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302"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300" r:id="rId19"/>
    <p:sldId id="272" r:id="rId20"/>
    <p:sldId id="273" r:id="rId21"/>
    <p:sldId id="274" r:id="rId22"/>
    <p:sldId id="275" r:id="rId23"/>
    <p:sldId id="296" r:id="rId24"/>
    <p:sldId id="297" r:id="rId25"/>
    <p:sldId id="298" r:id="rId26"/>
    <p:sldId id="299" r:id="rId27"/>
    <p:sldId id="276" r:id="rId28"/>
    <p:sldId id="277" r:id="rId29"/>
    <p:sldId id="278" r:id="rId30"/>
    <p:sldId id="279" r:id="rId31"/>
    <p:sldId id="280" r:id="rId32"/>
    <p:sldId id="301" r:id="rId33"/>
    <p:sldId id="303"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31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65" autoAdjust="0"/>
    <p:restoredTop sz="94660"/>
  </p:normalViewPr>
  <p:slideViewPr>
    <p:cSldViewPr snapToGrid="0">
      <p:cViewPr varScale="1">
        <p:scale>
          <a:sx n="81" d="100"/>
          <a:sy n="81" d="100"/>
        </p:scale>
        <p:origin x="73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64491A-B88A-42B3-B717-ACDF0A68803D}" type="datetimeFigureOut">
              <a:rPr lang="en-US" smtClean="0"/>
              <a:t>4/22/2024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FA5B44-A4FD-43BB-BD24-824F1CE91223}" type="slidenum">
              <a:rPr lang="en-US" smtClean="0"/>
              <a:t>‹#›</a:t>
            </a:fld>
            <a:endParaRPr lang="en-US"/>
          </a:p>
        </p:txBody>
      </p:sp>
    </p:spTree>
    <p:extLst>
      <p:ext uri="{BB962C8B-B14F-4D97-AF65-F5344CB8AC3E}">
        <p14:creationId xmlns:p14="http://schemas.microsoft.com/office/powerpoint/2010/main" val="3320158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FA5B44-A4FD-43BB-BD24-824F1CE91223}" type="slidenum">
              <a:rPr lang="en-US" smtClean="0"/>
              <a:t>2</a:t>
            </a:fld>
            <a:endParaRPr lang="en-US"/>
          </a:p>
        </p:txBody>
      </p:sp>
    </p:spTree>
    <p:extLst>
      <p:ext uri="{BB962C8B-B14F-4D97-AF65-F5344CB8AC3E}">
        <p14:creationId xmlns:p14="http://schemas.microsoft.com/office/powerpoint/2010/main" val="31834534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ed Rectangle 6"/>
          <p:cNvSpPr/>
          <p:nvPr userDrawn="1"/>
        </p:nvSpPr>
        <p:spPr>
          <a:xfrm>
            <a:off x="165100" y="101600"/>
            <a:ext cx="11836400" cy="6591300"/>
          </a:xfrm>
          <a:prstGeom prst="roundRect">
            <a:avLst>
              <a:gd name="adj" fmla="val 6213"/>
            </a:avLst>
          </a:prstGeom>
          <a:noFill/>
          <a:ln>
            <a:solidFill>
              <a:srgbClr val="1B31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6A8F4985-C7A9-D208-F219-1566910D7C04}"/>
              </a:ext>
            </a:extLst>
          </p:cNvPr>
          <p:cNvSpPr/>
          <p:nvPr userDrawn="1"/>
        </p:nvSpPr>
        <p:spPr>
          <a:xfrm>
            <a:off x="4380933" y="341194"/>
            <a:ext cx="7263961" cy="603913"/>
          </a:xfrm>
          <a:prstGeom prst="roundRect">
            <a:avLst>
              <a:gd name="adj" fmla="val 50000"/>
            </a:avLst>
          </a:prstGeom>
          <a:solidFill>
            <a:srgbClr val="1B31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4679262-EC90-9317-CD13-E35554D200C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4851" t="4224" r="24029" b="2291"/>
          <a:stretch/>
        </p:blipFill>
        <p:spPr>
          <a:xfrm>
            <a:off x="11022933" y="212091"/>
            <a:ext cx="841208" cy="862118"/>
          </a:xfrm>
          <a:prstGeom prst="roundRect">
            <a:avLst>
              <a:gd name="adj" fmla="val 28571"/>
            </a:avLst>
          </a:prstGeom>
        </p:spPr>
      </p:pic>
    </p:spTree>
    <p:extLst>
      <p:ext uri="{BB962C8B-B14F-4D97-AF65-F5344CB8AC3E}">
        <p14:creationId xmlns:p14="http://schemas.microsoft.com/office/powerpoint/2010/main" val="1556050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Rounded Rectangle 6"/>
          <p:cNvSpPr/>
          <p:nvPr userDrawn="1"/>
        </p:nvSpPr>
        <p:spPr>
          <a:xfrm>
            <a:off x="165100" y="101600"/>
            <a:ext cx="11836400" cy="6591300"/>
          </a:xfrm>
          <a:prstGeom prst="roundRect">
            <a:avLst>
              <a:gd name="adj" fmla="val 6213"/>
            </a:avLst>
          </a:prstGeom>
          <a:noFill/>
          <a:ln>
            <a:solidFill>
              <a:srgbClr val="1B31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293557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B076414D-F492-3AE9-F166-7CFF10BCB440}"/>
              </a:ext>
            </a:extLst>
          </p:cNvPr>
          <p:cNvSpPr>
            <a:spLocks noGrp="1"/>
          </p:cNvSpPr>
          <p:nvPr>
            <p:ph type="pic" sz="quarter" idx="10"/>
          </p:nvPr>
        </p:nvSpPr>
        <p:spPr>
          <a:xfrm>
            <a:off x="0" y="-1249493"/>
            <a:ext cx="10052170" cy="9290833"/>
          </a:xfrm>
          <a:custGeom>
            <a:avLst/>
            <a:gdLst>
              <a:gd name="connsiteX0" fmla="*/ 5934076 w 8851901"/>
              <a:gd name="connsiteY0" fmla="*/ 6829424 h 6857997"/>
              <a:gd name="connsiteX1" fmla="*/ 5938442 w 8851901"/>
              <a:gd name="connsiteY1" fmla="*/ 6829424 h 6857997"/>
              <a:gd name="connsiteX2" fmla="*/ 5942807 w 8851901"/>
              <a:gd name="connsiteY2" fmla="*/ 6830218 h 6857997"/>
              <a:gd name="connsiteX3" fmla="*/ 5947570 w 8851901"/>
              <a:gd name="connsiteY3" fmla="*/ 6831805 h 6857997"/>
              <a:gd name="connsiteX4" fmla="*/ 5952333 w 8851901"/>
              <a:gd name="connsiteY4" fmla="*/ 6833790 h 6857997"/>
              <a:gd name="connsiteX5" fmla="*/ 5956301 w 8851901"/>
              <a:gd name="connsiteY5" fmla="*/ 6836171 h 6857997"/>
              <a:gd name="connsiteX6" fmla="*/ 5960270 w 8851901"/>
              <a:gd name="connsiteY6" fmla="*/ 6839346 h 6857997"/>
              <a:gd name="connsiteX7" fmla="*/ 5963842 w 8851901"/>
              <a:gd name="connsiteY7" fmla="*/ 6842918 h 6857997"/>
              <a:gd name="connsiteX8" fmla="*/ 5966223 w 8851901"/>
              <a:gd name="connsiteY8" fmla="*/ 6846887 h 6857997"/>
              <a:gd name="connsiteX9" fmla="*/ 5967414 w 8851901"/>
              <a:gd name="connsiteY9" fmla="*/ 6850855 h 6857997"/>
              <a:gd name="connsiteX10" fmla="*/ 5967414 w 8851901"/>
              <a:gd name="connsiteY10" fmla="*/ 6853237 h 6857997"/>
              <a:gd name="connsiteX11" fmla="*/ 5967414 w 8851901"/>
              <a:gd name="connsiteY11" fmla="*/ 6855221 h 6857997"/>
              <a:gd name="connsiteX12" fmla="*/ 5963048 w 8851901"/>
              <a:gd name="connsiteY12" fmla="*/ 6857205 h 6857997"/>
              <a:gd name="connsiteX13" fmla="*/ 5959080 w 8851901"/>
              <a:gd name="connsiteY13" fmla="*/ 6857602 h 6857997"/>
              <a:gd name="connsiteX14" fmla="*/ 5956316 w 8851901"/>
              <a:gd name="connsiteY14" fmla="*/ 6857997 h 6857997"/>
              <a:gd name="connsiteX15" fmla="*/ 5956287 w 8851901"/>
              <a:gd name="connsiteY15" fmla="*/ 6857997 h 6857997"/>
              <a:gd name="connsiteX16" fmla="*/ 5953523 w 8851901"/>
              <a:gd name="connsiteY16" fmla="*/ 6857602 h 6857997"/>
              <a:gd name="connsiteX17" fmla="*/ 5951142 w 8851901"/>
              <a:gd name="connsiteY17" fmla="*/ 6856412 h 6857997"/>
              <a:gd name="connsiteX18" fmla="*/ 5948364 w 8851901"/>
              <a:gd name="connsiteY18" fmla="*/ 6855221 h 6857997"/>
              <a:gd name="connsiteX19" fmla="*/ 5944792 w 8851901"/>
              <a:gd name="connsiteY19" fmla="*/ 6852046 h 6857997"/>
              <a:gd name="connsiteX20" fmla="*/ 5940823 w 8851901"/>
              <a:gd name="connsiteY20" fmla="*/ 6848871 h 6857997"/>
              <a:gd name="connsiteX21" fmla="*/ 5938442 w 8851901"/>
              <a:gd name="connsiteY21" fmla="*/ 6847284 h 6857997"/>
              <a:gd name="connsiteX22" fmla="*/ 5936061 w 8851901"/>
              <a:gd name="connsiteY22" fmla="*/ 6846490 h 6857997"/>
              <a:gd name="connsiteX23" fmla="*/ 5932886 w 8851901"/>
              <a:gd name="connsiteY23" fmla="*/ 6846490 h 6857997"/>
              <a:gd name="connsiteX24" fmla="*/ 5930107 w 8851901"/>
              <a:gd name="connsiteY24" fmla="*/ 6846490 h 6857997"/>
              <a:gd name="connsiteX25" fmla="*/ 5926139 w 8851901"/>
              <a:gd name="connsiteY25" fmla="*/ 6847284 h 6857997"/>
              <a:gd name="connsiteX26" fmla="*/ 5921773 w 8851901"/>
              <a:gd name="connsiteY26" fmla="*/ 6848871 h 6857997"/>
              <a:gd name="connsiteX27" fmla="*/ 5921376 w 8851901"/>
              <a:gd name="connsiteY27" fmla="*/ 6845696 h 6857997"/>
              <a:gd name="connsiteX28" fmla="*/ 5921376 w 8851901"/>
              <a:gd name="connsiteY28" fmla="*/ 6842918 h 6857997"/>
              <a:gd name="connsiteX29" fmla="*/ 5921376 w 8851901"/>
              <a:gd name="connsiteY29" fmla="*/ 6840537 h 6857997"/>
              <a:gd name="connsiteX30" fmla="*/ 5921773 w 8851901"/>
              <a:gd name="connsiteY30" fmla="*/ 6838155 h 6857997"/>
              <a:gd name="connsiteX31" fmla="*/ 5922567 w 8851901"/>
              <a:gd name="connsiteY31" fmla="*/ 6836171 h 6857997"/>
              <a:gd name="connsiteX32" fmla="*/ 5923757 w 8851901"/>
              <a:gd name="connsiteY32" fmla="*/ 6834584 h 6857997"/>
              <a:gd name="connsiteX33" fmla="*/ 5924551 w 8851901"/>
              <a:gd name="connsiteY33" fmla="*/ 6832996 h 6857997"/>
              <a:gd name="connsiteX34" fmla="*/ 5926139 w 8851901"/>
              <a:gd name="connsiteY34" fmla="*/ 6831805 h 6857997"/>
              <a:gd name="connsiteX35" fmla="*/ 5929710 w 8851901"/>
              <a:gd name="connsiteY35" fmla="*/ 6830218 h 6857997"/>
              <a:gd name="connsiteX36" fmla="*/ 5568951 w 8851901"/>
              <a:gd name="connsiteY36" fmla="*/ 6827836 h 6857997"/>
              <a:gd name="connsiteX37" fmla="*/ 5563672 w 8851901"/>
              <a:gd name="connsiteY37" fmla="*/ 6832680 h 6857997"/>
              <a:gd name="connsiteX38" fmla="*/ 5557174 w 8851901"/>
              <a:gd name="connsiteY38" fmla="*/ 6837927 h 6857997"/>
              <a:gd name="connsiteX39" fmla="*/ 5551082 w 8851901"/>
              <a:gd name="connsiteY39" fmla="*/ 6843173 h 6857997"/>
              <a:gd name="connsiteX40" fmla="*/ 5543773 w 8851901"/>
              <a:gd name="connsiteY40" fmla="*/ 6847210 h 6857997"/>
              <a:gd name="connsiteX41" fmla="*/ 5540524 w 8851901"/>
              <a:gd name="connsiteY41" fmla="*/ 6849228 h 6857997"/>
              <a:gd name="connsiteX42" fmla="*/ 5536869 w 8851901"/>
              <a:gd name="connsiteY42" fmla="*/ 6850842 h 6857997"/>
              <a:gd name="connsiteX43" fmla="*/ 5532808 w 8851901"/>
              <a:gd name="connsiteY43" fmla="*/ 6851649 h 6857997"/>
              <a:gd name="connsiteX44" fmla="*/ 5529559 w 8851901"/>
              <a:gd name="connsiteY44" fmla="*/ 6851649 h 6857997"/>
              <a:gd name="connsiteX45" fmla="*/ 5525904 w 8851901"/>
              <a:gd name="connsiteY45" fmla="*/ 6851649 h 6857997"/>
              <a:gd name="connsiteX46" fmla="*/ 5523061 w 8851901"/>
              <a:gd name="connsiteY46" fmla="*/ 6850842 h 6857997"/>
              <a:gd name="connsiteX47" fmla="*/ 5519406 w 8851901"/>
              <a:gd name="connsiteY47" fmla="*/ 6849228 h 6857997"/>
              <a:gd name="connsiteX48" fmla="*/ 5516563 w 8851901"/>
              <a:gd name="connsiteY48" fmla="*/ 6847210 h 6857997"/>
              <a:gd name="connsiteX49" fmla="*/ 5516969 w 8851901"/>
              <a:gd name="connsiteY49" fmla="*/ 6843173 h 6857997"/>
              <a:gd name="connsiteX50" fmla="*/ 5517782 w 8851901"/>
              <a:gd name="connsiteY50" fmla="*/ 6840348 h 6857997"/>
              <a:gd name="connsiteX51" fmla="*/ 5519406 w 8851901"/>
              <a:gd name="connsiteY51" fmla="*/ 6837927 h 6857997"/>
              <a:gd name="connsiteX52" fmla="*/ 5521437 w 8851901"/>
              <a:gd name="connsiteY52" fmla="*/ 6835908 h 6857997"/>
              <a:gd name="connsiteX53" fmla="*/ 5523873 w 8851901"/>
              <a:gd name="connsiteY53" fmla="*/ 6833890 h 6857997"/>
              <a:gd name="connsiteX54" fmla="*/ 5527122 w 8851901"/>
              <a:gd name="connsiteY54" fmla="*/ 6832276 h 6857997"/>
              <a:gd name="connsiteX55" fmla="*/ 5530371 w 8851901"/>
              <a:gd name="connsiteY55" fmla="*/ 6831469 h 6857997"/>
              <a:gd name="connsiteX56" fmla="*/ 5534026 w 8851901"/>
              <a:gd name="connsiteY56" fmla="*/ 6830258 h 6857997"/>
              <a:gd name="connsiteX57" fmla="*/ 5542554 w 8851901"/>
              <a:gd name="connsiteY57" fmla="*/ 6829451 h 6857997"/>
              <a:gd name="connsiteX58" fmla="*/ 5551082 w 8851901"/>
              <a:gd name="connsiteY58" fmla="*/ 6829047 h 6857997"/>
              <a:gd name="connsiteX59" fmla="*/ 5766198 w 8851901"/>
              <a:gd name="connsiteY59" fmla="*/ 6802436 h 6857997"/>
              <a:gd name="connsiteX60" fmla="*/ 5775326 w 8851901"/>
              <a:gd name="connsiteY60" fmla="*/ 6802436 h 6857997"/>
              <a:gd name="connsiteX61" fmla="*/ 5784058 w 8851901"/>
              <a:gd name="connsiteY61" fmla="*/ 6802850 h 6857997"/>
              <a:gd name="connsiteX62" fmla="*/ 5792392 w 8851901"/>
              <a:gd name="connsiteY62" fmla="*/ 6803679 h 6857997"/>
              <a:gd name="connsiteX63" fmla="*/ 5795567 w 8851901"/>
              <a:gd name="connsiteY63" fmla="*/ 6803679 h 6857997"/>
              <a:gd name="connsiteX64" fmla="*/ 5799139 w 8851901"/>
              <a:gd name="connsiteY64" fmla="*/ 6803679 h 6857997"/>
              <a:gd name="connsiteX65" fmla="*/ 5797948 w 8851901"/>
              <a:gd name="connsiteY65" fmla="*/ 6806578 h 6857997"/>
              <a:gd name="connsiteX66" fmla="*/ 5796758 w 8851901"/>
              <a:gd name="connsiteY66" fmla="*/ 6809476 h 6857997"/>
              <a:gd name="connsiteX67" fmla="*/ 5794773 w 8851901"/>
              <a:gd name="connsiteY67" fmla="*/ 6811547 h 6857997"/>
              <a:gd name="connsiteX68" fmla="*/ 5791598 w 8851901"/>
              <a:gd name="connsiteY68" fmla="*/ 6813204 h 6857997"/>
              <a:gd name="connsiteX69" fmla="*/ 5788423 w 8851901"/>
              <a:gd name="connsiteY69" fmla="*/ 6814860 h 6857997"/>
              <a:gd name="connsiteX70" fmla="*/ 5784454 w 8851901"/>
              <a:gd name="connsiteY70" fmla="*/ 6815688 h 6857997"/>
              <a:gd name="connsiteX71" fmla="*/ 5775723 w 8851901"/>
              <a:gd name="connsiteY71" fmla="*/ 6816931 h 6857997"/>
              <a:gd name="connsiteX72" fmla="*/ 5756673 w 8851901"/>
              <a:gd name="connsiteY72" fmla="*/ 6817759 h 6857997"/>
              <a:gd name="connsiteX73" fmla="*/ 5747942 w 8851901"/>
              <a:gd name="connsiteY73" fmla="*/ 6819416 h 6857997"/>
              <a:gd name="connsiteX74" fmla="*/ 5743973 w 8851901"/>
              <a:gd name="connsiteY74" fmla="*/ 6819830 h 6857997"/>
              <a:gd name="connsiteX75" fmla="*/ 5740401 w 8851901"/>
              <a:gd name="connsiteY75" fmla="*/ 6821486 h 6857997"/>
              <a:gd name="connsiteX76" fmla="*/ 5742385 w 8851901"/>
              <a:gd name="connsiteY76" fmla="*/ 6816103 h 6857997"/>
              <a:gd name="connsiteX77" fmla="*/ 5744370 w 8851901"/>
              <a:gd name="connsiteY77" fmla="*/ 6812375 h 6857997"/>
              <a:gd name="connsiteX78" fmla="*/ 5747545 w 8851901"/>
              <a:gd name="connsiteY78" fmla="*/ 6809062 h 6857997"/>
              <a:gd name="connsiteX79" fmla="*/ 5750720 w 8851901"/>
              <a:gd name="connsiteY79" fmla="*/ 6806578 h 6857997"/>
              <a:gd name="connsiteX80" fmla="*/ 5754292 w 8851901"/>
              <a:gd name="connsiteY80" fmla="*/ 6804921 h 6857997"/>
              <a:gd name="connsiteX81" fmla="*/ 5758261 w 8851901"/>
              <a:gd name="connsiteY81" fmla="*/ 6803679 h 6857997"/>
              <a:gd name="connsiteX82" fmla="*/ 5761832 w 8851901"/>
              <a:gd name="connsiteY82" fmla="*/ 6802850 h 6857997"/>
              <a:gd name="connsiteX83" fmla="*/ 6143971 w 8851901"/>
              <a:gd name="connsiteY83" fmla="*/ 6777036 h 6857997"/>
              <a:gd name="connsiteX84" fmla="*/ 6153124 w 8851901"/>
              <a:gd name="connsiteY84" fmla="*/ 6777428 h 6857997"/>
              <a:gd name="connsiteX85" fmla="*/ 6157900 w 8851901"/>
              <a:gd name="connsiteY85" fmla="*/ 6778601 h 6857997"/>
              <a:gd name="connsiteX86" fmla="*/ 6162676 w 8851901"/>
              <a:gd name="connsiteY86" fmla="*/ 6779384 h 6857997"/>
              <a:gd name="connsiteX87" fmla="*/ 6159492 w 8851901"/>
              <a:gd name="connsiteY87" fmla="*/ 6783688 h 6857997"/>
              <a:gd name="connsiteX88" fmla="*/ 6155512 w 8851901"/>
              <a:gd name="connsiteY88" fmla="*/ 6787601 h 6857997"/>
              <a:gd name="connsiteX89" fmla="*/ 6151533 w 8851901"/>
              <a:gd name="connsiteY89" fmla="*/ 6791123 h 6857997"/>
              <a:gd name="connsiteX90" fmla="*/ 6147155 w 8851901"/>
              <a:gd name="connsiteY90" fmla="*/ 6794253 h 6857997"/>
              <a:gd name="connsiteX91" fmla="*/ 6143175 w 8851901"/>
              <a:gd name="connsiteY91" fmla="*/ 6797383 h 6857997"/>
              <a:gd name="connsiteX92" fmla="*/ 6138797 w 8851901"/>
              <a:gd name="connsiteY92" fmla="*/ 6799731 h 6857997"/>
              <a:gd name="connsiteX93" fmla="*/ 6130440 w 8851901"/>
              <a:gd name="connsiteY93" fmla="*/ 6804035 h 6857997"/>
              <a:gd name="connsiteX94" fmla="*/ 6121684 w 8851901"/>
              <a:gd name="connsiteY94" fmla="*/ 6807165 h 6857997"/>
              <a:gd name="connsiteX95" fmla="*/ 6112928 w 8851901"/>
              <a:gd name="connsiteY95" fmla="*/ 6809513 h 6857997"/>
              <a:gd name="connsiteX96" fmla="*/ 6104173 w 8851901"/>
              <a:gd name="connsiteY96" fmla="*/ 6811470 h 6857997"/>
              <a:gd name="connsiteX97" fmla="*/ 6095417 w 8851901"/>
              <a:gd name="connsiteY97" fmla="*/ 6813035 h 6857997"/>
              <a:gd name="connsiteX98" fmla="*/ 6077508 w 8851901"/>
              <a:gd name="connsiteY98" fmla="*/ 6814991 h 6857997"/>
              <a:gd name="connsiteX99" fmla="*/ 6068753 w 8851901"/>
              <a:gd name="connsiteY99" fmla="*/ 6816556 h 6857997"/>
              <a:gd name="connsiteX100" fmla="*/ 6059201 w 8851901"/>
              <a:gd name="connsiteY100" fmla="*/ 6817730 h 6857997"/>
              <a:gd name="connsiteX101" fmla="*/ 6050445 w 8851901"/>
              <a:gd name="connsiteY101" fmla="*/ 6820078 h 6857997"/>
              <a:gd name="connsiteX102" fmla="*/ 6042088 w 8851901"/>
              <a:gd name="connsiteY102" fmla="*/ 6823600 h 6857997"/>
              <a:gd name="connsiteX103" fmla="*/ 6033332 w 8851901"/>
              <a:gd name="connsiteY103" fmla="*/ 6827512 h 6857997"/>
              <a:gd name="connsiteX104" fmla="*/ 6029353 w 8851901"/>
              <a:gd name="connsiteY104" fmla="*/ 6829860 h 6857997"/>
              <a:gd name="connsiteX105" fmla="*/ 6025373 w 8851901"/>
              <a:gd name="connsiteY105" fmla="*/ 6832599 h 6857997"/>
              <a:gd name="connsiteX106" fmla="*/ 6019801 w 8851901"/>
              <a:gd name="connsiteY106" fmla="*/ 6809513 h 6857997"/>
              <a:gd name="connsiteX107" fmla="*/ 6031342 w 8851901"/>
              <a:gd name="connsiteY107" fmla="*/ 6809513 h 6857997"/>
              <a:gd name="connsiteX108" fmla="*/ 6042088 w 8851901"/>
              <a:gd name="connsiteY108" fmla="*/ 6808731 h 6857997"/>
              <a:gd name="connsiteX109" fmla="*/ 6052037 w 8851901"/>
              <a:gd name="connsiteY109" fmla="*/ 6807165 h 6857997"/>
              <a:gd name="connsiteX110" fmla="*/ 6061191 w 8851901"/>
              <a:gd name="connsiteY110" fmla="*/ 6804818 h 6857997"/>
              <a:gd name="connsiteX111" fmla="*/ 6070345 w 8851901"/>
              <a:gd name="connsiteY111" fmla="*/ 6802079 h 6857997"/>
              <a:gd name="connsiteX112" fmla="*/ 6078702 w 8851901"/>
              <a:gd name="connsiteY112" fmla="*/ 6798557 h 6857997"/>
              <a:gd name="connsiteX113" fmla="*/ 6095019 w 8851901"/>
              <a:gd name="connsiteY113" fmla="*/ 6791514 h 6857997"/>
              <a:gd name="connsiteX114" fmla="*/ 6102581 w 8851901"/>
              <a:gd name="connsiteY114" fmla="*/ 6787992 h 6857997"/>
              <a:gd name="connsiteX115" fmla="*/ 6110541 w 8851901"/>
              <a:gd name="connsiteY115" fmla="*/ 6784862 h 6857997"/>
              <a:gd name="connsiteX116" fmla="*/ 6118898 w 8851901"/>
              <a:gd name="connsiteY116" fmla="*/ 6781732 h 6857997"/>
              <a:gd name="connsiteX117" fmla="*/ 6126858 w 8851901"/>
              <a:gd name="connsiteY117" fmla="*/ 6779384 h 6857997"/>
              <a:gd name="connsiteX118" fmla="*/ 6134817 w 8851901"/>
              <a:gd name="connsiteY118" fmla="*/ 6777819 h 6857997"/>
              <a:gd name="connsiteX119" fmla="*/ 5706186 w 8851901"/>
              <a:gd name="connsiteY119" fmla="*/ 6765924 h 6857997"/>
              <a:gd name="connsiteX120" fmla="*/ 5712228 w 8851901"/>
              <a:gd name="connsiteY120" fmla="*/ 6765924 h 6857997"/>
              <a:gd name="connsiteX121" fmla="*/ 5717465 w 8851901"/>
              <a:gd name="connsiteY121" fmla="*/ 6766335 h 6857997"/>
              <a:gd name="connsiteX122" fmla="*/ 5723104 w 8851901"/>
              <a:gd name="connsiteY122" fmla="*/ 6767567 h 6857997"/>
              <a:gd name="connsiteX123" fmla="*/ 5727937 w 8851901"/>
              <a:gd name="connsiteY123" fmla="*/ 6769619 h 6857997"/>
              <a:gd name="connsiteX124" fmla="*/ 5732368 w 8851901"/>
              <a:gd name="connsiteY124" fmla="*/ 6772083 h 6857997"/>
              <a:gd name="connsiteX125" fmla="*/ 5734382 w 8851901"/>
              <a:gd name="connsiteY125" fmla="*/ 6773725 h 6857997"/>
              <a:gd name="connsiteX126" fmla="*/ 5735993 w 8851901"/>
              <a:gd name="connsiteY126" fmla="*/ 6775367 h 6857997"/>
              <a:gd name="connsiteX127" fmla="*/ 5736799 w 8851901"/>
              <a:gd name="connsiteY127" fmla="*/ 6777420 h 6857997"/>
              <a:gd name="connsiteX128" fmla="*/ 5738007 w 8851901"/>
              <a:gd name="connsiteY128" fmla="*/ 6779473 h 6857997"/>
              <a:gd name="connsiteX129" fmla="*/ 5738410 w 8851901"/>
              <a:gd name="connsiteY129" fmla="*/ 6781526 h 6857997"/>
              <a:gd name="connsiteX130" fmla="*/ 5738813 w 8851901"/>
              <a:gd name="connsiteY130" fmla="*/ 6783989 h 6857997"/>
              <a:gd name="connsiteX131" fmla="*/ 5738410 w 8851901"/>
              <a:gd name="connsiteY131" fmla="*/ 6786863 h 6857997"/>
              <a:gd name="connsiteX132" fmla="*/ 5738007 w 8851901"/>
              <a:gd name="connsiteY132" fmla="*/ 6789327 h 6857997"/>
              <a:gd name="connsiteX133" fmla="*/ 5734382 w 8851901"/>
              <a:gd name="connsiteY133" fmla="*/ 6789737 h 6857997"/>
              <a:gd name="connsiteX134" fmla="*/ 5730757 w 8851901"/>
              <a:gd name="connsiteY134" fmla="*/ 6789737 h 6857997"/>
              <a:gd name="connsiteX135" fmla="*/ 5725118 w 8851901"/>
              <a:gd name="connsiteY135" fmla="*/ 6789327 h 6857997"/>
              <a:gd name="connsiteX136" fmla="*/ 5719076 w 8851901"/>
              <a:gd name="connsiteY136" fmla="*/ 6787684 h 6857997"/>
              <a:gd name="connsiteX137" fmla="*/ 5713437 w 8851901"/>
              <a:gd name="connsiteY137" fmla="*/ 6786042 h 6857997"/>
              <a:gd name="connsiteX138" fmla="*/ 5708200 w 8851901"/>
              <a:gd name="connsiteY138" fmla="*/ 6785221 h 6857997"/>
              <a:gd name="connsiteX139" fmla="*/ 5701756 w 8851901"/>
              <a:gd name="connsiteY139" fmla="*/ 6784810 h 6857997"/>
              <a:gd name="connsiteX140" fmla="*/ 5698130 w 8851901"/>
              <a:gd name="connsiteY140" fmla="*/ 6784810 h 6857997"/>
              <a:gd name="connsiteX141" fmla="*/ 5694505 w 8851901"/>
              <a:gd name="connsiteY141" fmla="*/ 6785221 h 6857997"/>
              <a:gd name="connsiteX142" fmla="*/ 5690477 w 8851901"/>
              <a:gd name="connsiteY142" fmla="*/ 6785632 h 6857997"/>
              <a:gd name="connsiteX143" fmla="*/ 5685241 w 8851901"/>
              <a:gd name="connsiteY143" fmla="*/ 6787274 h 6857997"/>
              <a:gd name="connsiteX144" fmla="*/ 5684838 w 8851901"/>
              <a:gd name="connsiteY144" fmla="*/ 6783989 h 6857997"/>
              <a:gd name="connsiteX145" fmla="*/ 5684838 w 8851901"/>
              <a:gd name="connsiteY145" fmla="*/ 6781526 h 6857997"/>
              <a:gd name="connsiteX146" fmla="*/ 5684838 w 8851901"/>
              <a:gd name="connsiteY146" fmla="*/ 6779473 h 6857997"/>
              <a:gd name="connsiteX147" fmla="*/ 5685241 w 8851901"/>
              <a:gd name="connsiteY147" fmla="*/ 6777420 h 6857997"/>
              <a:gd name="connsiteX148" fmla="*/ 5686449 w 8851901"/>
              <a:gd name="connsiteY148" fmla="*/ 6775367 h 6857997"/>
              <a:gd name="connsiteX149" fmla="*/ 5688061 w 8851901"/>
              <a:gd name="connsiteY149" fmla="*/ 6773725 h 6857997"/>
              <a:gd name="connsiteX150" fmla="*/ 5689269 w 8851901"/>
              <a:gd name="connsiteY150" fmla="*/ 6772083 h 6857997"/>
              <a:gd name="connsiteX151" fmla="*/ 5691283 w 8851901"/>
              <a:gd name="connsiteY151" fmla="*/ 6770441 h 6857997"/>
              <a:gd name="connsiteX152" fmla="*/ 5695714 w 8851901"/>
              <a:gd name="connsiteY152" fmla="*/ 6768388 h 6857997"/>
              <a:gd name="connsiteX153" fmla="*/ 5700547 w 8851901"/>
              <a:gd name="connsiteY153" fmla="*/ 6767156 h 6857997"/>
              <a:gd name="connsiteX154" fmla="*/ 6197889 w 8851901"/>
              <a:gd name="connsiteY154" fmla="*/ 6753224 h 6857997"/>
              <a:gd name="connsiteX155" fmla="*/ 6201786 w 8851901"/>
              <a:gd name="connsiteY155" fmla="*/ 6754018 h 6857997"/>
              <a:gd name="connsiteX156" fmla="*/ 6204903 w 8851901"/>
              <a:gd name="connsiteY156" fmla="*/ 6755605 h 6857997"/>
              <a:gd name="connsiteX157" fmla="*/ 6207631 w 8851901"/>
              <a:gd name="connsiteY157" fmla="*/ 6757987 h 6857997"/>
              <a:gd name="connsiteX158" fmla="*/ 6209969 w 8851901"/>
              <a:gd name="connsiteY158" fmla="*/ 6761559 h 6857997"/>
              <a:gd name="connsiteX159" fmla="*/ 6211917 w 8851901"/>
              <a:gd name="connsiteY159" fmla="*/ 6765924 h 6857997"/>
              <a:gd name="connsiteX160" fmla="*/ 6213476 w 8851901"/>
              <a:gd name="connsiteY160" fmla="*/ 6771084 h 6857997"/>
              <a:gd name="connsiteX161" fmla="*/ 6207241 w 8851901"/>
              <a:gd name="connsiteY161" fmla="*/ 6774259 h 6857997"/>
              <a:gd name="connsiteX162" fmla="*/ 6201007 w 8851901"/>
              <a:gd name="connsiteY162" fmla="*/ 6776243 h 6857997"/>
              <a:gd name="connsiteX163" fmla="*/ 6195162 w 8851901"/>
              <a:gd name="connsiteY163" fmla="*/ 6777434 h 6857997"/>
              <a:gd name="connsiteX164" fmla="*/ 6189707 w 8851901"/>
              <a:gd name="connsiteY164" fmla="*/ 6778227 h 6857997"/>
              <a:gd name="connsiteX165" fmla="*/ 6184641 w 8851901"/>
              <a:gd name="connsiteY165" fmla="*/ 6778624 h 6857997"/>
              <a:gd name="connsiteX166" fmla="*/ 6179965 w 8851901"/>
              <a:gd name="connsiteY166" fmla="*/ 6778227 h 6857997"/>
              <a:gd name="connsiteX167" fmla="*/ 6174899 w 8851901"/>
              <a:gd name="connsiteY167" fmla="*/ 6777434 h 6857997"/>
              <a:gd name="connsiteX168" fmla="*/ 6170613 w 8851901"/>
              <a:gd name="connsiteY168" fmla="*/ 6776243 h 6857997"/>
              <a:gd name="connsiteX169" fmla="*/ 6171782 w 8851901"/>
              <a:gd name="connsiteY169" fmla="*/ 6772671 h 6857997"/>
              <a:gd name="connsiteX170" fmla="*/ 6172951 w 8851901"/>
              <a:gd name="connsiteY170" fmla="*/ 6769496 h 6857997"/>
              <a:gd name="connsiteX171" fmla="*/ 6174899 w 8851901"/>
              <a:gd name="connsiteY171" fmla="*/ 6765924 h 6857997"/>
              <a:gd name="connsiteX172" fmla="*/ 6177627 w 8851901"/>
              <a:gd name="connsiteY172" fmla="*/ 6763146 h 6857997"/>
              <a:gd name="connsiteX173" fmla="*/ 6180744 w 8851901"/>
              <a:gd name="connsiteY173" fmla="*/ 6759971 h 6857997"/>
              <a:gd name="connsiteX174" fmla="*/ 6183862 w 8851901"/>
              <a:gd name="connsiteY174" fmla="*/ 6757590 h 6857997"/>
              <a:gd name="connsiteX175" fmla="*/ 6187369 w 8851901"/>
              <a:gd name="connsiteY175" fmla="*/ 6755605 h 6857997"/>
              <a:gd name="connsiteX176" fmla="*/ 6190876 w 8851901"/>
              <a:gd name="connsiteY176" fmla="*/ 6754018 h 6857997"/>
              <a:gd name="connsiteX177" fmla="*/ 6194772 w 8851901"/>
              <a:gd name="connsiteY177" fmla="*/ 6753621 h 6857997"/>
              <a:gd name="connsiteX178" fmla="*/ 4990596 w 8851901"/>
              <a:gd name="connsiteY178" fmla="*/ 6750049 h 6857997"/>
              <a:gd name="connsiteX179" fmla="*/ 4999296 w 8851901"/>
              <a:gd name="connsiteY179" fmla="*/ 6750825 h 6857997"/>
              <a:gd name="connsiteX180" fmla="*/ 5007996 w 8851901"/>
              <a:gd name="connsiteY180" fmla="*/ 6751601 h 6857997"/>
              <a:gd name="connsiteX181" fmla="*/ 5016696 w 8851901"/>
              <a:gd name="connsiteY181" fmla="*/ 6753154 h 6857997"/>
              <a:gd name="connsiteX182" fmla="*/ 5025397 w 8851901"/>
              <a:gd name="connsiteY182" fmla="*/ 6755482 h 6857997"/>
              <a:gd name="connsiteX183" fmla="*/ 5034099 w 8851901"/>
              <a:gd name="connsiteY183" fmla="*/ 6757810 h 6857997"/>
              <a:gd name="connsiteX184" fmla="*/ 5042403 w 8851901"/>
              <a:gd name="connsiteY184" fmla="*/ 6761303 h 6857997"/>
              <a:gd name="connsiteX185" fmla="*/ 5050313 w 8851901"/>
              <a:gd name="connsiteY185" fmla="*/ 6764795 h 6857997"/>
              <a:gd name="connsiteX186" fmla="*/ 5057036 w 8851901"/>
              <a:gd name="connsiteY186" fmla="*/ 6769452 h 6857997"/>
              <a:gd name="connsiteX187" fmla="*/ 5063365 w 8851901"/>
              <a:gd name="connsiteY187" fmla="*/ 6774109 h 6857997"/>
              <a:gd name="connsiteX188" fmla="*/ 5068110 w 8851901"/>
              <a:gd name="connsiteY188" fmla="*/ 6778765 h 6857997"/>
              <a:gd name="connsiteX189" fmla="*/ 5070483 w 8851901"/>
              <a:gd name="connsiteY189" fmla="*/ 6781482 h 6857997"/>
              <a:gd name="connsiteX190" fmla="*/ 5072065 w 8851901"/>
              <a:gd name="connsiteY190" fmla="*/ 6784586 h 6857997"/>
              <a:gd name="connsiteX191" fmla="*/ 5065736 w 8851901"/>
              <a:gd name="connsiteY191" fmla="*/ 6784198 h 6857997"/>
              <a:gd name="connsiteX192" fmla="*/ 5059013 w 8851901"/>
              <a:gd name="connsiteY192" fmla="*/ 6784198 h 6857997"/>
              <a:gd name="connsiteX193" fmla="*/ 5043985 w 8851901"/>
              <a:gd name="connsiteY193" fmla="*/ 6784586 h 6857997"/>
              <a:gd name="connsiteX194" fmla="*/ 5028165 w 8851901"/>
              <a:gd name="connsiteY194" fmla="*/ 6784974 h 6857997"/>
              <a:gd name="connsiteX195" fmla="*/ 5020651 w 8851901"/>
              <a:gd name="connsiteY195" fmla="*/ 6784974 h 6857997"/>
              <a:gd name="connsiteX196" fmla="*/ 5012742 w 8851901"/>
              <a:gd name="connsiteY196" fmla="*/ 6784974 h 6857997"/>
              <a:gd name="connsiteX197" fmla="*/ 5005623 w 8851901"/>
              <a:gd name="connsiteY197" fmla="*/ 6784198 h 6857997"/>
              <a:gd name="connsiteX198" fmla="*/ 4998109 w 8851901"/>
              <a:gd name="connsiteY198" fmla="*/ 6783034 h 6857997"/>
              <a:gd name="connsiteX199" fmla="*/ 4991385 w 8851901"/>
              <a:gd name="connsiteY199" fmla="*/ 6781094 h 6857997"/>
              <a:gd name="connsiteX200" fmla="*/ 4984663 w 8851901"/>
              <a:gd name="connsiteY200" fmla="*/ 6778765 h 6857997"/>
              <a:gd name="connsiteX201" fmla="*/ 4978730 w 8851901"/>
              <a:gd name="connsiteY201" fmla="*/ 6775273 h 6857997"/>
              <a:gd name="connsiteX202" fmla="*/ 4975963 w 8851901"/>
              <a:gd name="connsiteY202" fmla="*/ 6772945 h 6857997"/>
              <a:gd name="connsiteX203" fmla="*/ 4973590 w 8851901"/>
              <a:gd name="connsiteY203" fmla="*/ 6770616 h 6857997"/>
              <a:gd name="connsiteX204" fmla="*/ 4970820 w 8851901"/>
              <a:gd name="connsiteY204" fmla="*/ 6768288 h 6857997"/>
              <a:gd name="connsiteX205" fmla="*/ 4968447 w 8851901"/>
              <a:gd name="connsiteY205" fmla="*/ 6764795 h 6857997"/>
              <a:gd name="connsiteX206" fmla="*/ 4966470 w 8851901"/>
              <a:gd name="connsiteY206" fmla="*/ 6761691 h 6857997"/>
              <a:gd name="connsiteX207" fmla="*/ 4965285 w 8851901"/>
              <a:gd name="connsiteY207" fmla="*/ 6758198 h 6857997"/>
              <a:gd name="connsiteX208" fmla="*/ 4963307 w 8851901"/>
              <a:gd name="connsiteY208" fmla="*/ 6757810 h 6857997"/>
              <a:gd name="connsiteX209" fmla="*/ 4961725 w 8851901"/>
              <a:gd name="connsiteY209" fmla="*/ 6757810 h 6857997"/>
              <a:gd name="connsiteX210" fmla="*/ 4959352 w 8851901"/>
              <a:gd name="connsiteY210" fmla="*/ 6758198 h 6857997"/>
              <a:gd name="connsiteX211" fmla="*/ 4961330 w 8851901"/>
              <a:gd name="connsiteY211" fmla="*/ 6757034 h 6857997"/>
              <a:gd name="connsiteX212" fmla="*/ 4963702 w 8851901"/>
              <a:gd name="connsiteY212" fmla="*/ 6755482 h 6857997"/>
              <a:gd name="connsiteX213" fmla="*/ 4968843 w 8851901"/>
              <a:gd name="connsiteY213" fmla="*/ 6753154 h 6857997"/>
              <a:gd name="connsiteX214" fmla="*/ 4975171 w 8851901"/>
              <a:gd name="connsiteY214" fmla="*/ 6751601 h 6857997"/>
              <a:gd name="connsiteX215" fmla="*/ 4982685 w 8851901"/>
              <a:gd name="connsiteY215" fmla="*/ 6750825 h 6857997"/>
              <a:gd name="connsiteX216" fmla="*/ 5320535 w 8851901"/>
              <a:gd name="connsiteY216" fmla="*/ 6740524 h 6857997"/>
              <a:gd name="connsiteX217" fmla="*/ 5322115 w 8851901"/>
              <a:gd name="connsiteY217" fmla="*/ 6740524 h 6857997"/>
              <a:gd name="connsiteX218" fmla="*/ 5324879 w 8851901"/>
              <a:gd name="connsiteY218" fmla="*/ 6747021 h 6857997"/>
              <a:gd name="connsiteX219" fmla="*/ 5325274 w 8851901"/>
              <a:gd name="connsiteY219" fmla="*/ 6749697 h 6857997"/>
              <a:gd name="connsiteX220" fmla="*/ 5326064 w 8851901"/>
              <a:gd name="connsiteY220" fmla="*/ 6752372 h 6857997"/>
              <a:gd name="connsiteX221" fmla="*/ 5325274 w 8851901"/>
              <a:gd name="connsiteY221" fmla="*/ 6753901 h 6857997"/>
              <a:gd name="connsiteX222" fmla="*/ 5324879 w 8851901"/>
              <a:gd name="connsiteY222" fmla="*/ 6755812 h 6857997"/>
              <a:gd name="connsiteX223" fmla="*/ 5324484 w 8851901"/>
              <a:gd name="connsiteY223" fmla="*/ 6757340 h 6857997"/>
              <a:gd name="connsiteX224" fmla="*/ 5322905 w 8851901"/>
              <a:gd name="connsiteY224" fmla="*/ 6758869 h 6857997"/>
              <a:gd name="connsiteX225" fmla="*/ 5321720 w 8851901"/>
              <a:gd name="connsiteY225" fmla="*/ 6759634 h 6857997"/>
              <a:gd name="connsiteX226" fmla="*/ 5319745 w 8851901"/>
              <a:gd name="connsiteY226" fmla="*/ 6760016 h 6857997"/>
              <a:gd name="connsiteX227" fmla="*/ 5315401 w 8851901"/>
              <a:gd name="connsiteY227" fmla="*/ 6761162 h 6857997"/>
              <a:gd name="connsiteX228" fmla="*/ 5309872 w 8851901"/>
              <a:gd name="connsiteY228" fmla="*/ 6760780 h 6857997"/>
              <a:gd name="connsiteX229" fmla="*/ 5303948 w 8851901"/>
              <a:gd name="connsiteY229" fmla="*/ 6760016 h 6857997"/>
              <a:gd name="connsiteX230" fmla="*/ 5290125 w 8851901"/>
              <a:gd name="connsiteY230" fmla="*/ 6757340 h 6857997"/>
              <a:gd name="connsiteX231" fmla="*/ 5275117 w 8851901"/>
              <a:gd name="connsiteY231" fmla="*/ 6753901 h 6857997"/>
              <a:gd name="connsiteX232" fmla="*/ 5260109 w 8851901"/>
              <a:gd name="connsiteY232" fmla="*/ 6751225 h 6857997"/>
              <a:gd name="connsiteX233" fmla="*/ 5253395 w 8851901"/>
              <a:gd name="connsiteY233" fmla="*/ 6750461 h 6857997"/>
              <a:gd name="connsiteX234" fmla="*/ 5246286 w 8851901"/>
              <a:gd name="connsiteY234" fmla="*/ 6749697 h 6857997"/>
              <a:gd name="connsiteX235" fmla="*/ 5245496 w 8851901"/>
              <a:gd name="connsiteY235" fmla="*/ 6748932 h 6857997"/>
              <a:gd name="connsiteX236" fmla="*/ 5245101 w 8851901"/>
              <a:gd name="connsiteY236" fmla="*/ 6748550 h 6857997"/>
              <a:gd name="connsiteX237" fmla="*/ 5245496 w 8851901"/>
              <a:gd name="connsiteY237" fmla="*/ 6747404 h 6857997"/>
              <a:gd name="connsiteX238" fmla="*/ 5245891 w 8851901"/>
              <a:gd name="connsiteY238" fmla="*/ 6747021 h 6857997"/>
              <a:gd name="connsiteX239" fmla="*/ 5248656 w 8851901"/>
              <a:gd name="connsiteY239" fmla="*/ 6745493 h 6857997"/>
              <a:gd name="connsiteX240" fmla="*/ 5253395 w 8851901"/>
              <a:gd name="connsiteY240" fmla="*/ 6744728 h 6857997"/>
              <a:gd name="connsiteX241" fmla="*/ 5266428 w 8851901"/>
              <a:gd name="connsiteY241" fmla="*/ 6743200 h 6857997"/>
              <a:gd name="connsiteX242" fmla="*/ 5281831 w 8851901"/>
              <a:gd name="connsiteY242" fmla="*/ 6742435 h 6857997"/>
              <a:gd name="connsiteX243" fmla="*/ 5311846 w 8851901"/>
              <a:gd name="connsiteY243" fmla="*/ 6740906 h 6857997"/>
              <a:gd name="connsiteX244" fmla="*/ 4895286 w 8851901"/>
              <a:gd name="connsiteY244" fmla="*/ 6740524 h 6857997"/>
              <a:gd name="connsiteX245" fmla="*/ 4906345 w 8851901"/>
              <a:gd name="connsiteY245" fmla="*/ 6740524 h 6857997"/>
              <a:gd name="connsiteX246" fmla="*/ 4918193 w 8851901"/>
              <a:gd name="connsiteY246" fmla="*/ 6741729 h 6857997"/>
              <a:gd name="connsiteX247" fmla="*/ 4941889 w 8851901"/>
              <a:gd name="connsiteY247" fmla="*/ 6743736 h 6857997"/>
              <a:gd name="connsiteX248" fmla="*/ 4934780 w 8851901"/>
              <a:gd name="connsiteY248" fmla="*/ 6775449 h 6857997"/>
              <a:gd name="connsiteX249" fmla="*/ 4928857 w 8851901"/>
              <a:gd name="connsiteY249" fmla="*/ 6773041 h 6857997"/>
              <a:gd name="connsiteX250" fmla="*/ 4922932 w 8851901"/>
              <a:gd name="connsiteY250" fmla="*/ 6771033 h 6857997"/>
              <a:gd name="connsiteX251" fmla="*/ 4917009 w 8851901"/>
              <a:gd name="connsiteY251" fmla="*/ 6769829 h 6857997"/>
              <a:gd name="connsiteX252" fmla="*/ 4911479 w 8851901"/>
              <a:gd name="connsiteY252" fmla="*/ 6768625 h 6857997"/>
              <a:gd name="connsiteX253" fmla="*/ 4900815 w 8851901"/>
              <a:gd name="connsiteY253" fmla="*/ 6767421 h 6857997"/>
              <a:gd name="connsiteX254" fmla="*/ 4890152 w 8851901"/>
              <a:gd name="connsiteY254" fmla="*/ 6766618 h 6857997"/>
              <a:gd name="connsiteX255" fmla="*/ 4880674 w 8851901"/>
              <a:gd name="connsiteY255" fmla="*/ 6765815 h 6857997"/>
              <a:gd name="connsiteX256" fmla="*/ 4876329 w 8851901"/>
              <a:gd name="connsiteY256" fmla="*/ 6765413 h 6857997"/>
              <a:gd name="connsiteX257" fmla="*/ 4872380 w 8851901"/>
              <a:gd name="connsiteY257" fmla="*/ 6764209 h 6857997"/>
              <a:gd name="connsiteX258" fmla="*/ 4868826 w 8851901"/>
              <a:gd name="connsiteY258" fmla="*/ 6763406 h 6857997"/>
              <a:gd name="connsiteX259" fmla="*/ 4865666 w 8851901"/>
              <a:gd name="connsiteY259" fmla="*/ 6761800 h 6857997"/>
              <a:gd name="connsiteX260" fmla="*/ 4862901 w 8851901"/>
              <a:gd name="connsiteY260" fmla="*/ 6759793 h 6857997"/>
              <a:gd name="connsiteX261" fmla="*/ 4860926 w 8851901"/>
              <a:gd name="connsiteY261" fmla="*/ 6757385 h 6857997"/>
              <a:gd name="connsiteX262" fmla="*/ 4863691 w 8851901"/>
              <a:gd name="connsiteY262" fmla="*/ 6752969 h 6857997"/>
              <a:gd name="connsiteX263" fmla="*/ 4867245 w 8851901"/>
              <a:gd name="connsiteY263" fmla="*/ 6749356 h 6857997"/>
              <a:gd name="connsiteX264" fmla="*/ 4871195 w 8851901"/>
              <a:gd name="connsiteY264" fmla="*/ 6746947 h 6857997"/>
              <a:gd name="connsiteX265" fmla="*/ 4875539 w 8851901"/>
              <a:gd name="connsiteY265" fmla="*/ 6744539 h 6857997"/>
              <a:gd name="connsiteX266" fmla="*/ 4879883 w 8851901"/>
              <a:gd name="connsiteY266" fmla="*/ 6742933 h 6857997"/>
              <a:gd name="connsiteX267" fmla="*/ 4884623 w 8851901"/>
              <a:gd name="connsiteY267" fmla="*/ 6741729 h 6857997"/>
              <a:gd name="connsiteX268" fmla="*/ 4890152 w 8851901"/>
              <a:gd name="connsiteY268" fmla="*/ 6741327 h 6857997"/>
              <a:gd name="connsiteX269" fmla="*/ 5322888 w 8851901"/>
              <a:gd name="connsiteY269" fmla="*/ 6738936 h 6857997"/>
              <a:gd name="connsiteX270" fmla="*/ 5324476 w 8851901"/>
              <a:gd name="connsiteY270" fmla="*/ 6738936 h 6857997"/>
              <a:gd name="connsiteX271" fmla="*/ 5324476 w 8851901"/>
              <a:gd name="connsiteY271" fmla="*/ 6740524 h 6857997"/>
              <a:gd name="connsiteX272" fmla="*/ 5322888 w 8851901"/>
              <a:gd name="connsiteY272" fmla="*/ 6740524 h 6857997"/>
              <a:gd name="connsiteX273" fmla="*/ 6320334 w 8851901"/>
              <a:gd name="connsiteY273" fmla="*/ 6737349 h 6857997"/>
              <a:gd name="connsiteX274" fmla="*/ 6324672 w 8851901"/>
              <a:gd name="connsiteY274" fmla="*/ 6737757 h 6857997"/>
              <a:gd name="connsiteX275" fmla="*/ 6329010 w 8851901"/>
              <a:gd name="connsiteY275" fmla="*/ 6738980 h 6857997"/>
              <a:gd name="connsiteX276" fmla="*/ 6329404 w 8851901"/>
              <a:gd name="connsiteY276" fmla="*/ 6747136 h 6857997"/>
              <a:gd name="connsiteX277" fmla="*/ 6330193 w 8851901"/>
              <a:gd name="connsiteY277" fmla="*/ 6753661 h 6857997"/>
              <a:gd name="connsiteX278" fmla="*/ 6331770 w 8851901"/>
              <a:gd name="connsiteY278" fmla="*/ 6758555 h 6857997"/>
              <a:gd name="connsiteX279" fmla="*/ 6333348 w 8851901"/>
              <a:gd name="connsiteY279" fmla="*/ 6761817 h 6857997"/>
              <a:gd name="connsiteX280" fmla="*/ 6334531 w 8851901"/>
              <a:gd name="connsiteY280" fmla="*/ 6764672 h 6857997"/>
              <a:gd name="connsiteX281" fmla="*/ 6335714 w 8851901"/>
              <a:gd name="connsiteY281" fmla="*/ 6768342 h 6857997"/>
              <a:gd name="connsiteX282" fmla="*/ 6335714 w 8851901"/>
              <a:gd name="connsiteY282" fmla="*/ 6773235 h 6857997"/>
              <a:gd name="connsiteX283" fmla="*/ 6335320 w 8851901"/>
              <a:gd name="connsiteY283" fmla="*/ 6780984 h 6857997"/>
              <a:gd name="connsiteX284" fmla="*/ 6330193 w 8851901"/>
              <a:gd name="connsiteY284" fmla="*/ 6781391 h 6857997"/>
              <a:gd name="connsiteX285" fmla="*/ 6325461 w 8851901"/>
              <a:gd name="connsiteY285" fmla="*/ 6781799 h 6857997"/>
              <a:gd name="connsiteX286" fmla="*/ 6321517 w 8851901"/>
              <a:gd name="connsiteY286" fmla="*/ 6781391 h 6857997"/>
              <a:gd name="connsiteX287" fmla="*/ 6317180 w 8851901"/>
              <a:gd name="connsiteY287" fmla="*/ 6780576 h 6857997"/>
              <a:gd name="connsiteX288" fmla="*/ 6314025 w 8851901"/>
              <a:gd name="connsiteY288" fmla="*/ 6778945 h 6857997"/>
              <a:gd name="connsiteX289" fmla="*/ 6310081 w 8851901"/>
              <a:gd name="connsiteY289" fmla="*/ 6776906 h 6857997"/>
              <a:gd name="connsiteX290" fmla="*/ 6303772 w 8851901"/>
              <a:gd name="connsiteY290" fmla="*/ 6772420 h 6857997"/>
              <a:gd name="connsiteX291" fmla="*/ 6297068 w 8851901"/>
              <a:gd name="connsiteY291" fmla="*/ 6767934 h 6857997"/>
              <a:gd name="connsiteX292" fmla="*/ 6293519 w 8851901"/>
              <a:gd name="connsiteY292" fmla="*/ 6765487 h 6857997"/>
              <a:gd name="connsiteX293" fmla="*/ 6289969 w 8851901"/>
              <a:gd name="connsiteY293" fmla="*/ 6763856 h 6857997"/>
              <a:gd name="connsiteX294" fmla="*/ 6286420 w 8851901"/>
              <a:gd name="connsiteY294" fmla="*/ 6761817 h 6857997"/>
              <a:gd name="connsiteX295" fmla="*/ 6282477 w 8851901"/>
              <a:gd name="connsiteY295" fmla="*/ 6761002 h 6857997"/>
              <a:gd name="connsiteX296" fmla="*/ 6278139 w 8851901"/>
              <a:gd name="connsiteY296" fmla="*/ 6760186 h 6857997"/>
              <a:gd name="connsiteX297" fmla="*/ 6273801 w 8851901"/>
              <a:gd name="connsiteY297" fmla="*/ 6760186 h 6857997"/>
              <a:gd name="connsiteX298" fmla="*/ 6274590 w 8851901"/>
              <a:gd name="connsiteY298" fmla="*/ 6758963 h 6857997"/>
              <a:gd name="connsiteX299" fmla="*/ 6275773 w 8851901"/>
              <a:gd name="connsiteY299" fmla="*/ 6757331 h 6857997"/>
              <a:gd name="connsiteX300" fmla="*/ 6280111 w 8851901"/>
              <a:gd name="connsiteY300" fmla="*/ 6753253 h 6857997"/>
              <a:gd name="connsiteX301" fmla="*/ 6286420 w 8851901"/>
              <a:gd name="connsiteY301" fmla="*/ 6749175 h 6857997"/>
              <a:gd name="connsiteX302" fmla="*/ 6293519 w 8851901"/>
              <a:gd name="connsiteY302" fmla="*/ 6744690 h 6857997"/>
              <a:gd name="connsiteX303" fmla="*/ 6302194 w 8851901"/>
              <a:gd name="connsiteY303" fmla="*/ 6741019 h 6857997"/>
              <a:gd name="connsiteX304" fmla="*/ 6306532 w 8851901"/>
              <a:gd name="connsiteY304" fmla="*/ 6739796 h 6857997"/>
              <a:gd name="connsiteX305" fmla="*/ 6310870 w 8851901"/>
              <a:gd name="connsiteY305" fmla="*/ 6738165 h 6857997"/>
              <a:gd name="connsiteX306" fmla="*/ 6315602 w 8851901"/>
              <a:gd name="connsiteY306" fmla="*/ 6737757 h 6857997"/>
              <a:gd name="connsiteX307" fmla="*/ 5056585 w 8851901"/>
              <a:gd name="connsiteY307" fmla="*/ 6727824 h 6857997"/>
              <a:gd name="connsiteX308" fmla="*/ 5060554 w 8851901"/>
              <a:gd name="connsiteY308" fmla="*/ 6728221 h 6857997"/>
              <a:gd name="connsiteX309" fmla="*/ 5064523 w 8851901"/>
              <a:gd name="connsiteY309" fmla="*/ 6728618 h 6857997"/>
              <a:gd name="connsiteX310" fmla="*/ 5068492 w 8851901"/>
              <a:gd name="connsiteY310" fmla="*/ 6729809 h 6857997"/>
              <a:gd name="connsiteX311" fmla="*/ 5072065 w 8851901"/>
              <a:gd name="connsiteY311" fmla="*/ 6731396 h 6857997"/>
              <a:gd name="connsiteX312" fmla="*/ 5075239 w 8851901"/>
              <a:gd name="connsiteY312" fmla="*/ 6732587 h 6857997"/>
              <a:gd name="connsiteX313" fmla="*/ 5077620 w 8851901"/>
              <a:gd name="connsiteY313" fmla="*/ 6734968 h 6857997"/>
              <a:gd name="connsiteX314" fmla="*/ 5080001 w 8851901"/>
              <a:gd name="connsiteY314" fmla="*/ 6737350 h 6857997"/>
              <a:gd name="connsiteX315" fmla="*/ 5073652 w 8851901"/>
              <a:gd name="connsiteY315" fmla="*/ 6740525 h 6857997"/>
              <a:gd name="connsiteX316" fmla="*/ 5066112 w 8851901"/>
              <a:gd name="connsiteY316" fmla="*/ 6742509 h 6857997"/>
              <a:gd name="connsiteX317" fmla="*/ 5057776 w 8851901"/>
              <a:gd name="connsiteY317" fmla="*/ 6744493 h 6857997"/>
              <a:gd name="connsiteX318" fmla="*/ 5049045 w 8851901"/>
              <a:gd name="connsiteY318" fmla="*/ 6745287 h 6857997"/>
              <a:gd name="connsiteX319" fmla="*/ 5044679 w 8851901"/>
              <a:gd name="connsiteY319" fmla="*/ 6745287 h 6857997"/>
              <a:gd name="connsiteX320" fmla="*/ 5040710 w 8851901"/>
              <a:gd name="connsiteY320" fmla="*/ 6744890 h 6857997"/>
              <a:gd name="connsiteX321" fmla="*/ 5036346 w 8851901"/>
              <a:gd name="connsiteY321" fmla="*/ 6744493 h 6857997"/>
              <a:gd name="connsiteX322" fmla="*/ 5032773 w 8851901"/>
              <a:gd name="connsiteY322" fmla="*/ 6743303 h 6857997"/>
              <a:gd name="connsiteX323" fmla="*/ 5029201 w 8851901"/>
              <a:gd name="connsiteY323" fmla="*/ 6742112 h 6857997"/>
              <a:gd name="connsiteX324" fmla="*/ 5026026 w 8851901"/>
              <a:gd name="connsiteY324" fmla="*/ 6740525 h 6857997"/>
              <a:gd name="connsiteX325" fmla="*/ 5023248 w 8851901"/>
              <a:gd name="connsiteY325" fmla="*/ 6738143 h 6857997"/>
              <a:gd name="connsiteX326" fmla="*/ 5021263 w 8851901"/>
              <a:gd name="connsiteY326" fmla="*/ 6735762 h 6857997"/>
              <a:gd name="connsiteX327" fmla="*/ 5027613 w 8851901"/>
              <a:gd name="connsiteY327" fmla="*/ 6732587 h 6857997"/>
              <a:gd name="connsiteX328" fmla="*/ 5035155 w 8851901"/>
              <a:gd name="connsiteY328" fmla="*/ 6730602 h 6857997"/>
              <a:gd name="connsiteX329" fmla="*/ 5043488 w 8851901"/>
              <a:gd name="connsiteY329" fmla="*/ 6728618 h 6857997"/>
              <a:gd name="connsiteX330" fmla="*/ 5052220 w 8851901"/>
              <a:gd name="connsiteY330" fmla="*/ 6728221 h 6857997"/>
              <a:gd name="connsiteX331" fmla="*/ 5526883 w 8851901"/>
              <a:gd name="connsiteY331" fmla="*/ 6723061 h 6857997"/>
              <a:gd name="connsiteX332" fmla="*/ 5532042 w 8851901"/>
              <a:gd name="connsiteY332" fmla="*/ 6723458 h 6857997"/>
              <a:gd name="connsiteX333" fmla="*/ 5538392 w 8851901"/>
              <a:gd name="connsiteY333" fmla="*/ 6724649 h 6857997"/>
              <a:gd name="connsiteX334" fmla="*/ 5537599 w 8851901"/>
              <a:gd name="connsiteY334" fmla="*/ 6725839 h 6857997"/>
              <a:gd name="connsiteX335" fmla="*/ 5537202 w 8851901"/>
              <a:gd name="connsiteY335" fmla="*/ 6727427 h 6857997"/>
              <a:gd name="connsiteX336" fmla="*/ 5534820 w 8851901"/>
              <a:gd name="connsiteY336" fmla="*/ 6729411 h 6857997"/>
              <a:gd name="connsiteX337" fmla="*/ 5532439 w 8851901"/>
              <a:gd name="connsiteY337" fmla="*/ 6731396 h 6857997"/>
              <a:gd name="connsiteX338" fmla="*/ 5529661 w 8851901"/>
              <a:gd name="connsiteY338" fmla="*/ 6732189 h 6857997"/>
              <a:gd name="connsiteX339" fmla="*/ 5526883 w 8851901"/>
              <a:gd name="connsiteY339" fmla="*/ 6733777 h 6857997"/>
              <a:gd name="connsiteX340" fmla="*/ 5524502 w 8851901"/>
              <a:gd name="connsiteY340" fmla="*/ 6735761 h 6857997"/>
              <a:gd name="connsiteX341" fmla="*/ 5523708 w 8851901"/>
              <a:gd name="connsiteY341" fmla="*/ 6736555 h 6857997"/>
              <a:gd name="connsiteX342" fmla="*/ 5523311 w 8851901"/>
              <a:gd name="connsiteY342" fmla="*/ 6738142 h 6857997"/>
              <a:gd name="connsiteX343" fmla="*/ 5522517 w 8851901"/>
              <a:gd name="connsiteY343" fmla="*/ 6739730 h 6857997"/>
              <a:gd name="connsiteX344" fmla="*/ 5522120 w 8851901"/>
              <a:gd name="connsiteY344" fmla="*/ 6741714 h 6857997"/>
              <a:gd name="connsiteX345" fmla="*/ 5535217 w 8851901"/>
              <a:gd name="connsiteY345" fmla="*/ 6753224 h 6857997"/>
              <a:gd name="connsiteX346" fmla="*/ 5548314 w 8851901"/>
              <a:gd name="connsiteY346" fmla="*/ 6764336 h 6857997"/>
              <a:gd name="connsiteX347" fmla="*/ 5548314 w 8851901"/>
              <a:gd name="connsiteY347" fmla="*/ 6767511 h 6857997"/>
              <a:gd name="connsiteX348" fmla="*/ 5548314 w 8851901"/>
              <a:gd name="connsiteY348" fmla="*/ 6769892 h 6857997"/>
              <a:gd name="connsiteX349" fmla="*/ 5547520 w 8851901"/>
              <a:gd name="connsiteY349" fmla="*/ 6772274 h 6857997"/>
              <a:gd name="connsiteX350" fmla="*/ 5545933 w 8851901"/>
              <a:gd name="connsiteY350" fmla="*/ 6774258 h 6857997"/>
              <a:gd name="connsiteX351" fmla="*/ 5544742 w 8851901"/>
              <a:gd name="connsiteY351" fmla="*/ 6775052 h 6857997"/>
              <a:gd name="connsiteX352" fmla="*/ 5541964 w 8851901"/>
              <a:gd name="connsiteY352" fmla="*/ 6776639 h 6857997"/>
              <a:gd name="connsiteX353" fmla="*/ 5537599 w 8851901"/>
              <a:gd name="connsiteY353" fmla="*/ 6778624 h 6857997"/>
              <a:gd name="connsiteX354" fmla="*/ 5532836 w 8851901"/>
              <a:gd name="connsiteY354" fmla="*/ 6780211 h 6857997"/>
              <a:gd name="connsiteX355" fmla="*/ 5528470 w 8851901"/>
              <a:gd name="connsiteY355" fmla="*/ 6782592 h 6857997"/>
              <a:gd name="connsiteX356" fmla="*/ 5526883 w 8851901"/>
              <a:gd name="connsiteY356" fmla="*/ 6783386 h 6857997"/>
              <a:gd name="connsiteX357" fmla="*/ 5525692 w 8851901"/>
              <a:gd name="connsiteY357" fmla="*/ 6785371 h 6857997"/>
              <a:gd name="connsiteX358" fmla="*/ 5524502 w 8851901"/>
              <a:gd name="connsiteY358" fmla="*/ 6787355 h 6857997"/>
              <a:gd name="connsiteX359" fmla="*/ 5524105 w 8851901"/>
              <a:gd name="connsiteY359" fmla="*/ 6789736 h 6857997"/>
              <a:gd name="connsiteX360" fmla="*/ 5522120 w 8851901"/>
              <a:gd name="connsiteY360" fmla="*/ 6786958 h 6857997"/>
              <a:gd name="connsiteX361" fmla="*/ 5520136 w 8851901"/>
              <a:gd name="connsiteY361" fmla="*/ 6784577 h 6857997"/>
              <a:gd name="connsiteX362" fmla="*/ 5517755 w 8851901"/>
              <a:gd name="connsiteY362" fmla="*/ 6782592 h 6857997"/>
              <a:gd name="connsiteX363" fmla="*/ 5514976 w 8851901"/>
              <a:gd name="connsiteY363" fmla="*/ 6780608 h 6857997"/>
              <a:gd name="connsiteX364" fmla="*/ 5509023 w 8851901"/>
              <a:gd name="connsiteY364" fmla="*/ 6776639 h 6857997"/>
              <a:gd name="connsiteX365" fmla="*/ 5503070 w 8851901"/>
              <a:gd name="connsiteY365" fmla="*/ 6773464 h 6857997"/>
              <a:gd name="connsiteX366" fmla="*/ 5497117 w 8851901"/>
              <a:gd name="connsiteY366" fmla="*/ 6769892 h 6857997"/>
              <a:gd name="connsiteX367" fmla="*/ 5494736 w 8851901"/>
              <a:gd name="connsiteY367" fmla="*/ 6767511 h 6857997"/>
              <a:gd name="connsiteX368" fmla="*/ 5492751 w 8851901"/>
              <a:gd name="connsiteY368" fmla="*/ 6765130 h 6857997"/>
              <a:gd name="connsiteX369" fmla="*/ 5491561 w 8851901"/>
              <a:gd name="connsiteY369" fmla="*/ 6761955 h 6857997"/>
              <a:gd name="connsiteX370" fmla="*/ 5489973 w 8851901"/>
              <a:gd name="connsiteY370" fmla="*/ 6758780 h 6857997"/>
              <a:gd name="connsiteX371" fmla="*/ 5489576 w 8851901"/>
              <a:gd name="connsiteY371" fmla="*/ 6754414 h 6857997"/>
              <a:gd name="connsiteX372" fmla="*/ 5489576 w 8851901"/>
              <a:gd name="connsiteY372" fmla="*/ 6750049 h 6857997"/>
              <a:gd name="connsiteX373" fmla="*/ 5494736 w 8851901"/>
              <a:gd name="connsiteY373" fmla="*/ 6750446 h 6857997"/>
              <a:gd name="connsiteX374" fmla="*/ 5499101 w 8851901"/>
              <a:gd name="connsiteY374" fmla="*/ 6750446 h 6857997"/>
              <a:gd name="connsiteX375" fmla="*/ 5502673 w 8851901"/>
              <a:gd name="connsiteY375" fmla="*/ 6748858 h 6857997"/>
              <a:gd name="connsiteX376" fmla="*/ 5505451 w 8851901"/>
              <a:gd name="connsiteY376" fmla="*/ 6747271 h 6857997"/>
              <a:gd name="connsiteX377" fmla="*/ 5507833 w 8851901"/>
              <a:gd name="connsiteY377" fmla="*/ 6744889 h 6857997"/>
              <a:gd name="connsiteX378" fmla="*/ 5509420 w 8851901"/>
              <a:gd name="connsiteY378" fmla="*/ 6742111 h 6857997"/>
              <a:gd name="connsiteX379" fmla="*/ 5512595 w 8851901"/>
              <a:gd name="connsiteY379" fmla="*/ 6736158 h 6857997"/>
              <a:gd name="connsiteX380" fmla="*/ 5513786 w 8851901"/>
              <a:gd name="connsiteY380" fmla="*/ 6733380 h 6857997"/>
              <a:gd name="connsiteX381" fmla="*/ 5515373 w 8851901"/>
              <a:gd name="connsiteY381" fmla="*/ 6730602 h 6857997"/>
              <a:gd name="connsiteX382" fmla="*/ 5517358 w 8851901"/>
              <a:gd name="connsiteY382" fmla="*/ 6727427 h 6857997"/>
              <a:gd name="connsiteX383" fmla="*/ 5519739 w 8851901"/>
              <a:gd name="connsiteY383" fmla="*/ 6725442 h 6857997"/>
              <a:gd name="connsiteX384" fmla="*/ 5523311 w 8851901"/>
              <a:gd name="connsiteY384" fmla="*/ 6724252 h 6857997"/>
              <a:gd name="connsiteX385" fmla="*/ 5951449 w 8851901"/>
              <a:gd name="connsiteY385" fmla="*/ 6700836 h 6857997"/>
              <a:gd name="connsiteX386" fmla="*/ 5953875 w 8851901"/>
              <a:gd name="connsiteY386" fmla="*/ 6702027 h 6857997"/>
              <a:gd name="connsiteX387" fmla="*/ 5955088 w 8851901"/>
              <a:gd name="connsiteY387" fmla="*/ 6704408 h 6857997"/>
              <a:gd name="connsiteX388" fmla="*/ 5956301 w 8851901"/>
              <a:gd name="connsiteY388" fmla="*/ 6707186 h 6857997"/>
              <a:gd name="connsiteX389" fmla="*/ 5956301 w 8851901"/>
              <a:gd name="connsiteY389" fmla="*/ 6710361 h 6857997"/>
              <a:gd name="connsiteX390" fmla="*/ 5955897 w 8851901"/>
              <a:gd name="connsiteY390" fmla="*/ 6713933 h 6857997"/>
              <a:gd name="connsiteX391" fmla="*/ 5954684 w 8851901"/>
              <a:gd name="connsiteY391" fmla="*/ 6718299 h 6857997"/>
              <a:gd name="connsiteX392" fmla="*/ 5953470 w 8851901"/>
              <a:gd name="connsiteY392" fmla="*/ 6722268 h 6857997"/>
              <a:gd name="connsiteX393" fmla="*/ 5951449 w 8851901"/>
              <a:gd name="connsiteY393" fmla="*/ 6726633 h 6857997"/>
              <a:gd name="connsiteX394" fmla="*/ 5948214 w 8851901"/>
              <a:gd name="connsiteY394" fmla="*/ 6730999 h 6857997"/>
              <a:gd name="connsiteX395" fmla="*/ 5945383 w 8851901"/>
              <a:gd name="connsiteY395" fmla="*/ 6734968 h 6857997"/>
              <a:gd name="connsiteX396" fmla="*/ 5941744 w 8851901"/>
              <a:gd name="connsiteY396" fmla="*/ 6738540 h 6857997"/>
              <a:gd name="connsiteX397" fmla="*/ 5937700 w 8851901"/>
              <a:gd name="connsiteY397" fmla="*/ 6742112 h 6857997"/>
              <a:gd name="connsiteX398" fmla="*/ 5933252 w 8851901"/>
              <a:gd name="connsiteY398" fmla="*/ 6744890 h 6857997"/>
              <a:gd name="connsiteX399" fmla="*/ 5928804 w 8851901"/>
              <a:gd name="connsiteY399" fmla="*/ 6747271 h 6857997"/>
              <a:gd name="connsiteX400" fmla="*/ 5923952 w 8851901"/>
              <a:gd name="connsiteY400" fmla="*/ 6748859 h 6857997"/>
              <a:gd name="connsiteX401" fmla="*/ 5918695 w 8851901"/>
              <a:gd name="connsiteY401" fmla="*/ 6750049 h 6857997"/>
              <a:gd name="connsiteX402" fmla="*/ 5916673 w 8851901"/>
              <a:gd name="connsiteY402" fmla="*/ 6746477 h 6857997"/>
              <a:gd name="connsiteX403" fmla="*/ 5915055 w 8851901"/>
              <a:gd name="connsiteY403" fmla="*/ 6743699 h 6857997"/>
              <a:gd name="connsiteX404" fmla="*/ 5914651 w 8851901"/>
              <a:gd name="connsiteY404" fmla="*/ 6740524 h 6857997"/>
              <a:gd name="connsiteX405" fmla="*/ 5913438 w 8851901"/>
              <a:gd name="connsiteY405" fmla="*/ 6738143 h 6857997"/>
              <a:gd name="connsiteX406" fmla="*/ 5913438 w 8851901"/>
              <a:gd name="connsiteY406" fmla="*/ 6735762 h 6857997"/>
              <a:gd name="connsiteX407" fmla="*/ 5914247 w 8851901"/>
              <a:gd name="connsiteY407" fmla="*/ 6733777 h 6857997"/>
              <a:gd name="connsiteX408" fmla="*/ 5914651 w 8851901"/>
              <a:gd name="connsiteY408" fmla="*/ 6731793 h 6857997"/>
              <a:gd name="connsiteX409" fmla="*/ 5915055 w 8851901"/>
              <a:gd name="connsiteY409" fmla="*/ 6730602 h 6857997"/>
              <a:gd name="connsiteX410" fmla="*/ 5916673 w 8851901"/>
              <a:gd name="connsiteY410" fmla="*/ 6729015 h 6857997"/>
              <a:gd name="connsiteX411" fmla="*/ 5917482 w 8851901"/>
              <a:gd name="connsiteY411" fmla="*/ 6727427 h 6857997"/>
              <a:gd name="connsiteX412" fmla="*/ 5921121 w 8851901"/>
              <a:gd name="connsiteY412" fmla="*/ 6725443 h 6857997"/>
              <a:gd name="connsiteX413" fmla="*/ 5925165 w 8851901"/>
              <a:gd name="connsiteY413" fmla="*/ 6723458 h 6857997"/>
              <a:gd name="connsiteX414" fmla="*/ 5929613 w 8851901"/>
              <a:gd name="connsiteY414" fmla="*/ 6722268 h 6857997"/>
              <a:gd name="connsiteX415" fmla="*/ 5938913 w 8851901"/>
              <a:gd name="connsiteY415" fmla="*/ 6718696 h 6857997"/>
              <a:gd name="connsiteX416" fmla="*/ 5942957 w 8851901"/>
              <a:gd name="connsiteY416" fmla="*/ 6717108 h 6857997"/>
              <a:gd name="connsiteX417" fmla="*/ 5947001 w 8851901"/>
              <a:gd name="connsiteY417" fmla="*/ 6715124 h 6857997"/>
              <a:gd name="connsiteX418" fmla="*/ 5949427 w 8851901"/>
              <a:gd name="connsiteY418" fmla="*/ 6712743 h 6857997"/>
              <a:gd name="connsiteX419" fmla="*/ 5950640 w 8851901"/>
              <a:gd name="connsiteY419" fmla="*/ 6711552 h 6857997"/>
              <a:gd name="connsiteX420" fmla="*/ 5951449 w 8851901"/>
              <a:gd name="connsiteY420" fmla="*/ 6709568 h 6857997"/>
              <a:gd name="connsiteX421" fmla="*/ 5951853 w 8851901"/>
              <a:gd name="connsiteY421" fmla="*/ 6707583 h 6857997"/>
              <a:gd name="connsiteX422" fmla="*/ 5952257 w 8851901"/>
              <a:gd name="connsiteY422" fmla="*/ 6705599 h 6857997"/>
              <a:gd name="connsiteX423" fmla="*/ 5951853 w 8851901"/>
              <a:gd name="connsiteY423" fmla="*/ 6703614 h 6857997"/>
              <a:gd name="connsiteX424" fmla="*/ 4826634 w 8851901"/>
              <a:gd name="connsiteY424" fmla="*/ 6686549 h 6857997"/>
              <a:gd name="connsiteX425" fmla="*/ 4830966 w 8851901"/>
              <a:gd name="connsiteY425" fmla="*/ 6686549 h 6857997"/>
              <a:gd name="connsiteX426" fmla="*/ 4835299 w 8851901"/>
              <a:gd name="connsiteY426" fmla="*/ 6686953 h 6857997"/>
              <a:gd name="connsiteX427" fmla="*/ 4839239 w 8851901"/>
              <a:gd name="connsiteY427" fmla="*/ 6687356 h 6857997"/>
              <a:gd name="connsiteX428" fmla="*/ 4843177 w 8851901"/>
              <a:gd name="connsiteY428" fmla="*/ 6688567 h 6857997"/>
              <a:gd name="connsiteX429" fmla="*/ 4847116 w 8851901"/>
              <a:gd name="connsiteY429" fmla="*/ 6689778 h 6857997"/>
              <a:gd name="connsiteX430" fmla="*/ 4850267 w 8851901"/>
              <a:gd name="connsiteY430" fmla="*/ 6691796 h 6857997"/>
              <a:gd name="connsiteX431" fmla="*/ 4853418 w 8851901"/>
              <a:gd name="connsiteY431" fmla="*/ 6693814 h 6857997"/>
              <a:gd name="connsiteX432" fmla="*/ 4856176 w 8851901"/>
              <a:gd name="connsiteY432" fmla="*/ 6696236 h 6857997"/>
              <a:gd name="connsiteX433" fmla="*/ 4857751 w 8851901"/>
              <a:gd name="connsiteY433" fmla="*/ 6698658 h 6857997"/>
              <a:gd name="connsiteX434" fmla="*/ 4856570 w 8851901"/>
              <a:gd name="connsiteY434" fmla="*/ 6702290 h 6857997"/>
              <a:gd name="connsiteX435" fmla="*/ 4854600 w 8851901"/>
              <a:gd name="connsiteY435" fmla="*/ 6704712 h 6857997"/>
              <a:gd name="connsiteX436" fmla="*/ 4852632 w 8851901"/>
              <a:gd name="connsiteY436" fmla="*/ 6706730 h 6857997"/>
              <a:gd name="connsiteX437" fmla="*/ 4849873 w 8851901"/>
              <a:gd name="connsiteY437" fmla="*/ 6708344 h 6857997"/>
              <a:gd name="connsiteX438" fmla="*/ 4847510 w 8851901"/>
              <a:gd name="connsiteY438" fmla="*/ 6709555 h 6857997"/>
              <a:gd name="connsiteX439" fmla="*/ 4843966 w 8851901"/>
              <a:gd name="connsiteY439" fmla="*/ 6710362 h 6857997"/>
              <a:gd name="connsiteX440" fmla="*/ 4840815 w 8851901"/>
              <a:gd name="connsiteY440" fmla="*/ 6710362 h 6857997"/>
              <a:gd name="connsiteX441" fmla="*/ 4837269 w 8851901"/>
              <a:gd name="connsiteY441" fmla="*/ 6709555 h 6857997"/>
              <a:gd name="connsiteX442" fmla="*/ 4829785 w 8851901"/>
              <a:gd name="connsiteY442" fmla="*/ 6708748 h 6857997"/>
              <a:gd name="connsiteX443" fmla="*/ 4821907 w 8851901"/>
              <a:gd name="connsiteY443" fmla="*/ 6706730 h 6857997"/>
              <a:gd name="connsiteX444" fmla="*/ 4805363 w 8851901"/>
              <a:gd name="connsiteY444" fmla="*/ 6701886 h 6857997"/>
              <a:gd name="connsiteX445" fmla="*/ 4806940 w 8851901"/>
              <a:gd name="connsiteY445" fmla="*/ 6697850 h 6857997"/>
              <a:gd name="connsiteX446" fmla="*/ 4809302 w 8851901"/>
              <a:gd name="connsiteY446" fmla="*/ 6694218 h 6857997"/>
              <a:gd name="connsiteX447" fmla="*/ 4812059 w 8851901"/>
              <a:gd name="connsiteY447" fmla="*/ 6691796 h 6857997"/>
              <a:gd name="connsiteX448" fmla="*/ 4815211 w 8851901"/>
              <a:gd name="connsiteY448" fmla="*/ 6689375 h 6857997"/>
              <a:gd name="connsiteX449" fmla="*/ 4819150 w 8851901"/>
              <a:gd name="connsiteY449" fmla="*/ 6687760 h 6857997"/>
              <a:gd name="connsiteX450" fmla="*/ 4822695 w 8851901"/>
              <a:gd name="connsiteY450" fmla="*/ 6686953 h 6857997"/>
              <a:gd name="connsiteX451" fmla="*/ 5057045 w 8851901"/>
              <a:gd name="connsiteY451" fmla="*/ 6675436 h 6857997"/>
              <a:gd name="connsiteX452" fmla="*/ 5061884 w 8851901"/>
              <a:gd name="connsiteY452" fmla="*/ 6675837 h 6857997"/>
              <a:gd name="connsiteX453" fmla="*/ 5066318 w 8851901"/>
              <a:gd name="connsiteY453" fmla="*/ 6676638 h 6857997"/>
              <a:gd name="connsiteX454" fmla="*/ 5069948 w 8851901"/>
              <a:gd name="connsiteY454" fmla="*/ 6678240 h 6857997"/>
              <a:gd name="connsiteX455" fmla="*/ 5072769 w 8851901"/>
              <a:gd name="connsiteY455" fmla="*/ 6680243 h 6857997"/>
              <a:gd name="connsiteX456" fmla="*/ 5074785 w 8851901"/>
              <a:gd name="connsiteY456" fmla="*/ 6682647 h 6857997"/>
              <a:gd name="connsiteX457" fmla="*/ 5076801 w 8851901"/>
              <a:gd name="connsiteY457" fmla="*/ 6686252 h 6857997"/>
              <a:gd name="connsiteX458" fmla="*/ 5077607 w 8851901"/>
              <a:gd name="connsiteY458" fmla="*/ 6689056 h 6857997"/>
              <a:gd name="connsiteX459" fmla="*/ 5078413 w 8851901"/>
              <a:gd name="connsiteY459" fmla="*/ 6693062 h 6857997"/>
              <a:gd name="connsiteX460" fmla="*/ 5078413 w 8851901"/>
              <a:gd name="connsiteY460" fmla="*/ 6696667 h 6857997"/>
              <a:gd name="connsiteX461" fmla="*/ 5077607 w 8851901"/>
              <a:gd name="connsiteY461" fmla="*/ 6699872 h 6857997"/>
              <a:gd name="connsiteX462" fmla="*/ 5076801 w 8851901"/>
              <a:gd name="connsiteY462" fmla="*/ 6703878 h 6857997"/>
              <a:gd name="connsiteX463" fmla="*/ 5075188 w 8851901"/>
              <a:gd name="connsiteY463" fmla="*/ 6707483 h 6857997"/>
              <a:gd name="connsiteX464" fmla="*/ 5073575 w 8851901"/>
              <a:gd name="connsiteY464" fmla="*/ 6710688 h 6857997"/>
              <a:gd name="connsiteX465" fmla="*/ 5071157 w 8851901"/>
              <a:gd name="connsiteY465" fmla="*/ 6713893 h 6857997"/>
              <a:gd name="connsiteX466" fmla="*/ 5068737 w 8851901"/>
              <a:gd name="connsiteY466" fmla="*/ 6716296 h 6857997"/>
              <a:gd name="connsiteX467" fmla="*/ 5066318 w 8851901"/>
              <a:gd name="connsiteY467" fmla="*/ 6718299 h 6857997"/>
              <a:gd name="connsiteX468" fmla="*/ 5063496 w 8851901"/>
              <a:gd name="connsiteY468" fmla="*/ 6717097 h 6857997"/>
              <a:gd name="connsiteX469" fmla="*/ 5060270 w 8851901"/>
              <a:gd name="connsiteY469" fmla="*/ 6716296 h 6857997"/>
              <a:gd name="connsiteX470" fmla="*/ 5058255 w 8851901"/>
              <a:gd name="connsiteY470" fmla="*/ 6714694 h 6857997"/>
              <a:gd name="connsiteX471" fmla="*/ 5056239 w 8851901"/>
              <a:gd name="connsiteY471" fmla="*/ 6712691 h 6857997"/>
              <a:gd name="connsiteX472" fmla="*/ 5055029 w 8851901"/>
              <a:gd name="connsiteY472" fmla="*/ 6710287 h 6857997"/>
              <a:gd name="connsiteX473" fmla="*/ 5053820 w 8851901"/>
              <a:gd name="connsiteY473" fmla="*/ 6708285 h 6857997"/>
              <a:gd name="connsiteX474" fmla="*/ 5053416 w 8851901"/>
              <a:gd name="connsiteY474" fmla="*/ 6705480 h 6857997"/>
              <a:gd name="connsiteX475" fmla="*/ 5053013 w 8851901"/>
              <a:gd name="connsiteY475" fmla="*/ 6703077 h 6857997"/>
              <a:gd name="connsiteX476" fmla="*/ 5053013 w 8851901"/>
              <a:gd name="connsiteY476" fmla="*/ 6696667 h 6857997"/>
              <a:gd name="connsiteX477" fmla="*/ 5053820 w 8851901"/>
              <a:gd name="connsiteY477" fmla="*/ 6689457 h 6857997"/>
              <a:gd name="connsiteX478" fmla="*/ 5055029 w 8851901"/>
              <a:gd name="connsiteY478" fmla="*/ 6682647 h 6857997"/>
              <a:gd name="connsiteX479" fmla="*/ 4863676 w 8851901"/>
              <a:gd name="connsiteY479" fmla="*/ 6654799 h 6857997"/>
              <a:gd name="connsiteX480" fmla="*/ 4873969 w 8851901"/>
              <a:gd name="connsiteY480" fmla="*/ 6654799 h 6857997"/>
              <a:gd name="connsiteX481" fmla="*/ 4884261 w 8851901"/>
              <a:gd name="connsiteY481" fmla="*/ 6655198 h 6857997"/>
              <a:gd name="connsiteX482" fmla="*/ 4893366 w 8851901"/>
              <a:gd name="connsiteY482" fmla="*/ 6656394 h 6857997"/>
              <a:gd name="connsiteX483" fmla="*/ 4902470 w 8851901"/>
              <a:gd name="connsiteY483" fmla="*/ 6657590 h 6857997"/>
              <a:gd name="connsiteX484" fmla="*/ 4911575 w 8851901"/>
              <a:gd name="connsiteY484" fmla="*/ 6659584 h 6857997"/>
              <a:gd name="connsiteX485" fmla="*/ 4929388 w 8851901"/>
              <a:gd name="connsiteY485" fmla="*/ 6663571 h 6857997"/>
              <a:gd name="connsiteX486" fmla="*/ 4946806 w 8851901"/>
              <a:gd name="connsiteY486" fmla="*/ 6667558 h 6857997"/>
              <a:gd name="connsiteX487" fmla="*/ 4965411 w 8851901"/>
              <a:gd name="connsiteY487" fmla="*/ 6671546 h 6857997"/>
              <a:gd name="connsiteX488" fmla="*/ 4974912 w 8851901"/>
              <a:gd name="connsiteY488" fmla="*/ 6672742 h 6857997"/>
              <a:gd name="connsiteX489" fmla="*/ 4985204 w 8851901"/>
              <a:gd name="connsiteY489" fmla="*/ 6674337 h 6857997"/>
              <a:gd name="connsiteX490" fmla="*/ 4995496 w 8851901"/>
              <a:gd name="connsiteY490" fmla="*/ 6675533 h 6857997"/>
              <a:gd name="connsiteX491" fmla="*/ 5006976 w 8851901"/>
              <a:gd name="connsiteY491" fmla="*/ 6675931 h 6857997"/>
              <a:gd name="connsiteX492" fmla="*/ 5003415 w 8851901"/>
              <a:gd name="connsiteY492" fmla="*/ 6678324 h 6857997"/>
              <a:gd name="connsiteX493" fmla="*/ 5000247 w 8851901"/>
              <a:gd name="connsiteY493" fmla="*/ 6681115 h 6857997"/>
              <a:gd name="connsiteX494" fmla="*/ 4998268 w 8851901"/>
              <a:gd name="connsiteY494" fmla="*/ 6684305 h 6857997"/>
              <a:gd name="connsiteX495" fmla="*/ 4997081 w 8851901"/>
              <a:gd name="connsiteY495" fmla="*/ 6687096 h 6857997"/>
              <a:gd name="connsiteX496" fmla="*/ 4995893 w 8851901"/>
              <a:gd name="connsiteY496" fmla="*/ 6689887 h 6857997"/>
              <a:gd name="connsiteX497" fmla="*/ 4995496 w 8851901"/>
              <a:gd name="connsiteY497" fmla="*/ 6693076 h 6857997"/>
              <a:gd name="connsiteX498" fmla="*/ 4995496 w 8851901"/>
              <a:gd name="connsiteY498" fmla="*/ 6696266 h 6857997"/>
              <a:gd name="connsiteX499" fmla="*/ 4995893 w 8851901"/>
              <a:gd name="connsiteY499" fmla="*/ 6699855 h 6857997"/>
              <a:gd name="connsiteX500" fmla="*/ 4997081 w 8851901"/>
              <a:gd name="connsiteY500" fmla="*/ 6706633 h 6857997"/>
              <a:gd name="connsiteX501" fmla="*/ 4997872 w 8851901"/>
              <a:gd name="connsiteY501" fmla="*/ 6714607 h 6857997"/>
              <a:gd name="connsiteX502" fmla="*/ 4997872 w 8851901"/>
              <a:gd name="connsiteY502" fmla="*/ 6718595 h 6857997"/>
              <a:gd name="connsiteX503" fmla="*/ 4997476 w 8851901"/>
              <a:gd name="connsiteY503" fmla="*/ 6722183 h 6857997"/>
              <a:gd name="connsiteX504" fmla="*/ 4997081 w 8851901"/>
              <a:gd name="connsiteY504" fmla="*/ 6726569 h 6857997"/>
              <a:gd name="connsiteX505" fmla="*/ 4995893 w 8851901"/>
              <a:gd name="connsiteY505" fmla="*/ 6731354 h 6857997"/>
              <a:gd name="connsiteX506" fmla="*/ 4990351 w 8851901"/>
              <a:gd name="connsiteY506" fmla="*/ 6732151 h 6857997"/>
              <a:gd name="connsiteX507" fmla="*/ 4984808 w 8851901"/>
              <a:gd name="connsiteY507" fmla="*/ 6733746 h 6857997"/>
              <a:gd name="connsiteX508" fmla="*/ 4974912 w 8851901"/>
              <a:gd name="connsiteY508" fmla="*/ 6737334 h 6857997"/>
              <a:gd name="connsiteX509" fmla="*/ 4970163 w 8851901"/>
              <a:gd name="connsiteY509" fmla="*/ 6739328 h 6857997"/>
              <a:gd name="connsiteX510" fmla="*/ 4965016 w 8851901"/>
              <a:gd name="connsiteY510" fmla="*/ 6740524 h 6857997"/>
              <a:gd name="connsiteX511" fmla="*/ 4961850 w 8851901"/>
              <a:gd name="connsiteY511" fmla="*/ 6740524 h 6857997"/>
              <a:gd name="connsiteX512" fmla="*/ 4958682 w 8851901"/>
              <a:gd name="connsiteY512" fmla="*/ 6740524 h 6857997"/>
              <a:gd name="connsiteX513" fmla="*/ 4955119 w 8851901"/>
              <a:gd name="connsiteY513" fmla="*/ 6739328 h 6857997"/>
              <a:gd name="connsiteX514" fmla="*/ 4951557 w 8851901"/>
              <a:gd name="connsiteY514" fmla="*/ 6738531 h 6857997"/>
              <a:gd name="connsiteX515" fmla="*/ 4950369 w 8851901"/>
              <a:gd name="connsiteY515" fmla="*/ 6736138 h 6857997"/>
              <a:gd name="connsiteX516" fmla="*/ 4949181 w 8851901"/>
              <a:gd name="connsiteY516" fmla="*/ 6732949 h 6857997"/>
              <a:gd name="connsiteX517" fmla="*/ 4948786 w 8851901"/>
              <a:gd name="connsiteY517" fmla="*/ 6730158 h 6857997"/>
              <a:gd name="connsiteX518" fmla="*/ 4948390 w 8851901"/>
              <a:gd name="connsiteY518" fmla="*/ 6727366 h 6857997"/>
              <a:gd name="connsiteX519" fmla="*/ 4948390 w 8851901"/>
              <a:gd name="connsiteY519" fmla="*/ 6719791 h 6857997"/>
              <a:gd name="connsiteX520" fmla="*/ 4948786 w 8851901"/>
              <a:gd name="connsiteY520" fmla="*/ 6713013 h 6857997"/>
              <a:gd name="connsiteX521" fmla="*/ 4949181 w 8851901"/>
              <a:gd name="connsiteY521" fmla="*/ 6705836 h 6857997"/>
              <a:gd name="connsiteX522" fmla="*/ 4949181 w 8851901"/>
              <a:gd name="connsiteY522" fmla="*/ 6698659 h 6857997"/>
              <a:gd name="connsiteX523" fmla="*/ 4949181 w 8851901"/>
              <a:gd name="connsiteY523" fmla="*/ 6695469 h 6857997"/>
              <a:gd name="connsiteX524" fmla="*/ 4948390 w 8851901"/>
              <a:gd name="connsiteY524" fmla="*/ 6692678 h 6857997"/>
              <a:gd name="connsiteX525" fmla="*/ 4947202 w 8851901"/>
              <a:gd name="connsiteY525" fmla="*/ 6689488 h 6857997"/>
              <a:gd name="connsiteX526" fmla="*/ 4946014 w 8851901"/>
              <a:gd name="connsiteY526" fmla="*/ 6687096 h 6857997"/>
              <a:gd name="connsiteX527" fmla="*/ 4937306 w 8851901"/>
              <a:gd name="connsiteY527" fmla="*/ 6685501 h 6857997"/>
              <a:gd name="connsiteX528" fmla="*/ 4928993 w 8851901"/>
              <a:gd name="connsiteY528" fmla="*/ 6684305 h 6857997"/>
              <a:gd name="connsiteX529" fmla="*/ 4921076 w 8851901"/>
              <a:gd name="connsiteY529" fmla="*/ 6683507 h 6857997"/>
              <a:gd name="connsiteX530" fmla="*/ 4913951 w 8851901"/>
              <a:gd name="connsiteY530" fmla="*/ 6683108 h 6857997"/>
              <a:gd name="connsiteX531" fmla="*/ 4901283 w 8851901"/>
              <a:gd name="connsiteY531" fmla="*/ 6683108 h 6857997"/>
              <a:gd name="connsiteX532" fmla="*/ 4890199 w 8851901"/>
              <a:gd name="connsiteY532" fmla="*/ 6682710 h 6857997"/>
              <a:gd name="connsiteX533" fmla="*/ 4885053 w 8851901"/>
              <a:gd name="connsiteY533" fmla="*/ 6681912 h 6857997"/>
              <a:gd name="connsiteX534" fmla="*/ 4880302 w 8851901"/>
              <a:gd name="connsiteY534" fmla="*/ 6680716 h 6857997"/>
              <a:gd name="connsiteX535" fmla="*/ 4875552 w 8851901"/>
              <a:gd name="connsiteY535" fmla="*/ 6678723 h 6857997"/>
              <a:gd name="connsiteX536" fmla="*/ 4871199 w 8851901"/>
              <a:gd name="connsiteY536" fmla="*/ 6676330 h 6857997"/>
              <a:gd name="connsiteX537" fmla="*/ 4866843 w 8851901"/>
              <a:gd name="connsiteY537" fmla="*/ 6672742 h 6857997"/>
              <a:gd name="connsiteX538" fmla="*/ 4862489 w 8851901"/>
              <a:gd name="connsiteY538" fmla="*/ 6667957 h 6857997"/>
              <a:gd name="connsiteX539" fmla="*/ 4857343 w 8851901"/>
              <a:gd name="connsiteY539" fmla="*/ 6662774 h 6857997"/>
              <a:gd name="connsiteX540" fmla="*/ 4852988 w 8851901"/>
              <a:gd name="connsiteY540" fmla="*/ 6655198 h 6857997"/>
              <a:gd name="connsiteX541" fmla="*/ 4781893 w 8851901"/>
              <a:gd name="connsiteY541" fmla="*/ 6630986 h 6857997"/>
              <a:gd name="connsiteX542" fmla="*/ 4786973 w 8851901"/>
              <a:gd name="connsiteY542" fmla="*/ 6631374 h 6857997"/>
              <a:gd name="connsiteX543" fmla="*/ 4792053 w 8851901"/>
              <a:gd name="connsiteY543" fmla="*/ 6632538 h 6857997"/>
              <a:gd name="connsiteX544" fmla="*/ 4796352 w 8851901"/>
              <a:gd name="connsiteY544" fmla="*/ 6634479 h 6857997"/>
              <a:gd name="connsiteX545" fmla="*/ 4797916 w 8851901"/>
              <a:gd name="connsiteY545" fmla="*/ 6636031 h 6857997"/>
              <a:gd name="connsiteX546" fmla="*/ 4799478 w 8851901"/>
              <a:gd name="connsiteY546" fmla="*/ 6637971 h 6857997"/>
              <a:gd name="connsiteX547" fmla="*/ 4801041 w 8851901"/>
              <a:gd name="connsiteY547" fmla="*/ 6639912 h 6857997"/>
              <a:gd name="connsiteX548" fmla="*/ 4802604 w 8851901"/>
              <a:gd name="connsiteY548" fmla="*/ 6641852 h 6857997"/>
              <a:gd name="connsiteX549" fmla="*/ 4802996 w 8851901"/>
              <a:gd name="connsiteY549" fmla="*/ 6644180 h 6857997"/>
              <a:gd name="connsiteX550" fmla="*/ 4803776 w 8851901"/>
              <a:gd name="connsiteY550" fmla="*/ 6646508 h 6857997"/>
              <a:gd name="connsiteX551" fmla="*/ 4803776 w 8851901"/>
              <a:gd name="connsiteY551" fmla="*/ 6649225 h 6857997"/>
              <a:gd name="connsiteX552" fmla="*/ 4803776 w 8851901"/>
              <a:gd name="connsiteY552" fmla="*/ 6652329 h 6857997"/>
              <a:gd name="connsiteX553" fmla="*/ 4803385 w 8851901"/>
              <a:gd name="connsiteY553" fmla="*/ 6655046 h 6857997"/>
              <a:gd name="connsiteX554" fmla="*/ 4801822 w 8851901"/>
              <a:gd name="connsiteY554" fmla="*/ 6658926 h 6857997"/>
              <a:gd name="connsiteX555" fmla="*/ 4801041 w 8851901"/>
              <a:gd name="connsiteY555" fmla="*/ 6662419 h 6857997"/>
              <a:gd name="connsiteX556" fmla="*/ 4799087 w 8851901"/>
              <a:gd name="connsiteY556" fmla="*/ 6665911 h 6857997"/>
              <a:gd name="connsiteX557" fmla="*/ 4775641 w 8851901"/>
              <a:gd name="connsiteY557" fmla="*/ 6658926 h 6857997"/>
              <a:gd name="connsiteX558" fmla="*/ 4752976 w 8851901"/>
              <a:gd name="connsiteY558" fmla="*/ 6651165 h 6857997"/>
              <a:gd name="connsiteX559" fmla="*/ 4754150 w 8851901"/>
              <a:gd name="connsiteY559" fmla="*/ 6648449 h 6857997"/>
              <a:gd name="connsiteX560" fmla="*/ 4754930 w 8851901"/>
              <a:gd name="connsiteY560" fmla="*/ 6646120 h 6857997"/>
              <a:gd name="connsiteX561" fmla="*/ 4756494 w 8851901"/>
              <a:gd name="connsiteY561" fmla="*/ 6643792 h 6857997"/>
              <a:gd name="connsiteX562" fmla="*/ 4757665 w 8851901"/>
              <a:gd name="connsiteY562" fmla="*/ 6641464 h 6857997"/>
              <a:gd name="connsiteX563" fmla="*/ 4759619 w 8851901"/>
              <a:gd name="connsiteY563" fmla="*/ 6639523 h 6857997"/>
              <a:gd name="connsiteX564" fmla="*/ 4761574 w 8851901"/>
              <a:gd name="connsiteY564" fmla="*/ 6637583 h 6857997"/>
              <a:gd name="connsiteX565" fmla="*/ 4766263 w 8851901"/>
              <a:gd name="connsiteY565" fmla="*/ 6634479 h 6857997"/>
              <a:gd name="connsiteX566" fmla="*/ 4771342 w 8851901"/>
              <a:gd name="connsiteY566" fmla="*/ 6632538 h 6857997"/>
              <a:gd name="connsiteX567" fmla="*/ 4776422 w 8851901"/>
              <a:gd name="connsiteY567" fmla="*/ 6631374 h 6857997"/>
              <a:gd name="connsiteX568" fmla="*/ 5651741 w 8851901"/>
              <a:gd name="connsiteY568" fmla="*/ 6619874 h 6857997"/>
              <a:gd name="connsiteX569" fmla="*/ 5658834 w 8851901"/>
              <a:gd name="connsiteY569" fmla="*/ 6620267 h 6857997"/>
              <a:gd name="connsiteX570" fmla="*/ 5665532 w 8851901"/>
              <a:gd name="connsiteY570" fmla="*/ 6621052 h 6857997"/>
              <a:gd name="connsiteX571" fmla="*/ 5669078 w 8851901"/>
              <a:gd name="connsiteY571" fmla="*/ 6622623 h 6857997"/>
              <a:gd name="connsiteX572" fmla="*/ 5672231 w 8851901"/>
              <a:gd name="connsiteY572" fmla="*/ 6624193 h 6857997"/>
              <a:gd name="connsiteX573" fmla="*/ 5675777 w 8851901"/>
              <a:gd name="connsiteY573" fmla="*/ 6625371 h 6857997"/>
              <a:gd name="connsiteX574" fmla="*/ 5679323 w 8851901"/>
              <a:gd name="connsiteY574" fmla="*/ 6627334 h 6857997"/>
              <a:gd name="connsiteX575" fmla="*/ 5682081 w 8851901"/>
              <a:gd name="connsiteY575" fmla="*/ 6629690 h 6857997"/>
              <a:gd name="connsiteX576" fmla="*/ 5684839 w 8851901"/>
              <a:gd name="connsiteY576" fmla="*/ 6632830 h 6857997"/>
              <a:gd name="connsiteX577" fmla="*/ 5679717 w 8851901"/>
              <a:gd name="connsiteY577" fmla="*/ 6637149 h 6857997"/>
              <a:gd name="connsiteX578" fmla="*/ 5673807 w 8851901"/>
              <a:gd name="connsiteY578" fmla="*/ 6641468 h 6857997"/>
              <a:gd name="connsiteX579" fmla="*/ 5667896 w 8851901"/>
              <a:gd name="connsiteY579" fmla="*/ 6645394 h 6857997"/>
              <a:gd name="connsiteX580" fmla="*/ 5661592 w 8851901"/>
              <a:gd name="connsiteY580" fmla="*/ 6648142 h 6857997"/>
              <a:gd name="connsiteX581" fmla="*/ 5655682 w 8851901"/>
              <a:gd name="connsiteY581" fmla="*/ 6650498 h 6857997"/>
              <a:gd name="connsiteX582" fmla="*/ 5649377 w 8851901"/>
              <a:gd name="connsiteY582" fmla="*/ 6652854 h 6857997"/>
              <a:gd name="connsiteX583" fmla="*/ 5642285 w 8851901"/>
              <a:gd name="connsiteY583" fmla="*/ 6654424 h 6857997"/>
              <a:gd name="connsiteX584" fmla="*/ 5635193 w 8851901"/>
              <a:gd name="connsiteY584" fmla="*/ 6655209 h 6857997"/>
              <a:gd name="connsiteX585" fmla="*/ 5628100 w 8851901"/>
              <a:gd name="connsiteY585" fmla="*/ 6656387 h 6857997"/>
              <a:gd name="connsiteX586" fmla="*/ 5620614 w 8851901"/>
              <a:gd name="connsiteY586" fmla="*/ 6656387 h 6857997"/>
              <a:gd name="connsiteX587" fmla="*/ 5613521 w 8851901"/>
              <a:gd name="connsiteY587" fmla="*/ 6656387 h 6857997"/>
              <a:gd name="connsiteX588" fmla="*/ 5606035 w 8851901"/>
              <a:gd name="connsiteY588" fmla="*/ 6655995 h 6857997"/>
              <a:gd name="connsiteX589" fmla="*/ 5598549 w 8851901"/>
              <a:gd name="connsiteY589" fmla="*/ 6654424 h 6857997"/>
              <a:gd name="connsiteX590" fmla="*/ 5590668 w 8851901"/>
              <a:gd name="connsiteY590" fmla="*/ 6652854 h 6857997"/>
              <a:gd name="connsiteX591" fmla="*/ 5582788 w 8851901"/>
              <a:gd name="connsiteY591" fmla="*/ 6651676 h 6857997"/>
              <a:gd name="connsiteX592" fmla="*/ 5575301 w 8851901"/>
              <a:gd name="connsiteY592" fmla="*/ 6648928 h 6857997"/>
              <a:gd name="connsiteX593" fmla="*/ 5586334 w 8851901"/>
              <a:gd name="connsiteY593" fmla="*/ 6642253 h 6857997"/>
              <a:gd name="connsiteX594" fmla="*/ 5599337 w 8851901"/>
              <a:gd name="connsiteY594" fmla="*/ 6635579 h 6857997"/>
              <a:gd name="connsiteX595" fmla="*/ 5606823 w 8851901"/>
              <a:gd name="connsiteY595" fmla="*/ 6631653 h 6857997"/>
              <a:gd name="connsiteX596" fmla="*/ 5613915 w 8851901"/>
              <a:gd name="connsiteY596" fmla="*/ 6628904 h 6857997"/>
              <a:gd name="connsiteX597" fmla="*/ 5621008 w 8851901"/>
              <a:gd name="connsiteY597" fmla="*/ 6626156 h 6857997"/>
              <a:gd name="connsiteX598" fmla="*/ 5628888 w 8851901"/>
              <a:gd name="connsiteY598" fmla="*/ 6623408 h 6857997"/>
              <a:gd name="connsiteX599" fmla="*/ 5636769 w 8851901"/>
              <a:gd name="connsiteY599" fmla="*/ 6621052 h 6857997"/>
              <a:gd name="connsiteX600" fmla="*/ 5643861 w 8851901"/>
              <a:gd name="connsiteY600" fmla="*/ 6620267 h 6857997"/>
              <a:gd name="connsiteX601" fmla="*/ 5698670 w 8851901"/>
              <a:gd name="connsiteY601" fmla="*/ 6615111 h 6857997"/>
              <a:gd name="connsiteX602" fmla="*/ 5710066 w 8851901"/>
              <a:gd name="connsiteY602" fmla="*/ 6615905 h 6857997"/>
              <a:gd name="connsiteX603" fmla="*/ 5715960 w 8851901"/>
              <a:gd name="connsiteY603" fmla="*/ 6616302 h 6857997"/>
              <a:gd name="connsiteX604" fmla="*/ 5721461 w 8851901"/>
              <a:gd name="connsiteY604" fmla="*/ 6617096 h 6857997"/>
              <a:gd name="connsiteX605" fmla="*/ 5723033 w 8851901"/>
              <a:gd name="connsiteY605" fmla="*/ 6618286 h 6857997"/>
              <a:gd name="connsiteX606" fmla="*/ 5725784 w 8851901"/>
              <a:gd name="connsiteY606" fmla="*/ 6619080 h 6857997"/>
              <a:gd name="connsiteX607" fmla="*/ 5727356 w 8851901"/>
              <a:gd name="connsiteY607" fmla="*/ 6620667 h 6857997"/>
              <a:gd name="connsiteX608" fmla="*/ 5728927 w 8851901"/>
              <a:gd name="connsiteY608" fmla="*/ 6622652 h 6857997"/>
              <a:gd name="connsiteX609" fmla="*/ 5730499 w 8851901"/>
              <a:gd name="connsiteY609" fmla="*/ 6625033 h 6857997"/>
              <a:gd name="connsiteX610" fmla="*/ 5731285 w 8851901"/>
              <a:gd name="connsiteY610" fmla="*/ 6627414 h 6857997"/>
              <a:gd name="connsiteX611" fmla="*/ 5732464 w 8851901"/>
              <a:gd name="connsiteY611" fmla="*/ 6630986 h 6857997"/>
              <a:gd name="connsiteX612" fmla="*/ 5732464 w 8851901"/>
              <a:gd name="connsiteY612" fmla="*/ 6634558 h 6857997"/>
              <a:gd name="connsiteX613" fmla="*/ 5693955 w 8851901"/>
              <a:gd name="connsiteY613" fmla="*/ 6640511 h 6857997"/>
              <a:gd name="connsiteX614" fmla="*/ 5692776 w 8851901"/>
              <a:gd name="connsiteY614" fmla="*/ 6636146 h 6857997"/>
              <a:gd name="connsiteX615" fmla="*/ 5692776 w 8851901"/>
              <a:gd name="connsiteY615" fmla="*/ 6632574 h 6857997"/>
              <a:gd name="connsiteX616" fmla="*/ 5693955 w 8851901"/>
              <a:gd name="connsiteY616" fmla="*/ 6629796 h 6857997"/>
              <a:gd name="connsiteX617" fmla="*/ 5695134 w 8851901"/>
              <a:gd name="connsiteY617" fmla="*/ 6627017 h 6857997"/>
              <a:gd name="connsiteX618" fmla="*/ 5696706 w 8851901"/>
              <a:gd name="connsiteY618" fmla="*/ 6624636 h 6857997"/>
              <a:gd name="connsiteX619" fmla="*/ 5697491 w 8851901"/>
              <a:gd name="connsiteY619" fmla="*/ 6621461 h 6857997"/>
              <a:gd name="connsiteX620" fmla="*/ 5698670 w 8851901"/>
              <a:gd name="connsiteY620" fmla="*/ 6618683 h 6857997"/>
              <a:gd name="connsiteX621" fmla="*/ 4661635 w 8851901"/>
              <a:gd name="connsiteY621" fmla="*/ 6605586 h 6857997"/>
              <a:gd name="connsiteX622" fmla="*/ 4665580 w 8851901"/>
              <a:gd name="connsiteY622" fmla="*/ 6605586 h 6857997"/>
              <a:gd name="connsiteX623" fmla="*/ 4669920 w 8851901"/>
              <a:gd name="connsiteY623" fmla="*/ 6605978 h 6857997"/>
              <a:gd name="connsiteX624" fmla="*/ 4674259 w 8851901"/>
              <a:gd name="connsiteY624" fmla="*/ 6606761 h 6857997"/>
              <a:gd name="connsiteX625" fmla="*/ 4678994 w 8851901"/>
              <a:gd name="connsiteY625" fmla="*/ 6608720 h 6857997"/>
              <a:gd name="connsiteX626" fmla="*/ 4689252 w 8851901"/>
              <a:gd name="connsiteY626" fmla="*/ 6613029 h 6857997"/>
              <a:gd name="connsiteX627" fmla="*/ 4699114 w 8851901"/>
              <a:gd name="connsiteY627" fmla="*/ 6618122 h 6857997"/>
              <a:gd name="connsiteX628" fmla="*/ 4704637 w 8851901"/>
              <a:gd name="connsiteY628" fmla="*/ 6620080 h 6857997"/>
              <a:gd name="connsiteX629" fmla="*/ 4709372 w 8851901"/>
              <a:gd name="connsiteY629" fmla="*/ 6621647 h 6857997"/>
              <a:gd name="connsiteX630" fmla="*/ 4713711 w 8851901"/>
              <a:gd name="connsiteY630" fmla="*/ 6622822 h 6857997"/>
              <a:gd name="connsiteX631" fmla="*/ 4718051 w 8851901"/>
              <a:gd name="connsiteY631" fmla="*/ 6623214 h 6857997"/>
              <a:gd name="connsiteX632" fmla="*/ 4715290 w 8851901"/>
              <a:gd name="connsiteY632" fmla="*/ 6626740 h 6857997"/>
              <a:gd name="connsiteX633" fmla="*/ 4712529 w 8851901"/>
              <a:gd name="connsiteY633" fmla="*/ 6629090 h 6857997"/>
              <a:gd name="connsiteX634" fmla="*/ 4708584 w 8851901"/>
              <a:gd name="connsiteY634" fmla="*/ 6631440 h 6857997"/>
              <a:gd name="connsiteX635" fmla="*/ 4704243 w 8851901"/>
              <a:gd name="connsiteY635" fmla="*/ 6633007 h 6857997"/>
              <a:gd name="connsiteX636" fmla="*/ 4699903 w 8851901"/>
              <a:gd name="connsiteY636" fmla="*/ 6634182 h 6857997"/>
              <a:gd name="connsiteX637" fmla="*/ 4694774 w 8851901"/>
              <a:gd name="connsiteY637" fmla="*/ 6635358 h 6857997"/>
              <a:gd name="connsiteX638" fmla="*/ 4690040 w 8851901"/>
              <a:gd name="connsiteY638" fmla="*/ 6635749 h 6857997"/>
              <a:gd name="connsiteX639" fmla="*/ 4684912 w 8851901"/>
              <a:gd name="connsiteY639" fmla="*/ 6635358 h 6857997"/>
              <a:gd name="connsiteX640" fmla="*/ 4679783 w 8851901"/>
              <a:gd name="connsiteY640" fmla="*/ 6634966 h 6857997"/>
              <a:gd name="connsiteX641" fmla="*/ 4675049 w 8851901"/>
              <a:gd name="connsiteY641" fmla="*/ 6633791 h 6857997"/>
              <a:gd name="connsiteX642" fmla="*/ 4670315 w 8851901"/>
              <a:gd name="connsiteY642" fmla="*/ 6632224 h 6857997"/>
              <a:gd name="connsiteX643" fmla="*/ 4665580 w 8851901"/>
              <a:gd name="connsiteY643" fmla="*/ 6630657 h 6857997"/>
              <a:gd name="connsiteX644" fmla="*/ 4661635 w 8851901"/>
              <a:gd name="connsiteY644" fmla="*/ 6627915 h 6857997"/>
              <a:gd name="connsiteX645" fmla="*/ 4657689 w 8851901"/>
              <a:gd name="connsiteY645" fmla="*/ 6625173 h 6857997"/>
              <a:gd name="connsiteX646" fmla="*/ 4654138 w 8851901"/>
              <a:gd name="connsiteY646" fmla="*/ 6621647 h 6857997"/>
              <a:gd name="connsiteX647" fmla="*/ 4651377 w 8851901"/>
              <a:gd name="connsiteY647" fmla="*/ 6618122 h 6857997"/>
              <a:gd name="connsiteX648" fmla="*/ 4652954 w 8851901"/>
              <a:gd name="connsiteY648" fmla="*/ 6612637 h 6857997"/>
              <a:gd name="connsiteX649" fmla="*/ 4654138 w 8851901"/>
              <a:gd name="connsiteY649" fmla="*/ 6610679 h 6857997"/>
              <a:gd name="connsiteX650" fmla="*/ 4655322 w 8851901"/>
              <a:gd name="connsiteY650" fmla="*/ 6609504 h 6857997"/>
              <a:gd name="connsiteX651" fmla="*/ 4656506 w 8851901"/>
              <a:gd name="connsiteY651" fmla="*/ 6607937 h 6857997"/>
              <a:gd name="connsiteX652" fmla="*/ 4658083 w 8851901"/>
              <a:gd name="connsiteY652" fmla="*/ 6606761 h 6857997"/>
              <a:gd name="connsiteX653" fmla="*/ 4659661 w 8851901"/>
              <a:gd name="connsiteY653" fmla="*/ 6605978 h 6857997"/>
              <a:gd name="connsiteX654" fmla="*/ 5773246 w 8851901"/>
              <a:gd name="connsiteY654" fmla="*/ 6602411 h 6857997"/>
              <a:gd name="connsiteX655" fmla="*/ 5777942 w 8851901"/>
              <a:gd name="connsiteY655" fmla="*/ 6602411 h 6857997"/>
              <a:gd name="connsiteX656" fmla="*/ 5782637 w 8851901"/>
              <a:gd name="connsiteY656" fmla="*/ 6603571 h 6857997"/>
              <a:gd name="connsiteX657" fmla="*/ 5786550 w 8851901"/>
              <a:gd name="connsiteY657" fmla="*/ 6604345 h 6857997"/>
              <a:gd name="connsiteX658" fmla="*/ 5790072 w 8851901"/>
              <a:gd name="connsiteY658" fmla="*/ 6606278 h 6857997"/>
              <a:gd name="connsiteX659" fmla="*/ 5792811 w 8851901"/>
              <a:gd name="connsiteY659" fmla="*/ 6608599 h 6857997"/>
              <a:gd name="connsiteX660" fmla="*/ 5794376 w 8851901"/>
              <a:gd name="connsiteY660" fmla="*/ 6613626 h 6857997"/>
              <a:gd name="connsiteX661" fmla="*/ 5794376 w 8851901"/>
              <a:gd name="connsiteY661" fmla="*/ 6617879 h 6857997"/>
              <a:gd name="connsiteX662" fmla="*/ 5793593 w 8851901"/>
              <a:gd name="connsiteY662" fmla="*/ 6619040 h 6857997"/>
              <a:gd name="connsiteX663" fmla="*/ 5793202 w 8851901"/>
              <a:gd name="connsiteY663" fmla="*/ 6620973 h 6857997"/>
              <a:gd name="connsiteX664" fmla="*/ 5791246 w 8851901"/>
              <a:gd name="connsiteY664" fmla="*/ 6623293 h 6857997"/>
              <a:gd name="connsiteX665" fmla="*/ 5788898 w 8851901"/>
              <a:gd name="connsiteY665" fmla="*/ 6625227 h 6857997"/>
              <a:gd name="connsiteX666" fmla="*/ 5785768 w 8851901"/>
              <a:gd name="connsiteY666" fmla="*/ 6626774 h 6857997"/>
              <a:gd name="connsiteX667" fmla="*/ 5781855 w 8851901"/>
              <a:gd name="connsiteY667" fmla="*/ 6627547 h 6857997"/>
              <a:gd name="connsiteX668" fmla="*/ 5777551 w 8851901"/>
              <a:gd name="connsiteY668" fmla="*/ 6628320 h 6857997"/>
              <a:gd name="connsiteX669" fmla="*/ 5767768 w 8851901"/>
              <a:gd name="connsiteY669" fmla="*/ 6629094 h 6857997"/>
              <a:gd name="connsiteX670" fmla="*/ 5757595 w 8851901"/>
              <a:gd name="connsiteY670" fmla="*/ 6629481 h 6857997"/>
              <a:gd name="connsiteX671" fmla="*/ 5752899 w 8851901"/>
              <a:gd name="connsiteY671" fmla="*/ 6629481 h 6857997"/>
              <a:gd name="connsiteX672" fmla="*/ 5748595 w 8851901"/>
              <a:gd name="connsiteY672" fmla="*/ 6630641 h 6857997"/>
              <a:gd name="connsiteX673" fmla="*/ 5744682 w 8851901"/>
              <a:gd name="connsiteY673" fmla="*/ 6631027 h 6857997"/>
              <a:gd name="connsiteX674" fmla="*/ 5740769 w 8851901"/>
              <a:gd name="connsiteY674" fmla="*/ 6632574 h 6857997"/>
              <a:gd name="connsiteX675" fmla="*/ 5739987 w 8851901"/>
              <a:gd name="connsiteY675" fmla="*/ 6630254 h 6857997"/>
              <a:gd name="connsiteX676" fmla="*/ 5739596 w 8851901"/>
              <a:gd name="connsiteY676" fmla="*/ 6627547 h 6857997"/>
              <a:gd name="connsiteX677" fmla="*/ 5738813 w 8851901"/>
              <a:gd name="connsiteY677" fmla="*/ 6625227 h 6857997"/>
              <a:gd name="connsiteX678" fmla="*/ 5738813 w 8851901"/>
              <a:gd name="connsiteY678" fmla="*/ 6622907 h 6857997"/>
              <a:gd name="connsiteX679" fmla="*/ 5738813 w 8851901"/>
              <a:gd name="connsiteY679" fmla="*/ 6620973 h 6857997"/>
              <a:gd name="connsiteX680" fmla="*/ 5739987 w 8851901"/>
              <a:gd name="connsiteY680" fmla="*/ 6619040 h 6857997"/>
              <a:gd name="connsiteX681" fmla="*/ 5741943 w 8851901"/>
              <a:gd name="connsiteY681" fmla="*/ 6615559 h 6857997"/>
              <a:gd name="connsiteX682" fmla="*/ 5744682 w 8851901"/>
              <a:gd name="connsiteY682" fmla="*/ 6612079 h 6857997"/>
              <a:gd name="connsiteX683" fmla="*/ 5748595 w 8851901"/>
              <a:gd name="connsiteY683" fmla="*/ 6609372 h 6857997"/>
              <a:gd name="connsiteX684" fmla="*/ 5752899 w 8851901"/>
              <a:gd name="connsiteY684" fmla="*/ 6606665 h 6857997"/>
              <a:gd name="connsiteX685" fmla="*/ 5757595 w 8851901"/>
              <a:gd name="connsiteY685" fmla="*/ 6605118 h 6857997"/>
              <a:gd name="connsiteX686" fmla="*/ 5762682 w 8851901"/>
              <a:gd name="connsiteY686" fmla="*/ 6603958 h 6857997"/>
              <a:gd name="connsiteX687" fmla="*/ 5767768 w 8851901"/>
              <a:gd name="connsiteY687" fmla="*/ 6603185 h 6857997"/>
              <a:gd name="connsiteX688" fmla="*/ 4567741 w 8851901"/>
              <a:gd name="connsiteY688" fmla="*/ 6577011 h 6857997"/>
              <a:gd name="connsiteX689" fmla="*/ 4576137 w 8851901"/>
              <a:gd name="connsiteY689" fmla="*/ 6577011 h 6857997"/>
              <a:gd name="connsiteX690" fmla="*/ 4583731 w 8851901"/>
              <a:gd name="connsiteY690" fmla="*/ 6577837 h 6857997"/>
              <a:gd name="connsiteX691" fmla="*/ 4588528 w 8851901"/>
              <a:gd name="connsiteY691" fmla="*/ 6579075 h 6857997"/>
              <a:gd name="connsiteX692" fmla="*/ 4591725 w 8851901"/>
              <a:gd name="connsiteY692" fmla="*/ 6579901 h 6857997"/>
              <a:gd name="connsiteX693" fmla="*/ 4595723 w 8851901"/>
              <a:gd name="connsiteY693" fmla="*/ 6581552 h 6857997"/>
              <a:gd name="connsiteX694" fmla="*/ 4599320 w 8851901"/>
              <a:gd name="connsiteY694" fmla="*/ 6583615 h 6857997"/>
              <a:gd name="connsiteX695" fmla="*/ 4602119 w 8851901"/>
              <a:gd name="connsiteY695" fmla="*/ 6585679 h 6857997"/>
              <a:gd name="connsiteX696" fmla="*/ 4604517 w 8851901"/>
              <a:gd name="connsiteY696" fmla="*/ 6587743 h 6857997"/>
              <a:gd name="connsiteX697" fmla="*/ 4606916 w 8851901"/>
              <a:gd name="connsiteY697" fmla="*/ 6590632 h 6857997"/>
              <a:gd name="connsiteX698" fmla="*/ 4608514 w 8851901"/>
              <a:gd name="connsiteY698" fmla="*/ 6593522 h 6857997"/>
              <a:gd name="connsiteX699" fmla="*/ 4605316 w 8851901"/>
              <a:gd name="connsiteY699" fmla="*/ 6595173 h 6857997"/>
              <a:gd name="connsiteX700" fmla="*/ 4602119 w 8851901"/>
              <a:gd name="connsiteY700" fmla="*/ 6596411 h 6857997"/>
              <a:gd name="connsiteX701" fmla="*/ 4594524 w 8851901"/>
              <a:gd name="connsiteY701" fmla="*/ 6597236 h 6857997"/>
              <a:gd name="connsiteX702" fmla="*/ 4586529 w 8851901"/>
              <a:gd name="connsiteY702" fmla="*/ 6597649 h 6857997"/>
              <a:gd name="connsiteX703" fmla="*/ 4582532 w 8851901"/>
              <a:gd name="connsiteY703" fmla="*/ 6597236 h 6857997"/>
              <a:gd name="connsiteX704" fmla="*/ 4578134 w 8851901"/>
              <a:gd name="connsiteY704" fmla="*/ 6596824 h 6857997"/>
              <a:gd name="connsiteX705" fmla="*/ 4574137 w 8851901"/>
              <a:gd name="connsiteY705" fmla="*/ 6595585 h 6857997"/>
              <a:gd name="connsiteX706" fmla="*/ 4570141 w 8851901"/>
              <a:gd name="connsiteY706" fmla="*/ 6594760 h 6857997"/>
              <a:gd name="connsiteX707" fmla="*/ 4566142 w 8851901"/>
              <a:gd name="connsiteY707" fmla="*/ 6592696 h 6857997"/>
              <a:gd name="connsiteX708" fmla="*/ 4562945 w 8851901"/>
              <a:gd name="connsiteY708" fmla="*/ 6590632 h 6857997"/>
              <a:gd name="connsiteX709" fmla="*/ 4559747 w 8851901"/>
              <a:gd name="connsiteY709" fmla="*/ 6588569 h 6857997"/>
              <a:gd name="connsiteX710" fmla="*/ 4556949 w 8851901"/>
              <a:gd name="connsiteY710" fmla="*/ 6585679 h 6857997"/>
              <a:gd name="connsiteX711" fmla="*/ 4554950 w 8851901"/>
              <a:gd name="connsiteY711" fmla="*/ 6582377 h 6857997"/>
              <a:gd name="connsiteX712" fmla="*/ 4552951 w 8851901"/>
              <a:gd name="connsiteY712" fmla="*/ 6579075 h 6857997"/>
              <a:gd name="connsiteX713" fmla="*/ 4559747 w 8851901"/>
              <a:gd name="connsiteY713" fmla="*/ 6577424 h 6857997"/>
              <a:gd name="connsiteX714" fmla="*/ 5919788 w 8851901"/>
              <a:gd name="connsiteY714" fmla="*/ 6572249 h 6857997"/>
              <a:gd name="connsiteX715" fmla="*/ 5924947 w 8851901"/>
              <a:gd name="connsiteY715" fmla="*/ 6572249 h 6857997"/>
              <a:gd name="connsiteX716" fmla="*/ 5929313 w 8851901"/>
              <a:gd name="connsiteY716" fmla="*/ 6572659 h 6857997"/>
              <a:gd name="connsiteX717" fmla="*/ 5926138 w 8851901"/>
              <a:gd name="connsiteY717" fmla="*/ 6580041 h 6857997"/>
              <a:gd name="connsiteX718" fmla="*/ 5922963 w 8851901"/>
              <a:gd name="connsiteY718" fmla="*/ 6586193 h 6857997"/>
              <a:gd name="connsiteX719" fmla="*/ 5918994 w 8851901"/>
              <a:gd name="connsiteY719" fmla="*/ 6591934 h 6857997"/>
              <a:gd name="connsiteX720" fmla="*/ 5914232 w 8851901"/>
              <a:gd name="connsiteY720" fmla="*/ 6595625 h 6857997"/>
              <a:gd name="connsiteX721" fmla="*/ 5908676 w 8851901"/>
              <a:gd name="connsiteY721" fmla="*/ 6599316 h 6857997"/>
              <a:gd name="connsiteX722" fmla="*/ 5902722 w 8851901"/>
              <a:gd name="connsiteY722" fmla="*/ 6602187 h 6857997"/>
              <a:gd name="connsiteX723" fmla="*/ 5896769 w 8851901"/>
              <a:gd name="connsiteY723" fmla="*/ 6605058 h 6857997"/>
              <a:gd name="connsiteX724" fmla="*/ 5889229 w 8851901"/>
              <a:gd name="connsiteY724" fmla="*/ 6606698 h 6857997"/>
              <a:gd name="connsiteX725" fmla="*/ 5882085 w 8851901"/>
              <a:gd name="connsiteY725" fmla="*/ 6608339 h 6857997"/>
              <a:gd name="connsiteX726" fmla="*/ 5874147 w 8851901"/>
              <a:gd name="connsiteY726" fmla="*/ 6609979 h 6857997"/>
              <a:gd name="connsiteX727" fmla="*/ 5857082 w 8851901"/>
              <a:gd name="connsiteY727" fmla="*/ 6612850 h 6857997"/>
              <a:gd name="connsiteX728" fmla="*/ 5838429 w 8851901"/>
              <a:gd name="connsiteY728" fmla="*/ 6616541 h 6857997"/>
              <a:gd name="connsiteX729" fmla="*/ 5828904 w 8851901"/>
              <a:gd name="connsiteY729" fmla="*/ 6618591 h 6857997"/>
              <a:gd name="connsiteX730" fmla="*/ 5818585 w 8851901"/>
              <a:gd name="connsiteY730" fmla="*/ 6621462 h 6857997"/>
              <a:gd name="connsiteX731" fmla="*/ 5818188 w 8851901"/>
              <a:gd name="connsiteY731" fmla="*/ 6616541 h 6857997"/>
              <a:gd name="connsiteX732" fmla="*/ 5818188 w 8851901"/>
              <a:gd name="connsiteY732" fmla="*/ 6612440 h 6857997"/>
              <a:gd name="connsiteX733" fmla="*/ 5818982 w 8851901"/>
              <a:gd name="connsiteY733" fmla="*/ 6608339 h 6857997"/>
              <a:gd name="connsiteX734" fmla="*/ 5820172 w 8851901"/>
              <a:gd name="connsiteY734" fmla="*/ 6605058 h 6857997"/>
              <a:gd name="connsiteX735" fmla="*/ 5820966 w 8851901"/>
              <a:gd name="connsiteY735" fmla="*/ 6600957 h 6857997"/>
              <a:gd name="connsiteX736" fmla="*/ 5822157 w 8851901"/>
              <a:gd name="connsiteY736" fmla="*/ 6597266 h 6857997"/>
              <a:gd name="connsiteX737" fmla="*/ 5822157 w 8851901"/>
              <a:gd name="connsiteY737" fmla="*/ 6592755 h 6857997"/>
              <a:gd name="connsiteX738" fmla="*/ 5820569 w 8851901"/>
              <a:gd name="connsiteY738" fmla="*/ 6587423 h 6857997"/>
              <a:gd name="connsiteX739" fmla="*/ 5829300 w 8851901"/>
              <a:gd name="connsiteY739" fmla="*/ 6587423 h 6857997"/>
              <a:gd name="connsiteX740" fmla="*/ 5838032 w 8851901"/>
              <a:gd name="connsiteY740" fmla="*/ 6586603 h 6857997"/>
              <a:gd name="connsiteX741" fmla="*/ 5846366 w 8851901"/>
              <a:gd name="connsiteY741" fmla="*/ 6585783 h 6857997"/>
              <a:gd name="connsiteX742" fmla="*/ 5854700 w 8851901"/>
              <a:gd name="connsiteY742" fmla="*/ 6584552 h 6857997"/>
              <a:gd name="connsiteX743" fmla="*/ 5869782 w 8851901"/>
              <a:gd name="connsiteY743" fmla="*/ 6582092 h 6857997"/>
              <a:gd name="connsiteX744" fmla="*/ 5884466 w 8851901"/>
              <a:gd name="connsiteY744" fmla="*/ 6578811 h 6857997"/>
              <a:gd name="connsiteX745" fmla="*/ 5897563 w 8851901"/>
              <a:gd name="connsiteY745" fmla="*/ 6575530 h 6857997"/>
              <a:gd name="connsiteX746" fmla="*/ 5909866 w 8851901"/>
              <a:gd name="connsiteY746" fmla="*/ 6573480 h 6857997"/>
              <a:gd name="connsiteX747" fmla="*/ 5915026 w 8851901"/>
              <a:gd name="connsiteY747" fmla="*/ 6572659 h 6857997"/>
              <a:gd name="connsiteX748" fmla="*/ 4897042 w 8851901"/>
              <a:gd name="connsiteY748" fmla="*/ 6553199 h 6857997"/>
              <a:gd name="connsiteX749" fmla="*/ 4902995 w 8851901"/>
              <a:gd name="connsiteY749" fmla="*/ 6553199 h 6857997"/>
              <a:gd name="connsiteX750" fmla="*/ 4909742 w 8851901"/>
              <a:gd name="connsiteY750" fmla="*/ 6553986 h 6857997"/>
              <a:gd name="connsiteX751" fmla="*/ 4916093 w 8851901"/>
              <a:gd name="connsiteY751" fmla="*/ 6555952 h 6857997"/>
              <a:gd name="connsiteX752" fmla="*/ 4922442 w 8851901"/>
              <a:gd name="connsiteY752" fmla="*/ 6558705 h 6857997"/>
              <a:gd name="connsiteX753" fmla="*/ 4928792 w 8851901"/>
              <a:gd name="connsiteY753" fmla="*/ 6562244 h 6857997"/>
              <a:gd name="connsiteX754" fmla="*/ 4934349 w 8851901"/>
              <a:gd name="connsiteY754" fmla="*/ 6566569 h 6857997"/>
              <a:gd name="connsiteX755" fmla="*/ 4939507 w 8851901"/>
              <a:gd name="connsiteY755" fmla="*/ 6571288 h 6857997"/>
              <a:gd name="connsiteX756" fmla="*/ 4943476 w 8851901"/>
              <a:gd name="connsiteY756" fmla="*/ 6576794 h 6857997"/>
              <a:gd name="connsiteX757" fmla="*/ 4945461 w 8851901"/>
              <a:gd name="connsiteY757" fmla="*/ 6579546 h 6857997"/>
              <a:gd name="connsiteX758" fmla="*/ 4946652 w 8851901"/>
              <a:gd name="connsiteY758" fmla="*/ 6583085 h 6857997"/>
              <a:gd name="connsiteX759" fmla="*/ 4948239 w 8851901"/>
              <a:gd name="connsiteY759" fmla="*/ 6585838 h 6857997"/>
              <a:gd name="connsiteX760" fmla="*/ 4948636 w 8851901"/>
              <a:gd name="connsiteY760" fmla="*/ 6589377 h 6857997"/>
              <a:gd name="connsiteX761" fmla="*/ 4949826 w 8851901"/>
              <a:gd name="connsiteY761" fmla="*/ 6592130 h 6857997"/>
              <a:gd name="connsiteX762" fmla="*/ 4949826 w 8851901"/>
              <a:gd name="connsiteY762" fmla="*/ 6596062 h 6857997"/>
              <a:gd name="connsiteX763" fmla="*/ 4943476 w 8851901"/>
              <a:gd name="connsiteY763" fmla="*/ 6594883 h 6857997"/>
              <a:gd name="connsiteX764" fmla="*/ 4937523 w 8851901"/>
              <a:gd name="connsiteY764" fmla="*/ 6594096 h 6857997"/>
              <a:gd name="connsiteX765" fmla="*/ 4932365 w 8851901"/>
              <a:gd name="connsiteY765" fmla="*/ 6592916 h 6857997"/>
              <a:gd name="connsiteX766" fmla="*/ 4927204 w 8851901"/>
              <a:gd name="connsiteY766" fmla="*/ 6591343 h 6857997"/>
              <a:gd name="connsiteX767" fmla="*/ 4922840 w 8851901"/>
              <a:gd name="connsiteY767" fmla="*/ 6589770 h 6857997"/>
              <a:gd name="connsiteX768" fmla="*/ 4918473 w 8851901"/>
              <a:gd name="connsiteY768" fmla="*/ 6587804 h 6857997"/>
              <a:gd name="connsiteX769" fmla="*/ 4910932 w 8851901"/>
              <a:gd name="connsiteY769" fmla="*/ 6583479 h 6857997"/>
              <a:gd name="connsiteX770" fmla="*/ 4902995 w 8851901"/>
              <a:gd name="connsiteY770" fmla="*/ 6579153 h 6857997"/>
              <a:gd name="connsiteX771" fmla="*/ 4895057 w 8851901"/>
              <a:gd name="connsiteY771" fmla="*/ 6575221 h 6857997"/>
              <a:gd name="connsiteX772" fmla="*/ 4890692 w 8851901"/>
              <a:gd name="connsiteY772" fmla="*/ 6573254 h 6857997"/>
              <a:gd name="connsiteX773" fmla="*/ 4885929 w 8851901"/>
              <a:gd name="connsiteY773" fmla="*/ 6571288 h 6857997"/>
              <a:gd name="connsiteX774" fmla="*/ 4881167 w 8851901"/>
              <a:gd name="connsiteY774" fmla="*/ 6570109 h 6857997"/>
              <a:gd name="connsiteX775" fmla="*/ 4875213 w 8851901"/>
              <a:gd name="connsiteY775" fmla="*/ 6568929 h 6857997"/>
              <a:gd name="connsiteX776" fmla="*/ 4876007 w 8851901"/>
              <a:gd name="connsiteY776" fmla="*/ 6566176 h 6857997"/>
              <a:gd name="connsiteX777" fmla="*/ 4877596 w 8851901"/>
              <a:gd name="connsiteY777" fmla="*/ 6563030 h 6857997"/>
              <a:gd name="connsiteX778" fmla="*/ 4879579 w 8851901"/>
              <a:gd name="connsiteY778" fmla="*/ 6561064 h 6857997"/>
              <a:gd name="connsiteX779" fmla="*/ 4881563 w 8851901"/>
              <a:gd name="connsiteY779" fmla="*/ 6558705 h 6857997"/>
              <a:gd name="connsiteX780" fmla="*/ 4883548 w 8851901"/>
              <a:gd name="connsiteY780" fmla="*/ 6557525 h 6857997"/>
              <a:gd name="connsiteX781" fmla="*/ 4885929 w 8851901"/>
              <a:gd name="connsiteY781" fmla="*/ 6555952 h 6857997"/>
              <a:gd name="connsiteX782" fmla="*/ 4888310 w 8851901"/>
              <a:gd name="connsiteY782" fmla="*/ 6554379 h 6857997"/>
              <a:gd name="connsiteX783" fmla="*/ 4891088 w 8851901"/>
              <a:gd name="connsiteY783" fmla="*/ 6553986 h 6857997"/>
              <a:gd name="connsiteX784" fmla="*/ 6020992 w 8851901"/>
              <a:gd name="connsiteY784" fmla="*/ 6551611 h 6857997"/>
              <a:gd name="connsiteX785" fmla="*/ 6022579 w 8851901"/>
              <a:gd name="connsiteY785" fmla="*/ 6556374 h 6857997"/>
              <a:gd name="connsiteX786" fmla="*/ 6022976 w 8851901"/>
              <a:gd name="connsiteY786" fmla="*/ 6558755 h 6857997"/>
              <a:gd name="connsiteX787" fmla="*/ 6022976 w 8851901"/>
              <a:gd name="connsiteY787" fmla="*/ 6560740 h 6857997"/>
              <a:gd name="connsiteX788" fmla="*/ 6022579 w 8851901"/>
              <a:gd name="connsiteY788" fmla="*/ 6562724 h 6857997"/>
              <a:gd name="connsiteX789" fmla="*/ 6022182 w 8851901"/>
              <a:gd name="connsiteY789" fmla="*/ 6564311 h 6857997"/>
              <a:gd name="connsiteX790" fmla="*/ 6020992 w 8851901"/>
              <a:gd name="connsiteY790" fmla="*/ 6565502 h 6857997"/>
              <a:gd name="connsiteX791" fmla="*/ 6020198 w 8851901"/>
              <a:gd name="connsiteY791" fmla="*/ 6567090 h 6857997"/>
              <a:gd name="connsiteX792" fmla="*/ 6017420 w 8851901"/>
              <a:gd name="connsiteY792" fmla="*/ 6569471 h 6857997"/>
              <a:gd name="connsiteX793" fmla="*/ 6013451 w 8851901"/>
              <a:gd name="connsiteY793" fmla="*/ 6571058 h 6857997"/>
              <a:gd name="connsiteX794" fmla="*/ 6009085 w 8851901"/>
              <a:gd name="connsiteY794" fmla="*/ 6572646 h 6857997"/>
              <a:gd name="connsiteX795" fmla="*/ 6003926 w 8851901"/>
              <a:gd name="connsiteY795" fmla="*/ 6573440 h 6857997"/>
              <a:gd name="connsiteX796" fmla="*/ 5993210 w 8851901"/>
              <a:gd name="connsiteY796" fmla="*/ 6575027 h 6857997"/>
              <a:gd name="connsiteX797" fmla="*/ 5982098 w 8851901"/>
              <a:gd name="connsiteY797" fmla="*/ 6576615 h 6857997"/>
              <a:gd name="connsiteX798" fmla="*/ 5976938 w 8851901"/>
              <a:gd name="connsiteY798" fmla="*/ 6577409 h 6857997"/>
              <a:gd name="connsiteX799" fmla="*/ 5971779 w 8851901"/>
              <a:gd name="connsiteY799" fmla="*/ 6578202 h 6857997"/>
              <a:gd name="connsiteX800" fmla="*/ 5968207 w 8851901"/>
              <a:gd name="connsiteY800" fmla="*/ 6579790 h 6857997"/>
              <a:gd name="connsiteX801" fmla="*/ 5964238 w 8851901"/>
              <a:gd name="connsiteY801" fmla="*/ 6581774 h 6857997"/>
              <a:gd name="connsiteX802" fmla="*/ 5965032 w 8851901"/>
              <a:gd name="connsiteY802" fmla="*/ 6577409 h 6857997"/>
              <a:gd name="connsiteX803" fmla="*/ 5966619 w 8851901"/>
              <a:gd name="connsiteY803" fmla="*/ 6573837 h 6857997"/>
              <a:gd name="connsiteX804" fmla="*/ 5968604 w 8851901"/>
              <a:gd name="connsiteY804" fmla="*/ 6571058 h 6857997"/>
              <a:gd name="connsiteX805" fmla="*/ 5970588 w 8851901"/>
              <a:gd name="connsiteY805" fmla="*/ 6568677 h 6857997"/>
              <a:gd name="connsiteX806" fmla="*/ 5972969 w 8851901"/>
              <a:gd name="connsiteY806" fmla="*/ 6566693 h 6857997"/>
              <a:gd name="connsiteX807" fmla="*/ 5975351 w 8851901"/>
              <a:gd name="connsiteY807" fmla="*/ 6564708 h 6857997"/>
              <a:gd name="connsiteX808" fmla="*/ 5978129 w 8851901"/>
              <a:gd name="connsiteY808" fmla="*/ 6563915 h 6857997"/>
              <a:gd name="connsiteX809" fmla="*/ 5981701 w 8851901"/>
              <a:gd name="connsiteY809" fmla="*/ 6562724 h 6857997"/>
              <a:gd name="connsiteX810" fmla="*/ 5988844 w 8851901"/>
              <a:gd name="connsiteY810" fmla="*/ 6560740 h 6857997"/>
              <a:gd name="connsiteX811" fmla="*/ 5998370 w 8851901"/>
              <a:gd name="connsiteY811" fmla="*/ 6558755 h 6857997"/>
              <a:gd name="connsiteX812" fmla="*/ 6009085 w 8851901"/>
              <a:gd name="connsiteY812" fmla="*/ 6555977 h 6857997"/>
              <a:gd name="connsiteX813" fmla="*/ 6014642 w 8851901"/>
              <a:gd name="connsiteY813" fmla="*/ 6553993 h 6857997"/>
              <a:gd name="connsiteX814" fmla="*/ 4675546 w 8851901"/>
              <a:gd name="connsiteY814" fmla="*/ 6505574 h 6857997"/>
              <a:gd name="connsiteX815" fmla="*/ 4687791 w 8851901"/>
              <a:gd name="connsiteY815" fmla="*/ 6509543 h 6857997"/>
              <a:gd name="connsiteX816" fmla="*/ 4699245 w 8851901"/>
              <a:gd name="connsiteY816" fmla="*/ 6513512 h 6857997"/>
              <a:gd name="connsiteX817" fmla="*/ 4722153 w 8851901"/>
              <a:gd name="connsiteY817" fmla="*/ 6519465 h 6857997"/>
              <a:gd name="connsiteX818" fmla="*/ 4743877 w 8851901"/>
              <a:gd name="connsiteY818" fmla="*/ 6523830 h 6857997"/>
              <a:gd name="connsiteX819" fmla="*/ 4764415 w 8851901"/>
              <a:gd name="connsiteY819" fmla="*/ 6528196 h 6857997"/>
              <a:gd name="connsiteX820" fmla="*/ 4783374 w 8851901"/>
              <a:gd name="connsiteY820" fmla="*/ 6532165 h 6857997"/>
              <a:gd name="connsiteX821" fmla="*/ 4792459 w 8851901"/>
              <a:gd name="connsiteY821" fmla="*/ 6534546 h 6857997"/>
              <a:gd name="connsiteX822" fmla="*/ 4800753 w 8851901"/>
              <a:gd name="connsiteY822" fmla="*/ 6536927 h 6857997"/>
              <a:gd name="connsiteX823" fmla="*/ 4809443 w 8851901"/>
              <a:gd name="connsiteY823" fmla="*/ 6539309 h 6857997"/>
              <a:gd name="connsiteX824" fmla="*/ 4817342 w 8851901"/>
              <a:gd name="connsiteY824" fmla="*/ 6542484 h 6857997"/>
              <a:gd name="connsiteX825" fmla="*/ 4824847 w 8851901"/>
              <a:gd name="connsiteY825" fmla="*/ 6545659 h 6857997"/>
              <a:gd name="connsiteX826" fmla="*/ 4832352 w 8851901"/>
              <a:gd name="connsiteY826" fmla="*/ 6549627 h 6857997"/>
              <a:gd name="connsiteX827" fmla="*/ 4819712 w 8851901"/>
              <a:gd name="connsiteY827" fmla="*/ 6553993 h 6857997"/>
              <a:gd name="connsiteX828" fmla="*/ 4807863 w 8851901"/>
              <a:gd name="connsiteY828" fmla="*/ 6556771 h 6857997"/>
              <a:gd name="connsiteX829" fmla="*/ 4796804 w 8851901"/>
              <a:gd name="connsiteY829" fmla="*/ 6558755 h 6857997"/>
              <a:gd name="connsiteX830" fmla="*/ 4786535 w 8851901"/>
              <a:gd name="connsiteY830" fmla="*/ 6559549 h 6857997"/>
              <a:gd name="connsiteX831" fmla="*/ 4776265 w 8851901"/>
              <a:gd name="connsiteY831" fmla="*/ 6558755 h 6857997"/>
              <a:gd name="connsiteX832" fmla="*/ 4767180 w 8851901"/>
              <a:gd name="connsiteY832" fmla="*/ 6557565 h 6857997"/>
              <a:gd name="connsiteX833" fmla="*/ 4758096 w 8851901"/>
              <a:gd name="connsiteY833" fmla="*/ 6554787 h 6857997"/>
              <a:gd name="connsiteX834" fmla="*/ 4748616 w 8851901"/>
              <a:gd name="connsiteY834" fmla="*/ 6552405 h 6857997"/>
              <a:gd name="connsiteX835" fmla="*/ 4730842 w 8851901"/>
              <a:gd name="connsiteY835" fmla="*/ 6546055 h 6857997"/>
              <a:gd name="connsiteX836" fmla="*/ 4711884 w 8851901"/>
              <a:gd name="connsiteY836" fmla="*/ 6538912 h 6857997"/>
              <a:gd name="connsiteX837" fmla="*/ 4701614 w 8851901"/>
              <a:gd name="connsiteY837" fmla="*/ 6536134 h 6857997"/>
              <a:gd name="connsiteX838" fmla="*/ 4690950 w 8851901"/>
              <a:gd name="connsiteY838" fmla="*/ 6532959 h 6857997"/>
              <a:gd name="connsiteX839" fmla="*/ 4679497 w 8851901"/>
              <a:gd name="connsiteY839" fmla="*/ 6530577 h 6857997"/>
              <a:gd name="connsiteX840" fmla="*/ 4667251 w 8851901"/>
              <a:gd name="connsiteY840" fmla="*/ 6528593 h 6857997"/>
              <a:gd name="connsiteX841" fmla="*/ 4114586 w 8851901"/>
              <a:gd name="connsiteY841" fmla="*/ 6505574 h 6857997"/>
              <a:gd name="connsiteX842" fmla="*/ 4118448 w 8851901"/>
              <a:gd name="connsiteY842" fmla="*/ 6505574 h 6857997"/>
              <a:gd name="connsiteX843" fmla="*/ 4121537 w 8851901"/>
              <a:gd name="connsiteY843" fmla="*/ 6505959 h 6857997"/>
              <a:gd name="connsiteX844" fmla="*/ 4125398 w 8851901"/>
              <a:gd name="connsiteY844" fmla="*/ 6507114 h 6857997"/>
              <a:gd name="connsiteX845" fmla="*/ 4133508 w 8851901"/>
              <a:gd name="connsiteY845" fmla="*/ 6509423 h 6857997"/>
              <a:gd name="connsiteX846" fmla="*/ 4141617 w 8851901"/>
              <a:gd name="connsiteY846" fmla="*/ 6512502 h 6857997"/>
              <a:gd name="connsiteX847" fmla="*/ 4149726 w 8851901"/>
              <a:gd name="connsiteY847" fmla="*/ 6516735 h 6857997"/>
              <a:gd name="connsiteX848" fmla="*/ 4142389 w 8851901"/>
              <a:gd name="connsiteY848" fmla="*/ 6519814 h 6857997"/>
              <a:gd name="connsiteX849" fmla="*/ 4134280 w 8851901"/>
              <a:gd name="connsiteY849" fmla="*/ 6522892 h 6857997"/>
              <a:gd name="connsiteX850" fmla="*/ 4126557 w 8851901"/>
              <a:gd name="connsiteY850" fmla="*/ 6526741 h 6857997"/>
              <a:gd name="connsiteX851" fmla="*/ 4117675 w 8851901"/>
              <a:gd name="connsiteY851" fmla="*/ 6529820 h 6857997"/>
              <a:gd name="connsiteX852" fmla="*/ 4113428 w 8851901"/>
              <a:gd name="connsiteY852" fmla="*/ 6530589 h 6857997"/>
              <a:gd name="connsiteX853" fmla="*/ 4109952 w 8851901"/>
              <a:gd name="connsiteY853" fmla="*/ 6530974 h 6857997"/>
              <a:gd name="connsiteX854" fmla="*/ 4106091 w 8851901"/>
              <a:gd name="connsiteY854" fmla="*/ 6530974 h 6857997"/>
              <a:gd name="connsiteX855" fmla="*/ 4102616 w 8851901"/>
              <a:gd name="connsiteY855" fmla="*/ 6530205 h 6857997"/>
              <a:gd name="connsiteX856" fmla="*/ 4099913 w 8851901"/>
              <a:gd name="connsiteY856" fmla="*/ 6528665 h 6857997"/>
              <a:gd name="connsiteX857" fmla="*/ 4096823 w 8851901"/>
              <a:gd name="connsiteY857" fmla="*/ 6526741 h 6857997"/>
              <a:gd name="connsiteX858" fmla="*/ 4094506 w 8851901"/>
              <a:gd name="connsiteY858" fmla="*/ 6523662 h 6857997"/>
              <a:gd name="connsiteX859" fmla="*/ 4092576 w 8851901"/>
              <a:gd name="connsiteY859" fmla="*/ 6519814 h 6857997"/>
              <a:gd name="connsiteX860" fmla="*/ 4095665 w 8851901"/>
              <a:gd name="connsiteY860" fmla="*/ 6515965 h 6857997"/>
              <a:gd name="connsiteX861" fmla="*/ 4098368 w 8851901"/>
              <a:gd name="connsiteY861" fmla="*/ 6512502 h 6857997"/>
              <a:gd name="connsiteX862" fmla="*/ 4101071 w 8851901"/>
              <a:gd name="connsiteY862" fmla="*/ 6510192 h 6857997"/>
              <a:gd name="connsiteX863" fmla="*/ 4104546 w 8851901"/>
              <a:gd name="connsiteY863" fmla="*/ 6508268 h 6857997"/>
              <a:gd name="connsiteX864" fmla="*/ 4108022 w 8851901"/>
              <a:gd name="connsiteY864" fmla="*/ 6507114 h 6857997"/>
              <a:gd name="connsiteX865" fmla="*/ 4111111 w 8851901"/>
              <a:gd name="connsiteY865" fmla="*/ 6505959 h 6857997"/>
              <a:gd name="connsiteX866" fmla="*/ 4534607 w 8851901"/>
              <a:gd name="connsiteY866" fmla="*/ 6494461 h 6857997"/>
              <a:gd name="connsiteX867" fmla="*/ 4537766 w 8851901"/>
              <a:gd name="connsiteY867" fmla="*/ 6494461 h 6857997"/>
              <a:gd name="connsiteX868" fmla="*/ 4543294 w 8851901"/>
              <a:gd name="connsiteY868" fmla="*/ 6494867 h 6857997"/>
              <a:gd name="connsiteX869" fmla="*/ 4550404 w 8851901"/>
              <a:gd name="connsiteY869" fmla="*/ 6496490 h 6857997"/>
              <a:gd name="connsiteX870" fmla="*/ 4556327 w 8851901"/>
              <a:gd name="connsiteY870" fmla="*/ 6498924 h 6857997"/>
              <a:gd name="connsiteX871" fmla="*/ 4562647 w 8851901"/>
              <a:gd name="connsiteY871" fmla="*/ 6502170 h 6857997"/>
              <a:gd name="connsiteX872" fmla="*/ 4569755 w 8851901"/>
              <a:gd name="connsiteY872" fmla="*/ 6505415 h 6857997"/>
              <a:gd name="connsiteX873" fmla="*/ 4575285 w 8851901"/>
              <a:gd name="connsiteY873" fmla="*/ 6509472 h 6857997"/>
              <a:gd name="connsiteX874" fmla="*/ 4581210 w 8851901"/>
              <a:gd name="connsiteY874" fmla="*/ 6513529 h 6857997"/>
              <a:gd name="connsiteX875" fmla="*/ 4586738 w 8851901"/>
              <a:gd name="connsiteY875" fmla="*/ 6517586 h 6857997"/>
              <a:gd name="connsiteX876" fmla="*/ 4591082 w 8851901"/>
              <a:gd name="connsiteY876" fmla="*/ 6520832 h 6857997"/>
              <a:gd name="connsiteX877" fmla="*/ 4594243 w 8851901"/>
              <a:gd name="connsiteY877" fmla="*/ 6524483 h 6857997"/>
              <a:gd name="connsiteX878" fmla="*/ 4597402 w 8851901"/>
              <a:gd name="connsiteY878" fmla="*/ 6527729 h 6857997"/>
              <a:gd name="connsiteX879" fmla="*/ 4591082 w 8851901"/>
              <a:gd name="connsiteY879" fmla="*/ 6529757 h 6857997"/>
              <a:gd name="connsiteX880" fmla="*/ 4585554 w 8851901"/>
              <a:gd name="connsiteY880" fmla="*/ 6530974 h 6857997"/>
              <a:gd name="connsiteX881" fmla="*/ 4580419 w 8851901"/>
              <a:gd name="connsiteY881" fmla="*/ 6530974 h 6857997"/>
              <a:gd name="connsiteX882" fmla="*/ 4575285 w 8851901"/>
              <a:gd name="connsiteY882" fmla="*/ 6530569 h 6857997"/>
              <a:gd name="connsiteX883" fmla="*/ 4570545 w 8851901"/>
              <a:gd name="connsiteY883" fmla="*/ 6529351 h 6857997"/>
              <a:gd name="connsiteX884" fmla="*/ 4565806 w 8851901"/>
              <a:gd name="connsiteY884" fmla="*/ 6527729 h 6857997"/>
              <a:gd name="connsiteX885" fmla="*/ 4557117 w 8851901"/>
              <a:gd name="connsiteY885" fmla="*/ 6523266 h 6857997"/>
              <a:gd name="connsiteX886" fmla="*/ 4547640 w 8851901"/>
              <a:gd name="connsiteY886" fmla="*/ 6518398 h 6857997"/>
              <a:gd name="connsiteX887" fmla="*/ 4542899 w 8851901"/>
              <a:gd name="connsiteY887" fmla="*/ 6516369 h 6857997"/>
              <a:gd name="connsiteX888" fmla="*/ 4538161 w 8851901"/>
              <a:gd name="connsiteY888" fmla="*/ 6513935 h 6857997"/>
              <a:gd name="connsiteX889" fmla="*/ 4533421 w 8851901"/>
              <a:gd name="connsiteY889" fmla="*/ 6512312 h 6857997"/>
              <a:gd name="connsiteX890" fmla="*/ 4527892 w 8851901"/>
              <a:gd name="connsiteY890" fmla="*/ 6511095 h 6857997"/>
              <a:gd name="connsiteX891" fmla="*/ 4521967 w 8851901"/>
              <a:gd name="connsiteY891" fmla="*/ 6510689 h 6857997"/>
              <a:gd name="connsiteX892" fmla="*/ 4516439 w 8851901"/>
              <a:gd name="connsiteY892" fmla="*/ 6510689 h 6857997"/>
              <a:gd name="connsiteX893" fmla="*/ 4517228 w 8851901"/>
              <a:gd name="connsiteY893" fmla="*/ 6507444 h 6857997"/>
              <a:gd name="connsiteX894" fmla="*/ 4518808 w 8851901"/>
              <a:gd name="connsiteY894" fmla="*/ 6504604 h 6857997"/>
              <a:gd name="connsiteX895" fmla="*/ 4520783 w 8851901"/>
              <a:gd name="connsiteY895" fmla="*/ 6502170 h 6857997"/>
              <a:gd name="connsiteX896" fmla="*/ 4522757 w 8851901"/>
              <a:gd name="connsiteY896" fmla="*/ 6499735 h 6857997"/>
              <a:gd name="connsiteX897" fmla="*/ 4524337 w 8851901"/>
              <a:gd name="connsiteY897" fmla="*/ 6498113 h 6857997"/>
              <a:gd name="connsiteX898" fmla="*/ 4527103 w 8851901"/>
              <a:gd name="connsiteY898" fmla="*/ 6496490 h 6857997"/>
              <a:gd name="connsiteX899" fmla="*/ 4529471 w 8851901"/>
              <a:gd name="connsiteY899" fmla="*/ 6495678 h 6857997"/>
              <a:gd name="connsiteX900" fmla="*/ 4531841 w 8851901"/>
              <a:gd name="connsiteY900" fmla="*/ 6494867 h 6857997"/>
              <a:gd name="connsiteX901" fmla="*/ 4545491 w 8851901"/>
              <a:gd name="connsiteY901" fmla="*/ 6469061 h 6857997"/>
              <a:gd name="connsiteX902" fmla="*/ 4549472 w 8851901"/>
              <a:gd name="connsiteY902" fmla="*/ 6469061 h 6857997"/>
              <a:gd name="connsiteX903" fmla="*/ 4553454 w 8851901"/>
              <a:gd name="connsiteY903" fmla="*/ 6469458 h 6857997"/>
              <a:gd name="connsiteX904" fmla="*/ 4557435 w 8851901"/>
              <a:gd name="connsiteY904" fmla="*/ 6470649 h 6857997"/>
              <a:gd name="connsiteX905" fmla="*/ 4561417 w 8851901"/>
              <a:gd name="connsiteY905" fmla="*/ 6471442 h 6857997"/>
              <a:gd name="connsiteX906" fmla="*/ 4568583 w 8851901"/>
              <a:gd name="connsiteY906" fmla="*/ 6474221 h 6857997"/>
              <a:gd name="connsiteX907" fmla="*/ 4575749 w 8851901"/>
              <a:gd name="connsiteY907" fmla="*/ 6477792 h 6857997"/>
              <a:gd name="connsiteX908" fmla="*/ 4583312 w 8851901"/>
              <a:gd name="connsiteY908" fmla="*/ 6481761 h 6857997"/>
              <a:gd name="connsiteX909" fmla="*/ 4598043 w 8851901"/>
              <a:gd name="connsiteY909" fmla="*/ 6490096 h 6857997"/>
              <a:gd name="connsiteX910" fmla="*/ 4605209 w 8851901"/>
              <a:gd name="connsiteY910" fmla="*/ 6494064 h 6857997"/>
              <a:gd name="connsiteX911" fmla="*/ 4613171 w 8851901"/>
              <a:gd name="connsiteY911" fmla="*/ 6496842 h 6857997"/>
              <a:gd name="connsiteX912" fmla="*/ 4617153 w 8851901"/>
              <a:gd name="connsiteY912" fmla="*/ 6497636 h 6857997"/>
              <a:gd name="connsiteX913" fmla="*/ 4620736 w 8851901"/>
              <a:gd name="connsiteY913" fmla="*/ 6498827 h 6857997"/>
              <a:gd name="connsiteX914" fmla="*/ 4624718 w 8851901"/>
              <a:gd name="connsiteY914" fmla="*/ 6499224 h 6857997"/>
              <a:gd name="connsiteX915" fmla="*/ 4629096 w 8851901"/>
              <a:gd name="connsiteY915" fmla="*/ 6499224 h 6857997"/>
              <a:gd name="connsiteX916" fmla="*/ 4633077 w 8851901"/>
              <a:gd name="connsiteY916" fmla="*/ 6499224 h 6857997"/>
              <a:gd name="connsiteX917" fmla="*/ 4637457 w 8851901"/>
              <a:gd name="connsiteY917" fmla="*/ 6498827 h 6857997"/>
              <a:gd name="connsiteX918" fmla="*/ 4641836 w 8851901"/>
              <a:gd name="connsiteY918" fmla="*/ 6497636 h 6857997"/>
              <a:gd name="connsiteX919" fmla="*/ 4646613 w 8851901"/>
              <a:gd name="connsiteY919" fmla="*/ 6496446 h 6857997"/>
              <a:gd name="connsiteX920" fmla="*/ 4635068 w 8851901"/>
              <a:gd name="connsiteY920" fmla="*/ 6526211 h 6857997"/>
              <a:gd name="connsiteX921" fmla="*/ 4626309 w 8851901"/>
              <a:gd name="connsiteY921" fmla="*/ 6520258 h 6857997"/>
              <a:gd name="connsiteX922" fmla="*/ 4617950 w 8851901"/>
              <a:gd name="connsiteY922" fmla="*/ 6515496 h 6857997"/>
              <a:gd name="connsiteX923" fmla="*/ 4609987 w 8851901"/>
              <a:gd name="connsiteY923" fmla="*/ 6511527 h 6857997"/>
              <a:gd name="connsiteX924" fmla="*/ 4602821 w 8851901"/>
              <a:gd name="connsiteY924" fmla="*/ 6507955 h 6857997"/>
              <a:gd name="connsiteX925" fmla="*/ 4596053 w 8851901"/>
              <a:gd name="connsiteY925" fmla="*/ 6505971 h 6857997"/>
              <a:gd name="connsiteX926" fmla="*/ 4589285 w 8851901"/>
              <a:gd name="connsiteY926" fmla="*/ 6503986 h 6857997"/>
              <a:gd name="connsiteX927" fmla="*/ 4576544 w 8851901"/>
              <a:gd name="connsiteY927" fmla="*/ 6501605 h 6857997"/>
              <a:gd name="connsiteX928" fmla="*/ 4563804 w 8851901"/>
              <a:gd name="connsiteY928" fmla="*/ 6499224 h 6857997"/>
              <a:gd name="connsiteX929" fmla="*/ 4556638 w 8851901"/>
              <a:gd name="connsiteY929" fmla="*/ 6497239 h 6857997"/>
              <a:gd name="connsiteX930" fmla="*/ 4549870 w 8851901"/>
              <a:gd name="connsiteY930" fmla="*/ 6495255 h 6857997"/>
              <a:gd name="connsiteX931" fmla="*/ 4543102 w 8851901"/>
              <a:gd name="connsiteY931" fmla="*/ 6492477 h 6857997"/>
              <a:gd name="connsiteX932" fmla="*/ 4535936 w 8851901"/>
              <a:gd name="connsiteY932" fmla="*/ 6488508 h 6857997"/>
              <a:gd name="connsiteX933" fmla="*/ 4527974 w 8851901"/>
              <a:gd name="connsiteY933" fmla="*/ 6483746 h 6857997"/>
              <a:gd name="connsiteX934" fmla="*/ 4519613 w 8851901"/>
              <a:gd name="connsiteY934" fmla="*/ 6477792 h 6857997"/>
              <a:gd name="connsiteX935" fmla="*/ 4523993 w 8851901"/>
              <a:gd name="connsiteY935" fmla="*/ 6475014 h 6857997"/>
              <a:gd name="connsiteX936" fmla="*/ 4528372 w 8851901"/>
              <a:gd name="connsiteY936" fmla="*/ 6473030 h 6857997"/>
              <a:gd name="connsiteX937" fmla="*/ 4532752 w 8851901"/>
              <a:gd name="connsiteY937" fmla="*/ 6471442 h 6857997"/>
              <a:gd name="connsiteX938" fmla="*/ 4537130 w 8851901"/>
              <a:gd name="connsiteY938" fmla="*/ 6469855 h 6857997"/>
              <a:gd name="connsiteX939" fmla="*/ 4541510 w 8851901"/>
              <a:gd name="connsiteY939" fmla="*/ 6469458 h 6857997"/>
              <a:gd name="connsiteX940" fmla="*/ 4948636 w 8851901"/>
              <a:gd name="connsiteY940" fmla="*/ 6442074 h 6857997"/>
              <a:gd name="connsiteX941" fmla="*/ 4951414 w 8851901"/>
              <a:gd name="connsiteY941" fmla="*/ 6442074 h 6857997"/>
              <a:gd name="connsiteX942" fmla="*/ 4954192 w 8851901"/>
              <a:gd name="connsiteY942" fmla="*/ 6442492 h 6857997"/>
              <a:gd name="connsiteX943" fmla="*/ 4956573 w 8851901"/>
              <a:gd name="connsiteY943" fmla="*/ 6443328 h 6857997"/>
              <a:gd name="connsiteX944" fmla="*/ 4957764 w 8851901"/>
              <a:gd name="connsiteY944" fmla="*/ 6445416 h 6857997"/>
              <a:gd name="connsiteX945" fmla="*/ 4958954 w 8851901"/>
              <a:gd name="connsiteY945" fmla="*/ 6449176 h 6857997"/>
              <a:gd name="connsiteX946" fmla="*/ 4959352 w 8851901"/>
              <a:gd name="connsiteY946" fmla="*/ 6453354 h 6857997"/>
              <a:gd name="connsiteX947" fmla="*/ 4958954 w 8851901"/>
              <a:gd name="connsiteY947" fmla="*/ 6458785 h 6857997"/>
              <a:gd name="connsiteX948" fmla="*/ 4957368 w 8851901"/>
              <a:gd name="connsiteY948" fmla="*/ 6465887 h 6857997"/>
              <a:gd name="connsiteX949" fmla="*/ 4953399 w 8851901"/>
              <a:gd name="connsiteY949" fmla="*/ 6464634 h 6857997"/>
              <a:gd name="connsiteX950" fmla="*/ 4950223 w 8851901"/>
              <a:gd name="connsiteY950" fmla="*/ 6463381 h 6857997"/>
              <a:gd name="connsiteX951" fmla="*/ 4947048 w 8851901"/>
              <a:gd name="connsiteY951" fmla="*/ 6462545 h 6857997"/>
              <a:gd name="connsiteX952" fmla="*/ 4944270 w 8851901"/>
              <a:gd name="connsiteY952" fmla="*/ 6462545 h 6857997"/>
              <a:gd name="connsiteX953" fmla="*/ 4939507 w 8851901"/>
              <a:gd name="connsiteY953" fmla="*/ 6462963 h 6857997"/>
              <a:gd name="connsiteX954" fmla="*/ 4935142 w 8851901"/>
              <a:gd name="connsiteY954" fmla="*/ 6464634 h 6857997"/>
              <a:gd name="connsiteX955" fmla="*/ 4931571 w 8851901"/>
              <a:gd name="connsiteY955" fmla="*/ 6465052 h 6857997"/>
              <a:gd name="connsiteX956" fmla="*/ 4929982 w 8851901"/>
              <a:gd name="connsiteY956" fmla="*/ 6465052 h 6857997"/>
              <a:gd name="connsiteX957" fmla="*/ 4928396 w 8851901"/>
              <a:gd name="connsiteY957" fmla="*/ 6464634 h 6857997"/>
              <a:gd name="connsiteX958" fmla="*/ 4926807 w 8851901"/>
              <a:gd name="connsiteY958" fmla="*/ 6463381 h 6857997"/>
              <a:gd name="connsiteX959" fmla="*/ 4925220 w 8851901"/>
              <a:gd name="connsiteY959" fmla="*/ 6462127 h 6857997"/>
              <a:gd name="connsiteX960" fmla="*/ 4923236 w 8851901"/>
              <a:gd name="connsiteY960" fmla="*/ 6459203 h 6857997"/>
              <a:gd name="connsiteX961" fmla="*/ 4921251 w 8851901"/>
              <a:gd name="connsiteY961" fmla="*/ 6456278 h 6857997"/>
              <a:gd name="connsiteX962" fmla="*/ 4927602 w 8851901"/>
              <a:gd name="connsiteY962" fmla="*/ 6452101 h 6857997"/>
              <a:gd name="connsiteX963" fmla="*/ 4934745 w 8851901"/>
              <a:gd name="connsiteY963" fmla="*/ 6447923 h 6857997"/>
              <a:gd name="connsiteX964" fmla="*/ 4941889 w 8851901"/>
              <a:gd name="connsiteY964" fmla="*/ 6444581 h 6857997"/>
              <a:gd name="connsiteX965" fmla="*/ 4945461 w 8851901"/>
              <a:gd name="connsiteY965" fmla="*/ 6442910 h 6857997"/>
              <a:gd name="connsiteX966" fmla="*/ 5274405 w 8851901"/>
              <a:gd name="connsiteY966" fmla="*/ 6435724 h 6857997"/>
              <a:gd name="connsiteX967" fmla="*/ 5295257 w 8851901"/>
              <a:gd name="connsiteY967" fmla="*/ 6436915 h 6857997"/>
              <a:gd name="connsiteX968" fmla="*/ 5295257 w 8851901"/>
              <a:gd name="connsiteY968" fmla="*/ 6441280 h 6857997"/>
              <a:gd name="connsiteX969" fmla="*/ 5294485 w 8851901"/>
              <a:gd name="connsiteY969" fmla="*/ 6444852 h 6857997"/>
              <a:gd name="connsiteX970" fmla="*/ 5293326 w 8851901"/>
              <a:gd name="connsiteY970" fmla="*/ 6447630 h 6857997"/>
              <a:gd name="connsiteX971" fmla="*/ 5291782 w 8851901"/>
              <a:gd name="connsiteY971" fmla="*/ 6450012 h 6857997"/>
              <a:gd name="connsiteX972" fmla="*/ 5288306 w 8851901"/>
              <a:gd name="connsiteY972" fmla="*/ 6454774 h 6857997"/>
              <a:gd name="connsiteX973" fmla="*/ 5287148 w 8851901"/>
              <a:gd name="connsiteY973" fmla="*/ 6457155 h 6857997"/>
              <a:gd name="connsiteX974" fmla="*/ 5286376 w 8851901"/>
              <a:gd name="connsiteY974" fmla="*/ 6460330 h 6857997"/>
              <a:gd name="connsiteX975" fmla="*/ 5300663 w 8851901"/>
              <a:gd name="connsiteY975" fmla="*/ 6461918 h 6857997"/>
              <a:gd name="connsiteX976" fmla="*/ 5299119 w 8851901"/>
              <a:gd name="connsiteY976" fmla="*/ 6465887 h 6857997"/>
              <a:gd name="connsiteX977" fmla="*/ 5298346 w 8851901"/>
              <a:gd name="connsiteY977" fmla="*/ 6468268 h 6857997"/>
              <a:gd name="connsiteX978" fmla="*/ 5296802 w 8851901"/>
              <a:gd name="connsiteY978" fmla="*/ 6469855 h 6857997"/>
              <a:gd name="connsiteX979" fmla="*/ 5295257 w 8851901"/>
              <a:gd name="connsiteY979" fmla="*/ 6470649 h 6857997"/>
              <a:gd name="connsiteX980" fmla="*/ 5294099 w 8851901"/>
              <a:gd name="connsiteY980" fmla="*/ 6470649 h 6857997"/>
              <a:gd name="connsiteX981" fmla="*/ 5292554 w 8851901"/>
              <a:gd name="connsiteY981" fmla="*/ 6469855 h 6857997"/>
              <a:gd name="connsiteX982" fmla="*/ 5289079 w 8851901"/>
              <a:gd name="connsiteY982" fmla="*/ 6467077 h 6857997"/>
              <a:gd name="connsiteX983" fmla="*/ 5285603 w 8851901"/>
              <a:gd name="connsiteY983" fmla="*/ 6463902 h 6857997"/>
              <a:gd name="connsiteX984" fmla="*/ 5281742 w 8851901"/>
              <a:gd name="connsiteY984" fmla="*/ 6460330 h 6857997"/>
              <a:gd name="connsiteX985" fmla="*/ 5279425 w 8851901"/>
              <a:gd name="connsiteY985" fmla="*/ 6459537 h 6857997"/>
              <a:gd name="connsiteX986" fmla="*/ 5277494 w 8851901"/>
              <a:gd name="connsiteY986" fmla="*/ 6458346 h 6857997"/>
              <a:gd name="connsiteX987" fmla="*/ 5275177 w 8851901"/>
              <a:gd name="connsiteY987" fmla="*/ 6458346 h 6857997"/>
              <a:gd name="connsiteX988" fmla="*/ 5272088 w 8851901"/>
              <a:gd name="connsiteY988" fmla="*/ 6459537 h 6857997"/>
              <a:gd name="connsiteX989" fmla="*/ 5249416 w 8851901"/>
              <a:gd name="connsiteY989" fmla="*/ 6434136 h 6857997"/>
              <a:gd name="connsiteX990" fmla="*/ 5253038 w 8851901"/>
              <a:gd name="connsiteY990" fmla="*/ 6434136 h 6857997"/>
              <a:gd name="connsiteX991" fmla="*/ 5253038 w 8851901"/>
              <a:gd name="connsiteY991" fmla="*/ 6441187 h 6857997"/>
              <a:gd name="connsiteX992" fmla="*/ 5252233 w 8851901"/>
              <a:gd name="connsiteY992" fmla="*/ 6447847 h 6857997"/>
              <a:gd name="connsiteX993" fmla="*/ 5250221 w 8851901"/>
              <a:gd name="connsiteY993" fmla="*/ 6453723 h 6857997"/>
              <a:gd name="connsiteX994" fmla="*/ 5249014 w 8851901"/>
              <a:gd name="connsiteY994" fmla="*/ 6456073 h 6857997"/>
              <a:gd name="connsiteX995" fmla="*/ 5247806 w 8851901"/>
              <a:gd name="connsiteY995" fmla="*/ 6458032 h 6857997"/>
              <a:gd name="connsiteX996" fmla="*/ 5246196 w 8851901"/>
              <a:gd name="connsiteY996" fmla="*/ 6459990 h 6857997"/>
              <a:gd name="connsiteX997" fmla="*/ 5244184 w 8851901"/>
              <a:gd name="connsiteY997" fmla="*/ 6461557 h 6857997"/>
              <a:gd name="connsiteX998" fmla="*/ 5242172 w 8851901"/>
              <a:gd name="connsiteY998" fmla="*/ 6462732 h 6857997"/>
              <a:gd name="connsiteX999" fmla="*/ 5240159 w 8851901"/>
              <a:gd name="connsiteY999" fmla="*/ 6463908 h 6857997"/>
              <a:gd name="connsiteX1000" fmla="*/ 5237342 w 8851901"/>
              <a:gd name="connsiteY1000" fmla="*/ 6464299 h 6857997"/>
              <a:gd name="connsiteX1001" fmla="*/ 5234927 w 8851901"/>
              <a:gd name="connsiteY1001" fmla="*/ 6464299 h 6857997"/>
              <a:gd name="connsiteX1002" fmla="*/ 5231305 w 8851901"/>
              <a:gd name="connsiteY1002" fmla="*/ 6464299 h 6857997"/>
              <a:gd name="connsiteX1003" fmla="*/ 5227683 w 8851901"/>
              <a:gd name="connsiteY1003" fmla="*/ 6463908 h 6857997"/>
              <a:gd name="connsiteX1004" fmla="*/ 5226073 w 8851901"/>
              <a:gd name="connsiteY1004" fmla="*/ 6461165 h 6857997"/>
              <a:gd name="connsiteX1005" fmla="*/ 5224866 w 8851901"/>
              <a:gd name="connsiteY1005" fmla="*/ 6458032 h 6857997"/>
              <a:gd name="connsiteX1006" fmla="*/ 5224463 w 8851901"/>
              <a:gd name="connsiteY1006" fmla="*/ 6455290 h 6857997"/>
              <a:gd name="connsiteX1007" fmla="*/ 5224463 w 8851901"/>
              <a:gd name="connsiteY1007" fmla="*/ 6452939 h 6857997"/>
              <a:gd name="connsiteX1008" fmla="*/ 5224463 w 8851901"/>
              <a:gd name="connsiteY1008" fmla="*/ 6449805 h 6857997"/>
              <a:gd name="connsiteX1009" fmla="*/ 5225268 w 8851901"/>
              <a:gd name="connsiteY1009" fmla="*/ 6447455 h 6857997"/>
              <a:gd name="connsiteX1010" fmla="*/ 5226878 w 8851901"/>
              <a:gd name="connsiteY1010" fmla="*/ 6445105 h 6857997"/>
              <a:gd name="connsiteX1011" fmla="*/ 5228890 w 8851901"/>
              <a:gd name="connsiteY1011" fmla="*/ 6442754 h 6857997"/>
              <a:gd name="connsiteX1012" fmla="*/ 5230903 w 8851901"/>
              <a:gd name="connsiteY1012" fmla="*/ 6440796 h 6857997"/>
              <a:gd name="connsiteX1013" fmla="*/ 5233720 w 8851901"/>
              <a:gd name="connsiteY1013" fmla="*/ 6438837 h 6857997"/>
              <a:gd name="connsiteX1014" fmla="*/ 5236135 w 8851901"/>
              <a:gd name="connsiteY1014" fmla="*/ 6437270 h 6857997"/>
              <a:gd name="connsiteX1015" fmla="*/ 5239354 w 8851901"/>
              <a:gd name="connsiteY1015" fmla="*/ 6436095 h 6857997"/>
              <a:gd name="connsiteX1016" fmla="*/ 5242574 w 8851901"/>
              <a:gd name="connsiteY1016" fmla="*/ 6434920 h 6857997"/>
              <a:gd name="connsiteX1017" fmla="*/ 5246196 w 8851901"/>
              <a:gd name="connsiteY1017" fmla="*/ 6434528 h 6857997"/>
              <a:gd name="connsiteX1018" fmla="*/ 6892109 w 8851901"/>
              <a:gd name="connsiteY1018" fmla="*/ 6429374 h 6857997"/>
              <a:gd name="connsiteX1019" fmla="*/ 6893712 w 8851901"/>
              <a:gd name="connsiteY1019" fmla="*/ 6432803 h 6857997"/>
              <a:gd name="connsiteX1020" fmla="*/ 6894513 w 8851901"/>
              <a:gd name="connsiteY1020" fmla="*/ 6435470 h 6857997"/>
              <a:gd name="connsiteX1021" fmla="*/ 6894513 w 8851901"/>
              <a:gd name="connsiteY1021" fmla="*/ 6438518 h 6857997"/>
              <a:gd name="connsiteX1022" fmla="*/ 6894112 w 8851901"/>
              <a:gd name="connsiteY1022" fmla="*/ 6441185 h 6857997"/>
              <a:gd name="connsiteX1023" fmla="*/ 6893311 w 8851901"/>
              <a:gd name="connsiteY1023" fmla="*/ 6443471 h 6857997"/>
              <a:gd name="connsiteX1024" fmla="*/ 6891307 w 8851901"/>
              <a:gd name="connsiteY1024" fmla="*/ 6446138 h 6857997"/>
              <a:gd name="connsiteX1025" fmla="*/ 6889304 w 8851901"/>
              <a:gd name="connsiteY1025" fmla="*/ 6448805 h 6857997"/>
              <a:gd name="connsiteX1026" fmla="*/ 6886899 w 8851901"/>
              <a:gd name="connsiteY1026" fmla="*/ 6450329 h 6857997"/>
              <a:gd name="connsiteX1027" fmla="*/ 6880888 w 8851901"/>
              <a:gd name="connsiteY1027" fmla="*/ 6455282 h 6857997"/>
              <a:gd name="connsiteX1028" fmla="*/ 6874076 w 8851901"/>
              <a:gd name="connsiteY1028" fmla="*/ 6459092 h 6857997"/>
              <a:gd name="connsiteX1029" fmla="*/ 6859650 w 8851901"/>
              <a:gd name="connsiteY1029" fmla="*/ 6467474 h 6857997"/>
              <a:gd name="connsiteX1030" fmla="*/ 6856444 w 8851901"/>
              <a:gd name="connsiteY1030" fmla="*/ 6463664 h 6857997"/>
              <a:gd name="connsiteX1031" fmla="*/ 6854440 w 8851901"/>
              <a:gd name="connsiteY1031" fmla="*/ 6460235 h 6857997"/>
              <a:gd name="connsiteX1032" fmla="*/ 6853238 w 8851901"/>
              <a:gd name="connsiteY1032" fmla="*/ 6457568 h 6857997"/>
              <a:gd name="connsiteX1033" fmla="*/ 6854039 w 8851901"/>
              <a:gd name="connsiteY1033" fmla="*/ 6454901 h 6857997"/>
              <a:gd name="connsiteX1034" fmla="*/ 6855242 w 8851901"/>
              <a:gd name="connsiteY1034" fmla="*/ 6451853 h 6857997"/>
              <a:gd name="connsiteX1035" fmla="*/ 6857245 w 8851901"/>
              <a:gd name="connsiteY1035" fmla="*/ 6449567 h 6857997"/>
              <a:gd name="connsiteX1036" fmla="*/ 6860451 w 8851901"/>
              <a:gd name="connsiteY1036" fmla="*/ 6447662 h 6857997"/>
              <a:gd name="connsiteX1037" fmla="*/ 6863256 w 8851901"/>
              <a:gd name="connsiteY1037" fmla="*/ 6445376 h 6857997"/>
              <a:gd name="connsiteX1038" fmla="*/ 6871271 w 8851901"/>
              <a:gd name="connsiteY1038" fmla="*/ 6441566 h 6857997"/>
              <a:gd name="connsiteX1039" fmla="*/ 6879285 w 8851901"/>
              <a:gd name="connsiteY1039" fmla="*/ 6437756 h 6857997"/>
              <a:gd name="connsiteX1040" fmla="*/ 6886899 w 8851901"/>
              <a:gd name="connsiteY1040" fmla="*/ 6434327 h 6857997"/>
              <a:gd name="connsiteX1041" fmla="*/ 6889704 w 8851901"/>
              <a:gd name="connsiteY1041" fmla="*/ 6431660 h 6857997"/>
              <a:gd name="connsiteX1042" fmla="*/ 4668792 w 8851901"/>
              <a:gd name="connsiteY1042" fmla="*/ 6429374 h 6857997"/>
              <a:gd name="connsiteX1043" fmla="*/ 4670767 w 8851901"/>
              <a:gd name="connsiteY1043" fmla="*/ 6429374 h 6857997"/>
              <a:gd name="connsiteX1044" fmla="*/ 4672741 w 8851901"/>
              <a:gd name="connsiteY1044" fmla="*/ 6429766 h 6857997"/>
              <a:gd name="connsiteX1045" fmla="*/ 4677086 w 8851901"/>
              <a:gd name="connsiteY1045" fmla="*/ 6431334 h 6857997"/>
              <a:gd name="connsiteX1046" fmla="*/ 4681430 w 8851901"/>
              <a:gd name="connsiteY1046" fmla="*/ 6433686 h 6857997"/>
              <a:gd name="connsiteX1047" fmla="*/ 4690119 w 8851901"/>
              <a:gd name="connsiteY1047" fmla="*/ 6440350 h 6857997"/>
              <a:gd name="connsiteX1048" fmla="*/ 4694858 w 8851901"/>
              <a:gd name="connsiteY1048" fmla="*/ 6443877 h 6857997"/>
              <a:gd name="connsiteX1049" fmla="*/ 4699203 w 8851901"/>
              <a:gd name="connsiteY1049" fmla="*/ 6446621 h 6857997"/>
              <a:gd name="connsiteX1050" fmla="*/ 4704337 w 8851901"/>
              <a:gd name="connsiteY1050" fmla="*/ 6448581 h 6857997"/>
              <a:gd name="connsiteX1051" fmla="*/ 4706311 w 8851901"/>
              <a:gd name="connsiteY1051" fmla="*/ 6449365 h 6857997"/>
              <a:gd name="connsiteX1052" fmla="*/ 4708682 w 8851901"/>
              <a:gd name="connsiteY1052" fmla="*/ 6449757 h 6857997"/>
              <a:gd name="connsiteX1053" fmla="*/ 4710656 w 8851901"/>
              <a:gd name="connsiteY1053" fmla="*/ 6449757 h 6857997"/>
              <a:gd name="connsiteX1054" fmla="*/ 4713025 w 8851901"/>
              <a:gd name="connsiteY1054" fmla="*/ 6449365 h 6857997"/>
              <a:gd name="connsiteX1055" fmla="*/ 4715000 w 8851901"/>
              <a:gd name="connsiteY1055" fmla="*/ 6448973 h 6857997"/>
              <a:gd name="connsiteX1056" fmla="*/ 4716975 w 8851901"/>
              <a:gd name="connsiteY1056" fmla="*/ 6447405 h 6857997"/>
              <a:gd name="connsiteX1057" fmla="*/ 4718949 w 8851901"/>
              <a:gd name="connsiteY1057" fmla="*/ 6446229 h 6857997"/>
              <a:gd name="connsiteX1058" fmla="*/ 4720530 w 8851901"/>
              <a:gd name="connsiteY1058" fmla="*/ 6443877 h 6857997"/>
              <a:gd name="connsiteX1059" fmla="*/ 4722110 w 8851901"/>
              <a:gd name="connsiteY1059" fmla="*/ 6440742 h 6857997"/>
              <a:gd name="connsiteX1060" fmla="*/ 4724084 w 8851901"/>
              <a:gd name="connsiteY1060" fmla="*/ 6436822 h 6857997"/>
              <a:gd name="connsiteX1061" fmla="*/ 4725663 w 8851901"/>
              <a:gd name="connsiteY1061" fmla="*/ 6438390 h 6857997"/>
              <a:gd name="connsiteX1062" fmla="*/ 4726848 w 8851901"/>
              <a:gd name="connsiteY1062" fmla="*/ 6440350 h 6857997"/>
              <a:gd name="connsiteX1063" fmla="*/ 4728823 w 8851901"/>
              <a:gd name="connsiteY1063" fmla="*/ 6443877 h 6857997"/>
              <a:gd name="connsiteX1064" fmla="*/ 4730008 w 8851901"/>
              <a:gd name="connsiteY1064" fmla="*/ 6445053 h 6857997"/>
              <a:gd name="connsiteX1065" fmla="*/ 4731589 w 8851901"/>
              <a:gd name="connsiteY1065" fmla="*/ 6447013 h 6857997"/>
              <a:gd name="connsiteX1066" fmla="*/ 4733168 w 8851901"/>
              <a:gd name="connsiteY1066" fmla="*/ 6448581 h 6857997"/>
              <a:gd name="connsiteX1067" fmla="*/ 4735932 w 8851901"/>
              <a:gd name="connsiteY1067" fmla="*/ 6449365 h 6857997"/>
              <a:gd name="connsiteX1068" fmla="*/ 4734747 w 8851901"/>
              <a:gd name="connsiteY1068" fmla="*/ 6451325 h 6857997"/>
              <a:gd name="connsiteX1069" fmla="*/ 4734353 w 8851901"/>
              <a:gd name="connsiteY1069" fmla="*/ 6453285 h 6857997"/>
              <a:gd name="connsiteX1070" fmla="*/ 4734353 w 8851901"/>
              <a:gd name="connsiteY1070" fmla="*/ 6454853 h 6857997"/>
              <a:gd name="connsiteX1071" fmla="*/ 4734747 w 8851901"/>
              <a:gd name="connsiteY1071" fmla="*/ 6455637 h 6857997"/>
              <a:gd name="connsiteX1072" fmla="*/ 4735932 w 8851901"/>
              <a:gd name="connsiteY1072" fmla="*/ 6457204 h 6857997"/>
              <a:gd name="connsiteX1073" fmla="*/ 4737117 w 8851901"/>
              <a:gd name="connsiteY1073" fmla="*/ 6457596 h 6857997"/>
              <a:gd name="connsiteX1074" fmla="*/ 4740276 w 8851901"/>
              <a:gd name="connsiteY1074" fmla="*/ 6459556 h 6857997"/>
              <a:gd name="connsiteX1075" fmla="*/ 4730799 w 8851901"/>
              <a:gd name="connsiteY1075" fmla="*/ 6460732 h 6857997"/>
              <a:gd name="connsiteX1076" fmla="*/ 4720135 w 8851901"/>
              <a:gd name="connsiteY1076" fmla="*/ 6461124 h 6857997"/>
              <a:gd name="connsiteX1077" fmla="*/ 4708682 w 8851901"/>
              <a:gd name="connsiteY1077" fmla="*/ 6461124 h 6857997"/>
              <a:gd name="connsiteX1078" fmla="*/ 4702757 w 8851901"/>
              <a:gd name="connsiteY1078" fmla="*/ 6460732 h 6857997"/>
              <a:gd name="connsiteX1079" fmla="*/ 4696439 w 8851901"/>
              <a:gd name="connsiteY1079" fmla="*/ 6459556 h 6857997"/>
              <a:gd name="connsiteX1080" fmla="*/ 4690514 w 8851901"/>
              <a:gd name="connsiteY1080" fmla="*/ 6458772 h 6857997"/>
              <a:gd name="connsiteX1081" fmla="*/ 4684984 w 8851901"/>
              <a:gd name="connsiteY1081" fmla="*/ 6457204 h 6857997"/>
              <a:gd name="connsiteX1082" fmla="*/ 4679455 w 8851901"/>
              <a:gd name="connsiteY1082" fmla="*/ 6455245 h 6857997"/>
              <a:gd name="connsiteX1083" fmla="*/ 4674322 w 8851901"/>
              <a:gd name="connsiteY1083" fmla="*/ 6453285 h 6857997"/>
              <a:gd name="connsiteX1084" fmla="*/ 4669977 w 8851901"/>
              <a:gd name="connsiteY1084" fmla="*/ 6450541 h 6857997"/>
              <a:gd name="connsiteX1085" fmla="*/ 4665633 w 8851901"/>
              <a:gd name="connsiteY1085" fmla="*/ 6447405 h 6857997"/>
              <a:gd name="connsiteX1086" fmla="*/ 4662079 w 8851901"/>
              <a:gd name="connsiteY1086" fmla="*/ 6443877 h 6857997"/>
              <a:gd name="connsiteX1087" fmla="*/ 4659313 w 8851901"/>
              <a:gd name="connsiteY1087" fmla="*/ 6439174 h 6857997"/>
              <a:gd name="connsiteX1088" fmla="*/ 4660498 w 8851901"/>
              <a:gd name="connsiteY1088" fmla="*/ 6436430 h 6857997"/>
              <a:gd name="connsiteX1089" fmla="*/ 4662079 w 8851901"/>
              <a:gd name="connsiteY1089" fmla="*/ 6434078 h 6857997"/>
              <a:gd name="connsiteX1090" fmla="*/ 4663659 w 8851901"/>
              <a:gd name="connsiteY1090" fmla="*/ 6432118 h 6857997"/>
              <a:gd name="connsiteX1091" fmla="*/ 4665633 w 8851901"/>
              <a:gd name="connsiteY1091" fmla="*/ 6430550 h 6857997"/>
              <a:gd name="connsiteX1092" fmla="*/ 4666817 w 8851901"/>
              <a:gd name="connsiteY1092" fmla="*/ 6429766 h 6857997"/>
              <a:gd name="connsiteX1093" fmla="*/ 6743477 w 8851901"/>
              <a:gd name="connsiteY1093" fmla="*/ 6419849 h 6857997"/>
              <a:gd name="connsiteX1094" fmla="*/ 6747814 w 8851901"/>
              <a:gd name="connsiteY1094" fmla="*/ 6419849 h 6857997"/>
              <a:gd name="connsiteX1095" fmla="*/ 6751756 w 8851901"/>
              <a:gd name="connsiteY1095" fmla="*/ 6419849 h 6857997"/>
              <a:gd name="connsiteX1096" fmla="*/ 6755304 w 8851901"/>
              <a:gd name="connsiteY1096" fmla="*/ 6421048 h 6857997"/>
              <a:gd name="connsiteX1097" fmla="*/ 6759246 w 8851901"/>
              <a:gd name="connsiteY1097" fmla="*/ 6421848 h 6857997"/>
              <a:gd name="connsiteX1098" fmla="*/ 6762399 w 8851901"/>
              <a:gd name="connsiteY1098" fmla="*/ 6423446 h 6857997"/>
              <a:gd name="connsiteX1099" fmla="*/ 6766342 w 8851901"/>
              <a:gd name="connsiteY1099" fmla="*/ 6425844 h 6857997"/>
              <a:gd name="connsiteX1100" fmla="*/ 6769101 w 8851901"/>
              <a:gd name="connsiteY1100" fmla="*/ 6428242 h 6857997"/>
              <a:gd name="connsiteX1101" fmla="*/ 6761611 w 8851901"/>
              <a:gd name="connsiteY1101" fmla="*/ 6428642 h 6857997"/>
              <a:gd name="connsiteX1102" fmla="*/ 6754121 w 8851901"/>
              <a:gd name="connsiteY1102" fmla="*/ 6430240 h 6857997"/>
              <a:gd name="connsiteX1103" fmla="*/ 6747025 w 8851901"/>
              <a:gd name="connsiteY1103" fmla="*/ 6432638 h 6857997"/>
              <a:gd name="connsiteX1104" fmla="*/ 6740718 w 8851901"/>
              <a:gd name="connsiteY1104" fmla="*/ 6435436 h 6857997"/>
              <a:gd name="connsiteX1105" fmla="*/ 6734805 w 8851901"/>
              <a:gd name="connsiteY1105" fmla="*/ 6439032 h 6857997"/>
              <a:gd name="connsiteX1106" fmla="*/ 6728497 w 8851901"/>
              <a:gd name="connsiteY1106" fmla="*/ 6442629 h 6857997"/>
              <a:gd name="connsiteX1107" fmla="*/ 6717065 w 8851901"/>
              <a:gd name="connsiteY1107" fmla="*/ 6450622 h 6857997"/>
              <a:gd name="connsiteX1108" fmla="*/ 6704450 w 8851901"/>
              <a:gd name="connsiteY1108" fmla="*/ 6459015 h 6857997"/>
              <a:gd name="connsiteX1109" fmla="*/ 6696960 w 8851901"/>
              <a:gd name="connsiteY1109" fmla="*/ 6463011 h 6857997"/>
              <a:gd name="connsiteX1110" fmla="*/ 6689865 w 8851901"/>
              <a:gd name="connsiteY1110" fmla="*/ 6467008 h 6857997"/>
              <a:gd name="connsiteX1111" fmla="*/ 6681586 w 8851901"/>
              <a:gd name="connsiteY1111" fmla="*/ 6470605 h 6857997"/>
              <a:gd name="connsiteX1112" fmla="*/ 6672519 w 8851901"/>
              <a:gd name="connsiteY1112" fmla="*/ 6473402 h 6857997"/>
              <a:gd name="connsiteX1113" fmla="*/ 6662664 w 8851901"/>
              <a:gd name="connsiteY1113" fmla="*/ 6475401 h 6857997"/>
              <a:gd name="connsiteX1114" fmla="*/ 6651626 w 8851901"/>
              <a:gd name="connsiteY1114" fmla="*/ 6476999 h 6857997"/>
              <a:gd name="connsiteX1115" fmla="*/ 6656357 w 8851901"/>
              <a:gd name="connsiteY1115" fmla="*/ 6473402 h 6857997"/>
              <a:gd name="connsiteX1116" fmla="*/ 6661875 w 8851901"/>
              <a:gd name="connsiteY1116" fmla="*/ 6469006 h 6857997"/>
              <a:gd name="connsiteX1117" fmla="*/ 6674884 w 8851901"/>
              <a:gd name="connsiteY1117" fmla="*/ 6458615 h 6857997"/>
              <a:gd name="connsiteX1118" fmla="*/ 6689865 w 8851901"/>
              <a:gd name="connsiteY1118" fmla="*/ 6447025 h 6857997"/>
              <a:gd name="connsiteX1119" fmla="*/ 6698143 w 8851901"/>
              <a:gd name="connsiteY1119" fmla="*/ 6441031 h 6857997"/>
              <a:gd name="connsiteX1120" fmla="*/ 6706421 w 8851901"/>
              <a:gd name="connsiteY1120" fmla="*/ 6435036 h 6857997"/>
              <a:gd name="connsiteX1121" fmla="*/ 6714700 w 8851901"/>
              <a:gd name="connsiteY1121" fmla="*/ 6430240 h 6857997"/>
              <a:gd name="connsiteX1122" fmla="*/ 6723372 w 8851901"/>
              <a:gd name="connsiteY1122" fmla="*/ 6425844 h 6857997"/>
              <a:gd name="connsiteX1123" fmla="*/ 6731651 w 8851901"/>
              <a:gd name="connsiteY1123" fmla="*/ 6423046 h 6857997"/>
              <a:gd name="connsiteX1124" fmla="*/ 6735199 w 8851901"/>
              <a:gd name="connsiteY1124" fmla="*/ 6421448 h 6857997"/>
              <a:gd name="connsiteX1125" fmla="*/ 6739535 w 8851901"/>
              <a:gd name="connsiteY1125" fmla="*/ 6420249 h 6857997"/>
              <a:gd name="connsiteX1126" fmla="*/ 5014250 w 8851901"/>
              <a:gd name="connsiteY1126" fmla="*/ 6419849 h 6857997"/>
              <a:gd name="connsiteX1127" fmla="*/ 5016276 w 8851901"/>
              <a:gd name="connsiteY1127" fmla="*/ 6419849 h 6857997"/>
              <a:gd name="connsiteX1128" fmla="*/ 5018705 w 8851901"/>
              <a:gd name="connsiteY1128" fmla="*/ 6419849 h 6857997"/>
              <a:gd name="connsiteX1129" fmla="*/ 5021135 w 8851901"/>
              <a:gd name="connsiteY1129" fmla="*/ 6421082 h 6857997"/>
              <a:gd name="connsiteX1130" fmla="*/ 5023970 w 8851901"/>
              <a:gd name="connsiteY1130" fmla="*/ 6421904 h 6857997"/>
              <a:gd name="connsiteX1131" fmla="*/ 5027615 w 8851901"/>
              <a:gd name="connsiteY1131" fmla="*/ 6423958 h 6857997"/>
              <a:gd name="connsiteX1132" fmla="*/ 5027209 w 8851901"/>
              <a:gd name="connsiteY1132" fmla="*/ 6430121 h 6857997"/>
              <a:gd name="connsiteX1133" fmla="*/ 5025994 w 8851901"/>
              <a:gd name="connsiteY1133" fmla="*/ 6434641 h 6857997"/>
              <a:gd name="connsiteX1134" fmla="*/ 5023970 w 8851901"/>
              <a:gd name="connsiteY1134" fmla="*/ 6438750 h 6857997"/>
              <a:gd name="connsiteX1135" fmla="*/ 5021945 w 8851901"/>
              <a:gd name="connsiteY1135" fmla="*/ 6442037 h 6857997"/>
              <a:gd name="connsiteX1136" fmla="*/ 5017490 w 8851901"/>
              <a:gd name="connsiteY1136" fmla="*/ 6448200 h 6857997"/>
              <a:gd name="connsiteX1137" fmla="*/ 5015466 w 8851901"/>
              <a:gd name="connsiteY1137" fmla="*/ 6451076 h 6857997"/>
              <a:gd name="connsiteX1138" fmla="*/ 5013440 w 8851901"/>
              <a:gd name="connsiteY1138" fmla="*/ 6454774 h 6857997"/>
              <a:gd name="connsiteX1139" fmla="*/ 5006556 w 8851901"/>
              <a:gd name="connsiteY1139" fmla="*/ 6453952 h 6857997"/>
              <a:gd name="connsiteX1140" fmla="*/ 5000886 w 8851901"/>
              <a:gd name="connsiteY1140" fmla="*/ 6451898 h 6857997"/>
              <a:gd name="connsiteX1141" fmla="*/ 4995621 w 8851901"/>
              <a:gd name="connsiteY1141" fmla="*/ 6449433 h 6857997"/>
              <a:gd name="connsiteX1142" fmla="*/ 4993192 w 8851901"/>
              <a:gd name="connsiteY1142" fmla="*/ 6447789 h 6857997"/>
              <a:gd name="connsiteX1143" fmla="*/ 4991571 w 8851901"/>
              <a:gd name="connsiteY1143" fmla="*/ 6445735 h 6857997"/>
              <a:gd name="connsiteX1144" fmla="*/ 4990356 w 8851901"/>
              <a:gd name="connsiteY1144" fmla="*/ 6443680 h 6857997"/>
              <a:gd name="connsiteX1145" fmla="*/ 4989142 w 8851901"/>
              <a:gd name="connsiteY1145" fmla="*/ 6441626 h 6857997"/>
              <a:gd name="connsiteX1146" fmla="*/ 4988332 w 8851901"/>
              <a:gd name="connsiteY1146" fmla="*/ 6439161 h 6857997"/>
              <a:gd name="connsiteX1147" fmla="*/ 4987926 w 8851901"/>
              <a:gd name="connsiteY1147" fmla="*/ 6436695 h 6857997"/>
              <a:gd name="connsiteX1148" fmla="*/ 4987926 w 8851901"/>
              <a:gd name="connsiteY1148" fmla="*/ 6433819 h 6857997"/>
              <a:gd name="connsiteX1149" fmla="*/ 4988332 w 8851901"/>
              <a:gd name="connsiteY1149" fmla="*/ 6430121 h 6857997"/>
              <a:gd name="connsiteX1150" fmla="*/ 4988737 w 8851901"/>
              <a:gd name="connsiteY1150" fmla="*/ 6427245 h 6857997"/>
              <a:gd name="connsiteX1151" fmla="*/ 4989951 w 8851901"/>
              <a:gd name="connsiteY1151" fmla="*/ 6423136 h 6857997"/>
              <a:gd name="connsiteX1152" fmla="*/ 4992786 w 8851901"/>
              <a:gd name="connsiteY1152" fmla="*/ 6423958 h 6857997"/>
              <a:gd name="connsiteX1153" fmla="*/ 4995621 w 8851901"/>
              <a:gd name="connsiteY1153" fmla="*/ 6425191 h 6857997"/>
              <a:gd name="connsiteX1154" fmla="*/ 4998052 w 8851901"/>
              <a:gd name="connsiteY1154" fmla="*/ 6425191 h 6857997"/>
              <a:gd name="connsiteX1155" fmla="*/ 5000076 w 8851901"/>
              <a:gd name="connsiteY1155" fmla="*/ 6424369 h 6857997"/>
              <a:gd name="connsiteX1156" fmla="*/ 5004125 w 8851901"/>
              <a:gd name="connsiteY1156" fmla="*/ 6423547 h 6857997"/>
              <a:gd name="connsiteX1157" fmla="*/ 5008175 w 8851901"/>
              <a:gd name="connsiteY1157" fmla="*/ 6421904 h 6857997"/>
              <a:gd name="connsiteX1158" fmla="*/ 5011820 w 8851901"/>
              <a:gd name="connsiteY1158" fmla="*/ 6420671 h 6857997"/>
              <a:gd name="connsiteX1159" fmla="*/ 4577416 w 8851901"/>
              <a:gd name="connsiteY1159" fmla="*/ 6405561 h 6857997"/>
              <a:gd name="connsiteX1160" fmla="*/ 4584132 w 8851901"/>
              <a:gd name="connsiteY1160" fmla="*/ 6405953 h 6857997"/>
              <a:gd name="connsiteX1161" fmla="*/ 4590847 w 8851901"/>
              <a:gd name="connsiteY1161" fmla="*/ 6406737 h 6857997"/>
              <a:gd name="connsiteX1162" fmla="*/ 4597165 w 8851901"/>
              <a:gd name="connsiteY1162" fmla="*/ 6407521 h 6857997"/>
              <a:gd name="connsiteX1163" fmla="*/ 4603485 w 8851901"/>
              <a:gd name="connsiteY1163" fmla="*/ 6408305 h 6857997"/>
              <a:gd name="connsiteX1164" fmla="*/ 4609411 w 8851901"/>
              <a:gd name="connsiteY1164" fmla="*/ 6410265 h 6857997"/>
              <a:gd name="connsiteX1165" fmla="*/ 4614939 w 8851901"/>
              <a:gd name="connsiteY1165" fmla="*/ 6412617 h 6857997"/>
              <a:gd name="connsiteX1166" fmla="*/ 4620074 w 8851901"/>
              <a:gd name="connsiteY1166" fmla="*/ 6415361 h 6857997"/>
              <a:gd name="connsiteX1167" fmla="*/ 4623629 w 8851901"/>
              <a:gd name="connsiteY1167" fmla="*/ 6418104 h 6857997"/>
              <a:gd name="connsiteX1168" fmla="*/ 4627183 w 8851901"/>
              <a:gd name="connsiteY1168" fmla="*/ 6421632 h 6857997"/>
              <a:gd name="connsiteX1169" fmla="*/ 4629159 w 8851901"/>
              <a:gd name="connsiteY1169" fmla="*/ 6424768 h 6857997"/>
              <a:gd name="connsiteX1170" fmla="*/ 4629948 w 8851901"/>
              <a:gd name="connsiteY1170" fmla="*/ 6426728 h 6857997"/>
              <a:gd name="connsiteX1171" fmla="*/ 4630738 w 8851901"/>
              <a:gd name="connsiteY1171" fmla="*/ 6428688 h 6857997"/>
              <a:gd name="connsiteX1172" fmla="*/ 4629159 w 8851901"/>
              <a:gd name="connsiteY1172" fmla="*/ 6431040 h 6857997"/>
              <a:gd name="connsiteX1173" fmla="*/ 4627183 w 8851901"/>
              <a:gd name="connsiteY1173" fmla="*/ 6433000 h 6857997"/>
              <a:gd name="connsiteX1174" fmla="*/ 4625210 w 8851901"/>
              <a:gd name="connsiteY1174" fmla="*/ 6434567 h 6857997"/>
              <a:gd name="connsiteX1175" fmla="*/ 4623629 w 8851901"/>
              <a:gd name="connsiteY1175" fmla="*/ 6435351 h 6857997"/>
              <a:gd name="connsiteX1176" fmla="*/ 4621259 w 8851901"/>
              <a:gd name="connsiteY1176" fmla="*/ 6436527 h 6857997"/>
              <a:gd name="connsiteX1177" fmla="*/ 4619285 w 8851901"/>
              <a:gd name="connsiteY1177" fmla="*/ 6436919 h 6857997"/>
              <a:gd name="connsiteX1178" fmla="*/ 4614939 w 8851901"/>
              <a:gd name="connsiteY1178" fmla="*/ 6437311 h 6857997"/>
              <a:gd name="connsiteX1179" fmla="*/ 4609806 w 8851901"/>
              <a:gd name="connsiteY1179" fmla="*/ 6437311 h 6857997"/>
              <a:gd name="connsiteX1180" fmla="*/ 4604670 w 8851901"/>
              <a:gd name="connsiteY1180" fmla="*/ 6435743 h 6857997"/>
              <a:gd name="connsiteX1181" fmla="*/ 4599535 w 8851901"/>
              <a:gd name="connsiteY1181" fmla="*/ 6434175 h 6857997"/>
              <a:gd name="connsiteX1182" fmla="*/ 4593611 w 8851901"/>
              <a:gd name="connsiteY1182" fmla="*/ 6432216 h 6857997"/>
              <a:gd name="connsiteX1183" fmla="*/ 4582157 w 8851901"/>
              <a:gd name="connsiteY1183" fmla="*/ 6426336 h 6857997"/>
              <a:gd name="connsiteX1184" fmla="*/ 4570307 w 8851901"/>
              <a:gd name="connsiteY1184" fmla="*/ 6420456 h 6857997"/>
              <a:gd name="connsiteX1185" fmla="*/ 4558853 w 8851901"/>
              <a:gd name="connsiteY1185" fmla="*/ 6415361 h 6857997"/>
              <a:gd name="connsiteX1186" fmla="*/ 4553323 w 8851901"/>
              <a:gd name="connsiteY1186" fmla="*/ 6413401 h 6857997"/>
              <a:gd name="connsiteX1187" fmla="*/ 4548189 w 8851901"/>
              <a:gd name="connsiteY1187" fmla="*/ 6411441 h 6857997"/>
              <a:gd name="connsiteX1188" fmla="*/ 4552928 w 8851901"/>
              <a:gd name="connsiteY1188" fmla="*/ 6409481 h 6857997"/>
              <a:gd name="connsiteX1189" fmla="*/ 4558458 w 8851901"/>
              <a:gd name="connsiteY1189" fmla="*/ 6407913 h 6857997"/>
              <a:gd name="connsiteX1190" fmla="*/ 4564778 w 8851901"/>
              <a:gd name="connsiteY1190" fmla="*/ 6406737 h 6857997"/>
              <a:gd name="connsiteX1191" fmla="*/ 4571097 w 8851901"/>
              <a:gd name="connsiteY1191" fmla="*/ 6405953 h 6857997"/>
              <a:gd name="connsiteX1192" fmla="*/ 5575488 w 8851901"/>
              <a:gd name="connsiteY1192" fmla="*/ 6369049 h 6857997"/>
              <a:gd name="connsiteX1193" fmla="*/ 5578320 w 8851901"/>
              <a:gd name="connsiteY1193" fmla="*/ 6369459 h 6857997"/>
              <a:gd name="connsiteX1194" fmla="*/ 5581557 w 8851901"/>
              <a:gd name="connsiteY1194" fmla="*/ 6369869 h 6857997"/>
              <a:gd name="connsiteX1195" fmla="*/ 5584390 w 8851901"/>
              <a:gd name="connsiteY1195" fmla="*/ 6371098 h 6857997"/>
              <a:gd name="connsiteX1196" fmla="*/ 5586413 w 8851901"/>
              <a:gd name="connsiteY1196" fmla="*/ 6372327 h 6857997"/>
              <a:gd name="connsiteX1197" fmla="*/ 5585199 w 8851901"/>
              <a:gd name="connsiteY1197" fmla="*/ 6376014 h 6857997"/>
              <a:gd name="connsiteX1198" fmla="*/ 5583985 w 8851901"/>
              <a:gd name="connsiteY1198" fmla="*/ 6380111 h 6857997"/>
              <a:gd name="connsiteX1199" fmla="*/ 5581962 w 8851901"/>
              <a:gd name="connsiteY1199" fmla="*/ 6382978 h 6857997"/>
              <a:gd name="connsiteX1200" fmla="*/ 5579939 w 8851901"/>
              <a:gd name="connsiteY1200" fmla="*/ 6385436 h 6857997"/>
              <a:gd name="connsiteX1201" fmla="*/ 5577915 w 8851901"/>
              <a:gd name="connsiteY1201" fmla="*/ 6387075 h 6857997"/>
              <a:gd name="connsiteX1202" fmla="*/ 5577106 w 8851901"/>
              <a:gd name="connsiteY1202" fmla="*/ 6387075 h 6857997"/>
              <a:gd name="connsiteX1203" fmla="*/ 5575892 w 8851901"/>
              <a:gd name="connsiteY1203" fmla="*/ 6387075 h 6857997"/>
              <a:gd name="connsiteX1204" fmla="*/ 5575083 w 8851901"/>
              <a:gd name="connsiteY1204" fmla="*/ 6386665 h 6857997"/>
              <a:gd name="connsiteX1205" fmla="*/ 5573869 w 8851901"/>
              <a:gd name="connsiteY1205" fmla="*/ 6385436 h 6857997"/>
              <a:gd name="connsiteX1206" fmla="*/ 5573464 w 8851901"/>
              <a:gd name="connsiteY1206" fmla="*/ 6383798 h 6857997"/>
              <a:gd name="connsiteX1207" fmla="*/ 5573060 w 8851901"/>
              <a:gd name="connsiteY1207" fmla="*/ 6382159 h 6857997"/>
              <a:gd name="connsiteX1208" fmla="*/ 5571441 w 8851901"/>
              <a:gd name="connsiteY1208" fmla="*/ 6382569 h 6857997"/>
              <a:gd name="connsiteX1209" fmla="*/ 5569822 w 8851901"/>
              <a:gd name="connsiteY1209" fmla="*/ 6382978 h 6857997"/>
              <a:gd name="connsiteX1210" fmla="*/ 5568608 w 8851901"/>
              <a:gd name="connsiteY1210" fmla="*/ 6385027 h 6857997"/>
              <a:gd name="connsiteX1211" fmla="*/ 5567394 w 8851901"/>
              <a:gd name="connsiteY1211" fmla="*/ 6387894 h 6857997"/>
              <a:gd name="connsiteX1212" fmla="*/ 5566990 w 8851901"/>
              <a:gd name="connsiteY1212" fmla="*/ 6391582 h 6857997"/>
              <a:gd name="connsiteX1213" fmla="*/ 5566990 w 8851901"/>
              <a:gd name="connsiteY1213" fmla="*/ 6399775 h 6857997"/>
              <a:gd name="connsiteX1214" fmla="*/ 5567394 w 8851901"/>
              <a:gd name="connsiteY1214" fmla="*/ 6407149 h 6857997"/>
              <a:gd name="connsiteX1215" fmla="*/ 5562538 w 8851901"/>
              <a:gd name="connsiteY1215" fmla="*/ 6404691 h 6857997"/>
              <a:gd name="connsiteX1216" fmla="*/ 5557683 w 8851901"/>
              <a:gd name="connsiteY1216" fmla="*/ 6402233 h 6857997"/>
              <a:gd name="connsiteX1217" fmla="*/ 5555255 w 8851901"/>
              <a:gd name="connsiteY1217" fmla="*/ 6401004 h 6857997"/>
              <a:gd name="connsiteX1218" fmla="*/ 5552017 w 8851901"/>
              <a:gd name="connsiteY1218" fmla="*/ 6400594 h 6857997"/>
              <a:gd name="connsiteX1219" fmla="*/ 5548780 w 8851901"/>
              <a:gd name="connsiteY1219" fmla="*/ 6400594 h 6857997"/>
              <a:gd name="connsiteX1220" fmla="*/ 5545138 w 8851901"/>
              <a:gd name="connsiteY1220" fmla="*/ 6400594 h 6857997"/>
              <a:gd name="connsiteX1221" fmla="*/ 5545138 w 8851901"/>
              <a:gd name="connsiteY1221" fmla="*/ 6395678 h 6857997"/>
              <a:gd name="connsiteX1222" fmla="*/ 5545543 w 8851901"/>
              <a:gd name="connsiteY1222" fmla="*/ 6391172 h 6857997"/>
              <a:gd name="connsiteX1223" fmla="*/ 5546757 w 8851901"/>
              <a:gd name="connsiteY1223" fmla="*/ 6386665 h 6857997"/>
              <a:gd name="connsiteX1224" fmla="*/ 5548780 w 8851901"/>
              <a:gd name="connsiteY1224" fmla="*/ 6382978 h 6857997"/>
              <a:gd name="connsiteX1225" fmla="*/ 5551208 w 8851901"/>
              <a:gd name="connsiteY1225" fmla="*/ 6379291 h 6857997"/>
              <a:gd name="connsiteX1226" fmla="*/ 5554041 w 8851901"/>
              <a:gd name="connsiteY1226" fmla="*/ 6376423 h 6857997"/>
              <a:gd name="connsiteX1227" fmla="*/ 5556873 w 8851901"/>
              <a:gd name="connsiteY1227" fmla="*/ 6374375 h 6857997"/>
              <a:gd name="connsiteX1228" fmla="*/ 5560515 w 8851901"/>
              <a:gd name="connsiteY1228" fmla="*/ 6372327 h 6857997"/>
              <a:gd name="connsiteX1229" fmla="*/ 5564562 w 8851901"/>
              <a:gd name="connsiteY1229" fmla="*/ 6371098 h 6857997"/>
              <a:gd name="connsiteX1230" fmla="*/ 5568204 w 8851901"/>
              <a:gd name="connsiteY1230" fmla="*/ 6369869 h 6857997"/>
              <a:gd name="connsiteX1231" fmla="*/ 5571441 w 8851901"/>
              <a:gd name="connsiteY1231" fmla="*/ 6369459 h 6857997"/>
              <a:gd name="connsiteX1232" fmla="*/ 6482510 w 8851901"/>
              <a:gd name="connsiteY1232" fmla="*/ 6364286 h 6857997"/>
              <a:gd name="connsiteX1233" fmla="*/ 6484896 w 8851901"/>
              <a:gd name="connsiteY1233" fmla="*/ 6368260 h 6857997"/>
              <a:gd name="connsiteX1234" fmla="*/ 6486088 w 8851901"/>
              <a:gd name="connsiteY1234" fmla="*/ 6371837 h 6857997"/>
              <a:gd name="connsiteX1235" fmla="*/ 6486486 w 8851901"/>
              <a:gd name="connsiteY1235" fmla="*/ 6374618 h 6857997"/>
              <a:gd name="connsiteX1236" fmla="*/ 6486088 w 8851901"/>
              <a:gd name="connsiteY1236" fmla="*/ 6377797 h 6857997"/>
              <a:gd name="connsiteX1237" fmla="*/ 6485691 w 8851901"/>
              <a:gd name="connsiteY1237" fmla="*/ 6382963 h 6857997"/>
              <a:gd name="connsiteX1238" fmla="*/ 6486088 w 8851901"/>
              <a:gd name="connsiteY1238" fmla="*/ 6385745 h 6857997"/>
              <a:gd name="connsiteX1239" fmla="*/ 6486883 w 8851901"/>
              <a:gd name="connsiteY1239" fmla="*/ 6389322 h 6857997"/>
              <a:gd name="connsiteX1240" fmla="*/ 6488076 w 8851901"/>
              <a:gd name="connsiteY1240" fmla="*/ 6390116 h 6857997"/>
              <a:gd name="connsiteX1241" fmla="*/ 6489268 w 8851901"/>
              <a:gd name="connsiteY1241" fmla="*/ 6391309 h 6857997"/>
              <a:gd name="connsiteX1242" fmla="*/ 6492051 w 8851901"/>
              <a:gd name="connsiteY1242" fmla="*/ 6392898 h 6857997"/>
              <a:gd name="connsiteX1243" fmla="*/ 6494436 w 8851901"/>
              <a:gd name="connsiteY1243" fmla="*/ 6392898 h 6857997"/>
              <a:gd name="connsiteX1244" fmla="*/ 6497617 w 8851901"/>
              <a:gd name="connsiteY1244" fmla="*/ 6392103 h 6857997"/>
              <a:gd name="connsiteX1245" fmla="*/ 6503580 w 8851901"/>
              <a:gd name="connsiteY1245" fmla="*/ 6389719 h 6857997"/>
              <a:gd name="connsiteX1246" fmla="*/ 6509940 w 8851901"/>
              <a:gd name="connsiteY1246" fmla="*/ 6386937 h 6857997"/>
              <a:gd name="connsiteX1247" fmla="*/ 6510338 w 8851901"/>
              <a:gd name="connsiteY1247" fmla="*/ 6388527 h 6857997"/>
              <a:gd name="connsiteX1248" fmla="*/ 6510338 w 8851901"/>
              <a:gd name="connsiteY1248" fmla="*/ 6390116 h 6857997"/>
              <a:gd name="connsiteX1249" fmla="*/ 6509543 w 8851901"/>
              <a:gd name="connsiteY1249" fmla="*/ 6393296 h 6857997"/>
              <a:gd name="connsiteX1250" fmla="*/ 6507555 w 8851901"/>
              <a:gd name="connsiteY1250" fmla="*/ 6396077 h 6857997"/>
              <a:gd name="connsiteX1251" fmla="*/ 6504375 w 8851901"/>
              <a:gd name="connsiteY1251" fmla="*/ 6399256 h 6857997"/>
              <a:gd name="connsiteX1252" fmla="*/ 6500797 w 8851901"/>
              <a:gd name="connsiteY1252" fmla="*/ 6401641 h 6857997"/>
              <a:gd name="connsiteX1253" fmla="*/ 6496822 w 8851901"/>
              <a:gd name="connsiteY1253" fmla="*/ 6404422 h 6857997"/>
              <a:gd name="connsiteX1254" fmla="*/ 6492449 w 8851901"/>
              <a:gd name="connsiteY1254" fmla="*/ 6406409 h 6857997"/>
              <a:gd name="connsiteX1255" fmla="*/ 6488076 w 8851901"/>
              <a:gd name="connsiteY1255" fmla="*/ 6407999 h 6857997"/>
              <a:gd name="connsiteX1256" fmla="*/ 6484101 w 8851901"/>
              <a:gd name="connsiteY1256" fmla="*/ 6409191 h 6857997"/>
              <a:gd name="connsiteX1257" fmla="*/ 6480125 w 8851901"/>
              <a:gd name="connsiteY1257" fmla="*/ 6409986 h 6857997"/>
              <a:gd name="connsiteX1258" fmla="*/ 6476547 w 8851901"/>
              <a:gd name="connsiteY1258" fmla="*/ 6409191 h 6857997"/>
              <a:gd name="connsiteX1259" fmla="*/ 6473765 w 8851901"/>
              <a:gd name="connsiteY1259" fmla="*/ 6408396 h 6857997"/>
              <a:gd name="connsiteX1260" fmla="*/ 6472969 w 8851901"/>
              <a:gd name="connsiteY1260" fmla="*/ 6407999 h 6857997"/>
              <a:gd name="connsiteX1261" fmla="*/ 6471777 w 8851901"/>
              <a:gd name="connsiteY1261" fmla="*/ 6406807 h 6857997"/>
              <a:gd name="connsiteX1262" fmla="*/ 6471379 w 8851901"/>
              <a:gd name="connsiteY1262" fmla="*/ 6405615 h 6857997"/>
              <a:gd name="connsiteX1263" fmla="*/ 6471379 w 8851901"/>
              <a:gd name="connsiteY1263" fmla="*/ 6404025 h 6857997"/>
              <a:gd name="connsiteX1264" fmla="*/ 6471379 w 8851901"/>
              <a:gd name="connsiteY1264" fmla="*/ 6402038 h 6857997"/>
              <a:gd name="connsiteX1265" fmla="*/ 6471777 w 8851901"/>
              <a:gd name="connsiteY1265" fmla="*/ 6400051 h 6857997"/>
              <a:gd name="connsiteX1266" fmla="*/ 6474162 w 8851901"/>
              <a:gd name="connsiteY1266" fmla="*/ 6395282 h 6857997"/>
              <a:gd name="connsiteX1267" fmla="*/ 6470187 w 8851901"/>
              <a:gd name="connsiteY1267" fmla="*/ 6397269 h 6857997"/>
              <a:gd name="connsiteX1268" fmla="*/ 6467404 w 8851901"/>
              <a:gd name="connsiteY1268" fmla="*/ 6399654 h 6857997"/>
              <a:gd name="connsiteX1269" fmla="*/ 6465019 w 8851901"/>
              <a:gd name="connsiteY1269" fmla="*/ 6402435 h 6857997"/>
              <a:gd name="connsiteX1270" fmla="*/ 6463031 w 8851901"/>
              <a:gd name="connsiteY1270" fmla="*/ 6404820 h 6857997"/>
              <a:gd name="connsiteX1271" fmla="*/ 6461043 w 8851901"/>
              <a:gd name="connsiteY1271" fmla="*/ 6407999 h 6857997"/>
              <a:gd name="connsiteX1272" fmla="*/ 6459056 w 8851901"/>
              <a:gd name="connsiteY1272" fmla="*/ 6410781 h 6857997"/>
              <a:gd name="connsiteX1273" fmla="*/ 6455875 w 8851901"/>
              <a:gd name="connsiteY1273" fmla="*/ 6412767 h 6857997"/>
              <a:gd name="connsiteX1274" fmla="*/ 6451900 w 8851901"/>
              <a:gd name="connsiteY1274" fmla="*/ 6414754 h 6857997"/>
              <a:gd name="connsiteX1275" fmla="*/ 6456670 w 8851901"/>
              <a:gd name="connsiteY1275" fmla="*/ 6415152 h 6857997"/>
              <a:gd name="connsiteX1276" fmla="*/ 6460646 w 8851901"/>
              <a:gd name="connsiteY1276" fmla="*/ 6416344 h 6857997"/>
              <a:gd name="connsiteX1277" fmla="*/ 6464224 w 8851901"/>
              <a:gd name="connsiteY1277" fmla="*/ 6417934 h 6857997"/>
              <a:gd name="connsiteX1278" fmla="*/ 6466609 w 8851901"/>
              <a:gd name="connsiteY1278" fmla="*/ 6421113 h 6857997"/>
              <a:gd name="connsiteX1279" fmla="*/ 6468597 w 8851901"/>
              <a:gd name="connsiteY1279" fmla="*/ 6423894 h 6857997"/>
              <a:gd name="connsiteX1280" fmla="*/ 6470187 w 8851901"/>
              <a:gd name="connsiteY1280" fmla="*/ 6427073 h 6857997"/>
              <a:gd name="connsiteX1281" fmla="*/ 6473367 w 8851901"/>
              <a:gd name="connsiteY1281" fmla="*/ 6433829 h 6857997"/>
              <a:gd name="connsiteX1282" fmla="*/ 6474957 w 8851901"/>
              <a:gd name="connsiteY1282" fmla="*/ 6436611 h 6857997"/>
              <a:gd name="connsiteX1283" fmla="*/ 6476547 w 8851901"/>
              <a:gd name="connsiteY1283" fmla="*/ 6438995 h 6857997"/>
              <a:gd name="connsiteX1284" fmla="*/ 6479330 w 8851901"/>
              <a:gd name="connsiteY1284" fmla="*/ 6440982 h 6857997"/>
              <a:gd name="connsiteX1285" fmla="*/ 6482113 w 8851901"/>
              <a:gd name="connsiteY1285" fmla="*/ 6442174 h 6857997"/>
              <a:gd name="connsiteX1286" fmla="*/ 6485691 w 8851901"/>
              <a:gd name="connsiteY1286" fmla="*/ 6442572 h 6857997"/>
              <a:gd name="connsiteX1287" fmla="*/ 6490064 w 8851901"/>
              <a:gd name="connsiteY1287" fmla="*/ 6441379 h 6857997"/>
              <a:gd name="connsiteX1288" fmla="*/ 6495232 w 8851901"/>
              <a:gd name="connsiteY1288" fmla="*/ 6438995 h 6857997"/>
              <a:gd name="connsiteX1289" fmla="*/ 6501990 w 8851901"/>
              <a:gd name="connsiteY1289" fmla="*/ 6435816 h 6857997"/>
              <a:gd name="connsiteX1290" fmla="*/ 6502785 w 8851901"/>
              <a:gd name="connsiteY1290" fmla="*/ 6437803 h 6857997"/>
              <a:gd name="connsiteX1291" fmla="*/ 6501990 w 8851901"/>
              <a:gd name="connsiteY1291" fmla="*/ 6438995 h 6857997"/>
              <a:gd name="connsiteX1292" fmla="*/ 6501592 w 8851901"/>
              <a:gd name="connsiteY1292" fmla="*/ 6440982 h 6857997"/>
              <a:gd name="connsiteX1293" fmla="*/ 6500797 w 8851901"/>
              <a:gd name="connsiteY1293" fmla="*/ 6442174 h 6857997"/>
              <a:gd name="connsiteX1294" fmla="*/ 6498014 w 8851901"/>
              <a:gd name="connsiteY1294" fmla="*/ 6444956 h 6857997"/>
              <a:gd name="connsiteX1295" fmla="*/ 6494834 w 8851901"/>
              <a:gd name="connsiteY1295" fmla="*/ 6446943 h 6857997"/>
              <a:gd name="connsiteX1296" fmla="*/ 6492051 w 8851901"/>
              <a:gd name="connsiteY1296" fmla="*/ 6449327 h 6857997"/>
              <a:gd name="connsiteX1297" fmla="*/ 6489268 w 8851901"/>
              <a:gd name="connsiteY1297" fmla="*/ 6452109 h 6857997"/>
              <a:gd name="connsiteX1298" fmla="*/ 6488473 w 8851901"/>
              <a:gd name="connsiteY1298" fmla="*/ 6453698 h 6857997"/>
              <a:gd name="connsiteX1299" fmla="*/ 6488473 w 8851901"/>
              <a:gd name="connsiteY1299" fmla="*/ 6455288 h 6857997"/>
              <a:gd name="connsiteX1300" fmla="*/ 6488473 w 8851901"/>
              <a:gd name="connsiteY1300" fmla="*/ 6457275 h 6857997"/>
              <a:gd name="connsiteX1301" fmla="*/ 6489268 w 8851901"/>
              <a:gd name="connsiteY1301" fmla="*/ 6459659 h 6857997"/>
              <a:gd name="connsiteX1302" fmla="*/ 6486486 w 8851901"/>
              <a:gd name="connsiteY1302" fmla="*/ 6459262 h 6857997"/>
              <a:gd name="connsiteX1303" fmla="*/ 6484101 w 8851901"/>
              <a:gd name="connsiteY1303" fmla="*/ 6458070 h 6857997"/>
              <a:gd name="connsiteX1304" fmla="*/ 6481715 w 8851901"/>
              <a:gd name="connsiteY1304" fmla="*/ 6457275 h 6857997"/>
              <a:gd name="connsiteX1305" fmla="*/ 6479330 w 8851901"/>
              <a:gd name="connsiteY1305" fmla="*/ 6455685 h 6857997"/>
              <a:gd name="connsiteX1306" fmla="*/ 6474162 w 8851901"/>
              <a:gd name="connsiteY1306" fmla="*/ 6452109 h 6857997"/>
              <a:gd name="connsiteX1307" fmla="*/ 6469789 w 8851901"/>
              <a:gd name="connsiteY1307" fmla="*/ 6448532 h 6857997"/>
              <a:gd name="connsiteX1308" fmla="*/ 6461043 w 8851901"/>
              <a:gd name="connsiteY1308" fmla="*/ 6439392 h 6857997"/>
              <a:gd name="connsiteX1309" fmla="*/ 6456670 w 8851901"/>
              <a:gd name="connsiteY1309" fmla="*/ 6435816 h 6857997"/>
              <a:gd name="connsiteX1310" fmla="*/ 6452298 w 8851901"/>
              <a:gd name="connsiteY1310" fmla="*/ 6432239 h 6857997"/>
              <a:gd name="connsiteX1311" fmla="*/ 6450707 w 8851901"/>
              <a:gd name="connsiteY1311" fmla="*/ 6434624 h 6857997"/>
              <a:gd name="connsiteX1312" fmla="*/ 6448720 w 8851901"/>
              <a:gd name="connsiteY1312" fmla="*/ 6436611 h 6857997"/>
              <a:gd name="connsiteX1313" fmla="*/ 6443949 w 8851901"/>
              <a:gd name="connsiteY1313" fmla="*/ 6441379 h 6857997"/>
              <a:gd name="connsiteX1314" fmla="*/ 6438781 w 8851901"/>
              <a:gd name="connsiteY1314" fmla="*/ 6445751 h 6857997"/>
              <a:gd name="connsiteX1315" fmla="*/ 6431626 w 8851901"/>
              <a:gd name="connsiteY1315" fmla="*/ 6450122 h 6857997"/>
              <a:gd name="connsiteX1316" fmla="*/ 6417314 w 8851901"/>
              <a:gd name="connsiteY1316" fmla="*/ 6459262 h 6857997"/>
              <a:gd name="connsiteX1317" fmla="*/ 6403003 w 8851901"/>
              <a:gd name="connsiteY1317" fmla="*/ 6468402 h 6857997"/>
              <a:gd name="connsiteX1318" fmla="*/ 6396245 w 8851901"/>
              <a:gd name="connsiteY1318" fmla="*/ 6472773 h 6857997"/>
              <a:gd name="connsiteX1319" fmla="*/ 6390282 w 8851901"/>
              <a:gd name="connsiteY1319" fmla="*/ 6477542 h 6857997"/>
              <a:gd name="connsiteX1320" fmla="*/ 6385909 w 8851901"/>
              <a:gd name="connsiteY1320" fmla="*/ 6481913 h 6857997"/>
              <a:gd name="connsiteX1321" fmla="*/ 6383921 w 8851901"/>
              <a:gd name="connsiteY1321" fmla="*/ 6484297 h 6857997"/>
              <a:gd name="connsiteX1322" fmla="*/ 6382331 w 8851901"/>
              <a:gd name="connsiteY1322" fmla="*/ 6487079 h 6857997"/>
              <a:gd name="connsiteX1323" fmla="*/ 6381536 w 8851901"/>
              <a:gd name="connsiteY1323" fmla="*/ 6489463 h 6857997"/>
              <a:gd name="connsiteX1324" fmla="*/ 6381138 w 8851901"/>
              <a:gd name="connsiteY1324" fmla="*/ 6491848 h 6857997"/>
              <a:gd name="connsiteX1325" fmla="*/ 6381138 w 8851901"/>
              <a:gd name="connsiteY1325" fmla="*/ 6493834 h 6857997"/>
              <a:gd name="connsiteX1326" fmla="*/ 6381536 w 8851901"/>
              <a:gd name="connsiteY1326" fmla="*/ 6496219 h 6857997"/>
              <a:gd name="connsiteX1327" fmla="*/ 6382331 w 8851901"/>
              <a:gd name="connsiteY1327" fmla="*/ 6498603 h 6857997"/>
              <a:gd name="connsiteX1328" fmla="*/ 6384319 w 8851901"/>
              <a:gd name="connsiteY1328" fmla="*/ 6500987 h 6857997"/>
              <a:gd name="connsiteX1329" fmla="*/ 6386306 w 8851901"/>
              <a:gd name="connsiteY1329" fmla="*/ 6503372 h 6857997"/>
              <a:gd name="connsiteX1330" fmla="*/ 6389487 w 8851901"/>
              <a:gd name="connsiteY1330" fmla="*/ 6505756 h 6857997"/>
              <a:gd name="connsiteX1331" fmla="*/ 6387896 w 8851901"/>
              <a:gd name="connsiteY1331" fmla="*/ 6508935 h 6857997"/>
              <a:gd name="connsiteX1332" fmla="*/ 6385511 w 8851901"/>
              <a:gd name="connsiteY1332" fmla="*/ 6511717 h 6857997"/>
              <a:gd name="connsiteX1333" fmla="*/ 6382331 w 8851901"/>
              <a:gd name="connsiteY1333" fmla="*/ 6513704 h 6857997"/>
              <a:gd name="connsiteX1334" fmla="*/ 6379548 w 8851901"/>
              <a:gd name="connsiteY1334" fmla="*/ 6515691 h 6857997"/>
              <a:gd name="connsiteX1335" fmla="*/ 6376368 w 8851901"/>
              <a:gd name="connsiteY1335" fmla="*/ 6517280 h 6857997"/>
              <a:gd name="connsiteX1336" fmla="*/ 6372790 w 8851901"/>
              <a:gd name="connsiteY1336" fmla="*/ 6518075 h 6857997"/>
              <a:gd name="connsiteX1337" fmla="*/ 6368815 w 8851901"/>
              <a:gd name="connsiteY1337" fmla="*/ 6519267 h 6857997"/>
              <a:gd name="connsiteX1338" fmla="*/ 6364442 w 8851901"/>
              <a:gd name="connsiteY1338" fmla="*/ 6519665 h 6857997"/>
              <a:gd name="connsiteX1339" fmla="*/ 6355696 w 8851901"/>
              <a:gd name="connsiteY1339" fmla="*/ 6519665 h 6857997"/>
              <a:gd name="connsiteX1340" fmla="*/ 6345757 w 8851901"/>
              <a:gd name="connsiteY1340" fmla="*/ 6519267 h 6857997"/>
              <a:gd name="connsiteX1341" fmla="*/ 6325881 w 8851901"/>
              <a:gd name="connsiteY1341" fmla="*/ 6517678 h 6857997"/>
              <a:gd name="connsiteX1342" fmla="*/ 6315942 w 8851901"/>
              <a:gd name="connsiteY1342" fmla="*/ 6517280 h 6857997"/>
              <a:gd name="connsiteX1343" fmla="*/ 6306401 w 8851901"/>
              <a:gd name="connsiteY1343" fmla="*/ 6517280 h 6857997"/>
              <a:gd name="connsiteX1344" fmla="*/ 6297655 w 8851901"/>
              <a:gd name="connsiteY1344" fmla="*/ 6518075 h 6857997"/>
              <a:gd name="connsiteX1345" fmla="*/ 6293282 w 8851901"/>
              <a:gd name="connsiteY1345" fmla="*/ 6518472 h 6857997"/>
              <a:gd name="connsiteX1346" fmla="*/ 6289307 w 8851901"/>
              <a:gd name="connsiteY1346" fmla="*/ 6520062 h 6857997"/>
              <a:gd name="connsiteX1347" fmla="*/ 6285729 w 8851901"/>
              <a:gd name="connsiteY1347" fmla="*/ 6521652 h 6857997"/>
              <a:gd name="connsiteX1348" fmla="*/ 6282549 w 8851901"/>
              <a:gd name="connsiteY1348" fmla="*/ 6523638 h 6857997"/>
              <a:gd name="connsiteX1349" fmla="*/ 6278971 w 8851901"/>
              <a:gd name="connsiteY1349" fmla="*/ 6525625 h 6857997"/>
              <a:gd name="connsiteX1350" fmla="*/ 6276586 w 8851901"/>
              <a:gd name="connsiteY1350" fmla="*/ 6528407 h 6857997"/>
              <a:gd name="connsiteX1351" fmla="*/ 6274201 w 8851901"/>
              <a:gd name="connsiteY1351" fmla="*/ 6531984 h 6857997"/>
              <a:gd name="connsiteX1352" fmla="*/ 6272213 w 8851901"/>
              <a:gd name="connsiteY1352" fmla="*/ 6535560 h 6857997"/>
              <a:gd name="connsiteX1353" fmla="*/ 6270623 w 8851901"/>
              <a:gd name="connsiteY1353" fmla="*/ 6539931 h 6857997"/>
              <a:gd name="connsiteX1354" fmla="*/ 6269828 w 8851901"/>
              <a:gd name="connsiteY1354" fmla="*/ 6545097 h 6857997"/>
              <a:gd name="connsiteX1355" fmla="*/ 6261479 w 8851901"/>
              <a:gd name="connsiteY1355" fmla="*/ 6547482 h 6857997"/>
              <a:gd name="connsiteX1356" fmla="*/ 6253529 w 8851901"/>
              <a:gd name="connsiteY1356" fmla="*/ 6549866 h 6857997"/>
              <a:gd name="connsiteX1357" fmla="*/ 6238820 w 8851901"/>
              <a:gd name="connsiteY1357" fmla="*/ 6555032 h 6857997"/>
              <a:gd name="connsiteX1358" fmla="*/ 6224906 w 8851901"/>
              <a:gd name="connsiteY1358" fmla="*/ 6561390 h 6857997"/>
              <a:gd name="connsiteX1359" fmla="*/ 6211787 w 8851901"/>
              <a:gd name="connsiteY1359" fmla="*/ 6568941 h 6857997"/>
              <a:gd name="connsiteX1360" fmla="*/ 6198669 w 8851901"/>
              <a:gd name="connsiteY1360" fmla="*/ 6576094 h 6857997"/>
              <a:gd name="connsiteX1361" fmla="*/ 6186345 w 8851901"/>
              <a:gd name="connsiteY1361" fmla="*/ 6584041 h 6857997"/>
              <a:gd name="connsiteX1362" fmla="*/ 6161300 w 8851901"/>
              <a:gd name="connsiteY1362" fmla="*/ 6601129 h 6857997"/>
              <a:gd name="connsiteX1363" fmla="*/ 6135063 w 8851901"/>
              <a:gd name="connsiteY1363" fmla="*/ 6619806 h 6857997"/>
              <a:gd name="connsiteX1364" fmla="*/ 6121546 w 8851901"/>
              <a:gd name="connsiteY1364" fmla="*/ 6628946 h 6857997"/>
              <a:gd name="connsiteX1365" fmla="*/ 6106837 w 8851901"/>
              <a:gd name="connsiteY1365" fmla="*/ 6638483 h 6857997"/>
              <a:gd name="connsiteX1366" fmla="*/ 6090538 w 8851901"/>
              <a:gd name="connsiteY1366" fmla="*/ 6648021 h 6857997"/>
              <a:gd name="connsiteX1367" fmla="*/ 6073444 w 8851901"/>
              <a:gd name="connsiteY1367" fmla="*/ 6656763 h 6857997"/>
              <a:gd name="connsiteX1368" fmla="*/ 6064301 w 8851901"/>
              <a:gd name="connsiteY1368" fmla="*/ 6660737 h 6857997"/>
              <a:gd name="connsiteX1369" fmla="*/ 6054362 w 8851901"/>
              <a:gd name="connsiteY1369" fmla="*/ 6665108 h 6857997"/>
              <a:gd name="connsiteX1370" fmla="*/ 6044822 w 8851901"/>
              <a:gd name="connsiteY1370" fmla="*/ 6669082 h 6857997"/>
              <a:gd name="connsiteX1371" fmla="*/ 6034088 w 8851901"/>
              <a:gd name="connsiteY1371" fmla="*/ 6672261 h 6857997"/>
              <a:gd name="connsiteX1372" fmla="*/ 6034883 w 8851901"/>
              <a:gd name="connsiteY1372" fmla="*/ 6666300 h 6857997"/>
              <a:gd name="connsiteX1373" fmla="*/ 6036473 w 8851901"/>
              <a:gd name="connsiteY1373" fmla="*/ 6659147 h 6857997"/>
              <a:gd name="connsiteX1374" fmla="*/ 6038461 w 8851901"/>
              <a:gd name="connsiteY1374" fmla="*/ 6651994 h 6857997"/>
              <a:gd name="connsiteX1375" fmla="*/ 6040846 w 8851901"/>
              <a:gd name="connsiteY1375" fmla="*/ 6643649 h 6857997"/>
              <a:gd name="connsiteX1376" fmla="*/ 6043629 w 8851901"/>
              <a:gd name="connsiteY1376" fmla="*/ 6635304 h 6857997"/>
              <a:gd name="connsiteX1377" fmla="*/ 6047207 w 8851901"/>
              <a:gd name="connsiteY1377" fmla="*/ 6626959 h 6857997"/>
              <a:gd name="connsiteX1378" fmla="*/ 6051182 w 8851901"/>
              <a:gd name="connsiteY1378" fmla="*/ 6619011 h 6857997"/>
              <a:gd name="connsiteX1379" fmla="*/ 6055555 w 8851901"/>
              <a:gd name="connsiteY1379" fmla="*/ 6611858 h 6857997"/>
              <a:gd name="connsiteX1380" fmla="*/ 6060325 w 8851901"/>
              <a:gd name="connsiteY1380" fmla="*/ 6605103 h 6857997"/>
              <a:gd name="connsiteX1381" fmla="*/ 6065891 w 8851901"/>
              <a:gd name="connsiteY1381" fmla="*/ 6599539 h 6857997"/>
              <a:gd name="connsiteX1382" fmla="*/ 6068674 w 8851901"/>
              <a:gd name="connsiteY1382" fmla="*/ 6597155 h 6857997"/>
              <a:gd name="connsiteX1383" fmla="*/ 6072252 w 8851901"/>
              <a:gd name="connsiteY1383" fmla="*/ 6595168 h 6857997"/>
              <a:gd name="connsiteX1384" fmla="*/ 6075034 w 8851901"/>
              <a:gd name="connsiteY1384" fmla="*/ 6593181 h 6857997"/>
              <a:gd name="connsiteX1385" fmla="*/ 6078612 w 8851901"/>
              <a:gd name="connsiteY1385" fmla="*/ 6592386 h 6857997"/>
              <a:gd name="connsiteX1386" fmla="*/ 6081395 w 8851901"/>
              <a:gd name="connsiteY1386" fmla="*/ 6591194 h 6857997"/>
              <a:gd name="connsiteX1387" fmla="*/ 6084575 w 8851901"/>
              <a:gd name="connsiteY1387" fmla="*/ 6590797 h 6857997"/>
              <a:gd name="connsiteX1388" fmla="*/ 6088551 w 8851901"/>
              <a:gd name="connsiteY1388" fmla="*/ 6591194 h 6857997"/>
              <a:gd name="connsiteX1389" fmla="*/ 6092128 w 8851901"/>
              <a:gd name="connsiteY1389" fmla="*/ 6591989 h 6857997"/>
              <a:gd name="connsiteX1390" fmla="*/ 6096104 w 8851901"/>
              <a:gd name="connsiteY1390" fmla="*/ 6593181 h 6857997"/>
              <a:gd name="connsiteX1391" fmla="*/ 6100079 w 8851901"/>
              <a:gd name="connsiteY1391" fmla="*/ 6595168 h 6857997"/>
              <a:gd name="connsiteX1392" fmla="*/ 6103657 w 8851901"/>
              <a:gd name="connsiteY1392" fmla="*/ 6597552 h 6857997"/>
              <a:gd name="connsiteX1393" fmla="*/ 6107632 w 8851901"/>
              <a:gd name="connsiteY1393" fmla="*/ 6600732 h 6857997"/>
              <a:gd name="connsiteX1394" fmla="*/ 6113198 w 8851901"/>
              <a:gd name="connsiteY1394" fmla="*/ 6593579 h 6857997"/>
              <a:gd name="connsiteX1395" fmla="*/ 6117968 w 8851901"/>
              <a:gd name="connsiteY1395" fmla="*/ 6586823 h 6857997"/>
              <a:gd name="connsiteX1396" fmla="*/ 6123136 w 8851901"/>
              <a:gd name="connsiteY1396" fmla="*/ 6581260 h 6857997"/>
              <a:gd name="connsiteX1397" fmla="*/ 6129099 w 8851901"/>
              <a:gd name="connsiteY1397" fmla="*/ 6575299 h 6857997"/>
              <a:gd name="connsiteX1398" fmla="*/ 6134665 w 8851901"/>
              <a:gd name="connsiteY1398" fmla="*/ 6569735 h 6857997"/>
              <a:gd name="connsiteX1399" fmla="*/ 6140231 w 8851901"/>
              <a:gd name="connsiteY1399" fmla="*/ 6564967 h 6857997"/>
              <a:gd name="connsiteX1400" fmla="*/ 6146591 w 8851901"/>
              <a:gd name="connsiteY1400" fmla="*/ 6560198 h 6857997"/>
              <a:gd name="connsiteX1401" fmla="*/ 6152952 w 8851901"/>
              <a:gd name="connsiteY1401" fmla="*/ 6555827 h 6857997"/>
              <a:gd name="connsiteX1402" fmla="*/ 6165673 w 8851901"/>
              <a:gd name="connsiteY1402" fmla="*/ 6547482 h 6857997"/>
              <a:gd name="connsiteX1403" fmla="*/ 6178792 w 8851901"/>
              <a:gd name="connsiteY1403" fmla="*/ 6539534 h 6857997"/>
              <a:gd name="connsiteX1404" fmla="*/ 6192705 w 8851901"/>
              <a:gd name="connsiteY1404" fmla="*/ 6532778 h 6857997"/>
              <a:gd name="connsiteX1405" fmla="*/ 6206619 w 8851901"/>
              <a:gd name="connsiteY1405" fmla="*/ 6526023 h 6857997"/>
              <a:gd name="connsiteX1406" fmla="*/ 6227689 w 8851901"/>
              <a:gd name="connsiteY1406" fmla="*/ 6515691 h 6857997"/>
              <a:gd name="connsiteX1407" fmla="*/ 6249553 w 8851901"/>
              <a:gd name="connsiteY1407" fmla="*/ 6505359 h 6857997"/>
              <a:gd name="connsiteX1408" fmla="*/ 6272213 w 8851901"/>
              <a:gd name="connsiteY1408" fmla="*/ 6494232 h 6857997"/>
              <a:gd name="connsiteX1409" fmla="*/ 6283344 w 8851901"/>
              <a:gd name="connsiteY1409" fmla="*/ 6488271 h 6857997"/>
              <a:gd name="connsiteX1410" fmla="*/ 6294078 w 8851901"/>
              <a:gd name="connsiteY1410" fmla="*/ 6482708 h 6857997"/>
              <a:gd name="connsiteX1411" fmla="*/ 6296065 w 8851901"/>
              <a:gd name="connsiteY1411" fmla="*/ 6479131 h 6857997"/>
              <a:gd name="connsiteX1412" fmla="*/ 6298450 w 8851901"/>
              <a:gd name="connsiteY1412" fmla="*/ 6476349 h 6857997"/>
              <a:gd name="connsiteX1413" fmla="*/ 6301631 w 8851901"/>
              <a:gd name="connsiteY1413" fmla="*/ 6473568 h 6857997"/>
              <a:gd name="connsiteX1414" fmla="*/ 6305209 w 8851901"/>
              <a:gd name="connsiteY1414" fmla="*/ 6471183 h 6857997"/>
              <a:gd name="connsiteX1415" fmla="*/ 6309184 w 8851901"/>
              <a:gd name="connsiteY1415" fmla="*/ 6468799 h 6857997"/>
              <a:gd name="connsiteX1416" fmla="*/ 6314352 w 8851901"/>
              <a:gd name="connsiteY1416" fmla="*/ 6466812 h 6857997"/>
              <a:gd name="connsiteX1417" fmla="*/ 6323893 w 8851901"/>
              <a:gd name="connsiteY1417" fmla="*/ 6463633 h 6857997"/>
              <a:gd name="connsiteX1418" fmla="*/ 6331844 w 8851901"/>
              <a:gd name="connsiteY1418" fmla="*/ 6460454 h 6857997"/>
              <a:gd name="connsiteX1419" fmla="*/ 6338999 w 8851901"/>
              <a:gd name="connsiteY1419" fmla="*/ 6457672 h 6857997"/>
              <a:gd name="connsiteX1420" fmla="*/ 6338999 w 8851901"/>
              <a:gd name="connsiteY1420" fmla="*/ 6460454 h 6857997"/>
              <a:gd name="connsiteX1421" fmla="*/ 6338999 w 8851901"/>
              <a:gd name="connsiteY1421" fmla="*/ 6463633 h 6857997"/>
              <a:gd name="connsiteX1422" fmla="*/ 6338204 w 8851901"/>
              <a:gd name="connsiteY1422" fmla="*/ 6468799 h 6857997"/>
              <a:gd name="connsiteX1423" fmla="*/ 6336614 w 8851901"/>
              <a:gd name="connsiteY1423" fmla="*/ 6473568 h 6857997"/>
              <a:gd name="connsiteX1424" fmla="*/ 6333831 w 8851901"/>
              <a:gd name="connsiteY1424" fmla="*/ 6478734 h 6857997"/>
              <a:gd name="connsiteX1425" fmla="*/ 6336614 w 8851901"/>
              <a:gd name="connsiteY1425" fmla="*/ 6479529 h 6857997"/>
              <a:gd name="connsiteX1426" fmla="*/ 6339397 w 8851901"/>
              <a:gd name="connsiteY1426" fmla="*/ 6480721 h 6857997"/>
              <a:gd name="connsiteX1427" fmla="*/ 6342975 w 8851901"/>
              <a:gd name="connsiteY1427" fmla="*/ 6480721 h 6857997"/>
              <a:gd name="connsiteX1428" fmla="*/ 6345757 w 8851901"/>
              <a:gd name="connsiteY1428" fmla="*/ 6479926 h 6857997"/>
              <a:gd name="connsiteX1429" fmla="*/ 6349335 w 8851901"/>
              <a:gd name="connsiteY1429" fmla="*/ 6479529 h 6857997"/>
              <a:gd name="connsiteX1430" fmla="*/ 6352913 w 8851901"/>
              <a:gd name="connsiteY1430" fmla="*/ 6478734 h 6857997"/>
              <a:gd name="connsiteX1431" fmla="*/ 6359274 w 8851901"/>
              <a:gd name="connsiteY1431" fmla="*/ 6475555 h 6857997"/>
              <a:gd name="connsiteX1432" fmla="*/ 6365237 w 8851901"/>
              <a:gd name="connsiteY1432" fmla="*/ 6472376 h 6857997"/>
              <a:gd name="connsiteX1433" fmla="*/ 6370405 w 8851901"/>
              <a:gd name="connsiteY1433" fmla="*/ 6468004 h 6857997"/>
              <a:gd name="connsiteX1434" fmla="*/ 6372790 w 8851901"/>
              <a:gd name="connsiteY1434" fmla="*/ 6465620 h 6857997"/>
              <a:gd name="connsiteX1435" fmla="*/ 6374380 w 8851901"/>
              <a:gd name="connsiteY1435" fmla="*/ 6462838 h 6857997"/>
              <a:gd name="connsiteX1436" fmla="*/ 6375573 w 8851901"/>
              <a:gd name="connsiteY1436" fmla="*/ 6460454 h 6857997"/>
              <a:gd name="connsiteX1437" fmla="*/ 6376765 w 8851901"/>
              <a:gd name="connsiteY1437" fmla="*/ 6458467 h 6857997"/>
              <a:gd name="connsiteX1438" fmla="*/ 6374380 w 8851901"/>
              <a:gd name="connsiteY1438" fmla="*/ 6454891 h 6857997"/>
              <a:gd name="connsiteX1439" fmla="*/ 6372392 w 8851901"/>
              <a:gd name="connsiteY1439" fmla="*/ 6452904 h 6857997"/>
              <a:gd name="connsiteX1440" fmla="*/ 6370405 w 8851901"/>
              <a:gd name="connsiteY1440" fmla="*/ 6452109 h 6857997"/>
              <a:gd name="connsiteX1441" fmla="*/ 6368417 w 8851901"/>
              <a:gd name="connsiteY1441" fmla="*/ 6452904 h 6857997"/>
              <a:gd name="connsiteX1442" fmla="*/ 6366429 w 8851901"/>
              <a:gd name="connsiteY1442" fmla="*/ 6454096 h 6857997"/>
              <a:gd name="connsiteX1443" fmla="*/ 6364839 w 8851901"/>
              <a:gd name="connsiteY1443" fmla="*/ 6456083 h 6857997"/>
              <a:gd name="connsiteX1444" fmla="*/ 6362056 w 8851901"/>
              <a:gd name="connsiteY1444" fmla="*/ 6460454 h 6857997"/>
              <a:gd name="connsiteX1445" fmla="*/ 6359671 w 8851901"/>
              <a:gd name="connsiteY1445" fmla="*/ 6464428 h 6857997"/>
              <a:gd name="connsiteX1446" fmla="*/ 6358081 w 8851901"/>
              <a:gd name="connsiteY1446" fmla="*/ 6466017 h 6857997"/>
              <a:gd name="connsiteX1447" fmla="*/ 6356491 w 8851901"/>
              <a:gd name="connsiteY1447" fmla="*/ 6466017 h 6857997"/>
              <a:gd name="connsiteX1448" fmla="*/ 6355298 w 8851901"/>
              <a:gd name="connsiteY1448" fmla="*/ 6464825 h 6857997"/>
              <a:gd name="connsiteX1449" fmla="*/ 6354106 w 8851901"/>
              <a:gd name="connsiteY1449" fmla="*/ 6462441 h 6857997"/>
              <a:gd name="connsiteX1450" fmla="*/ 6352118 w 8851901"/>
              <a:gd name="connsiteY1450" fmla="*/ 6458467 h 6857997"/>
              <a:gd name="connsiteX1451" fmla="*/ 6350925 w 8851901"/>
              <a:gd name="connsiteY1451" fmla="*/ 6452904 h 6857997"/>
              <a:gd name="connsiteX1452" fmla="*/ 6359671 w 8851901"/>
              <a:gd name="connsiteY1452" fmla="*/ 6445751 h 6857997"/>
              <a:gd name="connsiteX1453" fmla="*/ 6368815 w 8851901"/>
              <a:gd name="connsiteY1453" fmla="*/ 6438995 h 6857997"/>
              <a:gd name="connsiteX1454" fmla="*/ 6378753 w 8851901"/>
              <a:gd name="connsiteY1454" fmla="*/ 6433432 h 6857997"/>
              <a:gd name="connsiteX1455" fmla="*/ 6387896 w 8851901"/>
              <a:gd name="connsiteY1455" fmla="*/ 6427868 h 6857997"/>
              <a:gd name="connsiteX1456" fmla="*/ 6406581 w 8851901"/>
              <a:gd name="connsiteY1456" fmla="*/ 6417536 h 6857997"/>
              <a:gd name="connsiteX1457" fmla="*/ 6424867 w 8851901"/>
              <a:gd name="connsiteY1457" fmla="*/ 6407999 h 6857997"/>
              <a:gd name="connsiteX1458" fmla="*/ 6441962 w 8851901"/>
              <a:gd name="connsiteY1458" fmla="*/ 6398462 h 6857997"/>
              <a:gd name="connsiteX1459" fmla="*/ 6450310 w 8851901"/>
              <a:gd name="connsiteY1459" fmla="*/ 6393693 h 6857997"/>
              <a:gd name="connsiteX1460" fmla="*/ 6457863 w 8851901"/>
              <a:gd name="connsiteY1460" fmla="*/ 6388527 h 6857997"/>
              <a:gd name="connsiteX1461" fmla="*/ 6465019 w 8851901"/>
              <a:gd name="connsiteY1461" fmla="*/ 6382963 h 6857997"/>
              <a:gd name="connsiteX1462" fmla="*/ 6471379 w 8851901"/>
              <a:gd name="connsiteY1462" fmla="*/ 6377003 h 6857997"/>
              <a:gd name="connsiteX1463" fmla="*/ 6477342 w 8851901"/>
              <a:gd name="connsiteY1463" fmla="*/ 6371439 h 6857997"/>
              <a:gd name="connsiteX1464" fmla="*/ 6508751 w 8851901"/>
              <a:gd name="connsiteY1464" fmla="*/ 6351586 h 6857997"/>
              <a:gd name="connsiteX1465" fmla="*/ 6514407 w 8851901"/>
              <a:gd name="connsiteY1465" fmla="*/ 6351586 h 6857997"/>
              <a:gd name="connsiteX1466" fmla="*/ 6520062 w 8851901"/>
              <a:gd name="connsiteY1466" fmla="*/ 6352761 h 6857997"/>
              <a:gd name="connsiteX1467" fmla="*/ 6525341 w 8851901"/>
              <a:gd name="connsiteY1467" fmla="*/ 6354720 h 6857997"/>
              <a:gd name="connsiteX1468" fmla="*/ 6528357 w 8851901"/>
              <a:gd name="connsiteY1468" fmla="*/ 6356287 h 6857997"/>
              <a:gd name="connsiteX1469" fmla="*/ 6530619 w 8851901"/>
              <a:gd name="connsiteY1469" fmla="*/ 6357462 h 6857997"/>
              <a:gd name="connsiteX1470" fmla="*/ 6532881 w 8851901"/>
              <a:gd name="connsiteY1470" fmla="*/ 6359421 h 6857997"/>
              <a:gd name="connsiteX1471" fmla="*/ 6534767 w 8851901"/>
              <a:gd name="connsiteY1471" fmla="*/ 6361771 h 6857997"/>
              <a:gd name="connsiteX1472" fmla="*/ 6536652 w 8851901"/>
              <a:gd name="connsiteY1472" fmla="*/ 6364122 h 6857997"/>
              <a:gd name="connsiteX1473" fmla="*/ 6537406 w 8851901"/>
              <a:gd name="connsiteY1473" fmla="*/ 6366864 h 6857997"/>
              <a:gd name="connsiteX1474" fmla="*/ 6538537 w 8851901"/>
              <a:gd name="connsiteY1474" fmla="*/ 6369606 h 6857997"/>
              <a:gd name="connsiteX1475" fmla="*/ 6538914 w 8851901"/>
              <a:gd name="connsiteY1475" fmla="*/ 6372740 h 6857997"/>
              <a:gd name="connsiteX1476" fmla="*/ 6538914 w 8851901"/>
              <a:gd name="connsiteY1476" fmla="*/ 6376265 h 6857997"/>
              <a:gd name="connsiteX1477" fmla="*/ 6537783 w 8851901"/>
              <a:gd name="connsiteY1477" fmla="*/ 6380182 h 6857997"/>
              <a:gd name="connsiteX1478" fmla="*/ 6535521 w 8851901"/>
              <a:gd name="connsiteY1478" fmla="*/ 6380966 h 6857997"/>
              <a:gd name="connsiteX1479" fmla="*/ 6533258 w 8851901"/>
              <a:gd name="connsiteY1479" fmla="*/ 6381749 h 6857997"/>
              <a:gd name="connsiteX1480" fmla="*/ 6530996 w 8851901"/>
              <a:gd name="connsiteY1480" fmla="*/ 6381749 h 6857997"/>
              <a:gd name="connsiteX1481" fmla="*/ 6528734 w 8851901"/>
              <a:gd name="connsiteY1481" fmla="*/ 6380966 h 6857997"/>
              <a:gd name="connsiteX1482" fmla="*/ 6526849 w 8851901"/>
              <a:gd name="connsiteY1482" fmla="*/ 6380182 h 6857997"/>
              <a:gd name="connsiteX1483" fmla="*/ 6524964 w 8851901"/>
              <a:gd name="connsiteY1483" fmla="*/ 6378615 h 6857997"/>
              <a:gd name="connsiteX1484" fmla="*/ 6523078 w 8851901"/>
              <a:gd name="connsiteY1484" fmla="*/ 6377440 h 6857997"/>
              <a:gd name="connsiteX1485" fmla="*/ 6521193 w 8851901"/>
              <a:gd name="connsiteY1485" fmla="*/ 6374698 h 6857997"/>
              <a:gd name="connsiteX1486" fmla="*/ 6517423 w 8851901"/>
              <a:gd name="connsiteY1486" fmla="*/ 6369997 h 6857997"/>
              <a:gd name="connsiteX1487" fmla="*/ 6514784 w 8851901"/>
              <a:gd name="connsiteY1487" fmla="*/ 6364905 h 6857997"/>
              <a:gd name="connsiteX1488" fmla="*/ 5755103 w 8851901"/>
              <a:gd name="connsiteY1488" fmla="*/ 6335711 h 6857997"/>
              <a:gd name="connsiteX1489" fmla="*/ 5756621 w 8851901"/>
              <a:gd name="connsiteY1489" fmla="*/ 6337727 h 6857997"/>
              <a:gd name="connsiteX1490" fmla="*/ 5758140 w 8851901"/>
              <a:gd name="connsiteY1490" fmla="*/ 6340549 h 6857997"/>
              <a:gd name="connsiteX1491" fmla="*/ 5760418 w 8851901"/>
              <a:gd name="connsiteY1491" fmla="*/ 6350629 h 6857997"/>
              <a:gd name="connsiteX1492" fmla="*/ 5761557 w 8851901"/>
              <a:gd name="connsiteY1492" fmla="*/ 6356676 h 6857997"/>
              <a:gd name="connsiteX1493" fmla="*/ 5762695 w 8851901"/>
              <a:gd name="connsiteY1493" fmla="*/ 6362724 h 6857997"/>
              <a:gd name="connsiteX1494" fmla="*/ 5763455 w 8851901"/>
              <a:gd name="connsiteY1494" fmla="*/ 6369981 h 6857997"/>
              <a:gd name="connsiteX1495" fmla="*/ 5764214 w 8851901"/>
              <a:gd name="connsiteY1495" fmla="*/ 6376835 h 6857997"/>
              <a:gd name="connsiteX1496" fmla="*/ 5764214 w 8851901"/>
              <a:gd name="connsiteY1496" fmla="*/ 6383689 h 6857997"/>
              <a:gd name="connsiteX1497" fmla="*/ 5763455 w 8851901"/>
              <a:gd name="connsiteY1497" fmla="*/ 6390140 h 6857997"/>
              <a:gd name="connsiteX1498" fmla="*/ 5762695 w 8851901"/>
              <a:gd name="connsiteY1498" fmla="*/ 6396187 h 6857997"/>
              <a:gd name="connsiteX1499" fmla="*/ 5761177 w 8851901"/>
              <a:gd name="connsiteY1499" fmla="*/ 6401429 h 6857997"/>
              <a:gd name="connsiteX1500" fmla="*/ 5760038 w 8851901"/>
              <a:gd name="connsiteY1500" fmla="*/ 6403848 h 6857997"/>
              <a:gd name="connsiteX1501" fmla="*/ 5758899 w 8851901"/>
              <a:gd name="connsiteY1501" fmla="*/ 6405864 h 6857997"/>
              <a:gd name="connsiteX1502" fmla="*/ 5757001 w 8851901"/>
              <a:gd name="connsiteY1502" fmla="*/ 6407880 h 6857997"/>
              <a:gd name="connsiteX1503" fmla="*/ 5755482 w 8851901"/>
              <a:gd name="connsiteY1503" fmla="*/ 6409492 h 6857997"/>
              <a:gd name="connsiteX1504" fmla="*/ 5753964 w 8851901"/>
              <a:gd name="connsiteY1504" fmla="*/ 6411105 h 6857997"/>
              <a:gd name="connsiteX1505" fmla="*/ 5751307 w 8851901"/>
              <a:gd name="connsiteY1505" fmla="*/ 6411508 h 6857997"/>
              <a:gd name="connsiteX1506" fmla="*/ 5749029 w 8851901"/>
              <a:gd name="connsiteY1506" fmla="*/ 6411911 h 6857997"/>
              <a:gd name="connsiteX1507" fmla="*/ 5746751 w 8851901"/>
              <a:gd name="connsiteY1507" fmla="*/ 6411911 h 6857997"/>
              <a:gd name="connsiteX1508" fmla="*/ 5747890 w 8851901"/>
              <a:gd name="connsiteY1508" fmla="*/ 6392156 h 6857997"/>
              <a:gd name="connsiteX1509" fmla="*/ 5750168 w 8851901"/>
              <a:gd name="connsiteY1509" fmla="*/ 6372803 h 6857997"/>
              <a:gd name="connsiteX1510" fmla="*/ 5752445 w 8851901"/>
              <a:gd name="connsiteY1510" fmla="*/ 6353854 h 6857997"/>
              <a:gd name="connsiteX1511" fmla="*/ 6640514 w 8851901"/>
              <a:gd name="connsiteY1511" fmla="*/ 6316661 h 6857997"/>
              <a:gd name="connsiteX1512" fmla="*/ 6638530 w 8851901"/>
              <a:gd name="connsiteY1512" fmla="*/ 6321854 h 6857997"/>
              <a:gd name="connsiteX1513" fmla="*/ 6636148 w 8851901"/>
              <a:gd name="connsiteY1513" fmla="*/ 6327446 h 6857997"/>
              <a:gd name="connsiteX1514" fmla="*/ 6633767 w 8851901"/>
              <a:gd name="connsiteY1514" fmla="*/ 6332239 h 6857997"/>
              <a:gd name="connsiteX1515" fmla="*/ 6631386 w 8851901"/>
              <a:gd name="connsiteY1515" fmla="*/ 6337032 h 6857997"/>
              <a:gd name="connsiteX1516" fmla="*/ 6628608 w 8851901"/>
              <a:gd name="connsiteY1516" fmla="*/ 6342225 h 6857997"/>
              <a:gd name="connsiteX1517" fmla="*/ 6625036 w 8851901"/>
              <a:gd name="connsiteY1517" fmla="*/ 6346619 h 6857997"/>
              <a:gd name="connsiteX1518" fmla="*/ 6617892 w 8851901"/>
              <a:gd name="connsiteY1518" fmla="*/ 6355406 h 6857997"/>
              <a:gd name="connsiteX1519" fmla="*/ 6609955 w 8851901"/>
              <a:gd name="connsiteY1519" fmla="*/ 6362996 h 6857997"/>
              <a:gd name="connsiteX1520" fmla="*/ 6601620 w 8851901"/>
              <a:gd name="connsiteY1520" fmla="*/ 6370585 h 6857997"/>
              <a:gd name="connsiteX1521" fmla="*/ 6592889 w 8851901"/>
              <a:gd name="connsiteY1521" fmla="*/ 6377375 h 6857997"/>
              <a:gd name="connsiteX1522" fmla="*/ 6583761 w 8851901"/>
              <a:gd name="connsiteY1522" fmla="*/ 6384166 h 6857997"/>
              <a:gd name="connsiteX1523" fmla="*/ 6564711 w 8851901"/>
              <a:gd name="connsiteY1523" fmla="*/ 6396948 h 6857997"/>
              <a:gd name="connsiteX1524" fmla="*/ 6545661 w 8851901"/>
              <a:gd name="connsiteY1524" fmla="*/ 6410129 h 6857997"/>
              <a:gd name="connsiteX1525" fmla="*/ 6536135 w 8851901"/>
              <a:gd name="connsiteY1525" fmla="*/ 6417319 h 6857997"/>
              <a:gd name="connsiteX1526" fmla="*/ 6527404 w 8851901"/>
              <a:gd name="connsiteY1526" fmla="*/ 6424509 h 6857997"/>
              <a:gd name="connsiteX1527" fmla="*/ 6519467 w 8851901"/>
              <a:gd name="connsiteY1527" fmla="*/ 6432498 h 6857997"/>
              <a:gd name="connsiteX1528" fmla="*/ 6511926 w 8851901"/>
              <a:gd name="connsiteY1528" fmla="*/ 6440486 h 6857997"/>
              <a:gd name="connsiteX1529" fmla="*/ 6513514 w 8851901"/>
              <a:gd name="connsiteY1529" fmla="*/ 6435693 h 6857997"/>
              <a:gd name="connsiteX1530" fmla="*/ 6515498 w 8851901"/>
              <a:gd name="connsiteY1530" fmla="*/ 6431299 h 6857997"/>
              <a:gd name="connsiteX1531" fmla="*/ 6517482 w 8851901"/>
              <a:gd name="connsiteY1531" fmla="*/ 6426905 h 6857997"/>
              <a:gd name="connsiteX1532" fmla="*/ 6520260 w 8851901"/>
              <a:gd name="connsiteY1532" fmla="*/ 6422512 h 6857997"/>
              <a:gd name="connsiteX1533" fmla="*/ 6523039 w 8851901"/>
              <a:gd name="connsiteY1533" fmla="*/ 6418118 h 6857997"/>
              <a:gd name="connsiteX1534" fmla="*/ 6526610 w 8851901"/>
              <a:gd name="connsiteY1534" fmla="*/ 6414124 h 6857997"/>
              <a:gd name="connsiteX1535" fmla="*/ 6533754 w 8851901"/>
              <a:gd name="connsiteY1535" fmla="*/ 6405735 h 6857997"/>
              <a:gd name="connsiteX1536" fmla="*/ 6542089 w 8851901"/>
              <a:gd name="connsiteY1536" fmla="*/ 6398546 h 6857997"/>
              <a:gd name="connsiteX1537" fmla="*/ 6551614 w 8851901"/>
              <a:gd name="connsiteY1537" fmla="*/ 6390557 h 6857997"/>
              <a:gd name="connsiteX1538" fmla="*/ 6561139 w 8851901"/>
              <a:gd name="connsiteY1538" fmla="*/ 6383766 h 6857997"/>
              <a:gd name="connsiteX1539" fmla="*/ 6571457 w 8851901"/>
              <a:gd name="connsiteY1539" fmla="*/ 6376577 h 6857997"/>
              <a:gd name="connsiteX1540" fmla="*/ 6591698 w 8851901"/>
              <a:gd name="connsiteY1540" fmla="*/ 6362596 h 6857997"/>
              <a:gd name="connsiteX1541" fmla="*/ 6601620 w 8851901"/>
              <a:gd name="connsiteY1541" fmla="*/ 6355406 h 6857997"/>
              <a:gd name="connsiteX1542" fmla="*/ 6611542 w 8851901"/>
              <a:gd name="connsiteY1542" fmla="*/ 6348616 h 6857997"/>
              <a:gd name="connsiteX1543" fmla="*/ 6620273 w 8851901"/>
              <a:gd name="connsiteY1543" fmla="*/ 6340627 h 6857997"/>
              <a:gd name="connsiteX1544" fmla="*/ 6627814 w 8851901"/>
              <a:gd name="connsiteY1544" fmla="*/ 6333438 h 6857997"/>
              <a:gd name="connsiteX1545" fmla="*/ 6634958 w 8851901"/>
              <a:gd name="connsiteY1545" fmla="*/ 6325049 h 6857997"/>
              <a:gd name="connsiteX1546" fmla="*/ 6637736 w 8851901"/>
              <a:gd name="connsiteY1546" fmla="*/ 6320656 h 6857997"/>
              <a:gd name="connsiteX1547" fmla="*/ 6550530 w 8851901"/>
              <a:gd name="connsiteY1547" fmla="*/ 6302374 h 6857997"/>
              <a:gd name="connsiteX1548" fmla="*/ 6552934 w 8851901"/>
              <a:gd name="connsiteY1548" fmla="*/ 6303181 h 6857997"/>
              <a:gd name="connsiteX1549" fmla="*/ 6555738 w 8851901"/>
              <a:gd name="connsiteY1549" fmla="*/ 6303989 h 6857997"/>
              <a:gd name="connsiteX1550" fmla="*/ 6560545 w 8851901"/>
              <a:gd name="connsiteY1550" fmla="*/ 6306410 h 6857997"/>
              <a:gd name="connsiteX1551" fmla="*/ 6565352 w 8851901"/>
              <a:gd name="connsiteY1551" fmla="*/ 6308832 h 6857997"/>
              <a:gd name="connsiteX1552" fmla="*/ 6570159 w 8851901"/>
              <a:gd name="connsiteY1552" fmla="*/ 6311657 h 6857997"/>
              <a:gd name="connsiteX1553" fmla="*/ 6573364 w 8851901"/>
              <a:gd name="connsiteY1553" fmla="*/ 6312465 h 6857997"/>
              <a:gd name="connsiteX1554" fmla="*/ 6575767 w 8851901"/>
              <a:gd name="connsiteY1554" fmla="*/ 6312465 h 6857997"/>
              <a:gd name="connsiteX1555" fmla="*/ 6578571 w 8851901"/>
              <a:gd name="connsiteY1555" fmla="*/ 6312465 h 6857997"/>
              <a:gd name="connsiteX1556" fmla="*/ 6581776 w 8851901"/>
              <a:gd name="connsiteY1556" fmla="*/ 6311657 h 6857997"/>
              <a:gd name="connsiteX1557" fmla="*/ 6580975 w 8851901"/>
              <a:gd name="connsiteY1557" fmla="*/ 6316097 h 6857997"/>
              <a:gd name="connsiteX1558" fmla="*/ 6580174 w 8851901"/>
              <a:gd name="connsiteY1558" fmla="*/ 6319326 h 6857997"/>
              <a:gd name="connsiteX1559" fmla="*/ 6578571 w 8851901"/>
              <a:gd name="connsiteY1559" fmla="*/ 6321748 h 6857997"/>
              <a:gd name="connsiteX1560" fmla="*/ 6576168 w 8851901"/>
              <a:gd name="connsiteY1560" fmla="*/ 6323766 h 6857997"/>
              <a:gd name="connsiteX1561" fmla="*/ 6573364 w 8851901"/>
              <a:gd name="connsiteY1561" fmla="*/ 6325380 h 6857997"/>
              <a:gd name="connsiteX1562" fmla="*/ 6570159 w 8851901"/>
              <a:gd name="connsiteY1562" fmla="*/ 6326187 h 6857997"/>
              <a:gd name="connsiteX1563" fmla="*/ 6566954 w 8851901"/>
              <a:gd name="connsiteY1563" fmla="*/ 6326187 h 6857997"/>
              <a:gd name="connsiteX1564" fmla="*/ 6562948 w 8851901"/>
              <a:gd name="connsiteY1564" fmla="*/ 6325784 h 6857997"/>
              <a:gd name="connsiteX1565" fmla="*/ 6559343 w 8851901"/>
              <a:gd name="connsiteY1565" fmla="*/ 6325380 h 6857997"/>
              <a:gd name="connsiteX1566" fmla="*/ 6555738 w 8851901"/>
              <a:gd name="connsiteY1566" fmla="*/ 6323766 h 6857997"/>
              <a:gd name="connsiteX1567" fmla="*/ 6552132 w 8851901"/>
              <a:gd name="connsiteY1567" fmla="*/ 6321748 h 6857997"/>
              <a:gd name="connsiteX1568" fmla="*/ 6548527 w 8851901"/>
              <a:gd name="connsiteY1568" fmla="*/ 6319729 h 6857997"/>
              <a:gd name="connsiteX1569" fmla="*/ 6545322 w 8851901"/>
              <a:gd name="connsiteY1569" fmla="*/ 6316904 h 6857997"/>
              <a:gd name="connsiteX1570" fmla="*/ 6542919 w 8851901"/>
              <a:gd name="connsiteY1570" fmla="*/ 6314079 h 6857997"/>
              <a:gd name="connsiteX1571" fmla="*/ 6540515 w 8851901"/>
              <a:gd name="connsiteY1571" fmla="*/ 6310850 h 6857997"/>
              <a:gd name="connsiteX1572" fmla="*/ 6538913 w 8851901"/>
              <a:gd name="connsiteY1572" fmla="*/ 6306814 h 6857997"/>
              <a:gd name="connsiteX1573" fmla="*/ 6541717 w 8851901"/>
              <a:gd name="connsiteY1573" fmla="*/ 6305200 h 6857997"/>
              <a:gd name="connsiteX1574" fmla="*/ 6545322 w 8851901"/>
              <a:gd name="connsiteY1574" fmla="*/ 6303585 h 6857997"/>
              <a:gd name="connsiteX1575" fmla="*/ 6547726 w 8851901"/>
              <a:gd name="connsiteY1575" fmla="*/ 6303181 h 6857997"/>
              <a:gd name="connsiteX1576" fmla="*/ 7081838 w 8851901"/>
              <a:gd name="connsiteY1576" fmla="*/ 6299199 h 6857997"/>
              <a:gd name="connsiteX1577" fmla="*/ 7083029 w 8851901"/>
              <a:gd name="connsiteY1577" fmla="*/ 6306994 h 6857997"/>
              <a:gd name="connsiteX1578" fmla="*/ 7083426 w 8851901"/>
              <a:gd name="connsiteY1578" fmla="*/ 6313558 h 6857997"/>
              <a:gd name="connsiteX1579" fmla="*/ 7083426 w 8851901"/>
              <a:gd name="connsiteY1579" fmla="*/ 6316840 h 6857997"/>
              <a:gd name="connsiteX1580" fmla="*/ 7083029 w 8851901"/>
              <a:gd name="connsiteY1580" fmla="*/ 6319302 h 6857997"/>
              <a:gd name="connsiteX1581" fmla="*/ 7081838 w 8851901"/>
              <a:gd name="connsiteY1581" fmla="*/ 6321763 h 6857997"/>
              <a:gd name="connsiteX1582" fmla="*/ 7081045 w 8851901"/>
              <a:gd name="connsiteY1582" fmla="*/ 6323815 h 6857997"/>
              <a:gd name="connsiteX1583" fmla="*/ 7079457 w 8851901"/>
              <a:gd name="connsiteY1583" fmla="*/ 6325866 h 6857997"/>
              <a:gd name="connsiteX1584" fmla="*/ 7077870 w 8851901"/>
              <a:gd name="connsiteY1584" fmla="*/ 6327917 h 6857997"/>
              <a:gd name="connsiteX1585" fmla="*/ 7075488 w 8851901"/>
              <a:gd name="connsiteY1585" fmla="*/ 6329558 h 6857997"/>
              <a:gd name="connsiteX1586" fmla="*/ 7073107 w 8851901"/>
              <a:gd name="connsiteY1586" fmla="*/ 6330789 h 6857997"/>
              <a:gd name="connsiteX1587" fmla="*/ 7066757 w 8851901"/>
              <a:gd name="connsiteY1587" fmla="*/ 6334071 h 6857997"/>
              <a:gd name="connsiteX1588" fmla="*/ 7059217 w 8851901"/>
              <a:gd name="connsiteY1588" fmla="*/ 6335712 h 6857997"/>
              <a:gd name="connsiteX1589" fmla="*/ 7055248 w 8851901"/>
              <a:gd name="connsiteY1589" fmla="*/ 6332840 h 6857997"/>
              <a:gd name="connsiteX1590" fmla="*/ 7053264 w 8851901"/>
              <a:gd name="connsiteY1590" fmla="*/ 6329969 h 6857997"/>
              <a:gd name="connsiteX1591" fmla="*/ 7051676 w 8851901"/>
              <a:gd name="connsiteY1591" fmla="*/ 6326687 h 6857997"/>
              <a:gd name="connsiteX1592" fmla="*/ 7051676 w 8851901"/>
              <a:gd name="connsiteY1592" fmla="*/ 6324225 h 6857997"/>
              <a:gd name="connsiteX1593" fmla="*/ 7052073 w 8851901"/>
              <a:gd name="connsiteY1593" fmla="*/ 6321763 h 6857997"/>
              <a:gd name="connsiteX1594" fmla="*/ 7053660 w 8851901"/>
              <a:gd name="connsiteY1594" fmla="*/ 6319712 h 6857997"/>
              <a:gd name="connsiteX1595" fmla="*/ 7055645 w 8851901"/>
              <a:gd name="connsiteY1595" fmla="*/ 6317251 h 6857997"/>
              <a:gd name="connsiteX1596" fmla="*/ 7058026 w 8851901"/>
              <a:gd name="connsiteY1596" fmla="*/ 6315199 h 6857997"/>
              <a:gd name="connsiteX1597" fmla="*/ 7063979 w 8851901"/>
              <a:gd name="connsiteY1597" fmla="*/ 6311097 h 6857997"/>
              <a:gd name="connsiteX1598" fmla="*/ 7070726 w 8851901"/>
              <a:gd name="connsiteY1598" fmla="*/ 6306994 h 6857997"/>
              <a:gd name="connsiteX1599" fmla="*/ 7077076 w 8851901"/>
              <a:gd name="connsiteY1599" fmla="*/ 6303302 h 6857997"/>
              <a:gd name="connsiteX1600" fmla="*/ 7079457 w 8851901"/>
              <a:gd name="connsiteY1600" fmla="*/ 6301251 h 6857997"/>
              <a:gd name="connsiteX1601" fmla="*/ 5532940 w 8851901"/>
              <a:gd name="connsiteY1601" fmla="*/ 6296024 h 6857997"/>
              <a:gd name="connsiteX1602" fmla="*/ 5536449 w 8851901"/>
              <a:gd name="connsiteY1602" fmla="*/ 6300239 h 6857997"/>
              <a:gd name="connsiteX1603" fmla="*/ 5538398 w 8851901"/>
              <a:gd name="connsiteY1603" fmla="*/ 6304071 h 6857997"/>
              <a:gd name="connsiteX1604" fmla="*/ 5538788 w 8851901"/>
              <a:gd name="connsiteY1604" fmla="*/ 6307520 h 6857997"/>
              <a:gd name="connsiteX1605" fmla="*/ 5538398 w 8851901"/>
              <a:gd name="connsiteY1605" fmla="*/ 6310202 h 6857997"/>
              <a:gd name="connsiteX1606" fmla="*/ 5537229 w 8851901"/>
              <a:gd name="connsiteY1606" fmla="*/ 6312501 h 6857997"/>
              <a:gd name="connsiteX1607" fmla="*/ 5534889 w 8851901"/>
              <a:gd name="connsiteY1607" fmla="*/ 6314801 h 6857997"/>
              <a:gd name="connsiteX1608" fmla="*/ 5532160 w 8851901"/>
              <a:gd name="connsiteY1608" fmla="*/ 6316333 h 6857997"/>
              <a:gd name="connsiteX1609" fmla="*/ 5528651 w 8851901"/>
              <a:gd name="connsiteY1609" fmla="*/ 6317483 h 6857997"/>
              <a:gd name="connsiteX1610" fmla="*/ 5524361 w 8851901"/>
              <a:gd name="connsiteY1610" fmla="*/ 6318249 h 6857997"/>
              <a:gd name="connsiteX1611" fmla="*/ 5520072 w 8851901"/>
              <a:gd name="connsiteY1611" fmla="*/ 6318249 h 6857997"/>
              <a:gd name="connsiteX1612" fmla="*/ 5515783 w 8851901"/>
              <a:gd name="connsiteY1612" fmla="*/ 6318249 h 6857997"/>
              <a:gd name="connsiteX1613" fmla="*/ 5511104 w 8851901"/>
              <a:gd name="connsiteY1613" fmla="*/ 6317866 h 6857997"/>
              <a:gd name="connsiteX1614" fmla="*/ 5506815 w 8851901"/>
              <a:gd name="connsiteY1614" fmla="*/ 6317483 h 6857997"/>
              <a:gd name="connsiteX1615" fmla="*/ 5502136 w 8851901"/>
              <a:gd name="connsiteY1615" fmla="*/ 6316333 h 6857997"/>
              <a:gd name="connsiteX1616" fmla="*/ 5498237 w 8851901"/>
              <a:gd name="connsiteY1616" fmla="*/ 6314801 h 6857997"/>
              <a:gd name="connsiteX1617" fmla="*/ 5494338 w 8851901"/>
              <a:gd name="connsiteY1617" fmla="*/ 6313651 h 6857997"/>
              <a:gd name="connsiteX1618" fmla="*/ 5496288 w 8851901"/>
              <a:gd name="connsiteY1618" fmla="*/ 6310202 h 6857997"/>
              <a:gd name="connsiteX1619" fmla="*/ 5498627 w 8851901"/>
              <a:gd name="connsiteY1619" fmla="*/ 6307903 h 6857997"/>
              <a:gd name="connsiteX1620" fmla="*/ 5501357 w 8851901"/>
              <a:gd name="connsiteY1620" fmla="*/ 6305987 h 6857997"/>
              <a:gd name="connsiteX1621" fmla="*/ 5504476 w 8851901"/>
              <a:gd name="connsiteY1621" fmla="*/ 6304454 h 6857997"/>
              <a:gd name="connsiteX1622" fmla="*/ 5507205 w 8851901"/>
              <a:gd name="connsiteY1622" fmla="*/ 6303688 h 6857997"/>
              <a:gd name="connsiteX1623" fmla="*/ 5510715 w 8851901"/>
              <a:gd name="connsiteY1623" fmla="*/ 6303305 h 6857997"/>
              <a:gd name="connsiteX1624" fmla="*/ 5517343 w 8851901"/>
              <a:gd name="connsiteY1624" fmla="*/ 6302155 h 6857997"/>
              <a:gd name="connsiteX1625" fmla="*/ 5523192 w 8851901"/>
              <a:gd name="connsiteY1625" fmla="*/ 6302155 h 6857997"/>
              <a:gd name="connsiteX1626" fmla="*/ 5528261 w 8851901"/>
              <a:gd name="connsiteY1626" fmla="*/ 6301389 h 6857997"/>
              <a:gd name="connsiteX1627" fmla="*/ 5530210 w 8851901"/>
              <a:gd name="connsiteY1627" fmla="*/ 6300239 h 6857997"/>
              <a:gd name="connsiteX1628" fmla="*/ 5531770 w 8851901"/>
              <a:gd name="connsiteY1628" fmla="*/ 6299473 h 6857997"/>
              <a:gd name="connsiteX1629" fmla="*/ 5532550 w 8851901"/>
              <a:gd name="connsiteY1629" fmla="*/ 6297940 h 6857997"/>
              <a:gd name="connsiteX1630" fmla="*/ 6951813 w 8851901"/>
              <a:gd name="connsiteY1630" fmla="*/ 6278561 h 6857997"/>
              <a:gd name="connsiteX1631" fmla="*/ 6956242 w 8851901"/>
              <a:gd name="connsiteY1631" fmla="*/ 6279764 h 6857997"/>
              <a:gd name="connsiteX1632" fmla="*/ 6960268 w 8851901"/>
              <a:gd name="connsiteY1632" fmla="*/ 6281768 h 6857997"/>
              <a:gd name="connsiteX1633" fmla="*/ 6964697 w 8851901"/>
              <a:gd name="connsiteY1633" fmla="*/ 6284575 h 6857997"/>
              <a:gd name="connsiteX1634" fmla="*/ 6969126 w 8851901"/>
              <a:gd name="connsiteY1634" fmla="*/ 6289385 h 6857997"/>
              <a:gd name="connsiteX1635" fmla="*/ 6955839 w 8851901"/>
              <a:gd name="connsiteY1635" fmla="*/ 6293795 h 6857997"/>
              <a:gd name="connsiteX1636" fmla="*/ 6948994 w 8851901"/>
              <a:gd name="connsiteY1636" fmla="*/ 6296200 h 6857997"/>
              <a:gd name="connsiteX1637" fmla="*/ 6942150 w 8851901"/>
              <a:gd name="connsiteY1637" fmla="*/ 6299407 h 6857997"/>
              <a:gd name="connsiteX1638" fmla="*/ 6935305 w 8851901"/>
              <a:gd name="connsiteY1638" fmla="*/ 6302615 h 6857997"/>
              <a:gd name="connsiteX1639" fmla="*/ 6927655 w 8851901"/>
              <a:gd name="connsiteY1639" fmla="*/ 6306623 h 6857997"/>
              <a:gd name="connsiteX1640" fmla="*/ 6920810 w 8851901"/>
              <a:gd name="connsiteY1640" fmla="*/ 6312236 h 6857997"/>
              <a:gd name="connsiteX1641" fmla="*/ 6913563 w 8851901"/>
              <a:gd name="connsiteY1641" fmla="*/ 6318249 h 6857997"/>
              <a:gd name="connsiteX1642" fmla="*/ 6917187 w 8851901"/>
              <a:gd name="connsiteY1642" fmla="*/ 6309029 h 6857997"/>
              <a:gd name="connsiteX1643" fmla="*/ 6922824 w 8851901"/>
              <a:gd name="connsiteY1643" fmla="*/ 6300209 h 6857997"/>
              <a:gd name="connsiteX1644" fmla="*/ 6925642 w 8851901"/>
              <a:gd name="connsiteY1644" fmla="*/ 6295799 h 6857997"/>
              <a:gd name="connsiteX1645" fmla="*/ 6928863 w 8851901"/>
              <a:gd name="connsiteY1645" fmla="*/ 6291791 h 6857997"/>
              <a:gd name="connsiteX1646" fmla="*/ 6932084 w 8851901"/>
              <a:gd name="connsiteY1646" fmla="*/ 6288183 h 6857997"/>
              <a:gd name="connsiteX1647" fmla="*/ 6936110 w 8851901"/>
              <a:gd name="connsiteY1647" fmla="*/ 6284975 h 6857997"/>
              <a:gd name="connsiteX1648" fmla="*/ 6939734 w 8851901"/>
              <a:gd name="connsiteY1648" fmla="*/ 6282169 h 6857997"/>
              <a:gd name="connsiteX1649" fmla="*/ 6943760 w 8851901"/>
              <a:gd name="connsiteY1649" fmla="*/ 6280165 h 6857997"/>
              <a:gd name="connsiteX1650" fmla="*/ 6948189 w 8851901"/>
              <a:gd name="connsiteY1650" fmla="*/ 6279363 h 6857997"/>
              <a:gd name="connsiteX1651" fmla="*/ 3919538 w 8851901"/>
              <a:gd name="connsiteY1651" fmla="*/ 6261099 h 6857997"/>
              <a:gd name="connsiteX1652" fmla="*/ 3931386 w 8851901"/>
              <a:gd name="connsiteY1652" fmla="*/ 6262694 h 6857997"/>
              <a:gd name="connsiteX1653" fmla="*/ 3943629 w 8851901"/>
              <a:gd name="connsiteY1653" fmla="*/ 6264687 h 6857997"/>
              <a:gd name="connsiteX1654" fmla="*/ 3954687 w 8851901"/>
              <a:gd name="connsiteY1654" fmla="*/ 6267078 h 6857997"/>
              <a:gd name="connsiteX1655" fmla="*/ 3966141 w 8851901"/>
              <a:gd name="connsiteY1655" fmla="*/ 6269470 h 6857997"/>
              <a:gd name="connsiteX1656" fmla="*/ 3976804 w 8851901"/>
              <a:gd name="connsiteY1656" fmla="*/ 6273057 h 6857997"/>
              <a:gd name="connsiteX1657" fmla="*/ 3986677 w 8851901"/>
              <a:gd name="connsiteY1657" fmla="*/ 6276644 h 6857997"/>
              <a:gd name="connsiteX1658" fmla="*/ 3996946 w 8851901"/>
              <a:gd name="connsiteY1658" fmla="*/ 6281029 h 6857997"/>
              <a:gd name="connsiteX1659" fmla="*/ 4006819 w 8851901"/>
              <a:gd name="connsiteY1659" fmla="*/ 6286609 h 6857997"/>
              <a:gd name="connsiteX1660" fmla="*/ 4016298 w 8851901"/>
              <a:gd name="connsiteY1660" fmla="*/ 6291791 h 6857997"/>
              <a:gd name="connsiteX1661" fmla="*/ 4025776 w 8851901"/>
              <a:gd name="connsiteY1661" fmla="*/ 6298168 h 6857997"/>
              <a:gd name="connsiteX1662" fmla="*/ 4034860 w 8851901"/>
              <a:gd name="connsiteY1662" fmla="*/ 6305742 h 6857997"/>
              <a:gd name="connsiteX1663" fmla="*/ 4043944 w 8851901"/>
              <a:gd name="connsiteY1663" fmla="*/ 6313315 h 6857997"/>
              <a:gd name="connsiteX1664" fmla="*/ 4053422 w 8851901"/>
              <a:gd name="connsiteY1664" fmla="*/ 6322483 h 6857997"/>
              <a:gd name="connsiteX1665" fmla="*/ 4062506 w 8851901"/>
              <a:gd name="connsiteY1665" fmla="*/ 6331650 h 6857997"/>
              <a:gd name="connsiteX1666" fmla="*/ 4071589 w 8851901"/>
              <a:gd name="connsiteY1666" fmla="*/ 6342014 h 6857997"/>
              <a:gd name="connsiteX1667" fmla="*/ 4081463 w 8851901"/>
              <a:gd name="connsiteY1667" fmla="*/ 6353174 h 6857997"/>
              <a:gd name="connsiteX1668" fmla="*/ 4071589 w 8851901"/>
              <a:gd name="connsiteY1668" fmla="*/ 6351181 h 6857997"/>
              <a:gd name="connsiteX1669" fmla="*/ 4061321 w 8851901"/>
              <a:gd name="connsiteY1669" fmla="*/ 6349188 h 6857997"/>
              <a:gd name="connsiteX1670" fmla="*/ 4051447 w 8851901"/>
              <a:gd name="connsiteY1670" fmla="*/ 6346398 h 6857997"/>
              <a:gd name="connsiteX1671" fmla="*/ 4040784 w 8851901"/>
              <a:gd name="connsiteY1671" fmla="*/ 6343209 h 6857997"/>
              <a:gd name="connsiteX1672" fmla="*/ 4029331 w 8851901"/>
              <a:gd name="connsiteY1672" fmla="*/ 6339622 h 6857997"/>
              <a:gd name="connsiteX1673" fmla="*/ 4018273 w 8851901"/>
              <a:gd name="connsiteY1673" fmla="*/ 6334839 h 6857997"/>
              <a:gd name="connsiteX1674" fmla="*/ 4007214 w 8851901"/>
              <a:gd name="connsiteY1674" fmla="*/ 6329657 h 6857997"/>
              <a:gd name="connsiteX1675" fmla="*/ 3996156 w 8851901"/>
              <a:gd name="connsiteY1675" fmla="*/ 6324077 h 6857997"/>
              <a:gd name="connsiteX1676" fmla="*/ 3984703 w 8851901"/>
              <a:gd name="connsiteY1676" fmla="*/ 6318497 h 6857997"/>
              <a:gd name="connsiteX1677" fmla="*/ 3974039 w 8851901"/>
              <a:gd name="connsiteY1677" fmla="*/ 6311721 h 6857997"/>
              <a:gd name="connsiteX1678" fmla="*/ 3964166 w 8851901"/>
              <a:gd name="connsiteY1678" fmla="*/ 6304546 h 6857997"/>
              <a:gd name="connsiteX1679" fmla="*/ 3953897 w 8851901"/>
              <a:gd name="connsiteY1679" fmla="*/ 6296973 h 6857997"/>
              <a:gd name="connsiteX1680" fmla="*/ 3944024 w 8851901"/>
              <a:gd name="connsiteY1680" fmla="*/ 6289001 h 6857997"/>
              <a:gd name="connsiteX1681" fmla="*/ 3935335 w 8851901"/>
              <a:gd name="connsiteY1681" fmla="*/ 6280232 h 6857997"/>
              <a:gd name="connsiteX1682" fmla="*/ 3926647 w 8851901"/>
              <a:gd name="connsiteY1682" fmla="*/ 6271064 h 6857997"/>
              <a:gd name="connsiteX1683" fmla="*/ 6723327 w 8851901"/>
              <a:gd name="connsiteY1683" fmla="*/ 6248399 h 6857997"/>
              <a:gd name="connsiteX1684" fmla="*/ 6728420 w 8851901"/>
              <a:gd name="connsiteY1684" fmla="*/ 6248399 h 6857997"/>
              <a:gd name="connsiteX1685" fmla="*/ 6733906 w 8851901"/>
              <a:gd name="connsiteY1685" fmla="*/ 6249605 h 6857997"/>
              <a:gd name="connsiteX1686" fmla="*/ 6738607 w 8851901"/>
              <a:gd name="connsiteY1686" fmla="*/ 6250811 h 6857997"/>
              <a:gd name="connsiteX1687" fmla="*/ 6743701 w 8851901"/>
              <a:gd name="connsiteY1687" fmla="*/ 6253224 h 6857997"/>
              <a:gd name="connsiteX1688" fmla="*/ 6735865 w 8851901"/>
              <a:gd name="connsiteY1688" fmla="*/ 6259656 h 6857997"/>
              <a:gd name="connsiteX1689" fmla="*/ 6727245 w 8851901"/>
              <a:gd name="connsiteY1689" fmla="*/ 6267295 h 6857997"/>
              <a:gd name="connsiteX1690" fmla="*/ 6717058 w 8851901"/>
              <a:gd name="connsiteY1690" fmla="*/ 6274933 h 6857997"/>
              <a:gd name="connsiteX1691" fmla="*/ 6706479 w 8851901"/>
              <a:gd name="connsiteY1691" fmla="*/ 6283376 h 6857997"/>
              <a:gd name="connsiteX1692" fmla="*/ 6695117 w 8851901"/>
              <a:gd name="connsiteY1692" fmla="*/ 6291819 h 6857997"/>
              <a:gd name="connsiteX1693" fmla="*/ 6688848 w 8851901"/>
              <a:gd name="connsiteY1693" fmla="*/ 6295437 h 6857997"/>
              <a:gd name="connsiteX1694" fmla="*/ 6682579 w 8851901"/>
              <a:gd name="connsiteY1694" fmla="*/ 6298653 h 6857997"/>
              <a:gd name="connsiteX1695" fmla="*/ 6676310 w 8851901"/>
              <a:gd name="connsiteY1695" fmla="*/ 6302272 h 6857997"/>
              <a:gd name="connsiteX1696" fmla="*/ 6669257 w 8851901"/>
              <a:gd name="connsiteY1696" fmla="*/ 6305086 h 6857997"/>
              <a:gd name="connsiteX1697" fmla="*/ 6662597 w 8851901"/>
              <a:gd name="connsiteY1697" fmla="*/ 6307096 h 6857997"/>
              <a:gd name="connsiteX1698" fmla="*/ 6655544 w 8851901"/>
              <a:gd name="connsiteY1698" fmla="*/ 6309106 h 6857997"/>
              <a:gd name="connsiteX1699" fmla="*/ 6655544 w 8851901"/>
              <a:gd name="connsiteY1699" fmla="*/ 6308704 h 6857997"/>
              <a:gd name="connsiteX1700" fmla="*/ 6653585 w 8851901"/>
              <a:gd name="connsiteY1700" fmla="*/ 6310312 h 6857997"/>
              <a:gd name="connsiteX1701" fmla="*/ 6652018 w 8851901"/>
              <a:gd name="connsiteY1701" fmla="*/ 6305890 h 6857997"/>
              <a:gd name="connsiteX1702" fmla="*/ 6651626 w 8851901"/>
              <a:gd name="connsiteY1702" fmla="*/ 6302272 h 6857997"/>
              <a:gd name="connsiteX1703" fmla="*/ 6652018 w 8851901"/>
              <a:gd name="connsiteY1703" fmla="*/ 6298653 h 6857997"/>
              <a:gd name="connsiteX1704" fmla="*/ 6653585 w 8851901"/>
              <a:gd name="connsiteY1704" fmla="*/ 6296241 h 6857997"/>
              <a:gd name="connsiteX1705" fmla="*/ 6655544 w 8851901"/>
              <a:gd name="connsiteY1705" fmla="*/ 6293829 h 6857997"/>
              <a:gd name="connsiteX1706" fmla="*/ 6658287 w 8851901"/>
              <a:gd name="connsiteY1706" fmla="*/ 6291819 h 6857997"/>
              <a:gd name="connsiteX1707" fmla="*/ 6661421 w 8851901"/>
              <a:gd name="connsiteY1707" fmla="*/ 6289809 h 6857997"/>
              <a:gd name="connsiteX1708" fmla="*/ 6664556 w 8851901"/>
              <a:gd name="connsiteY1708" fmla="*/ 6288602 h 6857997"/>
              <a:gd name="connsiteX1709" fmla="*/ 6668082 w 8851901"/>
              <a:gd name="connsiteY1709" fmla="*/ 6282974 h 6857997"/>
              <a:gd name="connsiteX1710" fmla="*/ 6672392 w 8851901"/>
              <a:gd name="connsiteY1710" fmla="*/ 6278150 h 6857997"/>
              <a:gd name="connsiteX1711" fmla="*/ 6676310 w 8851901"/>
              <a:gd name="connsiteY1711" fmla="*/ 6273325 h 6857997"/>
              <a:gd name="connsiteX1712" fmla="*/ 6681012 w 8851901"/>
              <a:gd name="connsiteY1712" fmla="*/ 6268501 h 6857997"/>
              <a:gd name="connsiteX1713" fmla="*/ 6685713 w 8851901"/>
              <a:gd name="connsiteY1713" fmla="*/ 6264883 h 6857997"/>
              <a:gd name="connsiteX1714" fmla="*/ 6690415 w 8851901"/>
              <a:gd name="connsiteY1714" fmla="*/ 6260862 h 6857997"/>
              <a:gd name="connsiteX1715" fmla="*/ 6695900 w 8851901"/>
              <a:gd name="connsiteY1715" fmla="*/ 6257244 h 6857997"/>
              <a:gd name="connsiteX1716" fmla="*/ 6700994 w 8851901"/>
              <a:gd name="connsiteY1716" fmla="*/ 6254430 h 6857997"/>
              <a:gd name="connsiteX1717" fmla="*/ 6706871 w 8851901"/>
              <a:gd name="connsiteY1717" fmla="*/ 6252018 h 6857997"/>
              <a:gd name="connsiteX1718" fmla="*/ 6712356 w 8851901"/>
              <a:gd name="connsiteY1718" fmla="*/ 6250409 h 6857997"/>
              <a:gd name="connsiteX1719" fmla="*/ 6717842 w 8851901"/>
              <a:gd name="connsiteY1719" fmla="*/ 6248801 h 6857997"/>
              <a:gd name="connsiteX1720" fmla="*/ 4422723 w 8851901"/>
              <a:gd name="connsiteY1720" fmla="*/ 6234111 h 6857997"/>
              <a:gd name="connsiteX1721" fmla="*/ 4433782 w 8851901"/>
              <a:gd name="connsiteY1721" fmla="*/ 6236096 h 6857997"/>
              <a:gd name="connsiteX1722" fmla="*/ 4444051 w 8851901"/>
              <a:gd name="connsiteY1722" fmla="*/ 6238874 h 6857997"/>
              <a:gd name="connsiteX1723" fmla="*/ 4454322 w 8851901"/>
              <a:gd name="connsiteY1723" fmla="*/ 6242843 h 6857997"/>
              <a:gd name="connsiteX1724" fmla="*/ 4463800 w 8851901"/>
              <a:gd name="connsiteY1724" fmla="*/ 6247605 h 6857997"/>
              <a:gd name="connsiteX1725" fmla="*/ 4473281 w 8851901"/>
              <a:gd name="connsiteY1725" fmla="*/ 6252764 h 6857997"/>
              <a:gd name="connsiteX1726" fmla="*/ 4482365 w 8851901"/>
              <a:gd name="connsiteY1726" fmla="*/ 6257924 h 6857997"/>
              <a:gd name="connsiteX1727" fmla="*/ 4499744 w 8851901"/>
              <a:gd name="connsiteY1727" fmla="*/ 6269830 h 6857997"/>
              <a:gd name="connsiteX1728" fmla="*/ 4517518 w 8851901"/>
              <a:gd name="connsiteY1728" fmla="*/ 6280943 h 6857997"/>
              <a:gd name="connsiteX1729" fmla="*/ 4526996 w 8851901"/>
              <a:gd name="connsiteY1729" fmla="*/ 6286102 h 6857997"/>
              <a:gd name="connsiteX1730" fmla="*/ 4536082 w 8851901"/>
              <a:gd name="connsiteY1730" fmla="*/ 6290865 h 6857997"/>
              <a:gd name="connsiteX1731" fmla="*/ 4545956 w 8851901"/>
              <a:gd name="connsiteY1731" fmla="*/ 6294437 h 6857997"/>
              <a:gd name="connsiteX1732" fmla="*/ 4555435 w 8851901"/>
              <a:gd name="connsiteY1732" fmla="*/ 6298008 h 6857997"/>
              <a:gd name="connsiteX1733" fmla="*/ 4566099 w 8851901"/>
              <a:gd name="connsiteY1733" fmla="*/ 6299993 h 6857997"/>
              <a:gd name="connsiteX1734" fmla="*/ 4571630 w 8851901"/>
              <a:gd name="connsiteY1734" fmla="*/ 6300787 h 6857997"/>
              <a:gd name="connsiteX1735" fmla="*/ 4576763 w 8851901"/>
              <a:gd name="connsiteY1735" fmla="*/ 6301580 h 6857997"/>
              <a:gd name="connsiteX1736" fmla="*/ 4572420 w 8851901"/>
              <a:gd name="connsiteY1736" fmla="*/ 6305946 h 6857997"/>
              <a:gd name="connsiteX1737" fmla="*/ 4568074 w 8851901"/>
              <a:gd name="connsiteY1737" fmla="*/ 6309518 h 6857997"/>
              <a:gd name="connsiteX1738" fmla="*/ 4563335 w 8851901"/>
              <a:gd name="connsiteY1738" fmla="*/ 6313090 h 6857997"/>
              <a:gd name="connsiteX1739" fmla="*/ 4557804 w 8851901"/>
              <a:gd name="connsiteY1739" fmla="*/ 6315868 h 6857997"/>
              <a:gd name="connsiteX1740" fmla="*/ 4553066 w 8851901"/>
              <a:gd name="connsiteY1740" fmla="*/ 6317852 h 6857997"/>
              <a:gd name="connsiteX1741" fmla="*/ 4547930 w 8851901"/>
              <a:gd name="connsiteY1741" fmla="*/ 6319837 h 6857997"/>
              <a:gd name="connsiteX1742" fmla="*/ 4536477 w 8851901"/>
              <a:gd name="connsiteY1742" fmla="*/ 6322218 h 6857997"/>
              <a:gd name="connsiteX1743" fmla="*/ 4525811 w 8851901"/>
              <a:gd name="connsiteY1743" fmla="*/ 6324599 h 6857997"/>
              <a:gd name="connsiteX1744" fmla="*/ 4514752 w 8851901"/>
              <a:gd name="connsiteY1744" fmla="*/ 6326584 h 6857997"/>
              <a:gd name="connsiteX1745" fmla="*/ 4509618 w 8851901"/>
              <a:gd name="connsiteY1745" fmla="*/ 6328171 h 6857997"/>
              <a:gd name="connsiteX1746" fmla="*/ 4504088 w 8851901"/>
              <a:gd name="connsiteY1746" fmla="*/ 6329759 h 6857997"/>
              <a:gd name="connsiteX1747" fmla="*/ 4499348 w 8851901"/>
              <a:gd name="connsiteY1747" fmla="*/ 6331743 h 6857997"/>
              <a:gd name="connsiteX1748" fmla="*/ 4494608 w 8851901"/>
              <a:gd name="connsiteY1748" fmla="*/ 6334124 h 6857997"/>
              <a:gd name="connsiteX1749" fmla="*/ 4488289 w 8851901"/>
              <a:gd name="connsiteY1749" fmla="*/ 6328568 h 6857997"/>
              <a:gd name="connsiteX1750" fmla="*/ 4481970 w 8851901"/>
              <a:gd name="connsiteY1750" fmla="*/ 6323805 h 6857997"/>
              <a:gd name="connsiteX1751" fmla="*/ 4469330 w 8851901"/>
              <a:gd name="connsiteY1751" fmla="*/ 6315074 h 6857997"/>
              <a:gd name="connsiteX1752" fmla="*/ 4457086 w 8851901"/>
              <a:gd name="connsiteY1752" fmla="*/ 6307137 h 6857997"/>
              <a:gd name="connsiteX1753" fmla="*/ 4446026 w 8851901"/>
              <a:gd name="connsiteY1753" fmla="*/ 6299596 h 6857997"/>
              <a:gd name="connsiteX1754" fmla="*/ 4440497 w 8851901"/>
              <a:gd name="connsiteY1754" fmla="*/ 6295627 h 6857997"/>
              <a:gd name="connsiteX1755" fmla="*/ 4435362 w 8851901"/>
              <a:gd name="connsiteY1755" fmla="*/ 6291262 h 6857997"/>
              <a:gd name="connsiteX1756" fmla="*/ 4430228 w 8851901"/>
              <a:gd name="connsiteY1756" fmla="*/ 6286896 h 6857997"/>
              <a:gd name="connsiteX1757" fmla="*/ 4425487 w 8851901"/>
              <a:gd name="connsiteY1757" fmla="*/ 6281736 h 6857997"/>
              <a:gd name="connsiteX1758" fmla="*/ 4421538 w 8851901"/>
              <a:gd name="connsiteY1758" fmla="*/ 6276180 h 6857997"/>
              <a:gd name="connsiteX1759" fmla="*/ 4417983 w 8851901"/>
              <a:gd name="connsiteY1759" fmla="*/ 6269830 h 6857997"/>
              <a:gd name="connsiteX1760" fmla="*/ 4414428 w 8851901"/>
              <a:gd name="connsiteY1760" fmla="*/ 6263083 h 6857997"/>
              <a:gd name="connsiteX1761" fmla="*/ 4411664 w 8851901"/>
              <a:gd name="connsiteY1761" fmla="*/ 6255146 h 6857997"/>
              <a:gd name="connsiteX1762" fmla="*/ 7224441 w 8851901"/>
              <a:gd name="connsiteY1762" fmla="*/ 6229349 h 6857997"/>
              <a:gd name="connsiteX1763" fmla="*/ 7228296 w 8851901"/>
              <a:gd name="connsiteY1763" fmla="*/ 6229349 h 6857997"/>
              <a:gd name="connsiteX1764" fmla="*/ 7231766 w 8851901"/>
              <a:gd name="connsiteY1764" fmla="*/ 6230937 h 6857997"/>
              <a:gd name="connsiteX1765" fmla="*/ 7234080 w 8851901"/>
              <a:gd name="connsiteY1765" fmla="*/ 6233318 h 6857997"/>
              <a:gd name="connsiteX1766" fmla="*/ 7236393 w 8851901"/>
              <a:gd name="connsiteY1766" fmla="*/ 6236096 h 6857997"/>
              <a:gd name="connsiteX1767" fmla="*/ 7238706 w 8851901"/>
              <a:gd name="connsiteY1767" fmla="*/ 6239668 h 6857997"/>
              <a:gd name="connsiteX1768" fmla="*/ 7240248 w 8851901"/>
              <a:gd name="connsiteY1768" fmla="*/ 6243637 h 6857997"/>
              <a:gd name="connsiteX1769" fmla="*/ 7241019 w 8851901"/>
              <a:gd name="connsiteY1769" fmla="*/ 6248002 h 6857997"/>
              <a:gd name="connsiteX1770" fmla="*/ 7241405 w 8851901"/>
              <a:gd name="connsiteY1770" fmla="*/ 6252765 h 6857997"/>
              <a:gd name="connsiteX1771" fmla="*/ 7242176 w 8851901"/>
              <a:gd name="connsiteY1771" fmla="*/ 6257527 h 6857997"/>
              <a:gd name="connsiteX1772" fmla="*/ 7241405 w 8851901"/>
              <a:gd name="connsiteY1772" fmla="*/ 6262687 h 6857997"/>
              <a:gd name="connsiteX1773" fmla="*/ 7241019 w 8851901"/>
              <a:gd name="connsiteY1773" fmla="*/ 6267449 h 6857997"/>
              <a:gd name="connsiteX1774" fmla="*/ 7239477 w 8851901"/>
              <a:gd name="connsiteY1774" fmla="*/ 6271815 h 6857997"/>
              <a:gd name="connsiteX1775" fmla="*/ 7237935 w 8851901"/>
              <a:gd name="connsiteY1775" fmla="*/ 6276180 h 6857997"/>
              <a:gd name="connsiteX1776" fmla="*/ 7236007 w 8851901"/>
              <a:gd name="connsiteY1776" fmla="*/ 6280546 h 6857997"/>
              <a:gd name="connsiteX1777" fmla="*/ 7232923 w 8851901"/>
              <a:gd name="connsiteY1777" fmla="*/ 6284118 h 6857997"/>
              <a:gd name="connsiteX1778" fmla="*/ 7229839 w 8851901"/>
              <a:gd name="connsiteY1778" fmla="*/ 6286499 h 6857997"/>
              <a:gd name="connsiteX1779" fmla="*/ 7215188 w 8851901"/>
              <a:gd name="connsiteY1779" fmla="*/ 6267449 h 6857997"/>
              <a:gd name="connsiteX1780" fmla="*/ 7219429 w 8851901"/>
              <a:gd name="connsiteY1780" fmla="*/ 6265465 h 6857997"/>
              <a:gd name="connsiteX1781" fmla="*/ 7222128 w 8851901"/>
              <a:gd name="connsiteY1781" fmla="*/ 6263480 h 6857997"/>
              <a:gd name="connsiteX1782" fmla="*/ 7224827 w 8851901"/>
              <a:gd name="connsiteY1782" fmla="*/ 6261496 h 6857997"/>
              <a:gd name="connsiteX1783" fmla="*/ 7226754 w 8851901"/>
              <a:gd name="connsiteY1783" fmla="*/ 6259115 h 6857997"/>
              <a:gd name="connsiteX1784" fmla="*/ 7228296 w 8851901"/>
              <a:gd name="connsiteY1784" fmla="*/ 6256734 h 6857997"/>
              <a:gd name="connsiteX1785" fmla="*/ 7228682 w 8851901"/>
              <a:gd name="connsiteY1785" fmla="*/ 6254749 h 6857997"/>
              <a:gd name="connsiteX1786" fmla="*/ 7229068 w 8851901"/>
              <a:gd name="connsiteY1786" fmla="*/ 6252368 h 6857997"/>
              <a:gd name="connsiteX1787" fmla="*/ 7229068 w 8851901"/>
              <a:gd name="connsiteY1787" fmla="*/ 6249987 h 6857997"/>
              <a:gd name="connsiteX1788" fmla="*/ 7228682 w 8851901"/>
              <a:gd name="connsiteY1788" fmla="*/ 6244430 h 6857997"/>
              <a:gd name="connsiteX1789" fmla="*/ 7227525 w 8851901"/>
              <a:gd name="connsiteY1789" fmla="*/ 6239668 h 6857997"/>
              <a:gd name="connsiteX1790" fmla="*/ 7225983 w 8851901"/>
              <a:gd name="connsiteY1790" fmla="*/ 6234509 h 6857997"/>
              <a:gd name="connsiteX1791" fmla="*/ 5262440 w 8851901"/>
              <a:gd name="connsiteY1791" fmla="*/ 6229349 h 6857997"/>
              <a:gd name="connsiteX1792" fmla="*/ 5265652 w 8851901"/>
              <a:gd name="connsiteY1792" fmla="*/ 6229349 h 6857997"/>
              <a:gd name="connsiteX1793" fmla="*/ 5269266 w 8851901"/>
              <a:gd name="connsiteY1793" fmla="*/ 6229746 h 6857997"/>
              <a:gd name="connsiteX1794" fmla="*/ 5272077 w 8851901"/>
              <a:gd name="connsiteY1794" fmla="*/ 6230937 h 6857997"/>
              <a:gd name="connsiteX1795" fmla="*/ 5275289 w 8851901"/>
              <a:gd name="connsiteY1795" fmla="*/ 6231730 h 6857997"/>
              <a:gd name="connsiteX1796" fmla="*/ 5281311 w 8851901"/>
              <a:gd name="connsiteY1796" fmla="*/ 6234905 h 6857997"/>
              <a:gd name="connsiteX1797" fmla="*/ 5286932 w 8851901"/>
              <a:gd name="connsiteY1797" fmla="*/ 6238477 h 6857997"/>
              <a:gd name="connsiteX1798" fmla="*/ 5292554 w 8851901"/>
              <a:gd name="connsiteY1798" fmla="*/ 6242843 h 6857997"/>
              <a:gd name="connsiteX1799" fmla="*/ 5303394 w 8851901"/>
              <a:gd name="connsiteY1799" fmla="*/ 6252765 h 6857997"/>
              <a:gd name="connsiteX1800" fmla="*/ 5308614 w 8851901"/>
              <a:gd name="connsiteY1800" fmla="*/ 6257527 h 6857997"/>
              <a:gd name="connsiteX1801" fmla="*/ 5314637 w 8851901"/>
              <a:gd name="connsiteY1801" fmla="*/ 6261893 h 6857997"/>
              <a:gd name="connsiteX1802" fmla="*/ 5321061 w 8851901"/>
              <a:gd name="connsiteY1802" fmla="*/ 6265862 h 6857997"/>
              <a:gd name="connsiteX1803" fmla="*/ 5327485 w 8851901"/>
              <a:gd name="connsiteY1803" fmla="*/ 6268640 h 6857997"/>
              <a:gd name="connsiteX1804" fmla="*/ 5331098 w 8851901"/>
              <a:gd name="connsiteY1804" fmla="*/ 6269830 h 6857997"/>
              <a:gd name="connsiteX1805" fmla="*/ 5334311 w 8851901"/>
              <a:gd name="connsiteY1805" fmla="*/ 6270227 h 6857997"/>
              <a:gd name="connsiteX1806" fmla="*/ 5338326 w 8851901"/>
              <a:gd name="connsiteY1806" fmla="*/ 6270624 h 6857997"/>
              <a:gd name="connsiteX1807" fmla="*/ 5341939 w 8851901"/>
              <a:gd name="connsiteY1807" fmla="*/ 6271418 h 6857997"/>
              <a:gd name="connsiteX1808" fmla="*/ 5340333 w 8851901"/>
              <a:gd name="connsiteY1808" fmla="*/ 6274990 h 6857997"/>
              <a:gd name="connsiteX1809" fmla="*/ 5338326 w 8851901"/>
              <a:gd name="connsiteY1809" fmla="*/ 6278959 h 6857997"/>
              <a:gd name="connsiteX1810" fmla="*/ 5336318 w 8851901"/>
              <a:gd name="connsiteY1810" fmla="*/ 6282134 h 6857997"/>
              <a:gd name="connsiteX1811" fmla="*/ 5334712 w 8851901"/>
              <a:gd name="connsiteY1811" fmla="*/ 6284515 h 6857997"/>
              <a:gd name="connsiteX1812" fmla="*/ 5332303 w 8851901"/>
              <a:gd name="connsiteY1812" fmla="*/ 6286499 h 6857997"/>
              <a:gd name="connsiteX1813" fmla="*/ 5330295 w 8851901"/>
              <a:gd name="connsiteY1813" fmla="*/ 6287690 h 6857997"/>
              <a:gd name="connsiteX1814" fmla="*/ 5328288 w 8851901"/>
              <a:gd name="connsiteY1814" fmla="*/ 6288880 h 6857997"/>
              <a:gd name="connsiteX1815" fmla="*/ 5325879 w 8851901"/>
              <a:gd name="connsiteY1815" fmla="*/ 6289674 h 6857997"/>
              <a:gd name="connsiteX1816" fmla="*/ 5323871 w 8851901"/>
              <a:gd name="connsiteY1816" fmla="*/ 6289674 h 6857997"/>
              <a:gd name="connsiteX1817" fmla="*/ 5321462 w 8851901"/>
              <a:gd name="connsiteY1817" fmla="*/ 6289674 h 6857997"/>
              <a:gd name="connsiteX1818" fmla="*/ 5316644 w 8851901"/>
              <a:gd name="connsiteY1818" fmla="*/ 6288880 h 6857997"/>
              <a:gd name="connsiteX1819" fmla="*/ 5311023 w 8851901"/>
              <a:gd name="connsiteY1819" fmla="*/ 6287293 h 6857997"/>
              <a:gd name="connsiteX1820" fmla="*/ 5305803 w 8851901"/>
              <a:gd name="connsiteY1820" fmla="*/ 6284515 h 6857997"/>
              <a:gd name="connsiteX1821" fmla="*/ 5293758 w 8851901"/>
              <a:gd name="connsiteY1821" fmla="*/ 6278562 h 6857997"/>
              <a:gd name="connsiteX1822" fmla="*/ 5286932 w 8851901"/>
              <a:gd name="connsiteY1822" fmla="*/ 6275784 h 6857997"/>
              <a:gd name="connsiteX1823" fmla="*/ 5280107 w 8851901"/>
              <a:gd name="connsiteY1823" fmla="*/ 6272609 h 6857997"/>
              <a:gd name="connsiteX1824" fmla="*/ 5272880 w 8851901"/>
              <a:gd name="connsiteY1824" fmla="*/ 6270624 h 6857997"/>
              <a:gd name="connsiteX1825" fmla="*/ 5264849 w 8851901"/>
              <a:gd name="connsiteY1825" fmla="*/ 6269830 h 6857997"/>
              <a:gd name="connsiteX1826" fmla="*/ 5260834 w 8851901"/>
              <a:gd name="connsiteY1826" fmla="*/ 6269830 h 6857997"/>
              <a:gd name="connsiteX1827" fmla="*/ 5256819 w 8851901"/>
              <a:gd name="connsiteY1827" fmla="*/ 6269830 h 6857997"/>
              <a:gd name="connsiteX1828" fmla="*/ 5252403 w 8851901"/>
              <a:gd name="connsiteY1828" fmla="*/ 6270227 h 6857997"/>
              <a:gd name="connsiteX1829" fmla="*/ 5247986 w 8851901"/>
              <a:gd name="connsiteY1829" fmla="*/ 6271418 h 6857997"/>
              <a:gd name="connsiteX1830" fmla="*/ 5248387 w 8851901"/>
              <a:gd name="connsiteY1830" fmla="*/ 6267052 h 6857997"/>
              <a:gd name="connsiteX1831" fmla="*/ 5249592 w 8851901"/>
              <a:gd name="connsiteY1831" fmla="*/ 6263480 h 6857997"/>
              <a:gd name="connsiteX1832" fmla="*/ 5250395 w 8851901"/>
              <a:gd name="connsiteY1832" fmla="*/ 6261099 h 6857997"/>
              <a:gd name="connsiteX1833" fmla="*/ 5252001 w 8851901"/>
              <a:gd name="connsiteY1833" fmla="*/ 6258718 h 6857997"/>
              <a:gd name="connsiteX1834" fmla="*/ 5255615 w 8851901"/>
              <a:gd name="connsiteY1834" fmla="*/ 6253559 h 6857997"/>
              <a:gd name="connsiteX1835" fmla="*/ 5256819 w 8851901"/>
              <a:gd name="connsiteY1835" fmla="*/ 6251177 h 6857997"/>
              <a:gd name="connsiteX1836" fmla="*/ 5257622 w 8851901"/>
              <a:gd name="connsiteY1836" fmla="*/ 6248002 h 6857997"/>
              <a:gd name="connsiteX1837" fmla="*/ 5254009 w 8851901"/>
              <a:gd name="connsiteY1837" fmla="*/ 6248002 h 6857997"/>
              <a:gd name="connsiteX1838" fmla="*/ 5251198 w 8851901"/>
              <a:gd name="connsiteY1838" fmla="*/ 6246812 h 6857997"/>
              <a:gd name="connsiteX1839" fmla="*/ 5249191 w 8851901"/>
              <a:gd name="connsiteY1839" fmla="*/ 6245621 h 6857997"/>
              <a:gd name="connsiteX1840" fmla="*/ 5247183 w 8851901"/>
              <a:gd name="connsiteY1840" fmla="*/ 6244034 h 6857997"/>
              <a:gd name="connsiteX1841" fmla="*/ 5243569 w 8851901"/>
              <a:gd name="connsiteY1841" fmla="*/ 6240462 h 6857997"/>
              <a:gd name="connsiteX1842" fmla="*/ 5241562 w 8851901"/>
              <a:gd name="connsiteY1842" fmla="*/ 6239271 h 6857997"/>
              <a:gd name="connsiteX1843" fmla="*/ 5238751 w 8851901"/>
              <a:gd name="connsiteY1843" fmla="*/ 6238080 h 6857997"/>
              <a:gd name="connsiteX1844" fmla="*/ 5243168 w 8851901"/>
              <a:gd name="connsiteY1844" fmla="*/ 6235302 h 6857997"/>
              <a:gd name="connsiteX1845" fmla="*/ 5247584 w 8851901"/>
              <a:gd name="connsiteY1845" fmla="*/ 6233318 h 6857997"/>
              <a:gd name="connsiteX1846" fmla="*/ 5251600 w 8851901"/>
              <a:gd name="connsiteY1846" fmla="*/ 6231730 h 6857997"/>
              <a:gd name="connsiteX1847" fmla="*/ 5255615 w 8851901"/>
              <a:gd name="connsiteY1847" fmla="*/ 6230143 h 6857997"/>
              <a:gd name="connsiteX1848" fmla="*/ 5258827 w 8851901"/>
              <a:gd name="connsiteY1848" fmla="*/ 6229746 h 6857997"/>
              <a:gd name="connsiteX1849" fmla="*/ 7125891 w 8851901"/>
              <a:gd name="connsiteY1849" fmla="*/ 6221411 h 6857997"/>
              <a:gd name="connsiteX1850" fmla="*/ 7129463 w 8851901"/>
              <a:gd name="connsiteY1850" fmla="*/ 6221411 h 6857997"/>
              <a:gd name="connsiteX1851" fmla="*/ 7126288 w 8851901"/>
              <a:gd name="connsiteY1851" fmla="*/ 6228555 h 6857997"/>
              <a:gd name="connsiteX1852" fmla="*/ 7122716 w 8851901"/>
              <a:gd name="connsiteY1852" fmla="*/ 6236096 h 6857997"/>
              <a:gd name="connsiteX1853" fmla="*/ 7117160 w 8851901"/>
              <a:gd name="connsiteY1853" fmla="*/ 6243636 h 6857997"/>
              <a:gd name="connsiteX1854" fmla="*/ 7111207 w 8851901"/>
              <a:gd name="connsiteY1854" fmla="*/ 6250780 h 6857997"/>
              <a:gd name="connsiteX1855" fmla="*/ 7104857 w 8851901"/>
              <a:gd name="connsiteY1855" fmla="*/ 6257130 h 6857997"/>
              <a:gd name="connsiteX1856" fmla="*/ 7101682 w 8851901"/>
              <a:gd name="connsiteY1856" fmla="*/ 6259908 h 6857997"/>
              <a:gd name="connsiteX1857" fmla="*/ 7098507 w 8851901"/>
              <a:gd name="connsiteY1857" fmla="*/ 6261892 h 6857997"/>
              <a:gd name="connsiteX1858" fmla="*/ 7095332 w 8851901"/>
              <a:gd name="connsiteY1858" fmla="*/ 6263877 h 6857997"/>
              <a:gd name="connsiteX1859" fmla="*/ 7091760 w 8851901"/>
              <a:gd name="connsiteY1859" fmla="*/ 6265464 h 6857997"/>
              <a:gd name="connsiteX1860" fmla="*/ 7088585 w 8851901"/>
              <a:gd name="connsiteY1860" fmla="*/ 6265861 h 6857997"/>
              <a:gd name="connsiteX1861" fmla="*/ 7085013 w 8851901"/>
              <a:gd name="connsiteY1861" fmla="*/ 6265861 h 6857997"/>
              <a:gd name="connsiteX1862" fmla="*/ 7087791 w 8851901"/>
              <a:gd name="connsiteY1862" fmla="*/ 6259114 h 6857997"/>
              <a:gd name="connsiteX1863" fmla="*/ 7092157 w 8851901"/>
              <a:gd name="connsiteY1863" fmla="*/ 6251971 h 6857997"/>
              <a:gd name="connsiteX1864" fmla="*/ 7097316 w 8851901"/>
              <a:gd name="connsiteY1864" fmla="*/ 6244033 h 6857997"/>
              <a:gd name="connsiteX1865" fmla="*/ 7102872 w 8851901"/>
              <a:gd name="connsiteY1865" fmla="*/ 6236492 h 6857997"/>
              <a:gd name="connsiteX1866" fmla="*/ 7109222 w 8851901"/>
              <a:gd name="connsiteY1866" fmla="*/ 6230142 h 6857997"/>
              <a:gd name="connsiteX1867" fmla="*/ 7112794 w 8851901"/>
              <a:gd name="connsiteY1867" fmla="*/ 6227761 h 6857997"/>
              <a:gd name="connsiteX1868" fmla="*/ 7116366 w 8851901"/>
              <a:gd name="connsiteY1868" fmla="*/ 6225380 h 6857997"/>
              <a:gd name="connsiteX1869" fmla="*/ 7119541 w 8851901"/>
              <a:gd name="connsiteY1869" fmla="*/ 6223396 h 6857997"/>
              <a:gd name="connsiteX1870" fmla="*/ 7122716 w 8851901"/>
              <a:gd name="connsiteY1870" fmla="*/ 6222602 h 6857997"/>
              <a:gd name="connsiteX1871" fmla="*/ 5479392 w 8851901"/>
              <a:gd name="connsiteY1871" fmla="*/ 6221411 h 6857997"/>
              <a:gd name="connsiteX1872" fmla="*/ 5488105 w 8851901"/>
              <a:gd name="connsiteY1872" fmla="*/ 6221411 h 6857997"/>
              <a:gd name="connsiteX1873" fmla="*/ 5497610 w 8851901"/>
              <a:gd name="connsiteY1873" fmla="*/ 6222201 h 6857997"/>
              <a:gd name="connsiteX1874" fmla="*/ 5507115 w 8851901"/>
              <a:gd name="connsiteY1874" fmla="*/ 6222991 h 6857997"/>
              <a:gd name="connsiteX1875" fmla="*/ 5516620 w 8851901"/>
              <a:gd name="connsiteY1875" fmla="*/ 6224570 h 6857997"/>
              <a:gd name="connsiteX1876" fmla="*/ 5512264 w 8851901"/>
              <a:gd name="connsiteY1876" fmla="*/ 6231282 h 6857997"/>
              <a:gd name="connsiteX1877" fmla="*/ 5509491 w 8851901"/>
              <a:gd name="connsiteY1877" fmla="*/ 6234045 h 6857997"/>
              <a:gd name="connsiteX1878" fmla="*/ 5507115 w 8851901"/>
              <a:gd name="connsiteY1878" fmla="*/ 6236414 h 6857997"/>
              <a:gd name="connsiteX1879" fmla="*/ 5505135 w 8851901"/>
              <a:gd name="connsiteY1879" fmla="*/ 6238388 h 6857997"/>
              <a:gd name="connsiteX1880" fmla="*/ 5502759 w 8851901"/>
              <a:gd name="connsiteY1880" fmla="*/ 6239968 h 6857997"/>
              <a:gd name="connsiteX1881" fmla="*/ 5498006 w 8851901"/>
              <a:gd name="connsiteY1881" fmla="*/ 6242337 h 6857997"/>
              <a:gd name="connsiteX1882" fmla="*/ 5492462 w 8851901"/>
              <a:gd name="connsiteY1882" fmla="*/ 6243521 h 6857997"/>
              <a:gd name="connsiteX1883" fmla="*/ 5487709 w 8851901"/>
              <a:gd name="connsiteY1883" fmla="*/ 6243916 h 6857997"/>
              <a:gd name="connsiteX1884" fmla="*/ 5482957 w 8851901"/>
              <a:gd name="connsiteY1884" fmla="*/ 6243521 h 6857997"/>
              <a:gd name="connsiteX1885" fmla="*/ 5477412 w 8851901"/>
              <a:gd name="connsiteY1885" fmla="*/ 6242337 h 6857997"/>
              <a:gd name="connsiteX1886" fmla="*/ 5466719 w 8851901"/>
              <a:gd name="connsiteY1886" fmla="*/ 6239968 h 6857997"/>
              <a:gd name="connsiteX1887" fmla="*/ 5461570 w 8851901"/>
              <a:gd name="connsiteY1887" fmla="*/ 6239178 h 6857997"/>
              <a:gd name="connsiteX1888" fmla="*/ 5456026 w 8851901"/>
              <a:gd name="connsiteY1888" fmla="*/ 6237994 h 6857997"/>
              <a:gd name="connsiteX1889" fmla="*/ 5450877 w 8851901"/>
              <a:gd name="connsiteY1889" fmla="*/ 6237599 h 6857997"/>
              <a:gd name="connsiteX1890" fmla="*/ 5444936 w 8851901"/>
              <a:gd name="connsiteY1890" fmla="*/ 6237599 h 6857997"/>
              <a:gd name="connsiteX1891" fmla="*/ 5438996 w 8851901"/>
              <a:gd name="connsiteY1891" fmla="*/ 6239178 h 6857997"/>
              <a:gd name="connsiteX1892" fmla="*/ 5433847 w 8851901"/>
              <a:gd name="connsiteY1892" fmla="*/ 6240757 h 6857997"/>
              <a:gd name="connsiteX1893" fmla="*/ 5434243 w 8851901"/>
              <a:gd name="connsiteY1893" fmla="*/ 6244706 h 6857997"/>
              <a:gd name="connsiteX1894" fmla="*/ 5435431 w 8851901"/>
              <a:gd name="connsiteY1894" fmla="*/ 6248259 h 6857997"/>
              <a:gd name="connsiteX1895" fmla="*/ 5436223 w 8851901"/>
              <a:gd name="connsiteY1895" fmla="*/ 6251023 h 6857997"/>
              <a:gd name="connsiteX1896" fmla="*/ 5437807 w 8851901"/>
              <a:gd name="connsiteY1896" fmla="*/ 6254181 h 6857997"/>
              <a:gd name="connsiteX1897" fmla="*/ 5439788 w 8851901"/>
              <a:gd name="connsiteY1897" fmla="*/ 6256155 h 6857997"/>
              <a:gd name="connsiteX1898" fmla="*/ 5441372 w 8851901"/>
              <a:gd name="connsiteY1898" fmla="*/ 6257735 h 6857997"/>
              <a:gd name="connsiteX1899" fmla="*/ 5444144 w 8851901"/>
              <a:gd name="connsiteY1899" fmla="*/ 6259314 h 6857997"/>
              <a:gd name="connsiteX1900" fmla="*/ 5446917 w 8851901"/>
              <a:gd name="connsiteY1900" fmla="*/ 6260498 h 6857997"/>
              <a:gd name="connsiteX1901" fmla="*/ 5449689 w 8851901"/>
              <a:gd name="connsiteY1901" fmla="*/ 6261288 h 6857997"/>
              <a:gd name="connsiteX1902" fmla="*/ 5452857 w 8851901"/>
              <a:gd name="connsiteY1902" fmla="*/ 6261683 h 6857997"/>
              <a:gd name="connsiteX1903" fmla="*/ 5459590 w 8851901"/>
              <a:gd name="connsiteY1903" fmla="*/ 6262472 h 6857997"/>
              <a:gd name="connsiteX1904" fmla="*/ 5466719 w 8851901"/>
              <a:gd name="connsiteY1904" fmla="*/ 6261683 h 6857997"/>
              <a:gd name="connsiteX1905" fmla="*/ 5475036 w 8851901"/>
              <a:gd name="connsiteY1905" fmla="*/ 6260893 h 6857997"/>
              <a:gd name="connsiteX1906" fmla="*/ 5492066 w 8851901"/>
              <a:gd name="connsiteY1906" fmla="*/ 6257735 h 6857997"/>
              <a:gd name="connsiteX1907" fmla="*/ 5510284 w 8851901"/>
              <a:gd name="connsiteY1907" fmla="*/ 6254576 h 6857997"/>
              <a:gd name="connsiteX1908" fmla="*/ 5518997 w 8851901"/>
              <a:gd name="connsiteY1908" fmla="*/ 6253392 h 6857997"/>
              <a:gd name="connsiteX1909" fmla="*/ 5527709 w 8851901"/>
              <a:gd name="connsiteY1909" fmla="*/ 6252997 h 6857997"/>
              <a:gd name="connsiteX1910" fmla="*/ 5536026 w 8851901"/>
              <a:gd name="connsiteY1910" fmla="*/ 6252997 h 6857997"/>
              <a:gd name="connsiteX1911" fmla="*/ 5540383 w 8851901"/>
              <a:gd name="connsiteY1911" fmla="*/ 6253392 h 6857997"/>
              <a:gd name="connsiteX1912" fmla="*/ 5543551 w 8851901"/>
              <a:gd name="connsiteY1912" fmla="*/ 6254576 h 6857997"/>
              <a:gd name="connsiteX1913" fmla="*/ 5543155 w 8851901"/>
              <a:gd name="connsiteY1913" fmla="*/ 6257735 h 6857997"/>
              <a:gd name="connsiteX1914" fmla="*/ 5541571 w 8851901"/>
              <a:gd name="connsiteY1914" fmla="*/ 6261683 h 6857997"/>
              <a:gd name="connsiteX1915" fmla="*/ 5539987 w 8851901"/>
              <a:gd name="connsiteY1915" fmla="*/ 6264841 h 6857997"/>
              <a:gd name="connsiteX1916" fmla="*/ 5538007 w 8851901"/>
              <a:gd name="connsiteY1916" fmla="*/ 6267210 h 6857997"/>
              <a:gd name="connsiteX1917" fmla="*/ 5536026 w 8851901"/>
              <a:gd name="connsiteY1917" fmla="*/ 6268395 h 6857997"/>
              <a:gd name="connsiteX1918" fmla="*/ 5534838 w 8851901"/>
              <a:gd name="connsiteY1918" fmla="*/ 6268395 h 6857997"/>
              <a:gd name="connsiteX1919" fmla="*/ 5534046 w 8851901"/>
              <a:gd name="connsiteY1919" fmla="*/ 6268395 h 6857997"/>
              <a:gd name="connsiteX1920" fmla="*/ 5532858 w 8851901"/>
              <a:gd name="connsiteY1920" fmla="*/ 6268000 h 6857997"/>
              <a:gd name="connsiteX1921" fmla="*/ 5532462 w 8851901"/>
              <a:gd name="connsiteY1921" fmla="*/ 6267210 h 6857997"/>
              <a:gd name="connsiteX1922" fmla="*/ 5532066 w 8851901"/>
              <a:gd name="connsiteY1922" fmla="*/ 6265631 h 6857997"/>
              <a:gd name="connsiteX1923" fmla="*/ 5531670 w 8851901"/>
              <a:gd name="connsiteY1923" fmla="*/ 6263657 h 6857997"/>
              <a:gd name="connsiteX1924" fmla="*/ 5530086 w 8851901"/>
              <a:gd name="connsiteY1924" fmla="*/ 6265236 h 6857997"/>
              <a:gd name="connsiteX1925" fmla="*/ 5529294 w 8851901"/>
              <a:gd name="connsiteY1925" fmla="*/ 6266815 h 6857997"/>
              <a:gd name="connsiteX1926" fmla="*/ 5528106 w 8851901"/>
              <a:gd name="connsiteY1926" fmla="*/ 6269579 h 6857997"/>
              <a:gd name="connsiteX1927" fmla="*/ 5528106 w 8851901"/>
              <a:gd name="connsiteY1927" fmla="*/ 6271948 h 6857997"/>
              <a:gd name="connsiteX1928" fmla="*/ 5528106 w 8851901"/>
              <a:gd name="connsiteY1928" fmla="*/ 6274712 h 6857997"/>
              <a:gd name="connsiteX1929" fmla="*/ 5527709 w 8851901"/>
              <a:gd name="connsiteY1929" fmla="*/ 6277870 h 6857997"/>
              <a:gd name="connsiteX1930" fmla="*/ 5526521 w 8851901"/>
              <a:gd name="connsiteY1930" fmla="*/ 6280634 h 6857997"/>
              <a:gd name="connsiteX1931" fmla="*/ 5525729 w 8851901"/>
              <a:gd name="connsiteY1931" fmla="*/ 6282608 h 6857997"/>
              <a:gd name="connsiteX1932" fmla="*/ 5524145 w 8851901"/>
              <a:gd name="connsiteY1932" fmla="*/ 6284582 h 6857997"/>
              <a:gd name="connsiteX1933" fmla="*/ 5519393 w 8851901"/>
              <a:gd name="connsiteY1933" fmla="*/ 6288530 h 6857997"/>
              <a:gd name="connsiteX1934" fmla="*/ 5506323 w 8851901"/>
              <a:gd name="connsiteY1934" fmla="*/ 6287346 h 6857997"/>
              <a:gd name="connsiteX1935" fmla="*/ 5494046 w 8851901"/>
              <a:gd name="connsiteY1935" fmla="*/ 6287346 h 6857997"/>
              <a:gd name="connsiteX1936" fmla="*/ 5482560 w 8851901"/>
              <a:gd name="connsiteY1936" fmla="*/ 6288136 h 6857997"/>
              <a:gd name="connsiteX1937" fmla="*/ 5471075 w 8851901"/>
              <a:gd name="connsiteY1937" fmla="*/ 6288925 h 6857997"/>
              <a:gd name="connsiteX1938" fmla="*/ 5461174 w 8851901"/>
              <a:gd name="connsiteY1938" fmla="*/ 6290505 h 6857997"/>
              <a:gd name="connsiteX1939" fmla="*/ 5451273 w 8851901"/>
              <a:gd name="connsiteY1939" fmla="*/ 6292479 h 6857997"/>
              <a:gd name="connsiteX1940" fmla="*/ 5432263 w 8851901"/>
              <a:gd name="connsiteY1940" fmla="*/ 6295637 h 6857997"/>
              <a:gd name="connsiteX1941" fmla="*/ 5423154 w 8851901"/>
              <a:gd name="connsiteY1941" fmla="*/ 6297216 h 6857997"/>
              <a:gd name="connsiteX1942" fmla="*/ 5414045 w 8851901"/>
              <a:gd name="connsiteY1942" fmla="*/ 6297611 h 6857997"/>
              <a:gd name="connsiteX1943" fmla="*/ 5404540 w 8851901"/>
              <a:gd name="connsiteY1943" fmla="*/ 6297611 h 6857997"/>
              <a:gd name="connsiteX1944" fmla="*/ 5395431 w 8851901"/>
              <a:gd name="connsiteY1944" fmla="*/ 6296822 h 6857997"/>
              <a:gd name="connsiteX1945" fmla="*/ 5385530 w 8851901"/>
              <a:gd name="connsiteY1945" fmla="*/ 6294848 h 6857997"/>
              <a:gd name="connsiteX1946" fmla="*/ 5380777 w 8851901"/>
              <a:gd name="connsiteY1946" fmla="*/ 6293268 h 6857997"/>
              <a:gd name="connsiteX1947" fmla="*/ 5376025 w 8851901"/>
              <a:gd name="connsiteY1947" fmla="*/ 6291294 h 6857997"/>
              <a:gd name="connsiteX1948" fmla="*/ 5370480 w 8851901"/>
              <a:gd name="connsiteY1948" fmla="*/ 6288925 h 6857997"/>
              <a:gd name="connsiteX1949" fmla="*/ 5365331 w 8851901"/>
              <a:gd name="connsiteY1949" fmla="*/ 6286556 h 6857997"/>
              <a:gd name="connsiteX1950" fmla="*/ 5359787 w 8851901"/>
              <a:gd name="connsiteY1950" fmla="*/ 6283793 h 6857997"/>
              <a:gd name="connsiteX1951" fmla="*/ 5354638 w 8851901"/>
              <a:gd name="connsiteY1951" fmla="*/ 6279844 h 6857997"/>
              <a:gd name="connsiteX1952" fmla="*/ 5355034 w 8851901"/>
              <a:gd name="connsiteY1952" fmla="*/ 6277475 h 6857997"/>
              <a:gd name="connsiteX1953" fmla="*/ 5355826 w 8851901"/>
              <a:gd name="connsiteY1953" fmla="*/ 6274712 h 6857997"/>
              <a:gd name="connsiteX1954" fmla="*/ 5357807 w 8851901"/>
              <a:gd name="connsiteY1954" fmla="*/ 6273132 h 6857997"/>
              <a:gd name="connsiteX1955" fmla="*/ 5360183 w 8851901"/>
              <a:gd name="connsiteY1955" fmla="*/ 6270369 h 6857997"/>
              <a:gd name="connsiteX1956" fmla="*/ 5370480 w 8851901"/>
              <a:gd name="connsiteY1956" fmla="*/ 6261683 h 6857997"/>
              <a:gd name="connsiteX1957" fmla="*/ 5372856 w 8851901"/>
              <a:gd name="connsiteY1957" fmla="*/ 6259314 h 6857997"/>
              <a:gd name="connsiteX1958" fmla="*/ 5374440 w 8851901"/>
              <a:gd name="connsiteY1958" fmla="*/ 6256945 h 6857997"/>
              <a:gd name="connsiteX1959" fmla="*/ 5376025 w 8851901"/>
              <a:gd name="connsiteY1959" fmla="*/ 6254971 h 6857997"/>
              <a:gd name="connsiteX1960" fmla="*/ 5376421 w 8851901"/>
              <a:gd name="connsiteY1960" fmla="*/ 6252207 h 6857997"/>
              <a:gd name="connsiteX1961" fmla="*/ 5376421 w 8851901"/>
              <a:gd name="connsiteY1961" fmla="*/ 6249838 h 6857997"/>
              <a:gd name="connsiteX1962" fmla="*/ 5374836 w 8851901"/>
              <a:gd name="connsiteY1962" fmla="*/ 6246680 h 6857997"/>
              <a:gd name="connsiteX1963" fmla="*/ 5372856 w 8851901"/>
              <a:gd name="connsiteY1963" fmla="*/ 6243916 h 6857997"/>
              <a:gd name="connsiteX1964" fmla="*/ 5369292 w 8851901"/>
              <a:gd name="connsiteY1964" fmla="*/ 6240757 h 6857997"/>
              <a:gd name="connsiteX1965" fmla="*/ 5407708 w 8851901"/>
              <a:gd name="connsiteY1965" fmla="*/ 6232071 h 6857997"/>
              <a:gd name="connsiteX1966" fmla="*/ 5425530 w 8851901"/>
              <a:gd name="connsiteY1966" fmla="*/ 6228518 h 6857997"/>
              <a:gd name="connsiteX1967" fmla="*/ 5443352 w 8851901"/>
              <a:gd name="connsiteY1967" fmla="*/ 6224965 h 6857997"/>
              <a:gd name="connsiteX1968" fmla="*/ 5452461 w 8851901"/>
              <a:gd name="connsiteY1968" fmla="*/ 6223385 h 6857997"/>
              <a:gd name="connsiteX1969" fmla="*/ 5461570 w 8851901"/>
              <a:gd name="connsiteY1969" fmla="*/ 6222596 h 6857997"/>
              <a:gd name="connsiteX1970" fmla="*/ 5470283 w 8851901"/>
              <a:gd name="connsiteY1970" fmla="*/ 6222201 h 6857997"/>
              <a:gd name="connsiteX1971" fmla="*/ 5351347 w 8851901"/>
              <a:gd name="connsiteY1971" fmla="*/ 6215061 h 6857997"/>
              <a:gd name="connsiteX1972" fmla="*/ 5354154 w 8851901"/>
              <a:gd name="connsiteY1972" fmla="*/ 6217839 h 6857997"/>
              <a:gd name="connsiteX1973" fmla="*/ 5356962 w 8851901"/>
              <a:gd name="connsiteY1973" fmla="*/ 6221014 h 6857997"/>
              <a:gd name="connsiteX1974" fmla="*/ 5358967 w 8851901"/>
              <a:gd name="connsiteY1974" fmla="*/ 6224586 h 6857997"/>
              <a:gd name="connsiteX1975" fmla="*/ 5360170 w 8851901"/>
              <a:gd name="connsiteY1975" fmla="*/ 6228555 h 6857997"/>
              <a:gd name="connsiteX1976" fmla="*/ 5361373 w 8851901"/>
              <a:gd name="connsiteY1976" fmla="*/ 6232921 h 6857997"/>
              <a:gd name="connsiteX1977" fmla="*/ 5362175 w 8851901"/>
              <a:gd name="connsiteY1977" fmla="*/ 6237683 h 6857997"/>
              <a:gd name="connsiteX1978" fmla="*/ 5362576 w 8851901"/>
              <a:gd name="connsiteY1978" fmla="*/ 6242843 h 6857997"/>
              <a:gd name="connsiteX1979" fmla="*/ 5362576 w 8851901"/>
              <a:gd name="connsiteY1979" fmla="*/ 6248399 h 6857997"/>
              <a:gd name="connsiteX1980" fmla="*/ 5350946 w 8851901"/>
              <a:gd name="connsiteY1980" fmla="*/ 6248002 h 6857997"/>
              <a:gd name="connsiteX1981" fmla="*/ 5345331 w 8851901"/>
              <a:gd name="connsiteY1981" fmla="*/ 6247209 h 6857997"/>
              <a:gd name="connsiteX1982" fmla="*/ 5340117 w 8851901"/>
              <a:gd name="connsiteY1982" fmla="*/ 6246415 h 6857997"/>
              <a:gd name="connsiteX1983" fmla="*/ 5335305 w 8851901"/>
              <a:gd name="connsiteY1983" fmla="*/ 6244827 h 6857997"/>
              <a:gd name="connsiteX1984" fmla="*/ 5330893 w 8851901"/>
              <a:gd name="connsiteY1984" fmla="*/ 6242843 h 6857997"/>
              <a:gd name="connsiteX1985" fmla="*/ 5327284 w 8851901"/>
              <a:gd name="connsiteY1985" fmla="*/ 6240462 h 6857997"/>
              <a:gd name="connsiteX1986" fmla="*/ 5324476 w 8851901"/>
              <a:gd name="connsiteY1986" fmla="*/ 6237287 h 6857997"/>
              <a:gd name="connsiteX1987" fmla="*/ 5324476 w 8851901"/>
              <a:gd name="connsiteY1987" fmla="*/ 6233318 h 6857997"/>
              <a:gd name="connsiteX1988" fmla="*/ 5324877 w 8851901"/>
              <a:gd name="connsiteY1988" fmla="*/ 6230143 h 6857997"/>
              <a:gd name="connsiteX1989" fmla="*/ 5325679 w 8851901"/>
              <a:gd name="connsiteY1989" fmla="*/ 6228555 h 6857997"/>
              <a:gd name="connsiteX1990" fmla="*/ 5327685 w 8851901"/>
              <a:gd name="connsiteY1990" fmla="*/ 6226571 h 6857997"/>
              <a:gd name="connsiteX1991" fmla="*/ 5329289 w 8851901"/>
              <a:gd name="connsiteY1991" fmla="*/ 6225380 h 6857997"/>
              <a:gd name="connsiteX1992" fmla="*/ 5331695 w 8851901"/>
              <a:gd name="connsiteY1992" fmla="*/ 6224586 h 6857997"/>
              <a:gd name="connsiteX1993" fmla="*/ 5336107 w 8851901"/>
              <a:gd name="connsiteY1993" fmla="*/ 6224190 h 6857997"/>
              <a:gd name="connsiteX1994" fmla="*/ 5341722 w 8851901"/>
              <a:gd name="connsiteY1994" fmla="*/ 6223396 h 6857997"/>
              <a:gd name="connsiteX1995" fmla="*/ 5343326 w 8851901"/>
              <a:gd name="connsiteY1995" fmla="*/ 6222999 h 6857997"/>
              <a:gd name="connsiteX1996" fmla="*/ 5346133 w 8851901"/>
              <a:gd name="connsiteY1996" fmla="*/ 6222602 h 6857997"/>
              <a:gd name="connsiteX1997" fmla="*/ 5348138 w 8851901"/>
              <a:gd name="connsiteY1997" fmla="*/ 6221411 h 6857997"/>
              <a:gd name="connsiteX1998" fmla="*/ 5349342 w 8851901"/>
              <a:gd name="connsiteY1998" fmla="*/ 6220221 h 6857997"/>
              <a:gd name="connsiteX1999" fmla="*/ 5350946 w 8851901"/>
              <a:gd name="connsiteY1999" fmla="*/ 6217839 h 6857997"/>
              <a:gd name="connsiteX2000" fmla="*/ 4258139 w 8851901"/>
              <a:gd name="connsiteY2000" fmla="*/ 6213474 h 6857997"/>
              <a:gd name="connsiteX2001" fmla="*/ 4269278 w 8851901"/>
              <a:gd name="connsiteY2001" fmla="*/ 6214268 h 6857997"/>
              <a:gd name="connsiteX2002" fmla="*/ 4279622 w 8851901"/>
              <a:gd name="connsiteY2002" fmla="*/ 6215855 h 6857997"/>
              <a:gd name="connsiteX2003" fmla="*/ 4289169 w 8851901"/>
              <a:gd name="connsiteY2003" fmla="*/ 6218237 h 6857997"/>
              <a:gd name="connsiteX2004" fmla="*/ 4297524 w 8851901"/>
              <a:gd name="connsiteY2004" fmla="*/ 6221015 h 6857997"/>
              <a:gd name="connsiteX2005" fmla="*/ 4305878 w 8851901"/>
              <a:gd name="connsiteY2005" fmla="*/ 6224587 h 6857997"/>
              <a:gd name="connsiteX2006" fmla="*/ 4313437 w 8851901"/>
              <a:gd name="connsiteY2006" fmla="*/ 6228555 h 6857997"/>
              <a:gd name="connsiteX2007" fmla="*/ 4320598 w 8851901"/>
              <a:gd name="connsiteY2007" fmla="*/ 6232921 h 6857997"/>
              <a:gd name="connsiteX2008" fmla="*/ 4327759 w 8851901"/>
              <a:gd name="connsiteY2008" fmla="*/ 6237684 h 6857997"/>
              <a:gd name="connsiteX2009" fmla="*/ 4342081 w 8851901"/>
              <a:gd name="connsiteY2009" fmla="*/ 6248399 h 6857997"/>
              <a:gd name="connsiteX2010" fmla="*/ 4357596 w 8851901"/>
              <a:gd name="connsiteY2010" fmla="*/ 6259512 h 6857997"/>
              <a:gd name="connsiteX2011" fmla="*/ 4365952 w 8851901"/>
              <a:gd name="connsiteY2011" fmla="*/ 6265465 h 6857997"/>
              <a:gd name="connsiteX2012" fmla="*/ 4374703 w 8851901"/>
              <a:gd name="connsiteY2012" fmla="*/ 6271418 h 6857997"/>
              <a:gd name="connsiteX2013" fmla="*/ 4385047 w 8851901"/>
              <a:gd name="connsiteY2013" fmla="*/ 6276577 h 6857997"/>
              <a:gd name="connsiteX2014" fmla="*/ 4395788 w 8851901"/>
              <a:gd name="connsiteY2014" fmla="*/ 6282530 h 6857997"/>
              <a:gd name="connsiteX2015" fmla="*/ 4393401 w 8851901"/>
              <a:gd name="connsiteY2015" fmla="*/ 6282927 h 6857997"/>
              <a:gd name="connsiteX2016" fmla="*/ 4390616 w 8851901"/>
              <a:gd name="connsiteY2016" fmla="*/ 6282927 h 6857997"/>
              <a:gd name="connsiteX2017" fmla="*/ 4383059 w 8851901"/>
              <a:gd name="connsiteY2017" fmla="*/ 6282927 h 6857997"/>
              <a:gd name="connsiteX2018" fmla="*/ 4374306 w 8851901"/>
              <a:gd name="connsiteY2018" fmla="*/ 6282134 h 6857997"/>
              <a:gd name="connsiteX2019" fmla="*/ 4365554 w 8851901"/>
              <a:gd name="connsiteY2019" fmla="*/ 6280149 h 6857997"/>
              <a:gd name="connsiteX2020" fmla="*/ 4357200 w 8851901"/>
              <a:gd name="connsiteY2020" fmla="*/ 6277768 h 6857997"/>
              <a:gd name="connsiteX2021" fmla="*/ 4353618 w 8851901"/>
              <a:gd name="connsiteY2021" fmla="*/ 6276180 h 6857997"/>
              <a:gd name="connsiteX2022" fmla="*/ 4350834 w 8851901"/>
              <a:gd name="connsiteY2022" fmla="*/ 6274196 h 6857997"/>
              <a:gd name="connsiteX2023" fmla="*/ 4348447 w 8851901"/>
              <a:gd name="connsiteY2023" fmla="*/ 6272212 h 6857997"/>
              <a:gd name="connsiteX2024" fmla="*/ 4346457 w 8851901"/>
              <a:gd name="connsiteY2024" fmla="*/ 6270227 h 6857997"/>
              <a:gd name="connsiteX2025" fmla="*/ 4346059 w 8851901"/>
              <a:gd name="connsiteY2025" fmla="*/ 6268243 h 6857997"/>
              <a:gd name="connsiteX2026" fmla="*/ 4346059 w 8851901"/>
              <a:gd name="connsiteY2026" fmla="*/ 6265862 h 6857997"/>
              <a:gd name="connsiteX2027" fmla="*/ 4342081 w 8851901"/>
              <a:gd name="connsiteY2027" fmla="*/ 6265862 h 6857997"/>
              <a:gd name="connsiteX2028" fmla="*/ 4338103 w 8851901"/>
              <a:gd name="connsiteY2028" fmla="*/ 6267052 h 6857997"/>
              <a:gd name="connsiteX2029" fmla="*/ 4334125 w 8851901"/>
              <a:gd name="connsiteY2029" fmla="*/ 6269037 h 6857997"/>
              <a:gd name="connsiteX2030" fmla="*/ 4330942 w 8851901"/>
              <a:gd name="connsiteY2030" fmla="*/ 6271418 h 6857997"/>
              <a:gd name="connsiteX2031" fmla="*/ 4327361 w 8851901"/>
              <a:gd name="connsiteY2031" fmla="*/ 6274196 h 6857997"/>
              <a:gd name="connsiteX2032" fmla="*/ 4324179 w 8851901"/>
              <a:gd name="connsiteY2032" fmla="*/ 6278165 h 6857997"/>
              <a:gd name="connsiteX2033" fmla="*/ 4320598 w 8851901"/>
              <a:gd name="connsiteY2033" fmla="*/ 6282134 h 6857997"/>
              <a:gd name="connsiteX2034" fmla="*/ 4317813 w 8851901"/>
              <a:gd name="connsiteY2034" fmla="*/ 6286499 h 6857997"/>
              <a:gd name="connsiteX2035" fmla="*/ 4317019 w 8851901"/>
              <a:gd name="connsiteY2035" fmla="*/ 6282927 h 6857997"/>
              <a:gd name="connsiteX2036" fmla="*/ 4316222 w 8851901"/>
              <a:gd name="connsiteY2036" fmla="*/ 6279752 h 6857997"/>
              <a:gd name="connsiteX2037" fmla="*/ 4315028 w 8851901"/>
              <a:gd name="connsiteY2037" fmla="*/ 6277371 h 6857997"/>
              <a:gd name="connsiteX2038" fmla="*/ 4313836 w 8851901"/>
              <a:gd name="connsiteY2038" fmla="*/ 6274593 h 6857997"/>
              <a:gd name="connsiteX2039" fmla="*/ 4312244 w 8851901"/>
              <a:gd name="connsiteY2039" fmla="*/ 6273005 h 6857997"/>
              <a:gd name="connsiteX2040" fmla="*/ 4310255 w 8851901"/>
              <a:gd name="connsiteY2040" fmla="*/ 6271418 h 6857997"/>
              <a:gd name="connsiteX2041" fmla="*/ 4308266 w 8851901"/>
              <a:gd name="connsiteY2041" fmla="*/ 6270227 h 6857997"/>
              <a:gd name="connsiteX2042" fmla="*/ 4306276 w 8851901"/>
              <a:gd name="connsiteY2042" fmla="*/ 6269434 h 6857997"/>
              <a:gd name="connsiteX2043" fmla="*/ 4301104 w 8851901"/>
              <a:gd name="connsiteY2043" fmla="*/ 6268243 h 6857997"/>
              <a:gd name="connsiteX2044" fmla="*/ 4295535 w 8851901"/>
              <a:gd name="connsiteY2044" fmla="*/ 6267846 h 6857997"/>
              <a:gd name="connsiteX2045" fmla="*/ 4282805 w 8851901"/>
              <a:gd name="connsiteY2045" fmla="*/ 6268243 h 6857997"/>
              <a:gd name="connsiteX2046" fmla="*/ 4276041 w 8851901"/>
              <a:gd name="connsiteY2046" fmla="*/ 6269037 h 6857997"/>
              <a:gd name="connsiteX2047" fmla="*/ 4268880 w 8851901"/>
              <a:gd name="connsiteY2047" fmla="*/ 6269037 h 6857997"/>
              <a:gd name="connsiteX2048" fmla="*/ 4262117 w 8851901"/>
              <a:gd name="connsiteY2048" fmla="*/ 6267846 h 6857997"/>
              <a:gd name="connsiteX2049" fmla="*/ 4254956 w 8851901"/>
              <a:gd name="connsiteY2049" fmla="*/ 6265862 h 6857997"/>
              <a:gd name="connsiteX2050" fmla="*/ 4251773 w 8851901"/>
              <a:gd name="connsiteY2050" fmla="*/ 6265068 h 6857997"/>
              <a:gd name="connsiteX2051" fmla="*/ 4248194 w 8851901"/>
              <a:gd name="connsiteY2051" fmla="*/ 6263084 h 6857997"/>
              <a:gd name="connsiteX2052" fmla="*/ 4245409 w 8851901"/>
              <a:gd name="connsiteY2052" fmla="*/ 6261099 h 6857997"/>
              <a:gd name="connsiteX2053" fmla="*/ 4241828 w 8851901"/>
              <a:gd name="connsiteY2053" fmla="*/ 6258718 h 6857997"/>
              <a:gd name="connsiteX2054" fmla="*/ 4239043 w 8851901"/>
              <a:gd name="connsiteY2054" fmla="*/ 6255940 h 6857997"/>
              <a:gd name="connsiteX2055" fmla="*/ 4236258 w 8851901"/>
              <a:gd name="connsiteY2055" fmla="*/ 6252368 h 6857997"/>
              <a:gd name="connsiteX2056" fmla="*/ 4233474 w 8851901"/>
              <a:gd name="connsiteY2056" fmla="*/ 6248399 h 6857997"/>
              <a:gd name="connsiteX2057" fmla="*/ 4230689 w 8851901"/>
              <a:gd name="connsiteY2057" fmla="*/ 6244034 h 6857997"/>
              <a:gd name="connsiteX2058" fmla="*/ 4234666 w 8851901"/>
              <a:gd name="connsiteY2058" fmla="*/ 6242049 h 6857997"/>
              <a:gd name="connsiteX2059" fmla="*/ 4238645 w 8851901"/>
              <a:gd name="connsiteY2059" fmla="*/ 6239668 h 6857997"/>
              <a:gd name="connsiteX2060" fmla="*/ 4241828 w 8851901"/>
              <a:gd name="connsiteY2060" fmla="*/ 6236890 h 6857997"/>
              <a:gd name="connsiteX2061" fmla="*/ 4245409 w 8851901"/>
              <a:gd name="connsiteY2061" fmla="*/ 6233318 h 6857997"/>
              <a:gd name="connsiteX2062" fmla="*/ 4248592 w 8851901"/>
              <a:gd name="connsiteY2062" fmla="*/ 6229349 h 6857997"/>
              <a:gd name="connsiteX2063" fmla="*/ 4252171 w 8851901"/>
              <a:gd name="connsiteY2063" fmla="*/ 6224587 h 6857997"/>
              <a:gd name="connsiteX2064" fmla="*/ 4254956 w 8851901"/>
              <a:gd name="connsiteY2064" fmla="*/ 6219030 h 6857997"/>
              <a:gd name="connsiteX2065" fmla="*/ 3867901 w 8851901"/>
              <a:gd name="connsiteY2065" fmla="*/ 6213474 h 6857997"/>
              <a:gd name="connsiteX2066" fmla="*/ 3879620 w 8851901"/>
              <a:gd name="connsiteY2066" fmla="*/ 6223522 h 6857997"/>
              <a:gd name="connsiteX2067" fmla="*/ 3886085 w 8851901"/>
              <a:gd name="connsiteY2067" fmla="*/ 6227943 h 6857997"/>
              <a:gd name="connsiteX2068" fmla="*/ 3892551 w 8851901"/>
              <a:gd name="connsiteY2068" fmla="*/ 6232363 h 6857997"/>
              <a:gd name="connsiteX2069" fmla="*/ 3889722 w 8851901"/>
              <a:gd name="connsiteY2069" fmla="*/ 6232765 h 6857997"/>
              <a:gd name="connsiteX2070" fmla="*/ 3886489 w 8851901"/>
              <a:gd name="connsiteY2070" fmla="*/ 6233569 h 6857997"/>
              <a:gd name="connsiteX2071" fmla="*/ 3881236 w 8851901"/>
              <a:gd name="connsiteY2071" fmla="*/ 6235981 h 6857997"/>
              <a:gd name="connsiteX2072" fmla="*/ 3870730 w 8851901"/>
              <a:gd name="connsiteY2072" fmla="*/ 6242009 h 6857997"/>
              <a:gd name="connsiteX2073" fmla="*/ 3865477 w 8851901"/>
              <a:gd name="connsiteY2073" fmla="*/ 6244019 h 6857997"/>
              <a:gd name="connsiteX2074" fmla="*/ 3862244 w 8851901"/>
              <a:gd name="connsiteY2074" fmla="*/ 6244420 h 6857997"/>
              <a:gd name="connsiteX2075" fmla="*/ 3859819 w 8851901"/>
              <a:gd name="connsiteY2075" fmla="*/ 6245224 h 6857997"/>
              <a:gd name="connsiteX2076" fmla="*/ 3856991 w 8851901"/>
              <a:gd name="connsiteY2076" fmla="*/ 6244420 h 6857997"/>
              <a:gd name="connsiteX2077" fmla="*/ 3853758 w 8851901"/>
              <a:gd name="connsiteY2077" fmla="*/ 6243617 h 6857997"/>
              <a:gd name="connsiteX2078" fmla="*/ 3850929 w 8851901"/>
              <a:gd name="connsiteY2078" fmla="*/ 6242009 h 6857997"/>
              <a:gd name="connsiteX2079" fmla="*/ 3848101 w 8851901"/>
              <a:gd name="connsiteY2079" fmla="*/ 6239598 h 6857997"/>
              <a:gd name="connsiteX2080" fmla="*/ 6565483 w 8851901"/>
              <a:gd name="connsiteY2080" fmla="*/ 6210299 h 6857997"/>
              <a:gd name="connsiteX2081" fmla="*/ 6566686 w 8851901"/>
              <a:gd name="connsiteY2081" fmla="*/ 6213822 h 6857997"/>
              <a:gd name="connsiteX2082" fmla="*/ 6567488 w 8851901"/>
              <a:gd name="connsiteY2082" fmla="*/ 6217345 h 6857997"/>
              <a:gd name="connsiteX2083" fmla="*/ 6567488 w 8851901"/>
              <a:gd name="connsiteY2083" fmla="*/ 6220477 h 6857997"/>
              <a:gd name="connsiteX2084" fmla="*/ 6566285 w 8851901"/>
              <a:gd name="connsiteY2084" fmla="*/ 6223608 h 6857997"/>
              <a:gd name="connsiteX2085" fmla="*/ 6564681 w 8851901"/>
              <a:gd name="connsiteY2085" fmla="*/ 6226348 h 6857997"/>
              <a:gd name="connsiteX2086" fmla="*/ 6563076 w 8851901"/>
              <a:gd name="connsiteY2086" fmla="*/ 6228697 h 6857997"/>
              <a:gd name="connsiteX2087" fmla="*/ 6559868 w 8851901"/>
              <a:gd name="connsiteY2087" fmla="*/ 6231045 h 6857997"/>
              <a:gd name="connsiteX2088" fmla="*/ 6557061 w 8851901"/>
              <a:gd name="connsiteY2088" fmla="*/ 6233394 h 6857997"/>
              <a:gd name="connsiteX2089" fmla="*/ 6553852 w 8851901"/>
              <a:gd name="connsiteY2089" fmla="*/ 6234960 h 6857997"/>
              <a:gd name="connsiteX2090" fmla="*/ 6550644 w 8851901"/>
              <a:gd name="connsiteY2090" fmla="*/ 6236526 h 6857997"/>
              <a:gd name="connsiteX2091" fmla="*/ 6547034 w 8851901"/>
              <a:gd name="connsiteY2091" fmla="*/ 6237700 h 6857997"/>
              <a:gd name="connsiteX2092" fmla="*/ 6543024 w 8851901"/>
              <a:gd name="connsiteY2092" fmla="*/ 6238483 h 6857997"/>
              <a:gd name="connsiteX2093" fmla="*/ 6539815 w 8851901"/>
              <a:gd name="connsiteY2093" fmla="*/ 6238874 h 6857997"/>
              <a:gd name="connsiteX2094" fmla="*/ 6536206 w 8851901"/>
              <a:gd name="connsiteY2094" fmla="*/ 6238874 h 6857997"/>
              <a:gd name="connsiteX2095" fmla="*/ 6533399 w 8851901"/>
              <a:gd name="connsiteY2095" fmla="*/ 6238874 h 6857997"/>
              <a:gd name="connsiteX2096" fmla="*/ 6530992 w 8851901"/>
              <a:gd name="connsiteY2096" fmla="*/ 6237700 h 6857997"/>
              <a:gd name="connsiteX2097" fmla="*/ 6529789 w 8851901"/>
              <a:gd name="connsiteY2097" fmla="*/ 6234960 h 6857997"/>
              <a:gd name="connsiteX2098" fmla="*/ 6529388 w 8851901"/>
              <a:gd name="connsiteY2098" fmla="*/ 6232611 h 6857997"/>
              <a:gd name="connsiteX2099" fmla="*/ 6530591 w 8851901"/>
              <a:gd name="connsiteY2099" fmla="*/ 6230263 h 6857997"/>
              <a:gd name="connsiteX2100" fmla="*/ 6531393 w 8851901"/>
              <a:gd name="connsiteY2100" fmla="*/ 6228305 h 6857997"/>
              <a:gd name="connsiteX2101" fmla="*/ 6533399 w 8851901"/>
              <a:gd name="connsiteY2101" fmla="*/ 6226348 h 6857997"/>
              <a:gd name="connsiteX2102" fmla="*/ 6535805 w 8851901"/>
              <a:gd name="connsiteY2102" fmla="*/ 6224782 h 6857997"/>
              <a:gd name="connsiteX2103" fmla="*/ 6541821 w 8851901"/>
              <a:gd name="connsiteY2103" fmla="*/ 6222042 h 6857997"/>
              <a:gd name="connsiteX2104" fmla="*/ 6555055 w 8851901"/>
              <a:gd name="connsiteY2104" fmla="*/ 6216562 h 6857997"/>
              <a:gd name="connsiteX2105" fmla="*/ 6561071 w 8851901"/>
              <a:gd name="connsiteY2105" fmla="*/ 6213822 h 6857997"/>
              <a:gd name="connsiteX2106" fmla="*/ 6563477 w 8851901"/>
              <a:gd name="connsiteY2106" fmla="*/ 6212256 h 6857997"/>
              <a:gd name="connsiteX2107" fmla="*/ 7216776 w 8851901"/>
              <a:gd name="connsiteY2107" fmla="*/ 6194424 h 6857997"/>
              <a:gd name="connsiteX2108" fmla="*/ 7201445 w 8851901"/>
              <a:gd name="connsiteY2108" fmla="*/ 6211822 h 6857997"/>
              <a:gd name="connsiteX2109" fmla="*/ 7187294 w 8851901"/>
              <a:gd name="connsiteY2109" fmla="*/ 6228033 h 6857997"/>
              <a:gd name="connsiteX2110" fmla="*/ 7172356 w 8851901"/>
              <a:gd name="connsiteY2110" fmla="*/ 6241872 h 6857997"/>
              <a:gd name="connsiteX2111" fmla="*/ 7157419 w 8851901"/>
              <a:gd name="connsiteY2111" fmla="*/ 6255711 h 6857997"/>
              <a:gd name="connsiteX2112" fmla="*/ 7142088 w 8851901"/>
              <a:gd name="connsiteY2112" fmla="*/ 6267574 h 6857997"/>
              <a:gd name="connsiteX2113" fmla="*/ 7126364 w 8851901"/>
              <a:gd name="connsiteY2113" fmla="*/ 6279436 h 6857997"/>
              <a:gd name="connsiteX2114" fmla="*/ 7110247 w 8851901"/>
              <a:gd name="connsiteY2114" fmla="*/ 6290111 h 6857997"/>
              <a:gd name="connsiteX2115" fmla="*/ 7092951 w 8851901"/>
              <a:gd name="connsiteY2115" fmla="*/ 6300787 h 6857997"/>
              <a:gd name="connsiteX2116" fmla="*/ 7098061 w 8851901"/>
              <a:gd name="connsiteY2116" fmla="*/ 6290902 h 6857997"/>
              <a:gd name="connsiteX2117" fmla="*/ 7103565 w 8851901"/>
              <a:gd name="connsiteY2117" fmla="*/ 6282203 h 6857997"/>
              <a:gd name="connsiteX2118" fmla="*/ 7109854 w 8851901"/>
              <a:gd name="connsiteY2118" fmla="*/ 6273900 h 6857997"/>
              <a:gd name="connsiteX2119" fmla="*/ 7116537 w 8851901"/>
              <a:gd name="connsiteY2119" fmla="*/ 6266387 h 6857997"/>
              <a:gd name="connsiteX2120" fmla="*/ 7124006 w 8851901"/>
              <a:gd name="connsiteY2120" fmla="*/ 6258875 h 6857997"/>
              <a:gd name="connsiteX2121" fmla="*/ 7132261 w 8851901"/>
              <a:gd name="connsiteY2121" fmla="*/ 6252548 h 6857997"/>
              <a:gd name="connsiteX2122" fmla="*/ 7140516 w 8851901"/>
              <a:gd name="connsiteY2122" fmla="*/ 6245826 h 6857997"/>
              <a:gd name="connsiteX2123" fmla="*/ 7148377 w 8851901"/>
              <a:gd name="connsiteY2123" fmla="*/ 6239895 h 6857997"/>
              <a:gd name="connsiteX2124" fmla="*/ 7166460 w 8851901"/>
              <a:gd name="connsiteY2124" fmla="*/ 6228429 h 6857997"/>
              <a:gd name="connsiteX2125" fmla="*/ 7183756 w 8851901"/>
              <a:gd name="connsiteY2125" fmla="*/ 6217358 h 6857997"/>
              <a:gd name="connsiteX2126" fmla="*/ 7200659 w 8851901"/>
              <a:gd name="connsiteY2126" fmla="*/ 6205891 h 6857997"/>
              <a:gd name="connsiteX2127" fmla="*/ 7208914 w 8851901"/>
              <a:gd name="connsiteY2127" fmla="*/ 6200355 h 6857997"/>
              <a:gd name="connsiteX2128" fmla="*/ 4929136 w 8851901"/>
              <a:gd name="connsiteY2128" fmla="*/ 6192836 h 6857997"/>
              <a:gd name="connsiteX2129" fmla="*/ 4932683 w 8851901"/>
              <a:gd name="connsiteY2129" fmla="*/ 6192836 h 6857997"/>
              <a:gd name="connsiteX2130" fmla="*/ 4936232 w 8851901"/>
              <a:gd name="connsiteY2130" fmla="*/ 6192836 h 6857997"/>
              <a:gd name="connsiteX2131" fmla="*/ 4940174 w 8851901"/>
              <a:gd name="connsiteY2131" fmla="*/ 6193211 h 6857997"/>
              <a:gd name="connsiteX2132" fmla="*/ 4948058 w 8851901"/>
              <a:gd name="connsiteY2132" fmla="*/ 6195463 h 6857997"/>
              <a:gd name="connsiteX2133" fmla="*/ 4965009 w 8851901"/>
              <a:gd name="connsiteY2133" fmla="*/ 6201091 h 6857997"/>
              <a:gd name="connsiteX2134" fmla="*/ 4972893 w 8851901"/>
              <a:gd name="connsiteY2134" fmla="*/ 6203343 h 6857997"/>
              <a:gd name="connsiteX2135" fmla="*/ 4976442 w 8851901"/>
              <a:gd name="connsiteY2135" fmla="*/ 6203718 h 6857997"/>
              <a:gd name="connsiteX2136" fmla="*/ 4979989 w 8851901"/>
              <a:gd name="connsiteY2136" fmla="*/ 6204093 h 6857997"/>
              <a:gd name="connsiteX2137" fmla="*/ 4978018 w 8851901"/>
              <a:gd name="connsiteY2137" fmla="*/ 6207095 h 6857997"/>
              <a:gd name="connsiteX2138" fmla="*/ 4975260 w 8851901"/>
              <a:gd name="connsiteY2138" fmla="*/ 6209347 h 6857997"/>
              <a:gd name="connsiteX2139" fmla="*/ 4971711 w 8851901"/>
              <a:gd name="connsiteY2139" fmla="*/ 6211223 h 6857997"/>
              <a:gd name="connsiteX2140" fmla="*/ 4967769 w 8851901"/>
              <a:gd name="connsiteY2140" fmla="*/ 6212724 h 6857997"/>
              <a:gd name="connsiteX2141" fmla="*/ 4963433 w 8851901"/>
              <a:gd name="connsiteY2141" fmla="*/ 6213474 h 6857997"/>
              <a:gd name="connsiteX2142" fmla="*/ 4959097 w 8851901"/>
              <a:gd name="connsiteY2142" fmla="*/ 6213474 h 6857997"/>
              <a:gd name="connsiteX2143" fmla="*/ 4954366 w 8851901"/>
              <a:gd name="connsiteY2143" fmla="*/ 6213474 h 6857997"/>
              <a:gd name="connsiteX2144" fmla="*/ 4950030 w 8851901"/>
              <a:gd name="connsiteY2144" fmla="*/ 6213099 h 6857997"/>
              <a:gd name="connsiteX2145" fmla="*/ 4945299 w 8851901"/>
              <a:gd name="connsiteY2145" fmla="*/ 6212724 h 6857997"/>
              <a:gd name="connsiteX2146" fmla="*/ 4940569 w 8851901"/>
              <a:gd name="connsiteY2146" fmla="*/ 6211223 h 6857997"/>
              <a:gd name="connsiteX2147" fmla="*/ 4936232 w 8851901"/>
              <a:gd name="connsiteY2147" fmla="*/ 6209722 h 6857997"/>
              <a:gd name="connsiteX2148" fmla="*/ 4932683 w 8851901"/>
              <a:gd name="connsiteY2148" fmla="*/ 6207846 h 6857997"/>
              <a:gd name="connsiteX2149" fmla="*/ 4929136 w 8851901"/>
              <a:gd name="connsiteY2149" fmla="*/ 6205594 h 6857997"/>
              <a:gd name="connsiteX2150" fmla="*/ 4925588 w 8851901"/>
              <a:gd name="connsiteY2150" fmla="*/ 6202968 h 6857997"/>
              <a:gd name="connsiteX2151" fmla="*/ 4923222 w 8851901"/>
              <a:gd name="connsiteY2151" fmla="*/ 6199966 h 6857997"/>
              <a:gd name="connsiteX2152" fmla="*/ 4921251 w 8851901"/>
              <a:gd name="connsiteY2152" fmla="*/ 6197339 h 6857997"/>
              <a:gd name="connsiteX2153" fmla="*/ 4924011 w 8851901"/>
              <a:gd name="connsiteY2153" fmla="*/ 6195088 h 6857997"/>
              <a:gd name="connsiteX2154" fmla="*/ 4926376 w 8851901"/>
              <a:gd name="connsiteY2154" fmla="*/ 6193587 h 6857997"/>
              <a:gd name="connsiteX2155" fmla="*/ 6752035 w 8851901"/>
              <a:gd name="connsiteY2155" fmla="*/ 6191249 h 6857997"/>
              <a:gd name="connsiteX2156" fmla="*/ 6753226 w 8851901"/>
              <a:gd name="connsiteY2156" fmla="*/ 6198393 h 6857997"/>
              <a:gd name="connsiteX2157" fmla="*/ 6753226 w 8851901"/>
              <a:gd name="connsiteY2157" fmla="*/ 6205140 h 6857997"/>
              <a:gd name="connsiteX2158" fmla="*/ 6752035 w 8851901"/>
              <a:gd name="connsiteY2158" fmla="*/ 6211887 h 6857997"/>
              <a:gd name="connsiteX2159" fmla="*/ 6750845 w 8851901"/>
              <a:gd name="connsiteY2159" fmla="*/ 6217840 h 6857997"/>
              <a:gd name="connsiteX2160" fmla="*/ 6747670 w 8851901"/>
              <a:gd name="connsiteY2160" fmla="*/ 6224190 h 6857997"/>
              <a:gd name="connsiteX2161" fmla="*/ 6744495 w 8851901"/>
              <a:gd name="connsiteY2161" fmla="*/ 6229747 h 6857997"/>
              <a:gd name="connsiteX2162" fmla="*/ 6739335 w 8851901"/>
              <a:gd name="connsiteY2162" fmla="*/ 6235303 h 6857997"/>
              <a:gd name="connsiteX2163" fmla="*/ 6734176 w 8851901"/>
              <a:gd name="connsiteY2163" fmla="*/ 6240462 h 6857997"/>
              <a:gd name="connsiteX2164" fmla="*/ 6734970 w 8851901"/>
              <a:gd name="connsiteY2164" fmla="*/ 6233715 h 6857997"/>
              <a:gd name="connsiteX2165" fmla="*/ 6734970 w 8851901"/>
              <a:gd name="connsiteY2165" fmla="*/ 6226968 h 6857997"/>
              <a:gd name="connsiteX2166" fmla="*/ 6735764 w 8851901"/>
              <a:gd name="connsiteY2166" fmla="*/ 6220221 h 6857997"/>
              <a:gd name="connsiteX2167" fmla="*/ 6736160 w 8851901"/>
              <a:gd name="connsiteY2167" fmla="*/ 6213871 h 6857997"/>
              <a:gd name="connsiteX2168" fmla="*/ 6736954 w 8851901"/>
              <a:gd name="connsiteY2168" fmla="*/ 6210299 h 6857997"/>
              <a:gd name="connsiteX2169" fmla="*/ 6738145 w 8851901"/>
              <a:gd name="connsiteY2169" fmla="*/ 6207124 h 6857997"/>
              <a:gd name="connsiteX2170" fmla="*/ 6738938 w 8851901"/>
              <a:gd name="connsiteY2170" fmla="*/ 6203949 h 6857997"/>
              <a:gd name="connsiteX2171" fmla="*/ 6740923 w 8851901"/>
              <a:gd name="connsiteY2171" fmla="*/ 6201171 h 6857997"/>
              <a:gd name="connsiteX2172" fmla="*/ 6742907 w 8851901"/>
              <a:gd name="connsiteY2172" fmla="*/ 6198790 h 6857997"/>
              <a:gd name="connsiteX2173" fmla="*/ 6745288 w 8851901"/>
              <a:gd name="connsiteY2173" fmla="*/ 6196012 h 6857997"/>
              <a:gd name="connsiteX2174" fmla="*/ 6748860 w 8851901"/>
              <a:gd name="connsiteY2174" fmla="*/ 6193234 h 6857997"/>
              <a:gd name="connsiteX2175" fmla="*/ 7083919 w 8851901"/>
              <a:gd name="connsiteY2175" fmla="*/ 6175374 h 6857997"/>
              <a:gd name="connsiteX2176" fmla="*/ 7085084 w 8851901"/>
              <a:gd name="connsiteY2176" fmla="*/ 6178532 h 6857997"/>
              <a:gd name="connsiteX2177" fmla="*/ 7086636 w 8851901"/>
              <a:gd name="connsiteY2177" fmla="*/ 6182084 h 6857997"/>
              <a:gd name="connsiteX2178" fmla="*/ 7087412 w 8851901"/>
              <a:gd name="connsiteY2178" fmla="*/ 6184847 h 6857997"/>
              <a:gd name="connsiteX2179" fmla="*/ 7088188 w 8851901"/>
              <a:gd name="connsiteY2179" fmla="*/ 6188004 h 6857997"/>
              <a:gd name="connsiteX2180" fmla="*/ 7088188 w 8851901"/>
              <a:gd name="connsiteY2180" fmla="*/ 6190767 h 6857997"/>
              <a:gd name="connsiteX2181" fmla="*/ 7088188 w 8851901"/>
              <a:gd name="connsiteY2181" fmla="*/ 6193135 h 6857997"/>
              <a:gd name="connsiteX2182" fmla="*/ 7087412 w 8851901"/>
              <a:gd name="connsiteY2182" fmla="*/ 6195503 h 6857997"/>
              <a:gd name="connsiteX2183" fmla="*/ 7086636 w 8851901"/>
              <a:gd name="connsiteY2183" fmla="*/ 6197871 h 6857997"/>
              <a:gd name="connsiteX2184" fmla="*/ 7084307 w 8851901"/>
              <a:gd name="connsiteY2184" fmla="*/ 6201818 h 6857997"/>
              <a:gd name="connsiteX2185" fmla="*/ 7081203 w 8851901"/>
              <a:gd name="connsiteY2185" fmla="*/ 6205370 h 6857997"/>
              <a:gd name="connsiteX2186" fmla="*/ 7077710 w 8851901"/>
              <a:gd name="connsiteY2186" fmla="*/ 6208528 h 6857997"/>
              <a:gd name="connsiteX2187" fmla="*/ 7072666 w 8851901"/>
              <a:gd name="connsiteY2187" fmla="*/ 6212080 h 6857997"/>
              <a:gd name="connsiteX2188" fmla="*/ 7063740 w 8851901"/>
              <a:gd name="connsiteY2188" fmla="*/ 6218395 h 6857997"/>
              <a:gd name="connsiteX2189" fmla="*/ 7059084 w 8851901"/>
              <a:gd name="connsiteY2189" fmla="*/ 6221947 h 6857997"/>
              <a:gd name="connsiteX2190" fmla="*/ 7054815 w 8851901"/>
              <a:gd name="connsiteY2190" fmla="*/ 6225499 h 6857997"/>
              <a:gd name="connsiteX2191" fmla="*/ 7050547 w 8851901"/>
              <a:gd name="connsiteY2191" fmla="*/ 6229446 h 6857997"/>
              <a:gd name="connsiteX2192" fmla="*/ 7047054 w 8851901"/>
              <a:gd name="connsiteY2192" fmla="*/ 6234577 h 6857997"/>
              <a:gd name="connsiteX2193" fmla="*/ 7045502 w 8851901"/>
              <a:gd name="connsiteY2193" fmla="*/ 6237340 h 6857997"/>
              <a:gd name="connsiteX2194" fmla="*/ 7044726 w 8851901"/>
              <a:gd name="connsiteY2194" fmla="*/ 6240103 h 6857997"/>
              <a:gd name="connsiteX2195" fmla="*/ 7043562 w 8851901"/>
              <a:gd name="connsiteY2195" fmla="*/ 6243655 h 6857997"/>
              <a:gd name="connsiteX2196" fmla="*/ 7043174 w 8851901"/>
              <a:gd name="connsiteY2196" fmla="*/ 6246812 h 6857997"/>
              <a:gd name="connsiteX2197" fmla="*/ 7040069 w 8851901"/>
              <a:gd name="connsiteY2197" fmla="*/ 6245628 h 6857997"/>
              <a:gd name="connsiteX2198" fmla="*/ 7036577 w 8851901"/>
              <a:gd name="connsiteY2198" fmla="*/ 6244049 h 6857997"/>
              <a:gd name="connsiteX2199" fmla="*/ 7033860 w 8851901"/>
              <a:gd name="connsiteY2199" fmla="*/ 6242076 h 6857997"/>
              <a:gd name="connsiteX2200" fmla="*/ 7030368 w 8851901"/>
              <a:gd name="connsiteY2200" fmla="*/ 6239708 h 6857997"/>
              <a:gd name="connsiteX2201" fmla="*/ 7027651 w 8851901"/>
              <a:gd name="connsiteY2201" fmla="*/ 6236945 h 6857997"/>
              <a:gd name="connsiteX2202" fmla="*/ 7024159 w 8851901"/>
              <a:gd name="connsiteY2202" fmla="*/ 6233393 h 6857997"/>
              <a:gd name="connsiteX2203" fmla="*/ 7018338 w 8851901"/>
              <a:gd name="connsiteY2203" fmla="*/ 6225105 h 6857997"/>
              <a:gd name="connsiteX2204" fmla="*/ 7029980 w 8851901"/>
              <a:gd name="connsiteY2204" fmla="*/ 6218790 h 6857997"/>
              <a:gd name="connsiteX2205" fmla="*/ 7038905 w 8851901"/>
              <a:gd name="connsiteY2205" fmla="*/ 6213659 h 6857997"/>
              <a:gd name="connsiteX2206" fmla="*/ 7046666 w 8851901"/>
              <a:gd name="connsiteY2206" fmla="*/ 6208133 h 6857997"/>
              <a:gd name="connsiteX2207" fmla="*/ 7053263 w 8851901"/>
              <a:gd name="connsiteY2207" fmla="*/ 6203397 h 6857997"/>
              <a:gd name="connsiteX2208" fmla="*/ 7059860 w 8851901"/>
              <a:gd name="connsiteY2208" fmla="*/ 6197477 h 6857997"/>
              <a:gd name="connsiteX2209" fmla="*/ 7066457 w 8851901"/>
              <a:gd name="connsiteY2209" fmla="*/ 6191556 h 6857997"/>
              <a:gd name="connsiteX2210" fmla="*/ 6644764 w 8851901"/>
              <a:gd name="connsiteY2210" fmla="*/ 6151561 h 6857997"/>
              <a:gd name="connsiteX2211" fmla="*/ 6647161 w 8851901"/>
              <a:gd name="connsiteY2211" fmla="*/ 6151561 h 6857997"/>
              <a:gd name="connsiteX2212" fmla="*/ 6649558 w 8851901"/>
              <a:gd name="connsiteY2212" fmla="*/ 6151561 h 6857997"/>
              <a:gd name="connsiteX2213" fmla="*/ 6651954 w 8851901"/>
              <a:gd name="connsiteY2213" fmla="*/ 6152342 h 6857997"/>
              <a:gd name="connsiteX2214" fmla="*/ 6653951 w 8851901"/>
              <a:gd name="connsiteY2214" fmla="*/ 6152733 h 6857997"/>
              <a:gd name="connsiteX2215" fmla="*/ 6655949 w 8851901"/>
              <a:gd name="connsiteY2215" fmla="*/ 6153905 h 6857997"/>
              <a:gd name="connsiteX2216" fmla="*/ 6657946 w 8851901"/>
              <a:gd name="connsiteY2216" fmla="*/ 6155467 h 6857997"/>
              <a:gd name="connsiteX2217" fmla="*/ 6659943 w 8851901"/>
              <a:gd name="connsiteY2217" fmla="*/ 6157420 h 6857997"/>
              <a:gd name="connsiteX2218" fmla="*/ 6661141 w 8851901"/>
              <a:gd name="connsiteY2218" fmla="*/ 6160154 h 6857997"/>
              <a:gd name="connsiteX2219" fmla="*/ 6662739 w 8851901"/>
              <a:gd name="connsiteY2219" fmla="*/ 6163279 h 6857997"/>
              <a:gd name="connsiteX2220" fmla="*/ 6600826 w 8851901"/>
              <a:gd name="connsiteY2220" fmla="*/ 6200774 h 6857997"/>
              <a:gd name="connsiteX2221" fmla="*/ 6600826 w 8851901"/>
              <a:gd name="connsiteY2221" fmla="*/ 6196478 h 6857997"/>
              <a:gd name="connsiteX2222" fmla="*/ 6602424 w 8851901"/>
              <a:gd name="connsiteY2222" fmla="*/ 6191400 h 6857997"/>
              <a:gd name="connsiteX2223" fmla="*/ 6604820 w 8851901"/>
              <a:gd name="connsiteY2223" fmla="*/ 6186713 h 6857997"/>
              <a:gd name="connsiteX2224" fmla="*/ 6608016 w 8851901"/>
              <a:gd name="connsiteY2224" fmla="*/ 6181245 h 6857997"/>
              <a:gd name="connsiteX2225" fmla="*/ 6611611 w 8851901"/>
              <a:gd name="connsiteY2225" fmla="*/ 6176168 h 6857997"/>
              <a:gd name="connsiteX2226" fmla="*/ 6616005 w 8851901"/>
              <a:gd name="connsiteY2226" fmla="*/ 6170700 h 6857997"/>
              <a:gd name="connsiteX2227" fmla="*/ 6620398 w 8851901"/>
              <a:gd name="connsiteY2227" fmla="*/ 6165622 h 6857997"/>
              <a:gd name="connsiteX2228" fmla="*/ 6625991 w 8851901"/>
              <a:gd name="connsiteY2228" fmla="*/ 6161326 h 6857997"/>
              <a:gd name="connsiteX2229" fmla="*/ 6631183 w 8851901"/>
              <a:gd name="connsiteY2229" fmla="*/ 6157420 h 6857997"/>
              <a:gd name="connsiteX2230" fmla="*/ 6636775 w 8851901"/>
              <a:gd name="connsiteY2230" fmla="*/ 6154686 h 6857997"/>
              <a:gd name="connsiteX2231" fmla="*/ 6641968 w 8851901"/>
              <a:gd name="connsiteY2231" fmla="*/ 6152733 h 6857997"/>
              <a:gd name="connsiteX2232" fmla="*/ 4146099 w 8851901"/>
              <a:gd name="connsiteY2232" fmla="*/ 6143624 h 6857997"/>
              <a:gd name="connsiteX2233" fmla="*/ 4149262 w 8851901"/>
              <a:gd name="connsiteY2233" fmla="*/ 6153899 h 6857997"/>
              <a:gd name="connsiteX2234" fmla="*/ 4151240 w 8851901"/>
              <a:gd name="connsiteY2234" fmla="*/ 6157060 h 6857997"/>
              <a:gd name="connsiteX2235" fmla="*/ 4152822 w 8851901"/>
              <a:gd name="connsiteY2235" fmla="*/ 6159431 h 6857997"/>
              <a:gd name="connsiteX2236" fmla="*/ 4154404 w 8851901"/>
              <a:gd name="connsiteY2236" fmla="*/ 6161407 h 6857997"/>
              <a:gd name="connsiteX2237" fmla="*/ 4155590 w 8851901"/>
              <a:gd name="connsiteY2237" fmla="*/ 6162592 h 6857997"/>
              <a:gd name="connsiteX2238" fmla="*/ 4157172 w 8851901"/>
              <a:gd name="connsiteY2238" fmla="*/ 6163383 h 6857997"/>
              <a:gd name="connsiteX2239" fmla="*/ 4159149 w 8851901"/>
              <a:gd name="connsiteY2239" fmla="*/ 6163778 h 6857997"/>
              <a:gd name="connsiteX2240" fmla="*/ 4163895 w 8851901"/>
              <a:gd name="connsiteY2240" fmla="*/ 6164568 h 6857997"/>
              <a:gd name="connsiteX2241" fmla="*/ 4169827 w 8851901"/>
              <a:gd name="connsiteY2241" fmla="*/ 6164964 h 6857997"/>
              <a:gd name="connsiteX2242" fmla="*/ 4173781 w 8851901"/>
              <a:gd name="connsiteY2242" fmla="*/ 6165754 h 6857997"/>
              <a:gd name="connsiteX2243" fmla="*/ 4177736 w 8851901"/>
              <a:gd name="connsiteY2243" fmla="*/ 6167335 h 6857997"/>
              <a:gd name="connsiteX2244" fmla="*/ 4182481 w 8851901"/>
              <a:gd name="connsiteY2244" fmla="*/ 6169310 h 6857997"/>
              <a:gd name="connsiteX2245" fmla="*/ 4188413 w 8851901"/>
              <a:gd name="connsiteY2245" fmla="*/ 6172077 h 6857997"/>
              <a:gd name="connsiteX2246" fmla="*/ 4189204 w 8851901"/>
              <a:gd name="connsiteY2246" fmla="*/ 6169706 h 6857997"/>
              <a:gd name="connsiteX2247" fmla="*/ 4189204 w 8851901"/>
              <a:gd name="connsiteY2247" fmla="*/ 6167335 h 6857997"/>
              <a:gd name="connsiteX2248" fmla="*/ 4188413 w 8851901"/>
              <a:gd name="connsiteY2248" fmla="*/ 6165754 h 6857997"/>
              <a:gd name="connsiteX2249" fmla="*/ 4186831 w 8851901"/>
              <a:gd name="connsiteY2249" fmla="*/ 6163778 h 6857997"/>
              <a:gd name="connsiteX2250" fmla="*/ 4183272 w 8851901"/>
              <a:gd name="connsiteY2250" fmla="*/ 6161012 h 6857997"/>
              <a:gd name="connsiteX2251" fmla="*/ 4182086 w 8851901"/>
              <a:gd name="connsiteY2251" fmla="*/ 6159036 h 6857997"/>
              <a:gd name="connsiteX2252" fmla="*/ 4180109 w 8851901"/>
              <a:gd name="connsiteY2252" fmla="*/ 6157850 h 6857997"/>
              <a:gd name="connsiteX2253" fmla="*/ 4183272 w 8851901"/>
              <a:gd name="connsiteY2253" fmla="*/ 6153899 h 6857997"/>
              <a:gd name="connsiteX2254" fmla="*/ 4186436 w 8851901"/>
              <a:gd name="connsiteY2254" fmla="*/ 6150737 h 6857997"/>
              <a:gd name="connsiteX2255" fmla="*/ 4188809 w 8851901"/>
              <a:gd name="connsiteY2255" fmla="*/ 6149552 h 6857997"/>
              <a:gd name="connsiteX2256" fmla="*/ 4190786 w 8851901"/>
              <a:gd name="connsiteY2256" fmla="*/ 6149552 h 6857997"/>
              <a:gd name="connsiteX2257" fmla="*/ 4192763 w 8851901"/>
              <a:gd name="connsiteY2257" fmla="*/ 6149947 h 6857997"/>
              <a:gd name="connsiteX2258" fmla="*/ 4194741 w 8851901"/>
              <a:gd name="connsiteY2258" fmla="*/ 6150737 h 6857997"/>
              <a:gd name="connsiteX2259" fmla="*/ 4195927 w 8851901"/>
              <a:gd name="connsiteY2259" fmla="*/ 6152713 h 6857997"/>
              <a:gd name="connsiteX2260" fmla="*/ 4197510 w 8851901"/>
              <a:gd name="connsiteY2260" fmla="*/ 6154689 h 6857997"/>
              <a:gd name="connsiteX2261" fmla="*/ 4200277 w 8851901"/>
              <a:gd name="connsiteY2261" fmla="*/ 6158641 h 6857997"/>
              <a:gd name="connsiteX2262" fmla="*/ 4201860 w 8851901"/>
              <a:gd name="connsiteY2262" fmla="*/ 6160617 h 6857997"/>
              <a:gd name="connsiteX2263" fmla="*/ 4203837 w 8851901"/>
              <a:gd name="connsiteY2263" fmla="*/ 6161407 h 6857997"/>
              <a:gd name="connsiteX2264" fmla="*/ 4205815 w 8851901"/>
              <a:gd name="connsiteY2264" fmla="*/ 6162592 h 6857997"/>
              <a:gd name="connsiteX2265" fmla="*/ 4207791 w 8851901"/>
              <a:gd name="connsiteY2265" fmla="*/ 6162592 h 6857997"/>
              <a:gd name="connsiteX2266" fmla="*/ 4210560 w 8851901"/>
              <a:gd name="connsiteY2266" fmla="*/ 6161407 h 6857997"/>
              <a:gd name="connsiteX2267" fmla="*/ 4213723 w 8851901"/>
              <a:gd name="connsiteY2267" fmla="*/ 6159036 h 6857997"/>
              <a:gd name="connsiteX2268" fmla="*/ 4214515 w 8851901"/>
              <a:gd name="connsiteY2268" fmla="*/ 6162592 h 6857997"/>
              <a:gd name="connsiteX2269" fmla="*/ 4214910 w 8851901"/>
              <a:gd name="connsiteY2269" fmla="*/ 6164964 h 6857997"/>
              <a:gd name="connsiteX2270" fmla="*/ 4214515 w 8851901"/>
              <a:gd name="connsiteY2270" fmla="*/ 6167335 h 6857997"/>
              <a:gd name="connsiteX2271" fmla="*/ 4214118 w 8851901"/>
              <a:gd name="connsiteY2271" fmla="*/ 6169310 h 6857997"/>
              <a:gd name="connsiteX2272" fmla="*/ 4212932 w 8851901"/>
              <a:gd name="connsiteY2272" fmla="*/ 6171286 h 6857997"/>
              <a:gd name="connsiteX2273" fmla="*/ 4211746 w 8851901"/>
              <a:gd name="connsiteY2273" fmla="*/ 6172867 h 6857997"/>
              <a:gd name="connsiteX2274" fmla="*/ 4208582 w 8851901"/>
              <a:gd name="connsiteY2274" fmla="*/ 6176028 h 6857997"/>
              <a:gd name="connsiteX2275" fmla="*/ 4204627 w 8851901"/>
              <a:gd name="connsiteY2275" fmla="*/ 6179585 h 6857997"/>
              <a:gd name="connsiteX2276" fmla="*/ 4203441 w 8851901"/>
              <a:gd name="connsiteY2276" fmla="*/ 6181561 h 6857997"/>
              <a:gd name="connsiteX2277" fmla="*/ 4201860 w 8851901"/>
              <a:gd name="connsiteY2277" fmla="*/ 6183537 h 6857997"/>
              <a:gd name="connsiteX2278" fmla="*/ 4200277 w 8851901"/>
              <a:gd name="connsiteY2278" fmla="*/ 6186303 h 6857997"/>
              <a:gd name="connsiteX2279" fmla="*/ 4199487 w 8851901"/>
              <a:gd name="connsiteY2279" fmla="*/ 6189069 h 6857997"/>
              <a:gd name="connsiteX2280" fmla="*/ 4198300 w 8851901"/>
              <a:gd name="connsiteY2280" fmla="*/ 6192626 h 6857997"/>
              <a:gd name="connsiteX2281" fmla="*/ 4197905 w 8851901"/>
              <a:gd name="connsiteY2281" fmla="*/ 6196972 h 6857997"/>
              <a:gd name="connsiteX2282" fmla="*/ 4210560 w 8851901"/>
              <a:gd name="connsiteY2282" fmla="*/ 6204876 h 6857997"/>
              <a:gd name="connsiteX2283" fmla="*/ 4212141 w 8851901"/>
              <a:gd name="connsiteY2283" fmla="*/ 6204876 h 6857997"/>
              <a:gd name="connsiteX2284" fmla="*/ 4213723 w 8851901"/>
              <a:gd name="connsiteY2284" fmla="*/ 6205271 h 6857997"/>
              <a:gd name="connsiteX2285" fmla="*/ 4214910 w 8851901"/>
              <a:gd name="connsiteY2285" fmla="*/ 6204876 h 6857997"/>
              <a:gd name="connsiteX2286" fmla="*/ 4216491 w 8851901"/>
              <a:gd name="connsiteY2286" fmla="*/ 6204086 h 6857997"/>
              <a:gd name="connsiteX2287" fmla="*/ 4218865 w 8851901"/>
              <a:gd name="connsiteY2287" fmla="*/ 6202900 h 6857997"/>
              <a:gd name="connsiteX2288" fmla="*/ 4220841 w 8851901"/>
              <a:gd name="connsiteY2288" fmla="*/ 6200529 h 6857997"/>
              <a:gd name="connsiteX2289" fmla="*/ 4225191 w 8851901"/>
              <a:gd name="connsiteY2289" fmla="*/ 6194206 h 6857997"/>
              <a:gd name="connsiteX2290" fmla="*/ 4229541 w 8851901"/>
              <a:gd name="connsiteY2290" fmla="*/ 6187883 h 6857997"/>
              <a:gd name="connsiteX2291" fmla="*/ 4235473 w 8851901"/>
              <a:gd name="connsiteY2291" fmla="*/ 6192230 h 6857997"/>
              <a:gd name="connsiteX2292" fmla="*/ 4238638 w 8851901"/>
              <a:gd name="connsiteY2292" fmla="*/ 6195392 h 6857997"/>
              <a:gd name="connsiteX2293" fmla="*/ 4240220 w 8851901"/>
              <a:gd name="connsiteY2293" fmla="*/ 6197368 h 6857997"/>
              <a:gd name="connsiteX2294" fmla="*/ 4241406 w 8851901"/>
              <a:gd name="connsiteY2294" fmla="*/ 6198948 h 6857997"/>
              <a:gd name="connsiteX2295" fmla="*/ 4241801 w 8851901"/>
              <a:gd name="connsiteY2295" fmla="*/ 6200924 h 6857997"/>
              <a:gd name="connsiteX2296" fmla="*/ 4241801 w 8851901"/>
              <a:gd name="connsiteY2296" fmla="*/ 6202110 h 6857997"/>
              <a:gd name="connsiteX2297" fmla="*/ 4241406 w 8851901"/>
              <a:gd name="connsiteY2297" fmla="*/ 6203690 h 6857997"/>
              <a:gd name="connsiteX2298" fmla="*/ 4240615 w 8851901"/>
              <a:gd name="connsiteY2298" fmla="*/ 6205271 h 6857997"/>
              <a:gd name="connsiteX2299" fmla="*/ 4239428 w 8851901"/>
              <a:gd name="connsiteY2299" fmla="*/ 6207642 h 6857997"/>
              <a:gd name="connsiteX2300" fmla="*/ 4236265 w 8851901"/>
              <a:gd name="connsiteY2300" fmla="*/ 6210408 h 6857997"/>
              <a:gd name="connsiteX2301" fmla="*/ 4233101 w 8851901"/>
              <a:gd name="connsiteY2301" fmla="*/ 6213174 h 6857997"/>
              <a:gd name="connsiteX2302" fmla="*/ 4224796 w 8851901"/>
              <a:gd name="connsiteY2302" fmla="*/ 6217917 h 6857997"/>
              <a:gd name="connsiteX2303" fmla="*/ 4215305 w 8851901"/>
              <a:gd name="connsiteY2303" fmla="*/ 6223054 h 6857997"/>
              <a:gd name="connsiteX2304" fmla="*/ 4210560 w 8851901"/>
              <a:gd name="connsiteY2304" fmla="*/ 6225425 h 6857997"/>
              <a:gd name="connsiteX2305" fmla="*/ 4206605 w 8851901"/>
              <a:gd name="connsiteY2305" fmla="*/ 6228981 h 6857997"/>
              <a:gd name="connsiteX2306" fmla="*/ 4203045 w 8851901"/>
              <a:gd name="connsiteY2306" fmla="*/ 6231748 h 6857997"/>
              <a:gd name="connsiteX2307" fmla="*/ 4199882 w 8851901"/>
              <a:gd name="connsiteY2307" fmla="*/ 6235699 h 6857997"/>
              <a:gd name="connsiteX2308" fmla="*/ 4199882 w 8851901"/>
              <a:gd name="connsiteY2308" fmla="*/ 6232933 h 6857997"/>
              <a:gd name="connsiteX2309" fmla="*/ 4199487 w 8851901"/>
              <a:gd name="connsiteY2309" fmla="*/ 6230562 h 6857997"/>
              <a:gd name="connsiteX2310" fmla="*/ 4198300 w 8851901"/>
              <a:gd name="connsiteY2310" fmla="*/ 6228191 h 6857997"/>
              <a:gd name="connsiteX2311" fmla="*/ 4197510 w 8851901"/>
              <a:gd name="connsiteY2311" fmla="*/ 6226215 h 6857997"/>
              <a:gd name="connsiteX2312" fmla="*/ 4195927 w 8851901"/>
              <a:gd name="connsiteY2312" fmla="*/ 6224239 h 6857997"/>
              <a:gd name="connsiteX2313" fmla="*/ 4194741 w 8851901"/>
              <a:gd name="connsiteY2313" fmla="*/ 6222659 h 6857997"/>
              <a:gd name="connsiteX2314" fmla="*/ 4191182 w 8851901"/>
              <a:gd name="connsiteY2314" fmla="*/ 6219892 h 6857997"/>
              <a:gd name="connsiteX2315" fmla="*/ 4186831 w 8851901"/>
              <a:gd name="connsiteY2315" fmla="*/ 6217917 h 6857997"/>
              <a:gd name="connsiteX2316" fmla="*/ 4182481 w 8851901"/>
              <a:gd name="connsiteY2316" fmla="*/ 6216336 h 6857997"/>
              <a:gd name="connsiteX2317" fmla="*/ 4176945 w 8851901"/>
              <a:gd name="connsiteY2317" fmla="*/ 6215545 h 6857997"/>
              <a:gd name="connsiteX2318" fmla="*/ 4171804 w 8851901"/>
              <a:gd name="connsiteY2318" fmla="*/ 6214755 h 6857997"/>
              <a:gd name="connsiteX2319" fmla="*/ 4160731 w 8851901"/>
              <a:gd name="connsiteY2319" fmla="*/ 6213965 h 6857997"/>
              <a:gd name="connsiteX2320" fmla="*/ 4155194 w 8851901"/>
              <a:gd name="connsiteY2320" fmla="*/ 6213174 h 6857997"/>
              <a:gd name="connsiteX2321" fmla="*/ 4150053 w 8851901"/>
              <a:gd name="connsiteY2321" fmla="*/ 6211989 h 6857997"/>
              <a:gd name="connsiteX2322" fmla="*/ 4144912 w 8851901"/>
              <a:gd name="connsiteY2322" fmla="*/ 6211199 h 6857997"/>
              <a:gd name="connsiteX2323" fmla="*/ 4140167 w 8851901"/>
              <a:gd name="connsiteY2323" fmla="*/ 6209223 h 6857997"/>
              <a:gd name="connsiteX2324" fmla="*/ 4136212 w 8851901"/>
              <a:gd name="connsiteY2324" fmla="*/ 6206852 h 6857997"/>
              <a:gd name="connsiteX2325" fmla="*/ 4133049 w 8851901"/>
              <a:gd name="connsiteY2325" fmla="*/ 6203295 h 6857997"/>
              <a:gd name="connsiteX2326" fmla="*/ 4131467 w 8851901"/>
              <a:gd name="connsiteY2326" fmla="*/ 6199343 h 6857997"/>
              <a:gd name="connsiteX2327" fmla="*/ 4130676 w 8851901"/>
              <a:gd name="connsiteY2327" fmla="*/ 6195392 h 6857997"/>
              <a:gd name="connsiteX2328" fmla="*/ 4130676 w 8851901"/>
              <a:gd name="connsiteY2328" fmla="*/ 6192626 h 6857997"/>
              <a:gd name="connsiteX2329" fmla="*/ 4131071 w 8851901"/>
              <a:gd name="connsiteY2329" fmla="*/ 6189069 h 6857997"/>
              <a:gd name="connsiteX2330" fmla="*/ 4131467 w 8851901"/>
              <a:gd name="connsiteY2330" fmla="*/ 6186303 h 6857997"/>
              <a:gd name="connsiteX2331" fmla="*/ 4133049 w 8851901"/>
              <a:gd name="connsiteY2331" fmla="*/ 6182746 h 6857997"/>
              <a:gd name="connsiteX2332" fmla="*/ 4135817 w 8851901"/>
              <a:gd name="connsiteY2332" fmla="*/ 6177214 h 6857997"/>
              <a:gd name="connsiteX2333" fmla="*/ 4139376 w 8851901"/>
              <a:gd name="connsiteY2333" fmla="*/ 6170101 h 6857997"/>
              <a:gd name="connsiteX2334" fmla="*/ 4142540 w 8851901"/>
              <a:gd name="connsiteY2334" fmla="*/ 6162988 h 6857997"/>
              <a:gd name="connsiteX2335" fmla="*/ 4144121 w 8851901"/>
              <a:gd name="connsiteY2335" fmla="*/ 6158641 h 6857997"/>
              <a:gd name="connsiteX2336" fmla="*/ 4144912 w 8851901"/>
              <a:gd name="connsiteY2336" fmla="*/ 6154294 h 6857997"/>
              <a:gd name="connsiteX2337" fmla="*/ 4146099 w 8851901"/>
              <a:gd name="connsiteY2337" fmla="*/ 6149552 h 6857997"/>
              <a:gd name="connsiteX2338" fmla="*/ 7306072 w 8851901"/>
              <a:gd name="connsiteY2338" fmla="*/ 6108699 h 6857997"/>
              <a:gd name="connsiteX2339" fmla="*/ 7310041 w 8851901"/>
              <a:gd name="connsiteY2339" fmla="*/ 6112701 h 6857997"/>
              <a:gd name="connsiteX2340" fmla="*/ 7312422 w 8851901"/>
              <a:gd name="connsiteY2340" fmla="*/ 6115903 h 6857997"/>
              <a:gd name="connsiteX2341" fmla="*/ 7312819 w 8851901"/>
              <a:gd name="connsiteY2341" fmla="*/ 6117504 h 6857997"/>
              <a:gd name="connsiteX2342" fmla="*/ 7313613 w 8851901"/>
              <a:gd name="connsiteY2342" fmla="*/ 6119105 h 6857997"/>
              <a:gd name="connsiteX2343" fmla="*/ 7312819 w 8851901"/>
              <a:gd name="connsiteY2343" fmla="*/ 6122306 h 6857997"/>
              <a:gd name="connsiteX2344" fmla="*/ 7312026 w 8851901"/>
              <a:gd name="connsiteY2344" fmla="*/ 6125508 h 6857997"/>
              <a:gd name="connsiteX2345" fmla="*/ 7310041 w 8851901"/>
              <a:gd name="connsiteY2345" fmla="*/ 6128310 h 6857997"/>
              <a:gd name="connsiteX2346" fmla="*/ 7307263 w 8851901"/>
              <a:gd name="connsiteY2346" fmla="*/ 6131111 h 6857997"/>
              <a:gd name="connsiteX2347" fmla="*/ 7303691 w 8851901"/>
              <a:gd name="connsiteY2347" fmla="*/ 6133912 h 6857997"/>
              <a:gd name="connsiteX2348" fmla="*/ 7295754 w 8851901"/>
              <a:gd name="connsiteY2348" fmla="*/ 6139515 h 6857997"/>
              <a:gd name="connsiteX2349" fmla="*/ 7288213 w 8851901"/>
              <a:gd name="connsiteY2349" fmla="*/ 6145118 h 6857997"/>
              <a:gd name="connsiteX2350" fmla="*/ 7284244 w 8851901"/>
              <a:gd name="connsiteY2350" fmla="*/ 6147920 h 6857997"/>
              <a:gd name="connsiteX2351" fmla="*/ 7280672 w 8851901"/>
              <a:gd name="connsiteY2351" fmla="*/ 6150321 h 6857997"/>
              <a:gd name="connsiteX2352" fmla="*/ 7277894 w 8851901"/>
              <a:gd name="connsiteY2352" fmla="*/ 6153523 h 6857997"/>
              <a:gd name="connsiteX2353" fmla="*/ 7275513 w 8851901"/>
              <a:gd name="connsiteY2353" fmla="*/ 6156324 h 6857997"/>
              <a:gd name="connsiteX2354" fmla="*/ 7276307 w 8851901"/>
              <a:gd name="connsiteY2354" fmla="*/ 6149921 h 6857997"/>
              <a:gd name="connsiteX2355" fmla="*/ 7277894 w 8851901"/>
              <a:gd name="connsiteY2355" fmla="*/ 6143918 h 6857997"/>
              <a:gd name="connsiteX2356" fmla="*/ 7280672 w 8851901"/>
              <a:gd name="connsiteY2356" fmla="*/ 6137514 h 6857997"/>
              <a:gd name="connsiteX2357" fmla="*/ 7284244 w 8851901"/>
              <a:gd name="connsiteY2357" fmla="*/ 6131911 h 6857997"/>
              <a:gd name="connsiteX2358" fmla="*/ 7288610 w 8851901"/>
              <a:gd name="connsiteY2358" fmla="*/ 6125908 h 6857997"/>
              <a:gd name="connsiteX2359" fmla="*/ 7293372 w 8851901"/>
              <a:gd name="connsiteY2359" fmla="*/ 6119905 h 6857997"/>
              <a:gd name="connsiteX2360" fmla="*/ 7299722 w 8851901"/>
              <a:gd name="connsiteY2360" fmla="*/ 6114702 h 6857997"/>
              <a:gd name="connsiteX2361" fmla="*/ 4248854 w 8851901"/>
              <a:gd name="connsiteY2361" fmla="*/ 6105524 h 6857997"/>
              <a:gd name="connsiteX2362" fmla="*/ 4254361 w 8851901"/>
              <a:gd name="connsiteY2362" fmla="*/ 6105914 h 6857997"/>
              <a:gd name="connsiteX2363" fmla="*/ 4259868 w 8851901"/>
              <a:gd name="connsiteY2363" fmla="*/ 6106694 h 6857997"/>
              <a:gd name="connsiteX2364" fmla="*/ 4265769 w 8851901"/>
              <a:gd name="connsiteY2364" fmla="*/ 6108644 h 6857997"/>
              <a:gd name="connsiteX2365" fmla="*/ 4271275 w 8851901"/>
              <a:gd name="connsiteY2365" fmla="*/ 6110203 h 6857997"/>
              <a:gd name="connsiteX2366" fmla="*/ 4277177 w 8851901"/>
              <a:gd name="connsiteY2366" fmla="*/ 6112933 h 6857997"/>
              <a:gd name="connsiteX2367" fmla="*/ 4283076 w 8851901"/>
              <a:gd name="connsiteY2367" fmla="*/ 6115662 h 6857997"/>
              <a:gd name="connsiteX2368" fmla="*/ 4279144 w 8851901"/>
              <a:gd name="connsiteY2368" fmla="*/ 6119951 h 6857997"/>
              <a:gd name="connsiteX2369" fmla="*/ 4275602 w 8851901"/>
              <a:gd name="connsiteY2369" fmla="*/ 6123460 h 6857997"/>
              <a:gd name="connsiteX2370" fmla="*/ 4272849 w 8851901"/>
              <a:gd name="connsiteY2370" fmla="*/ 6125800 h 6857997"/>
              <a:gd name="connsiteX2371" fmla="*/ 4270095 w 8851901"/>
              <a:gd name="connsiteY2371" fmla="*/ 6126969 h 6857997"/>
              <a:gd name="connsiteX2372" fmla="*/ 4267736 w 8851901"/>
              <a:gd name="connsiteY2372" fmla="*/ 6127749 h 6857997"/>
              <a:gd name="connsiteX2373" fmla="*/ 4264983 w 8851901"/>
              <a:gd name="connsiteY2373" fmla="*/ 6127749 h 6857997"/>
              <a:gd name="connsiteX2374" fmla="*/ 4262621 w 8851901"/>
              <a:gd name="connsiteY2374" fmla="*/ 6126969 h 6857997"/>
              <a:gd name="connsiteX2375" fmla="*/ 4260262 w 8851901"/>
              <a:gd name="connsiteY2375" fmla="*/ 6125800 h 6857997"/>
              <a:gd name="connsiteX2376" fmla="*/ 4257901 w 8851901"/>
              <a:gd name="connsiteY2376" fmla="*/ 6124240 h 6857997"/>
              <a:gd name="connsiteX2377" fmla="*/ 4255542 w 8851901"/>
              <a:gd name="connsiteY2377" fmla="*/ 6122290 h 6857997"/>
              <a:gd name="connsiteX2378" fmla="*/ 4250821 w 8851901"/>
              <a:gd name="connsiteY2378" fmla="*/ 6117612 h 6857997"/>
              <a:gd name="connsiteX2379" fmla="*/ 4245313 w 8851901"/>
              <a:gd name="connsiteY2379" fmla="*/ 6112153 h 6857997"/>
              <a:gd name="connsiteX2380" fmla="*/ 4242167 w 8851901"/>
              <a:gd name="connsiteY2380" fmla="*/ 6109813 h 6857997"/>
              <a:gd name="connsiteX2381" fmla="*/ 4238627 w 8851901"/>
              <a:gd name="connsiteY2381" fmla="*/ 6107864 h 6857997"/>
              <a:gd name="connsiteX2382" fmla="*/ 4243348 w 8851901"/>
              <a:gd name="connsiteY2382" fmla="*/ 6105914 h 6857997"/>
              <a:gd name="connsiteX2383" fmla="*/ 4097819 w 8851901"/>
              <a:gd name="connsiteY2383" fmla="*/ 6100761 h 6857997"/>
              <a:gd name="connsiteX2384" fmla="*/ 4102269 w 8851901"/>
              <a:gd name="connsiteY2384" fmla="*/ 6105058 h 6857997"/>
              <a:gd name="connsiteX2385" fmla="*/ 4105910 w 8851901"/>
              <a:gd name="connsiteY2385" fmla="*/ 6109745 h 6857997"/>
              <a:gd name="connsiteX2386" fmla="*/ 4113191 w 8851901"/>
              <a:gd name="connsiteY2386" fmla="*/ 6118728 h 6857997"/>
              <a:gd name="connsiteX2387" fmla="*/ 4117236 w 8851901"/>
              <a:gd name="connsiteY2387" fmla="*/ 6123024 h 6857997"/>
              <a:gd name="connsiteX2388" fmla="*/ 4122090 w 8851901"/>
              <a:gd name="connsiteY2388" fmla="*/ 6127321 h 6857997"/>
              <a:gd name="connsiteX2389" fmla="*/ 4128158 w 8851901"/>
              <a:gd name="connsiteY2389" fmla="*/ 6131617 h 6857997"/>
              <a:gd name="connsiteX2390" fmla="*/ 4135439 w 8851901"/>
              <a:gd name="connsiteY2390" fmla="*/ 6135523 h 6857997"/>
              <a:gd name="connsiteX2391" fmla="*/ 4130989 w 8851901"/>
              <a:gd name="connsiteY2391" fmla="*/ 6140991 h 6857997"/>
              <a:gd name="connsiteX2392" fmla="*/ 4126540 w 8851901"/>
              <a:gd name="connsiteY2392" fmla="*/ 6144897 h 6857997"/>
              <a:gd name="connsiteX2393" fmla="*/ 4121685 w 8851901"/>
              <a:gd name="connsiteY2393" fmla="*/ 6147631 h 6857997"/>
              <a:gd name="connsiteX2394" fmla="*/ 4116831 w 8851901"/>
              <a:gd name="connsiteY2394" fmla="*/ 6149584 h 6857997"/>
              <a:gd name="connsiteX2395" fmla="*/ 4111573 w 8851901"/>
              <a:gd name="connsiteY2395" fmla="*/ 6149974 h 6857997"/>
              <a:gd name="connsiteX2396" fmla="*/ 4106314 w 8851901"/>
              <a:gd name="connsiteY2396" fmla="*/ 6149584 h 6857997"/>
              <a:gd name="connsiteX2397" fmla="*/ 4100651 w 8851901"/>
              <a:gd name="connsiteY2397" fmla="*/ 6148412 h 6857997"/>
              <a:gd name="connsiteX2398" fmla="*/ 4095797 w 8851901"/>
              <a:gd name="connsiteY2398" fmla="*/ 6147240 h 6857997"/>
              <a:gd name="connsiteX2399" fmla="*/ 4089729 w 8851901"/>
              <a:gd name="connsiteY2399" fmla="*/ 6144897 h 6857997"/>
              <a:gd name="connsiteX2400" fmla="*/ 4084471 w 8851901"/>
              <a:gd name="connsiteY2400" fmla="*/ 6142163 h 6857997"/>
              <a:gd name="connsiteX2401" fmla="*/ 4073549 w 8851901"/>
              <a:gd name="connsiteY2401" fmla="*/ 6137085 h 6857997"/>
              <a:gd name="connsiteX2402" fmla="*/ 4062223 w 8851901"/>
              <a:gd name="connsiteY2402" fmla="*/ 6131226 h 6857997"/>
              <a:gd name="connsiteX2403" fmla="*/ 4056559 w 8851901"/>
              <a:gd name="connsiteY2403" fmla="*/ 6129274 h 6857997"/>
              <a:gd name="connsiteX2404" fmla="*/ 4051301 w 8851901"/>
              <a:gd name="connsiteY2404" fmla="*/ 6127321 h 6857997"/>
              <a:gd name="connsiteX2405" fmla="*/ 4056964 w 8851901"/>
              <a:gd name="connsiteY2405" fmla="*/ 6125368 h 6857997"/>
              <a:gd name="connsiteX2406" fmla="*/ 4063032 w 8851901"/>
              <a:gd name="connsiteY2406" fmla="*/ 6122634 h 6857997"/>
              <a:gd name="connsiteX2407" fmla="*/ 4069099 w 8851901"/>
              <a:gd name="connsiteY2407" fmla="*/ 6119900 h 6857997"/>
              <a:gd name="connsiteX2408" fmla="*/ 4075167 w 8851901"/>
              <a:gd name="connsiteY2408" fmla="*/ 6115994 h 6857997"/>
              <a:gd name="connsiteX2409" fmla="*/ 4086493 w 8851901"/>
              <a:gd name="connsiteY2409" fmla="*/ 6108182 h 6857997"/>
              <a:gd name="connsiteX2410" fmla="*/ 7213100 w 8851901"/>
              <a:gd name="connsiteY2410" fmla="*/ 6075361 h 6857997"/>
              <a:gd name="connsiteX2411" fmla="*/ 7214303 w 8851901"/>
              <a:gd name="connsiteY2411" fmla="*/ 6075361 h 6857997"/>
              <a:gd name="connsiteX2412" fmla="*/ 7215506 w 8851901"/>
              <a:gd name="connsiteY2412" fmla="*/ 6075754 h 6857997"/>
              <a:gd name="connsiteX2413" fmla="*/ 7215506 w 8851901"/>
              <a:gd name="connsiteY2413" fmla="*/ 6076934 h 6857997"/>
              <a:gd name="connsiteX2414" fmla="*/ 7215506 w 8851901"/>
              <a:gd name="connsiteY2414" fmla="*/ 6077721 h 6857997"/>
              <a:gd name="connsiteX2415" fmla="*/ 7214303 w 8851901"/>
              <a:gd name="connsiteY2415" fmla="*/ 6080080 h 6857997"/>
              <a:gd name="connsiteX2416" fmla="*/ 7211897 w 8851901"/>
              <a:gd name="connsiteY2416" fmla="*/ 6083226 h 6857997"/>
              <a:gd name="connsiteX2417" fmla="*/ 7209089 w 8851901"/>
              <a:gd name="connsiteY2417" fmla="*/ 6085979 h 6857997"/>
              <a:gd name="connsiteX2418" fmla="*/ 7205881 w 8851901"/>
              <a:gd name="connsiteY2418" fmla="*/ 6089518 h 6857997"/>
              <a:gd name="connsiteX2419" fmla="*/ 7202672 w 8851901"/>
              <a:gd name="connsiteY2419" fmla="*/ 6091877 h 6857997"/>
              <a:gd name="connsiteX2420" fmla="*/ 7205079 w 8851901"/>
              <a:gd name="connsiteY2420" fmla="*/ 6094630 h 6857997"/>
              <a:gd name="connsiteX2421" fmla="*/ 7207485 w 8851901"/>
              <a:gd name="connsiteY2421" fmla="*/ 6096989 h 6857997"/>
              <a:gd name="connsiteX2422" fmla="*/ 7211495 w 8851901"/>
              <a:gd name="connsiteY2422" fmla="*/ 6100135 h 6857997"/>
              <a:gd name="connsiteX2423" fmla="*/ 7214704 w 8851901"/>
              <a:gd name="connsiteY2423" fmla="*/ 6102101 h 6857997"/>
              <a:gd name="connsiteX2424" fmla="*/ 7217912 w 8851901"/>
              <a:gd name="connsiteY2424" fmla="*/ 6102888 h 6857997"/>
              <a:gd name="connsiteX2425" fmla="*/ 7219918 w 8851901"/>
              <a:gd name="connsiteY2425" fmla="*/ 6104461 h 6857997"/>
              <a:gd name="connsiteX2426" fmla="*/ 7220720 w 8851901"/>
              <a:gd name="connsiteY2426" fmla="*/ 6105247 h 6857997"/>
              <a:gd name="connsiteX2427" fmla="*/ 7221923 w 8851901"/>
              <a:gd name="connsiteY2427" fmla="*/ 6106820 h 6857997"/>
              <a:gd name="connsiteX2428" fmla="*/ 7222725 w 8851901"/>
              <a:gd name="connsiteY2428" fmla="*/ 6109966 h 6857997"/>
              <a:gd name="connsiteX2429" fmla="*/ 7223126 w 8851901"/>
              <a:gd name="connsiteY2429" fmla="*/ 6116258 h 6857997"/>
              <a:gd name="connsiteX2430" fmla="*/ 7213501 w 8851901"/>
              <a:gd name="connsiteY2430" fmla="*/ 6117831 h 6857997"/>
              <a:gd name="connsiteX2431" fmla="*/ 7208287 w 8851901"/>
              <a:gd name="connsiteY2431" fmla="*/ 6118224 h 6857997"/>
              <a:gd name="connsiteX2432" fmla="*/ 7203474 w 8851901"/>
              <a:gd name="connsiteY2432" fmla="*/ 6118224 h 6857997"/>
              <a:gd name="connsiteX2433" fmla="*/ 7199063 w 8851901"/>
              <a:gd name="connsiteY2433" fmla="*/ 6117438 h 6857997"/>
              <a:gd name="connsiteX2434" fmla="*/ 7196657 w 8851901"/>
              <a:gd name="connsiteY2434" fmla="*/ 6116258 h 6857997"/>
              <a:gd name="connsiteX2435" fmla="*/ 7194250 w 8851901"/>
              <a:gd name="connsiteY2435" fmla="*/ 6115078 h 6857997"/>
              <a:gd name="connsiteX2436" fmla="*/ 7191844 w 8851901"/>
              <a:gd name="connsiteY2436" fmla="*/ 6113505 h 6857997"/>
              <a:gd name="connsiteX2437" fmla="*/ 7189839 w 8851901"/>
              <a:gd name="connsiteY2437" fmla="*/ 6111539 h 6857997"/>
              <a:gd name="connsiteX2438" fmla="*/ 7187432 w 8851901"/>
              <a:gd name="connsiteY2438" fmla="*/ 6109180 h 6857997"/>
              <a:gd name="connsiteX2439" fmla="*/ 7185026 w 8851901"/>
              <a:gd name="connsiteY2439" fmla="*/ 6106427 h 6857997"/>
              <a:gd name="connsiteX2440" fmla="*/ 7187833 w 8851901"/>
              <a:gd name="connsiteY2440" fmla="*/ 6100529 h 6857997"/>
              <a:gd name="connsiteX2441" fmla="*/ 7190240 w 8851901"/>
              <a:gd name="connsiteY2441" fmla="*/ 6096596 h 6857997"/>
              <a:gd name="connsiteX2442" fmla="*/ 7192245 w 8851901"/>
              <a:gd name="connsiteY2442" fmla="*/ 6094237 h 6857997"/>
              <a:gd name="connsiteX2443" fmla="*/ 7195052 w 8851901"/>
              <a:gd name="connsiteY2443" fmla="*/ 6092271 h 6857997"/>
              <a:gd name="connsiteX2444" fmla="*/ 7197459 w 8851901"/>
              <a:gd name="connsiteY2444" fmla="*/ 6090304 h 6857997"/>
              <a:gd name="connsiteX2445" fmla="*/ 7201068 w 8851901"/>
              <a:gd name="connsiteY2445" fmla="*/ 6087552 h 6857997"/>
              <a:gd name="connsiteX2446" fmla="*/ 7204678 w 8851901"/>
              <a:gd name="connsiteY2446" fmla="*/ 6083226 h 6857997"/>
              <a:gd name="connsiteX2447" fmla="*/ 7209089 w 8851901"/>
              <a:gd name="connsiteY2447" fmla="*/ 6076148 h 6857997"/>
              <a:gd name="connsiteX2448" fmla="*/ 4492501 w 8851901"/>
              <a:gd name="connsiteY2448" fmla="*/ 6069011 h 6857997"/>
              <a:gd name="connsiteX2449" fmla="*/ 4496037 w 8851901"/>
              <a:gd name="connsiteY2449" fmla="*/ 6069414 h 6857997"/>
              <a:gd name="connsiteX2450" fmla="*/ 4499574 w 8851901"/>
              <a:gd name="connsiteY2450" fmla="*/ 6071024 h 6857997"/>
              <a:gd name="connsiteX2451" fmla="*/ 4502718 w 8851901"/>
              <a:gd name="connsiteY2451" fmla="*/ 6072633 h 6857997"/>
              <a:gd name="connsiteX2452" fmla="*/ 4505862 w 8851901"/>
              <a:gd name="connsiteY2452" fmla="*/ 6075048 h 6857997"/>
              <a:gd name="connsiteX2453" fmla="*/ 4508612 w 8851901"/>
              <a:gd name="connsiteY2453" fmla="*/ 6077463 h 6857997"/>
              <a:gd name="connsiteX2454" fmla="*/ 4513720 w 8851901"/>
              <a:gd name="connsiteY2454" fmla="*/ 6083500 h 6857997"/>
              <a:gd name="connsiteX2455" fmla="*/ 4517649 w 8851901"/>
              <a:gd name="connsiteY2455" fmla="*/ 6088330 h 6857997"/>
              <a:gd name="connsiteX2456" fmla="*/ 4519221 w 8851901"/>
              <a:gd name="connsiteY2456" fmla="*/ 6090744 h 6857997"/>
              <a:gd name="connsiteX2457" fmla="*/ 4519615 w 8851901"/>
              <a:gd name="connsiteY2457" fmla="*/ 6092757 h 6857997"/>
              <a:gd name="connsiteX2458" fmla="*/ 4517649 w 8851901"/>
              <a:gd name="connsiteY2458" fmla="*/ 6095171 h 6857997"/>
              <a:gd name="connsiteX2459" fmla="*/ 4515685 w 8851901"/>
              <a:gd name="connsiteY2459" fmla="*/ 6096781 h 6857997"/>
              <a:gd name="connsiteX2460" fmla="*/ 4513720 w 8851901"/>
              <a:gd name="connsiteY2460" fmla="*/ 6097184 h 6857997"/>
              <a:gd name="connsiteX2461" fmla="*/ 4511362 w 8851901"/>
              <a:gd name="connsiteY2461" fmla="*/ 6097586 h 6857997"/>
              <a:gd name="connsiteX2462" fmla="*/ 4509005 w 8851901"/>
              <a:gd name="connsiteY2462" fmla="*/ 6097184 h 6857997"/>
              <a:gd name="connsiteX2463" fmla="*/ 4506648 w 8851901"/>
              <a:gd name="connsiteY2463" fmla="*/ 6096379 h 6857997"/>
              <a:gd name="connsiteX2464" fmla="*/ 4501540 w 8851901"/>
              <a:gd name="connsiteY2464" fmla="*/ 6093159 h 6857997"/>
              <a:gd name="connsiteX2465" fmla="*/ 4490143 w 8851901"/>
              <a:gd name="connsiteY2465" fmla="*/ 6085512 h 6857997"/>
              <a:gd name="connsiteX2466" fmla="*/ 4485035 w 8851901"/>
              <a:gd name="connsiteY2466" fmla="*/ 6082293 h 6857997"/>
              <a:gd name="connsiteX2467" fmla="*/ 4482677 w 8851901"/>
              <a:gd name="connsiteY2467" fmla="*/ 6081488 h 6857997"/>
              <a:gd name="connsiteX2468" fmla="*/ 4479927 w 8851901"/>
              <a:gd name="connsiteY2468" fmla="*/ 6081085 h 6857997"/>
              <a:gd name="connsiteX2469" fmla="*/ 4481891 w 8851901"/>
              <a:gd name="connsiteY2469" fmla="*/ 6076256 h 6857997"/>
              <a:gd name="connsiteX2470" fmla="*/ 4484643 w 8851901"/>
              <a:gd name="connsiteY2470" fmla="*/ 6073036 h 6857997"/>
              <a:gd name="connsiteX2471" fmla="*/ 4486999 w 8851901"/>
              <a:gd name="connsiteY2471" fmla="*/ 6070621 h 6857997"/>
              <a:gd name="connsiteX2472" fmla="*/ 4489750 w 8851901"/>
              <a:gd name="connsiteY2472" fmla="*/ 6069414 h 6857997"/>
              <a:gd name="connsiteX2473" fmla="*/ 4114404 w 8851901"/>
              <a:gd name="connsiteY2473" fmla="*/ 6053136 h 6857997"/>
              <a:gd name="connsiteX2474" fmla="*/ 4115594 w 8851901"/>
              <a:gd name="connsiteY2474" fmla="*/ 6054708 h 6857997"/>
              <a:gd name="connsiteX2475" fmla="*/ 4116388 w 8851901"/>
              <a:gd name="connsiteY2475" fmla="*/ 6056673 h 6857997"/>
              <a:gd name="connsiteX2476" fmla="*/ 4116388 w 8851901"/>
              <a:gd name="connsiteY2476" fmla="*/ 6058638 h 6857997"/>
              <a:gd name="connsiteX2477" fmla="*/ 4115197 w 8851901"/>
              <a:gd name="connsiteY2477" fmla="*/ 6060995 h 6857997"/>
              <a:gd name="connsiteX2478" fmla="*/ 4112816 w 8851901"/>
              <a:gd name="connsiteY2478" fmla="*/ 6065318 h 6857997"/>
              <a:gd name="connsiteX2479" fmla="*/ 4110832 w 8851901"/>
              <a:gd name="connsiteY2479" fmla="*/ 6070033 h 6857997"/>
              <a:gd name="connsiteX2480" fmla="*/ 4112816 w 8851901"/>
              <a:gd name="connsiteY2480" fmla="*/ 6071212 h 6857997"/>
              <a:gd name="connsiteX2481" fmla="*/ 4114800 w 8851901"/>
              <a:gd name="connsiteY2481" fmla="*/ 6071998 h 6857997"/>
              <a:gd name="connsiteX2482" fmla="*/ 4117182 w 8851901"/>
              <a:gd name="connsiteY2482" fmla="*/ 6071998 h 6857997"/>
              <a:gd name="connsiteX2483" fmla="*/ 4119166 w 8851901"/>
              <a:gd name="connsiteY2483" fmla="*/ 6071605 h 6857997"/>
              <a:gd name="connsiteX2484" fmla="*/ 4123135 w 8851901"/>
              <a:gd name="connsiteY2484" fmla="*/ 6070819 h 6857997"/>
              <a:gd name="connsiteX2485" fmla="*/ 4126310 w 8851901"/>
              <a:gd name="connsiteY2485" fmla="*/ 6068854 h 6857997"/>
              <a:gd name="connsiteX2486" fmla="*/ 4130279 w 8851901"/>
              <a:gd name="connsiteY2486" fmla="*/ 6067282 h 6857997"/>
              <a:gd name="connsiteX2487" fmla="*/ 4132263 w 8851901"/>
              <a:gd name="connsiteY2487" fmla="*/ 6067282 h 6857997"/>
              <a:gd name="connsiteX2488" fmla="*/ 4134644 w 8851901"/>
              <a:gd name="connsiteY2488" fmla="*/ 6067282 h 6857997"/>
              <a:gd name="connsiteX2489" fmla="*/ 4136629 w 8851901"/>
              <a:gd name="connsiteY2489" fmla="*/ 6067675 h 6857997"/>
              <a:gd name="connsiteX2490" fmla="*/ 4138613 w 8851901"/>
              <a:gd name="connsiteY2490" fmla="*/ 6068854 h 6857997"/>
              <a:gd name="connsiteX2491" fmla="*/ 4140994 w 8851901"/>
              <a:gd name="connsiteY2491" fmla="*/ 6070819 h 6857997"/>
              <a:gd name="connsiteX2492" fmla="*/ 4143376 w 8851901"/>
              <a:gd name="connsiteY2492" fmla="*/ 6073177 h 6857997"/>
              <a:gd name="connsiteX2493" fmla="*/ 4129882 w 8851901"/>
              <a:gd name="connsiteY2493" fmla="*/ 6092824 h 6857997"/>
              <a:gd name="connsiteX2494" fmla="*/ 4127104 w 8851901"/>
              <a:gd name="connsiteY2494" fmla="*/ 6090859 h 6857997"/>
              <a:gd name="connsiteX2495" fmla="*/ 4125119 w 8851901"/>
              <a:gd name="connsiteY2495" fmla="*/ 6088502 h 6857997"/>
              <a:gd name="connsiteX2496" fmla="*/ 4121944 w 8851901"/>
              <a:gd name="connsiteY2496" fmla="*/ 6084572 h 6857997"/>
              <a:gd name="connsiteX2497" fmla="*/ 4119166 w 8851901"/>
              <a:gd name="connsiteY2497" fmla="*/ 6080643 h 6857997"/>
              <a:gd name="connsiteX2498" fmla="*/ 4117182 w 8851901"/>
              <a:gd name="connsiteY2498" fmla="*/ 6078285 h 6857997"/>
              <a:gd name="connsiteX2499" fmla="*/ 4116388 w 8851901"/>
              <a:gd name="connsiteY2499" fmla="*/ 6077499 h 6857997"/>
              <a:gd name="connsiteX2500" fmla="*/ 4114800 w 8851901"/>
              <a:gd name="connsiteY2500" fmla="*/ 6076320 h 6857997"/>
              <a:gd name="connsiteX2501" fmla="*/ 4113213 w 8851901"/>
              <a:gd name="connsiteY2501" fmla="*/ 6076320 h 6857997"/>
              <a:gd name="connsiteX2502" fmla="*/ 4111625 w 8851901"/>
              <a:gd name="connsiteY2502" fmla="*/ 6076320 h 6857997"/>
              <a:gd name="connsiteX2503" fmla="*/ 4110038 w 8851901"/>
              <a:gd name="connsiteY2503" fmla="*/ 6077499 h 6857997"/>
              <a:gd name="connsiteX2504" fmla="*/ 4107260 w 8851901"/>
              <a:gd name="connsiteY2504" fmla="*/ 6078678 h 6857997"/>
              <a:gd name="connsiteX2505" fmla="*/ 4101703 w 8851901"/>
              <a:gd name="connsiteY2505" fmla="*/ 6083000 h 6857997"/>
              <a:gd name="connsiteX2506" fmla="*/ 4100116 w 8851901"/>
              <a:gd name="connsiteY2506" fmla="*/ 6081822 h 6857997"/>
              <a:gd name="connsiteX2507" fmla="*/ 4099719 w 8851901"/>
              <a:gd name="connsiteY2507" fmla="*/ 6079857 h 6857997"/>
              <a:gd name="connsiteX2508" fmla="*/ 4098528 w 8851901"/>
              <a:gd name="connsiteY2508" fmla="*/ 6075927 h 6857997"/>
              <a:gd name="connsiteX2509" fmla="*/ 4098132 w 8851901"/>
              <a:gd name="connsiteY2509" fmla="*/ 6073963 h 6857997"/>
              <a:gd name="connsiteX2510" fmla="*/ 4097338 w 8851901"/>
              <a:gd name="connsiteY2510" fmla="*/ 6071998 h 6857997"/>
              <a:gd name="connsiteX2511" fmla="*/ 4096147 w 8851901"/>
              <a:gd name="connsiteY2511" fmla="*/ 6070033 h 6857997"/>
              <a:gd name="connsiteX2512" fmla="*/ 4094163 w 8851901"/>
              <a:gd name="connsiteY2512" fmla="*/ 6068854 h 6857997"/>
              <a:gd name="connsiteX2513" fmla="*/ 4096544 w 8851901"/>
              <a:gd name="connsiteY2513" fmla="*/ 6064925 h 6857997"/>
              <a:gd name="connsiteX2514" fmla="*/ 4099322 w 8851901"/>
              <a:gd name="connsiteY2514" fmla="*/ 6062567 h 6857997"/>
              <a:gd name="connsiteX2515" fmla="*/ 4101703 w 8851901"/>
              <a:gd name="connsiteY2515" fmla="*/ 6060602 h 6857997"/>
              <a:gd name="connsiteX2516" fmla="*/ 4104085 w 8851901"/>
              <a:gd name="connsiteY2516" fmla="*/ 6059423 h 6857997"/>
              <a:gd name="connsiteX2517" fmla="*/ 4109244 w 8851901"/>
              <a:gd name="connsiteY2517" fmla="*/ 6057066 h 6857997"/>
              <a:gd name="connsiteX2518" fmla="*/ 4111625 w 8851901"/>
              <a:gd name="connsiteY2518" fmla="*/ 6055494 h 6857997"/>
              <a:gd name="connsiteX2519" fmla="*/ 6905229 w 8851901"/>
              <a:gd name="connsiteY2519" fmla="*/ 6048374 h 6857997"/>
              <a:gd name="connsiteX2520" fmla="*/ 6907214 w 8851901"/>
              <a:gd name="connsiteY2520" fmla="*/ 6051902 h 6857997"/>
              <a:gd name="connsiteX2521" fmla="*/ 6908007 w 8851901"/>
              <a:gd name="connsiteY2521" fmla="*/ 6055038 h 6857997"/>
              <a:gd name="connsiteX2522" fmla="*/ 6908801 w 8851901"/>
              <a:gd name="connsiteY2522" fmla="*/ 6058174 h 6857997"/>
              <a:gd name="connsiteX2523" fmla="*/ 6908007 w 8851901"/>
              <a:gd name="connsiteY2523" fmla="*/ 6061309 h 6857997"/>
              <a:gd name="connsiteX2524" fmla="*/ 6906817 w 8851901"/>
              <a:gd name="connsiteY2524" fmla="*/ 6064445 h 6857997"/>
              <a:gd name="connsiteX2525" fmla="*/ 6904832 w 8851901"/>
              <a:gd name="connsiteY2525" fmla="*/ 6067189 h 6857997"/>
              <a:gd name="connsiteX2526" fmla="*/ 6902848 w 8851901"/>
              <a:gd name="connsiteY2526" fmla="*/ 6069541 h 6857997"/>
              <a:gd name="connsiteX2527" fmla="*/ 6899673 w 8851901"/>
              <a:gd name="connsiteY2527" fmla="*/ 6071893 h 6857997"/>
              <a:gd name="connsiteX2528" fmla="*/ 6896895 w 8851901"/>
              <a:gd name="connsiteY2528" fmla="*/ 6074245 h 6857997"/>
              <a:gd name="connsiteX2529" fmla="*/ 6894117 w 8851901"/>
              <a:gd name="connsiteY2529" fmla="*/ 6075813 h 6857997"/>
              <a:gd name="connsiteX2530" fmla="*/ 6890545 w 8851901"/>
              <a:gd name="connsiteY2530" fmla="*/ 6077772 h 6857997"/>
              <a:gd name="connsiteX2531" fmla="*/ 6887370 w 8851901"/>
              <a:gd name="connsiteY2531" fmla="*/ 6078556 h 6857997"/>
              <a:gd name="connsiteX2532" fmla="*/ 6883798 w 8851901"/>
              <a:gd name="connsiteY2532" fmla="*/ 6079732 h 6857997"/>
              <a:gd name="connsiteX2533" fmla="*/ 6880226 w 8851901"/>
              <a:gd name="connsiteY2533" fmla="*/ 6080124 h 6857997"/>
              <a:gd name="connsiteX2534" fmla="*/ 6877448 w 8851901"/>
              <a:gd name="connsiteY2534" fmla="*/ 6080124 h 6857997"/>
              <a:gd name="connsiteX2535" fmla="*/ 6874670 w 8851901"/>
              <a:gd name="connsiteY2535" fmla="*/ 6079732 h 6857997"/>
              <a:gd name="connsiteX2536" fmla="*/ 6873876 w 8851901"/>
              <a:gd name="connsiteY2536" fmla="*/ 6075813 h 6857997"/>
              <a:gd name="connsiteX2537" fmla="*/ 6873876 w 8851901"/>
              <a:gd name="connsiteY2537" fmla="*/ 6071893 h 6857997"/>
              <a:gd name="connsiteX2538" fmla="*/ 6874670 w 8851901"/>
              <a:gd name="connsiteY2538" fmla="*/ 6069149 h 6857997"/>
              <a:gd name="connsiteX2539" fmla="*/ 6875067 w 8851901"/>
              <a:gd name="connsiteY2539" fmla="*/ 6066013 h 6857997"/>
              <a:gd name="connsiteX2540" fmla="*/ 6876654 w 8851901"/>
              <a:gd name="connsiteY2540" fmla="*/ 6063661 h 6857997"/>
              <a:gd name="connsiteX2541" fmla="*/ 6877845 w 8851901"/>
              <a:gd name="connsiteY2541" fmla="*/ 6061701 h 6857997"/>
              <a:gd name="connsiteX2542" fmla="*/ 6879432 w 8851901"/>
              <a:gd name="connsiteY2542" fmla="*/ 6059350 h 6857997"/>
              <a:gd name="connsiteX2543" fmla="*/ 6881417 w 8851901"/>
              <a:gd name="connsiteY2543" fmla="*/ 6058174 h 6857997"/>
              <a:gd name="connsiteX2544" fmla="*/ 6886179 w 8851901"/>
              <a:gd name="connsiteY2544" fmla="*/ 6055038 h 6857997"/>
              <a:gd name="connsiteX2545" fmla="*/ 6892132 w 8851901"/>
              <a:gd name="connsiteY2545" fmla="*/ 6052686 h 6857997"/>
              <a:gd name="connsiteX2546" fmla="*/ 6251576 w 8851901"/>
              <a:gd name="connsiteY2546" fmla="*/ 6035674 h 6857997"/>
              <a:gd name="connsiteX2547" fmla="*/ 6249224 w 8851901"/>
              <a:gd name="connsiteY2547" fmla="*/ 6040077 h 6857997"/>
              <a:gd name="connsiteX2548" fmla="*/ 6246872 w 8851901"/>
              <a:gd name="connsiteY2548" fmla="*/ 6044879 h 6857997"/>
              <a:gd name="connsiteX2549" fmla="*/ 6244128 w 8851901"/>
              <a:gd name="connsiteY2549" fmla="*/ 6049281 h 6857997"/>
              <a:gd name="connsiteX2550" fmla="*/ 6240601 w 8851901"/>
              <a:gd name="connsiteY2550" fmla="*/ 6053283 h 6857997"/>
              <a:gd name="connsiteX2551" fmla="*/ 6237073 w 8851901"/>
              <a:gd name="connsiteY2551" fmla="*/ 6057286 h 6857997"/>
              <a:gd name="connsiteX2552" fmla="*/ 6233545 w 8851901"/>
              <a:gd name="connsiteY2552" fmla="*/ 6061288 h 6857997"/>
              <a:gd name="connsiteX2553" fmla="*/ 6229625 w 8851901"/>
              <a:gd name="connsiteY2553" fmla="*/ 6064489 h 6857997"/>
              <a:gd name="connsiteX2554" fmla="*/ 6225706 w 8851901"/>
              <a:gd name="connsiteY2554" fmla="*/ 6067691 h 6857997"/>
              <a:gd name="connsiteX2555" fmla="*/ 6221394 w 8851901"/>
              <a:gd name="connsiteY2555" fmla="*/ 6070493 h 6857997"/>
              <a:gd name="connsiteX2556" fmla="*/ 6217082 w 8851901"/>
              <a:gd name="connsiteY2556" fmla="*/ 6072894 h 6857997"/>
              <a:gd name="connsiteX2557" fmla="*/ 6207283 w 8851901"/>
              <a:gd name="connsiteY2557" fmla="*/ 6077296 h 6857997"/>
              <a:gd name="connsiteX2558" fmla="*/ 6198267 w 8851901"/>
              <a:gd name="connsiteY2558" fmla="*/ 6080898 h 6857997"/>
              <a:gd name="connsiteX2559" fmla="*/ 6188468 w 8851901"/>
              <a:gd name="connsiteY2559" fmla="*/ 6083299 h 6857997"/>
              <a:gd name="connsiteX2560" fmla="*/ 6188076 w 8851901"/>
              <a:gd name="connsiteY2560" fmla="*/ 6080498 h 6857997"/>
              <a:gd name="connsiteX2561" fmla="*/ 6188076 w 8851901"/>
              <a:gd name="connsiteY2561" fmla="*/ 6077696 h 6857997"/>
              <a:gd name="connsiteX2562" fmla="*/ 6188076 w 8851901"/>
              <a:gd name="connsiteY2562" fmla="*/ 6075295 h 6857997"/>
              <a:gd name="connsiteX2563" fmla="*/ 6188468 w 8851901"/>
              <a:gd name="connsiteY2563" fmla="*/ 6072894 h 6857997"/>
              <a:gd name="connsiteX2564" fmla="*/ 6190036 w 8851901"/>
              <a:gd name="connsiteY2564" fmla="*/ 6068892 h 6857997"/>
              <a:gd name="connsiteX2565" fmla="*/ 6192780 w 8851901"/>
              <a:gd name="connsiteY2565" fmla="*/ 6064890 h 6857997"/>
              <a:gd name="connsiteX2566" fmla="*/ 6196307 w 8851901"/>
              <a:gd name="connsiteY2566" fmla="*/ 6062088 h 6857997"/>
              <a:gd name="connsiteX2567" fmla="*/ 6200227 w 8851901"/>
              <a:gd name="connsiteY2567" fmla="*/ 6059287 h 6857997"/>
              <a:gd name="connsiteX2568" fmla="*/ 6204931 w 8851901"/>
              <a:gd name="connsiteY2568" fmla="*/ 6056085 h 6857997"/>
              <a:gd name="connsiteX2569" fmla="*/ 6209635 w 8851901"/>
              <a:gd name="connsiteY2569" fmla="*/ 6053684 h 6857997"/>
              <a:gd name="connsiteX2570" fmla="*/ 6221002 w 8851901"/>
              <a:gd name="connsiteY2570" fmla="*/ 6049281 h 6857997"/>
              <a:gd name="connsiteX2571" fmla="*/ 6231977 w 8851901"/>
              <a:gd name="connsiteY2571" fmla="*/ 6045279 h 6857997"/>
              <a:gd name="connsiteX2572" fmla="*/ 6242561 w 8851901"/>
              <a:gd name="connsiteY2572" fmla="*/ 6040877 h 6857997"/>
              <a:gd name="connsiteX2573" fmla="*/ 6247264 w 8851901"/>
              <a:gd name="connsiteY2573" fmla="*/ 6038076 h 6857997"/>
              <a:gd name="connsiteX2574" fmla="*/ 7453313 w 8851901"/>
              <a:gd name="connsiteY2574" fmla="*/ 6034086 h 6857997"/>
              <a:gd name="connsiteX2575" fmla="*/ 7452916 w 8851901"/>
              <a:gd name="connsiteY2575" fmla="*/ 6035674 h 6857997"/>
              <a:gd name="connsiteX2576" fmla="*/ 7452916 w 8851901"/>
              <a:gd name="connsiteY2576" fmla="*/ 6038055 h 6857997"/>
              <a:gd name="connsiteX2577" fmla="*/ 7453313 w 8851901"/>
              <a:gd name="connsiteY2577" fmla="*/ 6040436 h 6857997"/>
              <a:gd name="connsiteX2578" fmla="*/ 7454900 w 8851901"/>
              <a:gd name="connsiteY2578" fmla="*/ 6043611 h 6857997"/>
              <a:gd name="connsiteX2579" fmla="*/ 7458869 w 8851901"/>
              <a:gd name="connsiteY2579" fmla="*/ 6049961 h 6857997"/>
              <a:gd name="connsiteX2580" fmla="*/ 7463235 w 8851901"/>
              <a:gd name="connsiteY2580" fmla="*/ 6055121 h 6857997"/>
              <a:gd name="connsiteX2581" fmla="*/ 7467600 w 8851901"/>
              <a:gd name="connsiteY2581" fmla="*/ 6059090 h 6857997"/>
              <a:gd name="connsiteX2582" fmla="*/ 7468791 w 8851901"/>
              <a:gd name="connsiteY2582" fmla="*/ 6060677 h 6857997"/>
              <a:gd name="connsiteX2583" fmla="*/ 7470379 w 8851901"/>
              <a:gd name="connsiteY2583" fmla="*/ 6060677 h 6857997"/>
              <a:gd name="connsiteX2584" fmla="*/ 7471172 w 8851901"/>
              <a:gd name="connsiteY2584" fmla="*/ 6059883 h 6857997"/>
              <a:gd name="connsiteX2585" fmla="*/ 7471966 w 8851901"/>
              <a:gd name="connsiteY2585" fmla="*/ 6058693 h 6857997"/>
              <a:gd name="connsiteX2586" fmla="*/ 7471172 w 8851901"/>
              <a:gd name="connsiteY2586" fmla="*/ 6055518 h 6857997"/>
              <a:gd name="connsiteX2587" fmla="*/ 7469982 w 8851901"/>
              <a:gd name="connsiteY2587" fmla="*/ 6051946 h 6857997"/>
              <a:gd name="connsiteX2588" fmla="*/ 7474744 w 8851901"/>
              <a:gd name="connsiteY2588" fmla="*/ 6050755 h 6857997"/>
              <a:gd name="connsiteX2589" fmla="*/ 7478316 w 8851901"/>
              <a:gd name="connsiteY2589" fmla="*/ 6050358 h 6857997"/>
              <a:gd name="connsiteX2590" fmla="*/ 7480300 w 8851901"/>
              <a:gd name="connsiteY2590" fmla="*/ 6051152 h 6857997"/>
              <a:gd name="connsiteX2591" fmla="*/ 7481491 w 8851901"/>
              <a:gd name="connsiteY2591" fmla="*/ 6052343 h 6857997"/>
              <a:gd name="connsiteX2592" fmla="*/ 7482285 w 8851901"/>
              <a:gd name="connsiteY2592" fmla="*/ 6054327 h 6857997"/>
              <a:gd name="connsiteX2593" fmla="*/ 7482285 w 8851901"/>
              <a:gd name="connsiteY2593" fmla="*/ 6056708 h 6857997"/>
              <a:gd name="connsiteX2594" fmla="*/ 7480697 w 8851901"/>
              <a:gd name="connsiteY2594" fmla="*/ 6062661 h 6857997"/>
              <a:gd name="connsiteX2595" fmla="*/ 7479507 w 8851901"/>
              <a:gd name="connsiteY2595" fmla="*/ 6069408 h 6857997"/>
              <a:gd name="connsiteX2596" fmla="*/ 7479507 w 8851901"/>
              <a:gd name="connsiteY2596" fmla="*/ 6072583 h 6857997"/>
              <a:gd name="connsiteX2597" fmla="*/ 7480300 w 8851901"/>
              <a:gd name="connsiteY2597" fmla="*/ 6076155 h 6857997"/>
              <a:gd name="connsiteX2598" fmla="*/ 7481094 w 8851901"/>
              <a:gd name="connsiteY2598" fmla="*/ 6078933 h 6857997"/>
              <a:gd name="connsiteX2599" fmla="*/ 7483476 w 8851901"/>
              <a:gd name="connsiteY2599" fmla="*/ 6082108 h 6857997"/>
              <a:gd name="connsiteX2600" fmla="*/ 7487047 w 8851901"/>
              <a:gd name="connsiteY2600" fmla="*/ 6084887 h 6857997"/>
              <a:gd name="connsiteX2601" fmla="*/ 7491413 w 8851901"/>
              <a:gd name="connsiteY2601" fmla="*/ 6086871 h 6857997"/>
              <a:gd name="connsiteX2602" fmla="*/ 7474347 w 8851901"/>
              <a:gd name="connsiteY2602" fmla="*/ 6102349 h 6857997"/>
              <a:gd name="connsiteX2603" fmla="*/ 7472363 w 8851901"/>
              <a:gd name="connsiteY2603" fmla="*/ 6095999 h 6857997"/>
              <a:gd name="connsiteX2604" fmla="*/ 7469982 w 8851901"/>
              <a:gd name="connsiteY2604" fmla="*/ 6090840 h 6857997"/>
              <a:gd name="connsiteX2605" fmla="*/ 7466807 w 8851901"/>
              <a:gd name="connsiteY2605" fmla="*/ 6085283 h 6857997"/>
              <a:gd name="connsiteX2606" fmla="*/ 7464029 w 8851901"/>
              <a:gd name="connsiteY2606" fmla="*/ 6080918 h 6857997"/>
              <a:gd name="connsiteX2607" fmla="*/ 7458076 w 8851901"/>
              <a:gd name="connsiteY2607" fmla="*/ 6072583 h 6857997"/>
              <a:gd name="connsiteX2608" fmla="*/ 7452916 w 8851901"/>
              <a:gd name="connsiteY2608" fmla="*/ 6065440 h 6857997"/>
              <a:gd name="connsiteX2609" fmla="*/ 7450932 w 8851901"/>
              <a:gd name="connsiteY2609" fmla="*/ 6061868 h 6857997"/>
              <a:gd name="connsiteX2610" fmla="*/ 7448947 w 8851901"/>
              <a:gd name="connsiteY2610" fmla="*/ 6058693 h 6857997"/>
              <a:gd name="connsiteX2611" fmla="*/ 7448154 w 8851901"/>
              <a:gd name="connsiteY2611" fmla="*/ 6054724 h 6857997"/>
              <a:gd name="connsiteX2612" fmla="*/ 7446963 w 8851901"/>
              <a:gd name="connsiteY2612" fmla="*/ 6051152 h 6857997"/>
              <a:gd name="connsiteX2613" fmla="*/ 7447360 w 8851901"/>
              <a:gd name="connsiteY2613" fmla="*/ 6047580 h 6857997"/>
              <a:gd name="connsiteX2614" fmla="*/ 7448550 w 8851901"/>
              <a:gd name="connsiteY2614" fmla="*/ 6043611 h 6857997"/>
              <a:gd name="connsiteX2615" fmla="*/ 7450535 w 8851901"/>
              <a:gd name="connsiteY2615" fmla="*/ 6039246 h 6857997"/>
              <a:gd name="connsiteX2616" fmla="*/ 7555494 w 8851901"/>
              <a:gd name="connsiteY2616" fmla="*/ 6016624 h 6857997"/>
              <a:gd name="connsiteX2617" fmla="*/ 7559966 w 8851901"/>
              <a:gd name="connsiteY2617" fmla="*/ 6016624 h 6857997"/>
              <a:gd name="connsiteX2618" fmla="*/ 7564032 w 8851901"/>
              <a:gd name="connsiteY2618" fmla="*/ 6016624 h 6857997"/>
              <a:gd name="connsiteX2619" fmla="*/ 7568097 w 8851901"/>
              <a:gd name="connsiteY2619" fmla="*/ 6017040 h 6857997"/>
              <a:gd name="connsiteX2620" fmla="*/ 7572570 w 8851901"/>
              <a:gd name="connsiteY2620" fmla="*/ 6018287 h 6857997"/>
              <a:gd name="connsiteX2621" fmla="*/ 7581107 w 8851901"/>
              <a:gd name="connsiteY2621" fmla="*/ 6020782 h 6857997"/>
              <a:gd name="connsiteX2622" fmla="*/ 7589238 w 8851901"/>
              <a:gd name="connsiteY2622" fmla="*/ 6024108 h 6857997"/>
              <a:gd name="connsiteX2623" fmla="*/ 7597776 w 8851901"/>
              <a:gd name="connsiteY2623" fmla="*/ 6029929 h 6857997"/>
              <a:gd name="connsiteX2624" fmla="*/ 7593304 w 8851901"/>
              <a:gd name="connsiteY2624" fmla="*/ 6028682 h 6857997"/>
              <a:gd name="connsiteX2625" fmla="*/ 7589238 w 8851901"/>
              <a:gd name="connsiteY2625" fmla="*/ 6028682 h 6857997"/>
              <a:gd name="connsiteX2626" fmla="*/ 7584766 w 8851901"/>
              <a:gd name="connsiteY2626" fmla="*/ 6029514 h 6857997"/>
              <a:gd name="connsiteX2627" fmla="*/ 7581107 w 8851901"/>
              <a:gd name="connsiteY2627" fmla="*/ 6029929 h 6857997"/>
              <a:gd name="connsiteX2628" fmla="*/ 7564438 w 8851901"/>
              <a:gd name="connsiteY2628" fmla="*/ 6032840 h 6857997"/>
              <a:gd name="connsiteX2629" fmla="*/ 7559966 w 8851901"/>
              <a:gd name="connsiteY2629" fmla="*/ 6034087 h 6857997"/>
              <a:gd name="connsiteX2630" fmla="*/ 7555901 w 8851901"/>
              <a:gd name="connsiteY2630" fmla="*/ 6034087 h 6857997"/>
              <a:gd name="connsiteX2631" fmla="*/ 7551835 w 8851901"/>
              <a:gd name="connsiteY2631" fmla="*/ 6034087 h 6857997"/>
              <a:gd name="connsiteX2632" fmla="*/ 7547363 w 8851901"/>
              <a:gd name="connsiteY2632" fmla="*/ 6033256 h 6857997"/>
              <a:gd name="connsiteX2633" fmla="*/ 7543298 w 8851901"/>
              <a:gd name="connsiteY2633" fmla="*/ 6032424 h 6857997"/>
              <a:gd name="connsiteX2634" fmla="*/ 7539639 w 8851901"/>
              <a:gd name="connsiteY2634" fmla="*/ 6030345 h 6857997"/>
              <a:gd name="connsiteX2635" fmla="*/ 7535167 w 8851901"/>
              <a:gd name="connsiteY2635" fmla="*/ 6027850 h 6857997"/>
              <a:gd name="connsiteX2636" fmla="*/ 7531101 w 8851901"/>
              <a:gd name="connsiteY2636" fmla="*/ 6024108 h 6857997"/>
              <a:gd name="connsiteX2637" fmla="*/ 7538826 w 8851901"/>
              <a:gd name="connsiteY2637" fmla="*/ 6019951 h 6857997"/>
              <a:gd name="connsiteX2638" fmla="*/ 7542891 w 8851901"/>
              <a:gd name="connsiteY2638" fmla="*/ 6019119 h 6857997"/>
              <a:gd name="connsiteX2639" fmla="*/ 7547363 w 8851901"/>
              <a:gd name="connsiteY2639" fmla="*/ 6017456 h 6857997"/>
              <a:gd name="connsiteX2640" fmla="*/ 7551429 w 8851901"/>
              <a:gd name="connsiteY2640" fmla="*/ 6017040 h 6857997"/>
              <a:gd name="connsiteX2641" fmla="*/ 0 w 8851901"/>
              <a:gd name="connsiteY2641" fmla="*/ 6014299 h 6857997"/>
              <a:gd name="connsiteX2642" fmla="*/ 6984 w 8851901"/>
              <a:gd name="connsiteY2642" fmla="*/ 6015463 h 6857997"/>
              <a:gd name="connsiteX2643" fmla="*/ 14127 w 8851901"/>
              <a:gd name="connsiteY2643" fmla="*/ 6017447 h 6857997"/>
              <a:gd name="connsiteX2644" fmla="*/ 20477 w 8851901"/>
              <a:gd name="connsiteY2644" fmla="*/ 6019828 h 6857997"/>
              <a:gd name="connsiteX2645" fmla="*/ 26032 w 8851901"/>
              <a:gd name="connsiteY2645" fmla="*/ 6023003 h 6857997"/>
              <a:gd name="connsiteX2646" fmla="*/ 31985 w 8851901"/>
              <a:gd name="connsiteY2646" fmla="*/ 6026178 h 6857997"/>
              <a:gd name="connsiteX2647" fmla="*/ 37541 w 8851901"/>
              <a:gd name="connsiteY2647" fmla="*/ 6030146 h 6857997"/>
              <a:gd name="connsiteX2648" fmla="*/ 42303 w 8851901"/>
              <a:gd name="connsiteY2648" fmla="*/ 6034512 h 6857997"/>
              <a:gd name="connsiteX2649" fmla="*/ 47065 w 8851901"/>
              <a:gd name="connsiteY2649" fmla="*/ 6039274 h 6857997"/>
              <a:gd name="connsiteX2650" fmla="*/ 51431 w 8851901"/>
              <a:gd name="connsiteY2650" fmla="*/ 6044830 h 6857997"/>
              <a:gd name="connsiteX2651" fmla="*/ 55796 w 8851901"/>
              <a:gd name="connsiteY2651" fmla="*/ 6050783 h 6857997"/>
              <a:gd name="connsiteX2652" fmla="*/ 60161 w 8851901"/>
              <a:gd name="connsiteY2652" fmla="*/ 6056339 h 6857997"/>
              <a:gd name="connsiteX2653" fmla="*/ 64129 w 8851901"/>
              <a:gd name="connsiteY2653" fmla="*/ 6063482 h 6857997"/>
              <a:gd name="connsiteX2654" fmla="*/ 72860 w 8851901"/>
              <a:gd name="connsiteY2654" fmla="*/ 6077372 h 6857997"/>
              <a:gd name="connsiteX2655" fmla="*/ 81194 w 8851901"/>
              <a:gd name="connsiteY2655" fmla="*/ 6093642 h 6857997"/>
              <a:gd name="connsiteX2656" fmla="*/ 76432 w 8851901"/>
              <a:gd name="connsiteY2656" fmla="*/ 6094436 h 6857997"/>
              <a:gd name="connsiteX2657" fmla="*/ 70479 w 8851901"/>
              <a:gd name="connsiteY2657" fmla="*/ 6094436 h 6857997"/>
              <a:gd name="connsiteX2658" fmla="*/ 65320 w 8851901"/>
              <a:gd name="connsiteY2658" fmla="*/ 6094436 h 6857997"/>
              <a:gd name="connsiteX2659" fmla="*/ 59368 w 8851901"/>
              <a:gd name="connsiteY2659" fmla="*/ 6093642 h 6857997"/>
              <a:gd name="connsiteX2660" fmla="*/ 53415 w 8851901"/>
              <a:gd name="connsiteY2660" fmla="*/ 6092452 h 6857997"/>
              <a:gd name="connsiteX2661" fmla="*/ 47065 w 8851901"/>
              <a:gd name="connsiteY2661" fmla="*/ 6090468 h 6857997"/>
              <a:gd name="connsiteX2662" fmla="*/ 40716 w 8851901"/>
              <a:gd name="connsiteY2662" fmla="*/ 6088483 h 6857997"/>
              <a:gd name="connsiteX2663" fmla="*/ 34367 w 8851901"/>
              <a:gd name="connsiteY2663" fmla="*/ 6086102 h 6857997"/>
              <a:gd name="connsiteX2664" fmla="*/ 21668 w 8851901"/>
              <a:gd name="connsiteY2664" fmla="*/ 6080546 h 6857997"/>
              <a:gd name="connsiteX2665" fmla="*/ 8968 w 8851901"/>
              <a:gd name="connsiteY2665" fmla="*/ 6073006 h 6857997"/>
              <a:gd name="connsiteX2666" fmla="*/ 0 w 8851901"/>
              <a:gd name="connsiteY2666" fmla="*/ 6067121 h 6857997"/>
              <a:gd name="connsiteX2667" fmla="*/ 6843714 w 8851901"/>
              <a:gd name="connsiteY2667" fmla="*/ 6011861 h 6857997"/>
              <a:gd name="connsiteX2668" fmla="*/ 6844904 w 8851901"/>
              <a:gd name="connsiteY2668" fmla="*/ 6017858 h 6857997"/>
              <a:gd name="connsiteX2669" fmla="*/ 6845301 w 8851901"/>
              <a:gd name="connsiteY2669" fmla="*/ 6023456 h 6857997"/>
              <a:gd name="connsiteX2670" fmla="*/ 6844110 w 8851901"/>
              <a:gd name="connsiteY2670" fmla="*/ 6028254 h 6857997"/>
              <a:gd name="connsiteX2671" fmla="*/ 6842920 w 8851901"/>
              <a:gd name="connsiteY2671" fmla="*/ 6032652 h 6857997"/>
              <a:gd name="connsiteX2672" fmla="*/ 6840935 w 8851901"/>
              <a:gd name="connsiteY2672" fmla="*/ 6036250 h 6857997"/>
              <a:gd name="connsiteX2673" fmla="*/ 6838157 w 8851901"/>
              <a:gd name="connsiteY2673" fmla="*/ 6039448 h 6857997"/>
              <a:gd name="connsiteX2674" fmla="*/ 6834585 w 8851901"/>
              <a:gd name="connsiteY2674" fmla="*/ 6042647 h 6857997"/>
              <a:gd name="connsiteX2675" fmla="*/ 6831014 w 8851901"/>
              <a:gd name="connsiteY2675" fmla="*/ 6045446 h 6857997"/>
              <a:gd name="connsiteX2676" fmla="*/ 6822282 w 8851901"/>
              <a:gd name="connsiteY2676" fmla="*/ 6050243 h 6857997"/>
              <a:gd name="connsiteX2677" fmla="*/ 6813154 w 8851901"/>
              <a:gd name="connsiteY2677" fmla="*/ 6055041 h 6857997"/>
              <a:gd name="connsiteX2678" fmla="*/ 6803232 w 8851901"/>
              <a:gd name="connsiteY2678" fmla="*/ 6060239 h 6857997"/>
              <a:gd name="connsiteX2679" fmla="*/ 6798867 w 8851901"/>
              <a:gd name="connsiteY2679" fmla="*/ 6063038 h 6857997"/>
              <a:gd name="connsiteX2680" fmla="*/ 6794501 w 8851901"/>
              <a:gd name="connsiteY2680" fmla="*/ 6065836 h 6857997"/>
              <a:gd name="connsiteX2681" fmla="*/ 6794898 w 8851901"/>
              <a:gd name="connsiteY2681" fmla="*/ 6060239 h 6857997"/>
              <a:gd name="connsiteX2682" fmla="*/ 6796088 w 8851901"/>
              <a:gd name="connsiteY2682" fmla="*/ 6054641 h 6857997"/>
              <a:gd name="connsiteX2683" fmla="*/ 6797676 w 8851901"/>
              <a:gd name="connsiteY2683" fmla="*/ 6050243 h 6857997"/>
              <a:gd name="connsiteX2684" fmla="*/ 6799660 w 8851901"/>
              <a:gd name="connsiteY2684" fmla="*/ 6046245 h 6857997"/>
              <a:gd name="connsiteX2685" fmla="*/ 6802438 w 8851901"/>
              <a:gd name="connsiteY2685" fmla="*/ 6043047 h 6857997"/>
              <a:gd name="connsiteX2686" fmla="*/ 6805614 w 8851901"/>
              <a:gd name="connsiteY2686" fmla="*/ 6040648 h 6857997"/>
              <a:gd name="connsiteX2687" fmla="*/ 6809185 w 8851901"/>
              <a:gd name="connsiteY2687" fmla="*/ 6037449 h 6857997"/>
              <a:gd name="connsiteX2688" fmla="*/ 6813154 w 8851901"/>
              <a:gd name="connsiteY2688" fmla="*/ 6035051 h 6857997"/>
              <a:gd name="connsiteX2689" fmla="*/ 6821488 w 8851901"/>
              <a:gd name="connsiteY2689" fmla="*/ 6030653 h 6857997"/>
              <a:gd name="connsiteX2690" fmla="*/ 6829823 w 8851901"/>
              <a:gd name="connsiteY2690" fmla="*/ 6025855 h 6857997"/>
              <a:gd name="connsiteX2691" fmla="*/ 6833395 w 8851901"/>
              <a:gd name="connsiteY2691" fmla="*/ 6023456 h 6857997"/>
              <a:gd name="connsiteX2692" fmla="*/ 6836967 w 8851901"/>
              <a:gd name="connsiteY2692" fmla="*/ 6019858 h 6857997"/>
              <a:gd name="connsiteX2693" fmla="*/ 6840538 w 8851901"/>
              <a:gd name="connsiteY2693" fmla="*/ 6016259 h 6857997"/>
              <a:gd name="connsiteX2694" fmla="*/ 4183885 w 8851901"/>
              <a:gd name="connsiteY2694" fmla="*/ 6005511 h 6857997"/>
              <a:gd name="connsiteX2695" fmla="*/ 4185479 w 8851901"/>
              <a:gd name="connsiteY2695" fmla="*/ 6005511 h 6857997"/>
              <a:gd name="connsiteX2696" fmla="*/ 4187073 w 8851901"/>
              <a:gd name="connsiteY2696" fmla="*/ 6005511 h 6857997"/>
              <a:gd name="connsiteX2697" fmla="*/ 4187870 w 8851901"/>
              <a:gd name="connsiteY2697" fmla="*/ 6005915 h 6857997"/>
              <a:gd name="connsiteX2698" fmla="*/ 4189863 w 8851901"/>
              <a:gd name="connsiteY2698" fmla="*/ 6007531 h 6857997"/>
              <a:gd name="connsiteX2699" fmla="*/ 4191058 w 8851901"/>
              <a:gd name="connsiteY2699" fmla="*/ 6009954 h 6857997"/>
              <a:gd name="connsiteX2700" fmla="*/ 4191855 w 8851901"/>
              <a:gd name="connsiteY2700" fmla="*/ 6012782 h 6857997"/>
              <a:gd name="connsiteX2701" fmla="*/ 4193051 w 8851901"/>
              <a:gd name="connsiteY2701" fmla="*/ 6019245 h 6857997"/>
              <a:gd name="connsiteX2702" fmla="*/ 4193449 w 8851901"/>
              <a:gd name="connsiteY2702" fmla="*/ 6024900 h 6857997"/>
              <a:gd name="connsiteX2703" fmla="*/ 4194246 w 8851901"/>
              <a:gd name="connsiteY2703" fmla="*/ 6026515 h 6857997"/>
              <a:gd name="connsiteX2704" fmla="*/ 4195441 w 8851901"/>
              <a:gd name="connsiteY2704" fmla="*/ 6027323 h 6857997"/>
              <a:gd name="connsiteX2705" fmla="*/ 4195840 w 8851901"/>
              <a:gd name="connsiteY2705" fmla="*/ 6027727 h 6857997"/>
              <a:gd name="connsiteX2706" fmla="*/ 4196637 w 8851901"/>
              <a:gd name="connsiteY2706" fmla="*/ 6027323 h 6857997"/>
              <a:gd name="connsiteX2707" fmla="*/ 4199028 w 8851901"/>
              <a:gd name="connsiteY2707" fmla="*/ 6025707 h 6857997"/>
              <a:gd name="connsiteX2708" fmla="*/ 4202216 w 8851901"/>
              <a:gd name="connsiteY2708" fmla="*/ 6022072 h 6857997"/>
              <a:gd name="connsiteX2709" fmla="*/ 4205403 w 8851901"/>
              <a:gd name="connsiteY2709" fmla="*/ 6016821 h 6857997"/>
              <a:gd name="connsiteX2710" fmla="*/ 4206200 w 8851901"/>
              <a:gd name="connsiteY2710" fmla="*/ 6019649 h 6857997"/>
              <a:gd name="connsiteX2711" fmla="*/ 4206997 w 8851901"/>
              <a:gd name="connsiteY2711" fmla="*/ 6022072 h 6857997"/>
              <a:gd name="connsiteX2712" fmla="*/ 4208591 w 8851901"/>
              <a:gd name="connsiteY2712" fmla="*/ 6024900 h 6857997"/>
              <a:gd name="connsiteX2713" fmla="*/ 4210584 w 8851901"/>
              <a:gd name="connsiteY2713" fmla="*/ 6027323 h 6857997"/>
              <a:gd name="connsiteX2714" fmla="*/ 4217756 w 8851901"/>
              <a:gd name="connsiteY2714" fmla="*/ 6036209 h 6857997"/>
              <a:gd name="connsiteX2715" fmla="*/ 4219351 w 8851901"/>
              <a:gd name="connsiteY2715" fmla="*/ 6038229 h 6857997"/>
              <a:gd name="connsiteX2716" fmla="*/ 4220148 w 8851901"/>
              <a:gd name="connsiteY2716" fmla="*/ 6040249 h 6857997"/>
              <a:gd name="connsiteX2717" fmla="*/ 4220546 w 8851901"/>
              <a:gd name="connsiteY2717" fmla="*/ 6042268 h 6857997"/>
              <a:gd name="connsiteX2718" fmla="*/ 4220148 w 8851901"/>
              <a:gd name="connsiteY2718" fmla="*/ 6043480 h 6857997"/>
              <a:gd name="connsiteX2719" fmla="*/ 4219351 w 8851901"/>
              <a:gd name="connsiteY2719" fmla="*/ 6045096 h 6857997"/>
              <a:gd name="connsiteX2720" fmla="*/ 4216959 w 8851901"/>
              <a:gd name="connsiteY2720" fmla="*/ 6047115 h 6857997"/>
              <a:gd name="connsiteX2721" fmla="*/ 4213772 w 8851901"/>
              <a:gd name="connsiteY2721" fmla="*/ 6047923 h 6857997"/>
              <a:gd name="connsiteX2722" fmla="*/ 4209389 w 8851901"/>
              <a:gd name="connsiteY2722" fmla="*/ 6049539 h 6857997"/>
              <a:gd name="connsiteX2723" fmla="*/ 4219749 w 8851901"/>
              <a:gd name="connsiteY2723" fmla="*/ 6051962 h 6857997"/>
              <a:gd name="connsiteX2724" fmla="*/ 4229711 w 8851901"/>
              <a:gd name="connsiteY2724" fmla="*/ 6053982 h 6857997"/>
              <a:gd name="connsiteX2725" fmla="*/ 4246846 w 8851901"/>
              <a:gd name="connsiteY2725" fmla="*/ 6056809 h 6857997"/>
              <a:gd name="connsiteX2726" fmla="*/ 4254417 w 8851901"/>
              <a:gd name="connsiteY2726" fmla="*/ 6058425 h 6857997"/>
              <a:gd name="connsiteX2727" fmla="*/ 4261988 w 8851901"/>
              <a:gd name="connsiteY2727" fmla="*/ 6060041 h 6857997"/>
              <a:gd name="connsiteX2728" fmla="*/ 4268763 w 8851901"/>
              <a:gd name="connsiteY2728" fmla="*/ 6061253 h 6857997"/>
              <a:gd name="connsiteX2729" fmla="*/ 4275139 w 8851901"/>
              <a:gd name="connsiteY2729" fmla="*/ 6064080 h 6857997"/>
              <a:gd name="connsiteX2730" fmla="*/ 4273943 w 8851901"/>
              <a:gd name="connsiteY2730" fmla="*/ 6066504 h 6857997"/>
              <a:gd name="connsiteX2731" fmla="*/ 4271950 w 8851901"/>
              <a:gd name="connsiteY2731" fmla="*/ 6068523 h 6857997"/>
              <a:gd name="connsiteX2732" fmla="*/ 4269560 w 8851901"/>
              <a:gd name="connsiteY2732" fmla="*/ 6069735 h 6857997"/>
              <a:gd name="connsiteX2733" fmla="*/ 4267170 w 8851901"/>
              <a:gd name="connsiteY2733" fmla="*/ 6071351 h 6857997"/>
              <a:gd name="connsiteX2734" fmla="*/ 4263981 w 8851901"/>
              <a:gd name="connsiteY2734" fmla="*/ 6072159 h 6857997"/>
              <a:gd name="connsiteX2735" fmla="*/ 4260395 w 8851901"/>
              <a:gd name="connsiteY2735" fmla="*/ 6072966 h 6857997"/>
              <a:gd name="connsiteX2736" fmla="*/ 4256808 w 8851901"/>
              <a:gd name="connsiteY2736" fmla="*/ 6073774 h 6857997"/>
              <a:gd name="connsiteX2737" fmla="*/ 4253222 w 8851901"/>
              <a:gd name="connsiteY2737" fmla="*/ 6073774 h 6857997"/>
              <a:gd name="connsiteX2738" fmla="*/ 4244854 w 8851901"/>
              <a:gd name="connsiteY2738" fmla="*/ 6073774 h 6857997"/>
              <a:gd name="connsiteX2739" fmla="*/ 4235291 w 8851901"/>
              <a:gd name="connsiteY2739" fmla="*/ 6072159 h 6857997"/>
              <a:gd name="connsiteX2740" fmla="*/ 4226124 w 8851901"/>
              <a:gd name="connsiteY2740" fmla="*/ 6069735 h 6857997"/>
              <a:gd name="connsiteX2741" fmla="*/ 4216959 w 8851901"/>
              <a:gd name="connsiteY2741" fmla="*/ 6066908 h 6857997"/>
              <a:gd name="connsiteX2742" fmla="*/ 4207396 w 8851901"/>
              <a:gd name="connsiteY2742" fmla="*/ 6062464 h 6857997"/>
              <a:gd name="connsiteX2743" fmla="*/ 4203810 w 8851901"/>
              <a:gd name="connsiteY2743" fmla="*/ 6060041 h 6857997"/>
              <a:gd name="connsiteX2744" fmla="*/ 4199028 w 8851901"/>
              <a:gd name="connsiteY2744" fmla="*/ 6057617 h 6857997"/>
              <a:gd name="connsiteX2745" fmla="*/ 4195441 w 8851901"/>
              <a:gd name="connsiteY2745" fmla="*/ 6054386 h 6857997"/>
              <a:gd name="connsiteX2746" fmla="*/ 4191855 w 8851901"/>
              <a:gd name="connsiteY2746" fmla="*/ 6051155 h 6857997"/>
              <a:gd name="connsiteX2747" fmla="*/ 4188269 w 8851901"/>
              <a:gd name="connsiteY2747" fmla="*/ 6047519 h 6857997"/>
              <a:gd name="connsiteX2748" fmla="*/ 4185479 w 8851901"/>
              <a:gd name="connsiteY2748" fmla="*/ 6043884 h 6857997"/>
              <a:gd name="connsiteX2749" fmla="*/ 4183088 w 8851901"/>
              <a:gd name="connsiteY2749" fmla="*/ 6040249 h 6857997"/>
              <a:gd name="connsiteX2750" fmla="*/ 4180698 w 8851901"/>
              <a:gd name="connsiteY2750" fmla="*/ 6036209 h 6857997"/>
              <a:gd name="connsiteX2751" fmla="*/ 4179104 w 8851901"/>
              <a:gd name="connsiteY2751" fmla="*/ 6032170 h 6857997"/>
              <a:gd name="connsiteX2752" fmla="*/ 4177510 w 8851901"/>
              <a:gd name="connsiteY2752" fmla="*/ 6027727 h 6857997"/>
              <a:gd name="connsiteX2753" fmla="*/ 4177111 w 8851901"/>
              <a:gd name="connsiteY2753" fmla="*/ 6022880 h 6857997"/>
              <a:gd name="connsiteX2754" fmla="*/ 4176713 w 8851901"/>
              <a:gd name="connsiteY2754" fmla="*/ 6018437 h 6857997"/>
              <a:gd name="connsiteX2755" fmla="*/ 4177111 w 8851901"/>
              <a:gd name="connsiteY2755" fmla="*/ 6012782 h 6857997"/>
              <a:gd name="connsiteX2756" fmla="*/ 4178307 w 8851901"/>
              <a:gd name="connsiteY2756" fmla="*/ 6007935 h 6857997"/>
              <a:gd name="connsiteX2757" fmla="*/ 4182690 w 8851901"/>
              <a:gd name="connsiteY2757" fmla="*/ 6005915 h 6857997"/>
              <a:gd name="connsiteX2758" fmla="*/ 6324601 w 8851901"/>
              <a:gd name="connsiteY2758" fmla="*/ 5981699 h 6857997"/>
              <a:gd name="connsiteX2759" fmla="*/ 6329001 w 8851901"/>
              <a:gd name="connsiteY2759" fmla="*/ 5984909 h 6857997"/>
              <a:gd name="connsiteX2760" fmla="*/ 6332601 w 8851901"/>
              <a:gd name="connsiteY2760" fmla="*/ 5987317 h 6857997"/>
              <a:gd name="connsiteX2761" fmla="*/ 6336201 w 8851901"/>
              <a:gd name="connsiteY2761" fmla="*/ 5988119 h 6857997"/>
              <a:gd name="connsiteX2762" fmla="*/ 6339001 w 8851901"/>
              <a:gd name="connsiteY2762" fmla="*/ 5989323 h 6857997"/>
              <a:gd name="connsiteX2763" fmla="*/ 6342201 w 8851901"/>
              <a:gd name="connsiteY2763" fmla="*/ 5989724 h 6857997"/>
              <a:gd name="connsiteX2764" fmla="*/ 6344601 w 8851901"/>
              <a:gd name="connsiteY2764" fmla="*/ 5989724 h 6857997"/>
              <a:gd name="connsiteX2765" fmla="*/ 6347001 w 8851901"/>
              <a:gd name="connsiteY2765" fmla="*/ 5989323 h 6857997"/>
              <a:gd name="connsiteX2766" fmla="*/ 6349401 w 8851901"/>
              <a:gd name="connsiteY2766" fmla="*/ 5988922 h 6857997"/>
              <a:gd name="connsiteX2767" fmla="*/ 6360201 w 8851901"/>
              <a:gd name="connsiteY2767" fmla="*/ 5984909 h 6857997"/>
              <a:gd name="connsiteX2768" fmla="*/ 6367001 w 8851901"/>
              <a:gd name="connsiteY2768" fmla="*/ 5982903 h 6857997"/>
              <a:gd name="connsiteX2769" fmla="*/ 6371001 w 8851901"/>
              <a:gd name="connsiteY2769" fmla="*/ 5982502 h 6857997"/>
              <a:gd name="connsiteX2770" fmla="*/ 6375401 w 8851901"/>
              <a:gd name="connsiteY2770" fmla="*/ 5981699 h 6857997"/>
              <a:gd name="connsiteX2771" fmla="*/ 6375401 w 8851901"/>
              <a:gd name="connsiteY2771" fmla="*/ 5984909 h 6857997"/>
              <a:gd name="connsiteX2772" fmla="*/ 6374601 w 8851901"/>
              <a:gd name="connsiteY2772" fmla="*/ 5987718 h 6857997"/>
              <a:gd name="connsiteX2773" fmla="*/ 6373001 w 8851901"/>
              <a:gd name="connsiteY2773" fmla="*/ 5990125 h 6857997"/>
              <a:gd name="connsiteX2774" fmla="*/ 6371401 w 8851901"/>
              <a:gd name="connsiteY2774" fmla="*/ 5992934 h 6857997"/>
              <a:gd name="connsiteX2775" fmla="*/ 6369801 w 8851901"/>
              <a:gd name="connsiteY2775" fmla="*/ 5995341 h 6857997"/>
              <a:gd name="connsiteX2776" fmla="*/ 6367001 w 8851901"/>
              <a:gd name="connsiteY2776" fmla="*/ 5997348 h 6857997"/>
              <a:gd name="connsiteX2777" fmla="*/ 6361801 w 8851901"/>
              <a:gd name="connsiteY2777" fmla="*/ 6000959 h 6857997"/>
              <a:gd name="connsiteX2778" fmla="*/ 6355801 w 8851901"/>
              <a:gd name="connsiteY2778" fmla="*/ 6004971 h 6857997"/>
              <a:gd name="connsiteX2779" fmla="*/ 6350601 w 8851901"/>
              <a:gd name="connsiteY2779" fmla="*/ 6008984 h 6857997"/>
              <a:gd name="connsiteX2780" fmla="*/ 6348201 w 8851901"/>
              <a:gd name="connsiteY2780" fmla="*/ 6010990 h 6857997"/>
              <a:gd name="connsiteX2781" fmla="*/ 6346201 w 8851901"/>
              <a:gd name="connsiteY2781" fmla="*/ 6013397 h 6857997"/>
              <a:gd name="connsiteX2782" fmla="*/ 6344601 w 8851901"/>
              <a:gd name="connsiteY2782" fmla="*/ 6015805 h 6857997"/>
              <a:gd name="connsiteX2783" fmla="*/ 6343001 w 8851901"/>
              <a:gd name="connsiteY2783" fmla="*/ 6018212 h 6857997"/>
              <a:gd name="connsiteX2784" fmla="*/ 6340201 w 8851901"/>
              <a:gd name="connsiteY2784" fmla="*/ 6017009 h 6857997"/>
              <a:gd name="connsiteX2785" fmla="*/ 6337801 w 8851901"/>
              <a:gd name="connsiteY2785" fmla="*/ 6015404 h 6857997"/>
              <a:gd name="connsiteX2786" fmla="*/ 6335401 w 8851901"/>
              <a:gd name="connsiteY2786" fmla="*/ 6013799 h 6857997"/>
              <a:gd name="connsiteX2787" fmla="*/ 6333801 w 8851901"/>
              <a:gd name="connsiteY2787" fmla="*/ 6011792 h 6857997"/>
              <a:gd name="connsiteX2788" fmla="*/ 6332601 w 8851901"/>
              <a:gd name="connsiteY2788" fmla="*/ 6009786 h 6857997"/>
              <a:gd name="connsiteX2789" fmla="*/ 6331801 w 8851901"/>
              <a:gd name="connsiteY2789" fmla="*/ 6008582 h 6857997"/>
              <a:gd name="connsiteX2790" fmla="*/ 6330201 w 8851901"/>
              <a:gd name="connsiteY2790" fmla="*/ 6004169 h 6857997"/>
              <a:gd name="connsiteX2791" fmla="*/ 6328201 w 8851901"/>
              <a:gd name="connsiteY2791" fmla="*/ 5994539 h 6857997"/>
              <a:gd name="connsiteX2792" fmla="*/ 6327001 w 8851901"/>
              <a:gd name="connsiteY2792" fmla="*/ 5988922 h 6857997"/>
              <a:gd name="connsiteX2793" fmla="*/ 3430254 w 8851901"/>
              <a:gd name="connsiteY2793" fmla="*/ 5981699 h 6857997"/>
              <a:gd name="connsiteX2794" fmla="*/ 3432648 w 8851901"/>
              <a:gd name="connsiteY2794" fmla="*/ 5981699 h 6857997"/>
              <a:gd name="connsiteX2795" fmla="*/ 3435041 w 8851901"/>
              <a:gd name="connsiteY2795" fmla="*/ 5981699 h 6857997"/>
              <a:gd name="connsiteX2796" fmla="*/ 3437434 w 8851901"/>
              <a:gd name="connsiteY2796" fmla="*/ 5981699 h 6857997"/>
              <a:gd name="connsiteX2797" fmla="*/ 3442620 w 8851901"/>
              <a:gd name="connsiteY2797" fmla="*/ 5983312 h 6857997"/>
              <a:gd name="connsiteX2798" fmla="*/ 3447008 w 8851901"/>
              <a:gd name="connsiteY2798" fmla="*/ 5985731 h 6857997"/>
              <a:gd name="connsiteX2799" fmla="*/ 3451795 w 8851901"/>
              <a:gd name="connsiteY2799" fmla="*/ 5988956 h 6857997"/>
              <a:gd name="connsiteX2800" fmla="*/ 3456582 w 8851901"/>
              <a:gd name="connsiteY2800" fmla="*/ 5992988 h 6857997"/>
              <a:gd name="connsiteX2801" fmla="*/ 3466156 w 8851901"/>
              <a:gd name="connsiteY2801" fmla="*/ 6001858 h 6857997"/>
              <a:gd name="connsiteX2802" fmla="*/ 3475730 w 8851901"/>
              <a:gd name="connsiteY2802" fmla="*/ 6011937 h 6857997"/>
              <a:gd name="connsiteX2803" fmla="*/ 3485703 w 8851901"/>
              <a:gd name="connsiteY2803" fmla="*/ 6021614 h 6857997"/>
              <a:gd name="connsiteX2804" fmla="*/ 3490490 w 8851901"/>
              <a:gd name="connsiteY2804" fmla="*/ 6026048 h 6857997"/>
              <a:gd name="connsiteX2805" fmla="*/ 3495676 w 8851901"/>
              <a:gd name="connsiteY2805" fmla="*/ 6030080 h 6857997"/>
              <a:gd name="connsiteX2806" fmla="*/ 3490889 w 8851901"/>
              <a:gd name="connsiteY2806" fmla="*/ 6031290 h 6857997"/>
              <a:gd name="connsiteX2807" fmla="*/ 3486102 w 8851901"/>
              <a:gd name="connsiteY2807" fmla="*/ 6032499 h 6857997"/>
              <a:gd name="connsiteX2808" fmla="*/ 3480517 w 8851901"/>
              <a:gd name="connsiteY2808" fmla="*/ 6032499 h 6857997"/>
              <a:gd name="connsiteX2809" fmla="*/ 3475730 w 8851901"/>
              <a:gd name="connsiteY2809" fmla="*/ 6032096 h 6857997"/>
              <a:gd name="connsiteX2810" fmla="*/ 3470943 w 8851901"/>
              <a:gd name="connsiteY2810" fmla="*/ 6030887 h 6857997"/>
              <a:gd name="connsiteX2811" fmla="*/ 3466156 w 8851901"/>
              <a:gd name="connsiteY2811" fmla="*/ 6028871 h 6857997"/>
              <a:gd name="connsiteX2812" fmla="*/ 3460970 w 8851901"/>
              <a:gd name="connsiteY2812" fmla="*/ 6026452 h 6857997"/>
              <a:gd name="connsiteX2813" fmla="*/ 3456183 w 8851901"/>
              <a:gd name="connsiteY2813" fmla="*/ 6023629 h 6857997"/>
              <a:gd name="connsiteX2814" fmla="*/ 3451795 w 8851901"/>
              <a:gd name="connsiteY2814" fmla="*/ 6020404 h 6857997"/>
              <a:gd name="connsiteX2815" fmla="*/ 3447008 w 8851901"/>
              <a:gd name="connsiteY2815" fmla="*/ 6016372 h 6857997"/>
              <a:gd name="connsiteX2816" fmla="*/ 3437036 w 8851901"/>
              <a:gd name="connsiteY2816" fmla="*/ 6008309 h 6857997"/>
              <a:gd name="connsiteX2817" fmla="*/ 3427861 w 8851901"/>
              <a:gd name="connsiteY2817" fmla="*/ 5999036 h 6857997"/>
              <a:gd name="connsiteX2818" fmla="*/ 3417888 w 8851901"/>
              <a:gd name="connsiteY2818" fmla="*/ 5989360 h 6857997"/>
              <a:gd name="connsiteX2819" fmla="*/ 3420281 w 8851901"/>
              <a:gd name="connsiteY2819" fmla="*/ 5986941 h 6857997"/>
              <a:gd name="connsiteX2820" fmla="*/ 3423074 w 8851901"/>
              <a:gd name="connsiteY2820" fmla="*/ 5985328 h 6857997"/>
              <a:gd name="connsiteX2821" fmla="*/ 3425467 w 8851901"/>
              <a:gd name="connsiteY2821" fmla="*/ 5983715 h 6857997"/>
              <a:gd name="connsiteX2822" fmla="*/ 3427861 w 8851901"/>
              <a:gd name="connsiteY2822" fmla="*/ 5982909 h 6857997"/>
              <a:gd name="connsiteX2823" fmla="*/ 3989388 w 8851901"/>
              <a:gd name="connsiteY2823" fmla="*/ 5970586 h 6857997"/>
              <a:gd name="connsiteX2824" fmla="*/ 3989388 w 8851901"/>
              <a:gd name="connsiteY2824" fmla="*/ 5977333 h 6857997"/>
              <a:gd name="connsiteX2825" fmla="*/ 3988329 w 8851901"/>
              <a:gd name="connsiteY2825" fmla="*/ 5983684 h 6857997"/>
              <a:gd name="connsiteX2826" fmla="*/ 3987800 w 8851901"/>
              <a:gd name="connsiteY2826" fmla="*/ 5984874 h 6857997"/>
              <a:gd name="connsiteX2827" fmla="*/ 6918723 w 8851901"/>
              <a:gd name="connsiteY2827" fmla="*/ 5946774 h 6857997"/>
              <a:gd name="connsiteX2828" fmla="*/ 6921104 w 8851901"/>
              <a:gd name="connsiteY2828" fmla="*/ 5953844 h 6857997"/>
              <a:gd name="connsiteX2829" fmla="*/ 6923088 w 8851901"/>
              <a:gd name="connsiteY2829" fmla="*/ 5960522 h 6857997"/>
              <a:gd name="connsiteX2830" fmla="*/ 6924676 w 8851901"/>
              <a:gd name="connsiteY2830" fmla="*/ 5967199 h 6857997"/>
              <a:gd name="connsiteX2831" fmla="*/ 6924676 w 8851901"/>
              <a:gd name="connsiteY2831" fmla="*/ 5973484 h 6857997"/>
              <a:gd name="connsiteX2832" fmla="*/ 6923882 w 8851901"/>
              <a:gd name="connsiteY2832" fmla="*/ 5979768 h 6857997"/>
              <a:gd name="connsiteX2833" fmla="*/ 6922692 w 8851901"/>
              <a:gd name="connsiteY2833" fmla="*/ 5985267 h 6857997"/>
              <a:gd name="connsiteX2834" fmla="*/ 6920310 w 8851901"/>
              <a:gd name="connsiteY2834" fmla="*/ 5990373 h 6857997"/>
              <a:gd name="connsiteX2835" fmla="*/ 6917135 w 8851901"/>
              <a:gd name="connsiteY2835" fmla="*/ 5995479 h 6857997"/>
              <a:gd name="connsiteX2836" fmla="*/ 6913167 w 8851901"/>
              <a:gd name="connsiteY2836" fmla="*/ 6000193 h 6857997"/>
              <a:gd name="connsiteX2837" fmla="*/ 6908801 w 8851901"/>
              <a:gd name="connsiteY2837" fmla="*/ 6004513 h 6857997"/>
              <a:gd name="connsiteX2838" fmla="*/ 6904038 w 8851901"/>
              <a:gd name="connsiteY2838" fmla="*/ 6008441 h 6857997"/>
              <a:gd name="connsiteX2839" fmla="*/ 6898879 w 8851901"/>
              <a:gd name="connsiteY2839" fmla="*/ 6011584 h 6857997"/>
              <a:gd name="connsiteX2840" fmla="*/ 6892529 w 8851901"/>
              <a:gd name="connsiteY2840" fmla="*/ 6015119 h 6857997"/>
              <a:gd name="connsiteX2841" fmla="*/ 6885385 w 8851901"/>
              <a:gd name="connsiteY2841" fmla="*/ 6017868 h 6857997"/>
              <a:gd name="connsiteX2842" fmla="*/ 6878241 w 8851901"/>
              <a:gd name="connsiteY2842" fmla="*/ 6020225 h 6857997"/>
              <a:gd name="connsiteX2843" fmla="*/ 6870304 w 8851901"/>
              <a:gd name="connsiteY2843" fmla="*/ 6022974 h 6857997"/>
              <a:gd name="connsiteX2844" fmla="*/ 6856413 w 8851901"/>
              <a:gd name="connsiteY2844" fmla="*/ 6003728 h 6857997"/>
              <a:gd name="connsiteX2845" fmla="*/ 6863557 w 8851901"/>
              <a:gd name="connsiteY2845" fmla="*/ 5991552 h 6857997"/>
              <a:gd name="connsiteX2846" fmla="*/ 6870304 w 8851901"/>
              <a:gd name="connsiteY2846" fmla="*/ 5981732 h 6857997"/>
              <a:gd name="connsiteX2847" fmla="*/ 6876654 w 8851901"/>
              <a:gd name="connsiteY2847" fmla="*/ 5973484 h 6857997"/>
              <a:gd name="connsiteX2848" fmla="*/ 6883004 w 8851901"/>
              <a:gd name="connsiteY2848" fmla="*/ 5967199 h 6857997"/>
              <a:gd name="connsiteX2849" fmla="*/ 6889751 w 8851901"/>
              <a:gd name="connsiteY2849" fmla="*/ 5961700 h 6857997"/>
              <a:gd name="connsiteX2850" fmla="*/ 6897688 w 8851901"/>
              <a:gd name="connsiteY2850" fmla="*/ 5956594 h 6857997"/>
              <a:gd name="connsiteX2851" fmla="*/ 6906816 w 8851901"/>
              <a:gd name="connsiteY2851" fmla="*/ 5951880 h 6857997"/>
              <a:gd name="connsiteX2852" fmla="*/ 7487047 w 8851901"/>
              <a:gd name="connsiteY2852" fmla="*/ 5935661 h 6857997"/>
              <a:gd name="connsiteX2853" fmla="*/ 7490222 w 8851901"/>
              <a:gd name="connsiteY2853" fmla="*/ 5938823 h 6857997"/>
              <a:gd name="connsiteX2854" fmla="*/ 7492207 w 8851901"/>
              <a:gd name="connsiteY2854" fmla="*/ 5942381 h 6857997"/>
              <a:gd name="connsiteX2855" fmla="*/ 7493794 w 8851901"/>
              <a:gd name="connsiteY2855" fmla="*/ 5945543 h 6857997"/>
              <a:gd name="connsiteX2856" fmla="*/ 7494588 w 8851901"/>
              <a:gd name="connsiteY2856" fmla="*/ 5949101 h 6857997"/>
              <a:gd name="connsiteX2857" fmla="*/ 7494588 w 8851901"/>
              <a:gd name="connsiteY2857" fmla="*/ 5952658 h 6857997"/>
              <a:gd name="connsiteX2858" fmla="*/ 7494191 w 8851901"/>
              <a:gd name="connsiteY2858" fmla="*/ 5956216 h 6857997"/>
              <a:gd name="connsiteX2859" fmla="*/ 7493397 w 8851901"/>
              <a:gd name="connsiteY2859" fmla="*/ 5959773 h 6857997"/>
              <a:gd name="connsiteX2860" fmla="*/ 7491413 w 8851901"/>
              <a:gd name="connsiteY2860" fmla="*/ 5963331 h 6857997"/>
              <a:gd name="connsiteX2861" fmla="*/ 7489032 w 8851901"/>
              <a:gd name="connsiteY2861" fmla="*/ 5966888 h 6857997"/>
              <a:gd name="connsiteX2862" fmla="*/ 7486650 w 8851901"/>
              <a:gd name="connsiteY2862" fmla="*/ 5970446 h 6857997"/>
              <a:gd name="connsiteX2863" fmla="*/ 7483079 w 8851901"/>
              <a:gd name="connsiteY2863" fmla="*/ 5974004 h 6857997"/>
              <a:gd name="connsiteX2864" fmla="*/ 7479507 w 8851901"/>
              <a:gd name="connsiteY2864" fmla="*/ 5977561 h 6857997"/>
              <a:gd name="connsiteX2865" fmla="*/ 7471172 w 8851901"/>
              <a:gd name="connsiteY2865" fmla="*/ 5984676 h 6857997"/>
              <a:gd name="connsiteX2866" fmla="*/ 7462044 w 8851901"/>
              <a:gd name="connsiteY2866" fmla="*/ 5991396 h 6857997"/>
              <a:gd name="connsiteX2867" fmla="*/ 7452519 w 8851901"/>
              <a:gd name="connsiteY2867" fmla="*/ 5998116 h 6857997"/>
              <a:gd name="connsiteX2868" fmla="*/ 7442200 w 8851901"/>
              <a:gd name="connsiteY2868" fmla="*/ 6004440 h 6857997"/>
              <a:gd name="connsiteX2869" fmla="*/ 7421960 w 8851901"/>
              <a:gd name="connsiteY2869" fmla="*/ 6015903 h 6857997"/>
              <a:gd name="connsiteX2870" fmla="*/ 7404497 w 8851901"/>
              <a:gd name="connsiteY2870" fmla="*/ 6026181 h 6857997"/>
              <a:gd name="connsiteX2871" fmla="*/ 7397750 w 8851901"/>
              <a:gd name="connsiteY2871" fmla="*/ 6030529 h 6857997"/>
              <a:gd name="connsiteX2872" fmla="*/ 7392988 w 8851901"/>
              <a:gd name="connsiteY2872" fmla="*/ 6034086 h 6857997"/>
              <a:gd name="connsiteX2873" fmla="*/ 7393782 w 8851901"/>
              <a:gd name="connsiteY2873" fmla="*/ 6030133 h 6857997"/>
              <a:gd name="connsiteX2874" fmla="*/ 7394972 w 8851901"/>
              <a:gd name="connsiteY2874" fmla="*/ 6026576 h 6857997"/>
              <a:gd name="connsiteX2875" fmla="*/ 7396163 w 8851901"/>
              <a:gd name="connsiteY2875" fmla="*/ 6023809 h 6857997"/>
              <a:gd name="connsiteX2876" fmla="*/ 7398147 w 8851901"/>
              <a:gd name="connsiteY2876" fmla="*/ 6020251 h 6857997"/>
              <a:gd name="connsiteX2877" fmla="*/ 7402513 w 8851901"/>
              <a:gd name="connsiteY2877" fmla="*/ 6014717 h 6857997"/>
              <a:gd name="connsiteX2878" fmla="*/ 7408466 w 8851901"/>
              <a:gd name="connsiteY2878" fmla="*/ 6009184 h 6857997"/>
              <a:gd name="connsiteX2879" fmla="*/ 7414816 w 8851901"/>
              <a:gd name="connsiteY2879" fmla="*/ 6004440 h 6857997"/>
              <a:gd name="connsiteX2880" fmla="*/ 7421563 w 8851901"/>
              <a:gd name="connsiteY2880" fmla="*/ 5998906 h 6857997"/>
              <a:gd name="connsiteX2881" fmla="*/ 7436644 w 8851901"/>
              <a:gd name="connsiteY2881" fmla="*/ 5989419 h 6857997"/>
              <a:gd name="connsiteX2882" fmla="*/ 7444582 w 8851901"/>
              <a:gd name="connsiteY2882" fmla="*/ 5984676 h 6857997"/>
              <a:gd name="connsiteX2883" fmla="*/ 7451726 w 8851901"/>
              <a:gd name="connsiteY2883" fmla="*/ 5979142 h 6857997"/>
              <a:gd name="connsiteX2884" fmla="*/ 7459663 w 8851901"/>
              <a:gd name="connsiteY2884" fmla="*/ 5973213 h 6857997"/>
              <a:gd name="connsiteX2885" fmla="*/ 7466410 w 8851901"/>
              <a:gd name="connsiteY2885" fmla="*/ 5966888 h 6857997"/>
              <a:gd name="connsiteX2886" fmla="*/ 7472760 w 8851901"/>
              <a:gd name="connsiteY2886" fmla="*/ 5960564 h 6857997"/>
              <a:gd name="connsiteX2887" fmla="*/ 7478713 w 8851901"/>
              <a:gd name="connsiteY2887" fmla="*/ 5953054 h 6857997"/>
              <a:gd name="connsiteX2888" fmla="*/ 7481094 w 8851901"/>
              <a:gd name="connsiteY2888" fmla="*/ 5949101 h 6857997"/>
              <a:gd name="connsiteX2889" fmla="*/ 7483476 w 8851901"/>
              <a:gd name="connsiteY2889" fmla="*/ 5944753 h 6857997"/>
              <a:gd name="connsiteX2890" fmla="*/ 7485460 w 8851901"/>
              <a:gd name="connsiteY2890" fmla="*/ 5940405 h 6857997"/>
              <a:gd name="connsiteX2891" fmla="*/ 3364114 w 8851901"/>
              <a:gd name="connsiteY2891" fmla="*/ 5927724 h 6857997"/>
              <a:gd name="connsiteX2892" fmla="*/ 3368427 w 8851901"/>
              <a:gd name="connsiteY2892" fmla="*/ 5927724 h 6857997"/>
              <a:gd name="connsiteX2893" fmla="*/ 3373132 w 8851901"/>
              <a:gd name="connsiteY2893" fmla="*/ 5928121 h 6857997"/>
              <a:gd name="connsiteX2894" fmla="*/ 3377445 w 8851901"/>
              <a:gd name="connsiteY2894" fmla="*/ 5929312 h 6857997"/>
              <a:gd name="connsiteX2895" fmla="*/ 3381758 w 8851901"/>
              <a:gd name="connsiteY2895" fmla="*/ 5930899 h 6857997"/>
              <a:gd name="connsiteX2896" fmla="*/ 3385679 w 8851901"/>
              <a:gd name="connsiteY2896" fmla="*/ 5933281 h 6857997"/>
              <a:gd name="connsiteX2897" fmla="*/ 3389600 w 8851901"/>
              <a:gd name="connsiteY2897" fmla="*/ 5935662 h 6857997"/>
              <a:gd name="connsiteX2898" fmla="*/ 3393521 w 8851901"/>
              <a:gd name="connsiteY2898" fmla="*/ 5938043 h 6857997"/>
              <a:gd name="connsiteX2899" fmla="*/ 3397050 w 8851901"/>
              <a:gd name="connsiteY2899" fmla="*/ 5941615 h 6857997"/>
              <a:gd name="connsiteX2900" fmla="*/ 3400579 w 8851901"/>
              <a:gd name="connsiteY2900" fmla="*/ 5944790 h 6857997"/>
              <a:gd name="connsiteX2901" fmla="*/ 3406852 w 8851901"/>
              <a:gd name="connsiteY2901" fmla="*/ 5952728 h 6857997"/>
              <a:gd name="connsiteX2902" fmla="*/ 3413126 w 8851901"/>
              <a:gd name="connsiteY2902" fmla="*/ 5961459 h 6857997"/>
              <a:gd name="connsiteX2903" fmla="*/ 3408421 w 8851901"/>
              <a:gd name="connsiteY2903" fmla="*/ 5964237 h 6857997"/>
              <a:gd name="connsiteX2904" fmla="*/ 3403323 w 8851901"/>
              <a:gd name="connsiteY2904" fmla="*/ 5966222 h 6857997"/>
              <a:gd name="connsiteX2905" fmla="*/ 3398618 w 8851901"/>
              <a:gd name="connsiteY2905" fmla="*/ 5967412 h 6857997"/>
              <a:gd name="connsiteX2906" fmla="*/ 3393913 w 8851901"/>
              <a:gd name="connsiteY2906" fmla="*/ 5967412 h 6857997"/>
              <a:gd name="connsiteX2907" fmla="*/ 3389208 w 8851901"/>
              <a:gd name="connsiteY2907" fmla="*/ 5966618 h 6857997"/>
              <a:gd name="connsiteX2908" fmla="*/ 3384111 w 8851901"/>
              <a:gd name="connsiteY2908" fmla="*/ 5965825 h 6857997"/>
              <a:gd name="connsiteX2909" fmla="*/ 3379405 w 8851901"/>
              <a:gd name="connsiteY2909" fmla="*/ 5963840 h 6857997"/>
              <a:gd name="connsiteX2910" fmla="*/ 3374700 w 8851901"/>
              <a:gd name="connsiteY2910" fmla="*/ 5961459 h 6857997"/>
              <a:gd name="connsiteX2911" fmla="*/ 3370387 w 8851901"/>
              <a:gd name="connsiteY2911" fmla="*/ 5959078 h 6857997"/>
              <a:gd name="connsiteX2912" fmla="*/ 3366466 w 8851901"/>
              <a:gd name="connsiteY2912" fmla="*/ 5955506 h 6857997"/>
              <a:gd name="connsiteX2913" fmla="*/ 3362545 w 8851901"/>
              <a:gd name="connsiteY2913" fmla="*/ 5952331 h 6857997"/>
              <a:gd name="connsiteX2914" fmla="*/ 3358624 w 8851901"/>
              <a:gd name="connsiteY2914" fmla="*/ 5948362 h 6857997"/>
              <a:gd name="connsiteX2915" fmla="*/ 3355488 w 8851901"/>
              <a:gd name="connsiteY2915" fmla="*/ 5944393 h 6857997"/>
              <a:gd name="connsiteX2916" fmla="*/ 3352743 w 8851901"/>
              <a:gd name="connsiteY2916" fmla="*/ 5940028 h 6857997"/>
              <a:gd name="connsiteX2917" fmla="*/ 3349998 w 8851901"/>
              <a:gd name="connsiteY2917" fmla="*/ 5935662 h 6857997"/>
              <a:gd name="connsiteX2918" fmla="*/ 3348038 w 8851901"/>
              <a:gd name="connsiteY2918" fmla="*/ 5931296 h 6857997"/>
              <a:gd name="connsiteX2919" fmla="*/ 3353919 w 8851901"/>
              <a:gd name="connsiteY2919" fmla="*/ 5929312 h 6857997"/>
              <a:gd name="connsiteX2920" fmla="*/ 3358624 w 8851901"/>
              <a:gd name="connsiteY2920" fmla="*/ 5928121 h 6857997"/>
              <a:gd name="connsiteX2921" fmla="*/ 6952060 w 8851901"/>
              <a:gd name="connsiteY2921" fmla="*/ 5926136 h 6857997"/>
              <a:gd name="connsiteX2922" fmla="*/ 6956029 w 8851901"/>
              <a:gd name="connsiteY2922" fmla="*/ 5926136 h 6857997"/>
              <a:gd name="connsiteX2923" fmla="*/ 6957219 w 8851901"/>
              <a:gd name="connsiteY2923" fmla="*/ 5927780 h 6857997"/>
              <a:gd name="connsiteX2924" fmla="*/ 6958013 w 8851901"/>
              <a:gd name="connsiteY2924" fmla="*/ 5930656 h 6857997"/>
              <a:gd name="connsiteX2925" fmla="*/ 6958013 w 8851901"/>
              <a:gd name="connsiteY2925" fmla="*/ 5932299 h 6857997"/>
              <a:gd name="connsiteX2926" fmla="*/ 6958013 w 8851901"/>
              <a:gd name="connsiteY2926" fmla="*/ 5934354 h 6857997"/>
              <a:gd name="connsiteX2927" fmla="*/ 6956029 w 8851901"/>
              <a:gd name="connsiteY2927" fmla="*/ 5938463 h 6857997"/>
              <a:gd name="connsiteX2928" fmla="*/ 6953647 w 8851901"/>
              <a:gd name="connsiteY2928" fmla="*/ 5942161 h 6857997"/>
              <a:gd name="connsiteX2929" fmla="*/ 6951663 w 8851901"/>
              <a:gd name="connsiteY2929" fmla="*/ 5945448 h 6857997"/>
              <a:gd name="connsiteX2930" fmla="*/ 6950472 w 8851901"/>
              <a:gd name="connsiteY2930" fmla="*/ 5947502 h 6857997"/>
              <a:gd name="connsiteX2931" fmla="*/ 6950076 w 8851901"/>
              <a:gd name="connsiteY2931" fmla="*/ 5949557 h 6857997"/>
              <a:gd name="connsiteX2932" fmla="*/ 6950076 w 8851901"/>
              <a:gd name="connsiteY2932" fmla="*/ 5952022 h 6857997"/>
              <a:gd name="connsiteX2933" fmla="*/ 6950869 w 8851901"/>
              <a:gd name="connsiteY2933" fmla="*/ 5954076 h 6857997"/>
              <a:gd name="connsiteX2934" fmla="*/ 6952060 w 8851901"/>
              <a:gd name="connsiteY2934" fmla="*/ 5956542 h 6857997"/>
              <a:gd name="connsiteX2935" fmla="*/ 6954044 w 8851901"/>
              <a:gd name="connsiteY2935" fmla="*/ 5959418 h 6857997"/>
              <a:gd name="connsiteX2936" fmla="*/ 6950076 w 8851901"/>
              <a:gd name="connsiteY2936" fmla="*/ 5960650 h 6857997"/>
              <a:gd name="connsiteX2937" fmla="*/ 6946107 w 8851901"/>
              <a:gd name="connsiteY2937" fmla="*/ 5961061 h 6857997"/>
              <a:gd name="connsiteX2938" fmla="*/ 6942138 w 8851901"/>
              <a:gd name="connsiteY2938" fmla="*/ 5960650 h 6857997"/>
              <a:gd name="connsiteX2939" fmla="*/ 6938169 w 8851901"/>
              <a:gd name="connsiteY2939" fmla="*/ 5958596 h 6857997"/>
              <a:gd name="connsiteX2940" fmla="*/ 6934597 w 8851901"/>
              <a:gd name="connsiteY2940" fmla="*/ 5955720 h 6857997"/>
              <a:gd name="connsiteX2941" fmla="*/ 6930629 w 8851901"/>
              <a:gd name="connsiteY2941" fmla="*/ 5952022 h 6857997"/>
              <a:gd name="connsiteX2942" fmla="*/ 6926660 w 8851901"/>
              <a:gd name="connsiteY2942" fmla="*/ 5947091 h 6857997"/>
              <a:gd name="connsiteX2943" fmla="*/ 6923088 w 8851901"/>
              <a:gd name="connsiteY2943" fmla="*/ 5941750 h 6857997"/>
              <a:gd name="connsiteX2944" fmla="*/ 6927454 w 8851901"/>
              <a:gd name="connsiteY2944" fmla="*/ 5937230 h 6857997"/>
              <a:gd name="connsiteX2945" fmla="*/ 6931422 w 8851901"/>
              <a:gd name="connsiteY2945" fmla="*/ 5933943 h 6857997"/>
              <a:gd name="connsiteX2946" fmla="*/ 6935788 w 8851901"/>
              <a:gd name="connsiteY2946" fmla="*/ 5931067 h 6857997"/>
              <a:gd name="connsiteX2947" fmla="*/ 6939757 w 8851901"/>
              <a:gd name="connsiteY2947" fmla="*/ 5929012 h 6857997"/>
              <a:gd name="connsiteX2948" fmla="*/ 6943726 w 8851901"/>
              <a:gd name="connsiteY2948" fmla="*/ 5927369 h 6857997"/>
              <a:gd name="connsiteX2949" fmla="*/ 6948091 w 8851901"/>
              <a:gd name="connsiteY2949" fmla="*/ 5926547 h 6857997"/>
              <a:gd name="connsiteX2950" fmla="*/ 4253899 w 8851901"/>
              <a:gd name="connsiteY2950" fmla="*/ 5918199 h 6857997"/>
              <a:gd name="connsiteX2951" fmla="*/ 4257516 w 8851901"/>
              <a:gd name="connsiteY2951" fmla="*/ 5918199 h 6857997"/>
              <a:gd name="connsiteX2952" fmla="*/ 4258319 w 8851901"/>
              <a:gd name="connsiteY2952" fmla="*/ 5918612 h 6857997"/>
              <a:gd name="connsiteX2953" fmla="*/ 4259123 w 8851901"/>
              <a:gd name="connsiteY2953" fmla="*/ 5919439 h 6857997"/>
              <a:gd name="connsiteX2954" fmla="*/ 4260329 w 8851901"/>
              <a:gd name="connsiteY2954" fmla="*/ 5921505 h 6857997"/>
              <a:gd name="connsiteX2955" fmla="*/ 4261133 w 8851901"/>
              <a:gd name="connsiteY2955" fmla="*/ 5923984 h 6857997"/>
              <a:gd name="connsiteX2956" fmla="*/ 4262740 w 8851901"/>
              <a:gd name="connsiteY2956" fmla="*/ 5927289 h 6857997"/>
              <a:gd name="connsiteX2957" fmla="*/ 4265553 w 8851901"/>
              <a:gd name="connsiteY2957" fmla="*/ 5930595 h 6857997"/>
              <a:gd name="connsiteX2958" fmla="*/ 4267564 w 8851901"/>
              <a:gd name="connsiteY2958" fmla="*/ 5932661 h 6857997"/>
              <a:gd name="connsiteX2959" fmla="*/ 4270377 w 8851901"/>
              <a:gd name="connsiteY2959" fmla="*/ 5934727 h 6857997"/>
              <a:gd name="connsiteX2960" fmla="*/ 4261133 w 8851901"/>
              <a:gd name="connsiteY2960" fmla="*/ 5948362 h 6857997"/>
              <a:gd name="connsiteX2961" fmla="*/ 4258319 w 8851901"/>
              <a:gd name="connsiteY2961" fmla="*/ 5946296 h 6857997"/>
              <a:gd name="connsiteX2962" fmla="*/ 4255909 w 8851901"/>
              <a:gd name="connsiteY2962" fmla="*/ 5945470 h 6857997"/>
              <a:gd name="connsiteX2963" fmla="*/ 4251890 w 8851901"/>
              <a:gd name="connsiteY2963" fmla="*/ 5943817 h 6857997"/>
              <a:gd name="connsiteX2964" fmla="*/ 4248272 w 8851901"/>
              <a:gd name="connsiteY2964" fmla="*/ 5943404 h 6857997"/>
              <a:gd name="connsiteX2965" fmla="*/ 4245459 w 8851901"/>
              <a:gd name="connsiteY2965" fmla="*/ 5943404 h 6857997"/>
              <a:gd name="connsiteX2966" fmla="*/ 4243449 w 8851901"/>
              <a:gd name="connsiteY2966" fmla="*/ 5943404 h 6857997"/>
              <a:gd name="connsiteX2967" fmla="*/ 4242645 w 8851901"/>
              <a:gd name="connsiteY2967" fmla="*/ 5942578 h 6857997"/>
              <a:gd name="connsiteX2968" fmla="*/ 4241440 w 8851901"/>
              <a:gd name="connsiteY2968" fmla="*/ 5941751 h 6857997"/>
              <a:gd name="connsiteX2969" fmla="*/ 4240235 w 8851901"/>
              <a:gd name="connsiteY2969" fmla="*/ 5938446 h 6857997"/>
              <a:gd name="connsiteX2970" fmla="*/ 4238627 w 8851901"/>
              <a:gd name="connsiteY2970" fmla="*/ 5932661 h 6857997"/>
              <a:gd name="connsiteX2971" fmla="*/ 4247870 w 8851901"/>
              <a:gd name="connsiteY2971" fmla="*/ 5918612 h 6857997"/>
              <a:gd name="connsiteX2972" fmla="*/ 358067 w 8851901"/>
              <a:gd name="connsiteY2972" fmla="*/ 5902324 h 6857997"/>
              <a:gd name="connsiteX2973" fmla="*/ 360476 w 8851901"/>
              <a:gd name="connsiteY2973" fmla="*/ 5902324 h 6857997"/>
              <a:gd name="connsiteX2974" fmla="*/ 362484 w 8851901"/>
              <a:gd name="connsiteY2974" fmla="*/ 5902324 h 6857997"/>
              <a:gd name="connsiteX2975" fmla="*/ 364892 w 8851901"/>
              <a:gd name="connsiteY2975" fmla="*/ 5903515 h 6857997"/>
              <a:gd name="connsiteX2976" fmla="*/ 366899 w 8851901"/>
              <a:gd name="connsiteY2976" fmla="*/ 5904309 h 6857997"/>
              <a:gd name="connsiteX2977" fmla="*/ 371315 w 8851901"/>
              <a:gd name="connsiteY2977" fmla="*/ 5907484 h 6857997"/>
              <a:gd name="connsiteX2978" fmla="*/ 375731 w 8851901"/>
              <a:gd name="connsiteY2978" fmla="*/ 5911849 h 6857997"/>
              <a:gd name="connsiteX2979" fmla="*/ 380147 w 8851901"/>
              <a:gd name="connsiteY2979" fmla="*/ 5916612 h 6857997"/>
              <a:gd name="connsiteX2980" fmla="*/ 388979 w 8851901"/>
              <a:gd name="connsiteY2980" fmla="*/ 5928121 h 6857997"/>
              <a:gd name="connsiteX2981" fmla="*/ 386972 w 8851901"/>
              <a:gd name="connsiteY2981" fmla="*/ 5930899 h 6857997"/>
              <a:gd name="connsiteX2982" fmla="*/ 385767 w 8851901"/>
              <a:gd name="connsiteY2982" fmla="*/ 5932090 h 6857997"/>
              <a:gd name="connsiteX2983" fmla="*/ 383760 w 8851901"/>
              <a:gd name="connsiteY2983" fmla="*/ 5933280 h 6857997"/>
              <a:gd name="connsiteX2984" fmla="*/ 381752 w 8851901"/>
              <a:gd name="connsiteY2984" fmla="*/ 5933677 h 6857997"/>
              <a:gd name="connsiteX2985" fmla="*/ 380147 w 8851901"/>
              <a:gd name="connsiteY2985" fmla="*/ 5934074 h 6857997"/>
              <a:gd name="connsiteX2986" fmla="*/ 378140 w 8851901"/>
              <a:gd name="connsiteY2986" fmla="*/ 5933677 h 6857997"/>
              <a:gd name="connsiteX2987" fmla="*/ 374125 w 8851901"/>
              <a:gd name="connsiteY2987" fmla="*/ 5932090 h 6857997"/>
              <a:gd name="connsiteX2988" fmla="*/ 370914 w 8851901"/>
              <a:gd name="connsiteY2988" fmla="*/ 5930899 h 6857997"/>
              <a:gd name="connsiteX2989" fmla="*/ 366899 w 8851901"/>
              <a:gd name="connsiteY2989" fmla="*/ 5929312 h 6857997"/>
              <a:gd name="connsiteX2990" fmla="*/ 364892 w 8851901"/>
              <a:gd name="connsiteY2990" fmla="*/ 5928915 h 6857997"/>
              <a:gd name="connsiteX2991" fmla="*/ 363286 w 8851901"/>
              <a:gd name="connsiteY2991" fmla="*/ 5929312 h 6857997"/>
              <a:gd name="connsiteX2992" fmla="*/ 361279 w 8851901"/>
              <a:gd name="connsiteY2992" fmla="*/ 5929709 h 6857997"/>
              <a:gd name="connsiteX2993" fmla="*/ 359272 w 8851901"/>
              <a:gd name="connsiteY2993" fmla="*/ 5930899 h 6857997"/>
              <a:gd name="connsiteX2994" fmla="*/ 358067 w 8851901"/>
              <a:gd name="connsiteY2994" fmla="*/ 5927327 h 6857997"/>
              <a:gd name="connsiteX2995" fmla="*/ 357666 w 8851901"/>
              <a:gd name="connsiteY2995" fmla="*/ 5923755 h 6857997"/>
              <a:gd name="connsiteX2996" fmla="*/ 356863 w 8851901"/>
              <a:gd name="connsiteY2996" fmla="*/ 5917405 h 6857997"/>
              <a:gd name="connsiteX2997" fmla="*/ 356863 w 8851901"/>
              <a:gd name="connsiteY2997" fmla="*/ 5914230 h 6857997"/>
              <a:gd name="connsiteX2998" fmla="*/ 356462 w 8851901"/>
              <a:gd name="connsiteY2998" fmla="*/ 5911055 h 6857997"/>
              <a:gd name="connsiteX2999" fmla="*/ 355659 w 8851901"/>
              <a:gd name="connsiteY2999" fmla="*/ 5907880 h 6857997"/>
              <a:gd name="connsiteX3000" fmla="*/ 354053 w 8851901"/>
              <a:gd name="connsiteY3000" fmla="*/ 5903912 h 6857997"/>
              <a:gd name="connsiteX3001" fmla="*/ 356061 w 8851901"/>
              <a:gd name="connsiteY3001" fmla="*/ 5903118 h 6857997"/>
              <a:gd name="connsiteX3002" fmla="*/ 4474905 w 8851901"/>
              <a:gd name="connsiteY3002" fmla="*/ 5891211 h 6857997"/>
              <a:gd name="connsiteX3003" fmla="*/ 4481125 w 8851901"/>
              <a:gd name="connsiteY3003" fmla="*/ 5892786 h 6857997"/>
              <a:gd name="connsiteX3004" fmla="*/ 4489290 w 8851901"/>
              <a:gd name="connsiteY3004" fmla="*/ 5894361 h 6857997"/>
              <a:gd name="connsiteX3005" fmla="*/ 4497842 w 8851901"/>
              <a:gd name="connsiteY3005" fmla="*/ 5897511 h 6857997"/>
              <a:gd name="connsiteX3006" fmla="*/ 4501730 w 8851901"/>
              <a:gd name="connsiteY3006" fmla="*/ 5899479 h 6857997"/>
              <a:gd name="connsiteX3007" fmla="*/ 4505618 w 8851901"/>
              <a:gd name="connsiteY3007" fmla="*/ 5901448 h 6857997"/>
              <a:gd name="connsiteX3008" fmla="*/ 4508728 w 8851901"/>
              <a:gd name="connsiteY3008" fmla="*/ 5903810 h 6857997"/>
              <a:gd name="connsiteX3009" fmla="*/ 4511838 w 8851901"/>
              <a:gd name="connsiteY3009" fmla="*/ 5906172 h 6857997"/>
              <a:gd name="connsiteX3010" fmla="*/ 4513783 w 8851901"/>
              <a:gd name="connsiteY3010" fmla="*/ 5909715 h 6857997"/>
              <a:gd name="connsiteX3011" fmla="*/ 4514948 w 8851901"/>
              <a:gd name="connsiteY3011" fmla="*/ 5912865 h 6857997"/>
              <a:gd name="connsiteX3012" fmla="*/ 4515726 w 8851901"/>
              <a:gd name="connsiteY3012" fmla="*/ 5916802 h 6857997"/>
              <a:gd name="connsiteX3013" fmla="*/ 4514559 w 8851901"/>
              <a:gd name="connsiteY3013" fmla="*/ 5921133 h 6857997"/>
              <a:gd name="connsiteX3014" fmla="*/ 4512616 w 8851901"/>
              <a:gd name="connsiteY3014" fmla="*/ 5925857 h 6857997"/>
              <a:gd name="connsiteX3015" fmla="*/ 4509505 w 8851901"/>
              <a:gd name="connsiteY3015" fmla="*/ 5931369 h 6857997"/>
              <a:gd name="connsiteX3016" fmla="*/ 4511449 w 8851901"/>
              <a:gd name="connsiteY3016" fmla="*/ 5931369 h 6857997"/>
              <a:gd name="connsiteX3017" fmla="*/ 4513004 w 8851901"/>
              <a:gd name="connsiteY3017" fmla="*/ 5930975 h 6857997"/>
              <a:gd name="connsiteX3018" fmla="*/ 4516503 w 8851901"/>
              <a:gd name="connsiteY3018" fmla="*/ 5929401 h 6857997"/>
              <a:gd name="connsiteX3019" fmla="*/ 4523112 w 8851901"/>
              <a:gd name="connsiteY3019" fmla="*/ 5924676 h 6857997"/>
              <a:gd name="connsiteX3020" fmla="*/ 4524667 w 8851901"/>
              <a:gd name="connsiteY3020" fmla="*/ 5923889 h 6857997"/>
              <a:gd name="connsiteX3021" fmla="*/ 4526611 w 8851901"/>
              <a:gd name="connsiteY3021" fmla="*/ 5923101 h 6857997"/>
              <a:gd name="connsiteX3022" fmla="*/ 4528556 w 8851901"/>
              <a:gd name="connsiteY3022" fmla="*/ 5923101 h 6857997"/>
              <a:gd name="connsiteX3023" fmla="*/ 4530499 w 8851901"/>
              <a:gd name="connsiteY3023" fmla="*/ 5923101 h 6857997"/>
              <a:gd name="connsiteX3024" fmla="*/ 4532443 w 8851901"/>
              <a:gd name="connsiteY3024" fmla="*/ 5923495 h 6857997"/>
              <a:gd name="connsiteX3025" fmla="*/ 4533998 w 8851901"/>
              <a:gd name="connsiteY3025" fmla="*/ 5925070 h 6857997"/>
              <a:gd name="connsiteX3026" fmla="*/ 4536719 w 8851901"/>
              <a:gd name="connsiteY3026" fmla="*/ 5927038 h 6857997"/>
              <a:gd name="connsiteX3027" fmla="*/ 4538664 w 8851901"/>
              <a:gd name="connsiteY3027" fmla="*/ 5929794 h 6857997"/>
              <a:gd name="connsiteX3028" fmla="*/ 4536719 w 8851901"/>
              <a:gd name="connsiteY3028" fmla="*/ 5932156 h 6857997"/>
              <a:gd name="connsiteX3029" fmla="*/ 4534775 w 8851901"/>
              <a:gd name="connsiteY3029" fmla="*/ 5934519 h 6857997"/>
              <a:gd name="connsiteX3030" fmla="*/ 4532833 w 8851901"/>
              <a:gd name="connsiteY3030" fmla="*/ 5936487 h 6857997"/>
              <a:gd name="connsiteX3031" fmla="*/ 4530499 w 8851901"/>
              <a:gd name="connsiteY3031" fmla="*/ 5938062 h 6857997"/>
              <a:gd name="connsiteX3032" fmla="*/ 4528556 w 8851901"/>
              <a:gd name="connsiteY3032" fmla="*/ 5938849 h 6857997"/>
              <a:gd name="connsiteX3033" fmla="*/ 4526222 w 8851901"/>
              <a:gd name="connsiteY3033" fmla="*/ 5940031 h 6857997"/>
              <a:gd name="connsiteX3034" fmla="*/ 4521946 w 8851901"/>
              <a:gd name="connsiteY3034" fmla="*/ 5940424 h 6857997"/>
              <a:gd name="connsiteX3035" fmla="*/ 4516893 w 8851901"/>
              <a:gd name="connsiteY3035" fmla="*/ 5940424 h 6857997"/>
              <a:gd name="connsiteX3036" fmla="*/ 4512616 w 8851901"/>
              <a:gd name="connsiteY3036" fmla="*/ 5939637 h 6857997"/>
              <a:gd name="connsiteX3037" fmla="*/ 4507561 w 8851901"/>
              <a:gd name="connsiteY3037" fmla="*/ 5938062 h 6857997"/>
              <a:gd name="connsiteX3038" fmla="*/ 4502508 w 8851901"/>
              <a:gd name="connsiteY3038" fmla="*/ 5935700 h 6857997"/>
              <a:gd name="connsiteX3039" fmla="*/ 4493177 w 8851901"/>
              <a:gd name="connsiteY3039" fmla="*/ 5930975 h 6857997"/>
              <a:gd name="connsiteX3040" fmla="*/ 4483068 w 8851901"/>
              <a:gd name="connsiteY3040" fmla="*/ 5925857 h 6857997"/>
              <a:gd name="connsiteX3041" fmla="*/ 4478403 w 8851901"/>
              <a:gd name="connsiteY3041" fmla="*/ 5923889 h 6857997"/>
              <a:gd name="connsiteX3042" fmla="*/ 4473739 w 8851901"/>
              <a:gd name="connsiteY3042" fmla="*/ 5922708 h 6857997"/>
              <a:gd name="connsiteX3043" fmla="*/ 4468684 w 8851901"/>
              <a:gd name="connsiteY3043" fmla="*/ 5921920 h 6857997"/>
              <a:gd name="connsiteX3044" fmla="*/ 4464018 w 8851901"/>
              <a:gd name="connsiteY3044" fmla="*/ 5921920 h 6857997"/>
              <a:gd name="connsiteX3045" fmla="*/ 4463241 w 8851901"/>
              <a:gd name="connsiteY3045" fmla="*/ 5919164 h 6857997"/>
              <a:gd name="connsiteX3046" fmla="*/ 4462463 w 8851901"/>
              <a:gd name="connsiteY3046" fmla="*/ 5916408 h 6857997"/>
              <a:gd name="connsiteX3047" fmla="*/ 4463241 w 8851901"/>
              <a:gd name="connsiteY3047" fmla="*/ 5914046 h 6857997"/>
              <a:gd name="connsiteX3048" fmla="*/ 4464018 w 8851901"/>
              <a:gd name="connsiteY3048" fmla="*/ 5911290 h 6857997"/>
              <a:gd name="connsiteX3049" fmla="*/ 4464797 w 8851901"/>
              <a:gd name="connsiteY3049" fmla="*/ 5908928 h 6857997"/>
              <a:gd name="connsiteX3050" fmla="*/ 4466740 w 8851901"/>
              <a:gd name="connsiteY3050" fmla="*/ 5906959 h 6857997"/>
              <a:gd name="connsiteX3051" fmla="*/ 4470239 w 8851901"/>
              <a:gd name="connsiteY3051" fmla="*/ 5903810 h 6857997"/>
              <a:gd name="connsiteX3052" fmla="*/ 4473739 w 8851901"/>
              <a:gd name="connsiteY3052" fmla="*/ 5900266 h 6857997"/>
              <a:gd name="connsiteX3053" fmla="*/ 4474905 w 8851901"/>
              <a:gd name="connsiteY3053" fmla="*/ 5899085 h 6857997"/>
              <a:gd name="connsiteX3054" fmla="*/ 4476460 w 8851901"/>
              <a:gd name="connsiteY3054" fmla="*/ 5897511 h 6857997"/>
              <a:gd name="connsiteX3055" fmla="*/ 4476848 w 8851901"/>
              <a:gd name="connsiteY3055" fmla="*/ 5895936 h 6857997"/>
              <a:gd name="connsiteX3056" fmla="*/ 4476848 w 8851901"/>
              <a:gd name="connsiteY3056" fmla="*/ 5894361 h 6857997"/>
              <a:gd name="connsiteX3057" fmla="*/ 4476460 w 8851901"/>
              <a:gd name="connsiteY3057" fmla="*/ 5893180 h 6857997"/>
              <a:gd name="connsiteX3058" fmla="*/ 4229386 w 8851901"/>
              <a:gd name="connsiteY3058" fmla="*/ 5885515 h 6857997"/>
              <a:gd name="connsiteX3059" fmla="*/ 4233414 w 8851901"/>
              <a:gd name="connsiteY3059" fmla="*/ 5886877 h 6857997"/>
              <a:gd name="connsiteX3060" fmla="*/ 4245647 w 8851901"/>
              <a:gd name="connsiteY3060" fmla="*/ 5888879 h 6857997"/>
              <a:gd name="connsiteX3061" fmla="*/ 4258272 w 8851901"/>
              <a:gd name="connsiteY3061" fmla="*/ 5890480 h 6857997"/>
              <a:gd name="connsiteX3062" fmla="*/ 4264586 w 8851901"/>
              <a:gd name="connsiteY3062" fmla="*/ 5892082 h 6857997"/>
              <a:gd name="connsiteX3063" fmla="*/ 4270899 w 8851901"/>
              <a:gd name="connsiteY3063" fmla="*/ 5893683 h 6857997"/>
              <a:gd name="connsiteX3064" fmla="*/ 4276818 w 8851901"/>
              <a:gd name="connsiteY3064" fmla="*/ 5895684 h 6857997"/>
              <a:gd name="connsiteX3065" fmla="*/ 4281554 w 8851901"/>
              <a:gd name="connsiteY3065" fmla="*/ 5898086 h 6857997"/>
              <a:gd name="connsiteX3066" fmla="*/ 4285894 w 8851901"/>
              <a:gd name="connsiteY3066" fmla="*/ 5900889 h 6857997"/>
              <a:gd name="connsiteX3067" fmla="*/ 4287866 w 8851901"/>
              <a:gd name="connsiteY3067" fmla="*/ 5902890 h 6857997"/>
              <a:gd name="connsiteX3068" fmla="*/ 4289445 w 8851901"/>
              <a:gd name="connsiteY3068" fmla="*/ 5904892 h 6857997"/>
              <a:gd name="connsiteX3069" fmla="*/ 4290629 w 8851901"/>
              <a:gd name="connsiteY3069" fmla="*/ 5907294 h 6857997"/>
              <a:gd name="connsiteX3070" fmla="*/ 4291813 w 8851901"/>
              <a:gd name="connsiteY3070" fmla="*/ 5909696 h 6857997"/>
              <a:gd name="connsiteX3071" fmla="*/ 4292208 w 8851901"/>
              <a:gd name="connsiteY3071" fmla="*/ 5912098 h 6857997"/>
              <a:gd name="connsiteX3072" fmla="*/ 4292601 w 8851901"/>
              <a:gd name="connsiteY3072" fmla="*/ 5915301 h 6857997"/>
              <a:gd name="connsiteX3073" fmla="*/ 4292208 w 8851901"/>
              <a:gd name="connsiteY3073" fmla="*/ 5918103 h 6857997"/>
              <a:gd name="connsiteX3074" fmla="*/ 4292208 w 8851901"/>
              <a:gd name="connsiteY3074" fmla="*/ 5921706 h 6857997"/>
              <a:gd name="connsiteX3075" fmla="*/ 4291418 w 8851901"/>
              <a:gd name="connsiteY3075" fmla="*/ 5925709 h 6857997"/>
              <a:gd name="connsiteX3076" fmla="*/ 4289839 w 8851901"/>
              <a:gd name="connsiteY3076" fmla="*/ 5929312 h 6857997"/>
              <a:gd name="connsiteX3077" fmla="*/ 4283526 w 8851901"/>
              <a:gd name="connsiteY3077" fmla="*/ 5928111 h 6857997"/>
              <a:gd name="connsiteX3078" fmla="*/ 4278002 w 8851901"/>
              <a:gd name="connsiteY3078" fmla="*/ 5926110 h 6857997"/>
              <a:gd name="connsiteX3079" fmla="*/ 4273267 w 8851901"/>
              <a:gd name="connsiteY3079" fmla="*/ 5923708 h 6857997"/>
              <a:gd name="connsiteX3080" fmla="*/ 4269322 w 8851901"/>
              <a:gd name="connsiteY3080" fmla="*/ 5921306 h 6857997"/>
              <a:gd name="connsiteX3081" fmla="*/ 4265375 w 8851901"/>
              <a:gd name="connsiteY3081" fmla="*/ 5918103 h 6857997"/>
              <a:gd name="connsiteX3082" fmla="*/ 4262614 w 8851901"/>
              <a:gd name="connsiteY3082" fmla="*/ 5915301 h 6857997"/>
              <a:gd name="connsiteX3083" fmla="*/ 4256695 w 8851901"/>
              <a:gd name="connsiteY3083" fmla="*/ 5908895 h 6857997"/>
              <a:gd name="connsiteX3084" fmla="*/ 4251171 w 8851901"/>
              <a:gd name="connsiteY3084" fmla="*/ 5902090 h 6857997"/>
              <a:gd name="connsiteX3085" fmla="*/ 4247619 w 8851901"/>
              <a:gd name="connsiteY3085" fmla="*/ 5898487 h 6857997"/>
              <a:gd name="connsiteX3086" fmla="*/ 4244067 w 8851901"/>
              <a:gd name="connsiteY3086" fmla="*/ 5895684 h 6857997"/>
              <a:gd name="connsiteX3087" fmla="*/ 4240517 w 8851901"/>
              <a:gd name="connsiteY3087" fmla="*/ 5892082 h 6857997"/>
              <a:gd name="connsiteX3088" fmla="*/ 4236175 w 8851901"/>
              <a:gd name="connsiteY3088" fmla="*/ 5889279 h 6857997"/>
              <a:gd name="connsiteX3089" fmla="*/ 4230651 w 8851901"/>
              <a:gd name="connsiteY3089" fmla="*/ 5886077 h 6857997"/>
              <a:gd name="connsiteX3090" fmla="*/ 4224338 w 8851901"/>
              <a:gd name="connsiteY3090" fmla="*/ 5883274 h 6857997"/>
              <a:gd name="connsiteX3091" fmla="*/ 4229386 w 8851901"/>
              <a:gd name="connsiteY3091" fmla="*/ 5885515 h 6857997"/>
              <a:gd name="connsiteX3092" fmla="*/ 4228678 w 8851901"/>
              <a:gd name="connsiteY3092" fmla="*/ 5885276 h 6857997"/>
              <a:gd name="connsiteX3093" fmla="*/ 6991747 w 8851901"/>
              <a:gd name="connsiteY3093" fmla="*/ 5880099 h 6857997"/>
              <a:gd name="connsiteX3094" fmla="*/ 6993732 w 8851901"/>
              <a:gd name="connsiteY3094" fmla="*/ 5883274 h 6857997"/>
              <a:gd name="connsiteX3095" fmla="*/ 6995716 w 8851901"/>
              <a:gd name="connsiteY3095" fmla="*/ 5885656 h 6857997"/>
              <a:gd name="connsiteX3096" fmla="*/ 6998494 w 8851901"/>
              <a:gd name="connsiteY3096" fmla="*/ 5890815 h 6857997"/>
              <a:gd name="connsiteX3097" fmla="*/ 7000082 w 8851901"/>
              <a:gd name="connsiteY3097" fmla="*/ 5895974 h 6857997"/>
              <a:gd name="connsiteX3098" fmla="*/ 7000876 w 8851901"/>
              <a:gd name="connsiteY3098" fmla="*/ 5900737 h 6857997"/>
              <a:gd name="connsiteX3099" fmla="*/ 7002463 w 8851901"/>
              <a:gd name="connsiteY3099" fmla="*/ 5910659 h 6857997"/>
              <a:gd name="connsiteX3100" fmla="*/ 7004050 w 8851901"/>
              <a:gd name="connsiteY3100" fmla="*/ 5915421 h 6857997"/>
              <a:gd name="connsiteX3101" fmla="*/ 7005638 w 8851901"/>
              <a:gd name="connsiteY3101" fmla="*/ 5920184 h 6857997"/>
              <a:gd name="connsiteX3102" fmla="*/ 7003257 w 8851901"/>
              <a:gd name="connsiteY3102" fmla="*/ 5922168 h 6857997"/>
              <a:gd name="connsiteX3103" fmla="*/ 7000876 w 8851901"/>
              <a:gd name="connsiteY3103" fmla="*/ 5924153 h 6857997"/>
              <a:gd name="connsiteX3104" fmla="*/ 6998494 w 8851901"/>
              <a:gd name="connsiteY3104" fmla="*/ 5924947 h 6857997"/>
              <a:gd name="connsiteX3105" fmla="*/ 6996113 w 8851901"/>
              <a:gd name="connsiteY3105" fmla="*/ 5926137 h 6857997"/>
              <a:gd name="connsiteX3106" fmla="*/ 6991350 w 8851901"/>
              <a:gd name="connsiteY3106" fmla="*/ 5926931 h 6857997"/>
              <a:gd name="connsiteX3107" fmla="*/ 6986985 w 8851901"/>
              <a:gd name="connsiteY3107" fmla="*/ 5926931 h 6857997"/>
              <a:gd name="connsiteX3108" fmla="*/ 6977063 w 8851901"/>
              <a:gd name="connsiteY3108" fmla="*/ 5927725 h 6857997"/>
              <a:gd name="connsiteX3109" fmla="*/ 6972697 w 8851901"/>
              <a:gd name="connsiteY3109" fmla="*/ 5928122 h 6857997"/>
              <a:gd name="connsiteX3110" fmla="*/ 6967935 w 8851901"/>
              <a:gd name="connsiteY3110" fmla="*/ 5929312 h 6857997"/>
              <a:gd name="connsiteX3111" fmla="*/ 6964760 w 8851901"/>
              <a:gd name="connsiteY3111" fmla="*/ 5922565 h 6857997"/>
              <a:gd name="connsiteX3112" fmla="*/ 6964363 w 8851901"/>
              <a:gd name="connsiteY3112" fmla="*/ 5919787 h 6857997"/>
              <a:gd name="connsiteX3113" fmla="*/ 6964363 w 8851901"/>
              <a:gd name="connsiteY3113" fmla="*/ 5917803 h 6857997"/>
              <a:gd name="connsiteX3114" fmla="*/ 6964363 w 8851901"/>
              <a:gd name="connsiteY3114" fmla="*/ 5916215 h 6857997"/>
              <a:gd name="connsiteX3115" fmla="*/ 6964760 w 8851901"/>
              <a:gd name="connsiteY3115" fmla="*/ 5915025 h 6857997"/>
              <a:gd name="connsiteX3116" fmla="*/ 6965950 w 8851901"/>
              <a:gd name="connsiteY3116" fmla="*/ 5913834 h 6857997"/>
              <a:gd name="connsiteX3117" fmla="*/ 6967141 w 8851901"/>
              <a:gd name="connsiteY3117" fmla="*/ 5913040 h 6857997"/>
              <a:gd name="connsiteX3118" fmla="*/ 6970713 w 8851901"/>
              <a:gd name="connsiteY3118" fmla="*/ 5911850 h 6857997"/>
              <a:gd name="connsiteX3119" fmla="*/ 6974682 w 8851901"/>
              <a:gd name="connsiteY3119" fmla="*/ 5910659 h 6857997"/>
              <a:gd name="connsiteX3120" fmla="*/ 6979444 w 8851901"/>
              <a:gd name="connsiteY3120" fmla="*/ 5909071 h 6857997"/>
              <a:gd name="connsiteX3121" fmla="*/ 6982619 w 8851901"/>
              <a:gd name="connsiteY3121" fmla="*/ 5907484 h 6857997"/>
              <a:gd name="connsiteX3122" fmla="*/ 6985000 w 8851901"/>
              <a:gd name="connsiteY3122" fmla="*/ 5905896 h 6857997"/>
              <a:gd name="connsiteX3123" fmla="*/ 6985397 w 8851901"/>
              <a:gd name="connsiteY3123" fmla="*/ 5902721 h 6857997"/>
              <a:gd name="connsiteX3124" fmla="*/ 6985397 w 8851901"/>
              <a:gd name="connsiteY3124" fmla="*/ 5899149 h 6857997"/>
              <a:gd name="connsiteX3125" fmla="*/ 6984207 w 8851901"/>
              <a:gd name="connsiteY3125" fmla="*/ 5892402 h 6857997"/>
              <a:gd name="connsiteX3126" fmla="*/ 6984207 w 8851901"/>
              <a:gd name="connsiteY3126" fmla="*/ 5889227 h 6857997"/>
              <a:gd name="connsiteX3127" fmla="*/ 6985397 w 8851901"/>
              <a:gd name="connsiteY3127" fmla="*/ 5886052 h 6857997"/>
              <a:gd name="connsiteX3128" fmla="*/ 6986191 w 8851901"/>
              <a:gd name="connsiteY3128" fmla="*/ 5884068 h 6857997"/>
              <a:gd name="connsiteX3129" fmla="*/ 6987779 w 8851901"/>
              <a:gd name="connsiteY3129" fmla="*/ 5883274 h 6857997"/>
              <a:gd name="connsiteX3130" fmla="*/ 6989366 w 8851901"/>
              <a:gd name="connsiteY3130" fmla="*/ 5881687 h 6857997"/>
              <a:gd name="connsiteX3131" fmla="*/ 7442994 w 8851901"/>
              <a:gd name="connsiteY3131" fmla="*/ 5868986 h 6857997"/>
              <a:gd name="connsiteX3132" fmla="*/ 7445376 w 8851901"/>
              <a:gd name="connsiteY3132" fmla="*/ 5868986 h 6857997"/>
              <a:gd name="connsiteX3133" fmla="*/ 7448551 w 8851901"/>
              <a:gd name="connsiteY3133" fmla="*/ 5868986 h 6857997"/>
              <a:gd name="connsiteX3134" fmla="*/ 7451329 w 8851901"/>
              <a:gd name="connsiteY3134" fmla="*/ 5869794 h 6857997"/>
              <a:gd name="connsiteX3135" fmla="*/ 7454504 w 8851901"/>
              <a:gd name="connsiteY3135" fmla="*/ 5871007 h 6857997"/>
              <a:gd name="connsiteX3136" fmla="*/ 7457679 w 8851901"/>
              <a:gd name="connsiteY3136" fmla="*/ 5873027 h 6857997"/>
              <a:gd name="connsiteX3137" fmla="*/ 7460457 w 8851901"/>
              <a:gd name="connsiteY3137" fmla="*/ 5875452 h 6857997"/>
              <a:gd name="connsiteX3138" fmla="*/ 7464426 w 8851901"/>
              <a:gd name="connsiteY3138" fmla="*/ 5878684 h 6857997"/>
              <a:gd name="connsiteX3139" fmla="*/ 7462442 w 8851901"/>
              <a:gd name="connsiteY3139" fmla="*/ 5881513 h 6857997"/>
              <a:gd name="connsiteX3140" fmla="*/ 7461251 w 8851901"/>
              <a:gd name="connsiteY3140" fmla="*/ 5882725 h 6857997"/>
              <a:gd name="connsiteX3141" fmla="*/ 7459267 w 8851901"/>
              <a:gd name="connsiteY3141" fmla="*/ 5884342 h 6857997"/>
              <a:gd name="connsiteX3142" fmla="*/ 7457679 w 8851901"/>
              <a:gd name="connsiteY3142" fmla="*/ 5884746 h 6857997"/>
              <a:gd name="connsiteX3143" fmla="*/ 7455695 w 8851901"/>
              <a:gd name="connsiteY3143" fmla="*/ 5884746 h 6857997"/>
              <a:gd name="connsiteX3144" fmla="*/ 7453710 w 8851901"/>
              <a:gd name="connsiteY3144" fmla="*/ 5884342 h 6857997"/>
              <a:gd name="connsiteX3145" fmla="*/ 7450535 w 8851901"/>
              <a:gd name="connsiteY3145" fmla="*/ 5883129 h 6857997"/>
              <a:gd name="connsiteX3146" fmla="*/ 7446963 w 8851901"/>
              <a:gd name="connsiteY3146" fmla="*/ 5881917 h 6857997"/>
              <a:gd name="connsiteX3147" fmla="*/ 7443788 w 8851901"/>
              <a:gd name="connsiteY3147" fmla="*/ 5880705 h 6857997"/>
              <a:gd name="connsiteX3148" fmla="*/ 7442201 w 8851901"/>
              <a:gd name="connsiteY3148" fmla="*/ 5880705 h 6857997"/>
              <a:gd name="connsiteX3149" fmla="*/ 7440216 w 8851901"/>
              <a:gd name="connsiteY3149" fmla="*/ 5880705 h 6857997"/>
              <a:gd name="connsiteX3150" fmla="*/ 7438629 w 8851901"/>
              <a:gd name="connsiteY3150" fmla="*/ 5881513 h 6857997"/>
              <a:gd name="connsiteX3151" fmla="*/ 7436644 w 8851901"/>
              <a:gd name="connsiteY3151" fmla="*/ 5882321 h 6857997"/>
              <a:gd name="connsiteX3152" fmla="*/ 7435454 w 8851901"/>
              <a:gd name="connsiteY3152" fmla="*/ 5885958 h 6857997"/>
              <a:gd name="connsiteX3153" fmla="*/ 7434660 w 8851901"/>
              <a:gd name="connsiteY3153" fmla="*/ 5888787 h 6857997"/>
              <a:gd name="connsiteX3154" fmla="*/ 7435454 w 8851901"/>
              <a:gd name="connsiteY3154" fmla="*/ 5891211 h 6857997"/>
              <a:gd name="connsiteX3155" fmla="*/ 7436247 w 8851901"/>
              <a:gd name="connsiteY3155" fmla="*/ 5892828 h 6857997"/>
              <a:gd name="connsiteX3156" fmla="*/ 7437835 w 8851901"/>
              <a:gd name="connsiteY3156" fmla="*/ 5894040 h 6857997"/>
              <a:gd name="connsiteX3157" fmla="*/ 7439026 w 8851901"/>
              <a:gd name="connsiteY3157" fmla="*/ 5895252 h 6857997"/>
              <a:gd name="connsiteX3158" fmla="*/ 7443788 w 8851901"/>
              <a:gd name="connsiteY3158" fmla="*/ 5896869 h 6857997"/>
              <a:gd name="connsiteX3159" fmla="*/ 7448551 w 8851901"/>
              <a:gd name="connsiteY3159" fmla="*/ 5898889 h 6857997"/>
              <a:gd name="connsiteX3160" fmla="*/ 7450535 w 8851901"/>
              <a:gd name="connsiteY3160" fmla="*/ 5899697 h 6857997"/>
              <a:gd name="connsiteX3161" fmla="*/ 7452520 w 8851901"/>
              <a:gd name="connsiteY3161" fmla="*/ 5901314 h 6857997"/>
              <a:gd name="connsiteX3162" fmla="*/ 7453313 w 8851901"/>
              <a:gd name="connsiteY3162" fmla="*/ 5903334 h 6857997"/>
              <a:gd name="connsiteX3163" fmla="*/ 7454504 w 8851901"/>
              <a:gd name="connsiteY3163" fmla="*/ 5904950 h 6857997"/>
              <a:gd name="connsiteX3164" fmla="*/ 7454504 w 8851901"/>
              <a:gd name="connsiteY3164" fmla="*/ 5908183 h 6857997"/>
              <a:gd name="connsiteX3165" fmla="*/ 7453710 w 8851901"/>
              <a:gd name="connsiteY3165" fmla="*/ 5911416 h 6857997"/>
              <a:gd name="connsiteX3166" fmla="*/ 7449741 w 8851901"/>
              <a:gd name="connsiteY3166" fmla="*/ 5912628 h 6857997"/>
              <a:gd name="connsiteX3167" fmla="*/ 7446170 w 8851901"/>
              <a:gd name="connsiteY3167" fmla="*/ 5913436 h 6857997"/>
              <a:gd name="connsiteX3168" fmla="*/ 7442994 w 8851901"/>
              <a:gd name="connsiteY3168" fmla="*/ 5913436 h 6857997"/>
              <a:gd name="connsiteX3169" fmla="*/ 7440216 w 8851901"/>
              <a:gd name="connsiteY3169" fmla="*/ 5913032 h 6857997"/>
              <a:gd name="connsiteX3170" fmla="*/ 7437835 w 8851901"/>
              <a:gd name="connsiteY3170" fmla="*/ 5912224 h 6857997"/>
              <a:gd name="connsiteX3171" fmla="*/ 7435454 w 8851901"/>
              <a:gd name="connsiteY3171" fmla="*/ 5911012 h 6857997"/>
              <a:gd name="connsiteX3172" fmla="*/ 7433469 w 8851901"/>
              <a:gd name="connsiteY3172" fmla="*/ 5909799 h 6857997"/>
              <a:gd name="connsiteX3173" fmla="*/ 7431882 w 8851901"/>
              <a:gd name="connsiteY3173" fmla="*/ 5907779 h 6857997"/>
              <a:gd name="connsiteX3174" fmla="*/ 7430294 w 8851901"/>
              <a:gd name="connsiteY3174" fmla="*/ 5905759 h 6857997"/>
              <a:gd name="connsiteX3175" fmla="*/ 7429501 w 8851901"/>
              <a:gd name="connsiteY3175" fmla="*/ 5903334 h 6857997"/>
              <a:gd name="connsiteX3176" fmla="*/ 7428310 w 8851901"/>
              <a:gd name="connsiteY3176" fmla="*/ 5900505 h 6857997"/>
              <a:gd name="connsiteX3177" fmla="*/ 7427913 w 8851901"/>
              <a:gd name="connsiteY3177" fmla="*/ 5897677 h 6857997"/>
              <a:gd name="connsiteX3178" fmla="*/ 7427913 w 8851901"/>
              <a:gd name="connsiteY3178" fmla="*/ 5892424 h 6857997"/>
              <a:gd name="connsiteX3179" fmla="*/ 7428310 w 8851901"/>
              <a:gd name="connsiteY3179" fmla="*/ 5886362 h 6857997"/>
              <a:gd name="connsiteX3180" fmla="*/ 7430294 w 8851901"/>
              <a:gd name="connsiteY3180" fmla="*/ 5881513 h 6857997"/>
              <a:gd name="connsiteX3181" fmla="*/ 7432676 w 8851901"/>
              <a:gd name="connsiteY3181" fmla="*/ 5876260 h 6857997"/>
              <a:gd name="connsiteX3182" fmla="*/ 7434660 w 8851901"/>
              <a:gd name="connsiteY3182" fmla="*/ 5874239 h 6857997"/>
              <a:gd name="connsiteX3183" fmla="*/ 7436247 w 8851901"/>
              <a:gd name="connsiteY3183" fmla="*/ 5872219 h 6857997"/>
              <a:gd name="connsiteX3184" fmla="*/ 7438629 w 8851901"/>
              <a:gd name="connsiteY3184" fmla="*/ 5871007 h 6857997"/>
              <a:gd name="connsiteX3185" fmla="*/ 7440613 w 8851901"/>
              <a:gd name="connsiteY3185" fmla="*/ 5869794 h 6857997"/>
              <a:gd name="connsiteX3186" fmla="*/ 4412539 w 8851901"/>
              <a:gd name="connsiteY3186" fmla="*/ 5837236 h 6857997"/>
              <a:gd name="connsiteX3187" fmla="*/ 4414082 w 8851901"/>
              <a:gd name="connsiteY3187" fmla="*/ 5837236 h 6857997"/>
              <a:gd name="connsiteX3188" fmla="*/ 4414854 w 8851901"/>
              <a:gd name="connsiteY3188" fmla="*/ 5837236 h 6857997"/>
              <a:gd name="connsiteX3189" fmla="*/ 4417940 w 8851901"/>
              <a:gd name="connsiteY3189" fmla="*/ 5838030 h 6857997"/>
              <a:gd name="connsiteX3190" fmla="*/ 4420640 w 8851901"/>
              <a:gd name="connsiteY3190" fmla="*/ 5839618 h 6857997"/>
              <a:gd name="connsiteX3191" fmla="*/ 4422569 w 8851901"/>
              <a:gd name="connsiteY3191" fmla="*/ 5841602 h 6857997"/>
              <a:gd name="connsiteX3192" fmla="*/ 4424113 w 8851901"/>
              <a:gd name="connsiteY3192" fmla="*/ 5843586 h 6857997"/>
              <a:gd name="connsiteX3193" fmla="*/ 4424498 w 8851901"/>
              <a:gd name="connsiteY3193" fmla="*/ 5845968 h 6857997"/>
              <a:gd name="connsiteX3194" fmla="*/ 4426040 w 8851901"/>
              <a:gd name="connsiteY3194" fmla="*/ 5850730 h 6857997"/>
              <a:gd name="connsiteX3195" fmla="*/ 4427199 w 8851901"/>
              <a:gd name="connsiteY3195" fmla="*/ 5852715 h 6857997"/>
              <a:gd name="connsiteX3196" fmla="*/ 4429127 w 8851901"/>
              <a:gd name="connsiteY3196" fmla="*/ 5854699 h 6857997"/>
              <a:gd name="connsiteX3197" fmla="*/ 4422954 w 8851901"/>
              <a:gd name="connsiteY3197" fmla="*/ 5858271 h 6857997"/>
              <a:gd name="connsiteX3198" fmla="*/ 4417940 w 8851901"/>
              <a:gd name="connsiteY3198" fmla="*/ 5861049 h 6857997"/>
              <a:gd name="connsiteX3199" fmla="*/ 4412926 w 8851901"/>
              <a:gd name="connsiteY3199" fmla="*/ 5863827 h 6857997"/>
              <a:gd name="connsiteX3200" fmla="*/ 4409840 w 8851901"/>
              <a:gd name="connsiteY3200" fmla="*/ 5867399 h 6857997"/>
              <a:gd name="connsiteX3201" fmla="*/ 4406367 w 8851901"/>
              <a:gd name="connsiteY3201" fmla="*/ 5871765 h 6857997"/>
              <a:gd name="connsiteX3202" fmla="*/ 4403667 w 8851901"/>
              <a:gd name="connsiteY3202" fmla="*/ 5876924 h 6857997"/>
              <a:gd name="connsiteX3203" fmla="*/ 4401353 w 8851901"/>
              <a:gd name="connsiteY3203" fmla="*/ 5884068 h 6857997"/>
              <a:gd name="connsiteX3204" fmla="*/ 4399038 w 8851901"/>
              <a:gd name="connsiteY3204" fmla="*/ 5892799 h 6857997"/>
              <a:gd name="connsiteX3205" fmla="*/ 4395952 w 8851901"/>
              <a:gd name="connsiteY3205" fmla="*/ 5891609 h 6857997"/>
              <a:gd name="connsiteX3206" fmla="*/ 4393637 w 8851901"/>
              <a:gd name="connsiteY3206" fmla="*/ 5890418 h 6857997"/>
              <a:gd name="connsiteX3207" fmla="*/ 4391710 w 8851901"/>
              <a:gd name="connsiteY3207" fmla="*/ 5889227 h 6857997"/>
              <a:gd name="connsiteX3208" fmla="*/ 4390551 w 8851901"/>
              <a:gd name="connsiteY3208" fmla="*/ 5888037 h 6857997"/>
              <a:gd name="connsiteX3209" fmla="*/ 4389394 w 8851901"/>
              <a:gd name="connsiteY3209" fmla="*/ 5886449 h 6857997"/>
              <a:gd name="connsiteX3210" fmla="*/ 4388623 w 8851901"/>
              <a:gd name="connsiteY3210" fmla="*/ 5884862 h 6857997"/>
              <a:gd name="connsiteX3211" fmla="*/ 4387852 w 8851901"/>
              <a:gd name="connsiteY3211" fmla="*/ 5882877 h 6857997"/>
              <a:gd name="connsiteX3212" fmla="*/ 4387852 w 8851901"/>
              <a:gd name="connsiteY3212" fmla="*/ 5881687 h 6857997"/>
              <a:gd name="connsiteX3213" fmla="*/ 4388623 w 8851901"/>
              <a:gd name="connsiteY3213" fmla="*/ 5877718 h 6857997"/>
              <a:gd name="connsiteX3214" fmla="*/ 4389781 w 8851901"/>
              <a:gd name="connsiteY3214" fmla="*/ 5873749 h 6857997"/>
              <a:gd name="connsiteX3215" fmla="*/ 4391710 w 8851901"/>
              <a:gd name="connsiteY3215" fmla="*/ 5869780 h 6857997"/>
              <a:gd name="connsiteX3216" fmla="*/ 4394795 w 8851901"/>
              <a:gd name="connsiteY3216" fmla="*/ 5865415 h 6857997"/>
              <a:gd name="connsiteX3217" fmla="*/ 4400195 w 8851901"/>
              <a:gd name="connsiteY3217" fmla="*/ 5857477 h 6857997"/>
              <a:gd name="connsiteX3218" fmla="*/ 4405596 w 8851901"/>
              <a:gd name="connsiteY3218" fmla="*/ 5850730 h 6857997"/>
              <a:gd name="connsiteX3219" fmla="*/ 4407524 w 8851901"/>
              <a:gd name="connsiteY3219" fmla="*/ 5847952 h 6857997"/>
              <a:gd name="connsiteX3220" fmla="*/ 4408682 w 8851901"/>
              <a:gd name="connsiteY3220" fmla="*/ 5844777 h 6857997"/>
              <a:gd name="connsiteX3221" fmla="*/ 4408682 w 8851901"/>
              <a:gd name="connsiteY3221" fmla="*/ 5843189 h 6857997"/>
              <a:gd name="connsiteX3222" fmla="*/ 4408682 w 8851901"/>
              <a:gd name="connsiteY3222" fmla="*/ 5842396 h 6857997"/>
              <a:gd name="connsiteX3223" fmla="*/ 4408296 w 8851901"/>
              <a:gd name="connsiteY3223" fmla="*/ 5841602 h 6857997"/>
              <a:gd name="connsiteX3224" fmla="*/ 4409453 w 8851901"/>
              <a:gd name="connsiteY3224" fmla="*/ 5839618 h 6857997"/>
              <a:gd name="connsiteX3225" fmla="*/ 4410225 w 8851901"/>
              <a:gd name="connsiteY3225" fmla="*/ 5838030 h 6857997"/>
              <a:gd name="connsiteX3226" fmla="*/ 4411382 w 8851901"/>
              <a:gd name="connsiteY3226" fmla="*/ 5837633 h 6857997"/>
              <a:gd name="connsiteX3227" fmla="*/ 406504 w 8851901"/>
              <a:gd name="connsiteY3227" fmla="*/ 5822949 h 6857997"/>
              <a:gd name="connsiteX3228" fmla="*/ 411304 w 8851901"/>
              <a:gd name="connsiteY3228" fmla="*/ 5827661 h 6857997"/>
              <a:gd name="connsiteX3229" fmla="*/ 416504 w 8851901"/>
              <a:gd name="connsiteY3229" fmla="*/ 5831587 h 6857997"/>
              <a:gd name="connsiteX3230" fmla="*/ 421304 w 8851901"/>
              <a:gd name="connsiteY3230" fmla="*/ 5834335 h 6857997"/>
              <a:gd name="connsiteX3231" fmla="*/ 426104 w 8851901"/>
              <a:gd name="connsiteY3231" fmla="*/ 5836691 h 6857997"/>
              <a:gd name="connsiteX3232" fmla="*/ 430904 w 8851901"/>
              <a:gd name="connsiteY3232" fmla="*/ 5838654 h 6857997"/>
              <a:gd name="connsiteX3233" fmla="*/ 436104 w 8851901"/>
              <a:gd name="connsiteY3233" fmla="*/ 5840224 h 6857997"/>
              <a:gd name="connsiteX3234" fmla="*/ 440904 w 8851901"/>
              <a:gd name="connsiteY3234" fmla="*/ 5841795 h 6857997"/>
              <a:gd name="connsiteX3235" fmla="*/ 445704 w 8851901"/>
              <a:gd name="connsiteY3235" fmla="*/ 5842973 h 6857997"/>
              <a:gd name="connsiteX3236" fmla="*/ 447704 w 8851901"/>
              <a:gd name="connsiteY3236" fmla="*/ 5846506 h 6857997"/>
              <a:gd name="connsiteX3237" fmla="*/ 448904 w 8851901"/>
              <a:gd name="connsiteY3237" fmla="*/ 5849254 h 6857997"/>
              <a:gd name="connsiteX3238" fmla="*/ 449304 w 8851901"/>
              <a:gd name="connsiteY3238" fmla="*/ 5851610 h 6857997"/>
              <a:gd name="connsiteX3239" fmla="*/ 449304 w 8851901"/>
              <a:gd name="connsiteY3239" fmla="*/ 5853573 h 6857997"/>
              <a:gd name="connsiteX3240" fmla="*/ 448904 w 8851901"/>
              <a:gd name="connsiteY3240" fmla="*/ 5855536 h 6857997"/>
              <a:gd name="connsiteX3241" fmla="*/ 447704 w 8851901"/>
              <a:gd name="connsiteY3241" fmla="*/ 5857107 h 6857997"/>
              <a:gd name="connsiteX3242" fmla="*/ 446505 w 8851901"/>
              <a:gd name="connsiteY3242" fmla="*/ 5857892 h 6857997"/>
              <a:gd name="connsiteX3243" fmla="*/ 444504 w 8851901"/>
              <a:gd name="connsiteY3243" fmla="*/ 5859070 h 6857997"/>
              <a:gd name="connsiteX3244" fmla="*/ 442104 w 8851901"/>
              <a:gd name="connsiteY3244" fmla="*/ 5859462 h 6857997"/>
              <a:gd name="connsiteX3245" fmla="*/ 439304 w 8851901"/>
              <a:gd name="connsiteY3245" fmla="*/ 5859462 h 6857997"/>
              <a:gd name="connsiteX3246" fmla="*/ 434104 w 8851901"/>
              <a:gd name="connsiteY3246" fmla="*/ 5859462 h 6857997"/>
              <a:gd name="connsiteX3247" fmla="*/ 427704 w 8851901"/>
              <a:gd name="connsiteY3247" fmla="*/ 5858677 h 6857997"/>
              <a:gd name="connsiteX3248" fmla="*/ 421304 w 8851901"/>
              <a:gd name="connsiteY3248" fmla="*/ 5855929 h 6857997"/>
              <a:gd name="connsiteX3249" fmla="*/ 415303 w 8851901"/>
              <a:gd name="connsiteY3249" fmla="*/ 5853573 h 6857997"/>
              <a:gd name="connsiteX3250" fmla="*/ 409304 w 8851901"/>
              <a:gd name="connsiteY3250" fmla="*/ 5850432 h 6857997"/>
              <a:gd name="connsiteX3251" fmla="*/ 404503 w 8851901"/>
              <a:gd name="connsiteY3251" fmla="*/ 5846506 h 6857997"/>
              <a:gd name="connsiteX3252" fmla="*/ 402504 w 8851901"/>
              <a:gd name="connsiteY3252" fmla="*/ 5844543 h 6857997"/>
              <a:gd name="connsiteX3253" fmla="*/ 401304 w 8851901"/>
              <a:gd name="connsiteY3253" fmla="*/ 5842187 h 6857997"/>
              <a:gd name="connsiteX3254" fmla="*/ 399704 w 8851901"/>
              <a:gd name="connsiteY3254" fmla="*/ 5839832 h 6857997"/>
              <a:gd name="connsiteX3255" fmla="*/ 399303 w 8851901"/>
              <a:gd name="connsiteY3255" fmla="*/ 5837476 h 6857997"/>
              <a:gd name="connsiteX3256" fmla="*/ 398504 w 8851901"/>
              <a:gd name="connsiteY3256" fmla="*/ 5834728 h 6857997"/>
              <a:gd name="connsiteX3257" fmla="*/ 399303 w 8851901"/>
              <a:gd name="connsiteY3257" fmla="*/ 5832372 h 6857997"/>
              <a:gd name="connsiteX3258" fmla="*/ 400103 w 8851901"/>
              <a:gd name="connsiteY3258" fmla="*/ 5830016 h 6857997"/>
              <a:gd name="connsiteX3259" fmla="*/ 401703 w 8851901"/>
              <a:gd name="connsiteY3259" fmla="*/ 5827661 h 6857997"/>
              <a:gd name="connsiteX3260" fmla="*/ 403704 w 8851901"/>
              <a:gd name="connsiteY3260" fmla="*/ 5825305 h 6857997"/>
              <a:gd name="connsiteX3261" fmla="*/ 4306889 w 8851901"/>
              <a:gd name="connsiteY3261" fmla="*/ 5821361 h 6857997"/>
              <a:gd name="connsiteX3262" fmla="*/ 4312048 w 8851901"/>
              <a:gd name="connsiteY3262" fmla="*/ 5823005 h 6857997"/>
              <a:gd name="connsiteX3263" fmla="*/ 4317604 w 8851901"/>
              <a:gd name="connsiteY3263" fmla="*/ 5824648 h 6857997"/>
              <a:gd name="connsiteX3264" fmla="*/ 4327130 w 8851901"/>
              <a:gd name="connsiteY3264" fmla="*/ 5827524 h 6857997"/>
              <a:gd name="connsiteX3265" fmla="*/ 4332686 w 8851901"/>
              <a:gd name="connsiteY3265" fmla="*/ 5829168 h 6857997"/>
              <a:gd name="connsiteX3266" fmla="*/ 4337844 w 8851901"/>
              <a:gd name="connsiteY3266" fmla="*/ 5831633 h 6857997"/>
              <a:gd name="connsiteX3267" fmla="*/ 4342607 w 8851901"/>
              <a:gd name="connsiteY3267" fmla="*/ 5835742 h 6857997"/>
              <a:gd name="connsiteX3268" fmla="*/ 4348164 w 8851901"/>
              <a:gd name="connsiteY3268" fmla="*/ 5840673 h 6857997"/>
              <a:gd name="connsiteX3269" fmla="*/ 4345386 w 8851901"/>
              <a:gd name="connsiteY3269" fmla="*/ 5843549 h 6857997"/>
              <a:gd name="connsiteX3270" fmla="*/ 4342210 w 8851901"/>
              <a:gd name="connsiteY3270" fmla="*/ 5845192 h 6857997"/>
              <a:gd name="connsiteX3271" fmla="*/ 4339433 w 8851901"/>
              <a:gd name="connsiteY3271" fmla="*/ 5846425 h 6857997"/>
              <a:gd name="connsiteX3272" fmla="*/ 4336257 w 8851901"/>
              <a:gd name="connsiteY3272" fmla="*/ 5847247 h 6857997"/>
              <a:gd name="connsiteX3273" fmla="*/ 4333082 w 8851901"/>
              <a:gd name="connsiteY3273" fmla="*/ 5848069 h 6857997"/>
              <a:gd name="connsiteX3274" fmla="*/ 4330304 w 8851901"/>
              <a:gd name="connsiteY3274" fmla="*/ 5848069 h 6857997"/>
              <a:gd name="connsiteX3275" fmla="*/ 4323954 w 8851901"/>
              <a:gd name="connsiteY3275" fmla="*/ 5848069 h 6857997"/>
              <a:gd name="connsiteX3276" fmla="*/ 4317604 w 8851901"/>
              <a:gd name="connsiteY3276" fmla="*/ 5848069 h 6857997"/>
              <a:gd name="connsiteX3277" fmla="*/ 4314430 w 8851901"/>
              <a:gd name="connsiteY3277" fmla="*/ 5848069 h 6857997"/>
              <a:gd name="connsiteX3278" fmla="*/ 4311254 w 8851901"/>
              <a:gd name="connsiteY3278" fmla="*/ 5848479 h 6857997"/>
              <a:gd name="connsiteX3279" fmla="*/ 4308079 w 8851901"/>
              <a:gd name="connsiteY3279" fmla="*/ 5850123 h 6857997"/>
              <a:gd name="connsiteX3280" fmla="*/ 4305301 w 8851901"/>
              <a:gd name="connsiteY3280" fmla="*/ 5851356 h 6857997"/>
              <a:gd name="connsiteX3281" fmla="*/ 4302523 w 8851901"/>
              <a:gd name="connsiteY3281" fmla="*/ 5853410 h 6857997"/>
              <a:gd name="connsiteX3282" fmla="*/ 4299349 w 8851901"/>
              <a:gd name="connsiteY3282" fmla="*/ 5856286 h 6857997"/>
              <a:gd name="connsiteX3283" fmla="*/ 4297760 w 8851901"/>
              <a:gd name="connsiteY3283" fmla="*/ 5852999 h 6857997"/>
              <a:gd name="connsiteX3284" fmla="*/ 4297363 w 8851901"/>
              <a:gd name="connsiteY3284" fmla="*/ 5848890 h 6857997"/>
              <a:gd name="connsiteX3285" fmla="*/ 4297760 w 8851901"/>
              <a:gd name="connsiteY3285" fmla="*/ 5844782 h 6857997"/>
              <a:gd name="connsiteX3286" fmla="*/ 4298554 w 8851901"/>
              <a:gd name="connsiteY3286" fmla="*/ 5840262 h 6857997"/>
              <a:gd name="connsiteX3287" fmla="*/ 4299744 w 8851901"/>
              <a:gd name="connsiteY3287" fmla="*/ 5835742 h 6857997"/>
              <a:gd name="connsiteX3288" fmla="*/ 4301729 w 8851901"/>
              <a:gd name="connsiteY3288" fmla="*/ 5831222 h 6857997"/>
              <a:gd name="connsiteX3289" fmla="*/ 4304110 w 8851901"/>
              <a:gd name="connsiteY3289" fmla="*/ 5826292 h 6857997"/>
              <a:gd name="connsiteX3290" fmla="*/ 4411664 w 8851901"/>
              <a:gd name="connsiteY3290" fmla="*/ 5818186 h 6857997"/>
              <a:gd name="connsiteX3291" fmla="*/ 4414442 w 8851901"/>
              <a:gd name="connsiteY3291" fmla="*/ 5820623 h 6857997"/>
              <a:gd name="connsiteX3292" fmla="*/ 4418411 w 8851901"/>
              <a:gd name="connsiteY3292" fmla="*/ 5822653 h 6857997"/>
              <a:gd name="connsiteX3293" fmla="*/ 4427141 w 8851901"/>
              <a:gd name="connsiteY3293" fmla="*/ 5825496 h 6857997"/>
              <a:gd name="connsiteX3294" fmla="*/ 4437063 w 8851901"/>
              <a:gd name="connsiteY3294" fmla="*/ 5828745 h 6857997"/>
              <a:gd name="connsiteX3295" fmla="*/ 4446588 w 8851901"/>
              <a:gd name="connsiteY3295" fmla="*/ 5831994 h 6857997"/>
              <a:gd name="connsiteX3296" fmla="*/ 4451748 w 8851901"/>
              <a:gd name="connsiteY3296" fmla="*/ 5833618 h 6857997"/>
              <a:gd name="connsiteX3297" fmla="*/ 4455717 w 8851901"/>
              <a:gd name="connsiteY3297" fmla="*/ 5835649 h 6857997"/>
              <a:gd name="connsiteX3298" fmla="*/ 4459288 w 8851901"/>
              <a:gd name="connsiteY3298" fmla="*/ 5837679 h 6857997"/>
              <a:gd name="connsiteX3299" fmla="*/ 4462463 w 8851901"/>
              <a:gd name="connsiteY3299" fmla="*/ 5840116 h 6857997"/>
              <a:gd name="connsiteX3300" fmla="*/ 4464448 w 8851901"/>
              <a:gd name="connsiteY3300" fmla="*/ 5842553 h 6857997"/>
              <a:gd name="connsiteX3301" fmla="*/ 4465639 w 8851901"/>
              <a:gd name="connsiteY3301" fmla="*/ 5845395 h 6857997"/>
              <a:gd name="connsiteX3302" fmla="*/ 4465639 w 8851901"/>
              <a:gd name="connsiteY3302" fmla="*/ 5847426 h 6857997"/>
              <a:gd name="connsiteX3303" fmla="*/ 4465639 w 8851901"/>
              <a:gd name="connsiteY3303" fmla="*/ 5849050 h 6857997"/>
              <a:gd name="connsiteX3304" fmla="*/ 4464844 w 8851901"/>
              <a:gd name="connsiteY3304" fmla="*/ 5853111 h 6857997"/>
              <a:gd name="connsiteX3305" fmla="*/ 4458892 w 8851901"/>
              <a:gd name="connsiteY3305" fmla="*/ 5847020 h 6857997"/>
              <a:gd name="connsiteX3306" fmla="*/ 4454526 w 8851901"/>
              <a:gd name="connsiteY3306" fmla="*/ 5842959 h 6857997"/>
              <a:gd name="connsiteX3307" fmla="*/ 4452541 w 8851901"/>
              <a:gd name="connsiteY3307" fmla="*/ 5842146 h 6857997"/>
              <a:gd name="connsiteX3308" fmla="*/ 4450954 w 8851901"/>
              <a:gd name="connsiteY3308" fmla="*/ 5840928 h 6857997"/>
              <a:gd name="connsiteX3309" fmla="*/ 4449763 w 8851901"/>
              <a:gd name="connsiteY3309" fmla="*/ 5840522 h 6857997"/>
              <a:gd name="connsiteX3310" fmla="*/ 4447779 w 8851901"/>
              <a:gd name="connsiteY3310" fmla="*/ 5840522 h 6857997"/>
              <a:gd name="connsiteX3311" fmla="*/ 4444207 w 8851901"/>
              <a:gd name="connsiteY3311" fmla="*/ 5841740 h 6857997"/>
              <a:gd name="connsiteX3312" fmla="*/ 4439841 w 8851901"/>
              <a:gd name="connsiteY3312" fmla="*/ 5843771 h 6857997"/>
              <a:gd name="connsiteX3313" fmla="*/ 4434285 w 8851901"/>
              <a:gd name="connsiteY3313" fmla="*/ 5846207 h 6857997"/>
              <a:gd name="connsiteX3314" fmla="*/ 4426347 w 8851901"/>
              <a:gd name="connsiteY3314" fmla="*/ 5849050 h 6857997"/>
              <a:gd name="connsiteX3315" fmla="*/ 4426347 w 8851901"/>
              <a:gd name="connsiteY3315" fmla="*/ 5846207 h 6857997"/>
              <a:gd name="connsiteX3316" fmla="*/ 4425158 w 8851901"/>
              <a:gd name="connsiteY3316" fmla="*/ 5842959 h 6857997"/>
              <a:gd name="connsiteX3317" fmla="*/ 4423967 w 8851901"/>
              <a:gd name="connsiteY3317" fmla="*/ 5840522 h 6857997"/>
              <a:gd name="connsiteX3318" fmla="*/ 4421982 w 8851901"/>
              <a:gd name="connsiteY3318" fmla="*/ 5838491 h 6857997"/>
              <a:gd name="connsiteX3319" fmla="*/ 4417616 w 8851901"/>
              <a:gd name="connsiteY3319" fmla="*/ 5834430 h 6857997"/>
              <a:gd name="connsiteX3320" fmla="*/ 4413250 w 8851901"/>
              <a:gd name="connsiteY3320" fmla="*/ 5831182 h 6857997"/>
              <a:gd name="connsiteX3321" fmla="*/ 4409282 w 8851901"/>
              <a:gd name="connsiteY3321" fmla="*/ 5827933 h 6857997"/>
              <a:gd name="connsiteX3322" fmla="*/ 4407695 w 8851901"/>
              <a:gd name="connsiteY3322" fmla="*/ 5826714 h 6857997"/>
              <a:gd name="connsiteX3323" fmla="*/ 4406900 w 8851901"/>
              <a:gd name="connsiteY3323" fmla="*/ 5825090 h 6857997"/>
              <a:gd name="connsiteX3324" fmla="*/ 4406900 w 8851901"/>
              <a:gd name="connsiteY3324" fmla="*/ 5823466 h 6857997"/>
              <a:gd name="connsiteX3325" fmla="*/ 4407297 w 8851901"/>
              <a:gd name="connsiteY3325" fmla="*/ 5821841 h 6857997"/>
              <a:gd name="connsiteX3326" fmla="*/ 4409282 w 8851901"/>
              <a:gd name="connsiteY3326" fmla="*/ 5820217 h 6857997"/>
              <a:gd name="connsiteX3327" fmla="*/ 4512655 w 8851901"/>
              <a:gd name="connsiteY3327" fmla="*/ 5813423 h 6857997"/>
              <a:gd name="connsiteX3328" fmla="*/ 4516594 w 8851901"/>
              <a:gd name="connsiteY3328" fmla="*/ 5813423 h 6857997"/>
              <a:gd name="connsiteX3329" fmla="*/ 4520534 w 8851901"/>
              <a:gd name="connsiteY3329" fmla="*/ 5813827 h 6857997"/>
              <a:gd name="connsiteX3330" fmla="*/ 4524078 w 8851901"/>
              <a:gd name="connsiteY3330" fmla="*/ 5815444 h 6857997"/>
              <a:gd name="connsiteX3331" fmla="*/ 4527623 w 8851901"/>
              <a:gd name="connsiteY3331" fmla="*/ 5817868 h 6857997"/>
              <a:gd name="connsiteX3332" fmla="*/ 4531169 w 8851901"/>
              <a:gd name="connsiteY3332" fmla="*/ 5820697 h 6857997"/>
              <a:gd name="connsiteX3333" fmla="*/ 4533926 w 8851901"/>
              <a:gd name="connsiteY3333" fmla="*/ 5825142 h 6857997"/>
              <a:gd name="connsiteX3334" fmla="*/ 4537076 w 8851901"/>
              <a:gd name="connsiteY3334" fmla="*/ 5830799 h 6857997"/>
              <a:gd name="connsiteX3335" fmla="*/ 4523291 w 8851901"/>
              <a:gd name="connsiteY3335" fmla="*/ 5833224 h 6857997"/>
              <a:gd name="connsiteX3336" fmla="*/ 4509504 w 8851901"/>
              <a:gd name="connsiteY3336" fmla="*/ 5835244 h 6857997"/>
              <a:gd name="connsiteX3337" fmla="*/ 4503201 w 8851901"/>
              <a:gd name="connsiteY3337" fmla="*/ 5835648 h 6857997"/>
              <a:gd name="connsiteX3338" fmla="*/ 4496506 w 8851901"/>
              <a:gd name="connsiteY3338" fmla="*/ 5835648 h 6857997"/>
              <a:gd name="connsiteX3339" fmla="*/ 4490597 w 8851901"/>
              <a:gd name="connsiteY3339" fmla="*/ 5835244 h 6857997"/>
              <a:gd name="connsiteX3340" fmla="*/ 4484689 w 8851901"/>
              <a:gd name="connsiteY3340" fmla="*/ 5833224 h 6857997"/>
              <a:gd name="connsiteX3341" fmla="*/ 4486659 w 8851901"/>
              <a:gd name="connsiteY3341" fmla="*/ 5829991 h 6857997"/>
              <a:gd name="connsiteX3342" fmla="*/ 4489021 w 8851901"/>
              <a:gd name="connsiteY3342" fmla="*/ 5827566 h 6857997"/>
              <a:gd name="connsiteX3343" fmla="*/ 4491384 w 8851901"/>
              <a:gd name="connsiteY3343" fmla="*/ 5824738 h 6857997"/>
              <a:gd name="connsiteX3344" fmla="*/ 4494536 w 8851901"/>
              <a:gd name="connsiteY3344" fmla="*/ 5821909 h 6857997"/>
              <a:gd name="connsiteX3345" fmla="*/ 4497687 w 8851901"/>
              <a:gd name="connsiteY3345" fmla="*/ 5819081 h 6857997"/>
              <a:gd name="connsiteX3346" fmla="*/ 4501233 w 8851901"/>
              <a:gd name="connsiteY3346" fmla="*/ 5817060 h 6857997"/>
              <a:gd name="connsiteX3347" fmla="*/ 4505171 w 8851901"/>
              <a:gd name="connsiteY3347" fmla="*/ 5815444 h 6857997"/>
              <a:gd name="connsiteX3348" fmla="*/ 4509110 w 8851901"/>
              <a:gd name="connsiteY3348" fmla="*/ 5814231 h 6857997"/>
              <a:gd name="connsiteX3349" fmla="*/ 7071123 w 8851901"/>
              <a:gd name="connsiteY3349" fmla="*/ 5800724 h 6857997"/>
              <a:gd name="connsiteX3350" fmla="*/ 7075092 w 8851901"/>
              <a:gd name="connsiteY3350" fmla="*/ 5804693 h 6857997"/>
              <a:gd name="connsiteX3351" fmla="*/ 7077870 w 8851901"/>
              <a:gd name="connsiteY3351" fmla="*/ 5808265 h 6857997"/>
              <a:gd name="connsiteX3352" fmla="*/ 7079854 w 8851901"/>
              <a:gd name="connsiteY3352" fmla="*/ 5812234 h 6857997"/>
              <a:gd name="connsiteX3353" fmla="*/ 7080251 w 8851901"/>
              <a:gd name="connsiteY3353" fmla="*/ 5815806 h 6857997"/>
              <a:gd name="connsiteX3354" fmla="*/ 7080251 w 8851901"/>
              <a:gd name="connsiteY3354" fmla="*/ 5818981 h 6857997"/>
              <a:gd name="connsiteX3355" fmla="*/ 7079457 w 8851901"/>
              <a:gd name="connsiteY3355" fmla="*/ 5822553 h 6857997"/>
              <a:gd name="connsiteX3356" fmla="*/ 7077870 w 8851901"/>
              <a:gd name="connsiteY3356" fmla="*/ 5824934 h 6857997"/>
              <a:gd name="connsiteX3357" fmla="*/ 7075488 w 8851901"/>
              <a:gd name="connsiteY3357" fmla="*/ 5827315 h 6857997"/>
              <a:gd name="connsiteX3358" fmla="*/ 7073107 w 8851901"/>
              <a:gd name="connsiteY3358" fmla="*/ 5829300 h 6857997"/>
              <a:gd name="connsiteX3359" fmla="*/ 7070329 w 8851901"/>
              <a:gd name="connsiteY3359" fmla="*/ 5830490 h 6857997"/>
              <a:gd name="connsiteX3360" fmla="*/ 7066757 w 8851901"/>
              <a:gd name="connsiteY3360" fmla="*/ 5830887 h 6857997"/>
              <a:gd name="connsiteX3361" fmla="*/ 7063185 w 8851901"/>
              <a:gd name="connsiteY3361" fmla="*/ 5830490 h 6857997"/>
              <a:gd name="connsiteX3362" fmla="*/ 7060010 w 8851901"/>
              <a:gd name="connsiteY3362" fmla="*/ 5828903 h 6857997"/>
              <a:gd name="connsiteX3363" fmla="*/ 7056438 w 8851901"/>
              <a:gd name="connsiteY3363" fmla="*/ 5826522 h 6857997"/>
              <a:gd name="connsiteX3364" fmla="*/ 7053263 w 8851901"/>
              <a:gd name="connsiteY3364" fmla="*/ 5822950 h 6857997"/>
              <a:gd name="connsiteX3365" fmla="*/ 7050088 w 8851901"/>
              <a:gd name="connsiteY3365" fmla="*/ 5818584 h 6857997"/>
              <a:gd name="connsiteX3366" fmla="*/ 7569598 w 8851901"/>
              <a:gd name="connsiteY3366" fmla="*/ 5795961 h 6857997"/>
              <a:gd name="connsiteX3367" fmla="*/ 7604126 w 8851901"/>
              <a:gd name="connsiteY3367" fmla="*/ 5829622 h 6857997"/>
              <a:gd name="connsiteX3368" fmla="*/ 7603332 w 8851901"/>
              <a:gd name="connsiteY3368" fmla="*/ 5834030 h 6857997"/>
              <a:gd name="connsiteX3369" fmla="*/ 7602538 w 8851901"/>
              <a:gd name="connsiteY3369" fmla="*/ 5838038 h 6857997"/>
              <a:gd name="connsiteX3370" fmla="*/ 7600554 w 8851901"/>
              <a:gd name="connsiteY3370" fmla="*/ 5842045 h 6857997"/>
              <a:gd name="connsiteX3371" fmla="*/ 7598570 w 8851901"/>
              <a:gd name="connsiteY3371" fmla="*/ 5846453 h 6857997"/>
              <a:gd name="connsiteX3372" fmla="*/ 7595792 w 8851901"/>
              <a:gd name="connsiteY3372" fmla="*/ 5850460 h 6857997"/>
              <a:gd name="connsiteX3373" fmla="*/ 7592220 w 8851901"/>
              <a:gd name="connsiteY3373" fmla="*/ 5854468 h 6857997"/>
              <a:gd name="connsiteX3374" fmla="*/ 7588251 w 8851901"/>
              <a:gd name="connsiteY3374" fmla="*/ 5858475 h 6857997"/>
              <a:gd name="connsiteX3375" fmla="*/ 7583488 w 8851901"/>
              <a:gd name="connsiteY3375" fmla="*/ 5862883 h 6857997"/>
              <a:gd name="connsiteX3376" fmla="*/ 7583092 w 8851901"/>
              <a:gd name="connsiteY3376" fmla="*/ 5859276 h 6857997"/>
              <a:gd name="connsiteX3377" fmla="*/ 7583092 w 8851901"/>
              <a:gd name="connsiteY3377" fmla="*/ 5856471 h 6857997"/>
              <a:gd name="connsiteX3378" fmla="*/ 7583885 w 8851901"/>
              <a:gd name="connsiteY3378" fmla="*/ 5853265 h 6857997"/>
              <a:gd name="connsiteX3379" fmla="*/ 7585076 w 8851901"/>
              <a:gd name="connsiteY3379" fmla="*/ 5850060 h 6857997"/>
              <a:gd name="connsiteX3380" fmla="*/ 7587457 w 8851901"/>
              <a:gd name="connsiteY3380" fmla="*/ 5844049 h 6857997"/>
              <a:gd name="connsiteX3381" fmla="*/ 7589838 w 8851901"/>
              <a:gd name="connsiteY3381" fmla="*/ 5837637 h 6857997"/>
              <a:gd name="connsiteX3382" fmla="*/ 7591029 w 8851901"/>
              <a:gd name="connsiteY3382" fmla="*/ 5834832 h 6857997"/>
              <a:gd name="connsiteX3383" fmla="*/ 7591029 w 8851901"/>
              <a:gd name="connsiteY3383" fmla="*/ 5831626 h 6857997"/>
              <a:gd name="connsiteX3384" fmla="*/ 7591029 w 8851901"/>
              <a:gd name="connsiteY3384" fmla="*/ 5828420 h 6857997"/>
              <a:gd name="connsiteX3385" fmla="*/ 7589838 w 8851901"/>
              <a:gd name="connsiteY3385" fmla="*/ 5825214 h 6857997"/>
              <a:gd name="connsiteX3386" fmla="*/ 7587854 w 8851901"/>
              <a:gd name="connsiteY3386" fmla="*/ 5822409 h 6857997"/>
              <a:gd name="connsiteX3387" fmla="*/ 7585076 w 8851901"/>
              <a:gd name="connsiteY3387" fmla="*/ 5818803 h 6857997"/>
              <a:gd name="connsiteX3388" fmla="*/ 7581107 w 8851901"/>
              <a:gd name="connsiteY3388" fmla="*/ 5815597 h 6857997"/>
              <a:gd name="connsiteX3389" fmla="*/ 7575551 w 8851901"/>
              <a:gd name="connsiteY3389" fmla="*/ 5812391 h 6857997"/>
              <a:gd name="connsiteX3390" fmla="*/ 7573963 w 8851901"/>
              <a:gd name="connsiteY3390" fmla="*/ 5818803 h 6857997"/>
              <a:gd name="connsiteX3391" fmla="*/ 7571979 w 8851901"/>
              <a:gd name="connsiteY3391" fmla="*/ 5824814 h 6857997"/>
              <a:gd name="connsiteX3392" fmla="*/ 7569598 w 8851901"/>
              <a:gd name="connsiteY3392" fmla="*/ 5830424 h 6857997"/>
              <a:gd name="connsiteX3393" fmla="*/ 7566820 w 8851901"/>
              <a:gd name="connsiteY3393" fmla="*/ 5835233 h 6857997"/>
              <a:gd name="connsiteX3394" fmla="*/ 7564438 w 8851901"/>
              <a:gd name="connsiteY3394" fmla="*/ 5839641 h 6857997"/>
              <a:gd name="connsiteX3395" fmla="*/ 7561660 w 8851901"/>
              <a:gd name="connsiteY3395" fmla="*/ 5843648 h 6857997"/>
              <a:gd name="connsiteX3396" fmla="*/ 7559279 w 8851901"/>
              <a:gd name="connsiteY3396" fmla="*/ 5846854 h 6857997"/>
              <a:gd name="connsiteX3397" fmla="*/ 7556104 w 8851901"/>
              <a:gd name="connsiteY3397" fmla="*/ 5850060 h 6857997"/>
              <a:gd name="connsiteX3398" fmla="*/ 7549754 w 8851901"/>
              <a:gd name="connsiteY3398" fmla="*/ 5854868 h 6857997"/>
              <a:gd name="connsiteX3399" fmla="*/ 7544198 w 8851901"/>
              <a:gd name="connsiteY3399" fmla="*/ 5858876 h 6857997"/>
              <a:gd name="connsiteX3400" fmla="*/ 7537848 w 8851901"/>
              <a:gd name="connsiteY3400" fmla="*/ 5862081 h 6857997"/>
              <a:gd name="connsiteX3401" fmla="*/ 7531894 w 8851901"/>
              <a:gd name="connsiteY3401" fmla="*/ 5865287 h 6857997"/>
              <a:gd name="connsiteX3402" fmla="*/ 7525941 w 8851901"/>
              <a:gd name="connsiteY3402" fmla="*/ 5867692 h 6857997"/>
              <a:gd name="connsiteX3403" fmla="*/ 7520782 w 8851901"/>
              <a:gd name="connsiteY3403" fmla="*/ 5871298 h 6857997"/>
              <a:gd name="connsiteX3404" fmla="*/ 7516416 w 8851901"/>
              <a:gd name="connsiteY3404" fmla="*/ 5874905 h 6857997"/>
              <a:gd name="connsiteX3405" fmla="*/ 7514432 w 8851901"/>
              <a:gd name="connsiteY3405" fmla="*/ 5876908 h 6857997"/>
              <a:gd name="connsiteX3406" fmla="*/ 7512448 w 8851901"/>
              <a:gd name="connsiteY3406" fmla="*/ 5879313 h 6857997"/>
              <a:gd name="connsiteX3407" fmla="*/ 7510860 w 8851901"/>
              <a:gd name="connsiteY3407" fmla="*/ 5882519 h 6857997"/>
              <a:gd name="connsiteX3408" fmla="*/ 7510066 w 8851901"/>
              <a:gd name="connsiteY3408" fmla="*/ 5885724 h 6857997"/>
              <a:gd name="connsiteX3409" fmla="*/ 7508876 w 8851901"/>
              <a:gd name="connsiteY3409" fmla="*/ 5889331 h 6857997"/>
              <a:gd name="connsiteX3410" fmla="*/ 7508082 w 8851901"/>
              <a:gd name="connsiteY3410" fmla="*/ 5893338 h 6857997"/>
              <a:gd name="connsiteX3411" fmla="*/ 7508082 w 8851901"/>
              <a:gd name="connsiteY3411" fmla="*/ 5898147 h 6857997"/>
              <a:gd name="connsiteX3412" fmla="*/ 7507685 w 8851901"/>
              <a:gd name="connsiteY3412" fmla="*/ 5902956 h 6857997"/>
              <a:gd name="connsiteX3413" fmla="*/ 7508082 w 8851901"/>
              <a:gd name="connsiteY3413" fmla="*/ 5908967 h 6857997"/>
              <a:gd name="connsiteX3414" fmla="*/ 7508876 w 8851901"/>
              <a:gd name="connsiteY3414" fmla="*/ 5915378 h 6857997"/>
              <a:gd name="connsiteX3415" fmla="*/ 7506494 w 8851901"/>
              <a:gd name="connsiteY3415" fmla="*/ 5913775 h 6857997"/>
              <a:gd name="connsiteX3416" fmla="*/ 7504510 w 8851901"/>
              <a:gd name="connsiteY3416" fmla="*/ 5913375 h 6857997"/>
              <a:gd name="connsiteX3417" fmla="*/ 7502526 w 8851901"/>
              <a:gd name="connsiteY3417" fmla="*/ 5913375 h 6857997"/>
              <a:gd name="connsiteX3418" fmla="*/ 7500144 w 8851901"/>
              <a:gd name="connsiteY3418" fmla="*/ 5914577 h 6857997"/>
              <a:gd name="connsiteX3419" fmla="*/ 7496176 w 8851901"/>
              <a:gd name="connsiteY3419" fmla="*/ 5917382 h 6857997"/>
              <a:gd name="connsiteX3420" fmla="*/ 7491810 w 8851901"/>
              <a:gd name="connsiteY3420" fmla="*/ 5919786 h 6857997"/>
              <a:gd name="connsiteX3421" fmla="*/ 7491413 w 8851901"/>
              <a:gd name="connsiteY3421" fmla="*/ 5916580 h 6857997"/>
              <a:gd name="connsiteX3422" fmla="*/ 7490619 w 8851901"/>
              <a:gd name="connsiteY3422" fmla="*/ 5912974 h 6857997"/>
              <a:gd name="connsiteX3423" fmla="*/ 7489032 w 8851901"/>
              <a:gd name="connsiteY3423" fmla="*/ 5909367 h 6857997"/>
              <a:gd name="connsiteX3424" fmla="*/ 7487047 w 8851901"/>
              <a:gd name="connsiteY3424" fmla="*/ 5906161 h 6857997"/>
              <a:gd name="connsiteX3425" fmla="*/ 7484666 w 8851901"/>
              <a:gd name="connsiteY3425" fmla="*/ 5902154 h 6857997"/>
              <a:gd name="connsiteX3426" fmla="*/ 7482285 w 8851901"/>
              <a:gd name="connsiteY3426" fmla="*/ 5898548 h 6857997"/>
              <a:gd name="connsiteX3427" fmla="*/ 7475538 w 8851901"/>
              <a:gd name="connsiteY3427" fmla="*/ 5891335 h 6857997"/>
              <a:gd name="connsiteX3428" fmla="*/ 7481888 w 8851901"/>
              <a:gd name="connsiteY3428" fmla="*/ 5882519 h 6857997"/>
              <a:gd name="connsiteX3429" fmla="*/ 7487841 w 8851901"/>
              <a:gd name="connsiteY3429" fmla="*/ 5874504 h 6857997"/>
              <a:gd name="connsiteX3430" fmla="*/ 7493794 w 8851901"/>
              <a:gd name="connsiteY3430" fmla="*/ 5867692 h 6857997"/>
              <a:gd name="connsiteX3431" fmla="*/ 7499747 w 8851901"/>
              <a:gd name="connsiteY3431" fmla="*/ 5862081 h 6857997"/>
              <a:gd name="connsiteX3432" fmla="*/ 7504907 w 8851901"/>
              <a:gd name="connsiteY3432" fmla="*/ 5857273 h 6857997"/>
              <a:gd name="connsiteX3433" fmla="*/ 7510463 w 8851901"/>
              <a:gd name="connsiteY3433" fmla="*/ 5852464 h 6857997"/>
              <a:gd name="connsiteX3434" fmla="*/ 7521179 w 8851901"/>
              <a:gd name="connsiteY3434" fmla="*/ 5844449 h 6857997"/>
              <a:gd name="connsiteX3435" fmla="*/ 7531894 w 8851901"/>
              <a:gd name="connsiteY3435" fmla="*/ 5836034 h 6857997"/>
              <a:gd name="connsiteX3436" fmla="*/ 7537054 w 8851901"/>
              <a:gd name="connsiteY3436" fmla="*/ 5831626 h 6857997"/>
              <a:gd name="connsiteX3437" fmla="*/ 7543007 w 8851901"/>
              <a:gd name="connsiteY3437" fmla="*/ 5826417 h 6857997"/>
              <a:gd name="connsiteX3438" fmla="*/ 7548960 w 8851901"/>
              <a:gd name="connsiteY3438" fmla="*/ 5820406 h 6857997"/>
              <a:gd name="connsiteX3439" fmla="*/ 7555310 w 8851901"/>
              <a:gd name="connsiteY3439" fmla="*/ 5813593 h 6857997"/>
              <a:gd name="connsiteX3440" fmla="*/ 7562057 w 8851901"/>
              <a:gd name="connsiteY3440" fmla="*/ 5805178 h 6857997"/>
              <a:gd name="connsiteX3441" fmla="*/ 6980635 w 8851901"/>
              <a:gd name="connsiteY3441" fmla="*/ 5781674 h 6857997"/>
              <a:gd name="connsiteX3442" fmla="*/ 6981826 w 8851901"/>
              <a:gd name="connsiteY3442" fmla="*/ 5788024 h 6857997"/>
              <a:gd name="connsiteX3443" fmla="*/ 6981429 w 8851901"/>
              <a:gd name="connsiteY3443" fmla="*/ 5794374 h 6857997"/>
              <a:gd name="connsiteX3444" fmla="*/ 6979842 w 8851901"/>
              <a:gd name="connsiteY3444" fmla="*/ 5799930 h 6857997"/>
              <a:gd name="connsiteX3445" fmla="*/ 6977857 w 8851901"/>
              <a:gd name="connsiteY3445" fmla="*/ 5805884 h 6857997"/>
              <a:gd name="connsiteX3446" fmla="*/ 6974285 w 8851901"/>
              <a:gd name="connsiteY3446" fmla="*/ 5811440 h 6857997"/>
              <a:gd name="connsiteX3447" fmla="*/ 6971110 w 8851901"/>
              <a:gd name="connsiteY3447" fmla="*/ 5816202 h 6857997"/>
              <a:gd name="connsiteX3448" fmla="*/ 6966745 w 8851901"/>
              <a:gd name="connsiteY3448" fmla="*/ 5820965 h 6857997"/>
              <a:gd name="connsiteX3449" fmla="*/ 6961585 w 8851901"/>
              <a:gd name="connsiteY3449" fmla="*/ 5825330 h 6857997"/>
              <a:gd name="connsiteX3450" fmla="*/ 6956426 w 8851901"/>
              <a:gd name="connsiteY3450" fmla="*/ 5829696 h 6857997"/>
              <a:gd name="connsiteX3451" fmla="*/ 6950870 w 8851901"/>
              <a:gd name="connsiteY3451" fmla="*/ 5833665 h 6857997"/>
              <a:gd name="connsiteX3452" fmla="*/ 6939360 w 8851901"/>
              <a:gd name="connsiteY3452" fmla="*/ 5841602 h 6857997"/>
              <a:gd name="connsiteX3453" fmla="*/ 6916738 w 8851901"/>
              <a:gd name="connsiteY3453" fmla="*/ 5854699 h 6857997"/>
              <a:gd name="connsiteX3454" fmla="*/ 6917532 w 8851901"/>
              <a:gd name="connsiteY3454" fmla="*/ 5849937 h 6857997"/>
              <a:gd name="connsiteX3455" fmla="*/ 6918326 w 8851901"/>
              <a:gd name="connsiteY3455" fmla="*/ 5844380 h 6857997"/>
              <a:gd name="connsiteX3456" fmla="*/ 6920310 w 8851901"/>
              <a:gd name="connsiteY3456" fmla="*/ 5839618 h 6857997"/>
              <a:gd name="connsiteX3457" fmla="*/ 6922691 w 8851901"/>
              <a:gd name="connsiteY3457" fmla="*/ 5834459 h 6857997"/>
              <a:gd name="connsiteX3458" fmla="*/ 6926263 w 8851901"/>
              <a:gd name="connsiteY3458" fmla="*/ 5830093 h 6857997"/>
              <a:gd name="connsiteX3459" fmla="*/ 6930232 w 8851901"/>
              <a:gd name="connsiteY3459" fmla="*/ 5825330 h 6857997"/>
              <a:gd name="connsiteX3460" fmla="*/ 6934598 w 8851901"/>
              <a:gd name="connsiteY3460" fmla="*/ 5820965 h 6857997"/>
              <a:gd name="connsiteX3461" fmla="*/ 6939360 w 8851901"/>
              <a:gd name="connsiteY3461" fmla="*/ 5816599 h 6857997"/>
              <a:gd name="connsiteX3462" fmla="*/ 6949679 w 8851901"/>
              <a:gd name="connsiteY3462" fmla="*/ 5807868 h 6857997"/>
              <a:gd name="connsiteX3463" fmla="*/ 6960395 w 8851901"/>
              <a:gd name="connsiteY3463" fmla="*/ 5799137 h 6857997"/>
              <a:gd name="connsiteX3464" fmla="*/ 6971110 w 8851901"/>
              <a:gd name="connsiteY3464" fmla="*/ 5790405 h 6857997"/>
              <a:gd name="connsiteX3465" fmla="*/ 7527962 w 8851901"/>
              <a:gd name="connsiteY3465" fmla="*/ 5751511 h 6857997"/>
              <a:gd name="connsiteX3466" fmla="*/ 7529540 w 8851901"/>
              <a:gd name="connsiteY3466" fmla="*/ 5751511 h 6857997"/>
              <a:gd name="connsiteX3467" fmla="*/ 7531119 w 8851901"/>
              <a:gd name="connsiteY3467" fmla="*/ 5751511 h 6857997"/>
              <a:gd name="connsiteX3468" fmla="*/ 7534276 w 8851901"/>
              <a:gd name="connsiteY3468" fmla="*/ 5752685 h 6857997"/>
              <a:gd name="connsiteX3469" fmla="*/ 7534276 w 8851901"/>
              <a:gd name="connsiteY3469" fmla="*/ 5759337 h 6857997"/>
              <a:gd name="connsiteX3470" fmla="*/ 7533487 w 8851901"/>
              <a:gd name="connsiteY3470" fmla="*/ 5765598 h 6857997"/>
              <a:gd name="connsiteX3471" fmla="*/ 7531514 w 8851901"/>
              <a:gd name="connsiteY3471" fmla="*/ 5771467 h 6857997"/>
              <a:gd name="connsiteX3472" fmla="*/ 7529146 w 8851901"/>
              <a:gd name="connsiteY3472" fmla="*/ 5776162 h 6857997"/>
              <a:gd name="connsiteX3473" fmla="*/ 7525989 w 8851901"/>
              <a:gd name="connsiteY3473" fmla="*/ 5780858 h 6857997"/>
              <a:gd name="connsiteX3474" fmla="*/ 7522832 w 8851901"/>
              <a:gd name="connsiteY3474" fmla="*/ 5785553 h 6857997"/>
              <a:gd name="connsiteX3475" fmla="*/ 7514939 w 8851901"/>
              <a:gd name="connsiteY3475" fmla="*/ 5793770 h 6857997"/>
              <a:gd name="connsiteX3476" fmla="*/ 7507046 w 8851901"/>
              <a:gd name="connsiteY3476" fmla="*/ 5802378 h 6857997"/>
              <a:gd name="connsiteX3477" fmla="*/ 7503889 w 8851901"/>
              <a:gd name="connsiteY3477" fmla="*/ 5807465 h 6857997"/>
              <a:gd name="connsiteX3478" fmla="*/ 7500732 w 8851901"/>
              <a:gd name="connsiteY3478" fmla="*/ 5812160 h 6857997"/>
              <a:gd name="connsiteX3479" fmla="*/ 7498364 w 8851901"/>
              <a:gd name="connsiteY3479" fmla="*/ 5817247 h 6857997"/>
              <a:gd name="connsiteX3480" fmla="*/ 7496391 w 8851901"/>
              <a:gd name="connsiteY3480" fmla="*/ 5823116 h 6857997"/>
              <a:gd name="connsiteX3481" fmla="*/ 7495207 w 8851901"/>
              <a:gd name="connsiteY3481" fmla="*/ 5829377 h 6857997"/>
              <a:gd name="connsiteX3482" fmla="*/ 7495207 w 8851901"/>
              <a:gd name="connsiteY3482" fmla="*/ 5836811 h 6857997"/>
              <a:gd name="connsiteX3483" fmla="*/ 7490866 w 8851901"/>
              <a:gd name="connsiteY3483" fmla="*/ 5832899 h 6857997"/>
              <a:gd name="connsiteX3484" fmla="*/ 7487315 w 8851901"/>
              <a:gd name="connsiteY3484" fmla="*/ 5829768 h 6857997"/>
              <a:gd name="connsiteX3485" fmla="*/ 7484947 w 8851901"/>
              <a:gd name="connsiteY3485" fmla="*/ 5828986 h 6857997"/>
              <a:gd name="connsiteX3486" fmla="*/ 7482974 w 8851901"/>
              <a:gd name="connsiteY3486" fmla="*/ 5828986 h 6857997"/>
              <a:gd name="connsiteX3487" fmla="*/ 7482184 w 8851901"/>
              <a:gd name="connsiteY3487" fmla="*/ 5829768 h 6857997"/>
              <a:gd name="connsiteX3488" fmla="*/ 7481395 w 8851901"/>
              <a:gd name="connsiteY3488" fmla="*/ 5831333 h 6857997"/>
              <a:gd name="connsiteX3489" fmla="*/ 7481395 w 8851901"/>
              <a:gd name="connsiteY3489" fmla="*/ 5837203 h 6857997"/>
              <a:gd name="connsiteX3490" fmla="*/ 7482184 w 8851901"/>
              <a:gd name="connsiteY3490" fmla="*/ 5844246 h 6857997"/>
              <a:gd name="connsiteX3491" fmla="*/ 7481395 w 8851901"/>
              <a:gd name="connsiteY3491" fmla="*/ 5848159 h 6857997"/>
              <a:gd name="connsiteX3492" fmla="*/ 7480606 w 8851901"/>
              <a:gd name="connsiteY3492" fmla="*/ 5852072 h 6857997"/>
              <a:gd name="connsiteX3493" fmla="*/ 7479027 w 8851901"/>
              <a:gd name="connsiteY3493" fmla="*/ 5855202 h 6857997"/>
              <a:gd name="connsiteX3494" fmla="*/ 7477054 w 8851901"/>
              <a:gd name="connsiteY3494" fmla="*/ 5858332 h 6857997"/>
              <a:gd name="connsiteX3495" fmla="*/ 7475081 w 8851901"/>
              <a:gd name="connsiteY3495" fmla="*/ 5859897 h 6857997"/>
              <a:gd name="connsiteX3496" fmla="*/ 7473897 w 8851901"/>
              <a:gd name="connsiteY3496" fmla="*/ 5860680 h 6857997"/>
              <a:gd name="connsiteX3497" fmla="*/ 7471924 w 8851901"/>
              <a:gd name="connsiteY3497" fmla="*/ 5861462 h 6857997"/>
              <a:gd name="connsiteX3498" fmla="*/ 7469556 w 8851901"/>
              <a:gd name="connsiteY3498" fmla="*/ 5862636 h 6857997"/>
              <a:gd name="connsiteX3499" fmla="*/ 7466399 w 8851901"/>
              <a:gd name="connsiteY3499" fmla="*/ 5856376 h 6857997"/>
              <a:gd name="connsiteX3500" fmla="*/ 7465215 w 8851901"/>
              <a:gd name="connsiteY3500" fmla="*/ 5850115 h 6857997"/>
              <a:gd name="connsiteX3501" fmla="*/ 7464426 w 8851901"/>
              <a:gd name="connsiteY3501" fmla="*/ 5844246 h 6857997"/>
              <a:gd name="connsiteX3502" fmla="*/ 7465610 w 8851901"/>
              <a:gd name="connsiteY3502" fmla="*/ 5839159 h 6857997"/>
              <a:gd name="connsiteX3503" fmla="*/ 7466794 w 8851901"/>
              <a:gd name="connsiteY3503" fmla="*/ 5833681 h 6857997"/>
              <a:gd name="connsiteX3504" fmla="*/ 7468767 w 8851901"/>
              <a:gd name="connsiteY3504" fmla="*/ 5828594 h 6857997"/>
              <a:gd name="connsiteX3505" fmla="*/ 7471924 w 8851901"/>
              <a:gd name="connsiteY3505" fmla="*/ 5823116 h 6857997"/>
              <a:gd name="connsiteX3506" fmla="*/ 7474686 w 8851901"/>
              <a:gd name="connsiteY3506" fmla="*/ 5817247 h 6857997"/>
              <a:gd name="connsiteX3507" fmla="*/ 7481395 w 8851901"/>
              <a:gd name="connsiteY3507" fmla="*/ 5806682 h 6857997"/>
              <a:gd name="connsiteX3508" fmla="*/ 7485342 w 8851901"/>
              <a:gd name="connsiteY3508" fmla="*/ 5800422 h 6857997"/>
              <a:gd name="connsiteX3509" fmla="*/ 7488104 w 8851901"/>
              <a:gd name="connsiteY3509" fmla="*/ 5794944 h 6857997"/>
              <a:gd name="connsiteX3510" fmla="*/ 7491656 w 8851901"/>
              <a:gd name="connsiteY3510" fmla="*/ 5788683 h 6857997"/>
              <a:gd name="connsiteX3511" fmla="*/ 7494023 w 8851901"/>
              <a:gd name="connsiteY3511" fmla="*/ 5782031 h 6857997"/>
              <a:gd name="connsiteX3512" fmla="*/ 7495997 w 8851901"/>
              <a:gd name="connsiteY3512" fmla="*/ 5774597 h 6857997"/>
              <a:gd name="connsiteX3513" fmla="*/ 7497181 w 8851901"/>
              <a:gd name="connsiteY3513" fmla="*/ 5767163 h 6857997"/>
              <a:gd name="connsiteX3514" fmla="*/ 7501521 w 8851901"/>
              <a:gd name="connsiteY3514" fmla="*/ 5771467 h 6857997"/>
              <a:gd name="connsiteX3515" fmla="*/ 7505073 w 8851901"/>
              <a:gd name="connsiteY3515" fmla="*/ 5773815 h 6857997"/>
              <a:gd name="connsiteX3516" fmla="*/ 7508625 w 8851901"/>
              <a:gd name="connsiteY3516" fmla="*/ 5774597 h 6857997"/>
              <a:gd name="connsiteX3517" fmla="*/ 7510203 w 8851901"/>
              <a:gd name="connsiteY3517" fmla="*/ 5774988 h 6857997"/>
              <a:gd name="connsiteX3518" fmla="*/ 7510993 w 8851901"/>
              <a:gd name="connsiteY3518" fmla="*/ 5774597 h 6857997"/>
              <a:gd name="connsiteX3519" fmla="*/ 7513360 w 8851901"/>
              <a:gd name="connsiteY3519" fmla="*/ 5773815 h 6857997"/>
              <a:gd name="connsiteX3520" fmla="*/ 7515334 w 8851901"/>
              <a:gd name="connsiteY3520" fmla="*/ 5771858 h 6857997"/>
              <a:gd name="connsiteX3521" fmla="*/ 7516912 w 8851901"/>
              <a:gd name="connsiteY3521" fmla="*/ 5769510 h 6857997"/>
              <a:gd name="connsiteX3522" fmla="*/ 7518491 w 8851901"/>
              <a:gd name="connsiteY3522" fmla="*/ 5766380 h 6857997"/>
              <a:gd name="connsiteX3523" fmla="*/ 7520858 w 8851901"/>
              <a:gd name="connsiteY3523" fmla="*/ 5760120 h 6857997"/>
              <a:gd name="connsiteX3524" fmla="*/ 7522042 w 8851901"/>
              <a:gd name="connsiteY3524" fmla="*/ 5757381 h 6857997"/>
              <a:gd name="connsiteX3525" fmla="*/ 7524016 w 8851901"/>
              <a:gd name="connsiteY3525" fmla="*/ 5755033 h 6857997"/>
              <a:gd name="connsiteX3526" fmla="*/ 7525989 w 8851901"/>
              <a:gd name="connsiteY3526" fmla="*/ 5752685 h 6857997"/>
              <a:gd name="connsiteX3527" fmla="*/ 4335464 w 8851901"/>
              <a:gd name="connsiteY3527" fmla="*/ 5730873 h 6857997"/>
              <a:gd name="connsiteX3528" fmla="*/ 4354116 w 8851901"/>
              <a:gd name="connsiteY3528" fmla="*/ 5737985 h 6857997"/>
              <a:gd name="connsiteX3529" fmla="*/ 4373563 w 8851901"/>
              <a:gd name="connsiteY3529" fmla="*/ 5746283 h 6857997"/>
              <a:gd name="connsiteX3530" fmla="*/ 4393408 w 8851901"/>
              <a:gd name="connsiteY3530" fmla="*/ 5755765 h 6857997"/>
              <a:gd name="connsiteX3531" fmla="*/ 4413251 w 8851901"/>
              <a:gd name="connsiteY3531" fmla="*/ 5765643 h 6857997"/>
              <a:gd name="connsiteX3532" fmla="*/ 4423173 w 8851901"/>
              <a:gd name="connsiteY3532" fmla="*/ 5771175 h 6857997"/>
              <a:gd name="connsiteX3533" fmla="*/ 4431905 w 8851901"/>
              <a:gd name="connsiteY3533" fmla="*/ 5776311 h 6857997"/>
              <a:gd name="connsiteX3534" fmla="*/ 4440636 w 8851901"/>
              <a:gd name="connsiteY3534" fmla="*/ 5781843 h 6857997"/>
              <a:gd name="connsiteX3535" fmla="*/ 4448970 w 8851901"/>
              <a:gd name="connsiteY3535" fmla="*/ 5786979 h 6857997"/>
              <a:gd name="connsiteX3536" fmla="*/ 4456511 w 8851901"/>
              <a:gd name="connsiteY3536" fmla="*/ 5792906 h 6857997"/>
              <a:gd name="connsiteX3537" fmla="*/ 4462862 w 8851901"/>
              <a:gd name="connsiteY3537" fmla="*/ 5798437 h 6857997"/>
              <a:gd name="connsiteX3538" fmla="*/ 4468417 w 8851901"/>
              <a:gd name="connsiteY3538" fmla="*/ 5803969 h 6857997"/>
              <a:gd name="connsiteX3539" fmla="*/ 4473576 w 8851901"/>
              <a:gd name="connsiteY3539" fmla="*/ 5809500 h 6857997"/>
              <a:gd name="connsiteX3540" fmla="*/ 4465242 w 8851901"/>
              <a:gd name="connsiteY3540" fmla="*/ 5805154 h 6857997"/>
              <a:gd name="connsiteX3541" fmla="*/ 4457701 w 8851901"/>
              <a:gd name="connsiteY3541" fmla="*/ 5801993 h 6857997"/>
              <a:gd name="connsiteX3542" fmla="*/ 4454526 w 8851901"/>
              <a:gd name="connsiteY3542" fmla="*/ 5801203 h 6857997"/>
              <a:gd name="connsiteX3543" fmla="*/ 4451352 w 8851901"/>
              <a:gd name="connsiteY3543" fmla="*/ 5800808 h 6857997"/>
              <a:gd name="connsiteX3544" fmla="*/ 4448573 w 8851901"/>
              <a:gd name="connsiteY3544" fmla="*/ 5800808 h 6857997"/>
              <a:gd name="connsiteX3545" fmla="*/ 4446192 w 8851901"/>
              <a:gd name="connsiteY3545" fmla="*/ 5800808 h 6857997"/>
              <a:gd name="connsiteX3546" fmla="*/ 4443812 w 8851901"/>
              <a:gd name="connsiteY3546" fmla="*/ 5801203 h 6857997"/>
              <a:gd name="connsiteX3547" fmla="*/ 4441032 w 8851901"/>
              <a:gd name="connsiteY3547" fmla="*/ 5801993 h 6857997"/>
              <a:gd name="connsiteX3548" fmla="*/ 4439445 w 8851901"/>
              <a:gd name="connsiteY3548" fmla="*/ 5803969 h 6857997"/>
              <a:gd name="connsiteX3549" fmla="*/ 4437857 w 8851901"/>
              <a:gd name="connsiteY3549" fmla="*/ 5805944 h 6857997"/>
              <a:gd name="connsiteX3550" fmla="*/ 4436667 w 8851901"/>
              <a:gd name="connsiteY3550" fmla="*/ 5808315 h 6857997"/>
              <a:gd name="connsiteX3551" fmla="*/ 4435874 w 8851901"/>
              <a:gd name="connsiteY3551" fmla="*/ 5811476 h 6857997"/>
              <a:gd name="connsiteX3552" fmla="*/ 4435079 w 8851901"/>
              <a:gd name="connsiteY3552" fmla="*/ 5815427 h 6857997"/>
              <a:gd name="connsiteX3553" fmla="*/ 4435079 w 8851901"/>
              <a:gd name="connsiteY3553" fmla="*/ 5819773 h 6857997"/>
              <a:gd name="connsiteX3554" fmla="*/ 4430317 w 8851901"/>
              <a:gd name="connsiteY3554" fmla="*/ 5817007 h 6857997"/>
              <a:gd name="connsiteX3555" fmla="*/ 4427143 w 8851901"/>
              <a:gd name="connsiteY3555" fmla="*/ 5815427 h 6857997"/>
              <a:gd name="connsiteX3556" fmla="*/ 4425554 w 8851901"/>
              <a:gd name="connsiteY3556" fmla="*/ 5813451 h 6857997"/>
              <a:gd name="connsiteX3557" fmla="*/ 4424760 w 8851901"/>
              <a:gd name="connsiteY3557" fmla="*/ 5811871 h 6857997"/>
              <a:gd name="connsiteX3558" fmla="*/ 4424760 w 8851901"/>
              <a:gd name="connsiteY3558" fmla="*/ 5809895 h 6857997"/>
              <a:gd name="connsiteX3559" fmla="*/ 4425554 w 8851901"/>
              <a:gd name="connsiteY3559" fmla="*/ 5808315 h 6857997"/>
              <a:gd name="connsiteX3560" fmla="*/ 4428729 w 8851901"/>
              <a:gd name="connsiteY3560" fmla="*/ 5805154 h 6857997"/>
              <a:gd name="connsiteX3561" fmla="*/ 4431905 w 8851901"/>
              <a:gd name="connsiteY3561" fmla="*/ 5801598 h 6857997"/>
              <a:gd name="connsiteX3562" fmla="*/ 4433890 w 8851901"/>
              <a:gd name="connsiteY3562" fmla="*/ 5799623 h 6857997"/>
              <a:gd name="connsiteX3563" fmla="*/ 4435079 w 8851901"/>
              <a:gd name="connsiteY3563" fmla="*/ 5797647 h 6857997"/>
              <a:gd name="connsiteX3564" fmla="*/ 4435874 w 8851901"/>
              <a:gd name="connsiteY3564" fmla="*/ 5795276 h 6857997"/>
              <a:gd name="connsiteX3565" fmla="*/ 4435874 w 8851901"/>
              <a:gd name="connsiteY3565" fmla="*/ 5792511 h 6857997"/>
              <a:gd name="connsiteX3566" fmla="*/ 4435079 w 8851901"/>
              <a:gd name="connsiteY3566" fmla="*/ 5789350 h 6857997"/>
              <a:gd name="connsiteX3567" fmla="*/ 4433492 w 8851901"/>
              <a:gd name="connsiteY3567" fmla="*/ 5786189 h 6857997"/>
              <a:gd name="connsiteX3568" fmla="*/ 4431110 w 8851901"/>
              <a:gd name="connsiteY3568" fmla="*/ 5786979 h 6857997"/>
              <a:gd name="connsiteX3569" fmla="*/ 4427936 w 8851901"/>
              <a:gd name="connsiteY3569" fmla="*/ 5787769 h 6857997"/>
              <a:gd name="connsiteX3570" fmla="*/ 4423570 w 8851901"/>
              <a:gd name="connsiteY3570" fmla="*/ 5788164 h 6857997"/>
              <a:gd name="connsiteX3571" fmla="*/ 4418807 w 8851901"/>
              <a:gd name="connsiteY3571" fmla="*/ 5786979 h 6857997"/>
              <a:gd name="connsiteX3572" fmla="*/ 4414442 w 8851901"/>
              <a:gd name="connsiteY3572" fmla="*/ 5785794 h 6857997"/>
              <a:gd name="connsiteX3573" fmla="*/ 4410076 w 8851901"/>
              <a:gd name="connsiteY3573" fmla="*/ 5783818 h 6857997"/>
              <a:gd name="connsiteX3574" fmla="*/ 4405710 w 8851901"/>
              <a:gd name="connsiteY3574" fmla="*/ 5780657 h 6857997"/>
              <a:gd name="connsiteX3575" fmla="*/ 4397773 w 8851901"/>
              <a:gd name="connsiteY3575" fmla="*/ 5775521 h 6857997"/>
              <a:gd name="connsiteX3576" fmla="*/ 4393804 w 8851901"/>
              <a:gd name="connsiteY3576" fmla="*/ 5772755 h 6857997"/>
              <a:gd name="connsiteX3577" fmla="*/ 4390630 w 8851901"/>
              <a:gd name="connsiteY3577" fmla="*/ 5770779 h 6857997"/>
              <a:gd name="connsiteX3578" fmla="*/ 4386661 w 8851901"/>
              <a:gd name="connsiteY3578" fmla="*/ 5768804 h 6857997"/>
              <a:gd name="connsiteX3579" fmla="*/ 4383088 w 8851901"/>
              <a:gd name="connsiteY3579" fmla="*/ 5767619 h 6857997"/>
              <a:gd name="connsiteX3580" fmla="*/ 4379914 w 8851901"/>
              <a:gd name="connsiteY3580" fmla="*/ 5767619 h 6857997"/>
              <a:gd name="connsiteX3581" fmla="*/ 4378326 w 8851901"/>
              <a:gd name="connsiteY3581" fmla="*/ 5768014 h 6857997"/>
              <a:gd name="connsiteX3582" fmla="*/ 4376343 w 8851901"/>
              <a:gd name="connsiteY3582" fmla="*/ 5769199 h 6857997"/>
              <a:gd name="connsiteX3583" fmla="*/ 4374754 w 8851901"/>
              <a:gd name="connsiteY3583" fmla="*/ 5769989 h 6857997"/>
              <a:gd name="connsiteX3584" fmla="*/ 4373563 w 8851901"/>
              <a:gd name="connsiteY3584" fmla="*/ 5771570 h 6857997"/>
              <a:gd name="connsiteX3585" fmla="*/ 4369991 w 8851901"/>
              <a:gd name="connsiteY3585" fmla="*/ 5775521 h 6857997"/>
              <a:gd name="connsiteX3586" fmla="*/ 4370389 w 8851901"/>
              <a:gd name="connsiteY3586" fmla="*/ 5770779 h 6857997"/>
              <a:gd name="connsiteX3587" fmla="*/ 4370389 w 8851901"/>
              <a:gd name="connsiteY3587" fmla="*/ 5766433 h 6857997"/>
              <a:gd name="connsiteX3588" fmla="*/ 4369596 w 8851901"/>
              <a:gd name="connsiteY3588" fmla="*/ 5763272 h 6857997"/>
              <a:gd name="connsiteX3589" fmla="*/ 4368007 w 8851901"/>
              <a:gd name="connsiteY3589" fmla="*/ 5760507 h 6857997"/>
              <a:gd name="connsiteX3590" fmla="*/ 4366023 w 8851901"/>
              <a:gd name="connsiteY3590" fmla="*/ 5758531 h 6857997"/>
              <a:gd name="connsiteX3591" fmla="*/ 4363641 w 8851901"/>
              <a:gd name="connsiteY3591" fmla="*/ 5756555 h 6857997"/>
              <a:gd name="connsiteX3592" fmla="*/ 4358085 w 8851901"/>
              <a:gd name="connsiteY3592" fmla="*/ 5753790 h 6857997"/>
              <a:gd name="connsiteX3593" fmla="*/ 4351735 w 8851901"/>
              <a:gd name="connsiteY3593" fmla="*/ 5750629 h 6857997"/>
              <a:gd name="connsiteX3594" fmla="*/ 4348164 w 8851901"/>
              <a:gd name="connsiteY3594" fmla="*/ 5748653 h 6857997"/>
              <a:gd name="connsiteX3595" fmla="*/ 4345386 w 8851901"/>
              <a:gd name="connsiteY3595" fmla="*/ 5746678 h 6857997"/>
              <a:gd name="connsiteX3596" fmla="*/ 4342210 w 8851901"/>
              <a:gd name="connsiteY3596" fmla="*/ 5743912 h 6857997"/>
              <a:gd name="connsiteX3597" fmla="*/ 4339433 w 8851901"/>
              <a:gd name="connsiteY3597" fmla="*/ 5740356 h 6857997"/>
              <a:gd name="connsiteX3598" fmla="*/ 4337448 w 8851901"/>
              <a:gd name="connsiteY3598" fmla="*/ 5736010 h 6857997"/>
              <a:gd name="connsiteX3599" fmla="*/ 7153276 w 8851901"/>
              <a:gd name="connsiteY3599" fmla="*/ 5727699 h 6857997"/>
              <a:gd name="connsiteX3600" fmla="*/ 7153276 w 8851901"/>
              <a:gd name="connsiteY3600" fmla="*/ 5731289 h 6857997"/>
              <a:gd name="connsiteX3601" fmla="*/ 7153276 w 8851901"/>
              <a:gd name="connsiteY3601" fmla="*/ 5734081 h 6857997"/>
              <a:gd name="connsiteX3602" fmla="*/ 7152879 w 8851901"/>
              <a:gd name="connsiteY3602" fmla="*/ 5737272 h 6857997"/>
              <a:gd name="connsiteX3603" fmla="*/ 7152085 w 8851901"/>
              <a:gd name="connsiteY3603" fmla="*/ 5739665 h 6857997"/>
              <a:gd name="connsiteX3604" fmla="*/ 7150498 w 8851901"/>
              <a:gd name="connsiteY3604" fmla="*/ 5744851 h 6857997"/>
              <a:gd name="connsiteX3605" fmla="*/ 7147323 w 8851901"/>
              <a:gd name="connsiteY3605" fmla="*/ 5749238 h 6857997"/>
              <a:gd name="connsiteX3606" fmla="*/ 7144148 w 8851901"/>
              <a:gd name="connsiteY3606" fmla="*/ 5753227 h 6857997"/>
              <a:gd name="connsiteX3607" fmla="*/ 7140576 w 8851901"/>
              <a:gd name="connsiteY3607" fmla="*/ 5757216 h 6857997"/>
              <a:gd name="connsiteX3608" fmla="*/ 7132241 w 8851901"/>
              <a:gd name="connsiteY3608" fmla="*/ 5763996 h 6857997"/>
              <a:gd name="connsiteX3609" fmla="*/ 7127876 w 8851901"/>
              <a:gd name="connsiteY3609" fmla="*/ 5767985 h 6857997"/>
              <a:gd name="connsiteX3610" fmla="*/ 7124304 w 8851901"/>
              <a:gd name="connsiteY3610" fmla="*/ 5771575 h 6857997"/>
              <a:gd name="connsiteX3611" fmla="*/ 7121129 w 8851901"/>
              <a:gd name="connsiteY3611" fmla="*/ 5775165 h 6857997"/>
              <a:gd name="connsiteX3612" fmla="*/ 7118351 w 8851901"/>
              <a:gd name="connsiteY3612" fmla="*/ 5779552 h 6857997"/>
              <a:gd name="connsiteX3613" fmla="*/ 7116763 w 8851901"/>
              <a:gd name="connsiteY3613" fmla="*/ 5784738 h 6857997"/>
              <a:gd name="connsiteX3614" fmla="*/ 7115573 w 8851901"/>
              <a:gd name="connsiteY3614" fmla="*/ 5787530 h 6857997"/>
              <a:gd name="connsiteX3615" fmla="*/ 7115573 w 8851901"/>
              <a:gd name="connsiteY3615" fmla="*/ 5790322 h 6857997"/>
              <a:gd name="connsiteX3616" fmla="*/ 7115573 w 8851901"/>
              <a:gd name="connsiteY3616" fmla="*/ 5793513 h 6857997"/>
              <a:gd name="connsiteX3617" fmla="*/ 7116366 w 8851901"/>
              <a:gd name="connsiteY3617" fmla="*/ 5796305 h 6857997"/>
              <a:gd name="connsiteX3618" fmla="*/ 7116763 w 8851901"/>
              <a:gd name="connsiteY3618" fmla="*/ 5799895 h 6857997"/>
              <a:gd name="connsiteX3619" fmla="*/ 7117557 w 8851901"/>
              <a:gd name="connsiteY3619" fmla="*/ 5803883 h 6857997"/>
              <a:gd name="connsiteX3620" fmla="*/ 7114382 w 8851901"/>
              <a:gd name="connsiteY3620" fmla="*/ 5805878 h 6857997"/>
              <a:gd name="connsiteX3621" fmla="*/ 7111207 w 8851901"/>
              <a:gd name="connsiteY3621" fmla="*/ 5806675 h 6857997"/>
              <a:gd name="connsiteX3622" fmla="*/ 7108826 w 8851901"/>
              <a:gd name="connsiteY3622" fmla="*/ 5807074 h 6857997"/>
              <a:gd name="connsiteX3623" fmla="*/ 7106841 w 8851901"/>
              <a:gd name="connsiteY3623" fmla="*/ 5807074 h 6857997"/>
              <a:gd name="connsiteX3624" fmla="*/ 7104857 w 8851901"/>
              <a:gd name="connsiteY3624" fmla="*/ 5806277 h 6857997"/>
              <a:gd name="connsiteX3625" fmla="*/ 7104063 w 8851901"/>
              <a:gd name="connsiteY3625" fmla="*/ 5804681 h 6857997"/>
              <a:gd name="connsiteX3626" fmla="*/ 7101682 w 8851901"/>
              <a:gd name="connsiteY3626" fmla="*/ 5801091 h 6857997"/>
              <a:gd name="connsiteX3627" fmla="*/ 7099697 w 8851901"/>
              <a:gd name="connsiteY3627" fmla="*/ 5797501 h 6857997"/>
              <a:gd name="connsiteX3628" fmla="*/ 7098507 w 8851901"/>
              <a:gd name="connsiteY3628" fmla="*/ 5795906 h 6857997"/>
              <a:gd name="connsiteX3629" fmla="*/ 7097713 w 8851901"/>
              <a:gd name="connsiteY3629" fmla="*/ 5794310 h 6857997"/>
              <a:gd name="connsiteX3630" fmla="*/ 7096919 w 8851901"/>
              <a:gd name="connsiteY3630" fmla="*/ 5793513 h 6857997"/>
              <a:gd name="connsiteX3631" fmla="*/ 7095332 w 8851901"/>
              <a:gd name="connsiteY3631" fmla="*/ 5793114 h 6857997"/>
              <a:gd name="connsiteX3632" fmla="*/ 7093347 w 8851901"/>
              <a:gd name="connsiteY3632" fmla="*/ 5793513 h 6857997"/>
              <a:gd name="connsiteX3633" fmla="*/ 7091363 w 8851901"/>
              <a:gd name="connsiteY3633" fmla="*/ 5794310 h 6857997"/>
              <a:gd name="connsiteX3634" fmla="*/ 7094935 w 8851901"/>
              <a:gd name="connsiteY3634" fmla="*/ 5787929 h 6857997"/>
              <a:gd name="connsiteX3635" fmla="*/ 7100094 w 8851901"/>
              <a:gd name="connsiteY3635" fmla="*/ 5781148 h 6857997"/>
              <a:gd name="connsiteX3636" fmla="*/ 7106444 w 8851901"/>
              <a:gd name="connsiteY3636" fmla="*/ 5773968 h 6857997"/>
              <a:gd name="connsiteX3637" fmla="*/ 7114382 w 8851901"/>
              <a:gd name="connsiteY3637" fmla="*/ 5765592 h 6857997"/>
              <a:gd name="connsiteX3638" fmla="*/ 7132638 w 8851901"/>
              <a:gd name="connsiteY3638" fmla="*/ 5747244 h 6857997"/>
              <a:gd name="connsiteX3639" fmla="*/ 7701172 w 8851901"/>
              <a:gd name="connsiteY3639" fmla="*/ 5716586 h 6857997"/>
              <a:gd name="connsiteX3640" fmla="*/ 7701573 w 8851901"/>
              <a:gd name="connsiteY3640" fmla="*/ 5720190 h 6857997"/>
              <a:gd name="connsiteX3641" fmla="*/ 7703177 w 8851901"/>
              <a:gd name="connsiteY3641" fmla="*/ 5723394 h 6857997"/>
              <a:gd name="connsiteX3642" fmla="*/ 7704780 w 8851901"/>
              <a:gd name="connsiteY3642" fmla="*/ 5726998 h 6857997"/>
              <a:gd name="connsiteX3643" fmla="*/ 7707186 w 8851901"/>
              <a:gd name="connsiteY3643" fmla="*/ 5730602 h 6857997"/>
              <a:gd name="connsiteX3644" fmla="*/ 7709591 w 8851901"/>
              <a:gd name="connsiteY3644" fmla="*/ 5734607 h 6857997"/>
              <a:gd name="connsiteX3645" fmla="*/ 7712397 w 8851901"/>
              <a:gd name="connsiteY3645" fmla="*/ 5737810 h 6857997"/>
              <a:gd name="connsiteX3646" fmla="*/ 7720014 w 8851901"/>
              <a:gd name="connsiteY3646" fmla="*/ 5744618 h 6857997"/>
              <a:gd name="connsiteX3647" fmla="*/ 7718010 w 8851901"/>
              <a:gd name="connsiteY3647" fmla="*/ 5748222 h 6857997"/>
              <a:gd name="connsiteX3648" fmla="*/ 7715604 w 8851901"/>
              <a:gd name="connsiteY3648" fmla="*/ 5751025 h 6857997"/>
              <a:gd name="connsiteX3649" fmla="*/ 7713600 w 8851901"/>
              <a:gd name="connsiteY3649" fmla="*/ 5753428 h 6857997"/>
              <a:gd name="connsiteX3650" fmla="*/ 7711194 w 8851901"/>
              <a:gd name="connsiteY3650" fmla="*/ 5755430 h 6857997"/>
              <a:gd name="connsiteX3651" fmla="*/ 7708388 w 8851901"/>
              <a:gd name="connsiteY3651" fmla="*/ 5756631 h 6857997"/>
              <a:gd name="connsiteX3652" fmla="*/ 7705983 w 8851901"/>
              <a:gd name="connsiteY3652" fmla="*/ 5757432 h 6857997"/>
              <a:gd name="connsiteX3653" fmla="*/ 7701573 w 8851901"/>
              <a:gd name="connsiteY3653" fmla="*/ 5757833 h 6857997"/>
              <a:gd name="connsiteX3654" fmla="*/ 7691952 w 8851901"/>
              <a:gd name="connsiteY3654" fmla="*/ 5757833 h 6857997"/>
              <a:gd name="connsiteX3655" fmla="*/ 7686740 w 8851901"/>
              <a:gd name="connsiteY3655" fmla="*/ 5759034 h 6857997"/>
              <a:gd name="connsiteX3656" fmla="*/ 7685137 w 8851901"/>
              <a:gd name="connsiteY3656" fmla="*/ 5759835 h 6857997"/>
              <a:gd name="connsiteX3657" fmla="*/ 7682330 w 8851901"/>
              <a:gd name="connsiteY3657" fmla="*/ 5761036 h 6857997"/>
              <a:gd name="connsiteX3658" fmla="*/ 7681529 w 8851901"/>
              <a:gd name="connsiteY3658" fmla="*/ 5758634 h 6857997"/>
              <a:gd name="connsiteX3659" fmla="*/ 7681128 w 8851901"/>
              <a:gd name="connsiteY3659" fmla="*/ 5755430 h 6857997"/>
              <a:gd name="connsiteX3660" fmla="*/ 7680326 w 8851901"/>
              <a:gd name="connsiteY3660" fmla="*/ 5752627 h 6857997"/>
              <a:gd name="connsiteX3661" fmla="*/ 7680326 w 8851901"/>
              <a:gd name="connsiteY3661" fmla="*/ 5750224 h 6857997"/>
              <a:gd name="connsiteX3662" fmla="*/ 7681529 w 8851901"/>
              <a:gd name="connsiteY3662" fmla="*/ 5744217 h 6857997"/>
              <a:gd name="connsiteX3663" fmla="*/ 7683533 w 8851901"/>
              <a:gd name="connsiteY3663" fmla="*/ 5739011 h 6857997"/>
              <a:gd name="connsiteX3664" fmla="*/ 7686339 w 8851901"/>
              <a:gd name="connsiteY3664" fmla="*/ 5733405 h 6857997"/>
              <a:gd name="connsiteX3665" fmla="*/ 7690348 w 8851901"/>
              <a:gd name="connsiteY3665" fmla="*/ 5728199 h 6857997"/>
              <a:gd name="connsiteX3666" fmla="*/ 7695159 w 8851901"/>
              <a:gd name="connsiteY3666" fmla="*/ 5722593 h 6857997"/>
              <a:gd name="connsiteX3667" fmla="*/ 7511257 w 8851901"/>
              <a:gd name="connsiteY3667" fmla="*/ 5702299 h 6857997"/>
              <a:gd name="connsiteX3668" fmla="*/ 7515226 w 8851901"/>
              <a:gd name="connsiteY3668" fmla="*/ 5702299 h 6857997"/>
              <a:gd name="connsiteX3669" fmla="*/ 7513638 w 8851901"/>
              <a:gd name="connsiteY3669" fmla="*/ 5709160 h 6857997"/>
              <a:gd name="connsiteX3670" fmla="*/ 7510860 w 8851901"/>
              <a:gd name="connsiteY3670" fmla="*/ 5716425 h 6857997"/>
              <a:gd name="connsiteX3671" fmla="*/ 7507288 w 8851901"/>
              <a:gd name="connsiteY3671" fmla="*/ 5724497 h 6857997"/>
              <a:gd name="connsiteX3672" fmla="*/ 7502923 w 8851901"/>
              <a:gd name="connsiteY3672" fmla="*/ 5732569 h 6857997"/>
              <a:gd name="connsiteX3673" fmla="*/ 7497764 w 8851901"/>
              <a:gd name="connsiteY3673" fmla="*/ 5739431 h 6857997"/>
              <a:gd name="connsiteX3674" fmla="*/ 7495382 w 8851901"/>
              <a:gd name="connsiteY3674" fmla="*/ 5742256 h 6857997"/>
              <a:gd name="connsiteX3675" fmla="*/ 7492207 w 8851901"/>
              <a:gd name="connsiteY3675" fmla="*/ 5744677 h 6857997"/>
              <a:gd name="connsiteX3676" fmla="*/ 7489429 w 8851901"/>
              <a:gd name="connsiteY3676" fmla="*/ 5746695 h 6857997"/>
              <a:gd name="connsiteX3677" fmla="*/ 7486651 w 8851901"/>
              <a:gd name="connsiteY3677" fmla="*/ 5748310 h 6857997"/>
              <a:gd name="connsiteX3678" fmla="*/ 7483079 w 8851901"/>
              <a:gd name="connsiteY3678" fmla="*/ 5749117 h 6857997"/>
              <a:gd name="connsiteX3679" fmla="*/ 7480301 w 8851901"/>
              <a:gd name="connsiteY3679" fmla="*/ 5749924 h 6857997"/>
              <a:gd name="connsiteX3680" fmla="*/ 7481095 w 8851901"/>
              <a:gd name="connsiteY3680" fmla="*/ 5742659 h 6857997"/>
              <a:gd name="connsiteX3681" fmla="*/ 7483476 w 8851901"/>
              <a:gd name="connsiteY3681" fmla="*/ 5734991 h 6857997"/>
              <a:gd name="connsiteX3682" fmla="*/ 7486651 w 8851901"/>
              <a:gd name="connsiteY3682" fmla="*/ 5726919 h 6857997"/>
              <a:gd name="connsiteX3683" fmla="*/ 7490223 w 8851901"/>
              <a:gd name="connsiteY3683" fmla="*/ 5719654 h 6857997"/>
              <a:gd name="connsiteX3684" fmla="*/ 7493001 w 8851901"/>
              <a:gd name="connsiteY3684" fmla="*/ 5715618 h 6857997"/>
              <a:gd name="connsiteX3685" fmla="*/ 7495382 w 8851901"/>
              <a:gd name="connsiteY3685" fmla="*/ 5712389 h 6857997"/>
              <a:gd name="connsiteX3686" fmla="*/ 7498160 w 8851901"/>
              <a:gd name="connsiteY3686" fmla="*/ 5709564 h 6857997"/>
              <a:gd name="connsiteX3687" fmla="*/ 7500938 w 8851901"/>
              <a:gd name="connsiteY3687" fmla="*/ 5707142 h 6857997"/>
              <a:gd name="connsiteX3688" fmla="*/ 7504510 w 8851901"/>
              <a:gd name="connsiteY3688" fmla="*/ 5704721 h 6857997"/>
              <a:gd name="connsiteX3689" fmla="*/ 7508082 w 8851901"/>
              <a:gd name="connsiteY3689" fmla="*/ 5703106 h 6857997"/>
              <a:gd name="connsiteX3690" fmla="*/ 6918865 w 8851901"/>
              <a:gd name="connsiteY3690" fmla="*/ 5702298 h 6857997"/>
              <a:gd name="connsiteX3691" fmla="*/ 6922759 w 8851901"/>
              <a:gd name="connsiteY3691" fmla="*/ 5702705 h 6857997"/>
              <a:gd name="connsiteX3692" fmla="*/ 6926263 w 8851901"/>
              <a:gd name="connsiteY3692" fmla="*/ 5703112 h 6857997"/>
              <a:gd name="connsiteX3693" fmla="*/ 6924316 w 8851901"/>
              <a:gd name="connsiteY3693" fmla="*/ 5706776 h 6857997"/>
              <a:gd name="connsiteX3694" fmla="*/ 6922369 w 8851901"/>
              <a:gd name="connsiteY3694" fmla="*/ 5709625 h 6857997"/>
              <a:gd name="connsiteX3695" fmla="*/ 6920033 w 8851901"/>
              <a:gd name="connsiteY3695" fmla="*/ 5712067 h 6857997"/>
              <a:gd name="connsiteX3696" fmla="*/ 6917696 w 8851901"/>
              <a:gd name="connsiteY3696" fmla="*/ 5714510 h 6857997"/>
              <a:gd name="connsiteX3697" fmla="*/ 6912634 w 8851901"/>
              <a:gd name="connsiteY3697" fmla="*/ 5718580 h 6857997"/>
              <a:gd name="connsiteX3698" fmla="*/ 6907183 w 8851901"/>
              <a:gd name="connsiteY3698" fmla="*/ 5721837 h 6857997"/>
              <a:gd name="connsiteX3699" fmla="*/ 6895891 w 8851901"/>
              <a:gd name="connsiteY3699" fmla="*/ 5727535 h 6857997"/>
              <a:gd name="connsiteX3700" fmla="*/ 6890439 w 8851901"/>
              <a:gd name="connsiteY3700" fmla="*/ 5730792 h 6857997"/>
              <a:gd name="connsiteX3701" fmla="*/ 6884988 w 8851901"/>
              <a:gd name="connsiteY3701" fmla="*/ 5734048 h 6857997"/>
              <a:gd name="connsiteX3702" fmla="*/ 6888492 w 8851901"/>
              <a:gd name="connsiteY3702" fmla="*/ 5726314 h 6857997"/>
              <a:gd name="connsiteX3703" fmla="*/ 6891608 w 8851901"/>
              <a:gd name="connsiteY3703" fmla="*/ 5718580 h 6857997"/>
              <a:gd name="connsiteX3704" fmla="*/ 6893944 w 8851901"/>
              <a:gd name="connsiteY3704" fmla="*/ 5715731 h 6857997"/>
              <a:gd name="connsiteX3705" fmla="*/ 6895891 w 8851901"/>
              <a:gd name="connsiteY3705" fmla="*/ 5712475 h 6857997"/>
              <a:gd name="connsiteX3706" fmla="*/ 6898617 w 8851901"/>
              <a:gd name="connsiteY3706" fmla="*/ 5710846 h 6857997"/>
              <a:gd name="connsiteX3707" fmla="*/ 6900953 w 8851901"/>
              <a:gd name="connsiteY3707" fmla="*/ 5707997 h 6857997"/>
              <a:gd name="connsiteX3708" fmla="*/ 6903679 w 8851901"/>
              <a:gd name="connsiteY3708" fmla="*/ 5706776 h 6857997"/>
              <a:gd name="connsiteX3709" fmla="*/ 6906015 w 8851901"/>
              <a:gd name="connsiteY3709" fmla="*/ 5705148 h 6857997"/>
              <a:gd name="connsiteX3710" fmla="*/ 6909519 w 8851901"/>
              <a:gd name="connsiteY3710" fmla="*/ 5703519 h 6857997"/>
              <a:gd name="connsiteX3711" fmla="*/ 6912245 w 8851901"/>
              <a:gd name="connsiteY3711" fmla="*/ 5703112 h 6857997"/>
              <a:gd name="connsiteX3712" fmla="*/ 6915750 w 8851901"/>
              <a:gd name="connsiteY3712" fmla="*/ 5702705 h 6857997"/>
              <a:gd name="connsiteX3713" fmla="*/ 7427416 w 8851901"/>
              <a:gd name="connsiteY3713" fmla="*/ 5688011 h 6857997"/>
              <a:gd name="connsiteX3714" fmla="*/ 7439026 w 8851901"/>
              <a:gd name="connsiteY3714" fmla="*/ 5698844 h 6857997"/>
              <a:gd name="connsiteX3715" fmla="*/ 7438225 w 8851901"/>
              <a:gd name="connsiteY3715" fmla="*/ 5703873 h 6857997"/>
              <a:gd name="connsiteX3716" fmla="*/ 7436624 w 8851901"/>
              <a:gd name="connsiteY3716" fmla="*/ 5709289 h 6857997"/>
              <a:gd name="connsiteX3717" fmla="*/ 7435823 w 8851901"/>
              <a:gd name="connsiteY3717" fmla="*/ 5711611 h 6857997"/>
              <a:gd name="connsiteX3718" fmla="*/ 7434222 w 8851901"/>
              <a:gd name="connsiteY3718" fmla="*/ 5714319 h 6857997"/>
              <a:gd name="connsiteX3719" fmla="*/ 7432220 w 8851901"/>
              <a:gd name="connsiteY3719" fmla="*/ 5717027 h 6857997"/>
              <a:gd name="connsiteX3720" fmla="*/ 7429818 w 8851901"/>
              <a:gd name="connsiteY3720" fmla="*/ 5719348 h 6857997"/>
              <a:gd name="connsiteX3721" fmla="*/ 7426616 w 8851901"/>
              <a:gd name="connsiteY3721" fmla="*/ 5715479 h 6857997"/>
              <a:gd name="connsiteX3722" fmla="*/ 7423413 w 8851901"/>
              <a:gd name="connsiteY3722" fmla="*/ 5712384 h 6857997"/>
              <a:gd name="connsiteX3723" fmla="*/ 7421011 w 8851901"/>
              <a:gd name="connsiteY3723" fmla="*/ 5711611 h 6857997"/>
              <a:gd name="connsiteX3724" fmla="*/ 7419009 w 8851901"/>
              <a:gd name="connsiteY3724" fmla="*/ 5711611 h 6857997"/>
              <a:gd name="connsiteX3725" fmla="*/ 7417008 w 8851901"/>
              <a:gd name="connsiteY3725" fmla="*/ 5712384 h 6857997"/>
              <a:gd name="connsiteX3726" fmla="*/ 7415807 w 8851901"/>
              <a:gd name="connsiteY3726" fmla="*/ 5714319 h 6857997"/>
              <a:gd name="connsiteX3727" fmla="*/ 7413005 w 8851901"/>
              <a:gd name="connsiteY3727" fmla="*/ 5719735 h 6857997"/>
              <a:gd name="connsiteX3728" fmla="*/ 7410202 w 8851901"/>
              <a:gd name="connsiteY3728" fmla="*/ 5725925 h 6857997"/>
              <a:gd name="connsiteX3729" fmla="*/ 7408201 w 8851901"/>
              <a:gd name="connsiteY3729" fmla="*/ 5728633 h 6857997"/>
              <a:gd name="connsiteX3730" fmla="*/ 7406199 w 8851901"/>
              <a:gd name="connsiteY3730" fmla="*/ 5730954 h 6857997"/>
              <a:gd name="connsiteX3731" fmla="*/ 7403797 w 8851901"/>
              <a:gd name="connsiteY3731" fmla="*/ 5732889 h 6857997"/>
              <a:gd name="connsiteX3732" fmla="*/ 7400995 w 8851901"/>
              <a:gd name="connsiteY3732" fmla="*/ 5734049 h 6857997"/>
              <a:gd name="connsiteX3733" fmla="*/ 7396991 w 8851901"/>
              <a:gd name="connsiteY3733" fmla="*/ 5734049 h 6857997"/>
              <a:gd name="connsiteX3734" fmla="*/ 7392988 w 8851901"/>
              <a:gd name="connsiteY3734" fmla="*/ 5732889 h 6857997"/>
              <a:gd name="connsiteX3735" fmla="*/ 7392988 w 8851901"/>
              <a:gd name="connsiteY3735" fmla="*/ 5729794 h 6857997"/>
              <a:gd name="connsiteX3736" fmla="*/ 7393789 w 8851901"/>
              <a:gd name="connsiteY3736" fmla="*/ 5726312 h 6857997"/>
              <a:gd name="connsiteX3737" fmla="*/ 7395390 w 8851901"/>
              <a:gd name="connsiteY3737" fmla="*/ 5722443 h 6857997"/>
              <a:gd name="connsiteX3738" fmla="*/ 7396991 w 8851901"/>
              <a:gd name="connsiteY3738" fmla="*/ 5719348 h 6857997"/>
              <a:gd name="connsiteX3739" fmla="*/ 7401395 w 8851901"/>
              <a:gd name="connsiteY3739" fmla="*/ 5711611 h 6857997"/>
              <a:gd name="connsiteX3740" fmla="*/ 7406599 w 8851901"/>
              <a:gd name="connsiteY3740" fmla="*/ 5704647 h 6857997"/>
              <a:gd name="connsiteX3741" fmla="*/ 7412204 w 8851901"/>
              <a:gd name="connsiteY3741" fmla="*/ 5697683 h 6857997"/>
              <a:gd name="connsiteX3742" fmla="*/ 7418209 w 8851901"/>
              <a:gd name="connsiteY3742" fmla="*/ 5692654 h 6857997"/>
              <a:gd name="connsiteX3743" fmla="*/ 7420611 w 8851901"/>
              <a:gd name="connsiteY3743" fmla="*/ 5690719 h 6857997"/>
              <a:gd name="connsiteX3744" fmla="*/ 7423413 w 8851901"/>
              <a:gd name="connsiteY3744" fmla="*/ 5689172 h 6857997"/>
              <a:gd name="connsiteX3745" fmla="*/ 7425415 w 8851901"/>
              <a:gd name="connsiteY3745" fmla="*/ 5688398 h 6857997"/>
              <a:gd name="connsiteX3746" fmla="*/ 4238627 w 8851901"/>
              <a:gd name="connsiteY3746" fmla="*/ 5665786 h 6857997"/>
              <a:gd name="connsiteX3747" fmla="*/ 4250136 w 8851901"/>
              <a:gd name="connsiteY3747" fmla="*/ 5671779 h 6857997"/>
              <a:gd name="connsiteX3748" fmla="*/ 4262041 w 8851901"/>
              <a:gd name="connsiteY3748" fmla="*/ 5677372 h 6857997"/>
              <a:gd name="connsiteX3749" fmla="*/ 4273155 w 8851901"/>
              <a:gd name="connsiteY3749" fmla="*/ 5684163 h 6857997"/>
              <a:gd name="connsiteX3750" fmla="*/ 4283869 w 8851901"/>
              <a:gd name="connsiteY3750" fmla="*/ 5691354 h 6857997"/>
              <a:gd name="connsiteX3751" fmla="*/ 4294585 w 8851901"/>
              <a:gd name="connsiteY3751" fmla="*/ 5698945 h 6857997"/>
              <a:gd name="connsiteX3752" fmla="*/ 4305301 w 8851901"/>
              <a:gd name="connsiteY3752" fmla="*/ 5707335 h 6857997"/>
              <a:gd name="connsiteX3753" fmla="*/ 4315619 w 8851901"/>
              <a:gd name="connsiteY3753" fmla="*/ 5716923 h 6857997"/>
              <a:gd name="connsiteX3754" fmla="*/ 4325939 w 8851901"/>
              <a:gd name="connsiteY3754" fmla="*/ 5726111 h 6857997"/>
              <a:gd name="connsiteX3755" fmla="*/ 4311652 w 8851901"/>
              <a:gd name="connsiteY3755" fmla="*/ 5724114 h 6857997"/>
              <a:gd name="connsiteX3756" fmla="*/ 4296173 w 8851901"/>
              <a:gd name="connsiteY3756" fmla="*/ 5722116 h 6857997"/>
              <a:gd name="connsiteX3757" fmla="*/ 4287838 w 8851901"/>
              <a:gd name="connsiteY3757" fmla="*/ 5720518 h 6857997"/>
              <a:gd name="connsiteX3758" fmla="*/ 4279902 w 8851901"/>
              <a:gd name="connsiteY3758" fmla="*/ 5718521 h 6857997"/>
              <a:gd name="connsiteX3759" fmla="*/ 4272360 w 8851901"/>
              <a:gd name="connsiteY3759" fmla="*/ 5716923 h 6857997"/>
              <a:gd name="connsiteX3760" fmla="*/ 4264819 w 8851901"/>
              <a:gd name="connsiteY3760" fmla="*/ 5714126 h 6857997"/>
              <a:gd name="connsiteX3761" fmla="*/ 4258073 w 8851901"/>
              <a:gd name="connsiteY3761" fmla="*/ 5710930 h 6857997"/>
              <a:gd name="connsiteX3762" fmla="*/ 4251723 w 8851901"/>
              <a:gd name="connsiteY3762" fmla="*/ 5707335 h 6857997"/>
              <a:gd name="connsiteX3763" fmla="*/ 4249341 w 8851901"/>
              <a:gd name="connsiteY3763" fmla="*/ 5704938 h 6857997"/>
              <a:gd name="connsiteX3764" fmla="*/ 4246960 w 8851901"/>
              <a:gd name="connsiteY3764" fmla="*/ 5702541 h 6857997"/>
              <a:gd name="connsiteX3765" fmla="*/ 4244579 w 8851901"/>
              <a:gd name="connsiteY3765" fmla="*/ 5700144 h 6857997"/>
              <a:gd name="connsiteX3766" fmla="*/ 4242594 w 8851901"/>
              <a:gd name="connsiteY3766" fmla="*/ 5696948 h 6857997"/>
              <a:gd name="connsiteX3767" fmla="*/ 4240610 w 8851901"/>
              <a:gd name="connsiteY3767" fmla="*/ 5694151 h 6857997"/>
              <a:gd name="connsiteX3768" fmla="*/ 4239023 w 8851901"/>
              <a:gd name="connsiteY3768" fmla="*/ 5691354 h 6857997"/>
              <a:gd name="connsiteX3769" fmla="*/ 4238229 w 8851901"/>
              <a:gd name="connsiteY3769" fmla="*/ 5687359 h 6857997"/>
              <a:gd name="connsiteX3770" fmla="*/ 4237436 w 8851901"/>
              <a:gd name="connsiteY3770" fmla="*/ 5683764 h 6857997"/>
              <a:gd name="connsiteX3771" fmla="*/ 4237038 w 8851901"/>
              <a:gd name="connsiteY3771" fmla="*/ 5679769 h 6857997"/>
              <a:gd name="connsiteX3772" fmla="*/ 4237038 w 8851901"/>
              <a:gd name="connsiteY3772" fmla="*/ 5675374 h 6857997"/>
              <a:gd name="connsiteX3773" fmla="*/ 4237436 w 8851901"/>
              <a:gd name="connsiteY3773" fmla="*/ 5670580 h 6857997"/>
              <a:gd name="connsiteX3774" fmla="*/ 7140576 w 8851901"/>
              <a:gd name="connsiteY3774" fmla="*/ 5662611 h 6857997"/>
              <a:gd name="connsiteX3775" fmla="*/ 7134226 w 8851901"/>
              <a:gd name="connsiteY3775" fmla="*/ 5665405 h 6857997"/>
              <a:gd name="connsiteX3776" fmla="*/ 7128273 w 8851901"/>
              <a:gd name="connsiteY3776" fmla="*/ 5668598 h 6857997"/>
              <a:gd name="connsiteX3777" fmla="*/ 7123114 w 8851901"/>
              <a:gd name="connsiteY3777" fmla="*/ 5671392 h 6857997"/>
              <a:gd name="connsiteX3778" fmla="*/ 7118748 w 8851901"/>
              <a:gd name="connsiteY3778" fmla="*/ 5675384 h 6857997"/>
              <a:gd name="connsiteX3779" fmla="*/ 7113985 w 8851901"/>
              <a:gd name="connsiteY3779" fmla="*/ 5679375 h 6857997"/>
              <a:gd name="connsiteX3780" fmla="*/ 7110414 w 8851901"/>
              <a:gd name="connsiteY3780" fmla="*/ 5683766 h 6857997"/>
              <a:gd name="connsiteX3781" fmla="*/ 7102476 w 8851901"/>
              <a:gd name="connsiteY3781" fmla="*/ 5692946 h 6857997"/>
              <a:gd name="connsiteX3782" fmla="*/ 7095332 w 8851901"/>
              <a:gd name="connsiteY3782" fmla="*/ 5702126 h 6857997"/>
              <a:gd name="connsiteX3783" fmla="*/ 7086998 w 8851901"/>
              <a:gd name="connsiteY3783" fmla="*/ 5712504 h 6857997"/>
              <a:gd name="connsiteX3784" fmla="*/ 7081838 w 8851901"/>
              <a:gd name="connsiteY3784" fmla="*/ 5717294 h 6857997"/>
              <a:gd name="connsiteX3785" fmla="*/ 7077076 w 8851901"/>
              <a:gd name="connsiteY3785" fmla="*/ 5722882 h 6857997"/>
              <a:gd name="connsiteX3786" fmla="*/ 7071123 w 8851901"/>
              <a:gd name="connsiteY3786" fmla="*/ 5727672 h 6857997"/>
              <a:gd name="connsiteX3787" fmla="*/ 7064773 w 8851901"/>
              <a:gd name="connsiteY3787" fmla="*/ 5732461 h 6857997"/>
              <a:gd name="connsiteX3788" fmla="*/ 7064376 w 8851901"/>
              <a:gd name="connsiteY3788" fmla="*/ 5726075 h 6857997"/>
              <a:gd name="connsiteX3789" fmla="*/ 7064773 w 8851901"/>
              <a:gd name="connsiteY3789" fmla="*/ 5720487 h 6857997"/>
              <a:gd name="connsiteX3790" fmla="*/ 7066757 w 8851901"/>
              <a:gd name="connsiteY3790" fmla="*/ 5714500 h 6857997"/>
              <a:gd name="connsiteX3791" fmla="*/ 7069535 w 8851901"/>
              <a:gd name="connsiteY3791" fmla="*/ 5708513 h 6857997"/>
              <a:gd name="connsiteX3792" fmla="*/ 7072710 w 8851901"/>
              <a:gd name="connsiteY3792" fmla="*/ 5702526 h 6857997"/>
              <a:gd name="connsiteX3793" fmla="*/ 7076679 w 8851901"/>
              <a:gd name="connsiteY3793" fmla="*/ 5697337 h 6857997"/>
              <a:gd name="connsiteX3794" fmla="*/ 7081442 w 8851901"/>
              <a:gd name="connsiteY3794" fmla="*/ 5691749 h 6857997"/>
              <a:gd name="connsiteX3795" fmla="*/ 7086204 w 8851901"/>
              <a:gd name="connsiteY3795" fmla="*/ 5686959 h 6857997"/>
              <a:gd name="connsiteX3796" fmla="*/ 7092157 w 8851901"/>
              <a:gd name="connsiteY3796" fmla="*/ 5682169 h 6857997"/>
              <a:gd name="connsiteX3797" fmla="*/ 7098507 w 8851901"/>
              <a:gd name="connsiteY3797" fmla="*/ 5678178 h 6857997"/>
              <a:gd name="connsiteX3798" fmla="*/ 7104857 w 8851901"/>
              <a:gd name="connsiteY3798" fmla="*/ 5674186 h 6857997"/>
              <a:gd name="connsiteX3799" fmla="*/ 7111604 w 8851901"/>
              <a:gd name="connsiteY3799" fmla="*/ 5670993 h 6857997"/>
              <a:gd name="connsiteX3800" fmla="*/ 7119145 w 8851901"/>
              <a:gd name="connsiteY3800" fmla="*/ 5667800 h 6857997"/>
              <a:gd name="connsiteX3801" fmla="*/ 7125892 w 8851901"/>
              <a:gd name="connsiteY3801" fmla="*/ 5665405 h 6857997"/>
              <a:gd name="connsiteX3802" fmla="*/ 7133035 w 8851901"/>
              <a:gd name="connsiteY3802" fmla="*/ 5663808 h 6857997"/>
              <a:gd name="connsiteX3803" fmla="*/ 7544286 w 8851901"/>
              <a:gd name="connsiteY3803" fmla="*/ 5659436 h 6857997"/>
              <a:gd name="connsiteX3804" fmla="*/ 7549403 w 8851901"/>
              <a:gd name="connsiteY3804" fmla="*/ 5664705 h 6857997"/>
              <a:gd name="connsiteX3805" fmla="*/ 7550977 w 8851901"/>
              <a:gd name="connsiteY3805" fmla="*/ 5667543 h 6857997"/>
              <a:gd name="connsiteX3806" fmla="*/ 7552551 w 8851901"/>
              <a:gd name="connsiteY3806" fmla="*/ 5669975 h 6857997"/>
              <a:gd name="connsiteX3807" fmla="*/ 7553732 w 8851901"/>
              <a:gd name="connsiteY3807" fmla="*/ 5672001 h 6857997"/>
              <a:gd name="connsiteX3808" fmla="*/ 7554126 w 8851901"/>
              <a:gd name="connsiteY3808" fmla="*/ 5674433 h 6857997"/>
              <a:gd name="connsiteX3809" fmla="*/ 7554913 w 8851901"/>
              <a:gd name="connsiteY3809" fmla="*/ 5676460 h 6857997"/>
              <a:gd name="connsiteX3810" fmla="*/ 7554913 w 8851901"/>
              <a:gd name="connsiteY3810" fmla="*/ 5678486 h 6857997"/>
              <a:gd name="connsiteX3811" fmla="*/ 7554126 w 8851901"/>
              <a:gd name="connsiteY3811" fmla="*/ 5680108 h 6857997"/>
              <a:gd name="connsiteX3812" fmla="*/ 7553732 w 8851901"/>
              <a:gd name="connsiteY3812" fmla="*/ 5681729 h 6857997"/>
              <a:gd name="connsiteX3813" fmla="*/ 7551764 w 8851901"/>
              <a:gd name="connsiteY3813" fmla="*/ 5685377 h 6857997"/>
              <a:gd name="connsiteX3814" fmla="*/ 7549009 w 8851901"/>
              <a:gd name="connsiteY3814" fmla="*/ 5688214 h 6857997"/>
              <a:gd name="connsiteX3815" fmla="*/ 7545073 w 8851901"/>
              <a:gd name="connsiteY3815" fmla="*/ 5690646 h 6857997"/>
              <a:gd name="connsiteX3816" fmla="*/ 7540744 w 8851901"/>
              <a:gd name="connsiteY3816" fmla="*/ 5693078 h 6857997"/>
              <a:gd name="connsiteX3817" fmla="*/ 7536414 w 8851901"/>
              <a:gd name="connsiteY3817" fmla="*/ 5694699 h 6857997"/>
              <a:gd name="connsiteX3818" fmla="*/ 7531691 w 8851901"/>
              <a:gd name="connsiteY3818" fmla="*/ 5696320 h 6857997"/>
              <a:gd name="connsiteX3819" fmla="*/ 7526574 w 8851901"/>
              <a:gd name="connsiteY3819" fmla="*/ 5697131 h 6857997"/>
              <a:gd name="connsiteX3820" fmla="*/ 7521851 w 8851901"/>
              <a:gd name="connsiteY3820" fmla="*/ 5697536 h 6857997"/>
              <a:gd name="connsiteX3821" fmla="*/ 7517128 w 8851901"/>
              <a:gd name="connsiteY3821" fmla="*/ 5697536 h 6857997"/>
              <a:gd name="connsiteX3822" fmla="*/ 7512798 w 8851901"/>
              <a:gd name="connsiteY3822" fmla="*/ 5697536 h 6857997"/>
              <a:gd name="connsiteX3823" fmla="*/ 7509256 w 8851901"/>
              <a:gd name="connsiteY3823" fmla="*/ 5696726 h 6857997"/>
              <a:gd name="connsiteX3824" fmla="*/ 7508075 w 8851901"/>
              <a:gd name="connsiteY3824" fmla="*/ 5692267 h 6857997"/>
              <a:gd name="connsiteX3825" fmla="*/ 7507288 w 8851901"/>
              <a:gd name="connsiteY3825" fmla="*/ 5688619 h 6857997"/>
              <a:gd name="connsiteX3826" fmla="*/ 7508469 w 8851901"/>
              <a:gd name="connsiteY3826" fmla="*/ 5685782 h 6857997"/>
              <a:gd name="connsiteX3827" fmla="*/ 7509256 w 8851901"/>
              <a:gd name="connsiteY3827" fmla="*/ 5682945 h 6857997"/>
              <a:gd name="connsiteX3828" fmla="*/ 7511224 w 8851901"/>
              <a:gd name="connsiteY3828" fmla="*/ 5680918 h 6857997"/>
              <a:gd name="connsiteX3829" fmla="*/ 7514373 w 8851901"/>
              <a:gd name="connsiteY3829" fmla="*/ 5678892 h 6857997"/>
              <a:gd name="connsiteX3830" fmla="*/ 7517128 w 8851901"/>
              <a:gd name="connsiteY3830" fmla="*/ 5677270 h 6857997"/>
              <a:gd name="connsiteX3831" fmla="*/ 7519883 w 8851901"/>
              <a:gd name="connsiteY3831" fmla="*/ 5675649 h 6857997"/>
              <a:gd name="connsiteX3832" fmla="*/ 7527361 w 8851901"/>
              <a:gd name="connsiteY3832" fmla="*/ 5672812 h 6857997"/>
              <a:gd name="connsiteX3833" fmla="*/ 7534052 w 8851901"/>
              <a:gd name="connsiteY3833" fmla="*/ 5669975 h 6857997"/>
              <a:gd name="connsiteX3834" fmla="*/ 7537201 w 8851901"/>
              <a:gd name="connsiteY3834" fmla="*/ 5667948 h 6857997"/>
              <a:gd name="connsiteX3835" fmla="*/ 7540350 w 8851901"/>
              <a:gd name="connsiteY3835" fmla="*/ 5665921 h 6857997"/>
              <a:gd name="connsiteX3836" fmla="*/ 7542712 w 8851901"/>
              <a:gd name="connsiteY3836" fmla="*/ 5662678 h 6857997"/>
              <a:gd name="connsiteX3837" fmla="*/ 7705726 w 8851901"/>
              <a:gd name="connsiteY3837" fmla="*/ 5651499 h 6857997"/>
              <a:gd name="connsiteX3838" fmla="*/ 7704948 w 8851901"/>
              <a:gd name="connsiteY3838" fmla="*/ 5661702 h 6857997"/>
              <a:gd name="connsiteX3839" fmla="*/ 7703391 w 8851901"/>
              <a:gd name="connsiteY3839" fmla="*/ 5671512 h 6857997"/>
              <a:gd name="connsiteX3840" fmla="*/ 7701446 w 8851901"/>
              <a:gd name="connsiteY3840" fmla="*/ 5682108 h 6857997"/>
              <a:gd name="connsiteX3841" fmla="*/ 7698333 w 8851901"/>
              <a:gd name="connsiteY3841" fmla="*/ 5692310 h 6857997"/>
              <a:gd name="connsiteX3842" fmla="*/ 7696777 w 8851901"/>
              <a:gd name="connsiteY3842" fmla="*/ 5697019 h 6857997"/>
              <a:gd name="connsiteX3843" fmla="*/ 7694442 w 8851901"/>
              <a:gd name="connsiteY3843" fmla="*/ 5701336 h 6857997"/>
              <a:gd name="connsiteX3844" fmla="*/ 7692108 w 8851901"/>
              <a:gd name="connsiteY3844" fmla="*/ 5706045 h 6857997"/>
              <a:gd name="connsiteX3845" fmla="*/ 7688995 w 8851901"/>
              <a:gd name="connsiteY3845" fmla="*/ 5709577 h 6857997"/>
              <a:gd name="connsiteX3846" fmla="*/ 7686271 w 8851901"/>
              <a:gd name="connsiteY3846" fmla="*/ 5713501 h 6857997"/>
              <a:gd name="connsiteX3847" fmla="*/ 7682769 w 8851901"/>
              <a:gd name="connsiteY3847" fmla="*/ 5716640 h 6857997"/>
              <a:gd name="connsiteX3848" fmla="*/ 7678489 w 8851901"/>
              <a:gd name="connsiteY3848" fmla="*/ 5719387 h 6857997"/>
              <a:gd name="connsiteX3849" fmla="*/ 7674209 w 8851901"/>
              <a:gd name="connsiteY3849" fmla="*/ 5721349 h 6857997"/>
              <a:gd name="connsiteX3850" fmla="*/ 7671874 w 8851901"/>
              <a:gd name="connsiteY3850" fmla="*/ 5719387 h 6857997"/>
              <a:gd name="connsiteX3851" fmla="*/ 7669929 w 8851901"/>
              <a:gd name="connsiteY3851" fmla="*/ 5717425 h 6857997"/>
              <a:gd name="connsiteX3852" fmla="*/ 7668762 w 8851901"/>
              <a:gd name="connsiteY3852" fmla="*/ 5715463 h 6857997"/>
              <a:gd name="connsiteX3853" fmla="*/ 7667594 w 8851901"/>
              <a:gd name="connsiteY3853" fmla="*/ 5713109 h 6857997"/>
              <a:gd name="connsiteX3854" fmla="*/ 7666816 w 8851901"/>
              <a:gd name="connsiteY3854" fmla="*/ 5711146 h 6857997"/>
              <a:gd name="connsiteX3855" fmla="*/ 7666038 w 8851901"/>
              <a:gd name="connsiteY3855" fmla="*/ 5709184 h 6857997"/>
              <a:gd name="connsiteX3856" fmla="*/ 7666038 w 8851901"/>
              <a:gd name="connsiteY3856" fmla="*/ 5705260 h 6857997"/>
              <a:gd name="connsiteX3857" fmla="*/ 7667205 w 8851901"/>
              <a:gd name="connsiteY3857" fmla="*/ 5700944 h 6857997"/>
              <a:gd name="connsiteX3858" fmla="*/ 7668762 w 8851901"/>
              <a:gd name="connsiteY3858" fmla="*/ 5697019 h 6857997"/>
              <a:gd name="connsiteX3859" fmla="*/ 7673431 w 8851901"/>
              <a:gd name="connsiteY3859" fmla="*/ 5689171 h 6857997"/>
              <a:gd name="connsiteX3860" fmla="*/ 7675376 w 8851901"/>
              <a:gd name="connsiteY3860" fmla="*/ 5685247 h 6857997"/>
              <a:gd name="connsiteX3861" fmla="*/ 7677322 w 8851901"/>
              <a:gd name="connsiteY3861" fmla="*/ 5680930 h 6857997"/>
              <a:gd name="connsiteX3862" fmla="*/ 7678489 w 8851901"/>
              <a:gd name="connsiteY3862" fmla="*/ 5677006 h 6857997"/>
              <a:gd name="connsiteX3863" fmla="*/ 7679656 w 8851901"/>
              <a:gd name="connsiteY3863" fmla="*/ 5673082 h 6857997"/>
              <a:gd name="connsiteX3864" fmla="*/ 7679656 w 8851901"/>
              <a:gd name="connsiteY3864" fmla="*/ 5671120 h 6857997"/>
              <a:gd name="connsiteX3865" fmla="*/ 7679267 w 8851901"/>
              <a:gd name="connsiteY3865" fmla="*/ 5668766 h 6857997"/>
              <a:gd name="connsiteX3866" fmla="*/ 7678100 w 8851901"/>
              <a:gd name="connsiteY3866" fmla="*/ 5666803 h 6857997"/>
              <a:gd name="connsiteX3867" fmla="*/ 7677322 w 8851901"/>
              <a:gd name="connsiteY3867" fmla="*/ 5664841 h 6857997"/>
              <a:gd name="connsiteX3868" fmla="*/ 7675765 w 8851901"/>
              <a:gd name="connsiteY3868" fmla="*/ 5662879 h 6857997"/>
              <a:gd name="connsiteX3869" fmla="*/ 7673820 w 8851901"/>
              <a:gd name="connsiteY3869" fmla="*/ 5660917 h 6857997"/>
              <a:gd name="connsiteX3870" fmla="*/ 7671485 w 8851901"/>
              <a:gd name="connsiteY3870" fmla="*/ 5658562 h 6857997"/>
              <a:gd name="connsiteX3871" fmla="*/ 7668762 w 8851901"/>
              <a:gd name="connsiteY3871" fmla="*/ 5656600 h 6857997"/>
              <a:gd name="connsiteX3872" fmla="*/ 7670318 w 8851901"/>
              <a:gd name="connsiteY3872" fmla="*/ 5655423 h 6857997"/>
              <a:gd name="connsiteX3873" fmla="*/ 7673042 w 8851901"/>
              <a:gd name="connsiteY3873" fmla="*/ 5655423 h 6857997"/>
              <a:gd name="connsiteX3874" fmla="*/ 7674987 w 8851901"/>
              <a:gd name="connsiteY3874" fmla="*/ 5655815 h 6857997"/>
              <a:gd name="connsiteX3875" fmla="*/ 7676544 w 8851901"/>
              <a:gd name="connsiteY3875" fmla="*/ 5656600 h 6857997"/>
              <a:gd name="connsiteX3876" fmla="*/ 7680824 w 8851901"/>
              <a:gd name="connsiteY3876" fmla="*/ 5659739 h 6857997"/>
              <a:gd name="connsiteX3877" fmla="*/ 7685493 w 8851901"/>
              <a:gd name="connsiteY3877" fmla="*/ 5662094 h 6857997"/>
              <a:gd name="connsiteX3878" fmla="*/ 7686660 w 8851901"/>
              <a:gd name="connsiteY3878" fmla="*/ 5662879 h 6857997"/>
              <a:gd name="connsiteX3879" fmla="*/ 7688217 w 8851901"/>
              <a:gd name="connsiteY3879" fmla="*/ 5663271 h 6857997"/>
              <a:gd name="connsiteX3880" fmla="*/ 7689773 w 8851901"/>
              <a:gd name="connsiteY3880" fmla="*/ 5664056 h 6857997"/>
              <a:gd name="connsiteX3881" fmla="*/ 7690940 w 8851901"/>
              <a:gd name="connsiteY3881" fmla="*/ 5663271 h 6857997"/>
              <a:gd name="connsiteX3882" fmla="*/ 7693275 w 8851901"/>
              <a:gd name="connsiteY3882" fmla="*/ 5662486 h 6857997"/>
              <a:gd name="connsiteX3883" fmla="*/ 7695999 w 8851901"/>
              <a:gd name="connsiteY3883" fmla="*/ 5660917 h 6857997"/>
              <a:gd name="connsiteX3884" fmla="*/ 7701057 w 8851901"/>
              <a:gd name="connsiteY3884" fmla="*/ 5656208 h 6857997"/>
              <a:gd name="connsiteX3885" fmla="*/ 7386638 w 8851901"/>
              <a:gd name="connsiteY3885" fmla="*/ 5626099 h 6857997"/>
              <a:gd name="connsiteX3886" fmla="*/ 7389020 w 8851901"/>
              <a:gd name="connsiteY3886" fmla="*/ 5629710 h 6857997"/>
              <a:gd name="connsiteX3887" fmla="*/ 7390210 w 8851901"/>
              <a:gd name="connsiteY3887" fmla="*/ 5632519 h 6857997"/>
              <a:gd name="connsiteX3888" fmla="*/ 7391401 w 8851901"/>
              <a:gd name="connsiteY3888" fmla="*/ 5635327 h 6857997"/>
              <a:gd name="connsiteX3889" fmla="*/ 7391401 w 8851901"/>
              <a:gd name="connsiteY3889" fmla="*/ 5638938 h 6857997"/>
              <a:gd name="connsiteX3890" fmla="*/ 7390210 w 8851901"/>
              <a:gd name="connsiteY3890" fmla="*/ 5641747 h 6857997"/>
              <a:gd name="connsiteX3891" fmla="*/ 7389417 w 8851901"/>
              <a:gd name="connsiteY3891" fmla="*/ 5644957 h 6857997"/>
              <a:gd name="connsiteX3892" fmla="*/ 7387432 w 8851901"/>
              <a:gd name="connsiteY3892" fmla="*/ 5647766 h 6857997"/>
              <a:gd name="connsiteX3893" fmla="*/ 7385448 w 8851901"/>
              <a:gd name="connsiteY3893" fmla="*/ 5650574 h 6857997"/>
              <a:gd name="connsiteX3894" fmla="*/ 7383067 w 8851901"/>
              <a:gd name="connsiteY3894" fmla="*/ 5652982 h 6857997"/>
              <a:gd name="connsiteX3895" fmla="*/ 7380288 w 8851901"/>
              <a:gd name="connsiteY3895" fmla="*/ 5655791 h 6857997"/>
              <a:gd name="connsiteX3896" fmla="*/ 7377114 w 8851901"/>
              <a:gd name="connsiteY3896" fmla="*/ 5657396 h 6857997"/>
              <a:gd name="connsiteX3897" fmla="*/ 7374335 w 8851901"/>
              <a:gd name="connsiteY3897" fmla="*/ 5659402 h 6857997"/>
              <a:gd name="connsiteX3898" fmla="*/ 7371557 w 8851901"/>
              <a:gd name="connsiteY3898" fmla="*/ 5661007 h 6857997"/>
              <a:gd name="connsiteX3899" fmla="*/ 7367985 w 8851901"/>
              <a:gd name="connsiteY3899" fmla="*/ 5662211 h 6857997"/>
              <a:gd name="connsiteX3900" fmla="*/ 7365207 w 8851901"/>
              <a:gd name="connsiteY3900" fmla="*/ 5662612 h 6857997"/>
              <a:gd name="connsiteX3901" fmla="*/ 7362032 w 8851901"/>
              <a:gd name="connsiteY3901" fmla="*/ 5662612 h 6857997"/>
              <a:gd name="connsiteX3902" fmla="*/ 7360842 w 8851901"/>
              <a:gd name="connsiteY3902" fmla="*/ 5660204 h 6857997"/>
              <a:gd name="connsiteX3903" fmla="*/ 7359651 w 8851901"/>
              <a:gd name="connsiteY3903" fmla="*/ 5657396 h 6857997"/>
              <a:gd name="connsiteX3904" fmla="*/ 7359651 w 8851901"/>
              <a:gd name="connsiteY3904" fmla="*/ 5654988 h 6857997"/>
              <a:gd name="connsiteX3905" fmla="*/ 7360048 w 8851901"/>
              <a:gd name="connsiteY3905" fmla="*/ 5652581 h 6857997"/>
              <a:gd name="connsiteX3906" fmla="*/ 7361635 w 8851901"/>
              <a:gd name="connsiteY3906" fmla="*/ 5650574 h 6857997"/>
              <a:gd name="connsiteX3907" fmla="*/ 7363223 w 8851901"/>
              <a:gd name="connsiteY3907" fmla="*/ 5648167 h 6857997"/>
              <a:gd name="connsiteX3908" fmla="*/ 7367985 w 8851901"/>
              <a:gd name="connsiteY3908" fmla="*/ 5643753 h 6857997"/>
              <a:gd name="connsiteX3909" fmla="*/ 7378701 w 8851901"/>
              <a:gd name="connsiteY3909" fmla="*/ 5635327 h 6857997"/>
              <a:gd name="connsiteX3910" fmla="*/ 7383067 w 8851901"/>
              <a:gd name="connsiteY3910" fmla="*/ 5630914 h 6857997"/>
              <a:gd name="connsiteX3911" fmla="*/ 7385051 w 8851901"/>
              <a:gd name="connsiteY3911" fmla="*/ 5628506 h 6857997"/>
              <a:gd name="connsiteX3912" fmla="*/ 657421 w 8851901"/>
              <a:gd name="connsiteY3912" fmla="*/ 5494336 h 6857997"/>
              <a:gd name="connsiteX3913" fmla="*/ 660646 w 8851901"/>
              <a:gd name="connsiteY3913" fmla="*/ 5495130 h 6857997"/>
              <a:gd name="connsiteX3914" fmla="*/ 663469 w 8851901"/>
              <a:gd name="connsiteY3914" fmla="*/ 5496320 h 6857997"/>
              <a:gd name="connsiteX3915" fmla="*/ 666694 w 8851901"/>
              <a:gd name="connsiteY3915" fmla="*/ 5498701 h 6857997"/>
              <a:gd name="connsiteX3916" fmla="*/ 668307 w 8851901"/>
              <a:gd name="connsiteY3916" fmla="*/ 5501480 h 6857997"/>
              <a:gd name="connsiteX3917" fmla="*/ 670323 w 8851901"/>
              <a:gd name="connsiteY3917" fmla="*/ 5504655 h 6857997"/>
              <a:gd name="connsiteX3918" fmla="*/ 671935 w 8851901"/>
              <a:gd name="connsiteY3918" fmla="*/ 5508226 h 6857997"/>
              <a:gd name="connsiteX3919" fmla="*/ 673145 w 8851901"/>
              <a:gd name="connsiteY3919" fmla="*/ 5511401 h 6857997"/>
              <a:gd name="connsiteX3920" fmla="*/ 673145 w 8851901"/>
              <a:gd name="connsiteY3920" fmla="*/ 5515370 h 6857997"/>
              <a:gd name="connsiteX3921" fmla="*/ 672339 w 8851901"/>
              <a:gd name="connsiteY3921" fmla="*/ 5518942 h 6857997"/>
              <a:gd name="connsiteX3922" fmla="*/ 671532 w 8851901"/>
              <a:gd name="connsiteY3922" fmla="*/ 5522117 h 6857997"/>
              <a:gd name="connsiteX3923" fmla="*/ 669113 w 8851901"/>
              <a:gd name="connsiteY3923" fmla="*/ 5525292 h 6857997"/>
              <a:gd name="connsiteX3924" fmla="*/ 665888 w 8851901"/>
              <a:gd name="connsiteY3924" fmla="*/ 5527673 h 6857997"/>
              <a:gd name="connsiteX3925" fmla="*/ 661856 w 8851901"/>
              <a:gd name="connsiteY3925" fmla="*/ 5529261 h 6857997"/>
              <a:gd name="connsiteX3926" fmla="*/ 661452 w 8851901"/>
              <a:gd name="connsiteY3926" fmla="*/ 5525689 h 6857997"/>
              <a:gd name="connsiteX3927" fmla="*/ 661049 w 8851901"/>
              <a:gd name="connsiteY3927" fmla="*/ 5522117 h 6857997"/>
              <a:gd name="connsiteX3928" fmla="*/ 659436 w 8851901"/>
              <a:gd name="connsiteY3928" fmla="*/ 5518942 h 6857997"/>
              <a:gd name="connsiteX3929" fmla="*/ 658227 w 8851901"/>
              <a:gd name="connsiteY3929" fmla="*/ 5515370 h 6857997"/>
              <a:gd name="connsiteX3930" fmla="*/ 653792 w 8851901"/>
              <a:gd name="connsiteY3930" fmla="*/ 5507830 h 6857997"/>
              <a:gd name="connsiteX3931" fmla="*/ 647745 w 8851901"/>
              <a:gd name="connsiteY3931" fmla="*/ 5499495 h 6857997"/>
              <a:gd name="connsiteX3932" fmla="*/ 650970 w 8851901"/>
              <a:gd name="connsiteY3932" fmla="*/ 5496320 h 6857997"/>
              <a:gd name="connsiteX3933" fmla="*/ 654195 w 8851901"/>
              <a:gd name="connsiteY3933" fmla="*/ 5495130 h 6857997"/>
              <a:gd name="connsiteX3934" fmla="*/ 7906051 w 8851901"/>
              <a:gd name="connsiteY3934" fmla="*/ 5487986 h 6857997"/>
              <a:gd name="connsiteX3935" fmla="*/ 7907982 w 8851901"/>
              <a:gd name="connsiteY3935" fmla="*/ 5487986 h 6857997"/>
              <a:gd name="connsiteX3936" fmla="*/ 7909912 w 8851901"/>
              <a:gd name="connsiteY3936" fmla="*/ 5488780 h 6857997"/>
              <a:gd name="connsiteX3937" fmla="*/ 7911071 w 8851901"/>
              <a:gd name="connsiteY3937" fmla="*/ 5489573 h 6857997"/>
              <a:gd name="connsiteX3938" fmla="*/ 7913002 w 8851901"/>
              <a:gd name="connsiteY3938" fmla="*/ 5490764 h 6857997"/>
              <a:gd name="connsiteX3939" fmla="*/ 7914932 w 8851901"/>
              <a:gd name="connsiteY3939" fmla="*/ 5492351 h 6857997"/>
              <a:gd name="connsiteX3940" fmla="*/ 7916863 w 8851901"/>
              <a:gd name="connsiteY3940" fmla="*/ 5494336 h 6857997"/>
              <a:gd name="connsiteX3941" fmla="*/ 7914546 w 8851901"/>
              <a:gd name="connsiteY3941" fmla="*/ 5497908 h 6857997"/>
              <a:gd name="connsiteX3942" fmla="*/ 7912229 w 8851901"/>
              <a:gd name="connsiteY3942" fmla="*/ 5499892 h 6857997"/>
              <a:gd name="connsiteX3943" fmla="*/ 7909912 w 8851901"/>
              <a:gd name="connsiteY3943" fmla="*/ 5500686 h 6857997"/>
              <a:gd name="connsiteX3944" fmla="*/ 7907209 w 8851901"/>
              <a:gd name="connsiteY3944" fmla="*/ 5501877 h 6857997"/>
              <a:gd name="connsiteX3945" fmla="*/ 7902189 w 8851901"/>
              <a:gd name="connsiteY3945" fmla="*/ 5502670 h 6857997"/>
              <a:gd name="connsiteX3946" fmla="*/ 7899486 w 8851901"/>
              <a:gd name="connsiteY3946" fmla="*/ 5504258 h 6857997"/>
              <a:gd name="connsiteX3947" fmla="*/ 7896783 w 8851901"/>
              <a:gd name="connsiteY3947" fmla="*/ 5506242 h 6857997"/>
              <a:gd name="connsiteX3948" fmla="*/ 7900645 w 8851901"/>
              <a:gd name="connsiteY3948" fmla="*/ 5508624 h 6857997"/>
              <a:gd name="connsiteX3949" fmla="*/ 7902962 w 8851901"/>
              <a:gd name="connsiteY3949" fmla="*/ 5511005 h 6857997"/>
              <a:gd name="connsiteX3950" fmla="*/ 7904506 w 8851901"/>
              <a:gd name="connsiteY3950" fmla="*/ 5513783 h 6857997"/>
              <a:gd name="connsiteX3951" fmla="*/ 7904892 w 8851901"/>
              <a:gd name="connsiteY3951" fmla="*/ 5516561 h 6857997"/>
              <a:gd name="connsiteX3952" fmla="*/ 7904120 w 8851901"/>
              <a:gd name="connsiteY3952" fmla="*/ 5519339 h 6857997"/>
              <a:gd name="connsiteX3953" fmla="*/ 7902962 w 8851901"/>
              <a:gd name="connsiteY3953" fmla="*/ 5522117 h 6857997"/>
              <a:gd name="connsiteX3954" fmla="*/ 7899872 w 8851901"/>
              <a:gd name="connsiteY3954" fmla="*/ 5527674 h 6857997"/>
              <a:gd name="connsiteX3955" fmla="*/ 7897556 w 8851901"/>
              <a:gd name="connsiteY3955" fmla="*/ 5526483 h 6857997"/>
              <a:gd name="connsiteX3956" fmla="*/ 7895625 w 8851901"/>
              <a:gd name="connsiteY3956" fmla="*/ 5525689 h 6857997"/>
              <a:gd name="connsiteX3957" fmla="*/ 7893694 w 8851901"/>
              <a:gd name="connsiteY3957" fmla="*/ 5524102 h 6857997"/>
              <a:gd name="connsiteX3958" fmla="*/ 7892149 w 8851901"/>
              <a:gd name="connsiteY3958" fmla="*/ 5522911 h 6857997"/>
              <a:gd name="connsiteX3959" fmla="*/ 7889833 w 8851901"/>
              <a:gd name="connsiteY3959" fmla="*/ 5519339 h 6857997"/>
              <a:gd name="connsiteX3960" fmla="*/ 7889060 w 8851901"/>
              <a:gd name="connsiteY3960" fmla="*/ 5515370 h 6857997"/>
              <a:gd name="connsiteX3961" fmla="*/ 7888288 w 8851901"/>
              <a:gd name="connsiteY3961" fmla="*/ 5511402 h 6857997"/>
              <a:gd name="connsiteX3962" fmla="*/ 7889060 w 8851901"/>
              <a:gd name="connsiteY3962" fmla="*/ 5507036 h 6857997"/>
              <a:gd name="connsiteX3963" fmla="*/ 7889833 w 8851901"/>
              <a:gd name="connsiteY3963" fmla="*/ 5503067 h 6857997"/>
              <a:gd name="connsiteX3964" fmla="*/ 7891377 w 8851901"/>
              <a:gd name="connsiteY3964" fmla="*/ 5498702 h 6857997"/>
              <a:gd name="connsiteX3965" fmla="*/ 7893694 w 8851901"/>
              <a:gd name="connsiteY3965" fmla="*/ 5495526 h 6857997"/>
              <a:gd name="connsiteX3966" fmla="*/ 7896011 w 8851901"/>
              <a:gd name="connsiteY3966" fmla="*/ 5492351 h 6857997"/>
              <a:gd name="connsiteX3967" fmla="*/ 7898714 w 8851901"/>
              <a:gd name="connsiteY3967" fmla="*/ 5489970 h 6857997"/>
              <a:gd name="connsiteX3968" fmla="*/ 7902189 w 8851901"/>
              <a:gd name="connsiteY3968" fmla="*/ 5488780 h 6857997"/>
              <a:gd name="connsiteX3969" fmla="*/ 2942183 w 8851901"/>
              <a:gd name="connsiteY3969" fmla="*/ 5434011 h 6857997"/>
              <a:gd name="connsiteX3970" fmla="*/ 2946874 w 8851901"/>
              <a:gd name="connsiteY3970" fmla="*/ 5434408 h 6857997"/>
              <a:gd name="connsiteX3971" fmla="*/ 2951175 w 8851901"/>
              <a:gd name="connsiteY3971" fmla="*/ 5434805 h 6857997"/>
              <a:gd name="connsiteX3972" fmla="*/ 2955084 w 8851901"/>
              <a:gd name="connsiteY3972" fmla="*/ 5435995 h 6857997"/>
              <a:gd name="connsiteX3973" fmla="*/ 2958994 w 8851901"/>
              <a:gd name="connsiteY3973" fmla="*/ 5437980 h 6857997"/>
              <a:gd name="connsiteX3974" fmla="*/ 2962122 w 8851901"/>
              <a:gd name="connsiteY3974" fmla="*/ 5440361 h 6857997"/>
              <a:gd name="connsiteX3975" fmla="*/ 2965640 w 8851901"/>
              <a:gd name="connsiteY3975" fmla="*/ 5442742 h 6857997"/>
              <a:gd name="connsiteX3976" fmla="*/ 2968377 w 8851901"/>
              <a:gd name="connsiteY3976" fmla="*/ 5446314 h 6857997"/>
              <a:gd name="connsiteX3977" fmla="*/ 2971114 w 8851901"/>
              <a:gd name="connsiteY3977" fmla="*/ 5449886 h 6857997"/>
              <a:gd name="connsiteX3978" fmla="*/ 2972677 w 8851901"/>
              <a:gd name="connsiteY3978" fmla="*/ 5453855 h 6857997"/>
              <a:gd name="connsiteX3979" fmla="*/ 2974632 w 8851901"/>
              <a:gd name="connsiteY3979" fmla="*/ 5459014 h 6857997"/>
              <a:gd name="connsiteX3980" fmla="*/ 2976196 w 8851901"/>
              <a:gd name="connsiteY3980" fmla="*/ 5463776 h 6857997"/>
              <a:gd name="connsiteX3981" fmla="*/ 2976978 w 8851901"/>
              <a:gd name="connsiteY3981" fmla="*/ 5469730 h 6857997"/>
              <a:gd name="connsiteX3982" fmla="*/ 2978151 w 8851901"/>
              <a:gd name="connsiteY3982" fmla="*/ 5475286 h 6857997"/>
              <a:gd name="connsiteX3983" fmla="*/ 2972286 w 8851901"/>
              <a:gd name="connsiteY3983" fmla="*/ 5471317 h 6857997"/>
              <a:gd name="connsiteX3984" fmla="*/ 2966031 w 8851901"/>
              <a:gd name="connsiteY3984" fmla="*/ 5468142 h 6857997"/>
              <a:gd name="connsiteX3985" fmla="*/ 2952739 w 8851901"/>
              <a:gd name="connsiteY3985" fmla="*/ 5461395 h 6857997"/>
              <a:gd name="connsiteX3986" fmla="*/ 2946092 w 8851901"/>
              <a:gd name="connsiteY3986" fmla="*/ 5457823 h 6857997"/>
              <a:gd name="connsiteX3987" fmla="*/ 2942574 w 8851901"/>
              <a:gd name="connsiteY3987" fmla="*/ 5455442 h 6857997"/>
              <a:gd name="connsiteX3988" fmla="*/ 2939055 w 8851901"/>
              <a:gd name="connsiteY3988" fmla="*/ 5453061 h 6857997"/>
              <a:gd name="connsiteX3989" fmla="*/ 2935928 w 8851901"/>
              <a:gd name="connsiteY3989" fmla="*/ 5449886 h 6857997"/>
              <a:gd name="connsiteX3990" fmla="*/ 2932409 w 8851901"/>
              <a:gd name="connsiteY3990" fmla="*/ 5446711 h 6857997"/>
              <a:gd name="connsiteX3991" fmla="*/ 2929281 w 8851901"/>
              <a:gd name="connsiteY3991" fmla="*/ 5442345 h 6857997"/>
              <a:gd name="connsiteX3992" fmla="*/ 2925763 w 8851901"/>
              <a:gd name="connsiteY3992" fmla="*/ 5437186 h 6857997"/>
              <a:gd name="connsiteX3993" fmla="*/ 2931627 w 8851901"/>
              <a:gd name="connsiteY3993" fmla="*/ 5435995 h 6857997"/>
              <a:gd name="connsiteX3994" fmla="*/ 2936709 w 8851901"/>
              <a:gd name="connsiteY3994" fmla="*/ 5434408 h 6857997"/>
              <a:gd name="connsiteX3995" fmla="*/ 3051526 w 8851901"/>
              <a:gd name="connsiteY3995" fmla="*/ 5421311 h 6857997"/>
              <a:gd name="connsiteX3996" fmla="*/ 3052319 w 8851901"/>
              <a:gd name="connsiteY3996" fmla="*/ 5429649 h 6857997"/>
              <a:gd name="connsiteX3997" fmla="*/ 3053905 w 8851901"/>
              <a:gd name="connsiteY3997" fmla="*/ 5436003 h 6857997"/>
              <a:gd name="connsiteX3998" fmla="*/ 3056284 w 8851901"/>
              <a:gd name="connsiteY3998" fmla="*/ 5440767 h 6857997"/>
              <a:gd name="connsiteX3999" fmla="*/ 3059060 w 8851901"/>
              <a:gd name="connsiteY3999" fmla="*/ 5444341 h 6857997"/>
              <a:gd name="connsiteX4000" fmla="*/ 3062232 w 8851901"/>
              <a:gd name="connsiteY4000" fmla="*/ 5447121 h 6857997"/>
              <a:gd name="connsiteX4001" fmla="*/ 3065404 w 8851901"/>
              <a:gd name="connsiteY4001" fmla="*/ 5448709 h 6857997"/>
              <a:gd name="connsiteX4002" fmla="*/ 3068576 w 8851901"/>
              <a:gd name="connsiteY4002" fmla="*/ 5450297 h 6857997"/>
              <a:gd name="connsiteX4003" fmla="*/ 3071749 w 8851901"/>
              <a:gd name="connsiteY4003" fmla="*/ 5451091 h 6857997"/>
              <a:gd name="connsiteX4004" fmla="*/ 3074921 w 8851901"/>
              <a:gd name="connsiteY4004" fmla="*/ 5452283 h 6857997"/>
              <a:gd name="connsiteX4005" fmla="*/ 3077300 w 8851901"/>
              <a:gd name="connsiteY4005" fmla="*/ 5453077 h 6857997"/>
              <a:gd name="connsiteX4006" fmla="*/ 3079679 w 8851901"/>
              <a:gd name="connsiteY4006" fmla="*/ 5454665 h 6857997"/>
              <a:gd name="connsiteX4007" fmla="*/ 3081265 w 8851901"/>
              <a:gd name="connsiteY4007" fmla="*/ 5457047 h 6857997"/>
              <a:gd name="connsiteX4008" fmla="*/ 3081662 w 8851901"/>
              <a:gd name="connsiteY4008" fmla="*/ 5460224 h 6857997"/>
              <a:gd name="connsiteX4009" fmla="*/ 3081662 w 8851901"/>
              <a:gd name="connsiteY4009" fmla="*/ 5464592 h 6857997"/>
              <a:gd name="connsiteX4010" fmla="*/ 3080076 w 8851901"/>
              <a:gd name="connsiteY4010" fmla="*/ 5470548 h 6857997"/>
              <a:gd name="connsiteX4011" fmla="*/ 3077696 w 8851901"/>
              <a:gd name="connsiteY4011" fmla="*/ 5478489 h 6857997"/>
              <a:gd name="connsiteX4012" fmla="*/ 3088799 w 8851901"/>
              <a:gd name="connsiteY4012" fmla="*/ 5484446 h 6857997"/>
              <a:gd name="connsiteX4013" fmla="*/ 3099109 w 8851901"/>
              <a:gd name="connsiteY4013" fmla="*/ 5491593 h 6857997"/>
              <a:gd name="connsiteX4014" fmla="*/ 3109022 w 8851901"/>
              <a:gd name="connsiteY4014" fmla="*/ 5499534 h 6857997"/>
              <a:gd name="connsiteX4015" fmla="*/ 3118539 w 8851901"/>
              <a:gd name="connsiteY4015" fmla="*/ 5507873 h 6857997"/>
              <a:gd name="connsiteX4016" fmla="*/ 3127262 w 8851901"/>
              <a:gd name="connsiteY4016" fmla="*/ 5517006 h 6857997"/>
              <a:gd name="connsiteX4017" fmla="*/ 3135986 w 8851901"/>
              <a:gd name="connsiteY4017" fmla="*/ 5526535 h 6857997"/>
              <a:gd name="connsiteX4018" fmla="*/ 3144709 w 8851901"/>
              <a:gd name="connsiteY4018" fmla="*/ 5536859 h 6857997"/>
              <a:gd name="connsiteX4019" fmla="*/ 3153036 w 8851901"/>
              <a:gd name="connsiteY4019" fmla="*/ 5547183 h 6857997"/>
              <a:gd name="connsiteX4020" fmla="*/ 3169294 w 8851901"/>
              <a:gd name="connsiteY4020" fmla="*/ 5568625 h 6857997"/>
              <a:gd name="connsiteX4021" fmla="*/ 3184758 w 8851901"/>
              <a:gd name="connsiteY4021" fmla="*/ 5590464 h 6857997"/>
              <a:gd name="connsiteX4022" fmla="*/ 3200223 w 8851901"/>
              <a:gd name="connsiteY4022" fmla="*/ 5611906 h 6857997"/>
              <a:gd name="connsiteX4023" fmla="*/ 3208550 w 8851901"/>
              <a:gd name="connsiteY4023" fmla="*/ 5622230 h 6857997"/>
              <a:gd name="connsiteX4024" fmla="*/ 3216877 w 8851901"/>
              <a:gd name="connsiteY4024" fmla="*/ 5632157 h 6857997"/>
              <a:gd name="connsiteX4025" fmla="*/ 3219256 w 8851901"/>
              <a:gd name="connsiteY4025" fmla="*/ 5631363 h 6857997"/>
              <a:gd name="connsiteX4026" fmla="*/ 3221635 w 8851901"/>
              <a:gd name="connsiteY4026" fmla="*/ 5631363 h 6857997"/>
              <a:gd name="connsiteX4027" fmla="*/ 3224411 w 8851901"/>
              <a:gd name="connsiteY4027" fmla="*/ 5632554 h 6857997"/>
              <a:gd name="connsiteX4028" fmla="*/ 3226790 w 8851901"/>
              <a:gd name="connsiteY4028" fmla="*/ 5634143 h 6857997"/>
              <a:gd name="connsiteX4029" fmla="*/ 3229566 w 8851901"/>
              <a:gd name="connsiteY4029" fmla="*/ 5635731 h 6857997"/>
              <a:gd name="connsiteX4030" fmla="*/ 3231945 w 8851901"/>
              <a:gd name="connsiteY4030" fmla="*/ 5638510 h 6857997"/>
              <a:gd name="connsiteX4031" fmla="*/ 3237496 w 8851901"/>
              <a:gd name="connsiteY4031" fmla="*/ 5643672 h 6857997"/>
              <a:gd name="connsiteX4032" fmla="*/ 3248996 w 8851901"/>
              <a:gd name="connsiteY4032" fmla="*/ 5656379 h 6857997"/>
              <a:gd name="connsiteX4033" fmla="*/ 3254944 w 8851901"/>
              <a:gd name="connsiteY4033" fmla="*/ 5661938 h 6857997"/>
              <a:gd name="connsiteX4034" fmla="*/ 3257719 w 8851901"/>
              <a:gd name="connsiteY4034" fmla="*/ 5663526 h 6857997"/>
              <a:gd name="connsiteX4035" fmla="*/ 3260891 w 8851901"/>
              <a:gd name="connsiteY4035" fmla="*/ 5665511 h 6857997"/>
              <a:gd name="connsiteX4036" fmla="*/ 3258116 w 8851901"/>
              <a:gd name="connsiteY4036" fmla="*/ 5667497 h 6857997"/>
              <a:gd name="connsiteX4037" fmla="*/ 3268822 w 8851901"/>
              <a:gd name="connsiteY4037" fmla="*/ 5673453 h 6857997"/>
              <a:gd name="connsiteX4038" fmla="*/ 3280321 w 8851901"/>
              <a:gd name="connsiteY4038" fmla="*/ 5679012 h 6857997"/>
              <a:gd name="connsiteX4039" fmla="*/ 3302923 w 8851901"/>
              <a:gd name="connsiteY4039" fmla="*/ 5688542 h 6857997"/>
              <a:gd name="connsiteX4040" fmla="*/ 3314819 w 8851901"/>
              <a:gd name="connsiteY4040" fmla="*/ 5694101 h 6857997"/>
              <a:gd name="connsiteX4041" fmla="*/ 3325922 w 8851901"/>
              <a:gd name="connsiteY4041" fmla="*/ 5699263 h 6857997"/>
              <a:gd name="connsiteX4042" fmla="*/ 3337024 w 8851901"/>
              <a:gd name="connsiteY4042" fmla="*/ 5704822 h 6857997"/>
              <a:gd name="connsiteX4043" fmla="*/ 3347731 w 8851901"/>
              <a:gd name="connsiteY4043" fmla="*/ 5711573 h 6857997"/>
              <a:gd name="connsiteX4044" fmla="*/ 3368746 w 8851901"/>
              <a:gd name="connsiteY4044" fmla="*/ 5726264 h 6857997"/>
              <a:gd name="connsiteX4045" fmla="*/ 3389762 w 8851901"/>
              <a:gd name="connsiteY4045" fmla="*/ 5741353 h 6857997"/>
              <a:gd name="connsiteX4046" fmla="*/ 3410382 w 8851901"/>
              <a:gd name="connsiteY4046" fmla="*/ 5757236 h 6857997"/>
              <a:gd name="connsiteX4047" fmla="*/ 3430605 w 8851901"/>
              <a:gd name="connsiteY4047" fmla="*/ 5773913 h 6857997"/>
              <a:gd name="connsiteX4048" fmla="*/ 3451224 w 8851901"/>
              <a:gd name="connsiteY4048" fmla="*/ 5790987 h 6857997"/>
              <a:gd name="connsiteX4049" fmla="*/ 3471050 w 8851901"/>
              <a:gd name="connsiteY4049" fmla="*/ 5808459 h 6857997"/>
              <a:gd name="connsiteX4050" fmla="*/ 3510703 w 8851901"/>
              <a:gd name="connsiteY4050" fmla="*/ 5844195 h 6857997"/>
              <a:gd name="connsiteX4051" fmla="*/ 3517444 w 8851901"/>
              <a:gd name="connsiteY4051" fmla="*/ 5848960 h 6857997"/>
              <a:gd name="connsiteX4052" fmla="*/ 3524581 w 8851901"/>
              <a:gd name="connsiteY4052" fmla="*/ 5853328 h 6857997"/>
              <a:gd name="connsiteX4053" fmla="*/ 3532512 w 8851901"/>
              <a:gd name="connsiteY4053" fmla="*/ 5857696 h 6857997"/>
              <a:gd name="connsiteX4054" fmla="*/ 3540839 w 8851901"/>
              <a:gd name="connsiteY4054" fmla="*/ 5861270 h 6857997"/>
              <a:gd name="connsiteX4055" fmla="*/ 3539649 w 8851901"/>
              <a:gd name="connsiteY4055" fmla="*/ 5866432 h 6857997"/>
              <a:gd name="connsiteX4056" fmla="*/ 3538856 w 8851901"/>
              <a:gd name="connsiteY4056" fmla="*/ 5870005 h 6857997"/>
              <a:gd name="connsiteX4057" fmla="*/ 3588422 w 8851901"/>
              <a:gd name="connsiteY4057" fmla="*/ 5916463 h 6857997"/>
              <a:gd name="connsiteX4058" fmla="*/ 3637988 w 8851901"/>
              <a:gd name="connsiteY4058" fmla="*/ 5962126 h 6857997"/>
              <a:gd name="connsiteX4059" fmla="*/ 3637988 w 8851901"/>
              <a:gd name="connsiteY4059" fmla="*/ 5962524 h 6857997"/>
              <a:gd name="connsiteX4060" fmla="*/ 3672485 w 8851901"/>
              <a:gd name="connsiteY4060" fmla="*/ 5993495 h 6857997"/>
              <a:gd name="connsiteX4061" fmla="*/ 3690329 w 8851901"/>
              <a:gd name="connsiteY4061" fmla="*/ 6008584 h 6857997"/>
              <a:gd name="connsiteX4062" fmla="*/ 3707776 w 8851901"/>
              <a:gd name="connsiteY4062" fmla="*/ 6022482 h 6857997"/>
              <a:gd name="connsiteX4063" fmla="*/ 3733550 w 8851901"/>
              <a:gd name="connsiteY4063" fmla="*/ 6043924 h 6857997"/>
              <a:gd name="connsiteX4064" fmla="*/ 3760118 w 8851901"/>
              <a:gd name="connsiteY4064" fmla="*/ 6064969 h 6857997"/>
              <a:gd name="connsiteX4065" fmla="*/ 3787081 w 8851901"/>
              <a:gd name="connsiteY4065" fmla="*/ 6086014 h 6857997"/>
              <a:gd name="connsiteX4066" fmla="*/ 3812856 w 8851901"/>
              <a:gd name="connsiteY4066" fmla="*/ 6107059 h 6857997"/>
              <a:gd name="connsiteX4067" fmla="*/ 3825544 w 8851901"/>
              <a:gd name="connsiteY4067" fmla="*/ 6116985 h 6857997"/>
              <a:gd name="connsiteX4068" fmla="*/ 3837837 w 8851901"/>
              <a:gd name="connsiteY4068" fmla="*/ 6128501 h 6857997"/>
              <a:gd name="connsiteX4069" fmla="*/ 3849732 w 8851901"/>
              <a:gd name="connsiteY4069" fmla="*/ 6139222 h 6857997"/>
              <a:gd name="connsiteX4070" fmla="*/ 3861232 w 8851901"/>
              <a:gd name="connsiteY4070" fmla="*/ 6150340 h 6857997"/>
              <a:gd name="connsiteX4071" fmla="*/ 3871938 w 8851901"/>
              <a:gd name="connsiteY4071" fmla="*/ 6161855 h 6857997"/>
              <a:gd name="connsiteX4072" fmla="*/ 3881851 w 8851901"/>
              <a:gd name="connsiteY4072" fmla="*/ 6173767 h 6857997"/>
              <a:gd name="connsiteX4073" fmla="*/ 3891764 w 8851901"/>
              <a:gd name="connsiteY4073" fmla="*/ 6186076 h 6857997"/>
              <a:gd name="connsiteX4074" fmla="*/ 3900488 w 8851901"/>
              <a:gd name="connsiteY4074" fmla="*/ 6198386 h 6857997"/>
              <a:gd name="connsiteX4075" fmla="*/ 3888989 w 8851901"/>
              <a:gd name="connsiteY4075" fmla="*/ 6203548 h 6857997"/>
              <a:gd name="connsiteX4076" fmla="*/ 3877093 w 8851901"/>
              <a:gd name="connsiteY4076" fmla="*/ 6207518 h 6857997"/>
              <a:gd name="connsiteX4077" fmla="*/ 3865593 w 8851901"/>
              <a:gd name="connsiteY4077" fmla="*/ 6209901 h 6857997"/>
              <a:gd name="connsiteX4078" fmla="*/ 3854094 w 8851901"/>
              <a:gd name="connsiteY4078" fmla="*/ 6211092 h 6857997"/>
              <a:gd name="connsiteX4079" fmla="*/ 3842992 w 8851901"/>
              <a:gd name="connsiteY4079" fmla="*/ 6211886 h 6857997"/>
              <a:gd name="connsiteX4080" fmla="*/ 3831889 w 8851901"/>
              <a:gd name="connsiteY4080" fmla="*/ 6211092 h 6857997"/>
              <a:gd name="connsiteX4081" fmla="*/ 3821183 w 8851901"/>
              <a:gd name="connsiteY4081" fmla="*/ 6209901 h 6857997"/>
              <a:gd name="connsiteX4082" fmla="*/ 3810476 w 8851901"/>
              <a:gd name="connsiteY4082" fmla="*/ 6207518 h 6857997"/>
              <a:gd name="connsiteX4083" fmla="*/ 3800167 w 8851901"/>
              <a:gd name="connsiteY4083" fmla="*/ 6204342 h 6857997"/>
              <a:gd name="connsiteX4084" fmla="*/ 3789461 w 8851901"/>
              <a:gd name="connsiteY4084" fmla="*/ 6199974 h 6857997"/>
              <a:gd name="connsiteX4085" fmla="*/ 3779944 w 8851901"/>
              <a:gd name="connsiteY4085" fmla="*/ 6195606 h 6857997"/>
              <a:gd name="connsiteX4086" fmla="*/ 3769634 w 8851901"/>
              <a:gd name="connsiteY4086" fmla="*/ 6190444 h 6857997"/>
              <a:gd name="connsiteX4087" fmla="*/ 3759721 w 8851901"/>
              <a:gd name="connsiteY4087" fmla="*/ 6184488 h 6857997"/>
              <a:gd name="connsiteX4088" fmla="*/ 3750204 w 8851901"/>
              <a:gd name="connsiteY4088" fmla="*/ 6178135 h 6857997"/>
              <a:gd name="connsiteX4089" fmla="*/ 3740688 w 8851901"/>
              <a:gd name="connsiteY4089" fmla="*/ 6170590 h 6857997"/>
              <a:gd name="connsiteX4090" fmla="*/ 3731568 w 8851901"/>
              <a:gd name="connsiteY4090" fmla="*/ 6163443 h 6857997"/>
              <a:gd name="connsiteX4091" fmla="*/ 3722448 w 8851901"/>
              <a:gd name="connsiteY4091" fmla="*/ 6157090 h 6857997"/>
              <a:gd name="connsiteX4092" fmla="*/ 3712931 w 8851901"/>
              <a:gd name="connsiteY4092" fmla="*/ 6150340 h 6857997"/>
              <a:gd name="connsiteX4093" fmla="*/ 3695087 w 8851901"/>
              <a:gd name="connsiteY4093" fmla="*/ 6136045 h 6857997"/>
              <a:gd name="connsiteX4094" fmla="*/ 3676847 w 8851901"/>
              <a:gd name="connsiteY4094" fmla="*/ 6122147 h 6857997"/>
              <a:gd name="connsiteX4095" fmla="*/ 3667727 w 8851901"/>
              <a:gd name="connsiteY4095" fmla="*/ 6115794 h 6857997"/>
              <a:gd name="connsiteX4096" fmla="*/ 3658607 w 8851901"/>
              <a:gd name="connsiteY4096" fmla="*/ 6109441 h 6857997"/>
              <a:gd name="connsiteX4097" fmla="*/ 3667331 w 8851901"/>
              <a:gd name="connsiteY4097" fmla="*/ 6099514 h 6857997"/>
              <a:gd name="connsiteX4098" fmla="*/ 3648694 w 8851901"/>
              <a:gd name="connsiteY4098" fmla="*/ 6077675 h 6857997"/>
              <a:gd name="connsiteX4099" fmla="*/ 3631247 w 8851901"/>
              <a:gd name="connsiteY4099" fmla="*/ 6057027 h 6857997"/>
              <a:gd name="connsiteX4100" fmla="*/ 3629661 w 8851901"/>
              <a:gd name="connsiteY4100" fmla="*/ 6058218 h 6857997"/>
              <a:gd name="connsiteX4101" fmla="*/ 3628471 w 8851901"/>
              <a:gd name="connsiteY4101" fmla="*/ 6058616 h 6857997"/>
              <a:gd name="connsiteX4102" fmla="*/ 3624506 w 8851901"/>
              <a:gd name="connsiteY4102" fmla="*/ 6060204 h 6857997"/>
              <a:gd name="connsiteX4103" fmla="*/ 3622127 w 8851901"/>
              <a:gd name="connsiteY4103" fmla="*/ 6061395 h 6857997"/>
              <a:gd name="connsiteX4104" fmla="*/ 3618954 w 8851901"/>
              <a:gd name="connsiteY4104" fmla="*/ 6063380 h 6857997"/>
              <a:gd name="connsiteX4105" fmla="*/ 3616179 w 8851901"/>
              <a:gd name="connsiteY4105" fmla="*/ 6065763 h 6857997"/>
              <a:gd name="connsiteX4106" fmla="*/ 3613403 w 8851901"/>
              <a:gd name="connsiteY4106" fmla="*/ 6069337 h 6857997"/>
              <a:gd name="connsiteX4107" fmla="*/ 3596352 w 8851901"/>
              <a:gd name="connsiteY4107" fmla="*/ 6054248 h 6857997"/>
              <a:gd name="connsiteX4108" fmla="*/ 3598732 w 8851901"/>
              <a:gd name="connsiteY4108" fmla="*/ 6052262 h 6857997"/>
              <a:gd name="connsiteX4109" fmla="*/ 3600714 w 8851901"/>
              <a:gd name="connsiteY4109" fmla="*/ 6049880 h 6857997"/>
              <a:gd name="connsiteX4110" fmla="*/ 3601507 w 8851901"/>
              <a:gd name="connsiteY4110" fmla="*/ 6047497 h 6857997"/>
              <a:gd name="connsiteX4111" fmla="*/ 3602697 w 8851901"/>
              <a:gd name="connsiteY4111" fmla="*/ 6045512 h 6857997"/>
              <a:gd name="connsiteX4112" fmla="*/ 3603093 w 8851901"/>
              <a:gd name="connsiteY4112" fmla="*/ 6043527 h 6857997"/>
              <a:gd name="connsiteX4113" fmla="*/ 3602697 w 8851901"/>
              <a:gd name="connsiteY4113" fmla="*/ 6041144 h 6857997"/>
              <a:gd name="connsiteX4114" fmla="*/ 3601904 w 8851901"/>
              <a:gd name="connsiteY4114" fmla="*/ 6039159 h 6857997"/>
              <a:gd name="connsiteX4115" fmla="*/ 3601111 w 8851901"/>
              <a:gd name="connsiteY4115" fmla="*/ 6037174 h 6857997"/>
              <a:gd name="connsiteX4116" fmla="*/ 3603490 w 8851901"/>
              <a:gd name="connsiteY4116" fmla="*/ 6035585 h 6857997"/>
              <a:gd name="connsiteX4117" fmla="*/ 3605472 w 8851901"/>
              <a:gd name="connsiteY4117" fmla="*/ 6035188 h 6857997"/>
              <a:gd name="connsiteX4118" fmla="*/ 3607059 w 8851901"/>
              <a:gd name="connsiteY4118" fmla="*/ 6035188 h 6857997"/>
              <a:gd name="connsiteX4119" fmla="*/ 3607852 w 8851901"/>
              <a:gd name="connsiteY4119" fmla="*/ 6036379 h 6857997"/>
              <a:gd name="connsiteX4120" fmla="*/ 3608248 w 8851901"/>
              <a:gd name="connsiteY4120" fmla="*/ 6037571 h 6857997"/>
              <a:gd name="connsiteX4121" fmla="*/ 3608248 w 8851901"/>
              <a:gd name="connsiteY4121" fmla="*/ 6039159 h 6857997"/>
              <a:gd name="connsiteX4122" fmla="*/ 3607852 w 8851901"/>
              <a:gd name="connsiteY4122" fmla="*/ 6041144 h 6857997"/>
              <a:gd name="connsiteX4123" fmla="*/ 3607059 w 8851901"/>
              <a:gd name="connsiteY4123" fmla="*/ 6041938 h 6857997"/>
              <a:gd name="connsiteX4124" fmla="*/ 3609438 w 8851901"/>
              <a:gd name="connsiteY4124" fmla="*/ 6042733 h 6857997"/>
              <a:gd name="connsiteX4125" fmla="*/ 3612213 w 8851901"/>
              <a:gd name="connsiteY4125" fmla="*/ 6041938 h 6857997"/>
              <a:gd name="connsiteX4126" fmla="*/ 3616972 w 8851901"/>
              <a:gd name="connsiteY4126" fmla="*/ 6040747 h 6857997"/>
              <a:gd name="connsiteX4127" fmla="*/ 3612610 w 8851901"/>
              <a:gd name="connsiteY4127" fmla="*/ 6035585 h 6857997"/>
              <a:gd name="connsiteX4128" fmla="*/ 3605472 w 8851901"/>
              <a:gd name="connsiteY4128" fmla="*/ 6032806 h 6857997"/>
              <a:gd name="connsiteX4129" fmla="*/ 3598335 w 8851901"/>
              <a:gd name="connsiteY4129" fmla="*/ 6030423 h 6857997"/>
              <a:gd name="connsiteX4130" fmla="*/ 3590801 w 8851901"/>
              <a:gd name="connsiteY4130" fmla="*/ 6028438 h 6857997"/>
              <a:gd name="connsiteX4131" fmla="*/ 3583664 w 8851901"/>
              <a:gd name="connsiteY4131" fmla="*/ 6026850 h 6857997"/>
              <a:gd name="connsiteX4132" fmla="*/ 3576130 w 8851901"/>
              <a:gd name="connsiteY4132" fmla="*/ 6026453 h 6857997"/>
              <a:gd name="connsiteX4133" fmla="*/ 3568992 w 8851901"/>
              <a:gd name="connsiteY4133" fmla="*/ 6026055 h 6857997"/>
              <a:gd name="connsiteX4134" fmla="*/ 3561458 w 8851901"/>
              <a:gd name="connsiteY4134" fmla="*/ 6026453 h 6857997"/>
              <a:gd name="connsiteX4135" fmla="*/ 3554321 w 8851901"/>
              <a:gd name="connsiteY4135" fmla="*/ 6026850 h 6857997"/>
              <a:gd name="connsiteX4136" fmla="*/ 3536873 w 8851901"/>
              <a:gd name="connsiteY4136" fmla="*/ 6008981 h 6857997"/>
              <a:gd name="connsiteX4137" fmla="*/ 3519426 w 8851901"/>
              <a:gd name="connsiteY4137" fmla="*/ 5991510 h 6857997"/>
              <a:gd name="connsiteX4138" fmla="*/ 3501583 w 8851901"/>
              <a:gd name="connsiteY4138" fmla="*/ 5974833 h 6857997"/>
              <a:gd name="connsiteX4139" fmla="*/ 3484136 w 8851901"/>
              <a:gd name="connsiteY4139" fmla="*/ 5958553 h 6857997"/>
              <a:gd name="connsiteX4140" fmla="*/ 3467085 w 8851901"/>
              <a:gd name="connsiteY4140" fmla="*/ 5943067 h 6857997"/>
              <a:gd name="connsiteX4141" fmla="*/ 3449638 w 8851901"/>
              <a:gd name="connsiteY4141" fmla="*/ 5927978 h 6857997"/>
              <a:gd name="connsiteX4142" fmla="*/ 3432191 w 8851901"/>
              <a:gd name="connsiteY4142" fmla="*/ 5913683 h 6857997"/>
              <a:gd name="connsiteX4143" fmla="*/ 3414743 w 8851901"/>
              <a:gd name="connsiteY4143" fmla="*/ 5900183 h 6857997"/>
              <a:gd name="connsiteX4144" fmla="*/ 3396900 w 8851901"/>
              <a:gd name="connsiteY4144" fmla="*/ 5886682 h 6857997"/>
              <a:gd name="connsiteX4145" fmla="*/ 3379056 w 8851901"/>
              <a:gd name="connsiteY4145" fmla="*/ 5873182 h 6857997"/>
              <a:gd name="connsiteX4146" fmla="*/ 3343369 w 8851901"/>
              <a:gd name="connsiteY4146" fmla="*/ 5848563 h 6857997"/>
              <a:gd name="connsiteX4147" fmla="*/ 3308871 w 8851901"/>
              <a:gd name="connsiteY4147" fmla="*/ 5823548 h 6857997"/>
              <a:gd name="connsiteX4148" fmla="*/ 3292217 w 8851901"/>
              <a:gd name="connsiteY4148" fmla="*/ 5810841 h 6857997"/>
              <a:gd name="connsiteX4149" fmla="*/ 3276356 w 8851901"/>
              <a:gd name="connsiteY4149" fmla="*/ 5798135 h 6857997"/>
              <a:gd name="connsiteX4150" fmla="*/ 3260891 w 8851901"/>
              <a:gd name="connsiteY4150" fmla="*/ 5785428 h 6857997"/>
              <a:gd name="connsiteX4151" fmla="*/ 3245030 w 8851901"/>
              <a:gd name="connsiteY4151" fmla="*/ 5772325 h 6857997"/>
              <a:gd name="connsiteX4152" fmla="*/ 3229566 w 8851901"/>
              <a:gd name="connsiteY4152" fmla="*/ 5759221 h 6857997"/>
              <a:gd name="connsiteX4153" fmla="*/ 3214894 w 8851901"/>
              <a:gd name="connsiteY4153" fmla="*/ 5746118 h 6857997"/>
              <a:gd name="connsiteX4154" fmla="*/ 3200223 w 8851901"/>
              <a:gd name="connsiteY4154" fmla="*/ 5732618 h 6857997"/>
              <a:gd name="connsiteX4155" fmla="*/ 3186345 w 8851901"/>
              <a:gd name="connsiteY4155" fmla="*/ 5718323 h 6857997"/>
              <a:gd name="connsiteX4156" fmla="*/ 3173259 w 8851901"/>
              <a:gd name="connsiteY4156" fmla="*/ 5703631 h 6857997"/>
              <a:gd name="connsiteX4157" fmla="*/ 3159777 w 8851901"/>
              <a:gd name="connsiteY4157" fmla="*/ 5688542 h 6857997"/>
              <a:gd name="connsiteX4158" fmla="*/ 3148278 w 8851901"/>
              <a:gd name="connsiteY4158" fmla="*/ 5672659 h 6857997"/>
              <a:gd name="connsiteX4159" fmla="*/ 3136779 w 8851901"/>
              <a:gd name="connsiteY4159" fmla="*/ 5656379 h 6857997"/>
              <a:gd name="connsiteX4160" fmla="*/ 3126469 w 8851901"/>
              <a:gd name="connsiteY4160" fmla="*/ 5639305 h 6857997"/>
              <a:gd name="connsiteX4161" fmla="*/ 3121314 w 8851901"/>
              <a:gd name="connsiteY4161" fmla="*/ 5630569 h 6857997"/>
              <a:gd name="connsiteX4162" fmla="*/ 3116556 w 8851901"/>
              <a:gd name="connsiteY4162" fmla="*/ 5621436 h 6857997"/>
              <a:gd name="connsiteX4163" fmla="*/ 3112194 w 8851901"/>
              <a:gd name="connsiteY4163" fmla="*/ 5611906 h 6857997"/>
              <a:gd name="connsiteX4164" fmla="*/ 3107832 w 8851901"/>
              <a:gd name="connsiteY4164" fmla="*/ 5602774 h 6857997"/>
              <a:gd name="connsiteX4165" fmla="*/ 3103867 w 8851901"/>
              <a:gd name="connsiteY4165" fmla="*/ 5592847 h 6857997"/>
              <a:gd name="connsiteX4166" fmla="*/ 3100695 w 8851901"/>
              <a:gd name="connsiteY4166" fmla="*/ 5582920 h 6857997"/>
              <a:gd name="connsiteX4167" fmla="*/ 3096730 w 8851901"/>
              <a:gd name="connsiteY4167" fmla="*/ 5572596 h 6857997"/>
              <a:gd name="connsiteX4168" fmla="*/ 3093557 w 8851901"/>
              <a:gd name="connsiteY4168" fmla="*/ 5562272 h 6857997"/>
              <a:gd name="connsiteX4169" fmla="*/ 3090782 w 8851901"/>
              <a:gd name="connsiteY4169" fmla="*/ 5551551 h 6857997"/>
              <a:gd name="connsiteX4170" fmla="*/ 3088403 w 8851901"/>
              <a:gd name="connsiteY4170" fmla="*/ 5540830 h 6857997"/>
              <a:gd name="connsiteX4171" fmla="*/ 3081265 w 8851901"/>
              <a:gd name="connsiteY4171" fmla="*/ 5538051 h 6857997"/>
              <a:gd name="connsiteX4172" fmla="*/ 3074921 w 8851901"/>
              <a:gd name="connsiteY4172" fmla="*/ 5534477 h 6857997"/>
              <a:gd name="connsiteX4173" fmla="*/ 3068973 w 8851901"/>
              <a:gd name="connsiteY4173" fmla="*/ 5530506 h 6857997"/>
              <a:gd name="connsiteX4174" fmla="*/ 3063421 w 8851901"/>
              <a:gd name="connsiteY4174" fmla="*/ 5526535 h 6857997"/>
              <a:gd name="connsiteX4175" fmla="*/ 3058267 w 8851901"/>
              <a:gd name="connsiteY4175" fmla="*/ 5522168 h 6857997"/>
              <a:gd name="connsiteX4176" fmla="*/ 3053905 w 8851901"/>
              <a:gd name="connsiteY4176" fmla="*/ 5517800 h 6857997"/>
              <a:gd name="connsiteX4177" fmla="*/ 3044388 w 8851901"/>
              <a:gd name="connsiteY4177" fmla="*/ 5508270 h 6857997"/>
              <a:gd name="connsiteX4178" fmla="*/ 3035268 w 8851901"/>
              <a:gd name="connsiteY4178" fmla="*/ 5498343 h 6857997"/>
              <a:gd name="connsiteX4179" fmla="*/ 3030510 w 8851901"/>
              <a:gd name="connsiteY4179" fmla="*/ 5493578 h 6857997"/>
              <a:gd name="connsiteX4180" fmla="*/ 3025752 w 8851901"/>
              <a:gd name="connsiteY4180" fmla="*/ 5488813 h 6857997"/>
              <a:gd name="connsiteX4181" fmla="*/ 3019804 w 8851901"/>
              <a:gd name="connsiteY4181" fmla="*/ 5484446 h 6857997"/>
              <a:gd name="connsiteX4182" fmla="*/ 3013856 w 8851901"/>
              <a:gd name="connsiteY4182" fmla="*/ 5480078 h 6857997"/>
              <a:gd name="connsiteX4183" fmla="*/ 3007115 w 8851901"/>
              <a:gd name="connsiteY4183" fmla="*/ 5476107 h 6857997"/>
              <a:gd name="connsiteX4184" fmla="*/ 2999184 w 8851901"/>
              <a:gd name="connsiteY4184" fmla="*/ 5472136 h 6857997"/>
              <a:gd name="connsiteX4185" fmla="*/ 2998788 w 8851901"/>
              <a:gd name="connsiteY4185" fmla="*/ 5467371 h 6857997"/>
              <a:gd name="connsiteX4186" fmla="*/ 2998788 w 8851901"/>
              <a:gd name="connsiteY4186" fmla="*/ 5461812 h 6857997"/>
              <a:gd name="connsiteX4187" fmla="*/ 2998788 w 8851901"/>
              <a:gd name="connsiteY4187" fmla="*/ 5459430 h 6857997"/>
              <a:gd name="connsiteX4188" fmla="*/ 2999581 w 8851901"/>
              <a:gd name="connsiteY4188" fmla="*/ 5457047 h 6857997"/>
              <a:gd name="connsiteX4189" fmla="*/ 3001167 w 8851901"/>
              <a:gd name="connsiteY4189" fmla="*/ 5453871 h 6857997"/>
              <a:gd name="connsiteX4190" fmla="*/ 3003150 w 8851901"/>
              <a:gd name="connsiteY4190" fmla="*/ 5451488 h 6857997"/>
              <a:gd name="connsiteX4191" fmla="*/ 3003546 w 8851901"/>
              <a:gd name="connsiteY4191" fmla="*/ 5449106 h 6857997"/>
              <a:gd name="connsiteX4192" fmla="*/ 3005132 w 8851901"/>
              <a:gd name="connsiteY4192" fmla="*/ 5446326 h 6857997"/>
              <a:gd name="connsiteX4193" fmla="*/ 3007115 w 8851901"/>
              <a:gd name="connsiteY4193" fmla="*/ 5443944 h 6857997"/>
              <a:gd name="connsiteX4194" fmla="*/ 3009494 w 8851901"/>
              <a:gd name="connsiteY4194" fmla="*/ 5441959 h 6857997"/>
              <a:gd name="connsiteX4195" fmla="*/ 3011873 w 8851901"/>
              <a:gd name="connsiteY4195" fmla="*/ 5439576 h 6857997"/>
              <a:gd name="connsiteX4196" fmla="*/ 3015045 w 8851901"/>
              <a:gd name="connsiteY4196" fmla="*/ 5437591 h 6857997"/>
              <a:gd name="connsiteX4197" fmla="*/ 3021786 w 8851901"/>
              <a:gd name="connsiteY4197" fmla="*/ 5433620 h 6857997"/>
              <a:gd name="connsiteX4198" fmla="*/ 3029320 w 8851901"/>
              <a:gd name="connsiteY4198" fmla="*/ 5430046 h 6857997"/>
              <a:gd name="connsiteX4199" fmla="*/ 3036854 w 8851901"/>
              <a:gd name="connsiteY4199" fmla="*/ 5426870 h 6857997"/>
              <a:gd name="connsiteX4200" fmla="*/ 8067946 w 8851901"/>
              <a:gd name="connsiteY4200" fmla="*/ 5408611 h 6857997"/>
              <a:gd name="connsiteX4201" fmla="*/ 8072996 w 8851901"/>
              <a:gd name="connsiteY4201" fmla="*/ 5414167 h 6857997"/>
              <a:gd name="connsiteX4202" fmla="*/ 8076880 w 8851901"/>
              <a:gd name="connsiteY4202" fmla="*/ 5418533 h 6857997"/>
              <a:gd name="connsiteX4203" fmla="*/ 8079211 w 8851901"/>
              <a:gd name="connsiteY4203" fmla="*/ 5421708 h 6857997"/>
              <a:gd name="connsiteX4204" fmla="*/ 8080376 w 8851901"/>
              <a:gd name="connsiteY4204" fmla="*/ 5424486 h 6857997"/>
              <a:gd name="connsiteX4205" fmla="*/ 8080376 w 8851901"/>
              <a:gd name="connsiteY4205" fmla="*/ 5426867 h 6857997"/>
              <a:gd name="connsiteX4206" fmla="*/ 8078822 w 8851901"/>
              <a:gd name="connsiteY4206" fmla="*/ 5428058 h 6857997"/>
              <a:gd name="connsiteX4207" fmla="*/ 8076880 w 8851901"/>
              <a:gd name="connsiteY4207" fmla="*/ 5429645 h 6857997"/>
              <a:gd name="connsiteX4208" fmla="*/ 8074549 w 8851901"/>
              <a:gd name="connsiteY4208" fmla="*/ 5430836 h 6857997"/>
              <a:gd name="connsiteX4209" fmla="*/ 8067946 w 8851901"/>
              <a:gd name="connsiteY4209" fmla="*/ 5433217 h 6857997"/>
              <a:gd name="connsiteX4210" fmla="*/ 8064062 w 8851901"/>
              <a:gd name="connsiteY4210" fmla="*/ 5434011 h 6857997"/>
              <a:gd name="connsiteX4211" fmla="*/ 8060177 w 8851901"/>
              <a:gd name="connsiteY4211" fmla="*/ 5435599 h 6857997"/>
              <a:gd name="connsiteX4212" fmla="*/ 8056293 w 8851901"/>
              <a:gd name="connsiteY4212" fmla="*/ 5437980 h 6857997"/>
              <a:gd name="connsiteX4213" fmla="*/ 8053185 w 8851901"/>
              <a:gd name="connsiteY4213" fmla="*/ 5440361 h 6857997"/>
              <a:gd name="connsiteX4214" fmla="*/ 8049690 w 8851901"/>
              <a:gd name="connsiteY4214" fmla="*/ 5443933 h 6857997"/>
              <a:gd name="connsiteX4215" fmla="*/ 8047359 w 8851901"/>
              <a:gd name="connsiteY4215" fmla="*/ 5448299 h 6857997"/>
              <a:gd name="connsiteX4216" fmla="*/ 8045417 w 8851901"/>
              <a:gd name="connsiteY4216" fmla="*/ 5445917 h 6857997"/>
              <a:gd name="connsiteX4217" fmla="*/ 8043863 w 8851901"/>
              <a:gd name="connsiteY4217" fmla="*/ 5443933 h 6857997"/>
              <a:gd name="connsiteX4218" fmla="*/ 8043863 w 8851901"/>
              <a:gd name="connsiteY4218" fmla="*/ 5441552 h 6857997"/>
              <a:gd name="connsiteX4219" fmla="*/ 8044251 w 8851901"/>
              <a:gd name="connsiteY4219" fmla="*/ 5438774 h 6857997"/>
              <a:gd name="connsiteX4220" fmla="*/ 8045417 w 8851901"/>
              <a:gd name="connsiteY4220" fmla="*/ 5436392 h 6857997"/>
              <a:gd name="connsiteX4221" fmla="*/ 8046970 w 8851901"/>
              <a:gd name="connsiteY4221" fmla="*/ 5434011 h 6857997"/>
              <a:gd name="connsiteX4222" fmla="*/ 8051243 w 8851901"/>
              <a:gd name="connsiteY4222" fmla="*/ 5428852 h 6857997"/>
              <a:gd name="connsiteX4223" fmla="*/ 8060954 w 8851901"/>
              <a:gd name="connsiteY4223" fmla="*/ 5418533 h 6857997"/>
              <a:gd name="connsiteX4224" fmla="*/ 8065227 w 8851901"/>
              <a:gd name="connsiteY4224" fmla="*/ 5413770 h 6857997"/>
              <a:gd name="connsiteX4225" fmla="*/ 8066781 w 8851901"/>
              <a:gd name="connsiteY4225" fmla="*/ 5410992 h 6857997"/>
              <a:gd name="connsiteX4226" fmla="*/ 7951499 w 8851901"/>
              <a:gd name="connsiteY4226" fmla="*/ 5380036 h 6857997"/>
              <a:gd name="connsiteX4227" fmla="*/ 7955829 w 8851901"/>
              <a:gd name="connsiteY4227" fmla="*/ 5380036 h 6857997"/>
              <a:gd name="connsiteX4228" fmla="*/ 7960159 w 8851901"/>
              <a:gd name="connsiteY4228" fmla="*/ 5380830 h 6857997"/>
              <a:gd name="connsiteX4229" fmla="*/ 7964489 w 8851901"/>
              <a:gd name="connsiteY4229" fmla="*/ 5382814 h 6857997"/>
              <a:gd name="connsiteX4230" fmla="*/ 7953860 w 8851901"/>
              <a:gd name="connsiteY4230" fmla="*/ 5392339 h 6857997"/>
              <a:gd name="connsiteX4231" fmla="*/ 7942838 w 8851901"/>
              <a:gd name="connsiteY4231" fmla="*/ 5403055 h 6857997"/>
              <a:gd name="connsiteX4232" fmla="*/ 7931816 w 8851901"/>
              <a:gd name="connsiteY4232" fmla="*/ 5414564 h 6857997"/>
              <a:gd name="connsiteX4233" fmla="*/ 7919613 w 8851901"/>
              <a:gd name="connsiteY4233" fmla="*/ 5427661 h 6857997"/>
              <a:gd name="connsiteX4234" fmla="*/ 7907410 w 8851901"/>
              <a:gd name="connsiteY4234" fmla="*/ 5441948 h 6857997"/>
              <a:gd name="connsiteX4235" fmla="*/ 7894813 w 8851901"/>
              <a:gd name="connsiteY4235" fmla="*/ 5457426 h 6857997"/>
              <a:gd name="connsiteX4236" fmla="*/ 7867651 w 8851901"/>
              <a:gd name="connsiteY4236" fmla="*/ 5491161 h 6857997"/>
              <a:gd name="connsiteX4237" fmla="*/ 7867651 w 8851901"/>
              <a:gd name="connsiteY4237" fmla="*/ 5489970 h 6857997"/>
              <a:gd name="connsiteX4238" fmla="*/ 7867651 w 8851901"/>
              <a:gd name="connsiteY4238" fmla="*/ 5488780 h 6857997"/>
              <a:gd name="connsiteX4239" fmla="*/ 7868832 w 8851901"/>
              <a:gd name="connsiteY4239" fmla="*/ 5483620 h 6857997"/>
              <a:gd name="connsiteX4240" fmla="*/ 7871194 w 8851901"/>
              <a:gd name="connsiteY4240" fmla="*/ 5476476 h 6857997"/>
              <a:gd name="connsiteX4241" fmla="*/ 7874737 w 8851901"/>
              <a:gd name="connsiteY4241" fmla="*/ 5468142 h 6857997"/>
              <a:gd name="connsiteX4242" fmla="*/ 7879461 w 8851901"/>
              <a:gd name="connsiteY4242" fmla="*/ 5458617 h 6857997"/>
              <a:gd name="connsiteX4243" fmla="*/ 7884972 w 8851901"/>
              <a:gd name="connsiteY4243" fmla="*/ 5447901 h 6857997"/>
              <a:gd name="connsiteX4244" fmla="*/ 7890483 w 8851901"/>
              <a:gd name="connsiteY4244" fmla="*/ 5436392 h 6857997"/>
              <a:gd name="connsiteX4245" fmla="*/ 7897568 w 8851901"/>
              <a:gd name="connsiteY4245" fmla="*/ 5425280 h 6857997"/>
              <a:gd name="connsiteX4246" fmla="*/ 7905048 w 8851901"/>
              <a:gd name="connsiteY4246" fmla="*/ 5414564 h 6857997"/>
              <a:gd name="connsiteX4247" fmla="*/ 7912921 w 8851901"/>
              <a:gd name="connsiteY4247" fmla="*/ 5404642 h 6857997"/>
              <a:gd name="connsiteX4248" fmla="*/ 7916857 w 8851901"/>
              <a:gd name="connsiteY4248" fmla="*/ 5399880 h 6857997"/>
              <a:gd name="connsiteX4249" fmla="*/ 7921187 w 8851901"/>
              <a:gd name="connsiteY4249" fmla="*/ 5395911 h 6857997"/>
              <a:gd name="connsiteX4250" fmla="*/ 7925518 w 8851901"/>
              <a:gd name="connsiteY4250" fmla="*/ 5392339 h 6857997"/>
              <a:gd name="connsiteX4251" fmla="*/ 7929848 w 8851901"/>
              <a:gd name="connsiteY4251" fmla="*/ 5388767 h 6857997"/>
              <a:gd name="connsiteX4252" fmla="*/ 7934178 w 8851901"/>
              <a:gd name="connsiteY4252" fmla="*/ 5385989 h 6857997"/>
              <a:gd name="connsiteX4253" fmla="*/ 7938508 w 8851901"/>
              <a:gd name="connsiteY4253" fmla="*/ 5383211 h 6857997"/>
              <a:gd name="connsiteX4254" fmla="*/ 7942838 w 8851901"/>
              <a:gd name="connsiteY4254" fmla="*/ 5381623 h 6857997"/>
              <a:gd name="connsiteX4255" fmla="*/ 7947168 w 8851901"/>
              <a:gd name="connsiteY4255" fmla="*/ 5380433 h 6857997"/>
              <a:gd name="connsiteX4256" fmla="*/ 7429500 w 8851901"/>
              <a:gd name="connsiteY4256" fmla="*/ 5356223 h 6857997"/>
              <a:gd name="connsiteX4257" fmla="*/ 7430691 w 8851901"/>
              <a:gd name="connsiteY4257" fmla="*/ 5359048 h 6857997"/>
              <a:gd name="connsiteX4258" fmla="*/ 7431088 w 8851901"/>
              <a:gd name="connsiteY4258" fmla="*/ 5362277 h 6857997"/>
              <a:gd name="connsiteX4259" fmla="*/ 7430691 w 8851901"/>
              <a:gd name="connsiteY4259" fmla="*/ 5365506 h 6857997"/>
              <a:gd name="connsiteX4260" fmla="*/ 7429104 w 8851901"/>
              <a:gd name="connsiteY4260" fmla="*/ 5368734 h 6857997"/>
              <a:gd name="connsiteX4261" fmla="*/ 7427119 w 8851901"/>
              <a:gd name="connsiteY4261" fmla="*/ 5371560 h 6857997"/>
              <a:gd name="connsiteX4262" fmla="*/ 7424738 w 8851901"/>
              <a:gd name="connsiteY4262" fmla="*/ 5375192 h 6857997"/>
              <a:gd name="connsiteX4263" fmla="*/ 7418785 w 8851901"/>
              <a:gd name="connsiteY4263" fmla="*/ 5380842 h 6857997"/>
              <a:gd name="connsiteX4264" fmla="*/ 7412038 w 8851901"/>
              <a:gd name="connsiteY4264" fmla="*/ 5386896 h 6857997"/>
              <a:gd name="connsiteX4265" fmla="*/ 7405291 w 8851901"/>
              <a:gd name="connsiteY4265" fmla="*/ 5392951 h 6857997"/>
              <a:gd name="connsiteX4266" fmla="*/ 7398544 w 8851901"/>
              <a:gd name="connsiteY4266" fmla="*/ 5398197 h 6857997"/>
              <a:gd name="connsiteX4267" fmla="*/ 7392988 w 8851901"/>
              <a:gd name="connsiteY4267" fmla="*/ 5403848 h 6857997"/>
              <a:gd name="connsiteX4268" fmla="*/ 7394972 w 8851901"/>
              <a:gd name="connsiteY4268" fmla="*/ 5394161 h 6857997"/>
              <a:gd name="connsiteX4269" fmla="*/ 7397750 w 8851901"/>
              <a:gd name="connsiteY4269" fmla="*/ 5386089 h 6857997"/>
              <a:gd name="connsiteX4270" fmla="*/ 7401322 w 8851901"/>
              <a:gd name="connsiteY4270" fmla="*/ 5378017 h 6857997"/>
              <a:gd name="connsiteX4271" fmla="*/ 7405291 w 8851901"/>
              <a:gd name="connsiteY4271" fmla="*/ 5371156 h 6857997"/>
              <a:gd name="connsiteX4272" fmla="*/ 7407672 w 8851901"/>
              <a:gd name="connsiteY4272" fmla="*/ 5367927 h 6857997"/>
              <a:gd name="connsiteX4273" fmla="*/ 7410054 w 8851901"/>
              <a:gd name="connsiteY4273" fmla="*/ 5365102 h 6857997"/>
              <a:gd name="connsiteX4274" fmla="*/ 7412832 w 8851901"/>
              <a:gd name="connsiteY4274" fmla="*/ 5363084 h 6857997"/>
              <a:gd name="connsiteX4275" fmla="*/ 7416007 w 8851901"/>
              <a:gd name="connsiteY4275" fmla="*/ 5360662 h 6857997"/>
              <a:gd name="connsiteX4276" fmla="*/ 7418785 w 8851901"/>
              <a:gd name="connsiteY4276" fmla="*/ 5359048 h 6857997"/>
              <a:gd name="connsiteX4277" fmla="*/ 7422357 w 8851901"/>
              <a:gd name="connsiteY4277" fmla="*/ 5357837 h 6857997"/>
              <a:gd name="connsiteX4278" fmla="*/ 7425532 w 8851901"/>
              <a:gd name="connsiteY4278" fmla="*/ 5356626 h 6857997"/>
              <a:gd name="connsiteX4279" fmla="*/ 7771675 w 8851901"/>
              <a:gd name="connsiteY4279" fmla="*/ 5327649 h 6857997"/>
              <a:gd name="connsiteX4280" fmla="*/ 7774027 w 8851901"/>
              <a:gd name="connsiteY4280" fmla="*/ 5330030 h 6857997"/>
              <a:gd name="connsiteX4281" fmla="*/ 7775987 w 8851901"/>
              <a:gd name="connsiteY4281" fmla="*/ 5332411 h 6857997"/>
              <a:gd name="connsiteX4282" fmla="*/ 7776771 w 8851901"/>
              <a:gd name="connsiteY4282" fmla="*/ 5335189 h 6857997"/>
              <a:gd name="connsiteX4283" fmla="*/ 7777163 w 8851901"/>
              <a:gd name="connsiteY4283" fmla="*/ 5337571 h 6857997"/>
              <a:gd name="connsiteX4284" fmla="*/ 7777163 w 8851901"/>
              <a:gd name="connsiteY4284" fmla="*/ 5340746 h 6857997"/>
              <a:gd name="connsiteX4285" fmla="*/ 7776771 w 8851901"/>
              <a:gd name="connsiteY4285" fmla="*/ 5343127 h 6857997"/>
              <a:gd name="connsiteX4286" fmla="*/ 7775987 w 8851901"/>
              <a:gd name="connsiteY4286" fmla="*/ 5345905 h 6857997"/>
              <a:gd name="connsiteX4287" fmla="*/ 7774419 w 8851901"/>
              <a:gd name="connsiteY4287" fmla="*/ 5348286 h 6857997"/>
              <a:gd name="connsiteX4288" fmla="*/ 7770891 w 8851901"/>
              <a:gd name="connsiteY4288" fmla="*/ 5354240 h 6857997"/>
              <a:gd name="connsiteX4289" fmla="*/ 7766580 w 8851901"/>
              <a:gd name="connsiteY4289" fmla="*/ 5359796 h 6857997"/>
              <a:gd name="connsiteX4290" fmla="*/ 7757564 w 8851901"/>
              <a:gd name="connsiteY4290" fmla="*/ 5370512 h 6857997"/>
              <a:gd name="connsiteX4291" fmla="*/ 7753253 w 8851901"/>
              <a:gd name="connsiteY4291" fmla="*/ 5367337 h 6857997"/>
              <a:gd name="connsiteX4292" fmla="*/ 7749725 w 8851901"/>
              <a:gd name="connsiteY4292" fmla="*/ 5364559 h 6857997"/>
              <a:gd name="connsiteX4293" fmla="*/ 7747373 w 8851901"/>
              <a:gd name="connsiteY4293" fmla="*/ 5360987 h 6857997"/>
              <a:gd name="connsiteX4294" fmla="*/ 7746197 w 8851901"/>
              <a:gd name="connsiteY4294" fmla="*/ 5357812 h 6857997"/>
              <a:gd name="connsiteX4295" fmla="*/ 7745413 w 8851901"/>
              <a:gd name="connsiteY4295" fmla="*/ 5354240 h 6857997"/>
              <a:gd name="connsiteX4296" fmla="*/ 7746197 w 8851901"/>
              <a:gd name="connsiteY4296" fmla="*/ 5350271 h 6857997"/>
              <a:gd name="connsiteX4297" fmla="*/ 7746981 w 8851901"/>
              <a:gd name="connsiteY4297" fmla="*/ 5347096 h 6857997"/>
              <a:gd name="connsiteX4298" fmla="*/ 7748549 w 8851901"/>
              <a:gd name="connsiteY4298" fmla="*/ 5343524 h 6857997"/>
              <a:gd name="connsiteX4299" fmla="*/ 7750509 w 8851901"/>
              <a:gd name="connsiteY4299" fmla="*/ 5340746 h 6857997"/>
              <a:gd name="connsiteX4300" fmla="*/ 7752861 w 8851901"/>
              <a:gd name="connsiteY4300" fmla="*/ 5337174 h 6857997"/>
              <a:gd name="connsiteX4301" fmla="*/ 7755604 w 8851901"/>
              <a:gd name="connsiteY4301" fmla="*/ 5334793 h 6857997"/>
              <a:gd name="connsiteX4302" fmla="*/ 7758348 w 8851901"/>
              <a:gd name="connsiteY4302" fmla="*/ 5332411 h 6857997"/>
              <a:gd name="connsiteX4303" fmla="*/ 7761876 w 8851901"/>
              <a:gd name="connsiteY4303" fmla="*/ 5330427 h 6857997"/>
              <a:gd name="connsiteX4304" fmla="*/ 7765404 w 8851901"/>
              <a:gd name="connsiteY4304" fmla="*/ 5328839 h 6857997"/>
              <a:gd name="connsiteX4305" fmla="*/ 7768148 w 8851901"/>
              <a:gd name="connsiteY4305" fmla="*/ 5328046 h 6857997"/>
              <a:gd name="connsiteX4306" fmla="*/ 7502653 w 8851901"/>
              <a:gd name="connsiteY4306" fmla="*/ 5318123 h 6857997"/>
              <a:gd name="connsiteX4307" fmla="*/ 7502653 w 8851901"/>
              <a:gd name="connsiteY4307" fmla="*/ 5320945 h 6857997"/>
              <a:gd name="connsiteX4308" fmla="*/ 7503858 w 8851901"/>
              <a:gd name="connsiteY4308" fmla="*/ 5322558 h 6857997"/>
              <a:gd name="connsiteX4309" fmla="*/ 7505463 w 8851901"/>
              <a:gd name="connsiteY4309" fmla="*/ 5324170 h 6857997"/>
              <a:gd name="connsiteX4310" fmla="*/ 7507470 w 8851901"/>
              <a:gd name="connsiteY4310" fmla="*/ 5324977 h 6857997"/>
              <a:gd name="connsiteX4311" fmla="*/ 7510682 w 8851901"/>
              <a:gd name="connsiteY4311" fmla="*/ 5325783 h 6857997"/>
              <a:gd name="connsiteX4312" fmla="*/ 7513492 w 8851901"/>
              <a:gd name="connsiteY4312" fmla="*/ 5326186 h 6857997"/>
              <a:gd name="connsiteX4313" fmla="*/ 7519915 w 8851901"/>
              <a:gd name="connsiteY4313" fmla="*/ 5326589 h 6857997"/>
              <a:gd name="connsiteX4314" fmla="*/ 7520316 w 8851901"/>
              <a:gd name="connsiteY4314" fmla="*/ 5324977 h 6857997"/>
              <a:gd name="connsiteX4315" fmla="*/ 7521521 w 8851901"/>
              <a:gd name="connsiteY4315" fmla="*/ 5324170 h 6857997"/>
              <a:gd name="connsiteX4316" fmla="*/ 7522324 w 8851901"/>
              <a:gd name="connsiteY4316" fmla="*/ 5322961 h 6857997"/>
              <a:gd name="connsiteX4317" fmla="*/ 7523528 w 8851901"/>
              <a:gd name="connsiteY4317" fmla="*/ 5322558 h 6857997"/>
              <a:gd name="connsiteX4318" fmla="*/ 7524732 w 8851901"/>
              <a:gd name="connsiteY4318" fmla="*/ 5322558 h 6857997"/>
              <a:gd name="connsiteX4319" fmla="*/ 7525937 w 8851901"/>
              <a:gd name="connsiteY4319" fmla="*/ 5322961 h 6857997"/>
              <a:gd name="connsiteX4320" fmla="*/ 7526338 w 8851901"/>
              <a:gd name="connsiteY4320" fmla="*/ 5324574 h 6857997"/>
              <a:gd name="connsiteX4321" fmla="*/ 7526338 w 8851901"/>
              <a:gd name="connsiteY4321" fmla="*/ 5326993 h 6857997"/>
              <a:gd name="connsiteX4322" fmla="*/ 7521922 w 8851901"/>
              <a:gd name="connsiteY4322" fmla="*/ 5329008 h 6857997"/>
              <a:gd name="connsiteX4323" fmla="*/ 7517908 w 8851901"/>
              <a:gd name="connsiteY4323" fmla="*/ 5331024 h 6857997"/>
              <a:gd name="connsiteX4324" fmla="*/ 7509478 w 8851901"/>
              <a:gd name="connsiteY4324" fmla="*/ 5335862 h 6857997"/>
              <a:gd name="connsiteX4325" fmla="*/ 7505062 w 8851901"/>
              <a:gd name="connsiteY4325" fmla="*/ 5338281 h 6857997"/>
              <a:gd name="connsiteX4326" fmla="*/ 7500646 w 8851901"/>
              <a:gd name="connsiteY4326" fmla="*/ 5340297 h 6857997"/>
              <a:gd name="connsiteX4327" fmla="*/ 7496230 w 8851901"/>
              <a:gd name="connsiteY4327" fmla="*/ 5341910 h 6857997"/>
              <a:gd name="connsiteX4328" fmla="*/ 7491413 w 8851901"/>
              <a:gd name="connsiteY4328" fmla="*/ 5343523 h 6857997"/>
              <a:gd name="connsiteX4329" fmla="*/ 7492216 w 8851901"/>
              <a:gd name="connsiteY4329" fmla="*/ 5339491 h 6857997"/>
              <a:gd name="connsiteX4330" fmla="*/ 7493019 w 8851901"/>
              <a:gd name="connsiteY4330" fmla="*/ 5335459 h 6857997"/>
              <a:gd name="connsiteX4331" fmla="*/ 7494624 w 8851901"/>
              <a:gd name="connsiteY4331" fmla="*/ 5327396 h 6857997"/>
              <a:gd name="connsiteX4332" fmla="*/ 7495829 w 8851901"/>
              <a:gd name="connsiteY4332" fmla="*/ 5324170 h 6857997"/>
              <a:gd name="connsiteX4333" fmla="*/ 7497435 w 8851901"/>
              <a:gd name="connsiteY4333" fmla="*/ 5321751 h 6857997"/>
              <a:gd name="connsiteX4334" fmla="*/ 7499843 w 8851901"/>
              <a:gd name="connsiteY4334" fmla="*/ 5319735 h 6857997"/>
              <a:gd name="connsiteX4335" fmla="*/ 7500646 w 8851901"/>
              <a:gd name="connsiteY4335" fmla="*/ 5318526 h 6857997"/>
              <a:gd name="connsiteX4336" fmla="*/ 7812088 w 8851901"/>
              <a:gd name="connsiteY4336" fmla="*/ 5267324 h 6857997"/>
              <a:gd name="connsiteX4337" fmla="*/ 7815263 w 8851901"/>
              <a:gd name="connsiteY4337" fmla="*/ 5267324 h 6857997"/>
              <a:gd name="connsiteX4338" fmla="*/ 7818438 w 8851901"/>
              <a:gd name="connsiteY4338" fmla="*/ 5267712 h 6857997"/>
              <a:gd name="connsiteX4339" fmla="*/ 7822407 w 8851901"/>
              <a:gd name="connsiteY4339" fmla="*/ 5274313 h 6857997"/>
              <a:gd name="connsiteX4340" fmla="*/ 7824788 w 8851901"/>
              <a:gd name="connsiteY4340" fmla="*/ 5279750 h 6857997"/>
              <a:gd name="connsiteX4341" fmla="*/ 7826376 w 8851901"/>
              <a:gd name="connsiteY4341" fmla="*/ 5284409 h 6857997"/>
              <a:gd name="connsiteX4342" fmla="*/ 7826376 w 8851901"/>
              <a:gd name="connsiteY4342" fmla="*/ 5288292 h 6857997"/>
              <a:gd name="connsiteX4343" fmla="*/ 7824788 w 8851901"/>
              <a:gd name="connsiteY4343" fmla="*/ 5291011 h 6857997"/>
              <a:gd name="connsiteX4344" fmla="*/ 7822804 w 8851901"/>
              <a:gd name="connsiteY4344" fmla="*/ 5294117 h 6857997"/>
              <a:gd name="connsiteX4345" fmla="*/ 7820423 w 8851901"/>
              <a:gd name="connsiteY4345" fmla="*/ 5296059 h 6857997"/>
              <a:gd name="connsiteX4346" fmla="*/ 7817645 w 8851901"/>
              <a:gd name="connsiteY4346" fmla="*/ 5298000 h 6857997"/>
              <a:gd name="connsiteX4347" fmla="*/ 7810898 w 8851901"/>
              <a:gd name="connsiteY4347" fmla="*/ 5301495 h 6857997"/>
              <a:gd name="connsiteX4348" fmla="*/ 7806929 w 8851901"/>
              <a:gd name="connsiteY4348" fmla="*/ 5304213 h 6857997"/>
              <a:gd name="connsiteX4349" fmla="*/ 7803357 w 8851901"/>
              <a:gd name="connsiteY4349" fmla="*/ 5306543 h 6857997"/>
              <a:gd name="connsiteX4350" fmla="*/ 7800579 w 8851901"/>
              <a:gd name="connsiteY4350" fmla="*/ 5308873 h 6857997"/>
              <a:gd name="connsiteX4351" fmla="*/ 7798594 w 8851901"/>
              <a:gd name="connsiteY4351" fmla="*/ 5311979 h 6857997"/>
              <a:gd name="connsiteX4352" fmla="*/ 7796610 w 8851901"/>
              <a:gd name="connsiteY4352" fmla="*/ 5316251 h 6857997"/>
              <a:gd name="connsiteX4353" fmla="*/ 7796213 w 8851901"/>
              <a:gd name="connsiteY4353" fmla="*/ 5321299 h 6857997"/>
              <a:gd name="connsiteX4354" fmla="*/ 7777163 w 8851901"/>
              <a:gd name="connsiteY4354" fmla="*/ 5305766 h 6857997"/>
              <a:gd name="connsiteX4355" fmla="*/ 7779544 w 8851901"/>
              <a:gd name="connsiteY4355" fmla="*/ 5304213 h 6857997"/>
              <a:gd name="connsiteX4356" fmla="*/ 7782322 w 8851901"/>
              <a:gd name="connsiteY4356" fmla="*/ 5301107 h 6857997"/>
              <a:gd name="connsiteX4357" fmla="*/ 7787482 w 8851901"/>
              <a:gd name="connsiteY4357" fmla="*/ 5294894 h 6857997"/>
              <a:gd name="connsiteX4358" fmla="*/ 7796610 w 8851901"/>
              <a:gd name="connsiteY4358" fmla="*/ 5280526 h 6857997"/>
              <a:gd name="connsiteX4359" fmla="*/ 7801373 w 8851901"/>
              <a:gd name="connsiteY4359" fmla="*/ 5274313 h 6857997"/>
              <a:gd name="connsiteX4360" fmla="*/ 7803754 w 8851901"/>
              <a:gd name="connsiteY4360" fmla="*/ 5271595 h 6857997"/>
              <a:gd name="connsiteX4361" fmla="*/ 7806929 w 8851901"/>
              <a:gd name="connsiteY4361" fmla="*/ 5269654 h 6857997"/>
              <a:gd name="connsiteX4362" fmla="*/ 7809310 w 8851901"/>
              <a:gd name="connsiteY4362" fmla="*/ 5268100 h 6857997"/>
              <a:gd name="connsiteX4363" fmla="*/ 1138077 w 8851901"/>
              <a:gd name="connsiteY4363" fmla="*/ 5248274 h 6857997"/>
              <a:gd name="connsiteX4364" fmla="*/ 1139613 w 8851901"/>
              <a:gd name="connsiteY4364" fmla="*/ 5248274 h 6857997"/>
              <a:gd name="connsiteX4365" fmla="*/ 1141534 w 8851901"/>
              <a:gd name="connsiteY4365" fmla="*/ 5248274 h 6857997"/>
              <a:gd name="connsiteX4366" fmla="*/ 1144606 w 8851901"/>
              <a:gd name="connsiteY4366" fmla="*/ 5249916 h 6857997"/>
              <a:gd name="connsiteX4367" fmla="*/ 1148065 w 8851901"/>
              <a:gd name="connsiteY4367" fmla="*/ 5252790 h 6857997"/>
              <a:gd name="connsiteX4368" fmla="*/ 1151135 w 8851901"/>
              <a:gd name="connsiteY4368" fmla="*/ 5256075 h 6857997"/>
              <a:gd name="connsiteX4369" fmla="*/ 1153825 w 8851901"/>
              <a:gd name="connsiteY4369" fmla="*/ 5259770 h 6857997"/>
              <a:gd name="connsiteX4370" fmla="*/ 1154976 w 8851901"/>
              <a:gd name="connsiteY4370" fmla="*/ 5263875 h 6857997"/>
              <a:gd name="connsiteX4371" fmla="*/ 1155745 w 8851901"/>
              <a:gd name="connsiteY4371" fmla="*/ 5265928 h 6857997"/>
              <a:gd name="connsiteX4372" fmla="*/ 1155745 w 8851901"/>
              <a:gd name="connsiteY4372" fmla="*/ 5267160 h 6857997"/>
              <a:gd name="connsiteX4373" fmla="*/ 1154976 w 8851901"/>
              <a:gd name="connsiteY4373" fmla="*/ 5268802 h 6857997"/>
              <a:gd name="connsiteX4374" fmla="*/ 1154592 w 8851901"/>
              <a:gd name="connsiteY4374" fmla="*/ 5270444 h 6857997"/>
              <a:gd name="connsiteX4375" fmla="*/ 1153825 w 8851901"/>
              <a:gd name="connsiteY4375" fmla="*/ 5271266 h 6857997"/>
              <a:gd name="connsiteX4376" fmla="*/ 1151904 w 8851901"/>
              <a:gd name="connsiteY4376" fmla="*/ 5271676 h 6857997"/>
              <a:gd name="connsiteX4377" fmla="*/ 1149982 w 8851901"/>
              <a:gd name="connsiteY4377" fmla="*/ 5272087 h 6857997"/>
              <a:gd name="connsiteX4378" fmla="*/ 1147681 w 8851901"/>
              <a:gd name="connsiteY4378" fmla="*/ 5272087 h 6857997"/>
              <a:gd name="connsiteX4379" fmla="*/ 1144606 w 8851901"/>
              <a:gd name="connsiteY4379" fmla="*/ 5272087 h 6857997"/>
              <a:gd name="connsiteX4380" fmla="*/ 1140767 w 8851901"/>
              <a:gd name="connsiteY4380" fmla="*/ 5271266 h 6857997"/>
              <a:gd name="connsiteX4381" fmla="*/ 1136539 w 8851901"/>
              <a:gd name="connsiteY4381" fmla="*/ 5270444 h 6857997"/>
              <a:gd name="connsiteX4382" fmla="*/ 1131933 w 8851901"/>
              <a:gd name="connsiteY4382" fmla="*/ 5268392 h 6857997"/>
              <a:gd name="connsiteX4383" fmla="*/ 1131933 w 8851901"/>
              <a:gd name="connsiteY4383" fmla="*/ 5263054 h 6857997"/>
              <a:gd name="connsiteX4384" fmla="*/ 1131933 w 8851901"/>
              <a:gd name="connsiteY4384" fmla="*/ 5259359 h 6857997"/>
              <a:gd name="connsiteX4385" fmla="*/ 1132316 w 8851901"/>
              <a:gd name="connsiteY4385" fmla="*/ 5256075 h 6857997"/>
              <a:gd name="connsiteX4386" fmla="*/ 1133468 w 8851901"/>
              <a:gd name="connsiteY4386" fmla="*/ 5253201 h 6857997"/>
              <a:gd name="connsiteX4387" fmla="*/ 1134236 w 8851901"/>
              <a:gd name="connsiteY4387" fmla="*/ 5251148 h 6857997"/>
              <a:gd name="connsiteX4388" fmla="*/ 1135388 w 8851901"/>
              <a:gd name="connsiteY4388" fmla="*/ 5249505 h 6857997"/>
              <a:gd name="connsiteX4389" fmla="*/ 1136539 w 8851901"/>
              <a:gd name="connsiteY4389" fmla="*/ 5248684 h 6857997"/>
              <a:gd name="connsiteX4390" fmla="*/ 7929979 w 8851901"/>
              <a:gd name="connsiteY4390" fmla="*/ 5218111 h 6857997"/>
              <a:gd name="connsiteX4391" fmla="*/ 7930768 w 8851901"/>
              <a:gd name="connsiteY4391" fmla="*/ 5221695 h 6857997"/>
              <a:gd name="connsiteX4392" fmla="*/ 7931951 w 8851901"/>
              <a:gd name="connsiteY4392" fmla="*/ 5225677 h 6857997"/>
              <a:gd name="connsiteX4393" fmla="*/ 7932345 w 8851901"/>
              <a:gd name="connsiteY4393" fmla="*/ 5228863 h 6857997"/>
              <a:gd name="connsiteX4394" fmla="*/ 7932739 w 8851901"/>
              <a:gd name="connsiteY4394" fmla="*/ 5232447 h 6857997"/>
              <a:gd name="connsiteX4395" fmla="*/ 7932345 w 8851901"/>
              <a:gd name="connsiteY4395" fmla="*/ 5239616 h 6857997"/>
              <a:gd name="connsiteX4396" fmla="*/ 7930768 w 8851901"/>
              <a:gd name="connsiteY4396" fmla="*/ 5246784 h 6857997"/>
              <a:gd name="connsiteX4397" fmla="*/ 7928403 w 8851901"/>
              <a:gd name="connsiteY4397" fmla="*/ 5253952 h 6857997"/>
              <a:gd name="connsiteX4398" fmla="*/ 7925643 w 8851901"/>
              <a:gd name="connsiteY4398" fmla="*/ 5261121 h 6857997"/>
              <a:gd name="connsiteX4399" fmla="*/ 7921701 w 8851901"/>
              <a:gd name="connsiteY4399" fmla="*/ 5268289 h 6857997"/>
              <a:gd name="connsiteX4400" fmla="*/ 7917365 w 8851901"/>
              <a:gd name="connsiteY4400" fmla="*/ 5275457 h 6857997"/>
              <a:gd name="connsiteX4401" fmla="*/ 7907509 w 8851901"/>
              <a:gd name="connsiteY4401" fmla="*/ 5290192 h 6857997"/>
              <a:gd name="connsiteX4402" fmla="*/ 7898048 w 8851901"/>
              <a:gd name="connsiteY4402" fmla="*/ 5304927 h 6857997"/>
              <a:gd name="connsiteX4403" fmla="*/ 7888587 w 8851901"/>
              <a:gd name="connsiteY4403" fmla="*/ 5319662 h 6857997"/>
              <a:gd name="connsiteX4404" fmla="*/ 7884251 w 8851901"/>
              <a:gd name="connsiteY4404" fmla="*/ 5326830 h 6857997"/>
              <a:gd name="connsiteX4405" fmla="*/ 7881097 w 8851901"/>
              <a:gd name="connsiteY4405" fmla="*/ 5333999 h 6857997"/>
              <a:gd name="connsiteX4406" fmla="*/ 7878732 w 8851901"/>
              <a:gd name="connsiteY4406" fmla="*/ 5330813 h 6857997"/>
              <a:gd name="connsiteX4407" fmla="*/ 7876761 w 8851901"/>
              <a:gd name="connsiteY4407" fmla="*/ 5327229 h 6857997"/>
              <a:gd name="connsiteX4408" fmla="*/ 7875184 w 8851901"/>
              <a:gd name="connsiteY4408" fmla="*/ 5323246 h 6857997"/>
              <a:gd name="connsiteX4409" fmla="*/ 7874789 w 8851901"/>
              <a:gd name="connsiteY4409" fmla="*/ 5320060 h 6857997"/>
              <a:gd name="connsiteX4410" fmla="*/ 7874001 w 8851901"/>
              <a:gd name="connsiteY4410" fmla="*/ 5316476 h 6857997"/>
              <a:gd name="connsiteX4411" fmla="*/ 7874001 w 8851901"/>
              <a:gd name="connsiteY4411" fmla="*/ 5313290 h 6857997"/>
              <a:gd name="connsiteX4412" fmla="*/ 7874789 w 8851901"/>
              <a:gd name="connsiteY4412" fmla="*/ 5309706 h 6857997"/>
              <a:gd name="connsiteX4413" fmla="*/ 7875578 w 8851901"/>
              <a:gd name="connsiteY4413" fmla="*/ 5305724 h 6857997"/>
              <a:gd name="connsiteX4414" fmla="*/ 7877155 w 8851901"/>
              <a:gd name="connsiteY4414" fmla="*/ 5302538 h 6857997"/>
              <a:gd name="connsiteX4415" fmla="*/ 7878732 w 8851901"/>
              <a:gd name="connsiteY4415" fmla="*/ 5298954 h 6857997"/>
              <a:gd name="connsiteX4416" fmla="*/ 7882280 w 8851901"/>
              <a:gd name="connsiteY4416" fmla="*/ 5291785 h 6857997"/>
              <a:gd name="connsiteX4417" fmla="*/ 7887404 w 8851901"/>
              <a:gd name="connsiteY4417" fmla="*/ 5284219 h 6857997"/>
              <a:gd name="connsiteX4418" fmla="*/ 7892529 w 8851901"/>
              <a:gd name="connsiteY4418" fmla="*/ 5277050 h 6857997"/>
              <a:gd name="connsiteX4419" fmla="*/ 7904356 w 8851901"/>
              <a:gd name="connsiteY4419" fmla="*/ 5262315 h 6857997"/>
              <a:gd name="connsiteX4420" fmla="*/ 7909875 w 8851901"/>
              <a:gd name="connsiteY4420" fmla="*/ 5254749 h 6857997"/>
              <a:gd name="connsiteX4421" fmla="*/ 7915788 w 8851901"/>
              <a:gd name="connsiteY4421" fmla="*/ 5247581 h 6857997"/>
              <a:gd name="connsiteX4422" fmla="*/ 7920518 w 8851901"/>
              <a:gd name="connsiteY4422" fmla="*/ 5240412 h 6857997"/>
              <a:gd name="connsiteX4423" fmla="*/ 7924855 w 8851901"/>
              <a:gd name="connsiteY4423" fmla="*/ 5232846 h 6857997"/>
              <a:gd name="connsiteX4424" fmla="*/ 7928008 w 8851901"/>
              <a:gd name="connsiteY4424" fmla="*/ 5225677 h 6857997"/>
              <a:gd name="connsiteX4425" fmla="*/ 7928797 w 8851901"/>
              <a:gd name="connsiteY4425" fmla="*/ 5222093 h 6857997"/>
              <a:gd name="connsiteX4426" fmla="*/ 6142536 w 8851901"/>
              <a:gd name="connsiteY4426" fmla="*/ 5175248 h 6857997"/>
              <a:gd name="connsiteX4427" fmla="*/ 6144953 w 8851901"/>
              <a:gd name="connsiteY4427" fmla="*/ 5175248 h 6857997"/>
              <a:gd name="connsiteX4428" fmla="*/ 6147369 w 8851901"/>
              <a:gd name="connsiteY4428" fmla="*/ 5176042 h 6857997"/>
              <a:gd name="connsiteX4429" fmla="*/ 6153411 w 8851901"/>
              <a:gd name="connsiteY4429" fmla="*/ 5176438 h 6857997"/>
              <a:gd name="connsiteX4430" fmla="*/ 6155828 w 8851901"/>
              <a:gd name="connsiteY4430" fmla="*/ 5176835 h 6857997"/>
              <a:gd name="connsiteX4431" fmla="*/ 6158245 w 8851901"/>
              <a:gd name="connsiteY4431" fmla="*/ 5176438 h 6857997"/>
              <a:gd name="connsiteX4432" fmla="*/ 6156231 w 8851901"/>
              <a:gd name="connsiteY4432" fmla="*/ 5178820 h 6857997"/>
              <a:gd name="connsiteX4433" fmla="*/ 6155023 w 8851901"/>
              <a:gd name="connsiteY4433" fmla="*/ 5180804 h 6857997"/>
              <a:gd name="connsiteX4434" fmla="*/ 6154217 w 8851901"/>
              <a:gd name="connsiteY4434" fmla="*/ 5182788 h 6857997"/>
              <a:gd name="connsiteX4435" fmla="*/ 6154217 w 8851901"/>
              <a:gd name="connsiteY4435" fmla="*/ 5183979 h 6857997"/>
              <a:gd name="connsiteX4436" fmla="*/ 6155023 w 8851901"/>
              <a:gd name="connsiteY4436" fmla="*/ 5185567 h 6857997"/>
              <a:gd name="connsiteX4437" fmla="*/ 6155828 w 8851901"/>
              <a:gd name="connsiteY4437" fmla="*/ 5187154 h 6857997"/>
              <a:gd name="connsiteX4438" fmla="*/ 6158245 w 8851901"/>
              <a:gd name="connsiteY4438" fmla="*/ 5189535 h 6857997"/>
              <a:gd name="connsiteX4439" fmla="*/ 6160662 w 8851901"/>
              <a:gd name="connsiteY4439" fmla="*/ 5191917 h 6857997"/>
              <a:gd name="connsiteX4440" fmla="*/ 6161870 w 8851901"/>
              <a:gd name="connsiteY4440" fmla="*/ 5193504 h 6857997"/>
              <a:gd name="connsiteX4441" fmla="*/ 6162273 w 8851901"/>
              <a:gd name="connsiteY4441" fmla="*/ 5194695 h 6857997"/>
              <a:gd name="connsiteX4442" fmla="*/ 6162676 w 8851901"/>
              <a:gd name="connsiteY4442" fmla="*/ 5196679 h 6857997"/>
              <a:gd name="connsiteX4443" fmla="*/ 6161870 w 8851901"/>
              <a:gd name="connsiteY4443" fmla="*/ 5198267 h 6857997"/>
              <a:gd name="connsiteX4444" fmla="*/ 6160662 w 8851901"/>
              <a:gd name="connsiteY4444" fmla="*/ 5200648 h 6857997"/>
              <a:gd name="connsiteX4445" fmla="*/ 6158245 w 8851901"/>
              <a:gd name="connsiteY4445" fmla="*/ 5203029 h 6857997"/>
              <a:gd name="connsiteX4446" fmla="*/ 6156231 w 8851901"/>
              <a:gd name="connsiteY4446" fmla="*/ 5203823 h 6857997"/>
              <a:gd name="connsiteX4447" fmla="*/ 6153814 w 8851901"/>
              <a:gd name="connsiteY4447" fmla="*/ 5203823 h 6857997"/>
              <a:gd name="connsiteX4448" fmla="*/ 6151397 w 8851901"/>
              <a:gd name="connsiteY4448" fmla="*/ 5203823 h 6857997"/>
              <a:gd name="connsiteX4449" fmla="*/ 6149383 w 8851901"/>
              <a:gd name="connsiteY4449" fmla="*/ 5203029 h 6857997"/>
              <a:gd name="connsiteX4450" fmla="*/ 6146967 w 8851901"/>
              <a:gd name="connsiteY4450" fmla="*/ 5202235 h 6857997"/>
              <a:gd name="connsiteX4451" fmla="*/ 6144550 w 8851901"/>
              <a:gd name="connsiteY4451" fmla="*/ 5201045 h 6857997"/>
              <a:gd name="connsiteX4452" fmla="*/ 6142536 w 8851901"/>
              <a:gd name="connsiteY4452" fmla="*/ 5199854 h 6857997"/>
              <a:gd name="connsiteX4453" fmla="*/ 6140522 w 8851901"/>
              <a:gd name="connsiteY4453" fmla="*/ 5197870 h 6857997"/>
              <a:gd name="connsiteX4454" fmla="*/ 6138910 w 8851901"/>
              <a:gd name="connsiteY4454" fmla="*/ 5195885 h 6857997"/>
              <a:gd name="connsiteX4455" fmla="*/ 6137702 w 8851901"/>
              <a:gd name="connsiteY4455" fmla="*/ 5193901 h 6857997"/>
              <a:gd name="connsiteX4456" fmla="*/ 6136494 w 8851901"/>
              <a:gd name="connsiteY4456" fmla="*/ 5191520 h 6857997"/>
              <a:gd name="connsiteX4457" fmla="*/ 6136091 w 8851901"/>
              <a:gd name="connsiteY4457" fmla="*/ 5189138 h 6857997"/>
              <a:gd name="connsiteX4458" fmla="*/ 6135688 w 8851901"/>
              <a:gd name="connsiteY4458" fmla="*/ 5186757 h 6857997"/>
              <a:gd name="connsiteX4459" fmla="*/ 6136091 w 8851901"/>
              <a:gd name="connsiteY4459" fmla="*/ 5183582 h 6857997"/>
              <a:gd name="connsiteX4460" fmla="*/ 6136494 w 8851901"/>
              <a:gd name="connsiteY4460" fmla="*/ 5181201 h 6857997"/>
              <a:gd name="connsiteX4461" fmla="*/ 6138105 w 8851901"/>
              <a:gd name="connsiteY4461" fmla="*/ 5178423 h 6857997"/>
              <a:gd name="connsiteX4462" fmla="*/ 6140119 w 8851901"/>
              <a:gd name="connsiteY4462" fmla="*/ 5176438 h 6857997"/>
              <a:gd name="connsiteX4463" fmla="*/ 8098338 w 8851901"/>
              <a:gd name="connsiteY4463" fmla="*/ 5146674 h 6857997"/>
              <a:gd name="connsiteX4464" fmla="*/ 8103778 w 8851901"/>
              <a:gd name="connsiteY4464" fmla="*/ 5146674 h 6857997"/>
              <a:gd name="connsiteX4465" fmla="*/ 8109217 w 8851901"/>
              <a:gd name="connsiteY4465" fmla="*/ 5146674 h 6857997"/>
              <a:gd name="connsiteX4466" fmla="*/ 8113880 w 8851901"/>
              <a:gd name="connsiteY4466" fmla="*/ 5147864 h 6857997"/>
              <a:gd name="connsiteX4467" fmla="*/ 8118154 w 8851901"/>
              <a:gd name="connsiteY4467" fmla="*/ 5148261 h 6857997"/>
              <a:gd name="connsiteX4468" fmla="*/ 8121651 w 8851901"/>
              <a:gd name="connsiteY4468" fmla="*/ 5149849 h 6857997"/>
              <a:gd name="connsiteX4469" fmla="*/ 8100669 w 8851901"/>
              <a:gd name="connsiteY4469" fmla="*/ 5178424 h 6857997"/>
              <a:gd name="connsiteX4470" fmla="*/ 8098338 w 8851901"/>
              <a:gd name="connsiteY4470" fmla="*/ 5173661 h 6857997"/>
              <a:gd name="connsiteX4471" fmla="*/ 8095229 w 8851901"/>
              <a:gd name="connsiteY4471" fmla="*/ 5168105 h 6857997"/>
              <a:gd name="connsiteX4472" fmla="*/ 8093287 w 8851901"/>
              <a:gd name="connsiteY4472" fmla="*/ 5165724 h 6857997"/>
              <a:gd name="connsiteX4473" fmla="*/ 8091732 w 8851901"/>
              <a:gd name="connsiteY4473" fmla="*/ 5163343 h 6857997"/>
              <a:gd name="connsiteX4474" fmla="*/ 8088624 w 8851901"/>
              <a:gd name="connsiteY4474" fmla="*/ 5160961 h 6857997"/>
              <a:gd name="connsiteX4475" fmla="*/ 8085904 w 8851901"/>
              <a:gd name="connsiteY4475" fmla="*/ 5158580 h 6857997"/>
              <a:gd name="connsiteX4476" fmla="*/ 8073082 w 8851901"/>
              <a:gd name="connsiteY4476" fmla="*/ 5176043 h 6857997"/>
              <a:gd name="connsiteX4477" fmla="*/ 8070751 w 8851901"/>
              <a:gd name="connsiteY4477" fmla="*/ 5173264 h 6857997"/>
              <a:gd name="connsiteX4478" fmla="*/ 8069196 w 8851901"/>
              <a:gd name="connsiteY4478" fmla="*/ 5170883 h 6857997"/>
              <a:gd name="connsiteX4479" fmla="*/ 8067642 w 8851901"/>
              <a:gd name="connsiteY4479" fmla="*/ 5168105 h 6857997"/>
              <a:gd name="connsiteX4480" fmla="*/ 8066865 w 8851901"/>
              <a:gd name="connsiteY4480" fmla="*/ 5166518 h 6857997"/>
              <a:gd name="connsiteX4481" fmla="*/ 8066088 w 8851901"/>
              <a:gd name="connsiteY4481" fmla="*/ 5164533 h 6857997"/>
              <a:gd name="connsiteX4482" fmla="*/ 8066088 w 8851901"/>
              <a:gd name="connsiteY4482" fmla="*/ 5162549 h 6857997"/>
              <a:gd name="connsiteX4483" fmla="*/ 8066865 w 8851901"/>
              <a:gd name="connsiteY4483" fmla="*/ 5160564 h 6857997"/>
              <a:gd name="connsiteX4484" fmla="*/ 8067254 w 8851901"/>
              <a:gd name="connsiteY4484" fmla="*/ 5158580 h 6857997"/>
              <a:gd name="connsiteX4485" fmla="*/ 8068031 w 8851901"/>
              <a:gd name="connsiteY4485" fmla="*/ 5156993 h 6857997"/>
              <a:gd name="connsiteX4486" fmla="*/ 8069196 w 8851901"/>
              <a:gd name="connsiteY4486" fmla="*/ 5155802 h 6857997"/>
              <a:gd name="connsiteX4487" fmla="*/ 8072305 w 8851901"/>
              <a:gd name="connsiteY4487" fmla="*/ 5153024 h 6857997"/>
              <a:gd name="connsiteX4488" fmla="*/ 8076579 w 8851901"/>
              <a:gd name="connsiteY4488" fmla="*/ 5151039 h 6857997"/>
              <a:gd name="connsiteX4489" fmla="*/ 8081630 w 8851901"/>
              <a:gd name="connsiteY4489" fmla="*/ 5149452 h 6857997"/>
              <a:gd name="connsiteX4490" fmla="*/ 8086681 w 8851901"/>
              <a:gd name="connsiteY4490" fmla="*/ 5148261 h 6857997"/>
              <a:gd name="connsiteX4491" fmla="*/ 8092510 w 8851901"/>
              <a:gd name="connsiteY4491" fmla="*/ 5147468 h 6857997"/>
              <a:gd name="connsiteX4492" fmla="*/ 1349164 w 8851901"/>
              <a:gd name="connsiteY4492" fmla="*/ 5146674 h 6857997"/>
              <a:gd name="connsiteX4493" fmla="*/ 1349987 w 8851901"/>
              <a:gd name="connsiteY4493" fmla="*/ 5146674 h 6857997"/>
              <a:gd name="connsiteX4494" fmla="*/ 1350810 w 8851901"/>
              <a:gd name="connsiteY4494" fmla="*/ 5147484 h 6857997"/>
              <a:gd name="connsiteX4495" fmla="*/ 1351222 w 8851901"/>
              <a:gd name="connsiteY4495" fmla="*/ 5149511 h 6857997"/>
              <a:gd name="connsiteX4496" fmla="*/ 1351222 w 8851901"/>
              <a:gd name="connsiteY4496" fmla="*/ 5153159 h 6857997"/>
              <a:gd name="connsiteX4497" fmla="*/ 1350810 w 8851901"/>
              <a:gd name="connsiteY4497" fmla="*/ 5158023 h 6857997"/>
              <a:gd name="connsiteX4498" fmla="*/ 1352868 w 8851901"/>
              <a:gd name="connsiteY4498" fmla="*/ 5160049 h 6857997"/>
              <a:gd name="connsiteX4499" fmla="*/ 1354513 w 8851901"/>
              <a:gd name="connsiteY4499" fmla="*/ 5162076 h 6857997"/>
              <a:gd name="connsiteX4500" fmla="*/ 1359453 w 8851901"/>
              <a:gd name="connsiteY4500" fmla="*/ 5164913 h 6857997"/>
              <a:gd name="connsiteX4501" fmla="*/ 1361099 w 8851901"/>
              <a:gd name="connsiteY4501" fmla="*/ 5166940 h 6857997"/>
              <a:gd name="connsiteX4502" fmla="*/ 1363157 w 8851901"/>
              <a:gd name="connsiteY4502" fmla="*/ 5169372 h 6857997"/>
              <a:gd name="connsiteX4503" fmla="*/ 1365215 w 8851901"/>
              <a:gd name="connsiteY4503" fmla="*/ 5173019 h 6857997"/>
              <a:gd name="connsiteX4504" fmla="*/ 1366861 w 8851901"/>
              <a:gd name="connsiteY4504" fmla="*/ 5178289 h 6857997"/>
              <a:gd name="connsiteX4505" fmla="*/ 1348752 w 8851901"/>
              <a:gd name="connsiteY4505" fmla="*/ 5184774 h 6857997"/>
              <a:gd name="connsiteX4506" fmla="*/ 1347106 w 8851901"/>
              <a:gd name="connsiteY4506" fmla="*/ 5181126 h 6857997"/>
              <a:gd name="connsiteX4507" fmla="*/ 1345460 w 8851901"/>
              <a:gd name="connsiteY4507" fmla="*/ 5176667 h 6857997"/>
              <a:gd name="connsiteX4508" fmla="*/ 1345048 w 8851901"/>
              <a:gd name="connsiteY4508" fmla="*/ 5172209 h 6857997"/>
              <a:gd name="connsiteX4509" fmla="*/ 1344636 w 8851901"/>
              <a:gd name="connsiteY4509" fmla="*/ 5167345 h 6857997"/>
              <a:gd name="connsiteX4510" fmla="*/ 1345048 w 8851901"/>
              <a:gd name="connsiteY4510" fmla="*/ 5162887 h 6857997"/>
              <a:gd name="connsiteX4511" fmla="*/ 1345048 w 8851901"/>
              <a:gd name="connsiteY4511" fmla="*/ 5159239 h 6857997"/>
              <a:gd name="connsiteX4512" fmla="*/ 1346694 w 8851901"/>
              <a:gd name="connsiteY4512" fmla="*/ 5151943 h 6857997"/>
              <a:gd name="connsiteX4513" fmla="*/ 1348340 w 8851901"/>
              <a:gd name="connsiteY4513" fmla="*/ 5147484 h 6857997"/>
              <a:gd name="connsiteX4514" fmla="*/ 8171649 w 8851901"/>
              <a:gd name="connsiteY4514" fmla="*/ 5122861 h 6857997"/>
              <a:gd name="connsiteX4515" fmla="*/ 8172050 w 8851901"/>
              <a:gd name="connsiteY4515" fmla="*/ 5128004 h 6857997"/>
              <a:gd name="connsiteX4516" fmla="*/ 8172451 w 8851901"/>
              <a:gd name="connsiteY4516" fmla="*/ 5132357 h 6857997"/>
              <a:gd name="connsiteX4517" fmla="*/ 8172451 w 8851901"/>
              <a:gd name="connsiteY4517" fmla="*/ 5137105 h 6857997"/>
              <a:gd name="connsiteX4518" fmla="*/ 8172050 w 8851901"/>
              <a:gd name="connsiteY4518" fmla="*/ 5141062 h 6857997"/>
              <a:gd name="connsiteX4519" fmla="*/ 8170846 w 8851901"/>
              <a:gd name="connsiteY4519" fmla="*/ 5145414 h 6857997"/>
              <a:gd name="connsiteX4520" fmla="*/ 8169643 w 8851901"/>
              <a:gd name="connsiteY4520" fmla="*/ 5149766 h 6857997"/>
              <a:gd name="connsiteX4521" fmla="*/ 8168038 w 8851901"/>
              <a:gd name="connsiteY4521" fmla="*/ 5153723 h 6857997"/>
              <a:gd name="connsiteX4522" fmla="*/ 8166033 w 8851901"/>
              <a:gd name="connsiteY4522" fmla="*/ 5157284 h 6857997"/>
              <a:gd name="connsiteX4523" fmla="*/ 8161620 w 8851901"/>
              <a:gd name="connsiteY4523" fmla="*/ 5164802 h 6857997"/>
              <a:gd name="connsiteX4524" fmla="*/ 8156405 w 8851901"/>
              <a:gd name="connsiteY4524" fmla="*/ 5171924 h 6857997"/>
              <a:gd name="connsiteX4525" fmla="*/ 8150388 w 8851901"/>
              <a:gd name="connsiteY4525" fmla="*/ 5179441 h 6857997"/>
              <a:gd name="connsiteX4526" fmla="*/ 8143970 w 8851901"/>
              <a:gd name="connsiteY4526" fmla="*/ 5186563 h 6857997"/>
              <a:gd name="connsiteX4527" fmla="*/ 8130732 w 8851901"/>
              <a:gd name="connsiteY4527" fmla="*/ 5200807 h 6857997"/>
              <a:gd name="connsiteX4528" fmla="*/ 8124314 w 8851901"/>
              <a:gd name="connsiteY4528" fmla="*/ 5208325 h 6857997"/>
              <a:gd name="connsiteX4529" fmla="*/ 8118296 w 8851901"/>
              <a:gd name="connsiteY4529" fmla="*/ 5216239 h 6857997"/>
              <a:gd name="connsiteX4530" fmla="*/ 8113483 w 8851901"/>
              <a:gd name="connsiteY4530" fmla="*/ 5224548 h 6857997"/>
              <a:gd name="connsiteX4531" fmla="*/ 8111477 w 8851901"/>
              <a:gd name="connsiteY4531" fmla="*/ 5228900 h 6857997"/>
              <a:gd name="connsiteX4532" fmla="*/ 8109471 w 8851901"/>
              <a:gd name="connsiteY4532" fmla="*/ 5233648 h 6857997"/>
              <a:gd name="connsiteX4533" fmla="*/ 8107465 w 8851901"/>
              <a:gd name="connsiteY4533" fmla="*/ 5238000 h 6857997"/>
              <a:gd name="connsiteX4534" fmla="*/ 8106663 w 8851901"/>
              <a:gd name="connsiteY4534" fmla="*/ 5243144 h 6857997"/>
              <a:gd name="connsiteX4535" fmla="*/ 8105460 w 8851901"/>
              <a:gd name="connsiteY4535" fmla="*/ 5248288 h 6857997"/>
              <a:gd name="connsiteX4536" fmla="*/ 8105059 w 8851901"/>
              <a:gd name="connsiteY4536" fmla="*/ 5253036 h 6857997"/>
              <a:gd name="connsiteX4537" fmla="*/ 8102652 w 8851901"/>
              <a:gd name="connsiteY4537" fmla="*/ 5247892 h 6857997"/>
              <a:gd name="connsiteX4538" fmla="*/ 8100245 w 8851901"/>
              <a:gd name="connsiteY4538" fmla="*/ 5242353 h 6857997"/>
              <a:gd name="connsiteX4539" fmla="*/ 8098640 w 8851901"/>
              <a:gd name="connsiteY4539" fmla="*/ 5237209 h 6857997"/>
              <a:gd name="connsiteX4540" fmla="*/ 8098239 w 8851901"/>
              <a:gd name="connsiteY4540" fmla="*/ 5232461 h 6857997"/>
              <a:gd name="connsiteX4541" fmla="*/ 8097838 w 8851901"/>
              <a:gd name="connsiteY4541" fmla="*/ 5228109 h 6857997"/>
              <a:gd name="connsiteX4542" fmla="*/ 8097838 w 8851901"/>
              <a:gd name="connsiteY4542" fmla="*/ 5222965 h 6857997"/>
              <a:gd name="connsiteX4543" fmla="*/ 8098239 w 8851901"/>
              <a:gd name="connsiteY4543" fmla="*/ 5219008 h 6857997"/>
              <a:gd name="connsiteX4544" fmla="*/ 8099041 w 8851901"/>
              <a:gd name="connsiteY4544" fmla="*/ 5214656 h 6857997"/>
              <a:gd name="connsiteX4545" fmla="*/ 8100646 w 8851901"/>
              <a:gd name="connsiteY4545" fmla="*/ 5211095 h 6857997"/>
              <a:gd name="connsiteX4546" fmla="*/ 8102652 w 8851901"/>
              <a:gd name="connsiteY4546" fmla="*/ 5207534 h 6857997"/>
              <a:gd name="connsiteX4547" fmla="*/ 8104657 w 8851901"/>
              <a:gd name="connsiteY4547" fmla="*/ 5203577 h 6857997"/>
              <a:gd name="connsiteX4548" fmla="*/ 8107064 w 8851901"/>
              <a:gd name="connsiteY4548" fmla="*/ 5200412 h 6857997"/>
              <a:gd name="connsiteX4549" fmla="*/ 8113082 w 8851901"/>
              <a:gd name="connsiteY4549" fmla="*/ 5193290 h 6857997"/>
              <a:gd name="connsiteX4550" fmla="*/ 8119500 w 8851901"/>
              <a:gd name="connsiteY4550" fmla="*/ 5186563 h 6857997"/>
              <a:gd name="connsiteX4551" fmla="*/ 8133941 w 8851901"/>
              <a:gd name="connsiteY4551" fmla="*/ 5173111 h 6857997"/>
              <a:gd name="connsiteX4552" fmla="*/ 8141563 w 8851901"/>
              <a:gd name="connsiteY4552" fmla="*/ 5166384 h 6857997"/>
              <a:gd name="connsiteX4553" fmla="*/ 8148783 w 8851901"/>
              <a:gd name="connsiteY4553" fmla="*/ 5158867 h 6857997"/>
              <a:gd name="connsiteX4554" fmla="*/ 8155603 w 8851901"/>
              <a:gd name="connsiteY4554" fmla="*/ 5150953 h 6857997"/>
              <a:gd name="connsiteX4555" fmla="*/ 8162021 w 8851901"/>
              <a:gd name="connsiteY4555" fmla="*/ 5142249 h 6857997"/>
              <a:gd name="connsiteX4556" fmla="*/ 8164829 w 8851901"/>
              <a:gd name="connsiteY4556" fmla="*/ 5137896 h 6857997"/>
              <a:gd name="connsiteX4557" fmla="*/ 8167236 w 8851901"/>
              <a:gd name="connsiteY4557" fmla="*/ 5133148 h 6857997"/>
              <a:gd name="connsiteX4558" fmla="*/ 8169643 w 8851901"/>
              <a:gd name="connsiteY4558" fmla="*/ 5128400 h 6857997"/>
              <a:gd name="connsiteX4559" fmla="*/ 1560513 w 8851901"/>
              <a:gd name="connsiteY4559" fmla="*/ 5114924 h 6857997"/>
              <a:gd name="connsiteX4560" fmla="*/ 1560513 w 8851901"/>
              <a:gd name="connsiteY4560" fmla="*/ 5120480 h 6857997"/>
              <a:gd name="connsiteX4561" fmla="*/ 1560513 w 8851901"/>
              <a:gd name="connsiteY4561" fmla="*/ 5125640 h 6857997"/>
              <a:gd name="connsiteX4562" fmla="*/ 1561307 w 8851901"/>
              <a:gd name="connsiteY4562" fmla="*/ 5131990 h 6857997"/>
              <a:gd name="connsiteX4563" fmla="*/ 1562101 w 8851901"/>
              <a:gd name="connsiteY4563" fmla="*/ 5139134 h 6857997"/>
              <a:gd name="connsiteX4564" fmla="*/ 1559719 w 8851901"/>
              <a:gd name="connsiteY4564" fmla="*/ 5135562 h 6857997"/>
              <a:gd name="connsiteX4565" fmla="*/ 1559323 w 8851901"/>
              <a:gd name="connsiteY4565" fmla="*/ 5134371 h 6857997"/>
              <a:gd name="connsiteX4566" fmla="*/ 1558132 w 8851901"/>
              <a:gd name="connsiteY4566" fmla="*/ 5133974 h 6857997"/>
              <a:gd name="connsiteX4567" fmla="*/ 1557735 w 8851901"/>
              <a:gd name="connsiteY4567" fmla="*/ 5134371 h 6857997"/>
              <a:gd name="connsiteX4568" fmla="*/ 1557338 w 8851901"/>
              <a:gd name="connsiteY4568" fmla="*/ 5134371 h 6857997"/>
              <a:gd name="connsiteX4569" fmla="*/ 1556147 w 8851901"/>
              <a:gd name="connsiteY4569" fmla="*/ 5136355 h 6857997"/>
              <a:gd name="connsiteX4570" fmla="*/ 1555354 w 8851901"/>
              <a:gd name="connsiteY4570" fmla="*/ 5138340 h 6857997"/>
              <a:gd name="connsiteX4571" fmla="*/ 1554163 w 8851901"/>
              <a:gd name="connsiteY4571" fmla="*/ 5140324 h 6857997"/>
              <a:gd name="connsiteX4572" fmla="*/ 1553369 w 8851901"/>
              <a:gd name="connsiteY4572" fmla="*/ 5141118 h 6857997"/>
              <a:gd name="connsiteX4573" fmla="*/ 1552575 w 8851901"/>
              <a:gd name="connsiteY4573" fmla="*/ 5141912 h 6857997"/>
              <a:gd name="connsiteX4574" fmla="*/ 1550988 w 8851901"/>
              <a:gd name="connsiteY4574" fmla="*/ 5141912 h 6857997"/>
              <a:gd name="connsiteX4575" fmla="*/ 1549400 w 8851901"/>
              <a:gd name="connsiteY4575" fmla="*/ 5141118 h 6857997"/>
              <a:gd name="connsiteX4576" fmla="*/ 1547813 w 8851901"/>
              <a:gd name="connsiteY4576" fmla="*/ 5133180 h 6857997"/>
              <a:gd name="connsiteX4577" fmla="*/ 1547813 w 8851901"/>
              <a:gd name="connsiteY4577" fmla="*/ 5127227 h 6857997"/>
              <a:gd name="connsiteX4578" fmla="*/ 1549003 w 8851901"/>
              <a:gd name="connsiteY4578" fmla="*/ 5122861 h 6857997"/>
              <a:gd name="connsiteX4579" fmla="*/ 1549400 w 8851901"/>
              <a:gd name="connsiteY4579" fmla="*/ 5120877 h 6857997"/>
              <a:gd name="connsiteX4580" fmla="*/ 1550591 w 8851901"/>
              <a:gd name="connsiteY4580" fmla="*/ 5119289 h 6857997"/>
              <a:gd name="connsiteX4581" fmla="*/ 1552575 w 8851901"/>
              <a:gd name="connsiteY4581" fmla="*/ 5117305 h 6857997"/>
              <a:gd name="connsiteX4582" fmla="*/ 1554957 w 8851901"/>
              <a:gd name="connsiteY4582" fmla="*/ 5116511 h 6857997"/>
              <a:gd name="connsiteX4583" fmla="*/ 1557735 w 8851901"/>
              <a:gd name="connsiteY4583" fmla="*/ 5115321 h 6857997"/>
              <a:gd name="connsiteX4584" fmla="*/ 1576248 w 8851901"/>
              <a:gd name="connsiteY4584" fmla="*/ 5105399 h 6857997"/>
              <a:gd name="connsiteX4585" fmla="*/ 1577929 w 8851901"/>
              <a:gd name="connsiteY4585" fmla="*/ 5105399 h 6857997"/>
              <a:gd name="connsiteX4586" fmla="*/ 1579610 w 8851901"/>
              <a:gd name="connsiteY4586" fmla="*/ 5106167 h 6857997"/>
              <a:gd name="connsiteX4587" fmla="*/ 1580871 w 8851901"/>
              <a:gd name="connsiteY4587" fmla="*/ 5107319 h 6857997"/>
              <a:gd name="connsiteX4588" fmla="*/ 1582132 w 8851901"/>
              <a:gd name="connsiteY4588" fmla="*/ 5109240 h 6857997"/>
              <a:gd name="connsiteX4589" fmla="*/ 1583392 w 8851901"/>
              <a:gd name="connsiteY4589" fmla="*/ 5111928 h 6857997"/>
              <a:gd name="connsiteX4590" fmla="*/ 1584653 w 8851901"/>
              <a:gd name="connsiteY4590" fmla="*/ 5115769 h 6857997"/>
              <a:gd name="connsiteX4591" fmla="*/ 1585494 w 8851901"/>
              <a:gd name="connsiteY4591" fmla="*/ 5121146 h 6857997"/>
              <a:gd name="connsiteX4592" fmla="*/ 1585914 w 8851901"/>
              <a:gd name="connsiteY4592" fmla="*/ 5126907 h 6857997"/>
              <a:gd name="connsiteX4593" fmla="*/ 1572886 w 8851901"/>
              <a:gd name="connsiteY4593" fmla="*/ 5129212 h 6857997"/>
              <a:gd name="connsiteX4594" fmla="*/ 1571626 w 8851901"/>
              <a:gd name="connsiteY4594" fmla="*/ 5124219 h 6857997"/>
              <a:gd name="connsiteX4595" fmla="*/ 1571626 w 8851901"/>
              <a:gd name="connsiteY4595" fmla="*/ 5119994 h 6857997"/>
              <a:gd name="connsiteX4596" fmla="*/ 1571626 w 8851901"/>
              <a:gd name="connsiteY4596" fmla="*/ 5116537 h 6857997"/>
              <a:gd name="connsiteX4597" fmla="*/ 1572046 w 8851901"/>
              <a:gd name="connsiteY4597" fmla="*/ 5113080 h 6857997"/>
              <a:gd name="connsiteX4598" fmla="*/ 1572886 w 8851901"/>
              <a:gd name="connsiteY4598" fmla="*/ 5110392 h 6857997"/>
              <a:gd name="connsiteX4599" fmla="*/ 1573727 w 8851901"/>
              <a:gd name="connsiteY4599" fmla="*/ 5107703 h 6857997"/>
              <a:gd name="connsiteX4600" fmla="*/ 1574567 w 8851901"/>
              <a:gd name="connsiteY4600" fmla="*/ 5106551 h 6857997"/>
              <a:gd name="connsiteX4601" fmla="*/ 6043391 w 8851901"/>
              <a:gd name="connsiteY4601" fmla="*/ 5100636 h 6857997"/>
              <a:gd name="connsiteX4602" fmla="*/ 6048265 w 8851901"/>
              <a:gd name="connsiteY4602" fmla="*/ 5106123 h 6857997"/>
              <a:gd name="connsiteX4603" fmla="*/ 6051107 w 8851901"/>
              <a:gd name="connsiteY4603" fmla="*/ 5110435 h 6857997"/>
              <a:gd name="connsiteX4604" fmla="*/ 6052732 w 8851901"/>
              <a:gd name="connsiteY4604" fmla="*/ 5113571 h 6857997"/>
              <a:gd name="connsiteX4605" fmla="*/ 6053138 w 8851901"/>
              <a:gd name="connsiteY4605" fmla="*/ 5116315 h 6857997"/>
              <a:gd name="connsiteX4606" fmla="*/ 6053138 w 8851901"/>
              <a:gd name="connsiteY4606" fmla="*/ 5117099 h 6857997"/>
              <a:gd name="connsiteX4607" fmla="*/ 6052326 w 8851901"/>
              <a:gd name="connsiteY4607" fmla="*/ 5117883 h 6857997"/>
              <a:gd name="connsiteX4608" fmla="*/ 6050701 w 8851901"/>
              <a:gd name="connsiteY4608" fmla="*/ 5119451 h 6857997"/>
              <a:gd name="connsiteX4609" fmla="*/ 6048265 w 8851901"/>
              <a:gd name="connsiteY4609" fmla="*/ 5121018 h 6857997"/>
              <a:gd name="connsiteX4610" fmla="*/ 6045422 w 8851901"/>
              <a:gd name="connsiteY4610" fmla="*/ 5121802 h 6857997"/>
              <a:gd name="connsiteX4611" fmla="*/ 6037706 w 8851901"/>
              <a:gd name="connsiteY4611" fmla="*/ 5122978 h 6857997"/>
              <a:gd name="connsiteX4612" fmla="*/ 6030802 w 8851901"/>
              <a:gd name="connsiteY4612" fmla="*/ 5124938 h 6857997"/>
              <a:gd name="connsiteX4613" fmla="*/ 6027960 w 8851901"/>
              <a:gd name="connsiteY4613" fmla="*/ 5125722 h 6857997"/>
              <a:gd name="connsiteX4614" fmla="*/ 6025117 w 8851901"/>
              <a:gd name="connsiteY4614" fmla="*/ 5127682 h 6857997"/>
              <a:gd name="connsiteX4615" fmla="*/ 6023492 w 8851901"/>
              <a:gd name="connsiteY4615" fmla="*/ 5129642 h 6857997"/>
              <a:gd name="connsiteX4616" fmla="*/ 6022680 w 8851901"/>
              <a:gd name="connsiteY4616" fmla="*/ 5131210 h 6857997"/>
              <a:gd name="connsiteX4617" fmla="*/ 6022274 w 8851901"/>
              <a:gd name="connsiteY4617" fmla="*/ 5132386 h 6857997"/>
              <a:gd name="connsiteX4618" fmla="*/ 6019837 w 8851901"/>
              <a:gd name="connsiteY4618" fmla="*/ 5126898 h 6857997"/>
              <a:gd name="connsiteX4619" fmla="*/ 6018213 w 8851901"/>
              <a:gd name="connsiteY4619" fmla="*/ 5122586 h 6857997"/>
              <a:gd name="connsiteX4620" fmla="*/ 6018213 w 8851901"/>
              <a:gd name="connsiteY4620" fmla="*/ 5119059 h 6857997"/>
              <a:gd name="connsiteX4621" fmla="*/ 6018619 w 8851901"/>
              <a:gd name="connsiteY4621" fmla="*/ 5116315 h 6857997"/>
              <a:gd name="connsiteX4622" fmla="*/ 6020650 w 8851901"/>
              <a:gd name="connsiteY4622" fmla="*/ 5114355 h 6857997"/>
              <a:gd name="connsiteX4623" fmla="*/ 6022680 w 8851901"/>
              <a:gd name="connsiteY4623" fmla="*/ 5112787 h 6857997"/>
              <a:gd name="connsiteX4624" fmla="*/ 6025929 w 8851901"/>
              <a:gd name="connsiteY4624" fmla="*/ 5111611 h 6857997"/>
              <a:gd name="connsiteX4625" fmla="*/ 6028772 w 8851901"/>
              <a:gd name="connsiteY4625" fmla="*/ 5110827 h 6857997"/>
              <a:gd name="connsiteX4626" fmla="*/ 6035269 w 8851901"/>
              <a:gd name="connsiteY4626" fmla="*/ 5110043 h 6857997"/>
              <a:gd name="connsiteX4627" fmla="*/ 6038112 w 8851901"/>
              <a:gd name="connsiteY4627" fmla="*/ 5109259 h 6857997"/>
              <a:gd name="connsiteX4628" fmla="*/ 6040955 w 8851901"/>
              <a:gd name="connsiteY4628" fmla="*/ 5108475 h 6857997"/>
              <a:gd name="connsiteX4629" fmla="*/ 6042579 w 8851901"/>
              <a:gd name="connsiteY4629" fmla="*/ 5107299 h 6857997"/>
              <a:gd name="connsiteX4630" fmla="*/ 6043798 w 8851901"/>
              <a:gd name="connsiteY4630" fmla="*/ 5106123 h 6857997"/>
              <a:gd name="connsiteX4631" fmla="*/ 6044204 w 8851901"/>
              <a:gd name="connsiteY4631" fmla="*/ 5103772 h 6857997"/>
              <a:gd name="connsiteX4632" fmla="*/ 1526903 w 8851901"/>
              <a:gd name="connsiteY4632" fmla="*/ 5076824 h 6857997"/>
              <a:gd name="connsiteX4633" fmla="*/ 1528128 w 8851901"/>
              <a:gd name="connsiteY4633" fmla="*/ 5076824 h 6857997"/>
              <a:gd name="connsiteX4634" fmla="*/ 1529353 w 8851901"/>
              <a:gd name="connsiteY4634" fmla="*/ 5078411 h 6857997"/>
              <a:gd name="connsiteX4635" fmla="*/ 1530986 w 8851901"/>
              <a:gd name="connsiteY4635" fmla="*/ 5080793 h 6857997"/>
              <a:gd name="connsiteX4636" fmla="*/ 1532210 w 8851901"/>
              <a:gd name="connsiteY4636" fmla="*/ 5084364 h 6857997"/>
              <a:gd name="connsiteX4637" fmla="*/ 1533843 w 8851901"/>
              <a:gd name="connsiteY4637" fmla="*/ 5089127 h 6857997"/>
              <a:gd name="connsiteX4638" fmla="*/ 1536701 w 8851901"/>
              <a:gd name="connsiteY4638" fmla="*/ 5102224 h 6857997"/>
              <a:gd name="connsiteX4639" fmla="*/ 1531394 w 8851901"/>
              <a:gd name="connsiteY4639" fmla="*/ 5099843 h 6857997"/>
              <a:gd name="connsiteX4640" fmla="*/ 1529761 w 8851901"/>
              <a:gd name="connsiteY4640" fmla="*/ 5099049 h 6857997"/>
              <a:gd name="connsiteX4641" fmla="*/ 1528944 w 8851901"/>
              <a:gd name="connsiteY4641" fmla="*/ 5099049 h 6857997"/>
              <a:gd name="connsiteX4642" fmla="*/ 1527720 w 8851901"/>
              <a:gd name="connsiteY4642" fmla="*/ 5099446 h 6857997"/>
              <a:gd name="connsiteX4643" fmla="*/ 1526087 w 8851901"/>
              <a:gd name="connsiteY4643" fmla="*/ 5100239 h 6857997"/>
              <a:gd name="connsiteX4644" fmla="*/ 1522413 w 8851901"/>
              <a:gd name="connsiteY4644" fmla="*/ 5105399 h 6857997"/>
              <a:gd name="connsiteX4645" fmla="*/ 1522413 w 8851901"/>
              <a:gd name="connsiteY4645" fmla="*/ 5095477 h 6857997"/>
              <a:gd name="connsiteX4646" fmla="*/ 1522821 w 8851901"/>
              <a:gd name="connsiteY4646" fmla="*/ 5087143 h 6857997"/>
              <a:gd name="connsiteX4647" fmla="*/ 1523637 w 8851901"/>
              <a:gd name="connsiteY4647" fmla="*/ 5080793 h 6857997"/>
              <a:gd name="connsiteX4648" fmla="*/ 1524862 w 8851901"/>
              <a:gd name="connsiteY4648" fmla="*/ 5078808 h 6857997"/>
              <a:gd name="connsiteX4649" fmla="*/ 1525679 w 8851901"/>
              <a:gd name="connsiteY4649" fmla="*/ 5077618 h 6857997"/>
              <a:gd name="connsiteX4650" fmla="*/ 8042276 w 8851901"/>
              <a:gd name="connsiteY4650" fmla="*/ 5065711 h 6857997"/>
              <a:gd name="connsiteX4651" fmla="*/ 8040688 w 8851901"/>
              <a:gd name="connsiteY4651" fmla="*/ 5072061 h 6857997"/>
              <a:gd name="connsiteX4652" fmla="*/ 8039101 w 8851901"/>
              <a:gd name="connsiteY4652" fmla="*/ 5078808 h 6857997"/>
              <a:gd name="connsiteX4653" fmla="*/ 8036720 w 8851901"/>
              <a:gd name="connsiteY4653" fmla="*/ 5085555 h 6857997"/>
              <a:gd name="connsiteX4654" fmla="*/ 8034338 w 8851901"/>
              <a:gd name="connsiteY4654" fmla="*/ 5092301 h 6857997"/>
              <a:gd name="connsiteX4655" fmla="*/ 8031164 w 8851901"/>
              <a:gd name="connsiteY4655" fmla="*/ 5099842 h 6857997"/>
              <a:gd name="connsiteX4656" fmla="*/ 8027592 w 8851901"/>
              <a:gd name="connsiteY4656" fmla="*/ 5106589 h 6857997"/>
              <a:gd name="connsiteX4657" fmla="*/ 8018860 w 8851901"/>
              <a:gd name="connsiteY4657" fmla="*/ 5121273 h 6857997"/>
              <a:gd name="connsiteX4658" fmla="*/ 8009335 w 8851901"/>
              <a:gd name="connsiteY4658" fmla="*/ 5136355 h 6857997"/>
              <a:gd name="connsiteX4659" fmla="*/ 7998620 w 8851901"/>
              <a:gd name="connsiteY4659" fmla="*/ 5151436 h 6857997"/>
              <a:gd name="connsiteX4660" fmla="*/ 7987110 w 8851901"/>
              <a:gd name="connsiteY4660" fmla="*/ 5167311 h 6857997"/>
              <a:gd name="connsiteX4661" fmla="*/ 7975601 w 8851901"/>
              <a:gd name="connsiteY4661" fmla="*/ 5183186 h 6857997"/>
              <a:gd name="connsiteX4662" fmla="*/ 7979967 w 8851901"/>
              <a:gd name="connsiteY4662" fmla="*/ 5166914 h 6857997"/>
              <a:gd name="connsiteX4663" fmla="*/ 7985126 w 8851901"/>
              <a:gd name="connsiteY4663" fmla="*/ 5151833 h 6857997"/>
              <a:gd name="connsiteX4664" fmla="*/ 7991079 w 8851901"/>
              <a:gd name="connsiteY4664" fmla="*/ 5137148 h 6857997"/>
              <a:gd name="connsiteX4665" fmla="*/ 7994254 w 8851901"/>
              <a:gd name="connsiteY4665" fmla="*/ 5130005 h 6857997"/>
              <a:gd name="connsiteX4666" fmla="*/ 7997826 w 8851901"/>
              <a:gd name="connsiteY4666" fmla="*/ 5123258 h 6857997"/>
              <a:gd name="connsiteX4667" fmla="*/ 8002192 w 8851901"/>
              <a:gd name="connsiteY4667" fmla="*/ 5115717 h 6857997"/>
              <a:gd name="connsiteX4668" fmla="*/ 8006557 w 8851901"/>
              <a:gd name="connsiteY4668" fmla="*/ 5108970 h 6857997"/>
              <a:gd name="connsiteX4669" fmla="*/ 8010923 w 8851901"/>
              <a:gd name="connsiteY4669" fmla="*/ 5102223 h 6857997"/>
              <a:gd name="connsiteX4670" fmla="*/ 8016479 w 8851901"/>
              <a:gd name="connsiteY4670" fmla="*/ 5095080 h 6857997"/>
              <a:gd name="connsiteX4671" fmla="*/ 8022035 w 8851901"/>
              <a:gd name="connsiteY4671" fmla="*/ 5087539 h 6857997"/>
              <a:gd name="connsiteX4672" fmla="*/ 8027988 w 8851901"/>
              <a:gd name="connsiteY4672" fmla="*/ 5080395 h 6857997"/>
              <a:gd name="connsiteX4673" fmla="*/ 6176809 w 8851901"/>
              <a:gd name="connsiteY4673" fmla="*/ 5049836 h 6857997"/>
              <a:gd name="connsiteX4674" fmla="*/ 6196013 w 8851901"/>
              <a:gd name="connsiteY4674" fmla="*/ 5061150 h 6857997"/>
              <a:gd name="connsiteX4675" fmla="*/ 6195629 w 8851901"/>
              <a:gd name="connsiteY4675" fmla="*/ 5063979 h 6857997"/>
              <a:gd name="connsiteX4676" fmla="*/ 6194861 w 8851901"/>
              <a:gd name="connsiteY4676" fmla="*/ 5065999 h 6857997"/>
              <a:gd name="connsiteX4677" fmla="*/ 6193709 w 8851901"/>
              <a:gd name="connsiteY4677" fmla="*/ 5068020 h 6857997"/>
              <a:gd name="connsiteX4678" fmla="*/ 6191788 w 8851901"/>
              <a:gd name="connsiteY4678" fmla="*/ 5070040 h 6857997"/>
              <a:gd name="connsiteX4679" fmla="*/ 6189868 w 8851901"/>
              <a:gd name="connsiteY4679" fmla="*/ 5070848 h 6857997"/>
              <a:gd name="connsiteX4680" fmla="*/ 6188331 w 8851901"/>
              <a:gd name="connsiteY4680" fmla="*/ 5072061 h 6857997"/>
              <a:gd name="connsiteX4681" fmla="*/ 6185643 w 8851901"/>
              <a:gd name="connsiteY4681" fmla="*/ 5072061 h 6857997"/>
              <a:gd name="connsiteX4682" fmla="*/ 6183338 w 8851901"/>
              <a:gd name="connsiteY4682" fmla="*/ 5072061 h 6857997"/>
              <a:gd name="connsiteX4683" fmla="*/ 6181034 w 8851901"/>
              <a:gd name="connsiteY4683" fmla="*/ 5072061 h 6857997"/>
              <a:gd name="connsiteX4684" fmla="*/ 6178729 w 8851901"/>
              <a:gd name="connsiteY4684" fmla="*/ 5070848 h 6857997"/>
              <a:gd name="connsiteX4685" fmla="*/ 6176809 w 8851901"/>
              <a:gd name="connsiteY4685" fmla="*/ 5070040 h 6857997"/>
              <a:gd name="connsiteX4686" fmla="*/ 6174889 w 8851901"/>
              <a:gd name="connsiteY4686" fmla="*/ 5068424 h 6857997"/>
              <a:gd name="connsiteX4687" fmla="*/ 6174120 w 8851901"/>
              <a:gd name="connsiteY4687" fmla="*/ 5067212 h 6857997"/>
              <a:gd name="connsiteX4688" fmla="*/ 6172584 w 8851901"/>
              <a:gd name="connsiteY4688" fmla="*/ 5065191 h 6857997"/>
              <a:gd name="connsiteX4689" fmla="*/ 6172200 w 8851901"/>
              <a:gd name="connsiteY4689" fmla="*/ 5062363 h 6857997"/>
              <a:gd name="connsiteX4690" fmla="*/ 6172584 w 8851901"/>
              <a:gd name="connsiteY4690" fmla="*/ 5059938 h 6857997"/>
              <a:gd name="connsiteX4691" fmla="*/ 6174504 w 8851901"/>
              <a:gd name="connsiteY4691" fmla="*/ 5060746 h 6857997"/>
              <a:gd name="connsiteX4692" fmla="*/ 6176041 w 8851901"/>
              <a:gd name="connsiteY4692" fmla="*/ 5060746 h 6857997"/>
              <a:gd name="connsiteX4693" fmla="*/ 6176809 w 8851901"/>
              <a:gd name="connsiteY4693" fmla="*/ 5059534 h 6857997"/>
              <a:gd name="connsiteX4694" fmla="*/ 6177193 w 8851901"/>
              <a:gd name="connsiteY4694" fmla="*/ 5057918 h 6857997"/>
              <a:gd name="connsiteX4695" fmla="*/ 6177193 w 8851901"/>
              <a:gd name="connsiteY4695" fmla="*/ 5056705 h 6857997"/>
              <a:gd name="connsiteX4696" fmla="*/ 6177193 w 8851901"/>
              <a:gd name="connsiteY4696" fmla="*/ 5054281 h 6857997"/>
              <a:gd name="connsiteX4697" fmla="*/ 1663701 w 8851901"/>
              <a:gd name="connsiteY4697" fmla="*/ 5049836 h 6857997"/>
              <a:gd name="connsiteX4698" fmla="*/ 1663701 w 8851901"/>
              <a:gd name="connsiteY4698" fmla="*/ 5060012 h 6857997"/>
              <a:gd name="connsiteX4699" fmla="*/ 1663318 w 8851901"/>
              <a:gd name="connsiteY4699" fmla="*/ 5068560 h 6857997"/>
              <a:gd name="connsiteX4700" fmla="*/ 1661785 w 8851901"/>
              <a:gd name="connsiteY4700" fmla="*/ 5075073 h 6857997"/>
              <a:gd name="connsiteX4701" fmla="*/ 1661018 w 8851901"/>
              <a:gd name="connsiteY4701" fmla="*/ 5077515 h 6857997"/>
              <a:gd name="connsiteX4702" fmla="*/ 1659869 w 8851901"/>
              <a:gd name="connsiteY4702" fmla="*/ 5079143 h 6857997"/>
              <a:gd name="connsiteX4703" fmla="*/ 1659102 w 8851901"/>
              <a:gd name="connsiteY4703" fmla="*/ 5080772 h 6857997"/>
              <a:gd name="connsiteX4704" fmla="*/ 1657953 w 8851901"/>
              <a:gd name="connsiteY4704" fmla="*/ 5081179 h 6857997"/>
              <a:gd name="connsiteX4705" fmla="*/ 1657186 w 8851901"/>
              <a:gd name="connsiteY4705" fmla="*/ 5081586 h 6857997"/>
              <a:gd name="connsiteX4706" fmla="*/ 1656420 w 8851901"/>
              <a:gd name="connsiteY4706" fmla="*/ 5081179 h 6857997"/>
              <a:gd name="connsiteX4707" fmla="*/ 1655270 w 8851901"/>
              <a:gd name="connsiteY4707" fmla="*/ 5079958 h 6857997"/>
              <a:gd name="connsiteX4708" fmla="*/ 1654504 w 8851901"/>
              <a:gd name="connsiteY4708" fmla="*/ 5078736 h 6857997"/>
              <a:gd name="connsiteX4709" fmla="*/ 1652588 w 8851901"/>
              <a:gd name="connsiteY4709" fmla="*/ 5074666 h 6857997"/>
              <a:gd name="connsiteX4710" fmla="*/ 1654887 w 8851901"/>
              <a:gd name="connsiteY4710" fmla="*/ 5066525 h 6857997"/>
              <a:gd name="connsiteX4711" fmla="*/ 1657186 w 8851901"/>
              <a:gd name="connsiteY4711" fmla="*/ 5058791 h 6857997"/>
              <a:gd name="connsiteX4712" fmla="*/ 1657953 w 8851901"/>
              <a:gd name="connsiteY4712" fmla="*/ 5055534 h 6857997"/>
              <a:gd name="connsiteX4713" fmla="*/ 1659869 w 8851901"/>
              <a:gd name="connsiteY4713" fmla="*/ 5052685 h 6857997"/>
              <a:gd name="connsiteX4714" fmla="*/ 1661402 w 8851901"/>
              <a:gd name="connsiteY4714" fmla="*/ 5050650 h 6857997"/>
              <a:gd name="connsiteX4715" fmla="*/ 1662168 w 8851901"/>
              <a:gd name="connsiteY4715" fmla="*/ 5050243 h 6857997"/>
              <a:gd name="connsiteX4716" fmla="*/ 1593811 w 8851901"/>
              <a:gd name="connsiteY4716" fmla="*/ 5049836 h 6857997"/>
              <a:gd name="connsiteX4717" fmla="*/ 1595558 w 8851901"/>
              <a:gd name="connsiteY4717" fmla="*/ 5050241 h 6857997"/>
              <a:gd name="connsiteX4718" fmla="*/ 1596431 w 8851901"/>
              <a:gd name="connsiteY4718" fmla="*/ 5051053 h 6857997"/>
              <a:gd name="connsiteX4719" fmla="*/ 1597741 w 8851901"/>
              <a:gd name="connsiteY4719" fmla="*/ 5053081 h 6857997"/>
              <a:gd name="connsiteX4720" fmla="*/ 1598177 w 8851901"/>
              <a:gd name="connsiteY4720" fmla="*/ 5057950 h 6857997"/>
              <a:gd name="connsiteX4721" fmla="*/ 1598177 w 8851901"/>
              <a:gd name="connsiteY4721" fmla="*/ 5062007 h 6857997"/>
              <a:gd name="connsiteX4722" fmla="*/ 1598177 w 8851901"/>
              <a:gd name="connsiteY4722" fmla="*/ 5068904 h 6857997"/>
              <a:gd name="connsiteX4723" fmla="*/ 1597741 w 8851901"/>
              <a:gd name="connsiteY4723" fmla="*/ 5076612 h 6857997"/>
              <a:gd name="connsiteX4724" fmla="*/ 1598177 w 8851901"/>
              <a:gd name="connsiteY4724" fmla="*/ 5080669 h 6857997"/>
              <a:gd name="connsiteX4725" fmla="*/ 1598614 w 8851901"/>
              <a:gd name="connsiteY4725" fmla="*/ 5085943 h 6857997"/>
              <a:gd name="connsiteX4726" fmla="*/ 1593811 w 8851901"/>
              <a:gd name="connsiteY4726" fmla="*/ 5086349 h 6857997"/>
              <a:gd name="connsiteX4727" fmla="*/ 1591629 w 8851901"/>
              <a:gd name="connsiteY4727" fmla="*/ 5086349 h 6857997"/>
              <a:gd name="connsiteX4728" fmla="*/ 1589009 w 8851901"/>
              <a:gd name="connsiteY4728" fmla="*/ 5086349 h 6857997"/>
              <a:gd name="connsiteX4729" fmla="*/ 1586826 w 8851901"/>
              <a:gd name="connsiteY4729" fmla="*/ 5085537 h 6857997"/>
              <a:gd name="connsiteX4730" fmla="*/ 1584643 w 8851901"/>
              <a:gd name="connsiteY4730" fmla="*/ 5083915 h 6857997"/>
              <a:gd name="connsiteX4731" fmla="*/ 1583334 w 8851901"/>
              <a:gd name="connsiteY4731" fmla="*/ 5081480 h 6857997"/>
              <a:gd name="connsiteX4732" fmla="*/ 1581151 w 8851901"/>
              <a:gd name="connsiteY4732" fmla="*/ 5078640 h 6857997"/>
              <a:gd name="connsiteX4733" fmla="*/ 1582024 w 8851901"/>
              <a:gd name="connsiteY4733" fmla="*/ 5072555 h 6857997"/>
              <a:gd name="connsiteX4734" fmla="*/ 1583770 w 8851901"/>
              <a:gd name="connsiteY4734" fmla="*/ 5066064 h 6857997"/>
              <a:gd name="connsiteX4735" fmla="*/ 1585953 w 8851901"/>
              <a:gd name="connsiteY4735" fmla="*/ 5060790 h 6857997"/>
              <a:gd name="connsiteX4736" fmla="*/ 1588136 w 8851901"/>
              <a:gd name="connsiteY4736" fmla="*/ 5055516 h 6857997"/>
              <a:gd name="connsiteX4737" fmla="*/ 1590319 w 8851901"/>
              <a:gd name="connsiteY4737" fmla="*/ 5052270 h 6857997"/>
              <a:gd name="connsiteX4738" fmla="*/ 1591629 w 8851901"/>
              <a:gd name="connsiteY4738" fmla="*/ 5050647 h 6857997"/>
              <a:gd name="connsiteX4739" fmla="*/ 1592938 w 8851901"/>
              <a:gd name="connsiteY4739" fmla="*/ 5050241 h 6857997"/>
              <a:gd name="connsiteX4740" fmla="*/ 2324661 w 8851901"/>
              <a:gd name="connsiteY4740" fmla="*/ 5040311 h 6857997"/>
              <a:gd name="connsiteX4741" fmla="*/ 2327384 w 8851901"/>
              <a:gd name="connsiteY4741" fmla="*/ 5042295 h 6857997"/>
              <a:gd name="connsiteX4742" fmla="*/ 2330497 w 8851901"/>
              <a:gd name="connsiteY4742" fmla="*/ 5044280 h 6857997"/>
              <a:gd name="connsiteX4743" fmla="*/ 2335945 w 8851901"/>
              <a:gd name="connsiteY4743" fmla="*/ 5047058 h 6857997"/>
              <a:gd name="connsiteX4744" fmla="*/ 2341781 w 8851901"/>
              <a:gd name="connsiteY4744" fmla="*/ 5049439 h 6857997"/>
              <a:gd name="connsiteX4745" fmla="*/ 2347228 w 8851901"/>
              <a:gd name="connsiteY4745" fmla="*/ 5052614 h 6857997"/>
              <a:gd name="connsiteX4746" fmla="*/ 2349563 w 8851901"/>
              <a:gd name="connsiteY4746" fmla="*/ 5053805 h 6857997"/>
              <a:gd name="connsiteX4747" fmla="*/ 2350730 w 8851901"/>
              <a:gd name="connsiteY4747" fmla="*/ 5055789 h 6857997"/>
              <a:gd name="connsiteX4748" fmla="*/ 2352287 w 8851901"/>
              <a:gd name="connsiteY4748" fmla="*/ 5058170 h 6857997"/>
              <a:gd name="connsiteX4749" fmla="*/ 2352676 w 8851901"/>
              <a:gd name="connsiteY4749" fmla="*/ 5061345 h 6857997"/>
              <a:gd name="connsiteX4750" fmla="*/ 2352676 w 8851901"/>
              <a:gd name="connsiteY4750" fmla="*/ 5064123 h 6857997"/>
              <a:gd name="connsiteX4751" fmla="*/ 2351898 w 8851901"/>
              <a:gd name="connsiteY4751" fmla="*/ 5068092 h 6857997"/>
              <a:gd name="connsiteX4752" fmla="*/ 2350341 w 8851901"/>
              <a:gd name="connsiteY4752" fmla="*/ 5072855 h 6857997"/>
              <a:gd name="connsiteX4753" fmla="*/ 2348007 w 8851901"/>
              <a:gd name="connsiteY4753" fmla="*/ 5078411 h 6857997"/>
              <a:gd name="connsiteX4754" fmla="*/ 2346061 w 8851901"/>
              <a:gd name="connsiteY4754" fmla="*/ 5074045 h 6857997"/>
              <a:gd name="connsiteX4755" fmla="*/ 2343337 w 8851901"/>
              <a:gd name="connsiteY4755" fmla="*/ 5070473 h 6857997"/>
              <a:gd name="connsiteX4756" fmla="*/ 2339446 w 8851901"/>
              <a:gd name="connsiteY4756" fmla="*/ 5067298 h 6857997"/>
              <a:gd name="connsiteX4757" fmla="*/ 2335555 w 8851901"/>
              <a:gd name="connsiteY4757" fmla="*/ 5064123 h 6857997"/>
              <a:gd name="connsiteX4758" fmla="*/ 2330886 w 8851901"/>
              <a:gd name="connsiteY4758" fmla="*/ 5062139 h 6857997"/>
              <a:gd name="connsiteX4759" fmla="*/ 2325439 w 8851901"/>
              <a:gd name="connsiteY4759" fmla="*/ 5061345 h 6857997"/>
              <a:gd name="connsiteX4760" fmla="*/ 2319992 w 8851901"/>
              <a:gd name="connsiteY4760" fmla="*/ 5061345 h 6857997"/>
              <a:gd name="connsiteX4761" fmla="*/ 2313766 w 8851901"/>
              <a:gd name="connsiteY4761" fmla="*/ 5062139 h 6857997"/>
              <a:gd name="connsiteX4762" fmla="*/ 2312988 w 8851901"/>
              <a:gd name="connsiteY4762" fmla="*/ 5061345 h 6857997"/>
              <a:gd name="connsiteX4763" fmla="*/ 2312988 w 8851901"/>
              <a:gd name="connsiteY4763" fmla="*/ 5060155 h 6857997"/>
              <a:gd name="connsiteX4764" fmla="*/ 2312988 w 8851901"/>
              <a:gd name="connsiteY4764" fmla="*/ 5058170 h 6857997"/>
              <a:gd name="connsiteX4765" fmla="*/ 2314155 w 8851901"/>
              <a:gd name="connsiteY4765" fmla="*/ 5055392 h 6857997"/>
              <a:gd name="connsiteX4766" fmla="*/ 2316101 w 8851901"/>
              <a:gd name="connsiteY4766" fmla="*/ 5052614 h 6857997"/>
              <a:gd name="connsiteX4767" fmla="*/ 2320381 w 8851901"/>
              <a:gd name="connsiteY4767" fmla="*/ 5046661 h 6857997"/>
              <a:gd name="connsiteX4768" fmla="*/ 7977530 w 8851901"/>
              <a:gd name="connsiteY4768" fmla="*/ 5018086 h 6857997"/>
              <a:gd name="connsiteX4769" fmla="*/ 7978340 w 8851901"/>
              <a:gd name="connsiteY4769" fmla="*/ 5019304 h 6857997"/>
              <a:gd name="connsiteX4770" fmla="*/ 7979554 w 8851901"/>
              <a:gd name="connsiteY4770" fmla="*/ 5020928 h 6857997"/>
              <a:gd name="connsiteX4771" fmla="*/ 7980363 w 8851901"/>
              <a:gd name="connsiteY4771" fmla="*/ 5023365 h 6857997"/>
              <a:gd name="connsiteX4772" fmla="*/ 7979958 w 8851901"/>
              <a:gd name="connsiteY4772" fmla="*/ 5026614 h 6857997"/>
              <a:gd name="connsiteX4773" fmla="*/ 7979149 w 8851901"/>
              <a:gd name="connsiteY4773" fmla="*/ 5028644 h 6857997"/>
              <a:gd name="connsiteX4774" fmla="*/ 7977126 w 8851901"/>
              <a:gd name="connsiteY4774" fmla="*/ 5029863 h 6857997"/>
              <a:gd name="connsiteX4775" fmla="*/ 7974698 w 8851901"/>
              <a:gd name="connsiteY4775" fmla="*/ 5031081 h 6857997"/>
              <a:gd name="connsiteX4776" fmla="*/ 7971865 w 8851901"/>
              <a:gd name="connsiteY4776" fmla="*/ 5031081 h 6857997"/>
              <a:gd name="connsiteX4777" fmla="*/ 7969437 w 8851901"/>
              <a:gd name="connsiteY4777" fmla="*/ 5029457 h 6857997"/>
              <a:gd name="connsiteX4778" fmla="*/ 7969033 w 8851901"/>
              <a:gd name="connsiteY4778" fmla="*/ 5034736 h 6857997"/>
              <a:gd name="connsiteX4779" fmla="*/ 7969033 w 8851901"/>
              <a:gd name="connsiteY4779" fmla="*/ 5040422 h 6857997"/>
              <a:gd name="connsiteX4780" fmla="*/ 7969437 w 8851901"/>
              <a:gd name="connsiteY4780" fmla="*/ 5043264 h 6857997"/>
              <a:gd name="connsiteX4781" fmla="*/ 7970651 w 8851901"/>
              <a:gd name="connsiteY4781" fmla="*/ 5046107 h 6857997"/>
              <a:gd name="connsiteX4782" fmla="*/ 7972675 w 8851901"/>
              <a:gd name="connsiteY4782" fmla="*/ 5048544 h 6857997"/>
              <a:gd name="connsiteX4783" fmla="*/ 7974698 w 8851901"/>
              <a:gd name="connsiteY4783" fmla="*/ 5050980 h 6857997"/>
              <a:gd name="connsiteX4784" fmla="*/ 7970651 w 8851901"/>
              <a:gd name="connsiteY4784" fmla="*/ 5052199 h 6857997"/>
              <a:gd name="connsiteX4785" fmla="*/ 7966605 w 8851901"/>
              <a:gd name="connsiteY4785" fmla="*/ 5053011 h 6857997"/>
              <a:gd name="connsiteX4786" fmla="*/ 7962153 w 8851901"/>
              <a:gd name="connsiteY4786" fmla="*/ 5052199 h 6857997"/>
              <a:gd name="connsiteX4787" fmla="*/ 7958107 w 8851901"/>
              <a:gd name="connsiteY4787" fmla="*/ 5051792 h 6857997"/>
              <a:gd name="connsiteX4788" fmla="*/ 7953656 w 8851901"/>
              <a:gd name="connsiteY4788" fmla="*/ 5050574 h 6857997"/>
              <a:gd name="connsiteX4789" fmla="*/ 7948800 w 8851901"/>
              <a:gd name="connsiteY4789" fmla="*/ 5048544 h 6857997"/>
              <a:gd name="connsiteX4790" fmla="*/ 7944349 w 8851901"/>
              <a:gd name="connsiteY4790" fmla="*/ 5046107 h 6857997"/>
              <a:gd name="connsiteX4791" fmla="*/ 7939088 w 8851901"/>
              <a:gd name="connsiteY4791" fmla="*/ 5042858 h 6857997"/>
              <a:gd name="connsiteX4792" fmla="*/ 7940707 w 8851901"/>
              <a:gd name="connsiteY4792" fmla="*/ 5037985 h 6857997"/>
              <a:gd name="connsiteX4793" fmla="*/ 7942730 w 8851901"/>
              <a:gd name="connsiteY4793" fmla="*/ 5033924 h 6857997"/>
              <a:gd name="connsiteX4794" fmla="*/ 7944753 w 8851901"/>
              <a:gd name="connsiteY4794" fmla="*/ 5031081 h 6857997"/>
              <a:gd name="connsiteX4795" fmla="*/ 7947181 w 8851901"/>
              <a:gd name="connsiteY4795" fmla="*/ 5029051 h 6857997"/>
              <a:gd name="connsiteX4796" fmla="*/ 7949609 w 8851901"/>
              <a:gd name="connsiteY4796" fmla="*/ 5027426 h 6857997"/>
              <a:gd name="connsiteX4797" fmla="*/ 7952037 w 8851901"/>
              <a:gd name="connsiteY4797" fmla="*/ 5026614 h 6857997"/>
              <a:gd name="connsiteX4798" fmla="*/ 7954870 w 8851901"/>
              <a:gd name="connsiteY4798" fmla="*/ 5025802 h 6857997"/>
              <a:gd name="connsiteX4799" fmla="*/ 7957702 w 8851901"/>
              <a:gd name="connsiteY4799" fmla="*/ 5025802 h 6857997"/>
              <a:gd name="connsiteX4800" fmla="*/ 7962963 w 8851901"/>
              <a:gd name="connsiteY4800" fmla="*/ 5025396 h 6857997"/>
              <a:gd name="connsiteX4801" fmla="*/ 7965795 w 8851901"/>
              <a:gd name="connsiteY4801" fmla="*/ 5025396 h 6857997"/>
              <a:gd name="connsiteX4802" fmla="*/ 7968223 w 8851901"/>
              <a:gd name="connsiteY4802" fmla="*/ 5024990 h 6857997"/>
              <a:gd name="connsiteX4803" fmla="*/ 7970651 w 8851901"/>
              <a:gd name="connsiteY4803" fmla="*/ 5023771 h 6857997"/>
              <a:gd name="connsiteX4804" fmla="*/ 7973079 w 8851901"/>
              <a:gd name="connsiteY4804" fmla="*/ 5022959 h 6857997"/>
              <a:gd name="connsiteX4805" fmla="*/ 7975507 w 8851901"/>
              <a:gd name="connsiteY4805" fmla="*/ 5020928 h 6857997"/>
              <a:gd name="connsiteX4806" fmla="*/ 1669743 w 8851901"/>
              <a:gd name="connsiteY4806" fmla="*/ 5013324 h 6857997"/>
              <a:gd name="connsiteX4807" fmla="*/ 1671792 w 8851901"/>
              <a:gd name="connsiteY4807" fmla="*/ 5013324 h 6857997"/>
              <a:gd name="connsiteX4808" fmla="*/ 1673840 w 8851901"/>
              <a:gd name="connsiteY4808" fmla="*/ 5014118 h 6857997"/>
              <a:gd name="connsiteX4809" fmla="*/ 1675069 w 8851901"/>
              <a:gd name="connsiteY4809" fmla="*/ 5015308 h 6857997"/>
              <a:gd name="connsiteX4810" fmla="*/ 1676708 w 8851901"/>
              <a:gd name="connsiteY4810" fmla="*/ 5017293 h 6857997"/>
              <a:gd name="connsiteX4811" fmla="*/ 1678347 w 8851901"/>
              <a:gd name="connsiteY4811" fmla="*/ 5020864 h 6857997"/>
              <a:gd name="connsiteX4812" fmla="*/ 1679576 w 8851901"/>
              <a:gd name="connsiteY4812" fmla="*/ 5025230 h 6857997"/>
              <a:gd name="connsiteX4813" fmla="*/ 1679166 w 8851901"/>
              <a:gd name="connsiteY4813" fmla="*/ 5024833 h 6857997"/>
              <a:gd name="connsiteX4814" fmla="*/ 1678756 w 8851901"/>
              <a:gd name="connsiteY4814" fmla="*/ 5024833 h 6857997"/>
              <a:gd name="connsiteX4815" fmla="*/ 1676708 w 8851901"/>
              <a:gd name="connsiteY4815" fmla="*/ 5026818 h 6857997"/>
              <a:gd name="connsiteX4816" fmla="*/ 1673021 w 8851901"/>
              <a:gd name="connsiteY4816" fmla="*/ 5029993 h 6857997"/>
              <a:gd name="connsiteX4817" fmla="*/ 1668514 w 8851901"/>
              <a:gd name="connsiteY4817" fmla="*/ 5033961 h 6857997"/>
              <a:gd name="connsiteX4818" fmla="*/ 1664008 w 8851901"/>
              <a:gd name="connsiteY4818" fmla="*/ 5037533 h 6857997"/>
              <a:gd name="connsiteX4819" fmla="*/ 1661960 w 8851901"/>
              <a:gd name="connsiteY4819" fmla="*/ 5038327 h 6857997"/>
              <a:gd name="connsiteX4820" fmla="*/ 1659911 w 8851901"/>
              <a:gd name="connsiteY4820" fmla="*/ 5038724 h 6857997"/>
              <a:gd name="connsiteX4821" fmla="*/ 1657863 w 8851901"/>
              <a:gd name="connsiteY4821" fmla="*/ 5038724 h 6857997"/>
              <a:gd name="connsiteX4822" fmla="*/ 1656634 w 8851901"/>
              <a:gd name="connsiteY4822" fmla="*/ 5038327 h 6857997"/>
              <a:gd name="connsiteX4823" fmla="*/ 1654995 w 8851901"/>
              <a:gd name="connsiteY4823" fmla="*/ 5036343 h 6857997"/>
              <a:gd name="connsiteX4824" fmla="*/ 1654176 w 8851901"/>
              <a:gd name="connsiteY4824" fmla="*/ 5033961 h 6857997"/>
              <a:gd name="connsiteX4825" fmla="*/ 1656224 w 8851901"/>
              <a:gd name="connsiteY4825" fmla="*/ 5029199 h 6857997"/>
              <a:gd name="connsiteX4826" fmla="*/ 1658682 w 8851901"/>
              <a:gd name="connsiteY4826" fmla="*/ 5023643 h 6857997"/>
              <a:gd name="connsiteX4827" fmla="*/ 1661960 w 8851901"/>
              <a:gd name="connsiteY4827" fmla="*/ 5019277 h 6857997"/>
              <a:gd name="connsiteX4828" fmla="*/ 1664008 w 8851901"/>
              <a:gd name="connsiteY4828" fmla="*/ 5016896 h 6857997"/>
              <a:gd name="connsiteX4829" fmla="*/ 1665647 w 8851901"/>
              <a:gd name="connsiteY4829" fmla="*/ 5015308 h 6857997"/>
              <a:gd name="connsiteX4830" fmla="*/ 1667695 w 8851901"/>
              <a:gd name="connsiteY4830" fmla="*/ 5014118 h 6857997"/>
              <a:gd name="connsiteX4831" fmla="*/ 2421335 w 8851901"/>
              <a:gd name="connsiteY4831" fmla="*/ 4994274 h 6857997"/>
              <a:gd name="connsiteX4832" fmla="*/ 2422922 w 8851901"/>
              <a:gd name="connsiteY4832" fmla="*/ 4994274 h 6857997"/>
              <a:gd name="connsiteX4833" fmla="*/ 2424907 w 8851901"/>
              <a:gd name="connsiteY4833" fmla="*/ 4995829 h 6857997"/>
              <a:gd name="connsiteX4834" fmla="*/ 2426891 w 8851901"/>
              <a:gd name="connsiteY4834" fmla="*/ 4997773 h 6857997"/>
              <a:gd name="connsiteX4835" fmla="*/ 2428875 w 8851901"/>
              <a:gd name="connsiteY4835" fmla="*/ 5000105 h 6857997"/>
              <a:gd name="connsiteX4836" fmla="*/ 2430860 w 8851901"/>
              <a:gd name="connsiteY4836" fmla="*/ 5003216 h 6857997"/>
              <a:gd name="connsiteX4837" fmla="*/ 2434035 w 8851901"/>
              <a:gd name="connsiteY4837" fmla="*/ 5010602 h 6857997"/>
              <a:gd name="connsiteX4838" fmla="*/ 2437210 w 8851901"/>
              <a:gd name="connsiteY4838" fmla="*/ 5017600 h 6857997"/>
              <a:gd name="connsiteX4839" fmla="*/ 2439591 w 8851901"/>
              <a:gd name="connsiteY4839" fmla="*/ 5024209 h 6857997"/>
              <a:gd name="connsiteX4840" fmla="*/ 2439988 w 8851901"/>
              <a:gd name="connsiteY4840" fmla="*/ 5027320 h 6857997"/>
              <a:gd name="connsiteX4841" fmla="*/ 2439988 w 8851901"/>
              <a:gd name="connsiteY4841" fmla="*/ 5029264 h 6857997"/>
              <a:gd name="connsiteX4842" fmla="*/ 2435225 w 8851901"/>
              <a:gd name="connsiteY4842" fmla="*/ 5031596 h 6857997"/>
              <a:gd name="connsiteX4843" fmla="*/ 2431257 w 8851901"/>
              <a:gd name="connsiteY4843" fmla="*/ 5032374 h 6857997"/>
              <a:gd name="connsiteX4844" fmla="*/ 2428875 w 8851901"/>
              <a:gd name="connsiteY4844" fmla="*/ 5032374 h 6857997"/>
              <a:gd name="connsiteX4845" fmla="*/ 2426891 w 8851901"/>
              <a:gd name="connsiteY4845" fmla="*/ 5031596 h 6857997"/>
              <a:gd name="connsiteX4846" fmla="*/ 2425303 w 8851901"/>
              <a:gd name="connsiteY4846" fmla="*/ 5029652 h 6857997"/>
              <a:gd name="connsiteX4847" fmla="*/ 2424907 w 8851901"/>
              <a:gd name="connsiteY4847" fmla="*/ 5027320 h 6857997"/>
              <a:gd name="connsiteX4848" fmla="*/ 2424907 w 8851901"/>
              <a:gd name="connsiteY4848" fmla="*/ 5024987 h 6857997"/>
              <a:gd name="connsiteX4849" fmla="*/ 2424907 w 8851901"/>
              <a:gd name="connsiteY4849" fmla="*/ 5021488 h 6857997"/>
              <a:gd name="connsiteX4850" fmla="*/ 2424907 w 8851901"/>
              <a:gd name="connsiteY4850" fmla="*/ 5014879 h 6857997"/>
              <a:gd name="connsiteX4851" fmla="*/ 2425303 w 8851901"/>
              <a:gd name="connsiteY4851" fmla="*/ 5011380 h 6857997"/>
              <a:gd name="connsiteX4852" fmla="*/ 2424907 w 8851901"/>
              <a:gd name="connsiteY4852" fmla="*/ 5008270 h 6857997"/>
              <a:gd name="connsiteX4853" fmla="*/ 2424113 w 8851901"/>
              <a:gd name="connsiteY4853" fmla="*/ 5005159 h 6857997"/>
              <a:gd name="connsiteX4854" fmla="*/ 2422922 w 8851901"/>
              <a:gd name="connsiteY4854" fmla="*/ 5002827 h 6857997"/>
              <a:gd name="connsiteX4855" fmla="*/ 2420938 w 8851901"/>
              <a:gd name="connsiteY4855" fmla="*/ 5000883 h 6857997"/>
              <a:gd name="connsiteX4856" fmla="*/ 2417763 w 8851901"/>
              <a:gd name="connsiteY4856" fmla="*/ 5000105 h 6857997"/>
              <a:gd name="connsiteX4857" fmla="*/ 2418557 w 8851901"/>
              <a:gd name="connsiteY4857" fmla="*/ 4996606 h 6857997"/>
              <a:gd name="connsiteX4858" fmla="*/ 2420144 w 8851901"/>
              <a:gd name="connsiteY4858" fmla="*/ 4994663 h 6857997"/>
              <a:gd name="connsiteX4859" fmla="*/ 6443020 w 8851901"/>
              <a:gd name="connsiteY4859" fmla="*/ 4964111 h 6857997"/>
              <a:gd name="connsiteX4860" fmla="*/ 6445833 w 8851901"/>
              <a:gd name="connsiteY4860" fmla="*/ 4969371 h 6857997"/>
              <a:gd name="connsiteX4861" fmla="*/ 6449852 w 8851901"/>
              <a:gd name="connsiteY4861" fmla="*/ 4975036 h 6857997"/>
              <a:gd name="connsiteX4862" fmla="*/ 6454273 w 8851901"/>
              <a:gd name="connsiteY4862" fmla="*/ 4980702 h 6857997"/>
              <a:gd name="connsiteX4863" fmla="*/ 6458292 w 8851901"/>
              <a:gd name="connsiteY4863" fmla="*/ 4986772 h 6857997"/>
              <a:gd name="connsiteX4864" fmla="*/ 6461105 w 8851901"/>
              <a:gd name="connsiteY4864" fmla="*/ 4992437 h 6857997"/>
              <a:gd name="connsiteX4865" fmla="*/ 6462311 w 8851901"/>
              <a:gd name="connsiteY4865" fmla="*/ 4994865 h 6857997"/>
              <a:gd name="connsiteX4866" fmla="*/ 6462713 w 8851901"/>
              <a:gd name="connsiteY4866" fmla="*/ 4997293 h 6857997"/>
              <a:gd name="connsiteX4867" fmla="*/ 6462713 w 8851901"/>
              <a:gd name="connsiteY4867" fmla="*/ 4999721 h 6857997"/>
              <a:gd name="connsiteX4868" fmla="*/ 6462311 w 8851901"/>
              <a:gd name="connsiteY4868" fmla="*/ 5001744 h 6857997"/>
              <a:gd name="connsiteX4869" fmla="*/ 6460704 w 8851901"/>
              <a:gd name="connsiteY4869" fmla="*/ 5003767 h 6857997"/>
              <a:gd name="connsiteX4870" fmla="*/ 6458694 w 8851901"/>
              <a:gd name="connsiteY4870" fmla="*/ 5005386 h 6857997"/>
              <a:gd name="connsiteX4871" fmla="*/ 6451862 w 8851901"/>
              <a:gd name="connsiteY4871" fmla="*/ 4997697 h 6857997"/>
              <a:gd name="connsiteX4872" fmla="*/ 6445029 w 8851901"/>
              <a:gd name="connsiteY4872" fmla="*/ 4990009 h 6857997"/>
              <a:gd name="connsiteX4873" fmla="*/ 6441412 w 8851901"/>
              <a:gd name="connsiteY4873" fmla="*/ 4986772 h 6857997"/>
              <a:gd name="connsiteX4874" fmla="*/ 6438599 w 8851901"/>
              <a:gd name="connsiteY4874" fmla="*/ 4984748 h 6857997"/>
              <a:gd name="connsiteX4875" fmla="*/ 6436991 w 8851901"/>
              <a:gd name="connsiteY4875" fmla="*/ 4984344 h 6857997"/>
              <a:gd name="connsiteX4876" fmla="*/ 6435384 w 8851901"/>
              <a:gd name="connsiteY4876" fmla="*/ 4983939 h 6857997"/>
              <a:gd name="connsiteX4877" fmla="*/ 6434178 w 8851901"/>
              <a:gd name="connsiteY4877" fmla="*/ 4983939 h 6857997"/>
              <a:gd name="connsiteX4878" fmla="*/ 6432972 w 8851901"/>
              <a:gd name="connsiteY4878" fmla="*/ 4984344 h 6857997"/>
              <a:gd name="connsiteX4879" fmla="*/ 6432169 w 8851901"/>
              <a:gd name="connsiteY4879" fmla="*/ 4982725 h 6857997"/>
              <a:gd name="connsiteX4880" fmla="*/ 6431365 w 8851901"/>
              <a:gd name="connsiteY4880" fmla="*/ 4981511 h 6857997"/>
              <a:gd name="connsiteX4881" fmla="*/ 6430963 w 8851901"/>
              <a:gd name="connsiteY4881" fmla="*/ 4979892 h 6857997"/>
              <a:gd name="connsiteX4882" fmla="*/ 6430963 w 8851901"/>
              <a:gd name="connsiteY4882" fmla="*/ 4978274 h 6857997"/>
              <a:gd name="connsiteX4883" fmla="*/ 6432169 w 8851901"/>
              <a:gd name="connsiteY4883" fmla="*/ 4975441 h 6857997"/>
              <a:gd name="connsiteX4884" fmla="*/ 6433374 w 8851901"/>
              <a:gd name="connsiteY4884" fmla="*/ 4973013 h 6857997"/>
              <a:gd name="connsiteX4885" fmla="*/ 6438599 w 8851901"/>
              <a:gd name="connsiteY4885" fmla="*/ 4968562 h 6857997"/>
              <a:gd name="connsiteX4886" fmla="*/ 6441010 w 8851901"/>
              <a:gd name="connsiteY4886" fmla="*/ 4966539 h 6857997"/>
              <a:gd name="connsiteX4887" fmla="*/ 2375471 w 8851901"/>
              <a:gd name="connsiteY4887" fmla="*/ 4959349 h 6857997"/>
              <a:gd name="connsiteX4888" fmla="*/ 2379134 w 8851901"/>
              <a:gd name="connsiteY4888" fmla="*/ 4959349 h 6857997"/>
              <a:gd name="connsiteX4889" fmla="*/ 2382798 w 8851901"/>
              <a:gd name="connsiteY4889" fmla="*/ 4959728 h 6857997"/>
              <a:gd name="connsiteX4890" fmla="*/ 2386461 w 8851901"/>
              <a:gd name="connsiteY4890" fmla="*/ 4960488 h 6857997"/>
              <a:gd name="connsiteX4891" fmla="*/ 2389717 w 8851901"/>
              <a:gd name="connsiteY4891" fmla="*/ 4961627 h 6857997"/>
              <a:gd name="connsiteX4892" fmla="*/ 2392974 w 8851901"/>
              <a:gd name="connsiteY4892" fmla="*/ 4963145 h 6857997"/>
              <a:gd name="connsiteX4893" fmla="*/ 2395416 w 8851901"/>
              <a:gd name="connsiteY4893" fmla="*/ 4965043 h 6857997"/>
              <a:gd name="connsiteX4894" fmla="*/ 2397451 w 8851901"/>
              <a:gd name="connsiteY4894" fmla="*/ 4966941 h 6857997"/>
              <a:gd name="connsiteX4895" fmla="*/ 2398673 w 8851901"/>
              <a:gd name="connsiteY4895" fmla="*/ 4969219 h 6857997"/>
              <a:gd name="connsiteX4896" fmla="*/ 2399894 w 8851901"/>
              <a:gd name="connsiteY4896" fmla="*/ 4971877 h 6857997"/>
              <a:gd name="connsiteX4897" fmla="*/ 2400301 w 8851901"/>
              <a:gd name="connsiteY4897" fmla="*/ 4974914 h 6857997"/>
              <a:gd name="connsiteX4898" fmla="*/ 2388496 w 8851901"/>
              <a:gd name="connsiteY4898" fmla="*/ 4975673 h 6857997"/>
              <a:gd name="connsiteX4899" fmla="*/ 2381983 w 8851901"/>
              <a:gd name="connsiteY4899" fmla="*/ 4976052 h 6857997"/>
              <a:gd name="connsiteX4900" fmla="*/ 2375878 w 8851901"/>
              <a:gd name="connsiteY4900" fmla="*/ 4976812 h 6857997"/>
              <a:gd name="connsiteX4901" fmla="*/ 2369772 w 8851901"/>
              <a:gd name="connsiteY4901" fmla="*/ 4976052 h 6857997"/>
              <a:gd name="connsiteX4902" fmla="*/ 2364480 w 8851901"/>
              <a:gd name="connsiteY4902" fmla="*/ 4975293 h 6857997"/>
              <a:gd name="connsiteX4903" fmla="*/ 2358374 w 8851901"/>
              <a:gd name="connsiteY4903" fmla="*/ 4973395 h 6857997"/>
              <a:gd name="connsiteX4904" fmla="*/ 2352676 w 8851901"/>
              <a:gd name="connsiteY4904" fmla="*/ 4969978 h 6857997"/>
              <a:gd name="connsiteX4905" fmla="*/ 2356339 w 8851901"/>
              <a:gd name="connsiteY4905" fmla="*/ 4966941 h 6857997"/>
              <a:gd name="connsiteX4906" fmla="*/ 2360003 w 8851901"/>
              <a:gd name="connsiteY4906" fmla="*/ 4964664 h 6857997"/>
              <a:gd name="connsiteX4907" fmla="*/ 2363666 w 8851901"/>
              <a:gd name="connsiteY4907" fmla="*/ 4962386 h 6857997"/>
              <a:gd name="connsiteX4908" fmla="*/ 2367330 w 8851901"/>
              <a:gd name="connsiteY4908" fmla="*/ 4960867 h 6857997"/>
              <a:gd name="connsiteX4909" fmla="*/ 2371400 w 8851901"/>
              <a:gd name="connsiteY4909" fmla="*/ 4959728 h 6857997"/>
              <a:gd name="connsiteX4910" fmla="*/ 1941514 w 8851901"/>
              <a:gd name="connsiteY4910" fmla="*/ 4954586 h 6857997"/>
              <a:gd name="connsiteX4911" fmla="*/ 1944292 w 8851901"/>
              <a:gd name="connsiteY4911" fmla="*/ 4954586 h 6857997"/>
              <a:gd name="connsiteX4912" fmla="*/ 1946673 w 8851901"/>
              <a:gd name="connsiteY4912" fmla="*/ 4954986 h 6857997"/>
              <a:gd name="connsiteX4913" fmla="*/ 1949054 w 8851901"/>
              <a:gd name="connsiteY4913" fmla="*/ 4956185 h 6857997"/>
              <a:gd name="connsiteX4914" fmla="*/ 1951832 w 8851901"/>
              <a:gd name="connsiteY4914" fmla="*/ 4956985 h 6857997"/>
              <a:gd name="connsiteX4915" fmla="*/ 1953817 w 8851901"/>
              <a:gd name="connsiteY4915" fmla="*/ 4958585 h 6857997"/>
              <a:gd name="connsiteX4916" fmla="*/ 1955404 w 8851901"/>
              <a:gd name="connsiteY4916" fmla="*/ 4960584 h 6857997"/>
              <a:gd name="connsiteX4917" fmla="*/ 1957389 w 8851901"/>
              <a:gd name="connsiteY4917" fmla="*/ 4962584 h 6857997"/>
              <a:gd name="connsiteX4918" fmla="*/ 1958976 w 8851901"/>
              <a:gd name="connsiteY4918" fmla="*/ 4964983 h 6857997"/>
              <a:gd name="connsiteX4919" fmla="*/ 1960564 w 8851901"/>
              <a:gd name="connsiteY4919" fmla="*/ 4967383 h 6857997"/>
              <a:gd name="connsiteX4920" fmla="*/ 1961357 w 8851901"/>
              <a:gd name="connsiteY4920" fmla="*/ 4970182 h 6857997"/>
              <a:gd name="connsiteX4921" fmla="*/ 1962548 w 8851901"/>
              <a:gd name="connsiteY4921" fmla="*/ 4973381 h 6857997"/>
              <a:gd name="connsiteX4922" fmla="*/ 1963739 w 8851901"/>
              <a:gd name="connsiteY4922" fmla="*/ 4980180 h 6857997"/>
              <a:gd name="connsiteX4923" fmla="*/ 1961357 w 8851901"/>
              <a:gd name="connsiteY4923" fmla="*/ 4981380 h 6857997"/>
              <a:gd name="connsiteX4924" fmla="*/ 1958976 w 8851901"/>
              <a:gd name="connsiteY4924" fmla="*/ 4982579 h 6857997"/>
              <a:gd name="connsiteX4925" fmla="*/ 1954214 w 8851901"/>
              <a:gd name="connsiteY4925" fmla="*/ 4984579 h 6857997"/>
              <a:gd name="connsiteX4926" fmla="*/ 1949848 w 8851901"/>
              <a:gd name="connsiteY4926" fmla="*/ 4985379 h 6857997"/>
              <a:gd name="connsiteX4927" fmla="*/ 1944689 w 8851901"/>
              <a:gd name="connsiteY4927" fmla="*/ 4986578 h 6857997"/>
              <a:gd name="connsiteX4928" fmla="*/ 1943101 w 8851901"/>
              <a:gd name="connsiteY4928" fmla="*/ 4987378 h 6857997"/>
              <a:gd name="connsiteX4929" fmla="*/ 1940323 w 8851901"/>
              <a:gd name="connsiteY4929" fmla="*/ 4988578 h 6857997"/>
              <a:gd name="connsiteX4930" fmla="*/ 1937942 w 8851901"/>
              <a:gd name="connsiteY4930" fmla="*/ 4989778 h 6857997"/>
              <a:gd name="connsiteX4931" fmla="*/ 1935560 w 8851901"/>
              <a:gd name="connsiteY4931" fmla="*/ 4992177 h 6857997"/>
              <a:gd name="connsiteX4932" fmla="*/ 1933576 w 8851901"/>
              <a:gd name="connsiteY4932" fmla="*/ 4994977 h 6857997"/>
              <a:gd name="connsiteX4933" fmla="*/ 1931195 w 8851901"/>
              <a:gd name="connsiteY4933" fmla="*/ 4998176 h 6857997"/>
              <a:gd name="connsiteX4934" fmla="*/ 1928813 w 8851901"/>
              <a:gd name="connsiteY4934" fmla="*/ 5002175 h 6857997"/>
              <a:gd name="connsiteX4935" fmla="*/ 1926829 w 8851901"/>
              <a:gd name="connsiteY4935" fmla="*/ 5006974 h 6857997"/>
              <a:gd name="connsiteX4936" fmla="*/ 1924845 w 8851901"/>
              <a:gd name="connsiteY4936" fmla="*/ 5006974 h 6857997"/>
              <a:gd name="connsiteX4937" fmla="*/ 1924051 w 8851901"/>
              <a:gd name="connsiteY4937" fmla="*/ 5006574 h 6857997"/>
              <a:gd name="connsiteX4938" fmla="*/ 1922860 w 8851901"/>
              <a:gd name="connsiteY4938" fmla="*/ 5004974 h 6857997"/>
              <a:gd name="connsiteX4939" fmla="*/ 1922463 w 8851901"/>
              <a:gd name="connsiteY4939" fmla="*/ 5003774 h 6857997"/>
              <a:gd name="connsiteX4940" fmla="*/ 1921273 w 8851901"/>
              <a:gd name="connsiteY4940" fmla="*/ 4999375 h 6857997"/>
              <a:gd name="connsiteX4941" fmla="*/ 1920876 w 8851901"/>
              <a:gd name="connsiteY4941" fmla="*/ 4994977 h 6857997"/>
              <a:gd name="connsiteX4942" fmla="*/ 1920479 w 8851901"/>
              <a:gd name="connsiteY4942" fmla="*/ 4990977 h 6857997"/>
              <a:gd name="connsiteX4943" fmla="*/ 1920082 w 8851901"/>
              <a:gd name="connsiteY4943" fmla="*/ 4989378 h 6857997"/>
              <a:gd name="connsiteX4944" fmla="*/ 1919685 w 8851901"/>
              <a:gd name="connsiteY4944" fmla="*/ 4988978 h 6857997"/>
              <a:gd name="connsiteX4945" fmla="*/ 1918891 w 8851901"/>
              <a:gd name="connsiteY4945" fmla="*/ 4988978 h 6857997"/>
              <a:gd name="connsiteX4946" fmla="*/ 1918098 w 8851901"/>
              <a:gd name="connsiteY4946" fmla="*/ 4989378 h 6857997"/>
              <a:gd name="connsiteX4947" fmla="*/ 1916510 w 8851901"/>
              <a:gd name="connsiteY4947" fmla="*/ 4991377 h 6857997"/>
              <a:gd name="connsiteX4948" fmla="*/ 1915320 w 8851901"/>
              <a:gd name="connsiteY4948" fmla="*/ 4993777 h 6857997"/>
              <a:gd name="connsiteX4949" fmla="*/ 1914526 w 8851901"/>
              <a:gd name="connsiteY4949" fmla="*/ 4992177 h 6857997"/>
              <a:gd name="connsiteX4950" fmla="*/ 1914526 w 8851901"/>
              <a:gd name="connsiteY4950" fmla="*/ 4990578 h 6857997"/>
              <a:gd name="connsiteX4951" fmla="*/ 1914526 w 8851901"/>
              <a:gd name="connsiteY4951" fmla="*/ 4988978 h 6857997"/>
              <a:gd name="connsiteX4952" fmla="*/ 1915716 w 8851901"/>
              <a:gd name="connsiteY4952" fmla="*/ 4986978 h 6857997"/>
              <a:gd name="connsiteX4953" fmla="*/ 1918098 w 8851901"/>
              <a:gd name="connsiteY4953" fmla="*/ 4983379 h 6857997"/>
              <a:gd name="connsiteX4954" fmla="*/ 1921273 w 8851901"/>
              <a:gd name="connsiteY4954" fmla="*/ 4980180 h 6857997"/>
              <a:gd name="connsiteX4955" fmla="*/ 1926035 w 8851901"/>
              <a:gd name="connsiteY4955" fmla="*/ 4977780 h 6857997"/>
              <a:gd name="connsiteX4956" fmla="*/ 1929607 w 8851901"/>
              <a:gd name="connsiteY4956" fmla="*/ 4975781 h 6857997"/>
              <a:gd name="connsiteX4957" fmla="*/ 1933179 w 8851901"/>
              <a:gd name="connsiteY4957" fmla="*/ 4974981 h 6857997"/>
              <a:gd name="connsiteX4958" fmla="*/ 1934767 w 8851901"/>
              <a:gd name="connsiteY4958" fmla="*/ 4974981 h 6857997"/>
              <a:gd name="connsiteX4959" fmla="*/ 1935957 w 8851901"/>
              <a:gd name="connsiteY4959" fmla="*/ 4975781 h 6857997"/>
              <a:gd name="connsiteX4960" fmla="*/ 1937942 w 8851901"/>
              <a:gd name="connsiteY4960" fmla="*/ 4970182 h 6857997"/>
              <a:gd name="connsiteX4961" fmla="*/ 1939529 w 8851901"/>
              <a:gd name="connsiteY4961" fmla="*/ 4966183 h 6857997"/>
              <a:gd name="connsiteX4962" fmla="*/ 1939529 w 8851901"/>
              <a:gd name="connsiteY4962" fmla="*/ 4963384 h 6857997"/>
              <a:gd name="connsiteX4963" fmla="*/ 1939132 w 8851901"/>
              <a:gd name="connsiteY4963" fmla="*/ 4960984 h 6857997"/>
              <a:gd name="connsiteX4964" fmla="*/ 1937545 w 8851901"/>
              <a:gd name="connsiteY4964" fmla="*/ 4959385 h 6857997"/>
              <a:gd name="connsiteX4965" fmla="*/ 1935957 w 8851901"/>
              <a:gd name="connsiteY4965" fmla="*/ 4958585 h 6857997"/>
              <a:gd name="connsiteX4966" fmla="*/ 1932782 w 8851901"/>
              <a:gd name="connsiteY4966" fmla="*/ 4956985 h 6857997"/>
              <a:gd name="connsiteX4967" fmla="*/ 1935560 w 8851901"/>
              <a:gd name="connsiteY4967" fmla="*/ 4955386 h 6857997"/>
              <a:gd name="connsiteX4968" fmla="*/ 1938338 w 8851901"/>
              <a:gd name="connsiteY4968" fmla="*/ 4954986 h 6857997"/>
              <a:gd name="connsiteX4969" fmla="*/ 1753166 w 8851901"/>
              <a:gd name="connsiteY4969" fmla="*/ 4951411 h 6857997"/>
              <a:gd name="connsiteX4970" fmla="*/ 1753579 w 8851901"/>
              <a:gd name="connsiteY4970" fmla="*/ 4951808 h 6857997"/>
              <a:gd name="connsiteX4971" fmla="*/ 1754406 w 8851901"/>
              <a:gd name="connsiteY4971" fmla="*/ 4952998 h 6857997"/>
              <a:gd name="connsiteX4972" fmla="*/ 1755232 w 8851901"/>
              <a:gd name="connsiteY4972" fmla="*/ 4954983 h 6857997"/>
              <a:gd name="connsiteX4973" fmla="*/ 1756058 w 8851901"/>
              <a:gd name="connsiteY4973" fmla="*/ 4960539 h 6857997"/>
              <a:gd name="connsiteX4974" fmla="*/ 1756885 w 8851901"/>
              <a:gd name="connsiteY4974" fmla="*/ 4966492 h 6857997"/>
              <a:gd name="connsiteX4975" fmla="*/ 1758124 w 8851901"/>
              <a:gd name="connsiteY4975" fmla="*/ 4972048 h 6857997"/>
              <a:gd name="connsiteX4976" fmla="*/ 1758951 w 8851901"/>
              <a:gd name="connsiteY4976" fmla="*/ 4976017 h 6857997"/>
              <a:gd name="connsiteX4977" fmla="*/ 1758124 w 8851901"/>
              <a:gd name="connsiteY4977" fmla="*/ 4980780 h 6857997"/>
              <a:gd name="connsiteX4978" fmla="*/ 1756472 w 8851901"/>
              <a:gd name="connsiteY4978" fmla="*/ 4984748 h 6857997"/>
              <a:gd name="connsiteX4979" fmla="*/ 1754406 w 8851901"/>
              <a:gd name="connsiteY4979" fmla="*/ 4987130 h 6857997"/>
              <a:gd name="connsiteX4980" fmla="*/ 1753166 w 8851901"/>
              <a:gd name="connsiteY4980" fmla="*/ 4988717 h 6857997"/>
              <a:gd name="connsiteX4981" fmla="*/ 1751100 w 8851901"/>
              <a:gd name="connsiteY4981" fmla="*/ 4989114 h 6857997"/>
              <a:gd name="connsiteX4982" fmla="*/ 1749034 w 8851901"/>
              <a:gd name="connsiteY4982" fmla="*/ 4989908 h 6857997"/>
              <a:gd name="connsiteX4983" fmla="*/ 1746968 w 8851901"/>
              <a:gd name="connsiteY4983" fmla="*/ 4989908 h 6857997"/>
              <a:gd name="connsiteX4984" fmla="*/ 1744902 w 8851901"/>
              <a:gd name="connsiteY4984" fmla="*/ 4989114 h 6857997"/>
              <a:gd name="connsiteX4985" fmla="*/ 1740357 w 8851901"/>
              <a:gd name="connsiteY4985" fmla="*/ 4988320 h 6857997"/>
              <a:gd name="connsiteX4986" fmla="*/ 1738291 w 8851901"/>
              <a:gd name="connsiteY4986" fmla="*/ 4987923 h 6857997"/>
              <a:gd name="connsiteX4987" fmla="*/ 1736225 w 8851901"/>
              <a:gd name="connsiteY4987" fmla="*/ 4988320 h 6857997"/>
              <a:gd name="connsiteX4988" fmla="*/ 1734159 w 8851901"/>
              <a:gd name="connsiteY4988" fmla="*/ 4988717 h 6857997"/>
              <a:gd name="connsiteX4989" fmla="*/ 1732920 w 8851901"/>
              <a:gd name="connsiteY4989" fmla="*/ 4990305 h 6857997"/>
              <a:gd name="connsiteX4990" fmla="*/ 1731267 w 8851901"/>
              <a:gd name="connsiteY4990" fmla="*/ 4992686 h 6857997"/>
              <a:gd name="connsiteX4991" fmla="*/ 1729614 w 8851901"/>
              <a:gd name="connsiteY4991" fmla="*/ 4995861 h 6857997"/>
              <a:gd name="connsiteX4992" fmla="*/ 1728788 w 8851901"/>
              <a:gd name="connsiteY4992" fmla="*/ 4992289 h 6857997"/>
              <a:gd name="connsiteX4993" fmla="*/ 1728788 w 8851901"/>
              <a:gd name="connsiteY4993" fmla="*/ 4988717 h 6857997"/>
              <a:gd name="connsiteX4994" fmla="*/ 1729201 w 8851901"/>
              <a:gd name="connsiteY4994" fmla="*/ 4985939 h 6857997"/>
              <a:gd name="connsiteX4995" fmla="*/ 1730027 w 8851901"/>
              <a:gd name="connsiteY4995" fmla="*/ 4983955 h 6857997"/>
              <a:gd name="connsiteX4996" fmla="*/ 1731267 w 8851901"/>
              <a:gd name="connsiteY4996" fmla="*/ 4981970 h 6857997"/>
              <a:gd name="connsiteX4997" fmla="*/ 1732920 w 8851901"/>
              <a:gd name="connsiteY4997" fmla="*/ 4980383 h 6857997"/>
              <a:gd name="connsiteX4998" fmla="*/ 1734572 w 8851901"/>
              <a:gd name="connsiteY4998" fmla="*/ 4979589 h 6857997"/>
              <a:gd name="connsiteX4999" fmla="*/ 1737465 w 8851901"/>
              <a:gd name="connsiteY4999" fmla="*/ 4978398 h 6857997"/>
              <a:gd name="connsiteX5000" fmla="*/ 1742010 w 8851901"/>
              <a:gd name="connsiteY5000" fmla="*/ 4978001 h 6857997"/>
              <a:gd name="connsiteX5001" fmla="*/ 1746555 w 8851901"/>
              <a:gd name="connsiteY5001" fmla="*/ 4978001 h 6857997"/>
              <a:gd name="connsiteX5002" fmla="*/ 1750687 w 8851901"/>
              <a:gd name="connsiteY5002" fmla="*/ 4977208 h 6857997"/>
              <a:gd name="connsiteX5003" fmla="*/ 1752340 w 8851901"/>
              <a:gd name="connsiteY5003" fmla="*/ 4976414 h 6857997"/>
              <a:gd name="connsiteX5004" fmla="*/ 1753992 w 8851901"/>
              <a:gd name="connsiteY5004" fmla="*/ 4975223 h 6857997"/>
              <a:gd name="connsiteX5005" fmla="*/ 1753992 w 8851901"/>
              <a:gd name="connsiteY5005" fmla="*/ 4972048 h 6857997"/>
              <a:gd name="connsiteX5006" fmla="*/ 1753579 w 8851901"/>
              <a:gd name="connsiteY5006" fmla="*/ 4970064 h 6857997"/>
              <a:gd name="connsiteX5007" fmla="*/ 1753166 w 8851901"/>
              <a:gd name="connsiteY5007" fmla="*/ 4968873 h 6857997"/>
              <a:gd name="connsiteX5008" fmla="*/ 1751926 w 8851901"/>
              <a:gd name="connsiteY5008" fmla="*/ 4967683 h 6857997"/>
              <a:gd name="connsiteX5009" fmla="*/ 1749447 w 8851901"/>
              <a:gd name="connsiteY5009" fmla="*/ 4966889 h 6857997"/>
              <a:gd name="connsiteX5010" fmla="*/ 1746968 w 8851901"/>
              <a:gd name="connsiteY5010" fmla="*/ 4965698 h 6857997"/>
              <a:gd name="connsiteX5011" fmla="*/ 1749861 w 8851901"/>
              <a:gd name="connsiteY5011" fmla="*/ 4956173 h 6857997"/>
              <a:gd name="connsiteX5012" fmla="*/ 1751100 w 8851901"/>
              <a:gd name="connsiteY5012" fmla="*/ 4952998 h 6857997"/>
              <a:gd name="connsiteX5013" fmla="*/ 1751926 w 8851901"/>
              <a:gd name="connsiteY5013" fmla="*/ 4951808 h 6857997"/>
              <a:gd name="connsiteX5014" fmla="*/ 2207891 w 8851901"/>
              <a:gd name="connsiteY5014" fmla="*/ 4945061 h 6857997"/>
              <a:gd name="connsiteX5015" fmla="*/ 2211488 w 8851901"/>
              <a:gd name="connsiteY5015" fmla="*/ 4945061 h 6857997"/>
              <a:gd name="connsiteX5016" fmla="*/ 2215085 w 8851901"/>
              <a:gd name="connsiteY5016" fmla="*/ 4945441 h 6857997"/>
              <a:gd name="connsiteX5017" fmla="*/ 2217883 w 8851901"/>
              <a:gd name="connsiteY5017" fmla="*/ 4946581 h 6857997"/>
              <a:gd name="connsiteX5018" fmla="*/ 2224677 w 8851901"/>
              <a:gd name="connsiteY5018" fmla="*/ 4949622 h 6857997"/>
              <a:gd name="connsiteX5019" fmla="*/ 2231471 w 8851901"/>
              <a:gd name="connsiteY5019" fmla="*/ 4952663 h 6857997"/>
              <a:gd name="connsiteX5020" fmla="*/ 2235068 w 8851901"/>
              <a:gd name="connsiteY5020" fmla="*/ 4953423 h 6857997"/>
              <a:gd name="connsiteX5021" fmla="*/ 2238664 w 8851901"/>
              <a:gd name="connsiteY5021" fmla="*/ 4954564 h 6857997"/>
              <a:gd name="connsiteX5022" fmla="*/ 2241862 w 8851901"/>
              <a:gd name="connsiteY5022" fmla="*/ 4954564 h 6857997"/>
              <a:gd name="connsiteX5023" fmla="*/ 2245458 w 8851901"/>
              <a:gd name="connsiteY5023" fmla="*/ 4953423 h 6857997"/>
              <a:gd name="connsiteX5024" fmla="*/ 2249455 w 8851901"/>
              <a:gd name="connsiteY5024" fmla="*/ 4951523 h 6857997"/>
              <a:gd name="connsiteX5025" fmla="*/ 2252652 w 8851901"/>
              <a:gd name="connsiteY5025" fmla="*/ 4948482 h 6857997"/>
              <a:gd name="connsiteX5026" fmla="*/ 2253851 w 8851901"/>
              <a:gd name="connsiteY5026" fmla="*/ 4949622 h 6857997"/>
              <a:gd name="connsiteX5027" fmla="*/ 2254251 w 8851901"/>
              <a:gd name="connsiteY5027" fmla="*/ 4951143 h 6857997"/>
              <a:gd name="connsiteX5028" fmla="*/ 2253851 w 8851901"/>
              <a:gd name="connsiteY5028" fmla="*/ 4952663 h 6857997"/>
              <a:gd name="connsiteX5029" fmla="*/ 2252652 w 8851901"/>
              <a:gd name="connsiteY5029" fmla="*/ 4953423 h 6857997"/>
              <a:gd name="connsiteX5030" fmla="*/ 2251853 w 8851901"/>
              <a:gd name="connsiteY5030" fmla="*/ 4954564 h 6857997"/>
              <a:gd name="connsiteX5031" fmla="*/ 2250254 w 8851901"/>
              <a:gd name="connsiteY5031" fmla="*/ 4954944 h 6857997"/>
              <a:gd name="connsiteX5032" fmla="*/ 2249455 w 8851901"/>
              <a:gd name="connsiteY5032" fmla="*/ 4954944 h 6857997"/>
              <a:gd name="connsiteX5033" fmla="*/ 2248256 w 8851901"/>
              <a:gd name="connsiteY5033" fmla="*/ 4954944 h 6857997"/>
              <a:gd name="connsiteX5034" fmla="*/ 2246657 w 8851901"/>
              <a:gd name="connsiteY5034" fmla="*/ 4959885 h 6857997"/>
              <a:gd name="connsiteX5035" fmla="*/ 2245458 w 8851901"/>
              <a:gd name="connsiteY5035" fmla="*/ 4964827 h 6857997"/>
              <a:gd name="connsiteX5036" fmla="*/ 2245458 w 8851901"/>
              <a:gd name="connsiteY5036" fmla="*/ 4966727 h 6857997"/>
              <a:gd name="connsiteX5037" fmla="*/ 2245458 w 8851901"/>
              <a:gd name="connsiteY5037" fmla="*/ 4969008 h 6857997"/>
              <a:gd name="connsiteX5038" fmla="*/ 2245858 w 8851901"/>
              <a:gd name="connsiteY5038" fmla="*/ 4970908 h 6857997"/>
              <a:gd name="connsiteX5039" fmla="*/ 2246657 w 8851901"/>
              <a:gd name="connsiteY5039" fmla="*/ 4972049 h 6857997"/>
              <a:gd name="connsiteX5040" fmla="*/ 2242261 w 8851901"/>
              <a:gd name="connsiteY5040" fmla="*/ 4970908 h 6857997"/>
              <a:gd name="connsiteX5041" fmla="*/ 2236666 w 8851901"/>
              <a:gd name="connsiteY5041" fmla="*/ 4969388 h 6857997"/>
              <a:gd name="connsiteX5042" fmla="*/ 2230272 w 8851901"/>
              <a:gd name="connsiteY5042" fmla="*/ 4967868 h 6857997"/>
              <a:gd name="connsiteX5043" fmla="*/ 2223478 w 8851901"/>
              <a:gd name="connsiteY5043" fmla="*/ 4965967 h 6857997"/>
              <a:gd name="connsiteX5044" fmla="*/ 2215884 w 8851901"/>
              <a:gd name="connsiteY5044" fmla="*/ 4963686 h 6857997"/>
              <a:gd name="connsiteX5045" fmla="*/ 2209090 w 8851901"/>
              <a:gd name="connsiteY5045" fmla="*/ 4960645 h 6857997"/>
              <a:gd name="connsiteX5046" fmla="*/ 2205493 w 8851901"/>
              <a:gd name="connsiteY5046" fmla="*/ 4958745 h 6857997"/>
              <a:gd name="connsiteX5047" fmla="*/ 2202696 w 8851901"/>
              <a:gd name="connsiteY5047" fmla="*/ 4956464 h 6857997"/>
              <a:gd name="connsiteX5048" fmla="*/ 2199898 w 8851901"/>
              <a:gd name="connsiteY5048" fmla="*/ 4953803 h 6857997"/>
              <a:gd name="connsiteX5049" fmla="*/ 2197101 w 8851901"/>
              <a:gd name="connsiteY5049" fmla="*/ 4950762 h 6857997"/>
              <a:gd name="connsiteX5050" fmla="*/ 2200698 w 8851901"/>
              <a:gd name="connsiteY5050" fmla="*/ 4947722 h 6857997"/>
              <a:gd name="connsiteX5051" fmla="*/ 2204294 w 8851901"/>
              <a:gd name="connsiteY5051" fmla="*/ 4946201 h 6857997"/>
              <a:gd name="connsiteX5052" fmla="*/ 2055208 w 8851901"/>
              <a:gd name="connsiteY5052" fmla="*/ 4943474 h 6857997"/>
              <a:gd name="connsiteX5053" fmla="*/ 2058232 w 8851901"/>
              <a:gd name="connsiteY5053" fmla="*/ 4943856 h 6857997"/>
              <a:gd name="connsiteX5054" fmla="*/ 2060878 w 8851901"/>
              <a:gd name="connsiteY5054" fmla="*/ 4945385 h 6857997"/>
              <a:gd name="connsiteX5055" fmla="*/ 2063902 w 8851901"/>
              <a:gd name="connsiteY5055" fmla="*/ 4946913 h 6857997"/>
              <a:gd name="connsiteX5056" fmla="*/ 2066926 w 8851901"/>
              <a:gd name="connsiteY5056" fmla="*/ 4948824 h 6857997"/>
              <a:gd name="connsiteX5057" fmla="*/ 2065036 w 8851901"/>
              <a:gd name="connsiteY5057" fmla="*/ 4952646 h 6857997"/>
              <a:gd name="connsiteX5058" fmla="*/ 2062768 w 8851901"/>
              <a:gd name="connsiteY5058" fmla="*/ 4955704 h 6857997"/>
              <a:gd name="connsiteX5059" fmla="*/ 2060878 w 8851901"/>
              <a:gd name="connsiteY5059" fmla="*/ 4958379 h 6857997"/>
              <a:gd name="connsiteX5060" fmla="*/ 2058988 w 8851901"/>
              <a:gd name="connsiteY5060" fmla="*/ 4960290 h 6857997"/>
              <a:gd name="connsiteX5061" fmla="*/ 2056720 w 8851901"/>
              <a:gd name="connsiteY5061" fmla="*/ 4962201 h 6857997"/>
              <a:gd name="connsiteX5062" fmla="*/ 2054830 w 8851901"/>
              <a:gd name="connsiteY5062" fmla="*/ 4962965 h 6857997"/>
              <a:gd name="connsiteX5063" fmla="*/ 2052940 w 8851901"/>
              <a:gd name="connsiteY5063" fmla="*/ 4963347 h 6857997"/>
              <a:gd name="connsiteX5064" fmla="*/ 2051050 w 8851901"/>
              <a:gd name="connsiteY5064" fmla="*/ 4964112 h 6857997"/>
              <a:gd name="connsiteX5065" fmla="*/ 2049160 w 8851901"/>
              <a:gd name="connsiteY5065" fmla="*/ 4964112 h 6857997"/>
              <a:gd name="connsiteX5066" fmla="*/ 2048027 w 8851901"/>
              <a:gd name="connsiteY5066" fmla="*/ 4963347 h 6857997"/>
              <a:gd name="connsiteX5067" fmla="*/ 2046515 w 8851901"/>
              <a:gd name="connsiteY5067" fmla="*/ 4962583 h 6857997"/>
              <a:gd name="connsiteX5068" fmla="*/ 2045381 w 8851901"/>
              <a:gd name="connsiteY5068" fmla="*/ 4961054 h 6857997"/>
              <a:gd name="connsiteX5069" fmla="*/ 2044625 w 8851901"/>
              <a:gd name="connsiteY5069" fmla="*/ 4959908 h 6857997"/>
              <a:gd name="connsiteX5070" fmla="*/ 2043491 w 8851901"/>
              <a:gd name="connsiteY5070" fmla="*/ 4957997 h 6857997"/>
              <a:gd name="connsiteX5071" fmla="*/ 2043491 w 8851901"/>
              <a:gd name="connsiteY5071" fmla="*/ 4955704 h 6857997"/>
              <a:gd name="connsiteX5072" fmla="*/ 2043113 w 8851901"/>
              <a:gd name="connsiteY5072" fmla="*/ 4953028 h 6857997"/>
              <a:gd name="connsiteX5073" fmla="*/ 2046515 w 8851901"/>
              <a:gd name="connsiteY5073" fmla="*/ 4948442 h 6857997"/>
              <a:gd name="connsiteX5074" fmla="*/ 2049160 w 8851901"/>
              <a:gd name="connsiteY5074" fmla="*/ 4945767 h 6857997"/>
              <a:gd name="connsiteX5075" fmla="*/ 2051050 w 8851901"/>
              <a:gd name="connsiteY5075" fmla="*/ 4944620 h 6857997"/>
              <a:gd name="connsiteX5076" fmla="*/ 2052562 w 8851901"/>
              <a:gd name="connsiteY5076" fmla="*/ 4943856 h 6857997"/>
              <a:gd name="connsiteX5077" fmla="*/ 2274277 w 8851901"/>
              <a:gd name="connsiteY5077" fmla="*/ 4927599 h 6857997"/>
              <a:gd name="connsiteX5078" fmla="*/ 2277412 w 8851901"/>
              <a:gd name="connsiteY5078" fmla="*/ 4927599 h 6857997"/>
              <a:gd name="connsiteX5079" fmla="*/ 2280548 w 8851901"/>
              <a:gd name="connsiteY5079" fmla="*/ 4928785 h 6857997"/>
              <a:gd name="connsiteX5080" fmla="*/ 2283683 w 8851901"/>
              <a:gd name="connsiteY5080" fmla="*/ 4929970 h 6857997"/>
              <a:gd name="connsiteX5081" fmla="*/ 2286426 w 8851901"/>
              <a:gd name="connsiteY5081" fmla="*/ 4931552 h 6857997"/>
              <a:gd name="connsiteX5082" fmla="*/ 2292304 w 8851901"/>
              <a:gd name="connsiteY5082" fmla="*/ 4936690 h 6857997"/>
              <a:gd name="connsiteX5083" fmla="*/ 2299359 w 8851901"/>
              <a:gd name="connsiteY5083" fmla="*/ 4944991 h 6857997"/>
              <a:gd name="connsiteX5084" fmla="*/ 2303669 w 8851901"/>
              <a:gd name="connsiteY5084" fmla="*/ 4948944 h 6857997"/>
              <a:gd name="connsiteX5085" fmla="*/ 2307588 w 8851901"/>
              <a:gd name="connsiteY5085" fmla="*/ 4952897 h 6857997"/>
              <a:gd name="connsiteX5086" fmla="*/ 2312291 w 8851901"/>
              <a:gd name="connsiteY5086" fmla="*/ 4956850 h 6857997"/>
              <a:gd name="connsiteX5087" fmla="*/ 2317386 w 8851901"/>
              <a:gd name="connsiteY5087" fmla="*/ 4959617 h 6857997"/>
              <a:gd name="connsiteX5088" fmla="*/ 2322480 w 8851901"/>
              <a:gd name="connsiteY5088" fmla="*/ 4961593 h 6857997"/>
              <a:gd name="connsiteX5089" fmla="*/ 2325616 w 8851901"/>
              <a:gd name="connsiteY5089" fmla="*/ 4962779 h 6857997"/>
              <a:gd name="connsiteX5090" fmla="*/ 2328359 w 8851901"/>
              <a:gd name="connsiteY5090" fmla="*/ 4962779 h 6857997"/>
              <a:gd name="connsiteX5091" fmla="*/ 2326399 w 8851901"/>
              <a:gd name="connsiteY5091" fmla="*/ 4965941 h 6857997"/>
              <a:gd name="connsiteX5092" fmla="*/ 2324832 w 8851901"/>
              <a:gd name="connsiteY5092" fmla="*/ 4968708 h 6857997"/>
              <a:gd name="connsiteX5093" fmla="*/ 2322872 w 8851901"/>
              <a:gd name="connsiteY5093" fmla="*/ 4970684 h 6857997"/>
              <a:gd name="connsiteX5094" fmla="*/ 2321305 w 8851901"/>
              <a:gd name="connsiteY5094" fmla="*/ 4972266 h 6857997"/>
              <a:gd name="connsiteX5095" fmla="*/ 2319737 w 8851901"/>
              <a:gd name="connsiteY5095" fmla="*/ 4973847 h 6857997"/>
              <a:gd name="connsiteX5096" fmla="*/ 2318170 w 8851901"/>
              <a:gd name="connsiteY5096" fmla="*/ 4974242 h 6857997"/>
              <a:gd name="connsiteX5097" fmla="*/ 2315034 w 8851901"/>
              <a:gd name="connsiteY5097" fmla="*/ 4975823 h 6857997"/>
              <a:gd name="connsiteX5098" fmla="*/ 2311899 w 8851901"/>
              <a:gd name="connsiteY5098" fmla="*/ 4976218 h 6857997"/>
              <a:gd name="connsiteX5099" fmla="*/ 2308764 w 8851901"/>
              <a:gd name="connsiteY5099" fmla="*/ 4977009 h 6857997"/>
              <a:gd name="connsiteX5100" fmla="*/ 2307196 w 8851901"/>
              <a:gd name="connsiteY5100" fmla="*/ 4978195 h 6857997"/>
              <a:gd name="connsiteX5101" fmla="*/ 2305237 w 8851901"/>
              <a:gd name="connsiteY5101" fmla="*/ 4978985 h 6857997"/>
              <a:gd name="connsiteX5102" fmla="*/ 2303669 w 8851901"/>
              <a:gd name="connsiteY5102" fmla="*/ 4980962 h 6857997"/>
              <a:gd name="connsiteX5103" fmla="*/ 2301710 w 8851901"/>
              <a:gd name="connsiteY5103" fmla="*/ 4982938 h 6857997"/>
              <a:gd name="connsiteX5104" fmla="*/ 2304845 w 8851901"/>
              <a:gd name="connsiteY5104" fmla="*/ 4985310 h 6857997"/>
              <a:gd name="connsiteX5105" fmla="*/ 2307588 w 8851901"/>
              <a:gd name="connsiteY5105" fmla="*/ 4986496 h 6857997"/>
              <a:gd name="connsiteX5106" fmla="*/ 2310724 w 8851901"/>
              <a:gd name="connsiteY5106" fmla="*/ 4986891 h 6857997"/>
              <a:gd name="connsiteX5107" fmla="*/ 2313859 w 8851901"/>
              <a:gd name="connsiteY5107" fmla="*/ 4985705 h 6857997"/>
              <a:gd name="connsiteX5108" fmla="*/ 2317386 w 8851901"/>
              <a:gd name="connsiteY5108" fmla="*/ 4984124 h 6857997"/>
              <a:gd name="connsiteX5109" fmla="*/ 2320521 w 8851901"/>
              <a:gd name="connsiteY5109" fmla="*/ 4980962 h 6857997"/>
              <a:gd name="connsiteX5110" fmla="*/ 2324048 w 8851901"/>
              <a:gd name="connsiteY5110" fmla="*/ 4977009 h 6857997"/>
              <a:gd name="connsiteX5111" fmla="*/ 2327575 w 8851901"/>
              <a:gd name="connsiteY5111" fmla="*/ 4972266 h 6857997"/>
              <a:gd name="connsiteX5112" fmla="*/ 2328359 w 8851901"/>
              <a:gd name="connsiteY5112" fmla="*/ 4976614 h 6857997"/>
              <a:gd name="connsiteX5113" fmla="*/ 2329143 w 8851901"/>
              <a:gd name="connsiteY5113" fmla="*/ 4980566 h 6857997"/>
              <a:gd name="connsiteX5114" fmla="*/ 2330710 w 8851901"/>
              <a:gd name="connsiteY5114" fmla="*/ 4983333 h 6857997"/>
              <a:gd name="connsiteX5115" fmla="*/ 2332278 w 8851901"/>
              <a:gd name="connsiteY5115" fmla="*/ 4986496 h 6857997"/>
              <a:gd name="connsiteX5116" fmla="*/ 2334237 w 8851901"/>
              <a:gd name="connsiteY5116" fmla="*/ 4988867 h 6857997"/>
              <a:gd name="connsiteX5117" fmla="*/ 2336197 w 8851901"/>
              <a:gd name="connsiteY5117" fmla="*/ 4991239 h 6857997"/>
              <a:gd name="connsiteX5118" fmla="*/ 2339724 w 8851901"/>
              <a:gd name="connsiteY5118" fmla="*/ 4995192 h 6857997"/>
              <a:gd name="connsiteX5119" fmla="*/ 2344035 w 8851901"/>
              <a:gd name="connsiteY5119" fmla="*/ 4999540 h 6857997"/>
              <a:gd name="connsiteX5120" fmla="*/ 2345602 w 8851901"/>
              <a:gd name="connsiteY5120" fmla="*/ 5001516 h 6857997"/>
              <a:gd name="connsiteX5121" fmla="*/ 2347562 w 8851901"/>
              <a:gd name="connsiteY5121" fmla="*/ 5004283 h 6857997"/>
              <a:gd name="connsiteX5122" fmla="*/ 2349129 w 8851901"/>
              <a:gd name="connsiteY5122" fmla="*/ 5007050 h 6857997"/>
              <a:gd name="connsiteX5123" fmla="*/ 2349913 w 8851901"/>
              <a:gd name="connsiteY5123" fmla="*/ 5011003 h 6857997"/>
              <a:gd name="connsiteX5124" fmla="*/ 2351089 w 8851901"/>
              <a:gd name="connsiteY5124" fmla="*/ 5015351 h 6857997"/>
              <a:gd name="connsiteX5125" fmla="*/ 2351089 w 8851901"/>
              <a:gd name="connsiteY5125" fmla="*/ 5020490 h 6857997"/>
              <a:gd name="connsiteX5126" fmla="*/ 2344818 w 8851901"/>
              <a:gd name="connsiteY5126" fmla="*/ 5024047 h 6857997"/>
              <a:gd name="connsiteX5127" fmla="*/ 2341683 w 8851901"/>
              <a:gd name="connsiteY5127" fmla="*/ 5025233 h 6857997"/>
              <a:gd name="connsiteX5128" fmla="*/ 2339332 w 8851901"/>
              <a:gd name="connsiteY5128" fmla="*/ 5026024 h 6857997"/>
              <a:gd name="connsiteX5129" fmla="*/ 2337372 w 8851901"/>
              <a:gd name="connsiteY5129" fmla="*/ 5026024 h 6857997"/>
              <a:gd name="connsiteX5130" fmla="*/ 2335413 w 8851901"/>
              <a:gd name="connsiteY5130" fmla="*/ 5026024 h 6857997"/>
              <a:gd name="connsiteX5131" fmla="*/ 2333453 w 8851901"/>
              <a:gd name="connsiteY5131" fmla="*/ 5025628 h 6857997"/>
              <a:gd name="connsiteX5132" fmla="*/ 2332278 w 8851901"/>
              <a:gd name="connsiteY5132" fmla="*/ 5025233 h 6857997"/>
              <a:gd name="connsiteX5133" fmla="*/ 2330710 w 8851901"/>
              <a:gd name="connsiteY5133" fmla="*/ 5024047 h 6857997"/>
              <a:gd name="connsiteX5134" fmla="*/ 2329926 w 8851901"/>
              <a:gd name="connsiteY5134" fmla="*/ 5022862 h 6857997"/>
              <a:gd name="connsiteX5135" fmla="*/ 2327967 w 8851901"/>
              <a:gd name="connsiteY5135" fmla="*/ 5019304 h 6857997"/>
              <a:gd name="connsiteX5136" fmla="*/ 2326399 w 8851901"/>
              <a:gd name="connsiteY5136" fmla="*/ 5015351 h 6857997"/>
              <a:gd name="connsiteX5137" fmla="*/ 2325616 w 8851901"/>
              <a:gd name="connsiteY5137" fmla="*/ 5011003 h 6857997"/>
              <a:gd name="connsiteX5138" fmla="*/ 2323656 w 8851901"/>
              <a:gd name="connsiteY5138" fmla="*/ 5001912 h 6857997"/>
              <a:gd name="connsiteX5139" fmla="*/ 2322480 w 8851901"/>
              <a:gd name="connsiteY5139" fmla="*/ 4997564 h 6857997"/>
              <a:gd name="connsiteX5140" fmla="*/ 2321305 w 8851901"/>
              <a:gd name="connsiteY5140" fmla="*/ 4993611 h 6857997"/>
              <a:gd name="connsiteX5141" fmla="*/ 2319345 w 8851901"/>
              <a:gd name="connsiteY5141" fmla="*/ 4990844 h 6857997"/>
              <a:gd name="connsiteX5142" fmla="*/ 2318170 w 8851901"/>
              <a:gd name="connsiteY5142" fmla="*/ 4989658 h 6857997"/>
              <a:gd name="connsiteX5143" fmla="*/ 2316994 w 8851901"/>
              <a:gd name="connsiteY5143" fmla="*/ 4988867 h 6857997"/>
              <a:gd name="connsiteX5144" fmla="*/ 2315426 w 8851901"/>
              <a:gd name="connsiteY5144" fmla="*/ 4988472 h 6857997"/>
              <a:gd name="connsiteX5145" fmla="*/ 2313467 w 8851901"/>
              <a:gd name="connsiteY5145" fmla="*/ 4987681 h 6857997"/>
              <a:gd name="connsiteX5146" fmla="*/ 2311507 w 8851901"/>
              <a:gd name="connsiteY5146" fmla="*/ 4988472 h 6857997"/>
              <a:gd name="connsiteX5147" fmla="*/ 2309548 w 8851901"/>
              <a:gd name="connsiteY5147" fmla="*/ 4988867 h 6857997"/>
              <a:gd name="connsiteX5148" fmla="*/ 2306805 w 8851901"/>
              <a:gd name="connsiteY5148" fmla="*/ 4992030 h 6857997"/>
              <a:gd name="connsiteX5149" fmla="*/ 2304845 w 8851901"/>
              <a:gd name="connsiteY5149" fmla="*/ 4995192 h 6857997"/>
              <a:gd name="connsiteX5150" fmla="*/ 2303669 w 8851901"/>
              <a:gd name="connsiteY5150" fmla="*/ 4997959 h 6857997"/>
              <a:gd name="connsiteX5151" fmla="*/ 2303278 w 8851901"/>
              <a:gd name="connsiteY5151" fmla="*/ 5000330 h 6857997"/>
              <a:gd name="connsiteX5152" fmla="*/ 2303669 w 8851901"/>
              <a:gd name="connsiteY5152" fmla="*/ 5002307 h 6857997"/>
              <a:gd name="connsiteX5153" fmla="*/ 2304845 w 8851901"/>
              <a:gd name="connsiteY5153" fmla="*/ 5004283 h 6857997"/>
              <a:gd name="connsiteX5154" fmla="*/ 2307588 w 8851901"/>
              <a:gd name="connsiteY5154" fmla="*/ 5007050 h 6857997"/>
              <a:gd name="connsiteX5155" fmla="*/ 2304845 w 8851901"/>
              <a:gd name="connsiteY5155" fmla="*/ 5008631 h 6857997"/>
              <a:gd name="connsiteX5156" fmla="*/ 2302494 w 8851901"/>
              <a:gd name="connsiteY5156" fmla="*/ 5009027 h 6857997"/>
              <a:gd name="connsiteX5157" fmla="*/ 2300142 w 8851901"/>
              <a:gd name="connsiteY5157" fmla="*/ 5008631 h 6857997"/>
              <a:gd name="connsiteX5158" fmla="*/ 2297399 w 8851901"/>
              <a:gd name="connsiteY5158" fmla="*/ 5007841 h 6857997"/>
              <a:gd name="connsiteX5159" fmla="*/ 2295228 w 8851901"/>
              <a:gd name="connsiteY5159" fmla="*/ 5006015 h 6857997"/>
              <a:gd name="connsiteX5160" fmla="*/ 2291042 w 8851901"/>
              <a:gd name="connsiteY5160" fmla="*/ 5011660 h 6857997"/>
              <a:gd name="connsiteX5161" fmla="*/ 2286966 w 8851901"/>
              <a:gd name="connsiteY5161" fmla="*/ 5016574 h 6857997"/>
              <a:gd name="connsiteX5162" fmla="*/ 2282890 w 8851901"/>
              <a:gd name="connsiteY5162" fmla="*/ 5020732 h 6857997"/>
              <a:gd name="connsiteX5163" fmla="*/ 2279221 w 8851901"/>
              <a:gd name="connsiteY5163" fmla="*/ 5023378 h 6857997"/>
              <a:gd name="connsiteX5164" fmla="*/ 2275145 w 8851901"/>
              <a:gd name="connsiteY5164" fmla="*/ 5025268 h 6857997"/>
              <a:gd name="connsiteX5165" fmla="*/ 2273515 w 8851901"/>
              <a:gd name="connsiteY5165" fmla="*/ 5026024 h 6857997"/>
              <a:gd name="connsiteX5166" fmla="*/ 2271477 w 8851901"/>
              <a:gd name="connsiteY5166" fmla="*/ 5026024 h 6857997"/>
              <a:gd name="connsiteX5167" fmla="*/ 2269846 w 8851901"/>
              <a:gd name="connsiteY5167" fmla="*/ 5026024 h 6857997"/>
              <a:gd name="connsiteX5168" fmla="*/ 2268624 w 8851901"/>
              <a:gd name="connsiteY5168" fmla="*/ 5024890 h 6857997"/>
              <a:gd name="connsiteX5169" fmla="*/ 2266993 w 8851901"/>
              <a:gd name="connsiteY5169" fmla="*/ 5024134 h 6857997"/>
              <a:gd name="connsiteX5170" fmla="*/ 2265363 w 8851901"/>
              <a:gd name="connsiteY5170" fmla="*/ 5022622 h 6857997"/>
              <a:gd name="connsiteX5171" fmla="*/ 2269439 w 8851901"/>
              <a:gd name="connsiteY5171" fmla="*/ 5016574 h 6857997"/>
              <a:gd name="connsiteX5172" fmla="*/ 2273923 w 8851901"/>
              <a:gd name="connsiteY5172" fmla="*/ 5011660 h 6857997"/>
              <a:gd name="connsiteX5173" fmla="*/ 2277999 w 8851901"/>
              <a:gd name="connsiteY5173" fmla="*/ 5007881 h 6857997"/>
              <a:gd name="connsiteX5174" fmla="*/ 2281667 w 8851901"/>
              <a:gd name="connsiteY5174" fmla="*/ 5004479 h 6857997"/>
              <a:gd name="connsiteX5175" fmla="*/ 2285336 w 8851901"/>
              <a:gd name="connsiteY5175" fmla="*/ 5002589 h 6857997"/>
              <a:gd name="connsiteX5176" fmla="*/ 2287374 w 8851901"/>
              <a:gd name="connsiteY5176" fmla="*/ 5002211 h 6857997"/>
              <a:gd name="connsiteX5177" fmla="*/ 2289004 w 8851901"/>
              <a:gd name="connsiteY5177" fmla="*/ 5002211 h 6857997"/>
              <a:gd name="connsiteX5178" fmla="*/ 2291042 w 8851901"/>
              <a:gd name="connsiteY5178" fmla="*/ 5002589 h 6857997"/>
              <a:gd name="connsiteX5179" fmla="*/ 2292649 w 8851901"/>
              <a:gd name="connsiteY5179" fmla="*/ 5002961 h 6857997"/>
              <a:gd name="connsiteX5180" fmla="*/ 2291129 w 8851901"/>
              <a:gd name="connsiteY5180" fmla="*/ 5001121 h 6857997"/>
              <a:gd name="connsiteX5181" fmla="*/ 2289953 w 8851901"/>
              <a:gd name="connsiteY5181" fmla="*/ 4997564 h 6857997"/>
              <a:gd name="connsiteX5182" fmla="*/ 2288385 w 8851901"/>
              <a:gd name="connsiteY5182" fmla="*/ 4993611 h 6857997"/>
              <a:gd name="connsiteX5183" fmla="*/ 2287602 w 8851901"/>
              <a:gd name="connsiteY5183" fmla="*/ 4989658 h 6857997"/>
              <a:gd name="connsiteX5184" fmla="*/ 2286426 w 8851901"/>
              <a:gd name="connsiteY5184" fmla="*/ 4985310 h 6857997"/>
              <a:gd name="connsiteX5185" fmla="*/ 2286034 w 8851901"/>
              <a:gd name="connsiteY5185" fmla="*/ 4980962 h 6857997"/>
              <a:gd name="connsiteX5186" fmla="*/ 2286034 w 8851901"/>
              <a:gd name="connsiteY5186" fmla="*/ 4976218 h 6857997"/>
              <a:gd name="connsiteX5187" fmla="*/ 2286034 w 8851901"/>
              <a:gd name="connsiteY5187" fmla="*/ 4971475 h 6857997"/>
              <a:gd name="connsiteX5188" fmla="*/ 2286818 w 8851901"/>
              <a:gd name="connsiteY5188" fmla="*/ 4966336 h 6857997"/>
              <a:gd name="connsiteX5189" fmla="*/ 2287994 w 8851901"/>
              <a:gd name="connsiteY5189" fmla="*/ 4961593 h 6857997"/>
              <a:gd name="connsiteX5190" fmla="*/ 2284858 w 8851901"/>
              <a:gd name="connsiteY5190" fmla="*/ 4960012 h 6857997"/>
              <a:gd name="connsiteX5191" fmla="*/ 2282115 w 8851901"/>
              <a:gd name="connsiteY5191" fmla="*/ 4959221 h 6857997"/>
              <a:gd name="connsiteX5192" fmla="*/ 2279372 w 8851901"/>
              <a:gd name="connsiteY5192" fmla="*/ 4958826 h 6857997"/>
              <a:gd name="connsiteX5193" fmla="*/ 2275845 w 8851901"/>
              <a:gd name="connsiteY5193" fmla="*/ 4958826 h 6857997"/>
              <a:gd name="connsiteX5194" fmla="*/ 2273102 w 8851901"/>
              <a:gd name="connsiteY5194" fmla="*/ 4959221 h 6857997"/>
              <a:gd name="connsiteX5195" fmla="*/ 2269966 w 8851901"/>
              <a:gd name="connsiteY5195" fmla="*/ 4960012 h 6857997"/>
              <a:gd name="connsiteX5196" fmla="*/ 2266831 w 8851901"/>
              <a:gd name="connsiteY5196" fmla="*/ 4961988 h 6857997"/>
              <a:gd name="connsiteX5197" fmla="*/ 2263304 w 8851901"/>
              <a:gd name="connsiteY5197" fmla="*/ 4964360 h 6857997"/>
              <a:gd name="connsiteX5198" fmla="*/ 2262912 w 8851901"/>
              <a:gd name="connsiteY5198" fmla="*/ 4963174 h 6857997"/>
              <a:gd name="connsiteX5199" fmla="*/ 2262912 w 8851901"/>
              <a:gd name="connsiteY5199" fmla="*/ 4961593 h 6857997"/>
              <a:gd name="connsiteX5200" fmla="*/ 2263304 w 8851901"/>
              <a:gd name="connsiteY5200" fmla="*/ 4958035 h 6857997"/>
              <a:gd name="connsiteX5201" fmla="*/ 2265264 w 8851901"/>
              <a:gd name="connsiteY5201" fmla="*/ 4950525 h 6857997"/>
              <a:gd name="connsiteX5202" fmla="*/ 2265656 w 8851901"/>
              <a:gd name="connsiteY5202" fmla="*/ 4946968 h 6857997"/>
              <a:gd name="connsiteX5203" fmla="*/ 2265656 w 8851901"/>
              <a:gd name="connsiteY5203" fmla="*/ 4945782 h 6857997"/>
              <a:gd name="connsiteX5204" fmla="*/ 2265264 w 8851901"/>
              <a:gd name="connsiteY5204" fmla="*/ 4944201 h 6857997"/>
              <a:gd name="connsiteX5205" fmla="*/ 2263696 w 8851901"/>
              <a:gd name="connsiteY5205" fmla="*/ 4943015 h 6857997"/>
              <a:gd name="connsiteX5206" fmla="*/ 2262520 w 8851901"/>
              <a:gd name="connsiteY5206" fmla="*/ 4942224 h 6857997"/>
              <a:gd name="connsiteX5207" fmla="*/ 2260561 w 8851901"/>
              <a:gd name="connsiteY5207" fmla="*/ 4941829 h 6857997"/>
              <a:gd name="connsiteX5208" fmla="*/ 2257426 w 8851901"/>
              <a:gd name="connsiteY5208" fmla="*/ 4941434 h 6857997"/>
              <a:gd name="connsiteX5209" fmla="*/ 2258993 w 8851901"/>
              <a:gd name="connsiteY5209" fmla="*/ 4939852 h 6857997"/>
              <a:gd name="connsiteX5210" fmla="*/ 2260561 w 8851901"/>
              <a:gd name="connsiteY5210" fmla="*/ 4938667 h 6857997"/>
              <a:gd name="connsiteX5211" fmla="*/ 2263696 w 8851901"/>
              <a:gd name="connsiteY5211" fmla="*/ 4936690 h 6857997"/>
              <a:gd name="connsiteX5212" fmla="*/ 2267223 w 8851901"/>
              <a:gd name="connsiteY5212" fmla="*/ 4934319 h 6857997"/>
              <a:gd name="connsiteX5213" fmla="*/ 2268791 w 8851901"/>
              <a:gd name="connsiteY5213" fmla="*/ 4933133 h 6857997"/>
              <a:gd name="connsiteX5214" fmla="*/ 2269966 w 8851901"/>
              <a:gd name="connsiteY5214" fmla="*/ 4930366 h 6857997"/>
              <a:gd name="connsiteX5215" fmla="*/ 2269575 w 8851901"/>
              <a:gd name="connsiteY5215" fmla="*/ 4929970 h 6857997"/>
              <a:gd name="connsiteX5216" fmla="*/ 2269183 w 8851901"/>
              <a:gd name="connsiteY5216" fmla="*/ 4929970 h 6857997"/>
              <a:gd name="connsiteX5217" fmla="*/ 2267615 w 8851901"/>
              <a:gd name="connsiteY5217" fmla="*/ 4929970 h 6857997"/>
              <a:gd name="connsiteX5218" fmla="*/ 2271142 w 8851901"/>
              <a:gd name="connsiteY5218" fmla="*/ 4928785 h 6857997"/>
              <a:gd name="connsiteX5219" fmla="*/ 1756697 w 8851901"/>
              <a:gd name="connsiteY5219" fmla="*/ 4906961 h 6857997"/>
              <a:gd name="connsiteX5220" fmla="*/ 1758348 w 8851901"/>
              <a:gd name="connsiteY5220" fmla="*/ 4906961 h 6857997"/>
              <a:gd name="connsiteX5221" fmla="*/ 1759999 w 8851901"/>
              <a:gd name="connsiteY5221" fmla="*/ 4907719 h 6857997"/>
              <a:gd name="connsiteX5222" fmla="*/ 1761237 w 8851901"/>
              <a:gd name="connsiteY5222" fmla="*/ 4908098 h 6857997"/>
              <a:gd name="connsiteX5223" fmla="*/ 1762475 w 8851901"/>
              <a:gd name="connsiteY5223" fmla="*/ 4909235 h 6857997"/>
              <a:gd name="connsiteX5224" fmla="*/ 1762888 w 8851901"/>
              <a:gd name="connsiteY5224" fmla="*/ 4910373 h 6857997"/>
              <a:gd name="connsiteX5225" fmla="*/ 1763714 w 8851901"/>
              <a:gd name="connsiteY5225" fmla="*/ 4912268 h 6857997"/>
              <a:gd name="connsiteX5226" fmla="*/ 1762063 w 8851901"/>
              <a:gd name="connsiteY5226" fmla="*/ 4919471 h 6857997"/>
              <a:gd name="connsiteX5227" fmla="*/ 1761237 w 8851901"/>
              <a:gd name="connsiteY5227" fmla="*/ 4922504 h 6857997"/>
              <a:gd name="connsiteX5228" fmla="*/ 1759999 w 8851901"/>
              <a:gd name="connsiteY5228" fmla="*/ 4924779 h 6857997"/>
              <a:gd name="connsiteX5229" fmla="*/ 1758761 w 8851901"/>
              <a:gd name="connsiteY5229" fmla="*/ 4926674 h 6857997"/>
              <a:gd name="connsiteX5230" fmla="*/ 1757935 w 8851901"/>
              <a:gd name="connsiteY5230" fmla="*/ 4928191 h 6857997"/>
              <a:gd name="connsiteX5231" fmla="*/ 1756284 w 8851901"/>
              <a:gd name="connsiteY5231" fmla="*/ 4928949 h 6857997"/>
              <a:gd name="connsiteX5232" fmla="*/ 1754633 w 8851901"/>
              <a:gd name="connsiteY5232" fmla="*/ 4929707 h 6857997"/>
              <a:gd name="connsiteX5233" fmla="*/ 1751744 w 8851901"/>
              <a:gd name="connsiteY5233" fmla="*/ 4930844 h 6857997"/>
              <a:gd name="connsiteX5234" fmla="*/ 1749267 w 8851901"/>
              <a:gd name="connsiteY5234" fmla="*/ 4930844 h 6857997"/>
              <a:gd name="connsiteX5235" fmla="*/ 1745965 w 8851901"/>
              <a:gd name="connsiteY5235" fmla="*/ 4931223 h 6857997"/>
              <a:gd name="connsiteX5236" fmla="*/ 1743076 w 8851901"/>
              <a:gd name="connsiteY5236" fmla="*/ 4932361 h 6857997"/>
              <a:gd name="connsiteX5237" fmla="*/ 1743489 w 8851901"/>
              <a:gd name="connsiteY5237" fmla="*/ 4927053 h 6857997"/>
              <a:gd name="connsiteX5238" fmla="*/ 1744727 w 8851901"/>
              <a:gd name="connsiteY5238" fmla="*/ 4922883 h 6857997"/>
              <a:gd name="connsiteX5239" fmla="*/ 1745552 w 8851901"/>
              <a:gd name="connsiteY5239" fmla="*/ 4919092 h 6857997"/>
              <a:gd name="connsiteX5240" fmla="*/ 1746791 w 8851901"/>
              <a:gd name="connsiteY5240" fmla="*/ 4916059 h 6857997"/>
              <a:gd name="connsiteX5241" fmla="*/ 1748029 w 8851901"/>
              <a:gd name="connsiteY5241" fmla="*/ 4913785 h 6857997"/>
              <a:gd name="connsiteX5242" fmla="*/ 1750093 w 8851901"/>
              <a:gd name="connsiteY5242" fmla="*/ 4911131 h 6857997"/>
              <a:gd name="connsiteX5243" fmla="*/ 1751744 w 8851901"/>
              <a:gd name="connsiteY5243" fmla="*/ 4909235 h 6857997"/>
              <a:gd name="connsiteX5244" fmla="*/ 1753395 w 8851901"/>
              <a:gd name="connsiteY5244" fmla="*/ 4908477 h 6857997"/>
              <a:gd name="connsiteX5245" fmla="*/ 1755459 w 8851901"/>
              <a:gd name="connsiteY5245" fmla="*/ 4907719 h 6857997"/>
              <a:gd name="connsiteX5246" fmla="*/ 2049463 w 8851901"/>
              <a:gd name="connsiteY5246" fmla="*/ 4891086 h 6857997"/>
              <a:gd name="connsiteX5247" fmla="*/ 2051447 w 8851901"/>
              <a:gd name="connsiteY5247" fmla="*/ 4891869 h 6857997"/>
              <a:gd name="connsiteX5248" fmla="*/ 2053035 w 8851901"/>
              <a:gd name="connsiteY5248" fmla="*/ 4892652 h 6857997"/>
              <a:gd name="connsiteX5249" fmla="*/ 2054622 w 8851901"/>
              <a:gd name="connsiteY5249" fmla="*/ 4894217 h 6857997"/>
              <a:gd name="connsiteX5250" fmla="*/ 2055813 w 8851901"/>
              <a:gd name="connsiteY5250" fmla="*/ 4896174 h 6857997"/>
              <a:gd name="connsiteX5251" fmla="*/ 2061369 w 8851901"/>
              <a:gd name="connsiteY5251" fmla="*/ 4905178 h 6857997"/>
              <a:gd name="connsiteX5252" fmla="*/ 2062957 w 8851901"/>
              <a:gd name="connsiteY5252" fmla="*/ 4907135 h 6857997"/>
              <a:gd name="connsiteX5253" fmla="*/ 2064544 w 8851901"/>
              <a:gd name="connsiteY5253" fmla="*/ 4909092 h 6857997"/>
              <a:gd name="connsiteX5254" fmla="*/ 2066132 w 8851901"/>
              <a:gd name="connsiteY5254" fmla="*/ 4911049 h 6857997"/>
              <a:gd name="connsiteX5255" fmla="*/ 2068513 w 8851901"/>
              <a:gd name="connsiteY5255" fmla="*/ 4911832 h 6857997"/>
              <a:gd name="connsiteX5256" fmla="*/ 2064147 w 8851901"/>
              <a:gd name="connsiteY5256" fmla="*/ 4915746 h 6857997"/>
              <a:gd name="connsiteX5257" fmla="*/ 2060178 w 8851901"/>
              <a:gd name="connsiteY5257" fmla="*/ 4918095 h 6857997"/>
              <a:gd name="connsiteX5258" fmla="*/ 2056607 w 8851901"/>
              <a:gd name="connsiteY5258" fmla="*/ 4919269 h 6857997"/>
              <a:gd name="connsiteX5259" fmla="*/ 2052638 w 8851901"/>
              <a:gd name="connsiteY5259" fmla="*/ 4919661 h 6857997"/>
              <a:gd name="connsiteX5260" fmla="*/ 2048669 w 8851901"/>
              <a:gd name="connsiteY5260" fmla="*/ 4919269 h 6857997"/>
              <a:gd name="connsiteX5261" fmla="*/ 2044700 w 8851901"/>
              <a:gd name="connsiteY5261" fmla="*/ 4917704 h 6857997"/>
              <a:gd name="connsiteX5262" fmla="*/ 2036763 w 8851901"/>
              <a:gd name="connsiteY5262" fmla="*/ 4914181 h 6857997"/>
              <a:gd name="connsiteX5263" fmla="*/ 2039938 w 8851901"/>
              <a:gd name="connsiteY5263" fmla="*/ 4908700 h 6857997"/>
              <a:gd name="connsiteX5264" fmla="*/ 2041525 w 8851901"/>
              <a:gd name="connsiteY5264" fmla="*/ 4904395 h 6857997"/>
              <a:gd name="connsiteX5265" fmla="*/ 2041525 w 8851901"/>
              <a:gd name="connsiteY5265" fmla="*/ 4900872 h 6857997"/>
              <a:gd name="connsiteX5266" fmla="*/ 2040732 w 8851901"/>
              <a:gd name="connsiteY5266" fmla="*/ 4899306 h 6857997"/>
              <a:gd name="connsiteX5267" fmla="*/ 2040335 w 8851901"/>
              <a:gd name="connsiteY5267" fmla="*/ 4898523 h 6857997"/>
              <a:gd name="connsiteX5268" fmla="*/ 2043113 w 8851901"/>
              <a:gd name="connsiteY5268" fmla="*/ 4895000 h 6857997"/>
              <a:gd name="connsiteX5269" fmla="*/ 2045891 w 8851901"/>
              <a:gd name="connsiteY5269" fmla="*/ 4893043 h 6857997"/>
              <a:gd name="connsiteX5270" fmla="*/ 2047875 w 8851901"/>
              <a:gd name="connsiteY5270" fmla="*/ 4891869 h 6857997"/>
              <a:gd name="connsiteX5271" fmla="*/ 6795059 w 8851901"/>
              <a:gd name="connsiteY5271" fmla="*/ 4887911 h 6857997"/>
              <a:gd name="connsiteX5272" fmla="*/ 6797376 w 8851901"/>
              <a:gd name="connsiteY5272" fmla="*/ 4891436 h 6857997"/>
              <a:gd name="connsiteX5273" fmla="*/ 6799306 w 8851901"/>
              <a:gd name="connsiteY5273" fmla="*/ 4894962 h 6857997"/>
              <a:gd name="connsiteX5274" fmla="*/ 6800851 w 8851901"/>
              <a:gd name="connsiteY5274" fmla="*/ 4897704 h 6857997"/>
              <a:gd name="connsiteX5275" fmla="*/ 6800851 w 8851901"/>
              <a:gd name="connsiteY5275" fmla="*/ 4900446 h 6857997"/>
              <a:gd name="connsiteX5276" fmla="*/ 6800851 w 8851901"/>
              <a:gd name="connsiteY5276" fmla="*/ 4902796 h 6857997"/>
              <a:gd name="connsiteX5277" fmla="*/ 6800079 w 8851901"/>
              <a:gd name="connsiteY5277" fmla="*/ 4904755 h 6857997"/>
              <a:gd name="connsiteX5278" fmla="*/ 6798534 w 8851901"/>
              <a:gd name="connsiteY5278" fmla="*/ 4906714 h 6857997"/>
              <a:gd name="connsiteX5279" fmla="*/ 6796990 w 8851901"/>
              <a:gd name="connsiteY5279" fmla="*/ 4907889 h 6857997"/>
              <a:gd name="connsiteX5280" fmla="*/ 6792742 w 8851901"/>
              <a:gd name="connsiteY5280" fmla="*/ 4911023 h 6857997"/>
              <a:gd name="connsiteX5281" fmla="*/ 6788108 w 8851901"/>
              <a:gd name="connsiteY5281" fmla="*/ 4913373 h 6857997"/>
              <a:gd name="connsiteX5282" fmla="*/ 6782702 w 8851901"/>
              <a:gd name="connsiteY5282" fmla="*/ 4915723 h 6857997"/>
              <a:gd name="connsiteX5283" fmla="*/ 6778068 w 8851901"/>
              <a:gd name="connsiteY5283" fmla="*/ 4918074 h 6857997"/>
              <a:gd name="connsiteX5284" fmla="*/ 6775751 w 8851901"/>
              <a:gd name="connsiteY5284" fmla="*/ 4914156 h 6857997"/>
              <a:gd name="connsiteX5285" fmla="*/ 6773821 w 8851901"/>
              <a:gd name="connsiteY5285" fmla="*/ 4911414 h 6857997"/>
              <a:gd name="connsiteX5286" fmla="*/ 6773048 w 8851901"/>
              <a:gd name="connsiteY5286" fmla="*/ 4908281 h 6857997"/>
              <a:gd name="connsiteX5287" fmla="*/ 6772276 w 8851901"/>
              <a:gd name="connsiteY5287" fmla="*/ 4906714 h 6857997"/>
              <a:gd name="connsiteX5288" fmla="*/ 6773048 w 8851901"/>
              <a:gd name="connsiteY5288" fmla="*/ 4905147 h 6857997"/>
              <a:gd name="connsiteX5289" fmla="*/ 6773821 w 8851901"/>
              <a:gd name="connsiteY5289" fmla="*/ 4903580 h 6857997"/>
              <a:gd name="connsiteX5290" fmla="*/ 6775365 w 8851901"/>
              <a:gd name="connsiteY5290" fmla="*/ 4902796 h 6857997"/>
              <a:gd name="connsiteX5291" fmla="*/ 6777296 w 8851901"/>
              <a:gd name="connsiteY5291" fmla="*/ 4901621 h 6857997"/>
              <a:gd name="connsiteX5292" fmla="*/ 6781544 w 8851901"/>
              <a:gd name="connsiteY5292" fmla="*/ 4899663 h 6857997"/>
              <a:gd name="connsiteX5293" fmla="*/ 6786564 w 8851901"/>
              <a:gd name="connsiteY5293" fmla="*/ 4897704 h 6857997"/>
              <a:gd name="connsiteX5294" fmla="*/ 6788880 w 8851901"/>
              <a:gd name="connsiteY5294" fmla="*/ 4896137 h 6857997"/>
              <a:gd name="connsiteX5295" fmla="*/ 6791197 w 8851901"/>
              <a:gd name="connsiteY5295" fmla="*/ 4894178 h 6857997"/>
              <a:gd name="connsiteX5296" fmla="*/ 6793128 w 8851901"/>
              <a:gd name="connsiteY5296" fmla="*/ 4891045 h 6857997"/>
              <a:gd name="connsiteX5297" fmla="*/ 2015178 w 8851901"/>
              <a:gd name="connsiteY5297" fmla="*/ 4887911 h 6857997"/>
              <a:gd name="connsiteX5298" fmla="*/ 2015569 w 8851901"/>
              <a:gd name="connsiteY5298" fmla="*/ 4887911 h 6857997"/>
              <a:gd name="connsiteX5299" fmla="*/ 2016744 w 8851901"/>
              <a:gd name="connsiteY5299" fmla="*/ 4887911 h 6857997"/>
              <a:gd name="connsiteX5300" fmla="*/ 2017136 w 8851901"/>
              <a:gd name="connsiteY5300" fmla="*/ 4888708 h 6857997"/>
              <a:gd name="connsiteX5301" fmla="*/ 2018311 w 8851901"/>
              <a:gd name="connsiteY5301" fmla="*/ 4890302 h 6857997"/>
              <a:gd name="connsiteX5302" fmla="*/ 2018703 w 8851901"/>
              <a:gd name="connsiteY5302" fmla="*/ 4893091 h 6857997"/>
              <a:gd name="connsiteX5303" fmla="*/ 2020270 w 8851901"/>
              <a:gd name="connsiteY5303" fmla="*/ 4899069 h 6857997"/>
              <a:gd name="connsiteX5304" fmla="*/ 2021053 w 8851901"/>
              <a:gd name="connsiteY5304" fmla="*/ 4904250 h 6857997"/>
              <a:gd name="connsiteX5305" fmla="*/ 2021445 w 8851901"/>
              <a:gd name="connsiteY5305" fmla="*/ 4906242 h 6857997"/>
              <a:gd name="connsiteX5306" fmla="*/ 2022620 w 8851901"/>
              <a:gd name="connsiteY5306" fmla="*/ 4907438 h 6857997"/>
              <a:gd name="connsiteX5307" fmla="*/ 2023012 w 8851901"/>
              <a:gd name="connsiteY5307" fmla="*/ 4907039 h 6857997"/>
              <a:gd name="connsiteX5308" fmla="*/ 2023796 w 8851901"/>
              <a:gd name="connsiteY5308" fmla="*/ 4907039 h 6857997"/>
              <a:gd name="connsiteX5309" fmla="*/ 2025362 w 8851901"/>
              <a:gd name="connsiteY5309" fmla="*/ 4904250 h 6857997"/>
              <a:gd name="connsiteX5310" fmla="*/ 2027321 w 8851901"/>
              <a:gd name="connsiteY5310" fmla="*/ 4900663 h 6857997"/>
              <a:gd name="connsiteX5311" fmla="*/ 2030063 w 8851901"/>
              <a:gd name="connsiteY5311" fmla="*/ 4894287 h 6857997"/>
              <a:gd name="connsiteX5312" fmla="*/ 2031238 w 8851901"/>
              <a:gd name="connsiteY5312" fmla="*/ 4896279 h 6857997"/>
              <a:gd name="connsiteX5313" fmla="*/ 2031630 w 8851901"/>
              <a:gd name="connsiteY5313" fmla="*/ 4898671 h 6857997"/>
              <a:gd name="connsiteX5314" fmla="*/ 2031630 w 8851901"/>
              <a:gd name="connsiteY5314" fmla="*/ 4904250 h 6857997"/>
              <a:gd name="connsiteX5315" fmla="*/ 2031630 w 8851901"/>
              <a:gd name="connsiteY5315" fmla="*/ 4909430 h 6857997"/>
              <a:gd name="connsiteX5316" fmla="*/ 2032022 w 8851901"/>
              <a:gd name="connsiteY5316" fmla="*/ 4911821 h 6857997"/>
              <a:gd name="connsiteX5317" fmla="*/ 2033589 w 8851901"/>
              <a:gd name="connsiteY5317" fmla="*/ 4913814 h 6857997"/>
              <a:gd name="connsiteX5318" fmla="*/ 2031238 w 8851901"/>
              <a:gd name="connsiteY5318" fmla="*/ 4916603 h 6857997"/>
              <a:gd name="connsiteX5319" fmla="*/ 2029280 w 8851901"/>
              <a:gd name="connsiteY5319" fmla="*/ 4918995 h 6857997"/>
              <a:gd name="connsiteX5320" fmla="*/ 2024971 w 8851901"/>
              <a:gd name="connsiteY5320" fmla="*/ 4922581 h 6857997"/>
              <a:gd name="connsiteX5321" fmla="*/ 2020662 w 8851901"/>
              <a:gd name="connsiteY5321" fmla="*/ 4926566 h 6857997"/>
              <a:gd name="connsiteX5322" fmla="*/ 2018703 w 8851901"/>
              <a:gd name="connsiteY5322" fmla="*/ 4929356 h 6857997"/>
              <a:gd name="connsiteX5323" fmla="*/ 2016744 w 8851901"/>
              <a:gd name="connsiteY5323" fmla="*/ 4932942 h 6857997"/>
              <a:gd name="connsiteX5324" fmla="*/ 2017136 w 8851901"/>
              <a:gd name="connsiteY5324" fmla="*/ 4934138 h 6857997"/>
              <a:gd name="connsiteX5325" fmla="*/ 2018311 w 8851901"/>
              <a:gd name="connsiteY5325" fmla="*/ 4935732 h 6857997"/>
              <a:gd name="connsiteX5326" fmla="*/ 2021053 w 8851901"/>
              <a:gd name="connsiteY5326" fmla="*/ 4939319 h 6857997"/>
              <a:gd name="connsiteX5327" fmla="*/ 2023404 w 8851901"/>
              <a:gd name="connsiteY5327" fmla="*/ 4942507 h 6857997"/>
              <a:gd name="connsiteX5328" fmla="*/ 2024971 w 8851901"/>
              <a:gd name="connsiteY5328" fmla="*/ 4944499 h 6857997"/>
              <a:gd name="connsiteX5329" fmla="*/ 2025754 w 8851901"/>
              <a:gd name="connsiteY5329" fmla="*/ 4946492 h 6857997"/>
              <a:gd name="connsiteX5330" fmla="*/ 2026146 w 8851901"/>
              <a:gd name="connsiteY5330" fmla="*/ 4949281 h 6857997"/>
              <a:gd name="connsiteX5331" fmla="*/ 2026929 w 8851901"/>
              <a:gd name="connsiteY5331" fmla="*/ 4952469 h 6857997"/>
              <a:gd name="connsiteX5332" fmla="*/ 2026146 w 8851901"/>
              <a:gd name="connsiteY5332" fmla="*/ 4955658 h 6857997"/>
              <a:gd name="connsiteX5333" fmla="*/ 2025754 w 8851901"/>
              <a:gd name="connsiteY5333" fmla="*/ 4960041 h 6857997"/>
              <a:gd name="connsiteX5334" fmla="*/ 2024579 w 8851901"/>
              <a:gd name="connsiteY5334" fmla="*/ 4965222 h 6857997"/>
              <a:gd name="connsiteX5335" fmla="*/ 2021837 w 8851901"/>
              <a:gd name="connsiteY5335" fmla="*/ 4970801 h 6857997"/>
              <a:gd name="connsiteX5336" fmla="*/ 2019095 w 8851901"/>
              <a:gd name="connsiteY5336" fmla="*/ 4977177 h 6857997"/>
              <a:gd name="connsiteX5337" fmla="*/ 2015178 w 8851901"/>
              <a:gd name="connsiteY5337" fmla="*/ 4984749 h 6857997"/>
              <a:gd name="connsiteX5338" fmla="*/ 2014002 w 8851901"/>
              <a:gd name="connsiteY5338" fmla="*/ 4982358 h 6857997"/>
              <a:gd name="connsiteX5339" fmla="*/ 2012827 w 8851901"/>
              <a:gd name="connsiteY5339" fmla="*/ 4979170 h 6857997"/>
              <a:gd name="connsiteX5340" fmla="*/ 2012435 w 8851901"/>
              <a:gd name="connsiteY5340" fmla="*/ 4976779 h 6857997"/>
              <a:gd name="connsiteX5341" fmla="*/ 2012435 w 8851901"/>
              <a:gd name="connsiteY5341" fmla="*/ 4973989 h 6857997"/>
              <a:gd name="connsiteX5342" fmla="*/ 2012827 w 8851901"/>
              <a:gd name="connsiteY5342" fmla="*/ 4968410 h 6857997"/>
              <a:gd name="connsiteX5343" fmla="*/ 2013219 w 8851901"/>
              <a:gd name="connsiteY5343" fmla="*/ 4963229 h 6857997"/>
              <a:gd name="connsiteX5344" fmla="*/ 2013219 w 8851901"/>
              <a:gd name="connsiteY5344" fmla="*/ 4957650 h 6857997"/>
              <a:gd name="connsiteX5345" fmla="*/ 2012827 w 8851901"/>
              <a:gd name="connsiteY5345" fmla="*/ 4955259 h 6857997"/>
              <a:gd name="connsiteX5346" fmla="*/ 2012044 w 8851901"/>
              <a:gd name="connsiteY5346" fmla="*/ 4952868 h 6857997"/>
              <a:gd name="connsiteX5347" fmla="*/ 2010869 w 8851901"/>
              <a:gd name="connsiteY5347" fmla="*/ 4950477 h 6857997"/>
              <a:gd name="connsiteX5348" fmla="*/ 2008910 w 8851901"/>
              <a:gd name="connsiteY5348" fmla="*/ 4948484 h 6857997"/>
              <a:gd name="connsiteX5349" fmla="*/ 2006560 w 8851901"/>
              <a:gd name="connsiteY5349" fmla="*/ 4946093 h 6857997"/>
              <a:gd name="connsiteX5350" fmla="*/ 2003426 w 8851901"/>
              <a:gd name="connsiteY5350" fmla="*/ 4944499 h 6857997"/>
              <a:gd name="connsiteX5351" fmla="*/ 2010869 w 8851901"/>
              <a:gd name="connsiteY5351" fmla="*/ 4932942 h 6857997"/>
              <a:gd name="connsiteX5352" fmla="*/ 2013219 w 8851901"/>
              <a:gd name="connsiteY5352" fmla="*/ 4928957 h 6857997"/>
              <a:gd name="connsiteX5353" fmla="*/ 2014786 w 8851901"/>
              <a:gd name="connsiteY5353" fmla="*/ 4925371 h 6857997"/>
              <a:gd name="connsiteX5354" fmla="*/ 2015178 w 8851901"/>
              <a:gd name="connsiteY5354" fmla="*/ 4922980 h 6857997"/>
              <a:gd name="connsiteX5355" fmla="*/ 2015178 w 8851901"/>
              <a:gd name="connsiteY5355" fmla="*/ 4920987 h 6857997"/>
              <a:gd name="connsiteX5356" fmla="*/ 2014786 w 8851901"/>
              <a:gd name="connsiteY5356" fmla="*/ 4918995 h 6857997"/>
              <a:gd name="connsiteX5357" fmla="*/ 2014394 w 8851901"/>
              <a:gd name="connsiteY5357" fmla="*/ 4917799 h 6857997"/>
              <a:gd name="connsiteX5358" fmla="*/ 2012044 w 8851901"/>
              <a:gd name="connsiteY5358" fmla="*/ 4914611 h 6857997"/>
              <a:gd name="connsiteX5359" fmla="*/ 2010869 w 8851901"/>
              <a:gd name="connsiteY5359" fmla="*/ 4912618 h 6857997"/>
              <a:gd name="connsiteX5360" fmla="*/ 2010085 w 8851901"/>
              <a:gd name="connsiteY5360" fmla="*/ 4910227 h 6857997"/>
              <a:gd name="connsiteX5361" fmla="*/ 2008910 w 8851901"/>
              <a:gd name="connsiteY5361" fmla="*/ 4907836 h 6857997"/>
              <a:gd name="connsiteX5362" fmla="*/ 2008910 w 8851901"/>
              <a:gd name="connsiteY5362" fmla="*/ 4903851 h 6857997"/>
              <a:gd name="connsiteX5363" fmla="*/ 2008910 w 8851901"/>
              <a:gd name="connsiteY5363" fmla="*/ 4899468 h 6857997"/>
              <a:gd name="connsiteX5364" fmla="*/ 2009693 w 8851901"/>
              <a:gd name="connsiteY5364" fmla="*/ 4894287 h 6857997"/>
              <a:gd name="connsiteX5365" fmla="*/ 2012435 w 8851901"/>
              <a:gd name="connsiteY5365" fmla="*/ 4890302 h 6857997"/>
              <a:gd name="connsiteX5366" fmla="*/ 2014394 w 8851901"/>
              <a:gd name="connsiteY5366" fmla="*/ 4888309 h 6857997"/>
              <a:gd name="connsiteX5367" fmla="*/ 2171871 w 8851901"/>
              <a:gd name="connsiteY5367" fmla="*/ 4870449 h 6857997"/>
              <a:gd name="connsiteX5368" fmla="*/ 2176602 w 8851901"/>
              <a:gd name="connsiteY5368" fmla="*/ 4871225 h 6857997"/>
              <a:gd name="connsiteX5369" fmla="*/ 2182121 w 8851901"/>
              <a:gd name="connsiteY5369" fmla="*/ 4872389 h 6857997"/>
              <a:gd name="connsiteX5370" fmla="*/ 2186457 w 8851901"/>
              <a:gd name="connsiteY5370" fmla="*/ 4874329 h 6857997"/>
              <a:gd name="connsiteX5371" fmla="*/ 2190005 w 8851901"/>
              <a:gd name="connsiteY5371" fmla="*/ 4877434 h 6857997"/>
              <a:gd name="connsiteX5372" fmla="*/ 2193553 w 8851901"/>
              <a:gd name="connsiteY5372" fmla="*/ 4880538 h 6857997"/>
              <a:gd name="connsiteX5373" fmla="*/ 2194735 w 8851901"/>
              <a:gd name="connsiteY5373" fmla="*/ 4882478 h 6857997"/>
              <a:gd name="connsiteX5374" fmla="*/ 2195524 w 8851901"/>
              <a:gd name="connsiteY5374" fmla="*/ 4884419 h 6857997"/>
              <a:gd name="connsiteX5375" fmla="*/ 2196312 w 8851901"/>
              <a:gd name="connsiteY5375" fmla="*/ 4886747 h 6857997"/>
              <a:gd name="connsiteX5376" fmla="*/ 2197101 w 8851901"/>
              <a:gd name="connsiteY5376" fmla="*/ 4889075 h 6857997"/>
              <a:gd name="connsiteX5377" fmla="*/ 2197101 w 8851901"/>
              <a:gd name="connsiteY5377" fmla="*/ 4892180 h 6857997"/>
              <a:gd name="connsiteX5378" fmla="*/ 2196312 w 8851901"/>
              <a:gd name="connsiteY5378" fmla="*/ 4894896 h 6857997"/>
              <a:gd name="connsiteX5379" fmla="*/ 2195918 w 8851901"/>
              <a:gd name="connsiteY5379" fmla="*/ 4897613 h 6857997"/>
              <a:gd name="connsiteX5380" fmla="*/ 2195524 w 8851901"/>
              <a:gd name="connsiteY5380" fmla="*/ 4900717 h 6857997"/>
              <a:gd name="connsiteX5381" fmla="*/ 2193159 w 8851901"/>
              <a:gd name="connsiteY5381" fmla="*/ 4900717 h 6857997"/>
              <a:gd name="connsiteX5382" fmla="*/ 2191188 w 8851901"/>
              <a:gd name="connsiteY5382" fmla="*/ 4899553 h 6857997"/>
              <a:gd name="connsiteX5383" fmla="*/ 2189216 w 8851901"/>
              <a:gd name="connsiteY5383" fmla="*/ 4898389 h 6857997"/>
              <a:gd name="connsiteX5384" fmla="*/ 2187245 w 8851901"/>
              <a:gd name="connsiteY5384" fmla="*/ 4896448 h 6857997"/>
              <a:gd name="connsiteX5385" fmla="*/ 2184486 w 8851901"/>
              <a:gd name="connsiteY5385" fmla="*/ 4892568 h 6857997"/>
              <a:gd name="connsiteX5386" fmla="*/ 2182909 w 8851901"/>
              <a:gd name="connsiteY5386" fmla="*/ 4891016 h 6857997"/>
              <a:gd name="connsiteX5387" fmla="*/ 2181332 w 8851901"/>
              <a:gd name="connsiteY5387" fmla="*/ 4889075 h 6857997"/>
              <a:gd name="connsiteX5388" fmla="*/ 2179361 w 8851901"/>
              <a:gd name="connsiteY5388" fmla="*/ 4888299 h 6857997"/>
              <a:gd name="connsiteX5389" fmla="*/ 2177784 w 8851901"/>
              <a:gd name="connsiteY5389" fmla="*/ 4887911 h 6857997"/>
              <a:gd name="connsiteX5390" fmla="*/ 2175025 w 8851901"/>
              <a:gd name="connsiteY5390" fmla="*/ 4887911 h 6857997"/>
              <a:gd name="connsiteX5391" fmla="*/ 2172265 w 8851901"/>
              <a:gd name="connsiteY5391" fmla="*/ 4889075 h 6857997"/>
              <a:gd name="connsiteX5392" fmla="*/ 2169506 w 8851901"/>
              <a:gd name="connsiteY5392" fmla="*/ 4891016 h 6857997"/>
              <a:gd name="connsiteX5393" fmla="*/ 2165564 w 8851901"/>
              <a:gd name="connsiteY5393" fmla="*/ 4894508 h 6857997"/>
              <a:gd name="connsiteX5394" fmla="*/ 2161621 w 8851901"/>
              <a:gd name="connsiteY5394" fmla="*/ 4899165 h 6857997"/>
              <a:gd name="connsiteX5395" fmla="*/ 2156891 w 8851901"/>
              <a:gd name="connsiteY5395" fmla="*/ 4905374 h 6857997"/>
              <a:gd name="connsiteX5396" fmla="*/ 2154526 w 8851901"/>
              <a:gd name="connsiteY5396" fmla="*/ 4905374 h 6857997"/>
              <a:gd name="connsiteX5397" fmla="*/ 2152554 w 8851901"/>
              <a:gd name="connsiteY5397" fmla="*/ 4904598 h 6857997"/>
              <a:gd name="connsiteX5398" fmla="*/ 2150978 w 8851901"/>
              <a:gd name="connsiteY5398" fmla="*/ 4903433 h 6857997"/>
              <a:gd name="connsiteX5399" fmla="*/ 2150189 w 8851901"/>
              <a:gd name="connsiteY5399" fmla="*/ 4902657 h 6857997"/>
              <a:gd name="connsiteX5400" fmla="*/ 2148612 w 8851901"/>
              <a:gd name="connsiteY5400" fmla="*/ 4899553 h 6857997"/>
              <a:gd name="connsiteX5401" fmla="*/ 2147430 w 8851901"/>
              <a:gd name="connsiteY5401" fmla="*/ 4896448 h 6857997"/>
              <a:gd name="connsiteX5402" fmla="*/ 2146641 w 8851901"/>
              <a:gd name="connsiteY5402" fmla="*/ 4892956 h 6857997"/>
              <a:gd name="connsiteX5403" fmla="*/ 2145064 w 8851901"/>
              <a:gd name="connsiteY5403" fmla="*/ 4890240 h 6857997"/>
              <a:gd name="connsiteX5404" fmla="*/ 2144276 w 8851901"/>
              <a:gd name="connsiteY5404" fmla="*/ 4889075 h 6857997"/>
              <a:gd name="connsiteX5405" fmla="*/ 2142699 w 8851901"/>
              <a:gd name="connsiteY5405" fmla="*/ 4888299 h 6857997"/>
              <a:gd name="connsiteX5406" fmla="*/ 2140728 w 8851901"/>
              <a:gd name="connsiteY5406" fmla="*/ 4887135 h 6857997"/>
              <a:gd name="connsiteX5407" fmla="*/ 2138363 w 8851901"/>
              <a:gd name="connsiteY5407" fmla="*/ 4886747 h 6857997"/>
              <a:gd name="connsiteX5408" fmla="*/ 2141911 w 8851901"/>
              <a:gd name="connsiteY5408" fmla="*/ 4882478 h 6857997"/>
              <a:gd name="connsiteX5409" fmla="*/ 2145853 w 8851901"/>
              <a:gd name="connsiteY5409" fmla="*/ 4878598 h 6857997"/>
              <a:gd name="connsiteX5410" fmla="*/ 2150583 w 8851901"/>
              <a:gd name="connsiteY5410" fmla="*/ 4875882 h 6857997"/>
              <a:gd name="connsiteX5411" fmla="*/ 2155314 w 8851901"/>
              <a:gd name="connsiteY5411" fmla="*/ 4873553 h 6857997"/>
              <a:gd name="connsiteX5412" fmla="*/ 2160833 w 8851901"/>
              <a:gd name="connsiteY5412" fmla="*/ 4871613 h 6857997"/>
              <a:gd name="connsiteX5413" fmla="*/ 2165958 w 8851901"/>
              <a:gd name="connsiteY5413" fmla="*/ 4871225 h 6857997"/>
              <a:gd name="connsiteX5414" fmla="*/ 1853569 w 8851901"/>
              <a:gd name="connsiteY5414" fmla="*/ 4864099 h 6857997"/>
              <a:gd name="connsiteX5415" fmla="*/ 1855575 w 8851901"/>
              <a:gd name="connsiteY5415" fmla="*/ 4871243 h 6857997"/>
              <a:gd name="connsiteX5416" fmla="*/ 1857180 w 8851901"/>
              <a:gd name="connsiteY5416" fmla="*/ 4876799 h 6857997"/>
              <a:gd name="connsiteX5417" fmla="*/ 1859988 w 8851901"/>
              <a:gd name="connsiteY5417" fmla="*/ 4881164 h 6857997"/>
              <a:gd name="connsiteX5418" fmla="*/ 1861191 w 8851901"/>
              <a:gd name="connsiteY5418" fmla="*/ 4882355 h 6857997"/>
              <a:gd name="connsiteX5419" fmla="*/ 1862796 w 8851901"/>
              <a:gd name="connsiteY5419" fmla="*/ 4883943 h 6857997"/>
              <a:gd name="connsiteX5420" fmla="*/ 1866406 w 8851901"/>
              <a:gd name="connsiteY5420" fmla="*/ 4885530 h 6857997"/>
              <a:gd name="connsiteX5421" fmla="*/ 1870016 w 8851901"/>
              <a:gd name="connsiteY5421" fmla="*/ 4886721 h 6857997"/>
              <a:gd name="connsiteX5422" fmla="*/ 1875231 w 8851901"/>
              <a:gd name="connsiteY5422" fmla="*/ 4886721 h 6857997"/>
              <a:gd name="connsiteX5423" fmla="*/ 1880847 w 8851901"/>
              <a:gd name="connsiteY5423" fmla="*/ 4887515 h 6857997"/>
              <a:gd name="connsiteX5424" fmla="*/ 1881649 w 8851901"/>
              <a:gd name="connsiteY5424" fmla="*/ 4883943 h 6857997"/>
              <a:gd name="connsiteX5425" fmla="*/ 1880847 w 8851901"/>
              <a:gd name="connsiteY5425" fmla="*/ 4881958 h 6857997"/>
              <a:gd name="connsiteX5426" fmla="*/ 1880446 w 8851901"/>
              <a:gd name="connsiteY5426" fmla="*/ 4880371 h 6857997"/>
              <a:gd name="connsiteX5427" fmla="*/ 1879644 w 8851901"/>
              <a:gd name="connsiteY5427" fmla="*/ 4879577 h 6857997"/>
              <a:gd name="connsiteX5428" fmla="*/ 1876435 w 8851901"/>
              <a:gd name="connsiteY5428" fmla="*/ 4878783 h 6857997"/>
              <a:gd name="connsiteX5429" fmla="*/ 1873627 w 8851901"/>
              <a:gd name="connsiteY5429" fmla="*/ 4877196 h 6857997"/>
              <a:gd name="connsiteX5430" fmla="*/ 1877237 w 8851901"/>
              <a:gd name="connsiteY5430" fmla="*/ 4875608 h 6857997"/>
              <a:gd name="connsiteX5431" fmla="*/ 1880446 w 8851901"/>
              <a:gd name="connsiteY5431" fmla="*/ 4874814 h 6857997"/>
              <a:gd name="connsiteX5432" fmla="*/ 1883254 w 8851901"/>
              <a:gd name="connsiteY5432" fmla="*/ 4875211 h 6857997"/>
              <a:gd name="connsiteX5433" fmla="*/ 1886062 w 8851901"/>
              <a:gd name="connsiteY5433" fmla="*/ 4876799 h 6857997"/>
              <a:gd name="connsiteX5434" fmla="*/ 1888469 w 8851901"/>
              <a:gd name="connsiteY5434" fmla="*/ 4878783 h 6857997"/>
              <a:gd name="connsiteX5435" fmla="*/ 1890876 w 8851901"/>
              <a:gd name="connsiteY5435" fmla="*/ 4881561 h 6857997"/>
              <a:gd name="connsiteX5436" fmla="*/ 1895288 w 8851901"/>
              <a:gd name="connsiteY5436" fmla="*/ 4887515 h 6857997"/>
              <a:gd name="connsiteX5437" fmla="*/ 1899300 w 8851901"/>
              <a:gd name="connsiteY5437" fmla="*/ 4893865 h 6857997"/>
              <a:gd name="connsiteX5438" fmla="*/ 1901306 w 8851901"/>
              <a:gd name="connsiteY5438" fmla="*/ 4896246 h 6857997"/>
              <a:gd name="connsiteX5439" fmla="*/ 1903311 w 8851901"/>
              <a:gd name="connsiteY5439" fmla="*/ 4898230 h 6857997"/>
              <a:gd name="connsiteX5440" fmla="*/ 1905718 w 8851901"/>
              <a:gd name="connsiteY5440" fmla="*/ 4899421 h 6857997"/>
              <a:gd name="connsiteX5441" fmla="*/ 1907724 w 8851901"/>
              <a:gd name="connsiteY5441" fmla="*/ 4900611 h 6857997"/>
              <a:gd name="connsiteX5442" fmla="*/ 1910131 w 8851901"/>
              <a:gd name="connsiteY5442" fmla="*/ 4900215 h 6857997"/>
              <a:gd name="connsiteX5443" fmla="*/ 1912939 w 8851901"/>
              <a:gd name="connsiteY5443" fmla="*/ 4898627 h 6857997"/>
              <a:gd name="connsiteX5444" fmla="*/ 1908526 w 8851901"/>
              <a:gd name="connsiteY5444" fmla="*/ 4901405 h 6857997"/>
              <a:gd name="connsiteX5445" fmla="*/ 1904114 w 8851901"/>
              <a:gd name="connsiteY5445" fmla="*/ 4904977 h 6857997"/>
              <a:gd name="connsiteX5446" fmla="*/ 1895288 w 8851901"/>
              <a:gd name="connsiteY5446" fmla="*/ 4913708 h 6857997"/>
              <a:gd name="connsiteX5447" fmla="*/ 1886062 w 8851901"/>
              <a:gd name="connsiteY5447" fmla="*/ 4923630 h 6857997"/>
              <a:gd name="connsiteX5448" fmla="*/ 1876435 w 8851901"/>
              <a:gd name="connsiteY5448" fmla="*/ 4933155 h 6857997"/>
              <a:gd name="connsiteX5449" fmla="*/ 1867609 w 8851901"/>
              <a:gd name="connsiteY5449" fmla="*/ 4941887 h 6857997"/>
              <a:gd name="connsiteX5450" fmla="*/ 1859988 w 8851901"/>
              <a:gd name="connsiteY5450" fmla="*/ 4949427 h 6857997"/>
              <a:gd name="connsiteX5451" fmla="*/ 1856377 w 8851901"/>
              <a:gd name="connsiteY5451" fmla="*/ 4951809 h 6857997"/>
              <a:gd name="connsiteX5452" fmla="*/ 1853569 w 8851901"/>
              <a:gd name="connsiteY5452" fmla="*/ 4953793 h 6857997"/>
              <a:gd name="connsiteX5453" fmla="*/ 1850761 w 8851901"/>
              <a:gd name="connsiteY5453" fmla="*/ 4954587 h 6857997"/>
              <a:gd name="connsiteX5454" fmla="*/ 1849558 w 8851901"/>
              <a:gd name="connsiteY5454" fmla="*/ 4954587 h 6857997"/>
              <a:gd name="connsiteX5455" fmla="*/ 1848354 w 8851901"/>
              <a:gd name="connsiteY5455" fmla="*/ 4954190 h 6857997"/>
              <a:gd name="connsiteX5456" fmla="*/ 1851965 w 8851901"/>
              <a:gd name="connsiteY5456" fmla="*/ 4946252 h 6857997"/>
              <a:gd name="connsiteX5457" fmla="*/ 1855976 w 8851901"/>
              <a:gd name="connsiteY5457" fmla="*/ 4939505 h 6857997"/>
              <a:gd name="connsiteX5458" fmla="*/ 1859988 w 8851901"/>
              <a:gd name="connsiteY5458" fmla="*/ 4934346 h 6857997"/>
              <a:gd name="connsiteX5459" fmla="*/ 1863598 w 8851901"/>
              <a:gd name="connsiteY5459" fmla="*/ 4929187 h 6857997"/>
              <a:gd name="connsiteX5460" fmla="*/ 1871621 w 8851901"/>
              <a:gd name="connsiteY5460" fmla="*/ 4920455 h 6857997"/>
              <a:gd name="connsiteX5461" fmla="*/ 1880045 w 8851901"/>
              <a:gd name="connsiteY5461" fmla="*/ 4911724 h 6857997"/>
              <a:gd name="connsiteX5462" fmla="*/ 1880446 w 8851901"/>
              <a:gd name="connsiteY5462" fmla="*/ 4908946 h 6857997"/>
              <a:gd name="connsiteX5463" fmla="*/ 1880045 w 8851901"/>
              <a:gd name="connsiteY5463" fmla="*/ 4906961 h 6857997"/>
              <a:gd name="connsiteX5464" fmla="*/ 1879644 w 8851901"/>
              <a:gd name="connsiteY5464" fmla="*/ 4905374 h 6857997"/>
              <a:gd name="connsiteX5465" fmla="*/ 1878841 w 8851901"/>
              <a:gd name="connsiteY5465" fmla="*/ 4903786 h 6857997"/>
              <a:gd name="connsiteX5466" fmla="*/ 1878039 w 8851901"/>
              <a:gd name="connsiteY5466" fmla="*/ 4902596 h 6857997"/>
              <a:gd name="connsiteX5467" fmla="*/ 1878039 w 8851901"/>
              <a:gd name="connsiteY5467" fmla="*/ 4900611 h 6857997"/>
              <a:gd name="connsiteX5468" fmla="*/ 1878039 w 8851901"/>
              <a:gd name="connsiteY5468" fmla="*/ 4898230 h 6857997"/>
              <a:gd name="connsiteX5469" fmla="*/ 1878440 w 8851901"/>
              <a:gd name="connsiteY5469" fmla="*/ 4894658 h 6857997"/>
              <a:gd name="connsiteX5470" fmla="*/ 1877237 w 8851901"/>
              <a:gd name="connsiteY5470" fmla="*/ 4894658 h 6857997"/>
              <a:gd name="connsiteX5471" fmla="*/ 1875231 w 8851901"/>
              <a:gd name="connsiteY5471" fmla="*/ 4895055 h 6857997"/>
              <a:gd name="connsiteX5472" fmla="*/ 1873627 w 8851901"/>
              <a:gd name="connsiteY5472" fmla="*/ 4895849 h 6857997"/>
              <a:gd name="connsiteX5473" fmla="*/ 1872022 w 8851901"/>
              <a:gd name="connsiteY5473" fmla="*/ 4896643 h 6857997"/>
              <a:gd name="connsiteX5474" fmla="*/ 1868813 w 8851901"/>
              <a:gd name="connsiteY5474" fmla="*/ 4899421 h 6857997"/>
              <a:gd name="connsiteX5475" fmla="*/ 1865604 w 8851901"/>
              <a:gd name="connsiteY5475" fmla="*/ 4903390 h 6857997"/>
              <a:gd name="connsiteX5476" fmla="*/ 1862796 w 8851901"/>
              <a:gd name="connsiteY5476" fmla="*/ 4906961 h 6857997"/>
              <a:gd name="connsiteX5477" fmla="*/ 1859988 w 8851901"/>
              <a:gd name="connsiteY5477" fmla="*/ 4910137 h 6857997"/>
              <a:gd name="connsiteX5478" fmla="*/ 1856778 w 8851901"/>
              <a:gd name="connsiteY5478" fmla="*/ 4912915 h 6857997"/>
              <a:gd name="connsiteX5479" fmla="*/ 1854773 w 8851901"/>
              <a:gd name="connsiteY5479" fmla="*/ 4913708 h 6857997"/>
              <a:gd name="connsiteX5480" fmla="*/ 1853569 w 8851901"/>
              <a:gd name="connsiteY5480" fmla="*/ 4914105 h 6857997"/>
              <a:gd name="connsiteX5481" fmla="*/ 1850761 w 8851901"/>
              <a:gd name="connsiteY5481" fmla="*/ 4905771 h 6857997"/>
              <a:gd name="connsiteX5482" fmla="*/ 1848354 w 8851901"/>
              <a:gd name="connsiteY5482" fmla="*/ 4901008 h 6857997"/>
              <a:gd name="connsiteX5483" fmla="*/ 1846349 w 8851901"/>
              <a:gd name="connsiteY5483" fmla="*/ 4898230 h 6857997"/>
              <a:gd name="connsiteX5484" fmla="*/ 1844343 w 8851901"/>
              <a:gd name="connsiteY5484" fmla="*/ 4896643 h 6857997"/>
              <a:gd name="connsiteX5485" fmla="*/ 1842738 w 8851901"/>
              <a:gd name="connsiteY5485" fmla="*/ 4895055 h 6857997"/>
              <a:gd name="connsiteX5486" fmla="*/ 1841134 w 8851901"/>
              <a:gd name="connsiteY5486" fmla="*/ 4893865 h 6857997"/>
              <a:gd name="connsiteX5487" fmla="*/ 1839529 w 8851901"/>
              <a:gd name="connsiteY5487" fmla="*/ 4890293 h 6857997"/>
              <a:gd name="connsiteX5488" fmla="*/ 1838326 w 8851901"/>
              <a:gd name="connsiteY5488" fmla="*/ 4885133 h 6857997"/>
              <a:gd name="connsiteX5489" fmla="*/ 1839128 w 8851901"/>
              <a:gd name="connsiteY5489" fmla="*/ 4881958 h 6857997"/>
              <a:gd name="connsiteX5490" fmla="*/ 1839529 w 8851901"/>
              <a:gd name="connsiteY5490" fmla="*/ 4879974 h 6857997"/>
              <a:gd name="connsiteX5491" fmla="*/ 1840733 w 8851901"/>
              <a:gd name="connsiteY5491" fmla="*/ 4878783 h 6857997"/>
              <a:gd name="connsiteX5492" fmla="*/ 1841535 w 8851901"/>
              <a:gd name="connsiteY5492" fmla="*/ 4877593 h 6857997"/>
              <a:gd name="connsiteX5493" fmla="*/ 1843139 w 8851901"/>
              <a:gd name="connsiteY5493" fmla="*/ 4877593 h 6857997"/>
              <a:gd name="connsiteX5494" fmla="*/ 1843942 w 8851901"/>
              <a:gd name="connsiteY5494" fmla="*/ 4877593 h 6857997"/>
              <a:gd name="connsiteX5495" fmla="*/ 1846349 w 8851901"/>
              <a:gd name="connsiteY5495" fmla="*/ 4877989 h 6857997"/>
              <a:gd name="connsiteX5496" fmla="*/ 1847552 w 8851901"/>
              <a:gd name="connsiteY5496" fmla="*/ 4878783 h 6857997"/>
              <a:gd name="connsiteX5497" fmla="*/ 1848354 w 8851901"/>
              <a:gd name="connsiteY5497" fmla="*/ 4878783 h 6857997"/>
              <a:gd name="connsiteX5498" fmla="*/ 1849959 w 8851901"/>
              <a:gd name="connsiteY5498" fmla="*/ 4877989 h 6857997"/>
              <a:gd name="connsiteX5499" fmla="*/ 1850761 w 8851901"/>
              <a:gd name="connsiteY5499" fmla="*/ 4877196 h 6857997"/>
              <a:gd name="connsiteX5500" fmla="*/ 1851564 w 8851901"/>
              <a:gd name="connsiteY5500" fmla="*/ 4875211 h 6857997"/>
              <a:gd name="connsiteX5501" fmla="*/ 1852366 w 8851901"/>
              <a:gd name="connsiteY5501" fmla="*/ 4872830 h 6857997"/>
              <a:gd name="connsiteX5502" fmla="*/ 1852767 w 8851901"/>
              <a:gd name="connsiteY5502" fmla="*/ 4868861 h 6857997"/>
              <a:gd name="connsiteX5503" fmla="*/ 6937375 w 8851901"/>
              <a:gd name="connsiteY5503" fmla="*/ 4859336 h 6857997"/>
              <a:gd name="connsiteX5504" fmla="*/ 6942138 w 8851901"/>
              <a:gd name="connsiteY5504" fmla="*/ 4860923 h 6857997"/>
              <a:gd name="connsiteX5505" fmla="*/ 6945709 w 8851901"/>
              <a:gd name="connsiteY5505" fmla="*/ 4862511 h 6857997"/>
              <a:gd name="connsiteX5506" fmla="*/ 6948091 w 8851901"/>
              <a:gd name="connsiteY5506" fmla="*/ 4864495 h 6857997"/>
              <a:gd name="connsiteX5507" fmla="*/ 6949281 w 8851901"/>
              <a:gd name="connsiteY5507" fmla="*/ 4865686 h 6857997"/>
              <a:gd name="connsiteX5508" fmla="*/ 6950869 w 8851901"/>
              <a:gd name="connsiteY5508" fmla="*/ 4866877 h 6857997"/>
              <a:gd name="connsiteX5509" fmla="*/ 6952853 w 8851901"/>
              <a:gd name="connsiteY5509" fmla="*/ 4866877 h 6857997"/>
              <a:gd name="connsiteX5510" fmla="*/ 6955631 w 8851901"/>
              <a:gd name="connsiteY5510" fmla="*/ 4866083 h 6857997"/>
              <a:gd name="connsiteX5511" fmla="*/ 6959600 w 8851901"/>
              <a:gd name="connsiteY5511" fmla="*/ 4864495 h 6857997"/>
              <a:gd name="connsiteX5512" fmla="*/ 6958806 w 8851901"/>
              <a:gd name="connsiteY5512" fmla="*/ 4871242 h 6857997"/>
              <a:gd name="connsiteX5513" fmla="*/ 6957219 w 8851901"/>
              <a:gd name="connsiteY5513" fmla="*/ 4878386 h 6857997"/>
              <a:gd name="connsiteX5514" fmla="*/ 6956425 w 8851901"/>
              <a:gd name="connsiteY5514" fmla="*/ 4881164 h 6857997"/>
              <a:gd name="connsiteX5515" fmla="*/ 6955234 w 8851901"/>
              <a:gd name="connsiteY5515" fmla="*/ 4883942 h 6857997"/>
              <a:gd name="connsiteX5516" fmla="*/ 6953250 w 8851901"/>
              <a:gd name="connsiteY5516" fmla="*/ 4885927 h 6857997"/>
              <a:gd name="connsiteX5517" fmla="*/ 6952059 w 8851901"/>
              <a:gd name="connsiteY5517" fmla="*/ 4885927 h 6857997"/>
              <a:gd name="connsiteX5518" fmla="*/ 6950472 w 8851901"/>
              <a:gd name="connsiteY5518" fmla="*/ 4886324 h 6857997"/>
              <a:gd name="connsiteX5519" fmla="*/ 6948884 w 8851901"/>
              <a:gd name="connsiteY5519" fmla="*/ 4882752 h 6857997"/>
              <a:gd name="connsiteX5520" fmla="*/ 6946503 w 8851901"/>
              <a:gd name="connsiteY5520" fmla="*/ 4879974 h 6857997"/>
              <a:gd name="connsiteX5521" fmla="*/ 6942138 w 8851901"/>
              <a:gd name="connsiteY5521" fmla="*/ 4874020 h 6857997"/>
              <a:gd name="connsiteX5522" fmla="*/ 6940153 w 8851901"/>
              <a:gd name="connsiteY5522" fmla="*/ 4871242 h 6857997"/>
              <a:gd name="connsiteX5523" fmla="*/ 6938566 w 8851901"/>
              <a:gd name="connsiteY5523" fmla="*/ 4867670 h 6857997"/>
              <a:gd name="connsiteX5524" fmla="*/ 6937375 w 8851901"/>
              <a:gd name="connsiteY5524" fmla="*/ 4863701 h 6857997"/>
              <a:gd name="connsiteX5525" fmla="*/ 6877051 w 8851901"/>
              <a:gd name="connsiteY5525" fmla="*/ 4846636 h 6857997"/>
              <a:gd name="connsiteX5526" fmla="*/ 6879413 w 8851901"/>
              <a:gd name="connsiteY5526" fmla="*/ 4846636 h 6857997"/>
              <a:gd name="connsiteX5527" fmla="*/ 6882169 w 8851901"/>
              <a:gd name="connsiteY5527" fmla="*/ 4847033 h 6857997"/>
              <a:gd name="connsiteX5528" fmla="*/ 6884925 w 8851901"/>
              <a:gd name="connsiteY5528" fmla="*/ 4847826 h 6857997"/>
              <a:gd name="connsiteX5529" fmla="*/ 6888075 w 8851901"/>
              <a:gd name="connsiteY5529" fmla="*/ 4849811 h 6857997"/>
              <a:gd name="connsiteX5530" fmla="*/ 6894768 w 8851901"/>
              <a:gd name="connsiteY5530" fmla="*/ 4853780 h 6857997"/>
              <a:gd name="connsiteX5531" fmla="*/ 6901067 w 8851901"/>
              <a:gd name="connsiteY5531" fmla="*/ 4858542 h 6857997"/>
              <a:gd name="connsiteX5532" fmla="*/ 6907760 w 8851901"/>
              <a:gd name="connsiteY5532" fmla="*/ 4864099 h 6857997"/>
              <a:gd name="connsiteX5533" fmla="*/ 6914059 w 8851901"/>
              <a:gd name="connsiteY5533" fmla="*/ 4868861 h 6857997"/>
              <a:gd name="connsiteX5534" fmla="*/ 6920358 w 8851901"/>
              <a:gd name="connsiteY5534" fmla="*/ 4872830 h 6857997"/>
              <a:gd name="connsiteX5535" fmla="*/ 6923114 w 8851901"/>
              <a:gd name="connsiteY5535" fmla="*/ 4874417 h 6857997"/>
              <a:gd name="connsiteX5536" fmla="*/ 6926264 w 8851901"/>
              <a:gd name="connsiteY5536" fmla="*/ 4875211 h 6857997"/>
              <a:gd name="connsiteX5537" fmla="*/ 6923902 w 8851901"/>
              <a:gd name="connsiteY5537" fmla="*/ 4877592 h 6857997"/>
              <a:gd name="connsiteX5538" fmla="*/ 6921146 w 8851901"/>
              <a:gd name="connsiteY5538" fmla="*/ 4879577 h 6857997"/>
              <a:gd name="connsiteX5539" fmla="*/ 6917996 w 8851901"/>
              <a:gd name="connsiteY5539" fmla="*/ 4879974 h 6857997"/>
              <a:gd name="connsiteX5540" fmla="*/ 6914453 w 8851901"/>
              <a:gd name="connsiteY5540" fmla="*/ 4879974 h 6857997"/>
              <a:gd name="connsiteX5541" fmla="*/ 6910516 w 8851901"/>
              <a:gd name="connsiteY5541" fmla="*/ 4879180 h 6857997"/>
              <a:gd name="connsiteX5542" fmla="*/ 6906973 w 8851901"/>
              <a:gd name="connsiteY5542" fmla="*/ 4877592 h 6857997"/>
              <a:gd name="connsiteX5543" fmla="*/ 6903035 w 8851901"/>
              <a:gd name="connsiteY5543" fmla="*/ 4875608 h 6857997"/>
              <a:gd name="connsiteX5544" fmla="*/ 6898705 w 8851901"/>
              <a:gd name="connsiteY5544" fmla="*/ 4873227 h 6857997"/>
              <a:gd name="connsiteX5545" fmla="*/ 6894768 w 8851901"/>
              <a:gd name="connsiteY5545" fmla="*/ 4870449 h 6857997"/>
              <a:gd name="connsiteX5546" fmla="*/ 6891224 w 8851901"/>
              <a:gd name="connsiteY5546" fmla="*/ 4866877 h 6857997"/>
              <a:gd name="connsiteX5547" fmla="*/ 6888075 w 8851901"/>
              <a:gd name="connsiteY5547" fmla="*/ 4863702 h 6857997"/>
              <a:gd name="connsiteX5548" fmla="*/ 6884531 w 8851901"/>
              <a:gd name="connsiteY5548" fmla="*/ 4860130 h 6857997"/>
              <a:gd name="connsiteX5549" fmla="*/ 6881775 w 8851901"/>
              <a:gd name="connsiteY5549" fmla="*/ 4856558 h 6857997"/>
              <a:gd name="connsiteX5550" fmla="*/ 6879807 w 8851901"/>
              <a:gd name="connsiteY5550" fmla="*/ 4852589 h 6857997"/>
              <a:gd name="connsiteX5551" fmla="*/ 6877838 w 8851901"/>
              <a:gd name="connsiteY5551" fmla="*/ 4849414 h 6857997"/>
              <a:gd name="connsiteX5552" fmla="*/ 2101246 w 8851901"/>
              <a:gd name="connsiteY5552" fmla="*/ 4819649 h 6857997"/>
              <a:gd name="connsiteX5553" fmla="*/ 2099644 w 8851901"/>
              <a:gd name="connsiteY5553" fmla="*/ 4826046 h 6857997"/>
              <a:gd name="connsiteX5554" fmla="*/ 2099244 w 8851901"/>
              <a:gd name="connsiteY5554" fmla="*/ 4831243 h 6857997"/>
              <a:gd name="connsiteX5555" fmla="*/ 2099244 w 8851901"/>
              <a:gd name="connsiteY5555" fmla="*/ 4835242 h 6857997"/>
              <a:gd name="connsiteX5556" fmla="*/ 2099644 w 8851901"/>
              <a:gd name="connsiteY5556" fmla="*/ 4838840 h 6857997"/>
              <a:gd name="connsiteX5557" fmla="*/ 2101246 w 8851901"/>
              <a:gd name="connsiteY5557" fmla="*/ 4841639 h 6857997"/>
              <a:gd name="connsiteX5558" fmla="*/ 2102448 w 8851901"/>
              <a:gd name="connsiteY5558" fmla="*/ 4843638 h 6857997"/>
              <a:gd name="connsiteX5559" fmla="*/ 2104450 w 8851901"/>
              <a:gd name="connsiteY5559" fmla="*/ 4845237 h 6857997"/>
              <a:gd name="connsiteX5560" fmla="*/ 2106853 w 8851901"/>
              <a:gd name="connsiteY5560" fmla="*/ 4846037 h 6857997"/>
              <a:gd name="connsiteX5561" fmla="*/ 2112060 w 8851901"/>
              <a:gd name="connsiteY5561" fmla="*/ 4848435 h 6857997"/>
              <a:gd name="connsiteX5562" fmla="*/ 2117267 w 8851901"/>
              <a:gd name="connsiteY5562" fmla="*/ 4850834 h 6857997"/>
              <a:gd name="connsiteX5563" fmla="*/ 2119270 w 8851901"/>
              <a:gd name="connsiteY5563" fmla="*/ 4852434 h 6857997"/>
              <a:gd name="connsiteX5564" fmla="*/ 2121272 w 8851901"/>
              <a:gd name="connsiteY5564" fmla="*/ 4854433 h 6857997"/>
              <a:gd name="connsiteX5565" fmla="*/ 2123275 w 8851901"/>
              <a:gd name="connsiteY5565" fmla="*/ 4857231 h 6857997"/>
              <a:gd name="connsiteX5566" fmla="*/ 2124076 w 8851901"/>
              <a:gd name="connsiteY5566" fmla="*/ 4860830 h 6857997"/>
              <a:gd name="connsiteX5567" fmla="*/ 2117267 w 8851901"/>
              <a:gd name="connsiteY5567" fmla="*/ 4866027 h 6857997"/>
              <a:gd name="connsiteX5568" fmla="*/ 2111259 w 8851901"/>
              <a:gd name="connsiteY5568" fmla="*/ 4870025 h 6857997"/>
              <a:gd name="connsiteX5569" fmla="*/ 2105652 w 8851901"/>
              <a:gd name="connsiteY5569" fmla="*/ 4872024 h 6857997"/>
              <a:gd name="connsiteX5570" fmla="*/ 2100045 w 8851901"/>
              <a:gd name="connsiteY5570" fmla="*/ 4873224 h 6857997"/>
              <a:gd name="connsiteX5571" fmla="*/ 2094838 w 8851901"/>
              <a:gd name="connsiteY5571" fmla="*/ 4873624 h 6857997"/>
              <a:gd name="connsiteX5572" fmla="*/ 2089631 w 8851901"/>
              <a:gd name="connsiteY5572" fmla="*/ 4872424 h 6857997"/>
              <a:gd name="connsiteX5573" fmla="*/ 2085225 w 8851901"/>
              <a:gd name="connsiteY5573" fmla="*/ 4871225 h 6857997"/>
              <a:gd name="connsiteX5574" fmla="*/ 2080419 w 8851901"/>
              <a:gd name="connsiteY5574" fmla="*/ 4869626 h 6857997"/>
              <a:gd name="connsiteX5575" fmla="*/ 2071207 w 8851901"/>
              <a:gd name="connsiteY5575" fmla="*/ 4866027 h 6857997"/>
              <a:gd name="connsiteX5576" fmla="*/ 2066802 w 8851901"/>
              <a:gd name="connsiteY5576" fmla="*/ 4865228 h 6857997"/>
              <a:gd name="connsiteX5577" fmla="*/ 2061595 w 8851901"/>
              <a:gd name="connsiteY5577" fmla="*/ 4864828 h 6857997"/>
              <a:gd name="connsiteX5578" fmla="*/ 2056789 w 8851901"/>
              <a:gd name="connsiteY5578" fmla="*/ 4864828 h 6857997"/>
              <a:gd name="connsiteX5579" fmla="*/ 2051582 w 8851901"/>
              <a:gd name="connsiteY5579" fmla="*/ 4866027 h 6857997"/>
              <a:gd name="connsiteX5580" fmla="*/ 2045574 w 8851901"/>
              <a:gd name="connsiteY5580" fmla="*/ 4868826 h 6857997"/>
              <a:gd name="connsiteX5581" fmla="*/ 2039566 w 8851901"/>
              <a:gd name="connsiteY5581" fmla="*/ 4872424 h 6857997"/>
              <a:gd name="connsiteX5582" fmla="*/ 2037964 w 8851901"/>
              <a:gd name="connsiteY5582" fmla="*/ 4870425 h 6857997"/>
              <a:gd name="connsiteX5583" fmla="*/ 2037163 w 8851901"/>
              <a:gd name="connsiteY5583" fmla="*/ 4868826 h 6857997"/>
              <a:gd name="connsiteX5584" fmla="*/ 2036763 w 8851901"/>
              <a:gd name="connsiteY5584" fmla="*/ 4866827 h 6857997"/>
              <a:gd name="connsiteX5585" fmla="*/ 2036763 w 8851901"/>
              <a:gd name="connsiteY5585" fmla="*/ 4865228 h 6857997"/>
              <a:gd name="connsiteX5586" fmla="*/ 2036763 w 8851901"/>
              <a:gd name="connsiteY5586" fmla="*/ 4863229 h 6857997"/>
              <a:gd name="connsiteX5587" fmla="*/ 2037564 w 8851901"/>
              <a:gd name="connsiteY5587" fmla="*/ 4861629 h 6857997"/>
              <a:gd name="connsiteX5588" fmla="*/ 2039566 w 8851901"/>
              <a:gd name="connsiteY5588" fmla="*/ 4858031 h 6857997"/>
              <a:gd name="connsiteX5589" fmla="*/ 2045975 w 8851901"/>
              <a:gd name="connsiteY5589" fmla="*/ 4848435 h 6857997"/>
              <a:gd name="connsiteX5590" fmla="*/ 2049579 w 8851901"/>
              <a:gd name="connsiteY5590" fmla="*/ 4842038 h 6857997"/>
              <a:gd name="connsiteX5591" fmla="*/ 2052783 w 8851901"/>
              <a:gd name="connsiteY5591" fmla="*/ 4834442 h 6857997"/>
              <a:gd name="connsiteX5592" fmla="*/ 2045574 w 8851901"/>
              <a:gd name="connsiteY5592" fmla="*/ 4830844 h 6857997"/>
              <a:gd name="connsiteX5593" fmla="*/ 2049980 w 8851901"/>
              <a:gd name="connsiteY5593" fmla="*/ 4826845 h 6857997"/>
              <a:gd name="connsiteX5594" fmla="*/ 2053985 w 8851901"/>
              <a:gd name="connsiteY5594" fmla="*/ 4824047 h 6857997"/>
              <a:gd name="connsiteX5595" fmla="*/ 2057189 w 8851901"/>
              <a:gd name="connsiteY5595" fmla="*/ 4822048 h 6857997"/>
              <a:gd name="connsiteX5596" fmla="*/ 2060393 w 8851901"/>
              <a:gd name="connsiteY5596" fmla="*/ 4820848 h 6857997"/>
              <a:gd name="connsiteX5597" fmla="*/ 2063197 w 8851901"/>
              <a:gd name="connsiteY5597" fmla="*/ 4820448 h 6857997"/>
              <a:gd name="connsiteX5598" fmla="*/ 2066001 w 8851901"/>
              <a:gd name="connsiteY5598" fmla="*/ 4820448 h 6857997"/>
              <a:gd name="connsiteX5599" fmla="*/ 2069205 w 8851901"/>
              <a:gd name="connsiteY5599" fmla="*/ 4820848 h 6857997"/>
              <a:gd name="connsiteX5600" fmla="*/ 2071608 w 8851901"/>
              <a:gd name="connsiteY5600" fmla="*/ 4821648 h 6857997"/>
              <a:gd name="connsiteX5601" fmla="*/ 2077616 w 8851901"/>
              <a:gd name="connsiteY5601" fmla="*/ 4823647 h 6857997"/>
              <a:gd name="connsiteX5602" fmla="*/ 2080419 w 8851901"/>
              <a:gd name="connsiteY5602" fmla="*/ 4824047 h 6857997"/>
              <a:gd name="connsiteX5603" fmla="*/ 2084024 w 8851901"/>
              <a:gd name="connsiteY5603" fmla="*/ 4824447 h 6857997"/>
              <a:gd name="connsiteX5604" fmla="*/ 2087228 w 8851901"/>
              <a:gd name="connsiteY5604" fmla="*/ 4824047 h 6857997"/>
              <a:gd name="connsiteX5605" fmla="*/ 2091233 w 8851901"/>
              <a:gd name="connsiteY5605" fmla="*/ 4823647 h 6857997"/>
              <a:gd name="connsiteX5606" fmla="*/ 2096039 w 8851901"/>
              <a:gd name="connsiteY5606" fmla="*/ 4822048 h 6857997"/>
              <a:gd name="connsiteX5607" fmla="*/ 7394517 w 8851901"/>
              <a:gd name="connsiteY5607" fmla="*/ 4803773 h 6857997"/>
              <a:gd name="connsiteX5608" fmla="*/ 7396538 w 8851901"/>
              <a:gd name="connsiteY5608" fmla="*/ 4810392 h 6857997"/>
              <a:gd name="connsiteX5609" fmla="*/ 7397750 w 8851901"/>
              <a:gd name="connsiteY5609" fmla="*/ 4815844 h 6857997"/>
              <a:gd name="connsiteX5610" fmla="*/ 7397750 w 8851901"/>
              <a:gd name="connsiteY5610" fmla="*/ 4820127 h 6857997"/>
              <a:gd name="connsiteX5611" fmla="*/ 7397346 w 8851901"/>
              <a:gd name="connsiteY5611" fmla="*/ 4824410 h 6857997"/>
              <a:gd name="connsiteX5612" fmla="*/ 7394113 w 8851901"/>
              <a:gd name="connsiteY5612" fmla="*/ 4832587 h 6857997"/>
              <a:gd name="connsiteX5613" fmla="*/ 7392901 w 8851901"/>
              <a:gd name="connsiteY5613" fmla="*/ 4838039 h 6857997"/>
              <a:gd name="connsiteX5614" fmla="*/ 7391285 w 8851901"/>
              <a:gd name="connsiteY5614" fmla="*/ 4845048 h 6857997"/>
              <a:gd name="connsiteX5615" fmla="*/ 7386435 w 8851901"/>
              <a:gd name="connsiteY5615" fmla="*/ 4843490 h 6857997"/>
              <a:gd name="connsiteX5616" fmla="*/ 7382395 w 8851901"/>
              <a:gd name="connsiteY5616" fmla="*/ 4841933 h 6857997"/>
              <a:gd name="connsiteX5617" fmla="*/ 7379162 w 8851901"/>
              <a:gd name="connsiteY5617" fmla="*/ 4839986 h 6857997"/>
              <a:gd name="connsiteX5618" fmla="*/ 7377545 w 8851901"/>
              <a:gd name="connsiteY5618" fmla="*/ 4837649 h 6857997"/>
              <a:gd name="connsiteX5619" fmla="*/ 7375929 w 8851901"/>
              <a:gd name="connsiteY5619" fmla="*/ 4834924 h 6857997"/>
              <a:gd name="connsiteX5620" fmla="*/ 7375525 w 8851901"/>
              <a:gd name="connsiteY5620" fmla="*/ 4831809 h 6857997"/>
              <a:gd name="connsiteX5621" fmla="*/ 7375525 w 8851901"/>
              <a:gd name="connsiteY5621" fmla="*/ 4829083 h 6857997"/>
              <a:gd name="connsiteX5622" fmla="*/ 7375929 w 8851901"/>
              <a:gd name="connsiteY5622" fmla="*/ 4825578 h 6857997"/>
              <a:gd name="connsiteX5623" fmla="*/ 7376737 w 8851901"/>
              <a:gd name="connsiteY5623" fmla="*/ 4822463 h 6857997"/>
              <a:gd name="connsiteX5624" fmla="*/ 7378354 w 8851901"/>
              <a:gd name="connsiteY5624" fmla="*/ 4819738 h 6857997"/>
              <a:gd name="connsiteX5625" fmla="*/ 7380374 w 8851901"/>
              <a:gd name="connsiteY5625" fmla="*/ 4816233 h 6857997"/>
              <a:gd name="connsiteX5626" fmla="*/ 7382395 w 8851901"/>
              <a:gd name="connsiteY5626" fmla="*/ 4813507 h 6857997"/>
              <a:gd name="connsiteX5627" fmla="*/ 7385223 w 8851901"/>
              <a:gd name="connsiteY5627" fmla="*/ 4810392 h 6857997"/>
              <a:gd name="connsiteX5628" fmla="*/ 7388456 w 8851901"/>
              <a:gd name="connsiteY5628" fmla="*/ 4808056 h 6857997"/>
              <a:gd name="connsiteX5629" fmla="*/ 7391285 w 8851901"/>
              <a:gd name="connsiteY5629" fmla="*/ 4805720 h 6857997"/>
              <a:gd name="connsiteX5630" fmla="*/ 7057231 w 8851901"/>
              <a:gd name="connsiteY5630" fmla="*/ 4794248 h 6857997"/>
              <a:gd name="connsiteX5631" fmla="*/ 7058025 w 8851901"/>
              <a:gd name="connsiteY5631" fmla="*/ 4797046 h 6857997"/>
              <a:gd name="connsiteX5632" fmla="*/ 7058025 w 8851901"/>
              <a:gd name="connsiteY5632" fmla="*/ 4800645 h 6857997"/>
              <a:gd name="connsiteX5633" fmla="*/ 7057231 w 8851901"/>
              <a:gd name="connsiteY5633" fmla="*/ 4803443 h 6857997"/>
              <a:gd name="connsiteX5634" fmla="*/ 7056041 w 8851901"/>
              <a:gd name="connsiteY5634" fmla="*/ 4807042 h 6857997"/>
              <a:gd name="connsiteX5635" fmla="*/ 7054453 w 8851901"/>
              <a:gd name="connsiteY5635" fmla="*/ 4809841 h 6857997"/>
              <a:gd name="connsiteX5636" fmla="*/ 7052469 w 8851901"/>
              <a:gd name="connsiteY5636" fmla="*/ 4813439 h 6857997"/>
              <a:gd name="connsiteX5637" fmla="*/ 7046912 w 8851901"/>
              <a:gd name="connsiteY5637" fmla="*/ 4820236 h 6857997"/>
              <a:gd name="connsiteX5638" fmla="*/ 7035800 w 8851901"/>
              <a:gd name="connsiteY5638" fmla="*/ 4833829 h 6857997"/>
              <a:gd name="connsiteX5639" fmla="*/ 7030641 w 8851901"/>
              <a:gd name="connsiteY5639" fmla="*/ 4841026 h 6857997"/>
              <a:gd name="connsiteX5640" fmla="*/ 7028656 w 8851901"/>
              <a:gd name="connsiteY5640" fmla="*/ 4844225 h 6857997"/>
              <a:gd name="connsiteX5641" fmla="*/ 7026672 w 8851901"/>
              <a:gd name="connsiteY5641" fmla="*/ 4848223 h 6857997"/>
              <a:gd name="connsiteX5642" fmla="*/ 7025481 w 8851901"/>
              <a:gd name="connsiteY5642" fmla="*/ 4838227 h 6857997"/>
              <a:gd name="connsiteX5643" fmla="*/ 7024688 w 8851901"/>
              <a:gd name="connsiteY5643" fmla="*/ 4831431 h 6857997"/>
              <a:gd name="connsiteX5644" fmla="*/ 7022703 w 8851901"/>
              <a:gd name="connsiteY5644" fmla="*/ 4823834 h 6857997"/>
              <a:gd name="connsiteX5645" fmla="*/ 7019925 w 8851901"/>
              <a:gd name="connsiteY5645" fmla="*/ 4811440 h 6857997"/>
              <a:gd name="connsiteX5646" fmla="*/ 7023100 w 8851901"/>
              <a:gd name="connsiteY5646" fmla="*/ 4809041 h 6857997"/>
              <a:gd name="connsiteX5647" fmla="*/ 7026275 w 8851901"/>
              <a:gd name="connsiteY5647" fmla="*/ 4807442 h 6857997"/>
              <a:gd name="connsiteX5648" fmla="*/ 7029053 w 8851901"/>
              <a:gd name="connsiteY5648" fmla="*/ 4806642 h 6857997"/>
              <a:gd name="connsiteX5649" fmla="*/ 7031831 w 8851901"/>
              <a:gd name="connsiteY5649" fmla="*/ 4805842 h 6857997"/>
              <a:gd name="connsiteX5650" fmla="*/ 7037388 w 8851901"/>
              <a:gd name="connsiteY5650" fmla="*/ 4805842 h 6857997"/>
              <a:gd name="connsiteX5651" fmla="*/ 7041753 w 8851901"/>
              <a:gd name="connsiteY5651" fmla="*/ 4805842 h 6857997"/>
              <a:gd name="connsiteX5652" fmla="*/ 7046119 w 8851901"/>
              <a:gd name="connsiteY5652" fmla="*/ 4805842 h 6857997"/>
              <a:gd name="connsiteX5653" fmla="*/ 7048103 w 8851901"/>
              <a:gd name="connsiteY5653" fmla="*/ 4805443 h 6857997"/>
              <a:gd name="connsiteX5654" fmla="*/ 7050088 w 8851901"/>
              <a:gd name="connsiteY5654" fmla="*/ 4804643 h 6857997"/>
              <a:gd name="connsiteX5655" fmla="*/ 7052072 w 8851901"/>
              <a:gd name="connsiteY5655" fmla="*/ 4803044 h 6857997"/>
              <a:gd name="connsiteX5656" fmla="*/ 7053262 w 8851901"/>
              <a:gd name="connsiteY5656" fmla="*/ 4800645 h 6857997"/>
              <a:gd name="connsiteX5657" fmla="*/ 7055247 w 8851901"/>
              <a:gd name="connsiteY5657" fmla="*/ 4798246 h 6857997"/>
              <a:gd name="connsiteX5658" fmla="*/ 7554913 w 8851901"/>
              <a:gd name="connsiteY5658" fmla="*/ 4702173 h 6857997"/>
              <a:gd name="connsiteX5659" fmla="*/ 7553325 w 8851901"/>
              <a:gd name="connsiteY5659" fmla="*/ 4710111 h 6857997"/>
              <a:gd name="connsiteX5660" fmla="*/ 7553722 w 8851901"/>
              <a:gd name="connsiteY5660" fmla="*/ 4707604 h 6857997"/>
              <a:gd name="connsiteX5661" fmla="*/ 7604126 w 8851901"/>
              <a:gd name="connsiteY5661" fmla="*/ 4686298 h 6857997"/>
              <a:gd name="connsiteX5662" fmla="*/ 7604126 w 8851901"/>
              <a:gd name="connsiteY5662" fmla="*/ 4691060 h 6857997"/>
              <a:gd name="connsiteX5663" fmla="*/ 7604126 w 8851901"/>
              <a:gd name="connsiteY5663" fmla="*/ 4695426 h 6857997"/>
              <a:gd name="connsiteX5664" fmla="*/ 7603725 w 8851901"/>
              <a:gd name="connsiteY5664" fmla="*/ 4699395 h 6857997"/>
              <a:gd name="connsiteX5665" fmla="*/ 7602922 w 8851901"/>
              <a:gd name="connsiteY5665" fmla="*/ 4703364 h 6857997"/>
              <a:gd name="connsiteX5666" fmla="*/ 7601317 w 8851901"/>
              <a:gd name="connsiteY5666" fmla="*/ 4706142 h 6857997"/>
              <a:gd name="connsiteX5667" fmla="*/ 7599712 w 8851901"/>
              <a:gd name="connsiteY5667" fmla="*/ 4708920 h 6857997"/>
              <a:gd name="connsiteX5668" fmla="*/ 7597706 w 8851901"/>
              <a:gd name="connsiteY5668" fmla="*/ 4711301 h 6857997"/>
              <a:gd name="connsiteX5669" fmla="*/ 7595700 w 8851901"/>
              <a:gd name="connsiteY5669" fmla="*/ 4714079 h 6857997"/>
              <a:gd name="connsiteX5670" fmla="*/ 7593292 w 8851901"/>
              <a:gd name="connsiteY5670" fmla="*/ 4715667 h 6857997"/>
              <a:gd name="connsiteX5671" fmla="*/ 7590484 w 8851901"/>
              <a:gd name="connsiteY5671" fmla="*/ 4717651 h 6857997"/>
              <a:gd name="connsiteX5672" fmla="*/ 7584866 w 8851901"/>
              <a:gd name="connsiteY5672" fmla="*/ 4720826 h 6857997"/>
              <a:gd name="connsiteX5673" fmla="*/ 7578447 w 8851901"/>
              <a:gd name="connsiteY5673" fmla="*/ 4723604 h 6857997"/>
              <a:gd name="connsiteX5674" fmla="*/ 7572027 w 8851901"/>
              <a:gd name="connsiteY5674" fmla="*/ 4725986 h 6857997"/>
              <a:gd name="connsiteX5675" fmla="*/ 7571625 w 8851901"/>
              <a:gd name="connsiteY5675" fmla="*/ 4723208 h 6857997"/>
              <a:gd name="connsiteX5676" fmla="*/ 7571625 w 8851901"/>
              <a:gd name="connsiteY5676" fmla="*/ 4720826 h 6857997"/>
              <a:gd name="connsiteX5677" fmla="*/ 7571625 w 8851901"/>
              <a:gd name="connsiteY5677" fmla="*/ 4718445 h 6857997"/>
              <a:gd name="connsiteX5678" fmla="*/ 7572027 w 8851901"/>
              <a:gd name="connsiteY5678" fmla="*/ 4716461 h 6857997"/>
              <a:gd name="connsiteX5679" fmla="*/ 7573230 w 8851901"/>
              <a:gd name="connsiteY5679" fmla="*/ 4712889 h 6857997"/>
              <a:gd name="connsiteX5680" fmla="*/ 7575237 w 8851901"/>
              <a:gd name="connsiteY5680" fmla="*/ 4710507 h 6857997"/>
              <a:gd name="connsiteX5681" fmla="*/ 7577243 w 8851901"/>
              <a:gd name="connsiteY5681" fmla="*/ 4707729 h 6857997"/>
              <a:gd name="connsiteX5682" fmla="*/ 7578447 w 8851901"/>
              <a:gd name="connsiteY5682" fmla="*/ 4704951 h 6857997"/>
              <a:gd name="connsiteX5683" fmla="*/ 7579650 w 8851901"/>
              <a:gd name="connsiteY5683" fmla="*/ 4701379 h 6857997"/>
              <a:gd name="connsiteX5684" fmla="*/ 7579650 w 8851901"/>
              <a:gd name="connsiteY5684" fmla="*/ 4699395 h 6857997"/>
              <a:gd name="connsiteX5685" fmla="*/ 7579650 w 8851901"/>
              <a:gd name="connsiteY5685" fmla="*/ 4697014 h 6857997"/>
              <a:gd name="connsiteX5686" fmla="*/ 7575638 w 8851901"/>
              <a:gd name="connsiteY5686" fmla="*/ 4695823 h 6857997"/>
              <a:gd name="connsiteX5687" fmla="*/ 7571625 w 8851901"/>
              <a:gd name="connsiteY5687" fmla="*/ 4695029 h 6857997"/>
              <a:gd name="connsiteX5688" fmla="*/ 7570422 w 8851901"/>
              <a:gd name="connsiteY5688" fmla="*/ 4694235 h 6857997"/>
              <a:gd name="connsiteX5689" fmla="*/ 7568817 w 8851901"/>
              <a:gd name="connsiteY5689" fmla="*/ 4693442 h 6857997"/>
              <a:gd name="connsiteX5690" fmla="*/ 7568415 w 8851901"/>
              <a:gd name="connsiteY5690" fmla="*/ 4691854 h 6857997"/>
              <a:gd name="connsiteX5691" fmla="*/ 7567613 w 8851901"/>
              <a:gd name="connsiteY5691" fmla="*/ 4689870 h 6857997"/>
              <a:gd name="connsiteX5692" fmla="*/ 7574835 w 8851901"/>
              <a:gd name="connsiteY5692" fmla="*/ 4693442 h 6857997"/>
              <a:gd name="connsiteX5693" fmla="*/ 7577644 w 8851901"/>
              <a:gd name="connsiteY5693" fmla="*/ 4694235 h 6857997"/>
              <a:gd name="connsiteX5694" fmla="*/ 7579650 w 8851901"/>
              <a:gd name="connsiteY5694" fmla="*/ 4695029 h 6857997"/>
              <a:gd name="connsiteX5695" fmla="*/ 7582058 w 8851901"/>
              <a:gd name="connsiteY5695" fmla="*/ 4695426 h 6857997"/>
              <a:gd name="connsiteX5696" fmla="*/ 7583663 w 8851901"/>
              <a:gd name="connsiteY5696" fmla="*/ 4695029 h 6857997"/>
              <a:gd name="connsiteX5697" fmla="*/ 7586873 w 8851901"/>
              <a:gd name="connsiteY5697" fmla="*/ 4693838 h 6857997"/>
              <a:gd name="connsiteX5698" fmla="*/ 7590083 w 8851901"/>
              <a:gd name="connsiteY5698" fmla="*/ 4691854 h 6857997"/>
              <a:gd name="connsiteX5699" fmla="*/ 7593292 w 8851901"/>
              <a:gd name="connsiteY5699" fmla="*/ 4689870 h 6857997"/>
              <a:gd name="connsiteX5700" fmla="*/ 7598509 w 8851901"/>
              <a:gd name="connsiteY5700" fmla="*/ 4687488 h 6857997"/>
              <a:gd name="connsiteX5701" fmla="*/ 7277498 w 8851901"/>
              <a:gd name="connsiteY5701" fmla="*/ 4654548 h 6857997"/>
              <a:gd name="connsiteX5702" fmla="*/ 7279482 w 8851901"/>
              <a:gd name="connsiteY5702" fmla="*/ 4654548 h 6857997"/>
              <a:gd name="connsiteX5703" fmla="*/ 7281863 w 8851901"/>
              <a:gd name="connsiteY5703" fmla="*/ 4654961 h 6857997"/>
              <a:gd name="connsiteX5704" fmla="*/ 7285435 w 8851901"/>
              <a:gd name="connsiteY5704" fmla="*/ 4655787 h 6857997"/>
              <a:gd name="connsiteX5705" fmla="*/ 7285435 w 8851901"/>
              <a:gd name="connsiteY5705" fmla="*/ 4663638 h 6857997"/>
              <a:gd name="connsiteX5706" fmla="*/ 7285832 w 8851901"/>
              <a:gd name="connsiteY5706" fmla="*/ 4670249 h 6857997"/>
              <a:gd name="connsiteX5707" fmla="*/ 7286229 w 8851901"/>
              <a:gd name="connsiteY5707" fmla="*/ 4673141 h 6857997"/>
              <a:gd name="connsiteX5708" fmla="*/ 7287420 w 8851901"/>
              <a:gd name="connsiteY5708" fmla="*/ 4676447 h 6857997"/>
              <a:gd name="connsiteX5709" fmla="*/ 7288213 w 8851901"/>
              <a:gd name="connsiteY5709" fmla="*/ 4678926 h 6857997"/>
              <a:gd name="connsiteX5710" fmla="*/ 7289801 w 8851901"/>
              <a:gd name="connsiteY5710" fmla="*/ 4680992 h 6857997"/>
              <a:gd name="connsiteX5711" fmla="*/ 7287420 w 8851901"/>
              <a:gd name="connsiteY5711" fmla="*/ 4680992 h 6857997"/>
              <a:gd name="connsiteX5712" fmla="*/ 7284245 w 8851901"/>
              <a:gd name="connsiteY5712" fmla="*/ 4680992 h 6857997"/>
              <a:gd name="connsiteX5713" fmla="*/ 7279879 w 8851901"/>
              <a:gd name="connsiteY5713" fmla="*/ 4681405 h 6857997"/>
              <a:gd name="connsiteX5714" fmla="*/ 7275513 w 8851901"/>
              <a:gd name="connsiteY5714" fmla="*/ 4683058 h 6857997"/>
              <a:gd name="connsiteX5715" fmla="*/ 7272338 w 8851901"/>
              <a:gd name="connsiteY5715" fmla="*/ 4684711 h 6857997"/>
              <a:gd name="connsiteX5716" fmla="*/ 7272735 w 8851901"/>
              <a:gd name="connsiteY5716" fmla="*/ 4683058 h 6857997"/>
              <a:gd name="connsiteX5717" fmla="*/ 7272735 w 8851901"/>
              <a:gd name="connsiteY5717" fmla="*/ 4680166 h 6857997"/>
              <a:gd name="connsiteX5718" fmla="*/ 7272735 w 8851901"/>
              <a:gd name="connsiteY5718" fmla="*/ 4674794 h 6857997"/>
              <a:gd name="connsiteX5719" fmla="*/ 7272735 w 8851901"/>
              <a:gd name="connsiteY5719" fmla="*/ 4668596 h 6857997"/>
              <a:gd name="connsiteX5720" fmla="*/ 7272735 w 8851901"/>
              <a:gd name="connsiteY5720" fmla="*/ 4663225 h 6857997"/>
              <a:gd name="connsiteX5721" fmla="*/ 7273132 w 8851901"/>
              <a:gd name="connsiteY5721" fmla="*/ 4660332 h 6857997"/>
              <a:gd name="connsiteX5722" fmla="*/ 7273529 w 8851901"/>
              <a:gd name="connsiteY5722" fmla="*/ 4658680 h 6857997"/>
              <a:gd name="connsiteX5723" fmla="*/ 7274719 w 8851901"/>
              <a:gd name="connsiteY5723" fmla="*/ 4657027 h 6857997"/>
              <a:gd name="connsiteX5724" fmla="*/ 7275513 w 8851901"/>
              <a:gd name="connsiteY5724" fmla="*/ 4655374 h 6857997"/>
              <a:gd name="connsiteX5725" fmla="*/ 6979493 w 8851901"/>
              <a:gd name="connsiteY5725" fmla="*/ 4652961 h 6857997"/>
              <a:gd name="connsiteX5726" fmla="*/ 6981903 w 8851901"/>
              <a:gd name="connsiteY5726" fmla="*/ 4652961 h 6857997"/>
              <a:gd name="connsiteX5727" fmla="*/ 6985518 w 8851901"/>
              <a:gd name="connsiteY5727" fmla="*/ 4654195 h 6857997"/>
              <a:gd name="connsiteX5728" fmla="*/ 6995157 w 8851901"/>
              <a:gd name="connsiteY5728" fmla="*/ 4657077 h 6857997"/>
              <a:gd name="connsiteX5729" fmla="*/ 7008814 w 8851901"/>
              <a:gd name="connsiteY5729" fmla="*/ 4663250 h 6857997"/>
              <a:gd name="connsiteX5730" fmla="*/ 7007609 w 8851901"/>
              <a:gd name="connsiteY5730" fmla="*/ 4665308 h 6857997"/>
              <a:gd name="connsiteX5731" fmla="*/ 7005601 w 8851901"/>
              <a:gd name="connsiteY5731" fmla="*/ 4666543 h 6857997"/>
              <a:gd name="connsiteX5732" fmla="*/ 7001986 w 8851901"/>
              <a:gd name="connsiteY5732" fmla="*/ 4668601 h 6857997"/>
              <a:gd name="connsiteX5733" fmla="*/ 6997969 w 8851901"/>
              <a:gd name="connsiteY5733" fmla="*/ 4670659 h 6857997"/>
              <a:gd name="connsiteX5734" fmla="*/ 6994354 w 8851901"/>
              <a:gd name="connsiteY5734" fmla="*/ 4672305 h 6857997"/>
              <a:gd name="connsiteX5735" fmla="*/ 6990338 w 8851901"/>
              <a:gd name="connsiteY5735" fmla="*/ 4673540 h 6857997"/>
              <a:gd name="connsiteX5736" fmla="*/ 6986723 w 8851901"/>
              <a:gd name="connsiteY5736" fmla="*/ 4676421 h 6857997"/>
              <a:gd name="connsiteX5737" fmla="*/ 6984714 w 8851901"/>
              <a:gd name="connsiteY5737" fmla="*/ 4678067 h 6857997"/>
              <a:gd name="connsiteX5738" fmla="*/ 6983509 w 8851901"/>
              <a:gd name="connsiteY5738" fmla="*/ 4680125 h 6857997"/>
              <a:gd name="connsiteX5739" fmla="*/ 6981903 w 8851901"/>
              <a:gd name="connsiteY5739" fmla="*/ 4683006 h 6857997"/>
              <a:gd name="connsiteX5740" fmla="*/ 6980296 w 8851901"/>
              <a:gd name="connsiteY5740" fmla="*/ 4686299 h 6857997"/>
              <a:gd name="connsiteX5741" fmla="*/ 6978288 w 8851901"/>
              <a:gd name="connsiteY5741" fmla="*/ 4674775 h 6857997"/>
              <a:gd name="connsiteX5742" fmla="*/ 6976279 w 8851901"/>
              <a:gd name="connsiteY5742" fmla="*/ 4665720 h 6857997"/>
              <a:gd name="connsiteX5743" fmla="*/ 6975476 w 8851901"/>
              <a:gd name="connsiteY5743" fmla="*/ 4658723 h 6857997"/>
              <a:gd name="connsiteX5744" fmla="*/ 6975476 w 8851901"/>
              <a:gd name="connsiteY5744" fmla="*/ 4656665 h 6857997"/>
              <a:gd name="connsiteX5745" fmla="*/ 6975878 w 8851901"/>
              <a:gd name="connsiteY5745" fmla="*/ 4654607 h 6857997"/>
              <a:gd name="connsiteX5746" fmla="*/ 6977484 w 8851901"/>
              <a:gd name="connsiteY5746" fmla="*/ 4653372 h 6857997"/>
              <a:gd name="connsiteX5747" fmla="*/ 7800976 w 8851901"/>
              <a:gd name="connsiteY5747" fmla="*/ 4649786 h 6857997"/>
              <a:gd name="connsiteX5748" fmla="*/ 7799510 w 8851901"/>
              <a:gd name="connsiteY5748" fmla="*/ 4651197 h 6857997"/>
              <a:gd name="connsiteX5749" fmla="*/ 7797312 w 8851901"/>
              <a:gd name="connsiteY5749" fmla="*/ 4652255 h 6857997"/>
              <a:gd name="connsiteX5750" fmla="*/ 7796213 w 8851901"/>
              <a:gd name="connsiteY5750" fmla="*/ 4652961 h 6857997"/>
              <a:gd name="connsiteX5751" fmla="*/ 7796213 w 8851901"/>
              <a:gd name="connsiteY5751" fmla="*/ 4652255 h 6857997"/>
              <a:gd name="connsiteX5752" fmla="*/ 7797312 w 8851901"/>
              <a:gd name="connsiteY5752" fmla="*/ 4651197 h 6857997"/>
              <a:gd name="connsiteX5753" fmla="*/ 7799144 w 8851901"/>
              <a:gd name="connsiteY5753" fmla="*/ 4650139 h 6857997"/>
              <a:gd name="connsiteX5754" fmla="*/ 7731216 w 8851901"/>
              <a:gd name="connsiteY5754" fmla="*/ 4618036 h 6857997"/>
              <a:gd name="connsiteX5755" fmla="*/ 7735540 w 8851901"/>
              <a:gd name="connsiteY5755" fmla="*/ 4618036 h 6857997"/>
              <a:gd name="connsiteX5756" fmla="*/ 7740650 w 8851901"/>
              <a:gd name="connsiteY5756" fmla="*/ 4618438 h 6857997"/>
              <a:gd name="connsiteX5757" fmla="*/ 7739864 w 8851901"/>
              <a:gd name="connsiteY5757" fmla="*/ 4622460 h 6857997"/>
              <a:gd name="connsiteX5758" fmla="*/ 7739078 w 8851901"/>
              <a:gd name="connsiteY5758" fmla="*/ 4625677 h 6857997"/>
              <a:gd name="connsiteX5759" fmla="*/ 7737112 w 8851901"/>
              <a:gd name="connsiteY5759" fmla="*/ 4628090 h 6857997"/>
              <a:gd name="connsiteX5760" fmla="*/ 7734754 w 8851901"/>
              <a:gd name="connsiteY5760" fmla="*/ 4630905 h 6857997"/>
              <a:gd name="connsiteX5761" fmla="*/ 7732395 w 8851901"/>
              <a:gd name="connsiteY5761" fmla="*/ 4632112 h 6857997"/>
              <a:gd name="connsiteX5762" fmla="*/ 7729250 w 8851901"/>
              <a:gd name="connsiteY5762" fmla="*/ 4633721 h 6857997"/>
              <a:gd name="connsiteX5763" fmla="*/ 7722568 w 8851901"/>
              <a:gd name="connsiteY5763" fmla="*/ 4636134 h 6857997"/>
              <a:gd name="connsiteX5764" fmla="*/ 7715885 w 8851901"/>
              <a:gd name="connsiteY5764" fmla="*/ 4637742 h 6857997"/>
              <a:gd name="connsiteX5765" fmla="*/ 7709202 w 8851901"/>
              <a:gd name="connsiteY5765" fmla="*/ 4640155 h 6857997"/>
              <a:gd name="connsiteX5766" fmla="*/ 7706451 w 8851901"/>
              <a:gd name="connsiteY5766" fmla="*/ 4641764 h 6857997"/>
              <a:gd name="connsiteX5767" fmla="*/ 7703306 w 8851901"/>
              <a:gd name="connsiteY5767" fmla="*/ 4642970 h 6857997"/>
              <a:gd name="connsiteX5768" fmla="*/ 7700947 w 8851901"/>
              <a:gd name="connsiteY5768" fmla="*/ 4644981 h 6857997"/>
              <a:gd name="connsiteX5769" fmla="*/ 7699375 w 8851901"/>
              <a:gd name="connsiteY5769" fmla="*/ 4648199 h 6857997"/>
              <a:gd name="connsiteX5770" fmla="*/ 7700947 w 8851901"/>
              <a:gd name="connsiteY5770" fmla="*/ 4640557 h 6857997"/>
              <a:gd name="connsiteX5771" fmla="*/ 7703699 w 8851901"/>
              <a:gd name="connsiteY5771" fmla="*/ 4634123 h 6857997"/>
              <a:gd name="connsiteX5772" fmla="*/ 7705271 w 8851901"/>
              <a:gd name="connsiteY5772" fmla="*/ 4631307 h 6857997"/>
              <a:gd name="connsiteX5773" fmla="*/ 7707237 w 8851901"/>
              <a:gd name="connsiteY5773" fmla="*/ 4628894 h 6857997"/>
              <a:gd name="connsiteX5774" fmla="*/ 7709202 w 8851901"/>
              <a:gd name="connsiteY5774" fmla="*/ 4626481 h 6857997"/>
              <a:gd name="connsiteX5775" fmla="*/ 7711561 w 8851901"/>
              <a:gd name="connsiteY5775" fmla="*/ 4624471 h 6857997"/>
              <a:gd name="connsiteX5776" fmla="*/ 7713920 w 8851901"/>
              <a:gd name="connsiteY5776" fmla="*/ 4622460 h 6857997"/>
              <a:gd name="connsiteX5777" fmla="*/ 7717064 w 8851901"/>
              <a:gd name="connsiteY5777" fmla="*/ 4620851 h 6857997"/>
              <a:gd name="connsiteX5778" fmla="*/ 7720209 w 8851901"/>
              <a:gd name="connsiteY5778" fmla="*/ 4620047 h 6857997"/>
              <a:gd name="connsiteX5779" fmla="*/ 7723747 w 8851901"/>
              <a:gd name="connsiteY5779" fmla="*/ 4618840 h 6857997"/>
              <a:gd name="connsiteX5780" fmla="*/ 7727678 w 8851901"/>
              <a:gd name="connsiteY5780" fmla="*/ 4618438 h 6857997"/>
              <a:gd name="connsiteX5781" fmla="*/ 7425073 w 8851901"/>
              <a:gd name="connsiteY5781" fmla="*/ 4552948 h 6857997"/>
              <a:gd name="connsiteX5782" fmla="*/ 7429500 w 8851901"/>
              <a:gd name="connsiteY5782" fmla="*/ 4553337 h 6857997"/>
              <a:gd name="connsiteX5783" fmla="*/ 7428293 w 8851901"/>
              <a:gd name="connsiteY5783" fmla="*/ 4555671 h 6857997"/>
              <a:gd name="connsiteX5784" fmla="*/ 7427488 w 8851901"/>
              <a:gd name="connsiteY5784" fmla="*/ 4558006 h 6857997"/>
              <a:gd name="connsiteX5785" fmla="*/ 7425475 w 8851901"/>
              <a:gd name="connsiteY5785" fmla="*/ 4561897 h 6857997"/>
              <a:gd name="connsiteX5786" fmla="*/ 7419438 w 8851901"/>
              <a:gd name="connsiteY5786" fmla="*/ 4569290 h 6857997"/>
              <a:gd name="connsiteX5787" fmla="*/ 7417024 w 8851901"/>
              <a:gd name="connsiteY5787" fmla="*/ 4572792 h 6857997"/>
              <a:gd name="connsiteX5788" fmla="*/ 7416219 w 8851901"/>
              <a:gd name="connsiteY5788" fmla="*/ 4575515 h 6857997"/>
              <a:gd name="connsiteX5789" fmla="*/ 7415816 w 8851901"/>
              <a:gd name="connsiteY5789" fmla="*/ 4577850 h 6857997"/>
              <a:gd name="connsiteX5790" fmla="*/ 7415011 w 8851901"/>
              <a:gd name="connsiteY5790" fmla="*/ 4580963 h 6857997"/>
              <a:gd name="connsiteX5791" fmla="*/ 7415011 w 8851901"/>
              <a:gd name="connsiteY5791" fmla="*/ 4584465 h 6857997"/>
              <a:gd name="connsiteX5792" fmla="*/ 7415816 w 8851901"/>
              <a:gd name="connsiteY5792" fmla="*/ 4587967 h 6857997"/>
              <a:gd name="connsiteX5793" fmla="*/ 7416621 w 8851901"/>
              <a:gd name="connsiteY5793" fmla="*/ 4592636 h 6857997"/>
              <a:gd name="connsiteX5794" fmla="*/ 7410987 w 8851901"/>
              <a:gd name="connsiteY5794" fmla="*/ 4591468 h 6857997"/>
              <a:gd name="connsiteX5795" fmla="*/ 7406560 w 8851901"/>
              <a:gd name="connsiteY5795" fmla="*/ 4589523 h 6857997"/>
              <a:gd name="connsiteX5796" fmla="*/ 7403742 w 8851901"/>
              <a:gd name="connsiteY5796" fmla="*/ 4587188 h 6857997"/>
              <a:gd name="connsiteX5797" fmla="*/ 7401730 w 8851901"/>
              <a:gd name="connsiteY5797" fmla="*/ 4584854 h 6857997"/>
              <a:gd name="connsiteX5798" fmla="*/ 7400925 w 8851901"/>
              <a:gd name="connsiteY5798" fmla="*/ 4581741 h 6857997"/>
              <a:gd name="connsiteX5799" fmla="*/ 7400925 w 8851901"/>
              <a:gd name="connsiteY5799" fmla="*/ 4578239 h 6857997"/>
              <a:gd name="connsiteX5800" fmla="*/ 7401327 w 8851901"/>
              <a:gd name="connsiteY5800" fmla="*/ 4574348 h 6857997"/>
              <a:gd name="connsiteX5801" fmla="*/ 7402937 w 8851901"/>
              <a:gd name="connsiteY5801" fmla="*/ 4570457 h 6857997"/>
              <a:gd name="connsiteX5802" fmla="*/ 7404950 w 8851901"/>
              <a:gd name="connsiteY5802" fmla="*/ 4566566 h 6857997"/>
              <a:gd name="connsiteX5803" fmla="*/ 7407364 w 8851901"/>
              <a:gd name="connsiteY5803" fmla="*/ 4563453 h 6857997"/>
              <a:gd name="connsiteX5804" fmla="*/ 7410182 w 8851901"/>
              <a:gd name="connsiteY5804" fmla="*/ 4560730 h 6857997"/>
              <a:gd name="connsiteX5805" fmla="*/ 7413804 w 8851901"/>
              <a:gd name="connsiteY5805" fmla="*/ 4557617 h 6857997"/>
              <a:gd name="connsiteX5806" fmla="*/ 7417426 w 8851901"/>
              <a:gd name="connsiteY5806" fmla="*/ 4555282 h 6857997"/>
              <a:gd name="connsiteX5807" fmla="*/ 7421048 w 8851901"/>
              <a:gd name="connsiteY5807" fmla="*/ 4553726 h 6857997"/>
              <a:gd name="connsiteX5808" fmla="*/ 7998547 w 8851901"/>
              <a:gd name="connsiteY5808" fmla="*/ 4549774 h 6857997"/>
              <a:gd name="connsiteX5809" fmla="*/ 7998980 w 8851901"/>
              <a:gd name="connsiteY5809" fmla="*/ 4555034 h 6857997"/>
              <a:gd name="connsiteX5810" fmla="*/ 7999413 w 8851901"/>
              <a:gd name="connsiteY5810" fmla="*/ 4560295 h 6857997"/>
              <a:gd name="connsiteX5811" fmla="*/ 7998980 w 8851901"/>
              <a:gd name="connsiteY5811" fmla="*/ 4564746 h 6857997"/>
              <a:gd name="connsiteX5812" fmla="*/ 7998547 w 8851901"/>
              <a:gd name="connsiteY5812" fmla="*/ 4569197 h 6857997"/>
              <a:gd name="connsiteX5813" fmla="*/ 7997681 w 8851901"/>
              <a:gd name="connsiteY5813" fmla="*/ 4572839 h 6857997"/>
              <a:gd name="connsiteX5814" fmla="*/ 7996382 w 8851901"/>
              <a:gd name="connsiteY5814" fmla="*/ 4576886 h 6857997"/>
              <a:gd name="connsiteX5815" fmla="*/ 7993785 w 8851901"/>
              <a:gd name="connsiteY5815" fmla="*/ 4584575 h 6857997"/>
              <a:gd name="connsiteX5816" fmla="*/ 7990321 w 8851901"/>
              <a:gd name="connsiteY5816" fmla="*/ 4591049 h 6857997"/>
              <a:gd name="connsiteX5817" fmla="*/ 7986857 w 8851901"/>
              <a:gd name="connsiteY5817" fmla="*/ 4597928 h 6857997"/>
              <a:gd name="connsiteX5818" fmla="*/ 7983394 w 8851901"/>
              <a:gd name="connsiteY5818" fmla="*/ 4604403 h 6857997"/>
              <a:gd name="connsiteX5819" fmla="*/ 7980363 w 8851901"/>
              <a:gd name="connsiteY5819" fmla="*/ 4611687 h 6857997"/>
              <a:gd name="connsiteX5820" fmla="*/ 7980363 w 8851901"/>
              <a:gd name="connsiteY5820" fmla="*/ 4599952 h 6857997"/>
              <a:gd name="connsiteX5821" fmla="*/ 7981229 w 8851901"/>
              <a:gd name="connsiteY5821" fmla="*/ 4589026 h 6857997"/>
              <a:gd name="connsiteX5822" fmla="*/ 7982528 w 8851901"/>
              <a:gd name="connsiteY5822" fmla="*/ 4578909 h 6857997"/>
              <a:gd name="connsiteX5823" fmla="*/ 7983827 w 8851901"/>
              <a:gd name="connsiteY5823" fmla="*/ 4570411 h 6857997"/>
              <a:gd name="connsiteX5824" fmla="*/ 7986857 w 8851901"/>
              <a:gd name="connsiteY5824" fmla="*/ 4563128 h 6857997"/>
              <a:gd name="connsiteX5825" fmla="*/ 7988156 w 8851901"/>
              <a:gd name="connsiteY5825" fmla="*/ 4560295 h 6857997"/>
              <a:gd name="connsiteX5826" fmla="*/ 7989888 w 8851901"/>
              <a:gd name="connsiteY5826" fmla="*/ 4557058 h 6857997"/>
              <a:gd name="connsiteX5827" fmla="*/ 7991620 w 8851901"/>
              <a:gd name="connsiteY5827" fmla="*/ 4554630 h 6857997"/>
              <a:gd name="connsiteX5828" fmla="*/ 7993785 w 8851901"/>
              <a:gd name="connsiteY5828" fmla="*/ 4552606 h 6857997"/>
              <a:gd name="connsiteX5829" fmla="*/ 7996382 w 8851901"/>
              <a:gd name="connsiteY5829" fmla="*/ 4550988 h 6857997"/>
              <a:gd name="connsiteX5830" fmla="*/ 7031831 w 8851901"/>
              <a:gd name="connsiteY5830" fmla="*/ 4521198 h 6857997"/>
              <a:gd name="connsiteX5831" fmla="*/ 7035006 w 8851901"/>
              <a:gd name="connsiteY5831" fmla="*/ 4521198 h 6857997"/>
              <a:gd name="connsiteX5832" fmla="*/ 7038975 w 8851901"/>
              <a:gd name="connsiteY5832" fmla="*/ 4522379 h 6857997"/>
              <a:gd name="connsiteX5833" fmla="*/ 7042547 w 8851901"/>
              <a:gd name="connsiteY5833" fmla="*/ 4523561 h 6857997"/>
              <a:gd name="connsiteX5834" fmla="*/ 7045325 w 8851901"/>
              <a:gd name="connsiteY5834" fmla="*/ 4526711 h 6857997"/>
              <a:gd name="connsiteX5835" fmla="*/ 7043341 w 8851901"/>
              <a:gd name="connsiteY5835" fmla="*/ 4526711 h 6857997"/>
              <a:gd name="connsiteX5836" fmla="*/ 7042150 w 8851901"/>
              <a:gd name="connsiteY5836" fmla="*/ 4527105 h 6857997"/>
              <a:gd name="connsiteX5837" fmla="*/ 7038975 w 8851901"/>
              <a:gd name="connsiteY5837" fmla="*/ 4529074 h 6857997"/>
              <a:gd name="connsiteX5838" fmla="*/ 7036991 w 8851901"/>
              <a:gd name="connsiteY5838" fmla="*/ 4531437 h 6857997"/>
              <a:gd name="connsiteX5839" fmla="*/ 7035006 w 8851901"/>
              <a:gd name="connsiteY5839" fmla="*/ 4534981 h 6857997"/>
              <a:gd name="connsiteX5840" fmla="*/ 7034212 w 8851901"/>
              <a:gd name="connsiteY5840" fmla="*/ 4538919 h 6857997"/>
              <a:gd name="connsiteX5841" fmla="*/ 7033022 w 8851901"/>
              <a:gd name="connsiteY5841" fmla="*/ 4542463 h 6857997"/>
              <a:gd name="connsiteX5842" fmla="*/ 7031831 w 8851901"/>
              <a:gd name="connsiteY5842" fmla="*/ 4551126 h 6857997"/>
              <a:gd name="connsiteX5843" fmla="*/ 7030244 w 8851901"/>
              <a:gd name="connsiteY5843" fmla="*/ 4560184 h 6857997"/>
              <a:gd name="connsiteX5844" fmla="*/ 7028656 w 8851901"/>
              <a:gd name="connsiteY5844" fmla="*/ 4563334 h 6857997"/>
              <a:gd name="connsiteX5845" fmla="*/ 7027466 w 8851901"/>
              <a:gd name="connsiteY5845" fmla="*/ 4566878 h 6857997"/>
              <a:gd name="connsiteX5846" fmla="*/ 7025481 w 8851901"/>
              <a:gd name="connsiteY5846" fmla="*/ 4569241 h 6857997"/>
              <a:gd name="connsiteX5847" fmla="*/ 7022306 w 8851901"/>
              <a:gd name="connsiteY5847" fmla="*/ 4571210 h 6857997"/>
              <a:gd name="connsiteX5848" fmla="*/ 7020719 w 8851901"/>
              <a:gd name="connsiteY5848" fmla="*/ 4571604 h 6857997"/>
              <a:gd name="connsiteX5849" fmla="*/ 7019131 w 8851901"/>
              <a:gd name="connsiteY5849" fmla="*/ 4571998 h 6857997"/>
              <a:gd name="connsiteX5850" fmla="*/ 7014369 w 8851901"/>
              <a:gd name="connsiteY5850" fmla="*/ 4571604 h 6857997"/>
              <a:gd name="connsiteX5851" fmla="*/ 7014369 w 8851901"/>
              <a:gd name="connsiteY5851" fmla="*/ 4566878 h 6857997"/>
              <a:gd name="connsiteX5852" fmla="*/ 7013575 w 8851901"/>
              <a:gd name="connsiteY5852" fmla="*/ 4564516 h 6857997"/>
              <a:gd name="connsiteX5853" fmla="*/ 7012781 w 8851901"/>
              <a:gd name="connsiteY5853" fmla="*/ 4562547 h 6857997"/>
              <a:gd name="connsiteX5854" fmla="*/ 7011194 w 8851901"/>
              <a:gd name="connsiteY5854" fmla="*/ 4560971 h 6857997"/>
              <a:gd name="connsiteX5855" fmla="*/ 7009209 w 8851901"/>
              <a:gd name="connsiteY5855" fmla="*/ 4559396 h 6857997"/>
              <a:gd name="connsiteX5856" fmla="*/ 7006828 w 8851901"/>
              <a:gd name="connsiteY5856" fmla="*/ 4558609 h 6857997"/>
              <a:gd name="connsiteX5857" fmla="*/ 7004050 w 8851901"/>
              <a:gd name="connsiteY5857" fmla="*/ 4558609 h 6857997"/>
              <a:gd name="connsiteX5858" fmla="*/ 7004050 w 8851901"/>
              <a:gd name="connsiteY5858" fmla="*/ 4553883 h 6857997"/>
              <a:gd name="connsiteX5859" fmla="*/ 7004447 w 8851901"/>
              <a:gd name="connsiteY5859" fmla="*/ 4548764 h 6857997"/>
              <a:gd name="connsiteX5860" fmla="*/ 7005241 w 8851901"/>
              <a:gd name="connsiteY5860" fmla="*/ 4544432 h 6857997"/>
              <a:gd name="connsiteX5861" fmla="*/ 7007225 w 8851901"/>
              <a:gd name="connsiteY5861" fmla="*/ 4540100 h 6857997"/>
              <a:gd name="connsiteX5862" fmla="*/ 7009209 w 8851901"/>
              <a:gd name="connsiteY5862" fmla="*/ 4536162 h 6857997"/>
              <a:gd name="connsiteX5863" fmla="*/ 7011591 w 8851901"/>
              <a:gd name="connsiteY5863" fmla="*/ 4532618 h 6857997"/>
              <a:gd name="connsiteX5864" fmla="*/ 7014766 w 8851901"/>
              <a:gd name="connsiteY5864" fmla="*/ 4529468 h 6857997"/>
              <a:gd name="connsiteX5865" fmla="*/ 7017544 w 8851901"/>
              <a:gd name="connsiteY5865" fmla="*/ 4526711 h 6857997"/>
              <a:gd name="connsiteX5866" fmla="*/ 7021116 w 8851901"/>
              <a:gd name="connsiteY5866" fmla="*/ 4524742 h 6857997"/>
              <a:gd name="connsiteX5867" fmla="*/ 7024291 w 8851901"/>
              <a:gd name="connsiteY5867" fmla="*/ 4522773 h 6857997"/>
              <a:gd name="connsiteX5868" fmla="*/ 7028259 w 8851901"/>
              <a:gd name="connsiteY5868" fmla="*/ 4521985 h 6857997"/>
              <a:gd name="connsiteX5869" fmla="*/ 8033491 w 8851901"/>
              <a:gd name="connsiteY5869" fmla="*/ 4506911 h 6857997"/>
              <a:gd name="connsiteX5870" fmla="*/ 8033915 w 8851901"/>
              <a:gd name="connsiteY5870" fmla="*/ 4510840 h 6857997"/>
              <a:gd name="connsiteX5871" fmla="*/ 8034338 w 8851901"/>
              <a:gd name="connsiteY5871" fmla="*/ 4514377 h 6857997"/>
              <a:gd name="connsiteX5872" fmla="*/ 8034338 w 8851901"/>
              <a:gd name="connsiteY5872" fmla="*/ 4517127 h 6857997"/>
              <a:gd name="connsiteX5873" fmla="*/ 8033915 w 8851901"/>
              <a:gd name="connsiteY5873" fmla="*/ 4520271 h 6857997"/>
              <a:gd name="connsiteX5874" fmla="*/ 8033068 w 8851901"/>
              <a:gd name="connsiteY5874" fmla="*/ 4524986 h 6857997"/>
              <a:gd name="connsiteX5875" fmla="*/ 8031375 w 8851901"/>
              <a:gd name="connsiteY5875" fmla="*/ 4528916 h 6857997"/>
              <a:gd name="connsiteX5876" fmla="*/ 8030528 w 8851901"/>
              <a:gd name="connsiteY5876" fmla="*/ 4532845 h 6857997"/>
              <a:gd name="connsiteX5877" fmla="*/ 8029681 w 8851901"/>
              <a:gd name="connsiteY5877" fmla="*/ 4534024 h 6857997"/>
              <a:gd name="connsiteX5878" fmla="*/ 8029681 w 8851901"/>
              <a:gd name="connsiteY5878" fmla="*/ 4535989 h 6857997"/>
              <a:gd name="connsiteX5879" fmla="*/ 8030528 w 8851901"/>
              <a:gd name="connsiteY5879" fmla="*/ 4537561 h 6857997"/>
              <a:gd name="connsiteX5880" fmla="*/ 8030951 w 8851901"/>
              <a:gd name="connsiteY5880" fmla="*/ 4539526 h 6857997"/>
              <a:gd name="connsiteX5881" fmla="*/ 8032645 w 8851901"/>
              <a:gd name="connsiteY5881" fmla="*/ 4540704 h 6857997"/>
              <a:gd name="connsiteX5882" fmla="*/ 8034338 w 8851901"/>
              <a:gd name="connsiteY5882" fmla="*/ 4542669 h 6857997"/>
              <a:gd name="connsiteX5883" fmla="*/ 8030528 w 8851901"/>
              <a:gd name="connsiteY5883" fmla="*/ 4542669 h 6857997"/>
              <a:gd name="connsiteX5884" fmla="*/ 8027141 w 8851901"/>
              <a:gd name="connsiteY5884" fmla="*/ 4543455 h 6857997"/>
              <a:gd name="connsiteX5885" fmla="*/ 8024178 w 8851901"/>
              <a:gd name="connsiteY5885" fmla="*/ 4544634 h 6857997"/>
              <a:gd name="connsiteX5886" fmla="*/ 8021638 w 8851901"/>
              <a:gd name="connsiteY5886" fmla="*/ 4545813 h 6857997"/>
              <a:gd name="connsiteX5887" fmla="*/ 8019521 w 8851901"/>
              <a:gd name="connsiteY5887" fmla="*/ 4546599 h 6857997"/>
              <a:gd name="connsiteX5888" fmla="*/ 8017828 w 8851901"/>
              <a:gd name="connsiteY5888" fmla="*/ 4546599 h 6857997"/>
              <a:gd name="connsiteX5889" fmla="*/ 8017405 w 8851901"/>
              <a:gd name="connsiteY5889" fmla="*/ 4546599 h 6857997"/>
              <a:gd name="connsiteX5890" fmla="*/ 8016135 w 8851901"/>
              <a:gd name="connsiteY5890" fmla="*/ 4545813 h 6857997"/>
              <a:gd name="connsiteX5891" fmla="*/ 8015288 w 8851901"/>
              <a:gd name="connsiteY5891" fmla="*/ 4543455 h 6857997"/>
              <a:gd name="connsiteX5892" fmla="*/ 8015711 w 8851901"/>
              <a:gd name="connsiteY5892" fmla="*/ 4541490 h 6857997"/>
              <a:gd name="connsiteX5893" fmla="*/ 8015711 w 8851901"/>
              <a:gd name="connsiteY5893" fmla="*/ 4539133 h 6857997"/>
              <a:gd name="connsiteX5894" fmla="*/ 8015711 w 8851901"/>
              <a:gd name="connsiteY5894" fmla="*/ 4534417 h 6857997"/>
              <a:gd name="connsiteX5895" fmla="*/ 8015711 w 8851901"/>
              <a:gd name="connsiteY5895" fmla="*/ 4530095 h 6857997"/>
              <a:gd name="connsiteX5896" fmla="*/ 8015711 w 8851901"/>
              <a:gd name="connsiteY5896" fmla="*/ 4525772 h 6857997"/>
              <a:gd name="connsiteX5897" fmla="*/ 8016135 w 8851901"/>
              <a:gd name="connsiteY5897" fmla="*/ 4523415 h 6857997"/>
              <a:gd name="connsiteX5898" fmla="*/ 8016981 w 8851901"/>
              <a:gd name="connsiteY5898" fmla="*/ 4521450 h 6857997"/>
              <a:gd name="connsiteX5899" fmla="*/ 8017828 w 8851901"/>
              <a:gd name="connsiteY5899" fmla="*/ 4519092 h 6857997"/>
              <a:gd name="connsiteX5900" fmla="*/ 8019945 w 8851901"/>
              <a:gd name="connsiteY5900" fmla="*/ 4517127 h 6857997"/>
              <a:gd name="connsiteX5901" fmla="*/ 8022061 w 8851901"/>
              <a:gd name="connsiteY5901" fmla="*/ 4514770 h 6857997"/>
              <a:gd name="connsiteX5902" fmla="*/ 8025025 w 8851901"/>
              <a:gd name="connsiteY5902" fmla="*/ 4512412 h 6857997"/>
              <a:gd name="connsiteX5903" fmla="*/ 8028835 w 8851901"/>
              <a:gd name="connsiteY5903" fmla="*/ 4510054 h 6857997"/>
              <a:gd name="connsiteX5904" fmla="*/ 7075488 w 8851901"/>
              <a:gd name="connsiteY5904" fmla="*/ 4479923 h 6857997"/>
              <a:gd name="connsiteX5905" fmla="*/ 7073795 w 8851901"/>
              <a:gd name="connsiteY5905" fmla="*/ 4482278 h 6857997"/>
              <a:gd name="connsiteX5906" fmla="*/ 7072948 w 8851901"/>
              <a:gd name="connsiteY5906" fmla="*/ 4485027 h 6857997"/>
              <a:gd name="connsiteX5907" fmla="*/ 7071255 w 8851901"/>
              <a:gd name="connsiteY5907" fmla="*/ 4490916 h 6857997"/>
              <a:gd name="connsiteX5908" fmla="*/ 7070408 w 8851901"/>
              <a:gd name="connsiteY5908" fmla="*/ 4497590 h 6857997"/>
              <a:gd name="connsiteX5909" fmla="*/ 7068715 w 8851901"/>
              <a:gd name="connsiteY5909" fmla="*/ 4504657 h 6857997"/>
              <a:gd name="connsiteX5910" fmla="*/ 7067868 w 8851901"/>
              <a:gd name="connsiteY5910" fmla="*/ 4507406 h 6857997"/>
              <a:gd name="connsiteX5911" fmla="*/ 7066598 w 8851901"/>
              <a:gd name="connsiteY5911" fmla="*/ 4510154 h 6857997"/>
              <a:gd name="connsiteX5912" fmla="*/ 7064905 w 8851901"/>
              <a:gd name="connsiteY5912" fmla="*/ 4512117 h 6857997"/>
              <a:gd name="connsiteX5913" fmla="*/ 7063635 w 8851901"/>
              <a:gd name="connsiteY5913" fmla="*/ 4514080 h 6857997"/>
              <a:gd name="connsiteX5914" fmla="*/ 7061095 w 8851901"/>
              <a:gd name="connsiteY5914" fmla="*/ 4515651 h 6857997"/>
              <a:gd name="connsiteX5915" fmla="*/ 7057708 w 8851901"/>
              <a:gd name="connsiteY5915" fmla="*/ 4516043 h 6857997"/>
              <a:gd name="connsiteX5916" fmla="*/ 7054745 w 8851901"/>
              <a:gd name="connsiteY5916" fmla="*/ 4516436 h 6857997"/>
              <a:gd name="connsiteX5917" fmla="*/ 7050088 w 8851901"/>
              <a:gd name="connsiteY5917" fmla="*/ 4515651 h 6857997"/>
              <a:gd name="connsiteX5918" fmla="*/ 7050088 w 8851901"/>
              <a:gd name="connsiteY5918" fmla="*/ 4511724 h 6857997"/>
              <a:gd name="connsiteX5919" fmla="*/ 7050511 w 8851901"/>
              <a:gd name="connsiteY5919" fmla="*/ 4507798 h 6857997"/>
              <a:gd name="connsiteX5920" fmla="*/ 7050935 w 8851901"/>
              <a:gd name="connsiteY5920" fmla="*/ 4505050 h 6857997"/>
              <a:gd name="connsiteX5921" fmla="*/ 7052628 w 8851901"/>
              <a:gd name="connsiteY5921" fmla="*/ 4501909 h 6857997"/>
              <a:gd name="connsiteX5922" fmla="*/ 7053475 w 8851901"/>
              <a:gd name="connsiteY5922" fmla="*/ 4499553 h 6857997"/>
              <a:gd name="connsiteX5923" fmla="*/ 7055168 w 8851901"/>
              <a:gd name="connsiteY5923" fmla="*/ 4497198 h 6857997"/>
              <a:gd name="connsiteX5924" fmla="*/ 7059401 w 8851901"/>
              <a:gd name="connsiteY5924" fmla="*/ 4494057 h 6857997"/>
              <a:gd name="connsiteX5925" fmla="*/ 7063635 w 8851901"/>
              <a:gd name="connsiteY5925" fmla="*/ 4490523 h 6857997"/>
              <a:gd name="connsiteX5926" fmla="*/ 7067868 w 8851901"/>
              <a:gd name="connsiteY5926" fmla="*/ 4486990 h 6857997"/>
              <a:gd name="connsiteX5927" fmla="*/ 7071678 w 8851901"/>
              <a:gd name="connsiteY5927" fmla="*/ 4483849 h 6857997"/>
              <a:gd name="connsiteX5928" fmla="*/ 7073795 w 8851901"/>
              <a:gd name="connsiteY5928" fmla="*/ 4481886 h 6857997"/>
              <a:gd name="connsiteX5929" fmla="*/ 7693026 w 8851901"/>
              <a:gd name="connsiteY5929" fmla="*/ 4470399 h 6857997"/>
              <a:gd name="connsiteX5930" fmla="*/ 7697789 w 8851901"/>
              <a:gd name="connsiteY5930" fmla="*/ 4470812 h 6857997"/>
              <a:gd name="connsiteX5931" fmla="*/ 7702551 w 8851901"/>
              <a:gd name="connsiteY5931" fmla="*/ 4472465 h 6857997"/>
              <a:gd name="connsiteX5932" fmla="*/ 7707711 w 8851901"/>
              <a:gd name="connsiteY5932" fmla="*/ 4473704 h 6857997"/>
              <a:gd name="connsiteX5933" fmla="*/ 7711679 w 8851901"/>
              <a:gd name="connsiteY5933" fmla="*/ 4475770 h 6857997"/>
              <a:gd name="connsiteX5934" fmla="*/ 7715251 w 8851901"/>
              <a:gd name="connsiteY5934" fmla="*/ 4477836 h 6857997"/>
              <a:gd name="connsiteX5935" fmla="*/ 7718426 w 8851901"/>
              <a:gd name="connsiteY5935" fmla="*/ 4480729 h 6857997"/>
              <a:gd name="connsiteX5936" fmla="*/ 7721205 w 8851901"/>
              <a:gd name="connsiteY5936" fmla="*/ 4484447 h 6857997"/>
              <a:gd name="connsiteX5937" fmla="*/ 7723189 w 8851901"/>
              <a:gd name="connsiteY5937" fmla="*/ 4488579 h 6857997"/>
              <a:gd name="connsiteX5938" fmla="*/ 7720411 w 8851901"/>
              <a:gd name="connsiteY5938" fmla="*/ 4489406 h 6857997"/>
              <a:gd name="connsiteX5939" fmla="*/ 7718030 w 8851901"/>
              <a:gd name="connsiteY5939" fmla="*/ 4491058 h 6857997"/>
              <a:gd name="connsiteX5940" fmla="*/ 7716045 w 8851901"/>
              <a:gd name="connsiteY5940" fmla="*/ 4492711 h 6857997"/>
              <a:gd name="connsiteX5941" fmla="*/ 7714061 w 8851901"/>
              <a:gd name="connsiteY5941" fmla="*/ 4494777 h 6857997"/>
              <a:gd name="connsiteX5942" fmla="*/ 7710092 w 8851901"/>
              <a:gd name="connsiteY5942" fmla="*/ 4498083 h 6857997"/>
              <a:gd name="connsiteX5943" fmla="*/ 7708108 w 8851901"/>
              <a:gd name="connsiteY5943" fmla="*/ 4499735 h 6857997"/>
              <a:gd name="connsiteX5944" fmla="*/ 7705329 w 8851901"/>
              <a:gd name="connsiteY5944" fmla="*/ 4500562 h 6857997"/>
              <a:gd name="connsiteX5945" fmla="*/ 7704139 w 8851901"/>
              <a:gd name="connsiteY5945" fmla="*/ 4496430 h 6857997"/>
              <a:gd name="connsiteX5946" fmla="*/ 7702154 w 8851901"/>
              <a:gd name="connsiteY5946" fmla="*/ 4493124 h 6857997"/>
              <a:gd name="connsiteX5947" fmla="*/ 7697789 w 8851901"/>
              <a:gd name="connsiteY5947" fmla="*/ 4486513 h 6857997"/>
              <a:gd name="connsiteX5948" fmla="*/ 7695804 w 8851901"/>
              <a:gd name="connsiteY5948" fmla="*/ 4483621 h 6857997"/>
              <a:gd name="connsiteX5949" fmla="*/ 7694614 w 8851901"/>
              <a:gd name="connsiteY5949" fmla="*/ 4479489 h 6857997"/>
              <a:gd name="connsiteX5950" fmla="*/ 7693026 w 8851901"/>
              <a:gd name="connsiteY5950" fmla="*/ 4475357 h 6857997"/>
              <a:gd name="connsiteX5951" fmla="*/ 7748096 w 8851901"/>
              <a:gd name="connsiteY5951" fmla="*/ 4448174 h 6857997"/>
              <a:gd name="connsiteX5952" fmla="*/ 7750012 w 8851901"/>
              <a:gd name="connsiteY5952" fmla="*/ 4448174 h 6857997"/>
              <a:gd name="connsiteX5953" fmla="*/ 7751928 w 8851901"/>
              <a:gd name="connsiteY5953" fmla="*/ 4448174 h 6857997"/>
              <a:gd name="connsiteX5954" fmla="*/ 7753844 w 8851901"/>
              <a:gd name="connsiteY5954" fmla="*/ 4449383 h 6857997"/>
              <a:gd name="connsiteX5955" fmla="*/ 7754993 w 8851901"/>
              <a:gd name="connsiteY5955" fmla="*/ 4450996 h 6857997"/>
              <a:gd name="connsiteX5956" fmla="*/ 7756526 w 8851901"/>
              <a:gd name="connsiteY5956" fmla="*/ 4453818 h 6857997"/>
              <a:gd name="connsiteX5957" fmla="*/ 7754610 w 8851901"/>
              <a:gd name="connsiteY5957" fmla="*/ 4454221 h 6857997"/>
              <a:gd name="connsiteX5958" fmla="*/ 7753077 w 8851901"/>
              <a:gd name="connsiteY5958" fmla="*/ 4455028 h 6857997"/>
              <a:gd name="connsiteX5959" fmla="*/ 7752311 w 8851901"/>
              <a:gd name="connsiteY5959" fmla="*/ 4456640 h 6857997"/>
              <a:gd name="connsiteX5960" fmla="*/ 7751928 w 8851901"/>
              <a:gd name="connsiteY5960" fmla="*/ 4458656 h 6857997"/>
              <a:gd name="connsiteX5961" fmla="*/ 7750778 w 8851901"/>
              <a:gd name="connsiteY5961" fmla="*/ 4462688 h 6857997"/>
              <a:gd name="connsiteX5962" fmla="*/ 7750012 w 8851901"/>
              <a:gd name="connsiteY5962" fmla="*/ 4467123 h 6857997"/>
              <a:gd name="connsiteX5963" fmla="*/ 7749629 w 8851901"/>
              <a:gd name="connsiteY5963" fmla="*/ 4469139 h 6857997"/>
              <a:gd name="connsiteX5964" fmla="*/ 7748479 w 8851901"/>
              <a:gd name="connsiteY5964" fmla="*/ 4470348 h 6857997"/>
              <a:gd name="connsiteX5965" fmla="*/ 7747713 w 8851901"/>
              <a:gd name="connsiteY5965" fmla="*/ 4471961 h 6857997"/>
              <a:gd name="connsiteX5966" fmla="*/ 7746180 w 8851901"/>
              <a:gd name="connsiteY5966" fmla="*/ 4473171 h 6857997"/>
              <a:gd name="connsiteX5967" fmla="*/ 7744264 w 8851901"/>
              <a:gd name="connsiteY5967" fmla="*/ 4473574 h 6857997"/>
              <a:gd name="connsiteX5968" fmla="*/ 7741582 w 8851901"/>
              <a:gd name="connsiteY5968" fmla="*/ 4473574 h 6857997"/>
              <a:gd name="connsiteX5969" fmla="*/ 7738516 w 8851901"/>
              <a:gd name="connsiteY5969" fmla="*/ 4473171 h 6857997"/>
              <a:gd name="connsiteX5970" fmla="*/ 7734301 w 8851901"/>
              <a:gd name="connsiteY5970" fmla="*/ 4471558 h 6857997"/>
              <a:gd name="connsiteX5971" fmla="*/ 7734301 w 8851901"/>
              <a:gd name="connsiteY5971" fmla="*/ 4469139 h 6857997"/>
              <a:gd name="connsiteX5972" fmla="*/ 7734301 w 8851901"/>
              <a:gd name="connsiteY5972" fmla="*/ 4465913 h 6857997"/>
              <a:gd name="connsiteX5973" fmla="*/ 7735067 w 8851901"/>
              <a:gd name="connsiteY5973" fmla="*/ 4463494 h 6857997"/>
              <a:gd name="connsiteX5974" fmla="*/ 7735834 w 8851901"/>
              <a:gd name="connsiteY5974" fmla="*/ 4461075 h 6857997"/>
              <a:gd name="connsiteX5975" fmla="*/ 7737367 w 8851901"/>
              <a:gd name="connsiteY5975" fmla="*/ 4458656 h 6857997"/>
              <a:gd name="connsiteX5976" fmla="*/ 7738516 w 8851901"/>
              <a:gd name="connsiteY5976" fmla="*/ 4456237 h 6857997"/>
              <a:gd name="connsiteX5977" fmla="*/ 7740432 w 8851901"/>
              <a:gd name="connsiteY5977" fmla="*/ 4453818 h 6857997"/>
              <a:gd name="connsiteX5978" fmla="*/ 7742348 w 8851901"/>
              <a:gd name="connsiteY5978" fmla="*/ 4451802 h 6857997"/>
              <a:gd name="connsiteX5979" fmla="*/ 7744264 w 8851901"/>
              <a:gd name="connsiteY5979" fmla="*/ 4450190 h 6857997"/>
              <a:gd name="connsiteX5980" fmla="*/ 7746180 w 8851901"/>
              <a:gd name="connsiteY5980" fmla="*/ 4449383 h 6857997"/>
              <a:gd name="connsiteX5981" fmla="*/ 7732713 w 8851901"/>
              <a:gd name="connsiteY5981" fmla="*/ 4435474 h 6857997"/>
              <a:gd name="connsiteX5982" fmla="*/ 7731549 w 8851901"/>
              <a:gd name="connsiteY5982" fmla="*/ 4438703 h 6857997"/>
              <a:gd name="connsiteX5983" fmla="*/ 7730773 w 8851901"/>
              <a:gd name="connsiteY5983" fmla="*/ 4441528 h 6857997"/>
              <a:gd name="connsiteX5984" fmla="*/ 7729609 w 8851901"/>
              <a:gd name="connsiteY5984" fmla="*/ 4443546 h 6857997"/>
              <a:gd name="connsiteX5985" fmla="*/ 7728444 w 8851901"/>
              <a:gd name="connsiteY5985" fmla="*/ 4445564 h 6857997"/>
              <a:gd name="connsiteX5986" fmla="*/ 7726504 w 8851901"/>
              <a:gd name="connsiteY5986" fmla="*/ 4447582 h 6857997"/>
              <a:gd name="connsiteX5987" fmla="*/ 7724176 w 8851901"/>
              <a:gd name="connsiteY5987" fmla="*/ 4448793 h 6857997"/>
              <a:gd name="connsiteX5988" fmla="*/ 7719907 w 8851901"/>
              <a:gd name="connsiteY5988" fmla="*/ 4451215 h 6857997"/>
              <a:gd name="connsiteX5989" fmla="*/ 7714474 w 8851901"/>
              <a:gd name="connsiteY5989" fmla="*/ 4453233 h 6857997"/>
              <a:gd name="connsiteX5990" fmla="*/ 7708654 w 8851901"/>
              <a:gd name="connsiteY5990" fmla="*/ 4455251 h 6857997"/>
              <a:gd name="connsiteX5991" fmla="*/ 7703609 w 8851901"/>
              <a:gd name="connsiteY5991" fmla="*/ 4456865 h 6857997"/>
              <a:gd name="connsiteX5992" fmla="*/ 7698952 w 8851901"/>
              <a:gd name="connsiteY5992" fmla="*/ 4459287 h 6857997"/>
              <a:gd name="connsiteX5993" fmla="*/ 7697788 w 8851901"/>
              <a:gd name="connsiteY5993" fmla="*/ 4454847 h 6857997"/>
              <a:gd name="connsiteX5994" fmla="*/ 7697788 w 8851901"/>
              <a:gd name="connsiteY5994" fmla="*/ 4451215 h 6857997"/>
              <a:gd name="connsiteX5995" fmla="*/ 7698952 w 8851901"/>
              <a:gd name="connsiteY5995" fmla="*/ 4448389 h 6857997"/>
              <a:gd name="connsiteX5996" fmla="*/ 7699728 w 8851901"/>
              <a:gd name="connsiteY5996" fmla="*/ 4445968 h 6857997"/>
              <a:gd name="connsiteX5997" fmla="*/ 7701280 w 8851901"/>
              <a:gd name="connsiteY5997" fmla="*/ 4443546 h 6857997"/>
              <a:gd name="connsiteX5998" fmla="*/ 7703221 w 8851901"/>
              <a:gd name="connsiteY5998" fmla="*/ 4441932 h 6857997"/>
              <a:gd name="connsiteX5999" fmla="*/ 7705549 w 8851901"/>
              <a:gd name="connsiteY5999" fmla="*/ 4440317 h 6857997"/>
              <a:gd name="connsiteX6000" fmla="*/ 7707877 w 8851901"/>
              <a:gd name="connsiteY6000" fmla="*/ 4439510 h 6857997"/>
              <a:gd name="connsiteX6001" fmla="*/ 7713698 w 8851901"/>
              <a:gd name="connsiteY6001" fmla="*/ 4437895 h 6857997"/>
              <a:gd name="connsiteX6002" fmla="*/ 7719907 w 8851901"/>
              <a:gd name="connsiteY6002" fmla="*/ 4437492 h 6857997"/>
              <a:gd name="connsiteX6003" fmla="*/ 7726504 w 8851901"/>
              <a:gd name="connsiteY6003" fmla="*/ 4436685 h 6857997"/>
              <a:gd name="connsiteX6004" fmla="*/ 7029451 w 8851901"/>
              <a:gd name="connsiteY6004" fmla="*/ 4429124 h 6857997"/>
              <a:gd name="connsiteX6005" fmla="*/ 7031832 w 8851901"/>
              <a:gd name="connsiteY6005" fmla="*/ 4429124 h 6857997"/>
              <a:gd name="connsiteX6006" fmla="*/ 7034214 w 8851901"/>
              <a:gd name="connsiteY6006" fmla="*/ 4429918 h 6857997"/>
              <a:gd name="connsiteX6007" fmla="*/ 7037389 w 8851901"/>
              <a:gd name="connsiteY6007" fmla="*/ 4430711 h 6857997"/>
              <a:gd name="connsiteX6008" fmla="*/ 7042945 w 8851901"/>
              <a:gd name="connsiteY6008" fmla="*/ 4433093 h 6857997"/>
              <a:gd name="connsiteX6009" fmla="*/ 7049295 w 8851901"/>
              <a:gd name="connsiteY6009" fmla="*/ 4437458 h 6857997"/>
              <a:gd name="connsiteX6010" fmla="*/ 7055645 w 8851901"/>
              <a:gd name="connsiteY6010" fmla="*/ 4441824 h 6857997"/>
              <a:gd name="connsiteX6011" fmla="*/ 7062789 w 8851901"/>
              <a:gd name="connsiteY6011" fmla="*/ 4447380 h 6857997"/>
              <a:gd name="connsiteX6012" fmla="*/ 7058423 w 8851901"/>
              <a:gd name="connsiteY6012" fmla="*/ 4449365 h 6857997"/>
              <a:gd name="connsiteX6013" fmla="*/ 7053264 w 8851901"/>
              <a:gd name="connsiteY6013" fmla="*/ 4449762 h 6857997"/>
              <a:gd name="connsiteX6014" fmla="*/ 7048501 w 8851901"/>
              <a:gd name="connsiteY6014" fmla="*/ 4449365 h 6857997"/>
              <a:gd name="connsiteX6015" fmla="*/ 7042945 w 8851901"/>
              <a:gd name="connsiteY6015" fmla="*/ 4448174 h 6857997"/>
              <a:gd name="connsiteX6016" fmla="*/ 7037389 w 8851901"/>
              <a:gd name="connsiteY6016" fmla="*/ 4446190 h 6857997"/>
              <a:gd name="connsiteX6017" fmla="*/ 7031436 w 8851901"/>
              <a:gd name="connsiteY6017" fmla="*/ 4443808 h 6857997"/>
              <a:gd name="connsiteX6018" fmla="*/ 7025482 w 8851901"/>
              <a:gd name="connsiteY6018" fmla="*/ 4440633 h 6857997"/>
              <a:gd name="connsiteX6019" fmla="*/ 7019926 w 8851901"/>
              <a:gd name="connsiteY6019" fmla="*/ 4437061 h 6857997"/>
              <a:gd name="connsiteX6020" fmla="*/ 7021117 w 8851901"/>
              <a:gd name="connsiteY6020" fmla="*/ 4434680 h 6857997"/>
              <a:gd name="connsiteX6021" fmla="*/ 7023101 w 8851901"/>
              <a:gd name="connsiteY6021" fmla="*/ 4432299 h 6857997"/>
              <a:gd name="connsiteX6022" fmla="*/ 7025085 w 8851901"/>
              <a:gd name="connsiteY6022" fmla="*/ 4430711 h 6857997"/>
              <a:gd name="connsiteX6023" fmla="*/ 7027070 w 8851901"/>
              <a:gd name="connsiteY6023" fmla="*/ 4429918 h 6857997"/>
              <a:gd name="connsiteX6024" fmla="*/ 7149703 w 8851901"/>
              <a:gd name="connsiteY6024" fmla="*/ 4418011 h 6857997"/>
              <a:gd name="connsiteX6025" fmla="*/ 7152481 w 8851901"/>
              <a:gd name="connsiteY6025" fmla="*/ 4427139 h 6857997"/>
              <a:gd name="connsiteX6026" fmla="*/ 7155656 w 8851901"/>
              <a:gd name="connsiteY6026" fmla="*/ 4437855 h 6857997"/>
              <a:gd name="connsiteX6027" fmla="*/ 7158038 w 8851901"/>
              <a:gd name="connsiteY6027" fmla="*/ 4449761 h 6857997"/>
              <a:gd name="connsiteX6028" fmla="*/ 7158434 w 8851901"/>
              <a:gd name="connsiteY6028" fmla="*/ 4455317 h 6857997"/>
              <a:gd name="connsiteX6029" fmla="*/ 7158831 w 8851901"/>
              <a:gd name="connsiteY6029" fmla="*/ 4460873 h 6857997"/>
              <a:gd name="connsiteX6030" fmla="*/ 7163991 w 8851901"/>
              <a:gd name="connsiteY6030" fmla="*/ 4464842 h 6857997"/>
              <a:gd name="connsiteX6031" fmla="*/ 7166372 w 8851901"/>
              <a:gd name="connsiteY6031" fmla="*/ 4466826 h 6857997"/>
              <a:gd name="connsiteX6032" fmla="*/ 7169150 w 8851901"/>
              <a:gd name="connsiteY6032" fmla="*/ 4468017 h 6857997"/>
              <a:gd name="connsiteX6033" fmla="*/ 7166372 w 8851901"/>
              <a:gd name="connsiteY6033" fmla="*/ 4470001 h 6857997"/>
              <a:gd name="connsiteX6034" fmla="*/ 7163991 w 8851901"/>
              <a:gd name="connsiteY6034" fmla="*/ 4471192 h 6857997"/>
              <a:gd name="connsiteX6035" fmla="*/ 7160816 w 8851901"/>
              <a:gd name="connsiteY6035" fmla="*/ 4471192 h 6857997"/>
              <a:gd name="connsiteX6036" fmla="*/ 7158038 w 8851901"/>
              <a:gd name="connsiteY6036" fmla="*/ 4470398 h 6857997"/>
              <a:gd name="connsiteX6037" fmla="*/ 7157244 w 8851901"/>
              <a:gd name="connsiteY6037" fmla="*/ 4474764 h 6857997"/>
              <a:gd name="connsiteX6038" fmla="*/ 7156053 w 8851901"/>
              <a:gd name="connsiteY6038" fmla="*/ 4476748 h 6857997"/>
              <a:gd name="connsiteX6039" fmla="*/ 7155259 w 8851901"/>
              <a:gd name="connsiteY6039" fmla="*/ 4478336 h 6857997"/>
              <a:gd name="connsiteX6040" fmla="*/ 7153672 w 8851901"/>
              <a:gd name="connsiteY6040" fmla="*/ 4479130 h 6857997"/>
              <a:gd name="connsiteX6041" fmla="*/ 7152084 w 8851901"/>
              <a:gd name="connsiteY6041" fmla="*/ 4479923 h 6857997"/>
              <a:gd name="connsiteX6042" fmla="*/ 7150100 w 8851901"/>
              <a:gd name="connsiteY6042" fmla="*/ 4479923 h 6857997"/>
              <a:gd name="connsiteX6043" fmla="*/ 7148116 w 8851901"/>
              <a:gd name="connsiteY6043" fmla="*/ 4479130 h 6857997"/>
              <a:gd name="connsiteX6044" fmla="*/ 7148116 w 8851901"/>
              <a:gd name="connsiteY6044" fmla="*/ 4475955 h 6857997"/>
              <a:gd name="connsiteX6045" fmla="*/ 7147719 w 8851901"/>
              <a:gd name="connsiteY6045" fmla="*/ 4474764 h 6857997"/>
              <a:gd name="connsiteX6046" fmla="*/ 7147322 w 8851901"/>
              <a:gd name="connsiteY6046" fmla="*/ 4473970 h 6857997"/>
              <a:gd name="connsiteX6047" fmla="*/ 7146528 w 8851901"/>
              <a:gd name="connsiteY6047" fmla="*/ 4473573 h 6857997"/>
              <a:gd name="connsiteX6048" fmla="*/ 7145338 w 8851901"/>
              <a:gd name="connsiteY6048" fmla="*/ 4473573 h 6857997"/>
              <a:gd name="connsiteX6049" fmla="*/ 7142956 w 8851901"/>
              <a:gd name="connsiteY6049" fmla="*/ 4473970 h 6857997"/>
              <a:gd name="connsiteX6050" fmla="*/ 7140575 w 8851901"/>
              <a:gd name="connsiteY6050" fmla="*/ 4475558 h 6857997"/>
              <a:gd name="connsiteX6051" fmla="*/ 7137003 w 8851901"/>
              <a:gd name="connsiteY6051" fmla="*/ 4477542 h 6857997"/>
              <a:gd name="connsiteX6052" fmla="*/ 7130256 w 8851901"/>
              <a:gd name="connsiteY6052" fmla="*/ 4482701 h 6857997"/>
              <a:gd name="connsiteX6053" fmla="*/ 7122319 w 8851901"/>
              <a:gd name="connsiteY6053" fmla="*/ 4488655 h 6857997"/>
              <a:gd name="connsiteX6054" fmla="*/ 7118747 w 8851901"/>
              <a:gd name="connsiteY6054" fmla="*/ 4491036 h 6857997"/>
              <a:gd name="connsiteX6055" fmla="*/ 7114778 w 8851901"/>
              <a:gd name="connsiteY6055" fmla="*/ 4493020 h 6857997"/>
              <a:gd name="connsiteX6056" fmla="*/ 7111206 w 8851901"/>
              <a:gd name="connsiteY6056" fmla="*/ 4493814 h 6857997"/>
              <a:gd name="connsiteX6057" fmla="*/ 7108031 w 8851901"/>
              <a:gd name="connsiteY6057" fmla="*/ 4493814 h 6857997"/>
              <a:gd name="connsiteX6058" fmla="*/ 7106444 w 8851901"/>
              <a:gd name="connsiteY6058" fmla="*/ 4493417 h 6857997"/>
              <a:gd name="connsiteX6059" fmla="*/ 7104856 w 8851901"/>
              <a:gd name="connsiteY6059" fmla="*/ 4492623 h 6857997"/>
              <a:gd name="connsiteX6060" fmla="*/ 7104062 w 8851901"/>
              <a:gd name="connsiteY6060" fmla="*/ 4491433 h 6857997"/>
              <a:gd name="connsiteX6061" fmla="*/ 7102475 w 8851901"/>
              <a:gd name="connsiteY6061" fmla="*/ 4489845 h 6857997"/>
              <a:gd name="connsiteX6062" fmla="*/ 7100888 w 8851901"/>
              <a:gd name="connsiteY6062" fmla="*/ 4492623 h 6857997"/>
              <a:gd name="connsiteX6063" fmla="*/ 7100491 w 8851901"/>
              <a:gd name="connsiteY6063" fmla="*/ 4495401 h 6857997"/>
              <a:gd name="connsiteX6064" fmla="*/ 7099697 w 8851901"/>
              <a:gd name="connsiteY6064" fmla="*/ 4497783 h 6857997"/>
              <a:gd name="connsiteX6065" fmla="*/ 7099697 w 8851901"/>
              <a:gd name="connsiteY6065" fmla="*/ 4499767 h 6857997"/>
              <a:gd name="connsiteX6066" fmla="*/ 7099697 w 8851901"/>
              <a:gd name="connsiteY6066" fmla="*/ 4503736 h 6857997"/>
              <a:gd name="connsiteX6067" fmla="*/ 7100094 w 8851901"/>
              <a:gd name="connsiteY6067" fmla="*/ 4506911 h 6857997"/>
              <a:gd name="connsiteX6068" fmla="*/ 7100094 w 8851901"/>
              <a:gd name="connsiteY6068" fmla="*/ 4510086 h 6857997"/>
              <a:gd name="connsiteX6069" fmla="*/ 7099697 w 8851901"/>
              <a:gd name="connsiteY6069" fmla="*/ 4511673 h 6857997"/>
              <a:gd name="connsiteX6070" fmla="*/ 7098506 w 8851901"/>
              <a:gd name="connsiteY6070" fmla="*/ 4512467 h 6857997"/>
              <a:gd name="connsiteX6071" fmla="*/ 7097712 w 8851901"/>
              <a:gd name="connsiteY6071" fmla="*/ 4513261 h 6857997"/>
              <a:gd name="connsiteX6072" fmla="*/ 7095728 w 8851901"/>
              <a:gd name="connsiteY6072" fmla="*/ 4514848 h 6857997"/>
              <a:gd name="connsiteX6073" fmla="*/ 7090172 w 8851901"/>
              <a:gd name="connsiteY6073" fmla="*/ 4516436 h 6857997"/>
              <a:gd name="connsiteX6074" fmla="*/ 7089378 w 8851901"/>
              <a:gd name="connsiteY6074" fmla="*/ 4514055 h 6857997"/>
              <a:gd name="connsiteX6075" fmla="*/ 7088188 w 8851901"/>
              <a:gd name="connsiteY6075" fmla="*/ 4512467 h 6857997"/>
              <a:gd name="connsiteX6076" fmla="*/ 7086997 w 8851901"/>
              <a:gd name="connsiteY6076" fmla="*/ 4512070 h 6857997"/>
              <a:gd name="connsiteX6077" fmla="*/ 7085012 w 8851901"/>
              <a:gd name="connsiteY6077" fmla="*/ 4512467 h 6857997"/>
              <a:gd name="connsiteX6078" fmla="*/ 7080250 w 8851901"/>
              <a:gd name="connsiteY6078" fmla="*/ 4514055 h 6857997"/>
              <a:gd name="connsiteX6079" fmla="*/ 7077075 w 8851901"/>
              <a:gd name="connsiteY6079" fmla="*/ 4514451 h 6857997"/>
              <a:gd name="connsiteX6080" fmla="*/ 7073900 w 8851901"/>
              <a:gd name="connsiteY6080" fmla="*/ 4514055 h 6857997"/>
              <a:gd name="connsiteX6081" fmla="*/ 7078662 w 8851901"/>
              <a:gd name="connsiteY6081" fmla="*/ 4501355 h 6857997"/>
              <a:gd name="connsiteX6082" fmla="*/ 7084616 w 8851901"/>
              <a:gd name="connsiteY6082" fmla="*/ 4489845 h 6857997"/>
              <a:gd name="connsiteX6083" fmla="*/ 7090966 w 8851901"/>
              <a:gd name="connsiteY6083" fmla="*/ 4480320 h 6857997"/>
              <a:gd name="connsiteX6084" fmla="*/ 7097316 w 8851901"/>
              <a:gd name="connsiteY6084" fmla="*/ 4471192 h 6857997"/>
              <a:gd name="connsiteX6085" fmla="*/ 7104459 w 8851901"/>
              <a:gd name="connsiteY6085" fmla="*/ 4462858 h 6857997"/>
              <a:gd name="connsiteX6086" fmla="*/ 7111603 w 8851901"/>
              <a:gd name="connsiteY6086" fmla="*/ 4454920 h 6857997"/>
              <a:gd name="connsiteX6087" fmla="*/ 7127478 w 8851901"/>
              <a:gd name="connsiteY6087" fmla="*/ 4439839 h 6857997"/>
              <a:gd name="connsiteX6088" fmla="*/ 7123509 w 8851901"/>
              <a:gd name="connsiteY6088" fmla="*/ 4435076 h 6857997"/>
              <a:gd name="connsiteX6089" fmla="*/ 7125891 w 8851901"/>
              <a:gd name="connsiteY6089" fmla="*/ 4433886 h 6857997"/>
              <a:gd name="connsiteX6090" fmla="*/ 7128272 w 8851901"/>
              <a:gd name="connsiteY6090" fmla="*/ 4433886 h 6857997"/>
              <a:gd name="connsiteX6091" fmla="*/ 7130653 w 8851901"/>
              <a:gd name="connsiteY6091" fmla="*/ 4434680 h 6857997"/>
              <a:gd name="connsiteX6092" fmla="*/ 7132638 w 8851901"/>
              <a:gd name="connsiteY6092" fmla="*/ 4435076 h 6857997"/>
              <a:gd name="connsiteX6093" fmla="*/ 7140972 w 8851901"/>
              <a:gd name="connsiteY6093" fmla="*/ 4426742 h 6857997"/>
              <a:gd name="connsiteX6094" fmla="*/ 5820888 w 8851901"/>
              <a:gd name="connsiteY6094" fmla="*/ 4387848 h 6857997"/>
              <a:gd name="connsiteX6095" fmla="*/ 5825235 w 8851901"/>
              <a:gd name="connsiteY6095" fmla="*/ 4393057 h 6857997"/>
              <a:gd name="connsiteX6096" fmla="*/ 5829977 w 8851901"/>
              <a:gd name="connsiteY6096" fmla="*/ 4397465 h 6857997"/>
              <a:gd name="connsiteX6097" fmla="*/ 5834324 w 8851901"/>
              <a:gd name="connsiteY6097" fmla="*/ 4401072 h 6857997"/>
              <a:gd name="connsiteX6098" fmla="*/ 5836300 w 8851901"/>
              <a:gd name="connsiteY6098" fmla="*/ 4402675 h 6857997"/>
              <a:gd name="connsiteX6099" fmla="*/ 5838276 w 8851901"/>
              <a:gd name="connsiteY6099" fmla="*/ 4403476 h 6857997"/>
              <a:gd name="connsiteX6100" fmla="*/ 5839857 w 8851901"/>
              <a:gd name="connsiteY6100" fmla="*/ 4403877 h 6857997"/>
              <a:gd name="connsiteX6101" fmla="*/ 5841833 w 8851901"/>
              <a:gd name="connsiteY6101" fmla="*/ 4403877 h 6857997"/>
              <a:gd name="connsiteX6102" fmla="*/ 5843019 w 8851901"/>
              <a:gd name="connsiteY6102" fmla="*/ 4403075 h 6857997"/>
              <a:gd name="connsiteX6103" fmla="*/ 5844204 w 8851901"/>
              <a:gd name="connsiteY6103" fmla="*/ 4401873 h 6857997"/>
              <a:gd name="connsiteX6104" fmla="*/ 5845390 w 8851901"/>
              <a:gd name="connsiteY6104" fmla="*/ 4400270 h 6857997"/>
              <a:gd name="connsiteX6105" fmla="*/ 5846180 w 8851901"/>
              <a:gd name="connsiteY6105" fmla="*/ 4397465 h 6857997"/>
              <a:gd name="connsiteX6106" fmla="*/ 5846971 w 8851901"/>
              <a:gd name="connsiteY6106" fmla="*/ 4394660 h 6857997"/>
              <a:gd name="connsiteX6107" fmla="*/ 5846971 w 8851901"/>
              <a:gd name="connsiteY6107" fmla="*/ 4390653 h 6857997"/>
              <a:gd name="connsiteX6108" fmla="*/ 5850923 w 8851901"/>
              <a:gd name="connsiteY6108" fmla="*/ 4394660 h 6857997"/>
              <a:gd name="connsiteX6109" fmla="*/ 5854085 w 8851901"/>
              <a:gd name="connsiteY6109" fmla="*/ 4397465 h 6857997"/>
              <a:gd name="connsiteX6110" fmla="*/ 5858037 w 8851901"/>
              <a:gd name="connsiteY6110" fmla="*/ 4399469 h 6857997"/>
              <a:gd name="connsiteX6111" fmla="*/ 5861593 w 8851901"/>
              <a:gd name="connsiteY6111" fmla="*/ 4401072 h 6857997"/>
              <a:gd name="connsiteX6112" fmla="*/ 5864360 w 8851901"/>
              <a:gd name="connsiteY6112" fmla="*/ 4401473 h 6857997"/>
              <a:gd name="connsiteX6113" fmla="*/ 5867917 w 8851901"/>
              <a:gd name="connsiteY6113" fmla="*/ 4401072 h 6857997"/>
              <a:gd name="connsiteX6114" fmla="*/ 5873845 w 8851901"/>
              <a:gd name="connsiteY6114" fmla="*/ 4400671 h 6857997"/>
              <a:gd name="connsiteX6115" fmla="*/ 5876611 w 8851901"/>
              <a:gd name="connsiteY6115" fmla="*/ 4400270 h 6857997"/>
              <a:gd name="connsiteX6116" fmla="*/ 5879377 w 8851901"/>
              <a:gd name="connsiteY6116" fmla="*/ 4400270 h 6857997"/>
              <a:gd name="connsiteX6117" fmla="*/ 5882539 w 8851901"/>
              <a:gd name="connsiteY6117" fmla="*/ 4400671 h 6857997"/>
              <a:gd name="connsiteX6118" fmla="*/ 5885306 w 8851901"/>
              <a:gd name="connsiteY6118" fmla="*/ 4401473 h 6857997"/>
              <a:gd name="connsiteX6119" fmla="*/ 5887677 w 8851901"/>
              <a:gd name="connsiteY6119" fmla="*/ 4403075 h 6857997"/>
              <a:gd name="connsiteX6120" fmla="*/ 5890838 w 8851901"/>
              <a:gd name="connsiteY6120" fmla="*/ 4405881 h 6857997"/>
              <a:gd name="connsiteX6121" fmla="*/ 5893210 w 8851901"/>
              <a:gd name="connsiteY6121" fmla="*/ 4409888 h 6857997"/>
              <a:gd name="connsiteX6122" fmla="*/ 5895976 w 8851901"/>
              <a:gd name="connsiteY6122" fmla="*/ 4415498 h 6857997"/>
              <a:gd name="connsiteX6123" fmla="*/ 5888072 w 8851901"/>
              <a:gd name="connsiteY6123" fmla="*/ 4412693 h 6857997"/>
              <a:gd name="connsiteX6124" fmla="*/ 5881354 w 8851901"/>
              <a:gd name="connsiteY6124" fmla="*/ 4411891 h 6857997"/>
              <a:gd name="connsiteX6125" fmla="*/ 5878192 w 8851901"/>
              <a:gd name="connsiteY6125" fmla="*/ 4411891 h 6857997"/>
              <a:gd name="connsiteX6126" fmla="*/ 5874635 w 8851901"/>
              <a:gd name="connsiteY6126" fmla="*/ 4411891 h 6857997"/>
              <a:gd name="connsiteX6127" fmla="*/ 5871869 w 8851901"/>
              <a:gd name="connsiteY6127" fmla="*/ 4412292 h 6857997"/>
              <a:gd name="connsiteX6128" fmla="*/ 5868312 w 8851901"/>
              <a:gd name="connsiteY6128" fmla="*/ 4412693 h 6857997"/>
              <a:gd name="connsiteX6129" fmla="*/ 5872264 w 8851901"/>
              <a:gd name="connsiteY6129" fmla="*/ 4414697 h 6857997"/>
              <a:gd name="connsiteX6130" fmla="*/ 5877006 w 8851901"/>
              <a:gd name="connsiteY6130" fmla="*/ 4415899 h 6857997"/>
              <a:gd name="connsiteX6131" fmla="*/ 5881749 w 8851901"/>
              <a:gd name="connsiteY6131" fmla="*/ 4415899 h 6857997"/>
              <a:gd name="connsiteX6132" fmla="*/ 5887677 w 8851901"/>
              <a:gd name="connsiteY6132" fmla="*/ 4414697 h 6857997"/>
              <a:gd name="connsiteX6133" fmla="*/ 5888072 w 8851901"/>
              <a:gd name="connsiteY6133" fmla="*/ 4418303 h 6857997"/>
              <a:gd name="connsiteX6134" fmla="*/ 5887677 w 8851901"/>
              <a:gd name="connsiteY6134" fmla="*/ 4421910 h 6857997"/>
              <a:gd name="connsiteX6135" fmla="*/ 5887282 w 8851901"/>
              <a:gd name="connsiteY6135" fmla="*/ 4424314 h 6857997"/>
              <a:gd name="connsiteX6136" fmla="*/ 5885701 w 8851901"/>
              <a:gd name="connsiteY6136" fmla="*/ 4426318 h 6857997"/>
              <a:gd name="connsiteX6137" fmla="*/ 5883725 w 8851901"/>
              <a:gd name="connsiteY6137" fmla="*/ 4427520 h 6857997"/>
              <a:gd name="connsiteX6138" fmla="*/ 5881749 w 8851901"/>
              <a:gd name="connsiteY6138" fmla="*/ 4428722 h 6857997"/>
              <a:gd name="connsiteX6139" fmla="*/ 5879377 w 8851901"/>
              <a:gd name="connsiteY6139" fmla="*/ 4429123 h 6857997"/>
              <a:gd name="connsiteX6140" fmla="*/ 5877006 w 8851901"/>
              <a:gd name="connsiteY6140" fmla="*/ 4429123 h 6857997"/>
              <a:gd name="connsiteX6141" fmla="*/ 5874635 w 8851901"/>
              <a:gd name="connsiteY6141" fmla="*/ 4428722 h 6857997"/>
              <a:gd name="connsiteX6142" fmla="*/ 5872264 w 8851901"/>
              <a:gd name="connsiteY6142" fmla="*/ 4427520 h 6857997"/>
              <a:gd name="connsiteX6143" fmla="*/ 5869893 w 8851901"/>
              <a:gd name="connsiteY6143" fmla="*/ 4426318 h 6857997"/>
              <a:gd name="connsiteX6144" fmla="*/ 5867917 w 8851901"/>
              <a:gd name="connsiteY6144" fmla="*/ 4424715 h 6857997"/>
              <a:gd name="connsiteX6145" fmla="*/ 5866336 w 8851901"/>
              <a:gd name="connsiteY6145" fmla="*/ 4422711 h 6857997"/>
              <a:gd name="connsiteX6146" fmla="*/ 5864755 w 8851901"/>
              <a:gd name="connsiteY6146" fmla="*/ 4420307 h 6857997"/>
              <a:gd name="connsiteX6147" fmla="*/ 5863965 w 8851901"/>
              <a:gd name="connsiteY6147" fmla="*/ 4417902 h 6857997"/>
              <a:gd name="connsiteX6148" fmla="*/ 5863965 w 8851901"/>
              <a:gd name="connsiteY6148" fmla="*/ 4414697 h 6857997"/>
              <a:gd name="connsiteX6149" fmla="*/ 5861198 w 8851901"/>
              <a:gd name="connsiteY6149" fmla="*/ 4416299 h 6857997"/>
              <a:gd name="connsiteX6150" fmla="*/ 5858037 w 8851901"/>
              <a:gd name="connsiteY6150" fmla="*/ 4418704 h 6857997"/>
              <a:gd name="connsiteX6151" fmla="*/ 5855270 w 8851901"/>
              <a:gd name="connsiteY6151" fmla="*/ 4421108 h 6857997"/>
              <a:gd name="connsiteX6152" fmla="*/ 5852899 w 8851901"/>
              <a:gd name="connsiteY6152" fmla="*/ 4424715 h 6857997"/>
              <a:gd name="connsiteX6153" fmla="*/ 5850528 w 8851901"/>
              <a:gd name="connsiteY6153" fmla="*/ 4422310 h 6857997"/>
              <a:gd name="connsiteX6154" fmla="*/ 5848552 w 8851901"/>
              <a:gd name="connsiteY6154" fmla="*/ 4420307 h 6857997"/>
              <a:gd name="connsiteX6155" fmla="*/ 5845390 w 8851901"/>
              <a:gd name="connsiteY6155" fmla="*/ 4415498 h 6857997"/>
              <a:gd name="connsiteX6156" fmla="*/ 5843019 w 8851901"/>
              <a:gd name="connsiteY6156" fmla="*/ 4410289 h 6857997"/>
              <a:gd name="connsiteX6157" fmla="*/ 5841043 w 8851901"/>
              <a:gd name="connsiteY6157" fmla="*/ 4407884 h 6857997"/>
              <a:gd name="connsiteX6158" fmla="*/ 5838672 w 8851901"/>
              <a:gd name="connsiteY6158" fmla="*/ 4405881 h 6857997"/>
              <a:gd name="connsiteX6159" fmla="*/ 5840252 w 8851901"/>
              <a:gd name="connsiteY6159" fmla="*/ 4412693 h 6857997"/>
              <a:gd name="connsiteX6160" fmla="*/ 5840252 w 8851901"/>
              <a:gd name="connsiteY6160" fmla="*/ 4415899 h 6857997"/>
              <a:gd name="connsiteX6161" fmla="*/ 5839857 w 8851901"/>
              <a:gd name="connsiteY6161" fmla="*/ 4418303 h 6857997"/>
              <a:gd name="connsiteX6162" fmla="*/ 5839067 w 8851901"/>
              <a:gd name="connsiteY6162" fmla="*/ 4420307 h 6857997"/>
              <a:gd name="connsiteX6163" fmla="*/ 5837881 w 8851901"/>
              <a:gd name="connsiteY6163" fmla="*/ 4421910 h 6857997"/>
              <a:gd name="connsiteX6164" fmla="*/ 5836300 w 8851901"/>
              <a:gd name="connsiteY6164" fmla="*/ 4423112 h 6857997"/>
              <a:gd name="connsiteX6165" fmla="*/ 5834324 w 8851901"/>
              <a:gd name="connsiteY6165" fmla="*/ 4424314 h 6857997"/>
              <a:gd name="connsiteX6166" fmla="*/ 5829977 w 8851901"/>
              <a:gd name="connsiteY6166" fmla="*/ 4421910 h 6857997"/>
              <a:gd name="connsiteX6167" fmla="*/ 5827606 w 8851901"/>
              <a:gd name="connsiteY6167" fmla="*/ 4419105 h 6857997"/>
              <a:gd name="connsiteX6168" fmla="*/ 5826025 w 8851901"/>
              <a:gd name="connsiteY6168" fmla="*/ 4416299 h 6857997"/>
              <a:gd name="connsiteX6169" fmla="*/ 5825235 w 8851901"/>
              <a:gd name="connsiteY6169" fmla="*/ 4413494 h 6857997"/>
              <a:gd name="connsiteX6170" fmla="*/ 5824049 w 8851901"/>
              <a:gd name="connsiteY6170" fmla="*/ 4407083 h 6857997"/>
              <a:gd name="connsiteX6171" fmla="*/ 5823259 w 8851901"/>
              <a:gd name="connsiteY6171" fmla="*/ 4403476 h 6857997"/>
              <a:gd name="connsiteX6172" fmla="*/ 5821678 w 8851901"/>
              <a:gd name="connsiteY6172" fmla="*/ 4400671 h 6857997"/>
              <a:gd name="connsiteX6173" fmla="*/ 5821283 w 8851901"/>
              <a:gd name="connsiteY6173" fmla="*/ 4401873 h 6857997"/>
              <a:gd name="connsiteX6174" fmla="*/ 5820888 w 8851901"/>
              <a:gd name="connsiteY6174" fmla="*/ 4403075 h 6857997"/>
              <a:gd name="connsiteX6175" fmla="*/ 5819307 w 8851901"/>
              <a:gd name="connsiteY6175" fmla="*/ 4403877 h 6857997"/>
              <a:gd name="connsiteX6176" fmla="*/ 5817331 w 8851901"/>
              <a:gd name="connsiteY6176" fmla="*/ 4405079 h 6857997"/>
              <a:gd name="connsiteX6177" fmla="*/ 5816540 w 8851901"/>
              <a:gd name="connsiteY6177" fmla="*/ 4405480 h 6857997"/>
              <a:gd name="connsiteX6178" fmla="*/ 5815750 w 8851901"/>
              <a:gd name="connsiteY6178" fmla="*/ 4406682 h 6857997"/>
              <a:gd name="connsiteX6179" fmla="*/ 5815750 w 8851901"/>
              <a:gd name="connsiteY6179" fmla="*/ 4409487 h 6857997"/>
              <a:gd name="connsiteX6180" fmla="*/ 5816540 w 8851901"/>
              <a:gd name="connsiteY6180" fmla="*/ 4411891 h 6857997"/>
              <a:gd name="connsiteX6181" fmla="*/ 5818912 w 8851901"/>
              <a:gd name="connsiteY6181" fmla="*/ 4416700 h 6857997"/>
              <a:gd name="connsiteX6182" fmla="*/ 5819702 w 8851901"/>
              <a:gd name="connsiteY6182" fmla="*/ 4419105 h 6857997"/>
              <a:gd name="connsiteX6183" fmla="*/ 5820888 w 8851901"/>
              <a:gd name="connsiteY6183" fmla="*/ 4421910 h 6857997"/>
              <a:gd name="connsiteX6184" fmla="*/ 5820888 w 8851901"/>
              <a:gd name="connsiteY6184" fmla="*/ 4424715 h 6857997"/>
              <a:gd name="connsiteX6185" fmla="*/ 5819307 w 8851901"/>
              <a:gd name="connsiteY6185" fmla="*/ 4427520 h 6857997"/>
              <a:gd name="connsiteX6186" fmla="*/ 5814959 w 8851901"/>
              <a:gd name="connsiteY6186" fmla="*/ 4425516 h 6857997"/>
              <a:gd name="connsiteX6187" fmla="*/ 5811007 w 8851901"/>
              <a:gd name="connsiteY6187" fmla="*/ 4425115 h 6857997"/>
              <a:gd name="connsiteX6188" fmla="*/ 5806660 w 8851901"/>
              <a:gd name="connsiteY6188" fmla="*/ 4424314 h 6857997"/>
              <a:gd name="connsiteX6189" fmla="*/ 5802313 w 8851901"/>
              <a:gd name="connsiteY6189" fmla="*/ 4422711 h 6857997"/>
              <a:gd name="connsiteX6190" fmla="*/ 5805079 w 8851901"/>
              <a:gd name="connsiteY6190" fmla="*/ 4416700 h 6857997"/>
              <a:gd name="connsiteX6191" fmla="*/ 5807055 w 8851901"/>
              <a:gd name="connsiteY6191" fmla="*/ 4411891 h 6857997"/>
              <a:gd name="connsiteX6192" fmla="*/ 5810612 w 8851901"/>
              <a:gd name="connsiteY6192" fmla="*/ 4403075 h 6857997"/>
              <a:gd name="connsiteX6193" fmla="*/ 5812193 w 8851901"/>
              <a:gd name="connsiteY6193" fmla="*/ 4399068 h 6857997"/>
              <a:gd name="connsiteX6194" fmla="*/ 5814169 w 8851901"/>
              <a:gd name="connsiteY6194" fmla="*/ 4395061 h 6857997"/>
              <a:gd name="connsiteX6195" fmla="*/ 5816935 w 8851901"/>
              <a:gd name="connsiteY6195" fmla="*/ 4391855 h 6857997"/>
              <a:gd name="connsiteX6196" fmla="*/ 5877720 w 8851901"/>
              <a:gd name="connsiteY6196" fmla="*/ 4368798 h 6857997"/>
              <a:gd name="connsiteX6197" fmla="*/ 5880895 w 8851901"/>
              <a:gd name="connsiteY6197" fmla="*/ 4369201 h 6857997"/>
              <a:gd name="connsiteX6198" fmla="*/ 5883276 w 8851901"/>
              <a:gd name="connsiteY6198" fmla="*/ 4370816 h 6857997"/>
              <a:gd name="connsiteX6199" fmla="*/ 5880498 w 8851901"/>
              <a:gd name="connsiteY6199" fmla="*/ 4375256 h 6857997"/>
              <a:gd name="connsiteX6200" fmla="*/ 5877323 w 8851901"/>
              <a:gd name="connsiteY6200" fmla="*/ 4378888 h 6857997"/>
              <a:gd name="connsiteX6201" fmla="*/ 5874148 w 8851901"/>
              <a:gd name="connsiteY6201" fmla="*/ 4381310 h 6857997"/>
              <a:gd name="connsiteX6202" fmla="*/ 5870576 w 8851901"/>
              <a:gd name="connsiteY6202" fmla="*/ 4383731 h 6857997"/>
              <a:gd name="connsiteX6203" fmla="*/ 5863432 w 8851901"/>
              <a:gd name="connsiteY6203" fmla="*/ 4387767 h 6857997"/>
              <a:gd name="connsiteX6204" fmla="*/ 5859463 w 8851901"/>
              <a:gd name="connsiteY6204" fmla="*/ 4390189 h 6857997"/>
              <a:gd name="connsiteX6205" fmla="*/ 5855891 w 8851901"/>
              <a:gd name="connsiteY6205" fmla="*/ 4392611 h 6857997"/>
              <a:gd name="connsiteX6206" fmla="*/ 5855891 w 8851901"/>
              <a:gd name="connsiteY6206" fmla="*/ 4390593 h 6857997"/>
              <a:gd name="connsiteX6207" fmla="*/ 5855891 w 8851901"/>
              <a:gd name="connsiteY6207" fmla="*/ 4389785 h 6857997"/>
              <a:gd name="connsiteX6208" fmla="*/ 5855494 w 8851901"/>
              <a:gd name="connsiteY6208" fmla="*/ 4388171 h 6857997"/>
              <a:gd name="connsiteX6209" fmla="*/ 5854304 w 8851901"/>
              <a:gd name="connsiteY6209" fmla="*/ 4387767 h 6857997"/>
              <a:gd name="connsiteX6210" fmla="*/ 5853113 w 8851901"/>
              <a:gd name="connsiteY6210" fmla="*/ 4386153 h 6857997"/>
              <a:gd name="connsiteX6211" fmla="*/ 5851129 w 8851901"/>
              <a:gd name="connsiteY6211" fmla="*/ 4384942 h 6857997"/>
              <a:gd name="connsiteX6212" fmla="*/ 5849144 w 8851901"/>
              <a:gd name="connsiteY6212" fmla="*/ 4384135 h 6857997"/>
              <a:gd name="connsiteX6213" fmla="*/ 5848351 w 8851901"/>
              <a:gd name="connsiteY6213" fmla="*/ 4383328 h 6857997"/>
              <a:gd name="connsiteX6214" fmla="*/ 5847160 w 8851901"/>
              <a:gd name="connsiteY6214" fmla="*/ 4382117 h 6857997"/>
              <a:gd name="connsiteX6215" fmla="*/ 5846763 w 8851901"/>
              <a:gd name="connsiteY6215" fmla="*/ 4380502 h 6857997"/>
              <a:gd name="connsiteX6216" fmla="*/ 5846763 w 8851901"/>
              <a:gd name="connsiteY6216" fmla="*/ 4378888 h 6857997"/>
              <a:gd name="connsiteX6217" fmla="*/ 5846763 w 8851901"/>
              <a:gd name="connsiteY6217" fmla="*/ 4376063 h 6857997"/>
              <a:gd name="connsiteX6218" fmla="*/ 5847160 w 8851901"/>
              <a:gd name="connsiteY6218" fmla="*/ 4372834 h 6857997"/>
              <a:gd name="connsiteX6219" fmla="*/ 5850732 w 8851901"/>
              <a:gd name="connsiteY6219" fmla="*/ 4376870 h 6857997"/>
              <a:gd name="connsiteX6220" fmla="*/ 5853510 w 8851901"/>
              <a:gd name="connsiteY6220" fmla="*/ 4378888 h 6857997"/>
              <a:gd name="connsiteX6221" fmla="*/ 5856288 w 8851901"/>
              <a:gd name="connsiteY6221" fmla="*/ 4380099 h 6857997"/>
              <a:gd name="connsiteX6222" fmla="*/ 5859066 w 8851901"/>
              <a:gd name="connsiteY6222" fmla="*/ 4380502 h 6857997"/>
              <a:gd name="connsiteX6223" fmla="*/ 5860654 w 8851901"/>
              <a:gd name="connsiteY6223" fmla="*/ 4380099 h 6857997"/>
              <a:gd name="connsiteX6224" fmla="*/ 5862638 w 8851901"/>
              <a:gd name="connsiteY6224" fmla="*/ 4379292 h 6857997"/>
              <a:gd name="connsiteX6225" fmla="*/ 5864623 w 8851901"/>
              <a:gd name="connsiteY6225" fmla="*/ 4378081 h 6857997"/>
              <a:gd name="connsiteX6226" fmla="*/ 5866607 w 8851901"/>
              <a:gd name="connsiteY6226" fmla="*/ 4376870 h 6857997"/>
              <a:gd name="connsiteX6227" fmla="*/ 5870179 w 8851901"/>
              <a:gd name="connsiteY6227" fmla="*/ 4372834 h 6857997"/>
              <a:gd name="connsiteX6228" fmla="*/ 5872163 w 8851901"/>
              <a:gd name="connsiteY6228" fmla="*/ 4371219 h 6857997"/>
              <a:gd name="connsiteX6229" fmla="*/ 5874148 w 8851901"/>
              <a:gd name="connsiteY6229" fmla="*/ 4369605 h 6857997"/>
              <a:gd name="connsiteX6230" fmla="*/ 5876132 w 8851901"/>
              <a:gd name="connsiteY6230" fmla="*/ 4369201 h 6857997"/>
              <a:gd name="connsiteX6231" fmla="*/ 7264861 w 8851901"/>
              <a:gd name="connsiteY6231" fmla="*/ 4356099 h 6857997"/>
              <a:gd name="connsiteX6232" fmla="*/ 7265651 w 8851901"/>
              <a:gd name="connsiteY6232" fmla="*/ 4356099 h 6857997"/>
              <a:gd name="connsiteX6233" fmla="*/ 7267628 w 8851901"/>
              <a:gd name="connsiteY6233" fmla="*/ 4356494 h 6857997"/>
              <a:gd name="connsiteX6234" fmla="*/ 7266837 w 8851901"/>
              <a:gd name="connsiteY6234" fmla="*/ 4359656 h 6857997"/>
              <a:gd name="connsiteX6235" fmla="*/ 7266442 w 8851901"/>
              <a:gd name="connsiteY6235" fmla="*/ 4362027 h 6857997"/>
              <a:gd name="connsiteX6236" fmla="*/ 7266837 w 8851901"/>
              <a:gd name="connsiteY6236" fmla="*/ 4363213 h 6857997"/>
              <a:gd name="connsiteX6237" fmla="*/ 7267628 w 8851901"/>
              <a:gd name="connsiteY6237" fmla="*/ 4364794 h 6857997"/>
              <a:gd name="connsiteX6238" fmla="*/ 7268814 w 8851901"/>
              <a:gd name="connsiteY6238" fmla="*/ 4366375 h 6857997"/>
              <a:gd name="connsiteX6239" fmla="*/ 7269999 w 8851901"/>
              <a:gd name="connsiteY6239" fmla="*/ 4366770 h 6857997"/>
              <a:gd name="connsiteX6240" fmla="*/ 7273557 w 8851901"/>
              <a:gd name="connsiteY6240" fmla="*/ 4368351 h 6857997"/>
              <a:gd name="connsiteX6241" fmla="*/ 7277114 w 8851901"/>
              <a:gd name="connsiteY6241" fmla="*/ 4369537 h 6857997"/>
              <a:gd name="connsiteX6242" fmla="*/ 7278300 w 8851901"/>
              <a:gd name="connsiteY6242" fmla="*/ 4370327 h 6857997"/>
              <a:gd name="connsiteX6243" fmla="*/ 7279485 w 8851901"/>
              <a:gd name="connsiteY6243" fmla="*/ 4371117 h 6857997"/>
              <a:gd name="connsiteX6244" fmla="*/ 7280276 w 8851901"/>
              <a:gd name="connsiteY6244" fmla="*/ 4372698 h 6857997"/>
              <a:gd name="connsiteX6245" fmla="*/ 7280276 w 8851901"/>
              <a:gd name="connsiteY6245" fmla="*/ 4374674 h 6857997"/>
              <a:gd name="connsiteX6246" fmla="*/ 7280276 w 8851901"/>
              <a:gd name="connsiteY6246" fmla="*/ 4377046 h 6857997"/>
              <a:gd name="connsiteX6247" fmla="*/ 7279485 w 8851901"/>
              <a:gd name="connsiteY6247" fmla="*/ 4379812 h 6857997"/>
              <a:gd name="connsiteX6248" fmla="*/ 7274347 w 8851901"/>
              <a:gd name="connsiteY6248" fmla="*/ 4379812 h 6857997"/>
              <a:gd name="connsiteX6249" fmla="*/ 7270790 w 8851901"/>
              <a:gd name="connsiteY6249" fmla="*/ 4380208 h 6857997"/>
              <a:gd name="connsiteX6250" fmla="*/ 7263675 w 8851901"/>
              <a:gd name="connsiteY6250" fmla="*/ 4382974 h 6857997"/>
              <a:gd name="connsiteX6251" fmla="*/ 7260118 w 8851901"/>
              <a:gd name="connsiteY6251" fmla="*/ 4383765 h 6857997"/>
              <a:gd name="connsiteX6252" fmla="*/ 7256165 w 8851901"/>
              <a:gd name="connsiteY6252" fmla="*/ 4384160 h 6857997"/>
              <a:gd name="connsiteX6253" fmla="*/ 7251422 w 8851901"/>
              <a:gd name="connsiteY6253" fmla="*/ 4383765 h 6857997"/>
              <a:gd name="connsiteX6254" fmla="*/ 7245493 w 8851901"/>
              <a:gd name="connsiteY6254" fmla="*/ 4382184 h 6857997"/>
              <a:gd name="connsiteX6255" fmla="*/ 7245098 w 8851901"/>
              <a:gd name="connsiteY6255" fmla="*/ 4385741 h 6857997"/>
              <a:gd name="connsiteX6256" fmla="*/ 7244308 w 8851901"/>
              <a:gd name="connsiteY6256" fmla="*/ 4388507 h 6857997"/>
              <a:gd name="connsiteX6257" fmla="*/ 7242331 w 8851901"/>
              <a:gd name="connsiteY6257" fmla="*/ 4394041 h 6857997"/>
              <a:gd name="connsiteX6258" fmla="*/ 7237193 w 8851901"/>
              <a:gd name="connsiteY6258" fmla="*/ 4404712 h 6857997"/>
              <a:gd name="connsiteX6259" fmla="*/ 7235217 w 8851901"/>
              <a:gd name="connsiteY6259" fmla="*/ 4409850 h 6857997"/>
              <a:gd name="connsiteX6260" fmla="*/ 7234821 w 8851901"/>
              <a:gd name="connsiteY6260" fmla="*/ 4412221 h 6857997"/>
              <a:gd name="connsiteX6261" fmla="*/ 7234426 w 8851901"/>
              <a:gd name="connsiteY6261" fmla="*/ 4415383 h 6857997"/>
              <a:gd name="connsiteX6262" fmla="*/ 7234821 w 8851901"/>
              <a:gd name="connsiteY6262" fmla="*/ 4417754 h 6857997"/>
              <a:gd name="connsiteX6263" fmla="*/ 7235612 w 8851901"/>
              <a:gd name="connsiteY6263" fmla="*/ 4420521 h 6857997"/>
              <a:gd name="connsiteX6264" fmla="*/ 7237588 w 8851901"/>
              <a:gd name="connsiteY6264" fmla="*/ 4423683 h 6857997"/>
              <a:gd name="connsiteX6265" fmla="*/ 7239960 w 8851901"/>
              <a:gd name="connsiteY6265" fmla="*/ 4426845 h 6857997"/>
              <a:gd name="connsiteX6266" fmla="*/ 7236798 w 8851901"/>
              <a:gd name="connsiteY6266" fmla="*/ 4429216 h 6857997"/>
              <a:gd name="connsiteX6267" fmla="*/ 7235217 w 8851901"/>
              <a:gd name="connsiteY6267" fmla="*/ 4430006 h 6857997"/>
              <a:gd name="connsiteX6268" fmla="*/ 7233636 w 8851901"/>
              <a:gd name="connsiteY6268" fmla="*/ 4430402 h 6857997"/>
              <a:gd name="connsiteX6269" fmla="*/ 7231264 w 8851901"/>
              <a:gd name="connsiteY6269" fmla="*/ 4430006 h 6857997"/>
              <a:gd name="connsiteX6270" fmla="*/ 7228893 w 8851901"/>
              <a:gd name="connsiteY6270" fmla="*/ 4428426 h 6857997"/>
              <a:gd name="connsiteX6271" fmla="*/ 7226126 w 8851901"/>
              <a:gd name="connsiteY6271" fmla="*/ 4426845 h 6857997"/>
              <a:gd name="connsiteX6272" fmla="*/ 7222173 w 8851901"/>
              <a:gd name="connsiteY6272" fmla="*/ 4424868 h 6857997"/>
              <a:gd name="connsiteX6273" fmla="*/ 7217825 w 8851901"/>
              <a:gd name="connsiteY6273" fmla="*/ 4424078 h 6857997"/>
              <a:gd name="connsiteX6274" fmla="*/ 7214663 w 8851901"/>
              <a:gd name="connsiteY6274" fmla="*/ 4424078 h 6857997"/>
              <a:gd name="connsiteX6275" fmla="*/ 7211897 w 8851901"/>
              <a:gd name="connsiteY6275" fmla="*/ 4424078 h 6857997"/>
              <a:gd name="connsiteX6276" fmla="*/ 7209920 w 8851901"/>
              <a:gd name="connsiteY6276" fmla="*/ 4425659 h 6857997"/>
              <a:gd name="connsiteX6277" fmla="*/ 7209130 w 8851901"/>
              <a:gd name="connsiteY6277" fmla="*/ 4427635 h 6857997"/>
              <a:gd name="connsiteX6278" fmla="*/ 7208339 w 8851901"/>
              <a:gd name="connsiteY6278" fmla="*/ 4428821 h 6857997"/>
              <a:gd name="connsiteX6279" fmla="*/ 7208339 w 8851901"/>
              <a:gd name="connsiteY6279" fmla="*/ 4430797 h 6857997"/>
              <a:gd name="connsiteX6280" fmla="*/ 7209130 w 8851901"/>
              <a:gd name="connsiteY6280" fmla="*/ 4435144 h 6857997"/>
              <a:gd name="connsiteX6281" fmla="*/ 7209920 w 8851901"/>
              <a:gd name="connsiteY6281" fmla="*/ 4439492 h 6857997"/>
              <a:gd name="connsiteX6282" fmla="*/ 7210315 w 8851901"/>
              <a:gd name="connsiteY6282" fmla="*/ 4443444 h 6857997"/>
              <a:gd name="connsiteX6283" fmla="*/ 7210315 w 8851901"/>
              <a:gd name="connsiteY6283" fmla="*/ 4445420 h 6857997"/>
              <a:gd name="connsiteX6284" fmla="*/ 7209920 w 8851901"/>
              <a:gd name="connsiteY6284" fmla="*/ 4447001 h 6857997"/>
              <a:gd name="connsiteX6285" fmla="*/ 7208339 w 8851901"/>
              <a:gd name="connsiteY6285" fmla="*/ 4448187 h 6857997"/>
              <a:gd name="connsiteX6286" fmla="*/ 7206758 w 8851901"/>
              <a:gd name="connsiteY6286" fmla="*/ 4449768 h 6857997"/>
              <a:gd name="connsiteX6287" fmla="*/ 7203991 w 8851901"/>
              <a:gd name="connsiteY6287" fmla="*/ 4450558 h 6857997"/>
              <a:gd name="connsiteX6288" fmla="*/ 7200829 w 8851901"/>
              <a:gd name="connsiteY6288" fmla="*/ 4451349 h 6857997"/>
              <a:gd name="connsiteX6289" fmla="*/ 7200434 w 8851901"/>
              <a:gd name="connsiteY6289" fmla="*/ 4448187 h 6857997"/>
              <a:gd name="connsiteX6290" fmla="*/ 7199248 w 8851901"/>
              <a:gd name="connsiteY6290" fmla="*/ 4445420 h 6857997"/>
              <a:gd name="connsiteX6291" fmla="*/ 7196481 w 8851901"/>
              <a:gd name="connsiteY6291" fmla="*/ 4440678 h 6857997"/>
              <a:gd name="connsiteX6292" fmla="*/ 7193319 w 8851901"/>
              <a:gd name="connsiteY6292" fmla="*/ 4436330 h 6857997"/>
              <a:gd name="connsiteX6293" fmla="*/ 7190157 w 8851901"/>
              <a:gd name="connsiteY6293" fmla="*/ 4432378 h 6857997"/>
              <a:gd name="connsiteX6294" fmla="*/ 7186995 w 8851901"/>
              <a:gd name="connsiteY6294" fmla="*/ 4428030 h 6857997"/>
              <a:gd name="connsiteX6295" fmla="*/ 7185810 w 8851901"/>
              <a:gd name="connsiteY6295" fmla="*/ 4425659 h 6857997"/>
              <a:gd name="connsiteX6296" fmla="*/ 7184624 w 8851901"/>
              <a:gd name="connsiteY6296" fmla="*/ 4422892 h 6857997"/>
              <a:gd name="connsiteX6297" fmla="*/ 7183833 w 8851901"/>
              <a:gd name="connsiteY6297" fmla="*/ 4420126 h 6857997"/>
              <a:gd name="connsiteX6298" fmla="*/ 7183438 w 8851901"/>
              <a:gd name="connsiteY6298" fmla="*/ 4416964 h 6857997"/>
              <a:gd name="connsiteX6299" fmla="*/ 7183438 w 8851901"/>
              <a:gd name="connsiteY6299" fmla="*/ 4413407 h 6857997"/>
              <a:gd name="connsiteX6300" fmla="*/ 7183833 w 8851901"/>
              <a:gd name="connsiteY6300" fmla="*/ 4409455 h 6857997"/>
              <a:gd name="connsiteX6301" fmla="*/ 7189762 w 8851901"/>
              <a:gd name="connsiteY6301" fmla="*/ 4407874 h 6857997"/>
              <a:gd name="connsiteX6302" fmla="*/ 7194900 w 8851901"/>
              <a:gd name="connsiteY6302" fmla="*/ 4405502 h 6857997"/>
              <a:gd name="connsiteX6303" fmla="*/ 7200434 w 8851901"/>
              <a:gd name="connsiteY6303" fmla="*/ 4402736 h 6857997"/>
              <a:gd name="connsiteX6304" fmla="*/ 7204782 w 8851901"/>
              <a:gd name="connsiteY6304" fmla="*/ 4399179 h 6857997"/>
              <a:gd name="connsiteX6305" fmla="*/ 7209130 w 8851901"/>
              <a:gd name="connsiteY6305" fmla="*/ 4396017 h 6857997"/>
              <a:gd name="connsiteX6306" fmla="*/ 7213478 w 8851901"/>
              <a:gd name="connsiteY6306" fmla="*/ 4392065 h 6857997"/>
              <a:gd name="connsiteX6307" fmla="*/ 7221778 w 8851901"/>
              <a:gd name="connsiteY6307" fmla="*/ 4384160 h 6857997"/>
              <a:gd name="connsiteX6308" fmla="*/ 7229683 w 8851901"/>
              <a:gd name="connsiteY6308" fmla="*/ 4376651 h 6857997"/>
              <a:gd name="connsiteX6309" fmla="*/ 7234426 w 8851901"/>
              <a:gd name="connsiteY6309" fmla="*/ 4373094 h 6857997"/>
              <a:gd name="connsiteX6310" fmla="*/ 7239169 w 8851901"/>
              <a:gd name="connsiteY6310" fmla="*/ 4369537 h 6857997"/>
              <a:gd name="connsiteX6311" fmla="*/ 7243912 w 8851901"/>
              <a:gd name="connsiteY6311" fmla="*/ 4366770 h 6857997"/>
              <a:gd name="connsiteX6312" fmla="*/ 7249446 w 8851901"/>
              <a:gd name="connsiteY6312" fmla="*/ 4364399 h 6857997"/>
              <a:gd name="connsiteX6313" fmla="*/ 7255770 w 8851901"/>
              <a:gd name="connsiteY6313" fmla="*/ 4362818 h 6857997"/>
              <a:gd name="connsiteX6314" fmla="*/ 7262094 w 8851901"/>
              <a:gd name="connsiteY6314" fmla="*/ 4361632 h 6857997"/>
              <a:gd name="connsiteX6315" fmla="*/ 7262489 w 8851901"/>
              <a:gd name="connsiteY6315" fmla="*/ 4358865 h 6857997"/>
              <a:gd name="connsiteX6316" fmla="*/ 7262885 w 8851901"/>
              <a:gd name="connsiteY6316" fmla="*/ 4357284 h 6857997"/>
              <a:gd name="connsiteX6317" fmla="*/ 7263675 w 8851901"/>
              <a:gd name="connsiteY6317" fmla="*/ 4356494 h 6857997"/>
              <a:gd name="connsiteX6318" fmla="*/ 5933094 w 8851901"/>
              <a:gd name="connsiteY6318" fmla="*/ 4351336 h 6857997"/>
              <a:gd name="connsiteX6319" fmla="*/ 5936626 w 8851901"/>
              <a:gd name="connsiteY6319" fmla="*/ 4354908 h 6857997"/>
              <a:gd name="connsiteX6320" fmla="*/ 5939373 w 8851901"/>
              <a:gd name="connsiteY6320" fmla="*/ 4358083 h 6857997"/>
              <a:gd name="connsiteX6321" fmla="*/ 5941335 w 8851901"/>
              <a:gd name="connsiteY6321" fmla="*/ 4361655 h 6857997"/>
              <a:gd name="connsiteX6322" fmla="*/ 5943297 w 8851901"/>
              <a:gd name="connsiteY6322" fmla="*/ 4364433 h 6857997"/>
              <a:gd name="connsiteX6323" fmla="*/ 5944867 w 8851901"/>
              <a:gd name="connsiteY6323" fmla="*/ 4367608 h 6857997"/>
              <a:gd name="connsiteX6324" fmla="*/ 5945652 w 8851901"/>
              <a:gd name="connsiteY6324" fmla="*/ 4370386 h 6857997"/>
              <a:gd name="connsiteX6325" fmla="*/ 5946829 w 8851901"/>
              <a:gd name="connsiteY6325" fmla="*/ 4376339 h 6857997"/>
              <a:gd name="connsiteX6326" fmla="*/ 5948006 w 8851901"/>
              <a:gd name="connsiteY6326" fmla="*/ 4387451 h 6857997"/>
              <a:gd name="connsiteX6327" fmla="*/ 5949184 w 8851901"/>
              <a:gd name="connsiteY6327" fmla="*/ 4392611 h 6857997"/>
              <a:gd name="connsiteX6328" fmla="*/ 5949968 w 8851901"/>
              <a:gd name="connsiteY6328" fmla="*/ 4395786 h 6857997"/>
              <a:gd name="connsiteX6329" fmla="*/ 5951538 w 8851901"/>
              <a:gd name="connsiteY6329" fmla="*/ 4398564 h 6857997"/>
              <a:gd name="connsiteX6330" fmla="*/ 5949576 w 8851901"/>
              <a:gd name="connsiteY6330" fmla="*/ 4396183 h 6857997"/>
              <a:gd name="connsiteX6331" fmla="*/ 5947614 w 8851901"/>
              <a:gd name="connsiteY6331" fmla="*/ 4394595 h 6857997"/>
              <a:gd name="connsiteX6332" fmla="*/ 5946044 w 8851901"/>
              <a:gd name="connsiteY6332" fmla="*/ 4394198 h 6857997"/>
              <a:gd name="connsiteX6333" fmla="*/ 5945259 w 8851901"/>
              <a:gd name="connsiteY6333" fmla="*/ 4394198 h 6857997"/>
              <a:gd name="connsiteX6334" fmla="*/ 5943690 w 8851901"/>
              <a:gd name="connsiteY6334" fmla="*/ 4394198 h 6857997"/>
              <a:gd name="connsiteX6335" fmla="*/ 5942905 w 8851901"/>
              <a:gd name="connsiteY6335" fmla="*/ 4395389 h 6857997"/>
              <a:gd name="connsiteX6336" fmla="*/ 5941335 w 8851901"/>
              <a:gd name="connsiteY6336" fmla="*/ 4396976 h 6857997"/>
              <a:gd name="connsiteX6337" fmla="*/ 5939766 w 8851901"/>
              <a:gd name="connsiteY6337" fmla="*/ 4400151 h 6857997"/>
              <a:gd name="connsiteX6338" fmla="*/ 5938981 w 8851901"/>
              <a:gd name="connsiteY6338" fmla="*/ 4400945 h 6857997"/>
              <a:gd name="connsiteX6339" fmla="*/ 5938588 w 8851901"/>
              <a:gd name="connsiteY6339" fmla="*/ 4401342 h 6857997"/>
              <a:gd name="connsiteX6340" fmla="*/ 5937019 w 8851901"/>
              <a:gd name="connsiteY6340" fmla="*/ 4402136 h 6857997"/>
              <a:gd name="connsiteX6341" fmla="*/ 5936234 w 8851901"/>
              <a:gd name="connsiteY6341" fmla="*/ 4402136 h 6857997"/>
              <a:gd name="connsiteX6342" fmla="*/ 5934664 w 8851901"/>
              <a:gd name="connsiteY6342" fmla="*/ 4400945 h 6857997"/>
              <a:gd name="connsiteX6343" fmla="*/ 5932702 w 8851901"/>
              <a:gd name="connsiteY6343" fmla="*/ 4399755 h 6857997"/>
              <a:gd name="connsiteX6344" fmla="*/ 5931132 w 8851901"/>
              <a:gd name="connsiteY6344" fmla="*/ 4396976 h 6857997"/>
              <a:gd name="connsiteX6345" fmla="*/ 5930348 w 8851901"/>
              <a:gd name="connsiteY6345" fmla="*/ 4394595 h 6857997"/>
              <a:gd name="connsiteX6346" fmla="*/ 5930348 w 8851901"/>
              <a:gd name="connsiteY6346" fmla="*/ 4392214 h 6857997"/>
              <a:gd name="connsiteX6347" fmla="*/ 5930348 w 8851901"/>
              <a:gd name="connsiteY6347" fmla="*/ 4390626 h 6857997"/>
              <a:gd name="connsiteX6348" fmla="*/ 5930740 w 8851901"/>
              <a:gd name="connsiteY6348" fmla="*/ 4389039 h 6857997"/>
              <a:gd name="connsiteX6349" fmla="*/ 5931132 w 8851901"/>
              <a:gd name="connsiteY6349" fmla="*/ 4387848 h 6857997"/>
              <a:gd name="connsiteX6350" fmla="*/ 5933094 w 8851901"/>
              <a:gd name="connsiteY6350" fmla="*/ 4385467 h 6857997"/>
              <a:gd name="connsiteX6351" fmla="*/ 5935057 w 8851901"/>
              <a:gd name="connsiteY6351" fmla="*/ 4383086 h 6857997"/>
              <a:gd name="connsiteX6352" fmla="*/ 5936234 w 8851901"/>
              <a:gd name="connsiteY6352" fmla="*/ 4381895 h 6857997"/>
              <a:gd name="connsiteX6353" fmla="*/ 5936626 w 8851901"/>
              <a:gd name="connsiteY6353" fmla="*/ 4380705 h 6857997"/>
              <a:gd name="connsiteX6354" fmla="*/ 5936626 w 8851901"/>
              <a:gd name="connsiteY6354" fmla="*/ 4379117 h 6857997"/>
              <a:gd name="connsiteX6355" fmla="*/ 5936234 w 8851901"/>
              <a:gd name="connsiteY6355" fmla="*/ 4377133 h 6857997"/>
              <a:gd name="connsiteX6356" fmla="*/ 5935057 w 8851901"/>
              <a:gd name="connsiteY6356" fmla="*/ 4375148 h 6857997"/>
              <a:gd name="connsiteX6357" fmla="*/ 5933487 w 8851901"/>
              <a:gd name="connsiteY6357" fmla="*/ 4373164 h 6857997"/>
              <a:gd name="connsiteX6358" fmla="*/ 5932702 w 8851901"/>
              <a:gd name="connsiteY6358" fmla="*/ 4372370 h 6857997"/>
              <a:gd name="connsiteX6359" fmla="*/ 5931132 w 8851901"/>
              <a:gd name="connsiteY6359" fmla="*/ 4371973 h 6857997"/>
              <a:gd name="connsiteX6360" fmla="*/ 5928778 w 8851901"/>
              <a:gd name="connsiteY6360" fmla="*/ 4371180 h 6857997"/>
              <a:gd name="connsiteX6361" fmla="*/ 5922892 w 8851901"/>
              <a:gd name="connsiteY6361" fmla="*/ 4371973 h 6857997"/>
              <a:gd name="connsiteX6362" fmla="*/ 5920145 w 8851901"/>
              <a:gd name="connsiteY6362" fmla="*/ 4371180 h 6857997"/>
              <a:gd name="connsiteX6363" fmla="*/ 5919360 w 8851901"/>
              <a:gd name="connsiteY6363" fmla="*/ 4370783 h 6857997"/>
              <a:gd name="connsiteX6364" fmla="*/ 5918183 w 8851901"/>
              <a:gd name="connsiteY6364" fmla="*/ 4370386 h 6857997"/>
              <a:gd name="connsiteX6365" fmla="*/ 5917790 w 8851901"/>
              <a:gd name="connsiteY6365" fmla="*/ 4369989 h 6857997"/>
              <a:gd name="connsiteX6366" fmla="*/ 5917398 w 8851901"/>
              <a:gd name="connsiteY6366" fmla="*/ 4368401 h 6857997"/>
              <a:gd name="connsiteX6367" fmla="*/ 5916613 w 8851901"/>
              <a:gd name="connsiteY6367" fmla="*/ 4366814 h 6857997"/>
              <a:gd name="connsiteX6368" fmla="*/ 5916613 w 8851901"/>
              <a:gd name="connsiteY6368" fmla="*/ 4364830 h 6857997"/>
              <a:gd name="connsiteX6369" fmla="*/ 5919752 w 8851901"/>
              <a:gd name="connsiteY6369" fmla="*/ 4365623 h 6857997"/>
              <a:gd name="connsiteX6370" fmla="*/ 5922499 w 8851901"/>
              <a:gd name="connsiteY6370" fmla="*/ 4365623 h 6857997"/>
              <a:gd name="connsiteX6371" fmla="*/ 5924854 w 8851901"/>
              <a:gd name="connsiteY6371" fmla="*/ 4364433 h 6857997"/>
              <a:gd name="connsiteX6372" fmla="*/ 5926816 w 8851901"/>
              <a:gd name="connsiteY6372" fmla="*/ 4362845 h 6857997"/>
              <a:gd name="connsiteX6373" fmla="*/ 5928778 w 8851901"/>
              <a:gd name="connsiteY6373" fmla="*/ 4360464 h 6857997"/>
              <a:gd name="connsiteX6374" fmla="*/ 5930348 w 8851901"/>
              <a:gd name="connsiteY6374" fmla="*/ 4358083 h 6857997"/>
              <a:gd name="connsiteX6375" fmla="*/ 7063317 w 8851901"/>
              <a:gd name="connsiteY6375" fmla="*/ 4349748 h 6857997"/>
              <a:gd name="connsiteX6376" fmla="*/ 7064486 w 8851901"/>
              <a:gd name="connsiteY6376" fmla="*/ 4349748 h 6857997"/>
              <a:gd name="connsiteX6377" fmla="*/ 7066436 w 8851901"/>
              <a:gd name="connsiteY6377" fmla="*/ 4352488 h 6857997"/>
              <a:gd name="connsiteX6378" fmla="*/ 7067996 w 8851901"/>
              <a:gd name="connsiteY6378" fmla="*/ 4355619 h 6857997"/>
              <a:gd name="connsiteX6379" fmla="*/ 7069165 w 8851901"/>
              <a:gd name="connsiteY6379" fmla="*/ 4358359 h 6857997"/>
              <a:gd name="connsiteX6380" fmla="*/ 7069945 w 8851901"/>
              <a:gd name="connsiteY6380" fmla="*/ 4361882 h 6857997"/>
              <a:gd name="connsiteX6381" fmla="*/ 7070335 w 8851901"/>
              <a:gd name="connsiteY6381" fmla="*/ 4365797 h 6857997"/>
              <a:gd name="connsiteX6382" fmla="*/ 7070725 w 8851901"/>
              <a:gd name="connsiteY6382" fmla="*/ 4369320 h 6857997"/>
              <a:gd name="connsiteX6383" fmla="*/ 7070725 w 8851901"/>
              <a:gd name="connsiteY6383" fmla="*/ 4373234 h 6857997"/>
              <a:gd name="connsiteX6384" fmla="*/ 7070335 w 8851901"/>
              <a:gd name="connsiteY6384" fmla="*/ 4378323 h 6857997"/>
              <a:gd name="connsiteX6385" fmla="*/ 7066436 w 8851901"/>
              <a:gd name="connsiteY6385" fmla="*/ 4377540 h 6857997"/>
              <a:gd name="connsiteX6386" fmla="*/ 7063707 w 8851901"/>
              <a:gd name="connsiteY6386" fmla="*/ 4376757 h 6857997"/>
              <a:gd name="connsiteX6387" fmla="*/ 7061757 w 8851901"/>
              <a:gd name="connsiteY6387" fmla="*/ 4374800 h 6857997"/>
              <a:gd name="connsiteX6388" fmla="*/ 7059807 w 8851901"/>
              <a:gd name="connsiteY6388" fmla="*/ 4372843 h 6857997"/>
              <a:gd name="connsiteX6389" fmla="*/ 7057078 w 8851901"/>
              <a:gd name="connsiteY6389" fmla="*/ 4368537 h 6857997"/>
              <a:gd name="connsiteX6390" fmla="*/ 7055518 w 8851901"/>
              <a:gd name="connsiteY6390" fmla="*/ 4366580 h 6857997"/>
              <a:gd name="connsiteX6391" fmla="*/ 7053569 w 8851901"/>
              <a:gd name="connsiteY6391" fmla="*/ 4364622 h 6857997"/>
              <a:gd name="connsiteX6392" fmla="*/ 7053569 w 8851901"/>
              <a:gd name="connsiteY6392" fmla="*/ 4365797 h 6857997"/>
              <a:gd name="connsiteX6393" fmla="*/ 7053179 w 8851901"/>
              <a:gd name="connsiteY6393" fmla="*/ 4366580 h 6857997"/>
              <a:gd name="connsiteX6394" fmla="*/ 7052399 w 8851901"/>
              <a:gd name="connsiteY6394" fmla="*/ 4366971 h 6857997"/>
              <a:gd name="connsiteX6395" fmla="*/ 7051229 w 8851901"/>
              <a:gd name="connsiteY6395" fmla="*/ 4367754 h 6857997"/>
              <a:gd name="connsiteX6396" fmla="*/ 7050450 w 8851901"/>
              <a:gd name="connsiteY6396" fmla="*/ 4367754 h 6857997"/>
              <a:gd name="connsiteX6397" fmla="*/ 7049670 w 8851901"/>
              <a:gd name="connsiteY6397" fmla="*/ 4366971 h 6857997"/>
              <a:gd name="connsiteX6398" fmla="*/ 7048890 w 8851901"/>
              <a:gd name="connsiteY6398" fmla="*/ 4365797 h 6857997"/>
              <a:gd name="connsiteX6399" fmla="*/ 7048500 w 8851901"/>
              <a:gd name="connsiteY6399" fmla="*/ 4363840 h 6857997"/>
              <a:gd name="connsiteX6400" fmla="*/ 7050450 w 8851901"/>
              <a:gd name="connsiteY6400" fmla="*/ 4364231 h 6857997"/>
              <a:gd name="connsiteX6401" fmla="*/ 7052399 w 8851901"/>
              <a:gd name="connsiteY6401" fmla="*/ 4364231 h 6857997"/>
              <a:gd name="connsiteX6402" fmla="*/ 7053569 w 8851901"/>
              <a:gd name="connsiteY6402" fmla="*/ 4363840 h 6857997"/>
              <a:gd name="connsiteX6403" fmla="*/ 7054739 w 8851901"/>
              <a:gd name="connsiteY6403" fmla="*/ 4362665 h 6857997"/>
              <a:gd name="connsiteX6404" fmla="*/ 7055518 w 8851901"/>
              <a:gd name="connsiteY6404" fmla="*/ 4361882 h 6857997"/>
              <a:gd name="connsiteX6405" fmla="*/ 7056688 w 8851901"/>
              <a:gd name="connsiteY6405" fmla="*/ 4360708 h 6857997"/>
              <a:gd name="connsiteX6406" fmla="*/ 7057468 w 8851901"/>
              <a:gd name="connsiteY6406" fmla="*/ 4357968 h 6857997"/>
              <a:gd name="connsiteX6407" fmla="*/ 7058638 w 8851901"/>
              <a:gd name="connsiteY6407" fmla="*/ 4354445 h 6857997"/>
              <a:gd name="connsiteX6408" fmla="*/ 7059807 w 8851901"/>
              <a:gd name="connsiteY6408" fmla="*/ 4352096 h 6857997"/>
              <a:gd name="connsiteX6409" fmla="*/ 7060977 w 8851901"/>
              <a:gd name="connsiteY6409" fmla="*/ 4351314 h 6857997"/>
              <a:gd name="connsiteX6410" fmla="*/ 7061757 w 8851901"/>
              <a:gd name="connsiteY6410" fmla="*/ 4350139 h 6857997"/>
              <a:gd name="connsiteX6411" fmla="*/ 5980447 w 8851901"/>
              <a:gd name="connsiteY6411" fmla="*/ 4344986 h 6857997"/>
              <a:gd name="connsiteX6412" fmla="*/ 5984346 w 8851901"/>
              <a:gd name="connsiteY6412" fmla="*/ 4345388 h 6857997"/>
              <a:gd name="connsiteX6413" fmla="*/ 5982397 w 8851901"/>
              <a:gd name="connsiteY6413" fmla="*/ 4353840 h 6857997"/>
              <a:gd name="connsiteX6414" fmla="*/ 5982007 w 8851901"/>
              <a:gd name="connsiteY6414" fmla="*/ 4358267 h 6857997"/>
              <a:gd name="connsiteX6415" fmla="*/ 5982007 w 8851901"/>
              <a:gd name="connsiteY6415" fmla="*/ 4362292 h 6857997"/>
              <a:gd name="connsiteX6416" fmla="*/ 5982397 w 8851901"/>
              <a:gd name="connsiteY6416" fmla="*/ 4366316 h 6857997"/>
              <a:gd name="connsiteX6417" fmla="*/ 5983567 w 8851901"/>
              <a:gd name="connsiteY6417" fmla="*/ 4369536 h 6857997"/>
              <a:gd name="connsiteX6418" fmla="*/ 5985516 w 8851901"/>
              <a:gd name="connsiteY6418" fmla="*/ 4373158 h 6857997"/>
              <a:gd name="connsiteX6419" fmla="*/ 5988245 w 8851901"/>
              <a:gd name="connsiteY6419" fmla="*/ 4375573 h 6857997"/>
              <a:gd name="connsiteX6420" fmla="*/ 5990195 w 8851901"/>
              <a:gd name="connsiteY6420" fmla="*/ 4375573 h 6857997"/>
              <a:gd name="connsiteX6421" fmla="*/ 5992534 w 8851901"/>
              <a:gd name="connsiteY6421" fmla="*/ 4375573 h 6857997"/>
              <a:gd name="connsiteX6422" fmla="*/ 5996044 w 8851901"/>
              <a:gd name="connsiteY6422" fmla="*/ 4373561 h 6857997"/>
              <a:gd name="connsiteX6423" fmla="*/ 6002672 w 8851901"/>
              <a:gd name="connsiteY6423" fmla="*/ 4369134 h 6857997"/>
              <a:gd name="connsiteX6424" fmla="*/ 6006571 w 8851901"/>
              <a:gd name="connsiteY6424" fmla="*/ 4367926 h 6857997"/>
              <a:gd name="connsiteX6425" fmla="*/ 6008521 w 8851901"/>
              <a:gd name="connsiteY6425" fmla="*/ 4367121 h 6857997"/>
              <a:gd name="connsiteX6426" fmla="*/ 6010470 w 8851901"/>
              <a:gd name="connsiteY6426" fmla="*/ 4367121 h 6857997"/>
              <a:gd name="connsiteX6427" fmla="*/ 6012810 w 8851901"/>
              <a:gd name="connsiteY6427" fmla="*/ 4367121 h 6857997"/>
              <a:gd name="connsiteX6428" fmla="*/ 6015539 w 8851901"/>
              <a:gd name="connsiteY6428" fmla="*/ 4368329 h 6857997"/>
              <a:gd name="connsiteX6429" fmla="*/ 6017879 w 8851901"/>
              <a:gd name="connsiteY6429" fmla="*/ 4369536 h 6857997"/>
              <a:gd name="connsiteX6430" fmla="*/ 6021388 w 8851901"/>
              <a:gd name="connsiteY6430" fmla="*/ 4372353 h 6857997"/>
              <a:gd name="connsiteX6431" fmla="*/ 6019049 w 8851901"/>
              <a:gd name="connsiteY6431" fmla="*/ 4375976 h 6857997"/>
              <a:gd name="connsiteX6432" fmla="*/ 6015929 w 8851901"/>
              <a:gd name="connsiteY6432" fmla="*/ 4378793 h 6857997"/>
              <a:gd name="connsiteX6433" fmla="*/ 6013200 w 8851901"/>
              <a:gd name="connsiteY6433" fmla="*/ 4381208 h 6857997"/>
              <a:gd name="connsiteX6434" fmla="*/ 6009691 w 8851901"/>
              <a:gd name="connsiteY6434" fmla="*/ 4382415 h 6857997"/>
              <a:gd name="connsiteX6435" fmla="*/ 6006181 w 8851901"/>
              <a:gd name="connsiteY6435" fmla="*/ 4383622 h 6857997"/>
              <a:gd name="connsiteX6436" fmla="*/ 6002282 w 8851901"/>
              <a:gd name="connsiteY6436" fmla="*/ 4384025 h 6857997"/>
              <a:gd name="connsiteX6437" fmla="*/ 5994484 w 8851901"/>
              <a:gd name="connsiteY6437" fmla="*/ 4384025 h 6857997"/>
              <a:gd name="connsiteX6438" fmla="*/ 5986296 w 8851901"/>
              <a:gd name="connsiteY6438" fmla="*/ 4383622 h 6857997"/>
              <a:gd name="connsiteX6439" fmla="*/ 5978108 w 8851901"/>
              <a:gd name="connsiteY6439" fmla="*/ 4383220 h 6857997"/>
              <a:gd name="connsiteX6440" fmla="*/ 5974599 w 8851901"/>
              <a:gd name="connsiteY6440" fmla="*/ 4383220 h 6857997"/>
              <a:gd name="connsiteX6441" fmla="*/ 5970699 w 8851901"/>
              <a:gd name="connsiteY6441" fmla="*/ 4383622 h 6857997"/>
              <a:gd name="connsiteX6442" fmla="*/ 5967190 w 8851901"/>
              <a:gd name="connsiteY6442" fmla="*/ 4384025 h 6857997"/>
              <a:gd name="connsiteX6443" fmla="*/ 5964071 w 8851901"/>
              <a:gd name="connsiteY6443" fmla="*/ 4385635 h 6857997"/>
              <a:gd name="connsiteX6444" fmla="*/ 5965241 w 8851901"/>
              <a:gd name="connsiteY6444" fmla="*/ 4388049 h 6857997"/>
              <a:gd name="connsiteX6445" fmla="*/ 5967190 w 8851901"/>
              <a:gd name="connsiteY6445" fmla="*/ 4389659 h 6857997"/>
              <a:gd name="connsiteX6446" fmla="*/ 5969140 w 8851901"/>
              <a:gd name="connsiteY6446" fmla="*/ 4390464 h 6857997"/>
              <a:gd name="connsiteX6447" fmla="*/ 5970699 w 8851901"/>
              <a:gd name="connsiteY6447" fmla="*/ 4391269 h 6857997"/>
              <a:gd name="connsiteX6448" fmla="*/ 5973819 w 8851901"/>
              <a:gd name="connsiteY6448" fmla="*/ 4392074 h 6857997"/>
              <a:gd name="connsiteX6449" fmla="*/ 5976938 w 8851901"/>
              <a:gd name="connsiteY6449" fmla="*/ 4392074 h 6857997"/>
              <a:gd name="connsiteX6450" fmla="*/ 5978888 w 8851901"/>
              <a:gd name="connsiteY6450" fmla="*/ 4392477 h 6857997"/>
              <a:gd name="connsiteX6451" fmla="*/ 5979667 w 8851901"/>
              <a:gd name="connsiteY6451" fmla="*/ 4392879 h 6857997"/>
              <a:gd name="connsiteX6452" fmla="*/ 5980057 w 8851901"/>
              <a:gd name="connsiteY6452" fmla="*/ 4393282 h 6857997"/>
              <a:gd name="connsiteX6453" fmla="*/ 5980057 w 8851901"/>
              <a:gd name="connsiteY6453" fmla="*/ 4394891 h 6857997"/>
              <a:gd name="connsiteX6454" fmla="*/ 5980057 w 8851901"/>
              <a:gd name="connsiteY6454" fmla="*/ 4396904 h 6857997"/>
              <a:gd name="connsiteX6455" fmla="*/ 5978888 w 8851901"/>
              <a:gd name="connsiteY6455" fmla="*/ 4402136 h 6857997"/>
              <a:gd name="connsiteX6456" fmla="*/ 5973819 w 8851901"/>
              <a:gd name="connsiteY6456" fmla="*/ 4399318 h 6857997"/>
              <a:gd name="connsiteX6457" fmla="*/ 5970699 w 8851901"/>
              <a:gd name="connsiteY6457" fmla="*/ 4397306 h 6857997"/>
              <a:gd name="connsiteX6458" fmla="*/ 5965241 w 8851901"/>
              <a:gd name="connsiteY6458" fmla="*/ 4394891 h 6857997"/>
              <a:gd name="connsiteX6459" fmla="*/ 5963291 w 8851901"/>
              <a:gd name="connsiteY6459" fmla="*/ 4394086 h 6857997"/>
              <a:gd name="connsiteX6460" fmla="*/ 5961342 w 8851901"/>
              <a:gd name="connsiteY6460" fmla="*/ 4392477 h 6857997"/>
              <a:gd name="connsiteX6461" fmla="*/ 5958612 w 8851901"/>
              <a:gd name="connsiteY6461" fmla="*/ 4388854 h 6857997"/>
              <a:gd name="connsiteX6462" fmla="*/ 5954713 w 8851901"/>
              <a:gd name="connsiteY6462" fmla="*/ 4384427 h 6857997"/>
              <a:gd name="connsiteX6463" fmla="*/ 5959002 w 8851901"/>
              <a:gd name="connsiteY6463" fmla="*/ 4383622 h 6857997"/>
              <a:gd name="connsiteX6464" fmla="*/ 5962511 w 8851901"/>
              <a:gd name="connsiteY6464" fmla="*/ 4381610 h 6857997"/>
              <a:gd name="connsiteX6465" fmla="*/ 5965241 w 8851901"/>
              <a:gd name="connsiteY6465" fmla="*/ 4379195 h 6857997"/>
              <a:gd name="connsiteX6466" fmla="*/ 5967190 w 8851901"/>
              <a:gd name="connsiteY6466" fmla="*/ 4375976 h 6857997"/>
              <a:gd name="connsiteX6467" fmla="*/ 5968750 w 8851901"/>
              <a:gd name="connsiteY6467" fmla="*/ 4372756 h 6857997"/>
              <a:gd name="connsiteX6468" fmla="*/ 5969530 w 8851901"/>
              <a:gd name="connsiteY6468" fmla="*/ 4369134 h 6857997"/>
              <a:gd name="connsiteX6469" fmla="*/ 5971089 w 8851901"/>
              <a:gd name="connsiteY6469" fmla="*/ 4361889 h 6857997"/>
              <a:gd name="connsiteX6470" fmla="*/ 5972649 w 8851901"/>
              <a:gd name="connsiteY6470" fmla="*/ 4355047 h 6857997"/>
              <a:gd name="connsiteX6471" fmla="*/ 5973039 w 8851901"/>
              <a:gd name="connsiteY6471" fmla="*/ 4351828 h 6857997"/>
              <a:gd name="connsiteX6472" fmla="*/ 5974599 w 8851901"/>
              <a:gd name="connsiteY6472" fmla="*/ 4349010 h 6857997"/>
              <a:gd name="connsiteX6473" fmla="*/ 5975768 w 8851901"/>
              <a:gd name="connsiteY6473" fmla="*/ 4346998 h 6857997"/>
              <a:gd name="connsiteX6474" fmla="*/ 5977718 w 8851901"/>
              <a:gd name="connsiteY6474" fmla="*/ 4345388 h 6857997"/>
              <a:gd name="connsiteX6475" fmla="*/ 7307620 w 8851901"/>
              <a:gd name="connsiteY6475" fmla="*/ 4338636 h 6857997"/>
              <a:gd name="connsiteX6476" fmla="*/ 7308851 w 8851901"/>
              <a:gd name="connsiteY6476" fmla="*/ 4338636 h 6857997"/>
              <a:gd name="connsiteX6477" fmla="*/ 7308851 w 8851901"/>
              <a:gd name="connsiteY6477" fmla="*/ 4339826 h 6857997"/>
              <a:gd name="connsiteX6478" fmla="*/ 7308851 w 8851901"/>
              <a:gd name="connsiteY6478" fmla="*/ 4340620 h 6857997"/>
              <a:gd name="connsiteX6479" fmla="*/ 7307620 w 8851901"/>
              <a:gd name="connsiteY6479" fmla="*/ 4343001 h 6857997"/>
              <a:gd name="connsiteX6480" fmla="*/ 7303928 w 8851901"/>
              <a:gd name="connsiteY6480" fmla="*/ 4343398 h 6857997"/>
              <a:gd name="connsiteX6481" fmla="*/ 7301466 w 8851901"/>
              <a:gd name="connsiteY6481" fmla="*/ 4344192 h 6857997"/>
              <a:gd name="connsiteX6482" fmla="*/ 7299825 w 8851901"/>
              <a:gd name="connsiteY6482" fmla="*/ 4345383 h 6857997"/>
              <a:gd name="connsiteX6483" fmla="*/ 7299005 w 8851901"/>
              <a:gd name="connsiteY6483" fmla="*/ 4346573 h 6857997"/>
              <a:gd name="connsiteX6484" fmla="*/ 7298595 w 8851901"/>
              <a:gd name="connsiteY6484" fmla="*/ 4348558 h 6857997"/>
              <a:gd name="connsiteX6485" fmla="*/ 7298595 w 8851901"/>
              <a:gd name="connsiteY6485" fmla="*/ 4349748 h 6857997"/>
              <a:gd name="connsiteX6486" fmla="*/ 7299005 w 8851901"/>
              <a:gd name="connsiteY6486" fmla="*/ 4353320 h 6857997"/>
              <a:gd name="connsiteX6487" fmla="*/ 7299825 w 8851901"/>
              <a:gd name="connsiteY6487" fmla="*/ 4356892 h 6857997"/>
              <a:gd name="connsiteX6488" fmla="*/ 7299415 w 8851901"/>
              <a:gd name="connsiteY6488" fmla="*/ 4358480 h 6857997"/>
              <a:gd name="connsiteX6489" fmla="*/ 7299415 w 8851901"/>
              <a:gd name="connsiteY6489" fmla="*/ 4360067 h 6857997"/>
              <a:gd name="connsiteX6490" fmla="*/ 7298595 w 8851901"/>
              <a:gd name="connsiteY6490" fmla="*/ 4361655 h 6857997"/>
              <a:gd name="connsiteX6491" fmla="*/ 7296543 w 8851901"/>
              <a:gd name="connsiteY6491" fmla="*/ 4362448 h 6857997"/>
              <a:gd name="connsiteX6492" fmla="*/ 7294082 w 8851901"/>
              <a:gd name="connsiteY6492" fmla="*/ 4363639 h 6857997"/>
              <a:gd name="connsiteX6493" fmla="*/ 7290389 w 8851901"/>
              <a:gd name="connsiteY6493" fmla="*/ 4364036 h 6857997"/>
              <a:gd name="connsiteX6494" fmla="*/ 7287928 w 8851901"/>
              <a:gd name="connsiteY6494" fmla="*/ 4361258 h 6857997"/>
              <a:gd name="connsiteX6495" fmla="*/ 7285466 w 8851901"/>
              <a:gd name="connsiteY6495" fmla="*/ 4358083 h 6857997"/>
              <a:gd name="connsiteX6496" fmla="*/ 7279723 w 8851901"/>
              <a:gd name="connsiteY6496" fmla="*/ 4353320 h 6857997"/>
              <a:gd name="connsiteX6497" fmla="*/ 7277261 w 8851901"/>
              <a:gd name="connsiteY6497" fmla="*/ 4350542 h 6857997"/>
              <a:gd name="connsiteX6498" fmla="*/ 7274800 w 8851901"/>
              <a:gd name="connsiteY6498" fmla="*/ 4347367 h 6857997"/>
              <a:gd name="connsiteX6499" fmla="*/ 7273159 w 8851901"/>
              <a:gd name="connsiteY6499" fmla="*/ 4343398 h 6857997"/>
              <a:gd name="connsiteX6500" fmla="*/ 7272338 w 8851901"/>
              <a:gd name="connsiteY6500" fmla="*/ 4339826 h 6857997"/>
              <a:gd name="connsiteX6501" fmla="*/ 7275210 w 8851901"/>
              <a:gd name="connsiteY6501" fmla="*/ 4342605 h 6857997"/>
              <a:gd name="connsiteX6502" fmla="*/ 7278082 w 8851901"/>
              <a:gd name="connsiteY6502" fmla="*/ 4344192 h 6857997"/>
              <a:gd name="connsiteX6503" fmla="*/ 7281774 w 8851901"/>
              <a:gd name="connsiteY6503" fmla="*/ 4344986 h 6857997"/>
              <a:gd name="connsiteX6504" fmla="*/ 7285466 w 8851901"/>
              <a:gd name="connsiteY6504" fmla="*/ 4345383 h 6857997"/>
              <a:gd name="connsiteX6505" fmla="*/ 7288748 w 8851901"/>
              <a:gd name="connsiteY6505" fmla="*/ 4345383 h 6857997"/>
              <a:gd name="connsiteX6506" fmla="*/ 7292441 w 8851901"/>
              <a:gd name="connsiteY6506" fmla="*/ 4344589 h 6857997"/>
              <a:gd name="connsiteX6507" fmla="*/ 7299005 w 8851901"/>
              <a:gd name="connsiteY6507" fmla="*/ 4342605 h 6857997"/>
              <a:gd name="connsiteX6508" fmla="*/ 7303928 w 8851901"/>
              <a:gd name="connsiteY6508" fmla="*/ 4340223 h 6857997"/>
              <a:gd name="connsiteX6509" fmla="*/ 6071847 w 8851901"/>
              <a:gd name="connsiteY6509" fmla="*/ 4322761 h 6857997"/>
              <a:gd name="connsiteX6510" fmla="*/ 6074250 w 8851901"/>
              <a:gd name="connsiteY6510" fmla="*/ 4322761 h 6857997"/>
              <a:gd name="connsiteX6511" fmla="*/ 6076253 w 8851901"/>
              <a:gd name="connsiteY6511" fmla="*/ 4323169 h 6857997"/>
              <a:gd name="connsiteX6512" fmla="*/ 6081862 w 8851901"/>
              <a:gd name="connsiteY6512" fmla="*/ 4325618 h 6857997"/>
              <a:gd name="connsiteX6513" fmla="*/ 6087470 w 8851901"/>
              <a:gd name="connsiteY6513" fmla="*/ 4328476 h 6857997"/>
              <a:gd name="connsiteX6514" fmla="*/ 6094680 w 8851901"/>
              <a:gd name="connsiteY6514" fmla="*/ 4332150 h 6857997"/>
              <a:gd name="connsiteX6515" fmla="*/ 6097885 w 8851901"/>
              <a:gd name="connsiteY6515" fmla="*/ 4333783 h 6857997"/>
              <a:gd name="connsiteX6516" fmla="*/ 6101490 w 8851901"/>
              <a:gd name="connsiteY6516" fmla="*/ 4335007 h 6857997"/>
              <a:gd name="connsiteX6517" fmla="*/ 6104695 w 8851901"/>
              <a:gd name="connsiteY6517" fmla="*/ 4335416 h 6857997"/>
              <a:gd name="connsiteX6518" fmla="*/ 6108701 w 8851901"/>
              <a:gd name="connsiteY6518" fmla="*/ 4335416 h 6857997"/>
              <a:gd name="connsiteX6519" fmla="*/ 6108300 w 8851901"/>
              <a:gd name="connsiteY6519" fmla="*/ 4338681 h 6857997"/>
              <a:gd name="connsiteX6520" fmla="*/ 6107499 w 8851901"/>
              <a:gd name="connsiteY6520" fmla="*/ 4341131 h 6857997"/>
              <a:gd name="connsiteX6521" fmla="*/ 6105897 w 8851901"/>
              <a:gd name="connsiteY6521" fmla="*/ 4342763 h 6857997"/>
              <a:gd name="connsiteX6522" fmla="*/ 6104295 w 8851901"/>
              <a:gd name="connsiteY6522" fmla="*/ 4343988 h 6857997"/>
              <a:gd name="connsiteX6523" fmla="*/ 6100289 w 8851901"/>
              <a:gd name="connsiteY6523" fmla="*/ 4345621 h 6857997"/>
              <a:gd name="connsiteX6524" fmla="*/ 6096283 w 8851901"/>
              <a:gd name="connsiteY6524" fmla="*/ 4347254 h 6857997"/>
              <a:gd name="connsiteX6525" fmla="*/ 6095081 w 8851901"/>
              <a:gd name="connsiteY6525" fmla="*/ 4348070 h 6857997"/>
              <a:gd name="connsiteX6526" fmla="*/ 6093479 w 8851901"/>
              <a:gd name="connsiteY6526" fmla="*/ 4349295 h 6857997"/>
              <a:gd name="connsiteX6527" fmla="*/ 6092677 w 8851901"/>
              <a:gd name="connsiteY6527" fmla="*/ 4350111 h 6857997"/>
              <a:gd name="connsiteX6528" fmla="*/ 6091476 w 8851901"/>
              <a:gd name="connsiteY6528" fmla="*/ 4352153 h 6857997"/>
              <a:gd name="connsiteX6529" fmla="*/ 6091476 w 8851901"/>
              <a:gd name="connsiteY6529" fmla="*/ 4354194 h 6857997"/>
              <a:gd name="connsiteX6530" fmla="*/ 6091876 w 8851901"/>
              <a:gd name="connsiteY6530" fmla="*/ 4357051 h 6857997"/>
              <a:gd name="connsiteX6531" fmla="*/ 6093078 w 8851901"/>
              <a:gd name="connsiteY6531" fmla="*/ 4361133 h 6857997"/>
              <a:gd name="connsiteX6532" fmla="*/ 6095081 w 8851901"/>
              <a:gd name="connsiteY6532" fmla="*/ 4365624 h 6857997"/>
              <a:gd name="connsiteX6533" fmla="*/ 6091476 w 8851901"/>
              <a:gd name="connsiteY6533" fmla="*/ 4364807 h 6857997"/>
              <a:gd name="connsiteX6534" fmla="*/ 6088672 w 8851901"/>
              <a:gd name="connsiteY6534" fmla="*/ 4362766 h 6857997"/>
              <a:gd name="connsiteX6535" fmla="*/ 6086669 w 8851901"/>
              <a:gd name="connsiteY6535" fmla="*/ 4360725 h 6857997"/>
              <a:gd name="connsiteX6536" fmla="*/ 6084666 w 8851901"/>
              <a:gd name="connsiteY6536" fmla="*/ 4358684 h 6857997"/>
              <a:gd name="connsiteX6537" fmla="*/ 6083864 w 8851901"/>
              <a:gd name="connsiteY6537" fmla="*/ 4356235 h 6857997"/>
              <a:gd name="connsiteX6538" fmla="*/ 6082663 w 8851901"/>
              <a:gd name="connsiteY6538" fmla="*/ 4353785 h 6857997"/>
              <a:gd name="connsiteX6539" fmla="*/ 6081060 w 8851901"/>
              <a:gd name="connsiteY6539" fmla="*/ 4348479 h 6857997"/>
              <a:gd name="connsiteX6540" fmla="*/ 6079458 w 8851901"/>
              <a:gd name="connsiteY6540" fmla="*/ 4343172 h 6857997"/>
              <a:gd name="connsiteX6541" fmla="*/ 6078256 w 8851901"/>
              <a:gd name="connsiteY6541" fmla="*/ 4340722 h 6857997"/>
              <a:gd name="connsiteX6542" fmla="*/ 6076654 w 8851901"/>
              <a:gd name="connsiteY6542" fmla="*/ 4338681 h 6857997"/>
              <a:gd name="connsiteX6543" fmla="*/ 6075452 w 8851901"/>
              <a:gd name="connsiteY6543" fmla="*/ 4336232 h 6857997"/>
              <a:gd name="connsiteX6544" fmla="*/ 6073049 w 8851901"/>
              <a:gd name="connsiteY6544" fmla="*/ 4334599 h 6857997"/>
              <a:gd name="connsiteX6545" fmla="*/ 6069844 w 8851901"/>
              <a:gd name="connsiteY6545" fmla="*/ 4332558 h 6857997"/>
              <a:gd name="connsiteX6546" fmla="*/ 6065838 w 8851901"/>
              <a:gd name="connsiteY6546" fmla="*/ 4331742 h 6857997"/>
              <a:gd name="connsiteX6547" fmla="*/ 6067040 w 8851901"/>
              <a:gd name="connsiteY6547" fmla="*/ 4327659 h 6857997"/>
              <a:gd name="connsiteX6548" fmla="*/ 6068642 w 8851901"/>
              <a:gd name="connsiteY6548" fmla="*/ 4325210 h 6857997"/>
              <a:gd name="connsiteX6549" fmla="*/ 6069844 w 8851901"/>
              <a:gd name="connsiteY6549" fmla="*/ 4323169 h 6857997"/>
              <a:gd name="connsiteX6550" fmla="*/ 6125225 w 8851901"/>
              <a:gd name="connsiteY6550" fmla="*/ 4319586 h 6857997"/>
              <a:gd name="connsiteX6551" fmla="*/ 6126861 w 8851901"/>
              <a:gd name="connsiteY6551" fmla="*/ 4320746 h 6857997"/>
              <a:gd name="connsiteX6552" fmla="*/ 6128087 w 8851901"/>
              <a:gd name="connsiteY6552" fmla="*/ 4321906 h 6857997"/>
              <a:gd name="connsiteX6553" fmla="*/ 6129723 w 8851901"/>
              <a:gd name="connsiteY6553" fmla="*/ 4322293 h 6857997"/>
              <a:gd name="connsiteX6554" fmla="*/ 6131359 w 8851901"/>
              <a:gd name="connsiteY6554" fmla="*/ 4322679 h 6857997"/>
              <a:gd name="connsiteX6555" fmla="*/ 6134221 w 8851901"/>
              <a:gd name="connsiteY6555" fmla="*/ 4322679 h 6857997"/>
              <a:gd name="connsiteX6556" fmla="*/ 6136675 w 8851901"/>
              <a:gd name="connsiteY6556" fmla="*/ 4321906 h 6857997"/>
              <a:gd name="connsiteX6557" fmla="*/ 6139128 w 8851901"/>
              <a:gd name="connsiteY6557" fmla="*/ 4321906 h 6857997"/>
              <a:gd name="connsiteX6558" fmla="*/ 6140355 w 8851901"/>
              <a:gd name="connsiteY6558" fmla="*/ 4322293 h 6857997"/>
              <a:gd name="connsiteX6559" fmla="*/ 6141173 w 8851901"/>
              <a:gd name="connsiteY6559" fmla="*/ 4322679 h 6857997"/>
              <a:gd name="connsiteX6560" fmla="*/ 6142399 w 8851901"/>
              <a:gd name="connsiteY6560" fmla="*/ 4323840 h 6857997"/>
              <a:gd name="connsiteX6561" fmla="*/ 6142808 w 8851901"/>
              <a:gd name="connsiteY6561" fmla="*/ 4325000 h 6857997"/>
              <a:gd name="connsiteX6562" fmla="*/ 6143626 w 8851901"/>
              <a:gd name="connsiteY6562" fmla="*/ 4329640 h 6857997"/>
              <a:gd name="connsiteX6563" fmla="*/ 6141581 w 8851901"/>
              <a:gd name="connsiteY6563" fmla="*/ 4329640 h 6857997"/>
              <a:gd name="connsiteX6564" fmla="*/ 6140355 w 8851901"/>
              <a:gd name="connsiteY6564" fmla="*/ 4329640 h 6857997"/>
              <a:gd name="connsiteX6565" fmla="*/ 6139128 w 8851901"/>
              <a:gd name="connsiteY6565" fmla="*/ 4330413 h 6857997"/>
              <a:gd name="connsiteX6566" fmla="*/ 6138310 w 8851901"/>
              <a:gd name="connsiteY6566" fmla="*/ 4332347 h 6857997"/>
              <a:gd name="connsiteX6567" fmla="*/ 6137901 w 8851901"/>
              <a:gd name="connsiteY6567" fmla="*/ 4336601 h 6857997"/>
              <a:gd name="connsiteX6568" fmla="*/ 6137083 w 8851901"/>
              <a:gd name="connsiteY6568" fmla="*/ 4341241 h 6857997"/>
              <a:gd name="connsiteX6569" fmla="*/ 6134221 w 8851901"/>
              <a:gd name="connsiteY6569" fmla="*/ 4338921 h 6857997"/>
              <a:gd name="connsiteX6570" fmla="*/ 6132177 w 8851901"/>
              <a:gd name="connsiteY6570" fmla="*/ 4337374 h 6857997"/>
              <a:gd name="connsiteX6571" fmla="*/ 6130132 w 8851901"/>
              <a:gd name="connsiteY6571" fmla="*/ 4336987 h 6857997"/>
              <a:gd name="connsiteX6572" fmla="*/ 6129314 w 8851901"/>
              <a:gd name="connsiteY6572" fmla="*/ 4337374 h 6857997"/>
              <a:gd name="connsiteX6573" fmla="*/ 6128087 w 8851901"/>
              <a:gd name="connsiteY6573" fmla="*/ 4338534 h 6857997"/>
              <a:gd name="connsiteX6574" fmla="*/ 6127679 w 8851901"/>
              <a:gd name="connsiteY6574" fmla="*/ 4340081 h 6857997"/>
              <a:gd name="connsiteX6575" fmla="*/ 6126861 w 8851901"/>
              <a:gd name="connsiteY6575" fmla="*/ 4343561 h 6857997"/>
              <a:gd name="connsiteX6576" fmla="*/ 6126043 w 8851901"/>
              <a:gd name="connsiteY6576" fmla="*/ 4347042 h 6857997"/>
              <a:gd name="connsiteX6577" fmla="*/ 6125225 w 8851901"/>
              <a:gd name="connsiteY6577" fmla="*/ 4348975 h 6857997"/>
              <a:gd name="connsiteX6578" fmla="*/ 6124816 w 8851901"/>
              <a:gd name="connsiteY6578" fmla="*/ 4349749 h 6857997"/>
              <a:gd name="connsiteX6579" fmla="*/ 6123181 w 8851901"/>
              <a:gd name="connsiteY6579" fmla="*/ 4349749 h 6857997"/>
              <a:gd name="connsiteX6580" fmla="*/ 6121545 w 8851901"/>
              <a:gd name="connsiteY6580" fmla="*/ 4349362 h 6857997"/>
              <a:gd name="connsiteX6581" fmla="*/ 6119091 w 8851901"/>
              <a:gd name="connsiteY6581" fmla="*/ 4347815 h 6857997"/>
              <a:gd name="connsiteX6582" fmla="*/ 6116638 w 8851901"/>
              <a:gd name="connsiteY6582" fmla="*/ 4345495 h 6857997"/>
              <a:gd name="connsiteX6583" fmla="*/ 6117047 w 8851901"/>
              <a:gd name="connsiteY6583" fmla="*/ 4342401 h 6857997"/>
              <a:gd name="connsiteX6584" fmla="*/ 6117865 w 8851901"/>
              <a:gd name="connsiteY6584" fmla="*/ 4339308 h 6857997"/>
              <a:gd name="connsiteX6585" fmla="*/ 6119091 w 8851901"/>
              <a:gd name="connsiteY6585" fmla="*/ 4336987 h 6857997"/>
              <a:gd name="connsiteX6586" fmla="*/ 6120727 w 8851901"/>
              <a:gd name="connsiteY6586" fmla="*/ 4335441 h 6857997"/>
              <a:gd name="connsiteX6587" fmla="*/ 6122363 w 8851901"/>
              <a:gd name="connsiteY6587" fmla="*/ 4334281 h 6857997"/>
              <a:gd name="connsiteX6588" fmla="*/ 6123998 w 8851901"/>
              <a:gd name="connsiteY6588" fmla="*/ 4333894 h 6857997"/>
              <a:gd name="connsiteX6589" fmla="*/ 6127270 w 8851901"/>
              <a:gd name="connsiteY6589" fmla="*/ 4332347 h 6857997"/>
              <a:gd name="connsiteX6590" fmla="*/ 6130132 w 8851901"/>
              <a:gd name="connsiteY6590" fmla="*/ 4331187 h 6857997"/>
              <a:gd name="connsiteX6591" fmla="*/ 6130541 w 8851901"/>
              <a:gd name="connsiteY6591" fmla="*/ 4330413 h 6857997"/>
              <a:gd name="connsiteX6592" fmla="*/ 6131359 w 8851901"/>
              <a:gd name="connsiteY6592" fmla="*/ 4328867 h 6857997"/>
              <a:gd name="connsiteX6593" fmla="*/ 6130541 w 8851901"/>
              <a:gd name="connsiteY6593" fmla="*/ 4327707 h 6857997"/>
              <a:gd name="connsiteX6594" fmla="*/ 6129723 w 8851901"/>
              <a:gd name="connsiteY6594" fmla="*/ 4325773 h 6857997"/>
              <a:gd name="connsiteX6595" fmla="*/ 7325661 w 8851901"/>
              <a:gd name="connsiteY6595" fmla="*/ 4310061 h 6857997"/>
              <a:gd name="connsiteX6596" fmla="*/ 7327618 w 8851901"/>
              <a:gd name="connsiteY6596" fmla="*/ 4310061 h 6857997"/>
              <a:gd name="connsiteX6597" fmla="*/ 7329966 w 8851901"/>
              <a:gd name="connsiteY6597" fmla="*/ 4310829 h 6857997"/>
              <a:gd name="connsiteX6598" fmla="*/ 7334664 w 8851901"/>
              <a:gd name="connsiteY6598" fmla="*/ 4311597 h 6857997"/>
              <a:gd name="connsiteX6599" fmla="*/ 7335838 w 8851901"/>
              <a:gd name="connsiteY6599" fmla="*/ 4333874 h 6857997"/>
              <a:gd name="connsiteX6600" fmla="*/ 7329966 w 8851901"/>
              <a:gd name="connsiteY6600" fmla="*/ 4333874 h 6857997"/>
              <a:gd name="connsiteX6601" fmla="*/ 7324878 w 8851901"/>
              <a:gd name="connsiteY6601" fmla="*/ 4333490 h 6857997"/>
              <a:gd name="connsiteX6602" fmla="*/ 7319398 w 8851901"/>
              <a:gd name="connsiteY6602" fmla="*/ 4332337 h 6857997"/>
              <a:gd name="connsiteX6603" fmla="*/ 7315092 w 8851901"/>
              <a:gd name="connsiteY6603" fmla="*/ 4330801 h 6857997"/>
              <a:gd name="connsiteX6604" fmla="*/ 7313135 w 8851901"/>
              <a:gd name="connsiteY6604" fmla="*/ 4330033 h 6857997"/>
              <a:gd name="connsiteX6605" fmla="*/ 7311177 w 8851901"/>
              <a:gd name="connsiteY6605" fmla="*/ 4328497 h 6857997"/>
              <a:gd name="connsiteX6606" fmla="*/ 7310003 w 8851901"/>
              <a:gd name="connsiteY6606" fmla="*/ 4327344 h 6857997"/>
              <a:gd name="connsiteX6607" fmla="*/ 7308829 w 8851901"/>
              <a:gd name="connsiteY6607" fmla="*/ 4325424 h 6857997"/>
              <a:gd name="connsiteX6608" fmla="*/ 7308046 w 8851901"/>
              <a:gd name="connsiteY6608" fmla="*/ 4323504 h 6857997"/>
              <a:gd name="connsiteX6609" fmla="*/ 7307263 w 8851901"/>
              <a:gd name="connsiteY6609" fmla="*/ 4321199 h 6857997"/>
              <a:gd name="connsiteX6610" fmla="*/ 7307263 w 8851901"/>
              <a:gd name="connsiteY6610" fmla="*/ 4318126 h 6857997"/>
              <a:gd name="connsiteX6611" fmla="*/ 7307263 w 8851901"/>
              <a:gd name="connsiteY6611" fmla="*/ 4315438 h 6857997"/>
              <a:gd name="connsiteX6612" fmla="*/ 7310003 w 8851901"/>
              <a:gd name="connsiteY6612" fmla="*/ 4315822 h 6857997"/>
              <a:gd name="connsiteX6613" fmla="*/ 7311960 w 8851901"/>
              <a:gd name="connsiteY6613" fmla="*/ 4315822 h 6857997"/>
              <a:gd name="connsiteX6614" fmla="*/ 7315092 w 8851901"/>
              <a:gd name="connsiteY6614" fmla="*/ 4315438 h 6857997"/>
              <a:gd name="connsiteX6615" fmla="*/ 7317832 w 8851901"/>
              <a:gd name="connsiteY6615" fmla="*/ 4313902 h 6857997"/>
              <a:gd name="connsiteX6616" fmla="*/ 7320572 w 8851901"/>
              <a:gd name="connsiteY6616" fmla="*/ 4312749 h 6857997"/>
              <a:gd name="connsiteX6617" fmla="*/ 7322921 w 8851901"/>
              <a:gd name="connsiteY6617" fmla="*/ 4311213 h 6857997"/>
              <a:gd name="connsiteX6618" fmla="*/ 7174954 w 8851901"/>
              <a:gd name="connsiteY6618" fmla="*/ 4302124 h 6857997"/>
              <a:gd name="connsiteX6619" fmla="*/ 7180172 w 8851901"/>
              <a:gd name="connsiteY6619" fmla="*/ 4302512 h 6857997"/>
              <a:gd name="connsiteX6620" fmla="*/ 7187398 w 8851901"/>
              <a:gd name="connsiteY6620" fmla="*/ 4303676 h 6857997"/>
              <a:gd name="connsiteX6621" fmla="*/ 7188201 w 8851901"/>
              <a:gd name="connsiteY6621" fmla="*/ 4307169 h 6857997"/>
              <a:gd name="connsiteX6622" fmla="*/ 7188201 w 8851901"/>
              <a:gd name="connsiteY6622" fmla="*/ 4309885 h 6857997"/>
              <a:gd name="connsiteX6623" fmla="*/ 7187398 w 8851901"/>
              <a:gd name="connsiteY6623" fmla="*/ 4312990 h 6857997"/>
              <a:gd name="connsiteX6624" fmla="*/ 7185792 w 8851901"/>
              <a:gd name="connsiteY6624" fmla="*/ 4314930 h 6857997"/>
              <a:gd name="connsiteX6625" fmla="*/ 7183785 w 8851901"/>
              <a:gd name="connsiteY6625" fmla="*/ 4316870 h 6857997"/>
              <a:gd name="connsiteX6626" fmla="*/ 7181377 w 8851901"/>
              <a:gd name="connsiteY6626" fmla="*/ 4317646 h 6857997"/>
              <a:gd name="connsiteX6627" fmla="*/ 7178567 w 8851901"/>
              <a:gd name="connsiteY6627" fmla="*/ 4318811 h 6857997"/>
              <a:gd name="connsiteX6628" fmla="*/ 7175355 w 8851901"/>
              <a:gd name="connsiteY6628" fmla="*/ 4319587 h 6857997"/>
              <a:gd name="connsiteX6629" fmla="*/ 7172144 w 8851901"/>
              <a:gd name="connsiteY6629" fmla="*/ 4319587 h 6857997"/>
              <a:gd name="connsiteX6630" fmla="*/ 7168531 w 8851901"/>
              <a:gd name="connsiteY6630" fmla="*/ 4319587 h 6857997"/>
              <a:gd name="connsiteX6631" fmla="*/ 7164918 w 8851901"/>
              <a:gd name="connsiteY6631" fmla="*/ 4318811 h 6857997"/>
              <a:gd name="connsiteX6632" fmla="*/ 7162108 w 8851901"/>
              <a:gd name="connsiteY6632" fmla="*/ 4318034 h 6857997"/>
              <a:gd name="connsiteX6633" fmla="*/ 7159298 w 8851901"/>
              <a:gd name="connsiteY6633" fmla="*/ 4316870 h 6857997"/>
              <a:gd name="connsiteX6634" fmla="*/ 7156889 w 8851901"/>
              <a:gd name="connsiteY6634" fmla="*/ 4315318 h 6857997"/>
              <a:gd name="connsiteX6635" fmla="*/ 7154882 w 8851901"/>
              <a:gd name="connsiteY6635" fmla="*/ 4313378 h 6857997"/>
              <a:gd name="connsiteX6636" fmla="*/ 7153276 w 8851901"/>
              <a:gd name="connsiteY6636" fmla="*/ 4311049 h 6857997"/>
              <a:gd name="connsiteX6637" fmla="*/ 7156889 w 8851901"/>
              <a:gd name="connsiteY6637" fmla="*/ 4309497 h 6857997"/>
              <a:gd name="connsiteX6638" fmla="*/ 7160100 w 8851901"/>
              <a:gd name="connsiteY6638" fmla="*/ 4307557 h 6857997"/>
              <a:gd name="connsiteX6639" fmla="*/ 7162910 w 8851901"/>
              <a:gd name="connsiteY6639" fmla="*/ 4305616 h 6857997"/>
              <a:gd name="connsiteX6640" fmla="*/ 7166523 w 8851901"/>
              <a:gd name="connsiteY6640" fmla="*/ 4303676 h 6857997"/>
              <a:gd name="connsiteX6641" fmla="*/ 7170538 w 8851901"/>
              <a:gd name="connsiteY6641" fmla="*/ 4302512 h 6857997"/>
              <a:gd name="connsiteX6642" fmla="*/ 6937772 w 8851901"/>
              <a:gd name="connsiteY6642" fmla="*/ 4297361 h 6857997"/>
              <a:gd name="connsiteX6643" fmla="*/ 6941826 w 8851901"/>
              <a:gd name="connsiteY6643" fmla="*/ 4297752 h 6857997"/>
              <a:gd name="connsiteX6644" fmla="*/ 6944775 w 8851901"/>
              <a:gd name="connsiteY6644" fmla="*/ 4298924 h 6857997"/>
              <a:gd name="connsiteX6645" fmla="*/ 6947723 w 8851901"/>
              <a:gd name="connsiteY6645" fmla="*/ 4300878 h 6857997"/>
              <a:gd name="connsiteX6646" fmla="*/ 6949934 w 8851901"/>
              <a:gd name="connsiteY6646" fmla="*/ 4302832 h 6857997"/>
              <a:gd name="connsiteX6647" fmla="*/ 6951777 w 8851901"/>
              <a:gd name="connsiteY6647" fmla="*/ 4305176 h 6857997"/>
              <a:gd name="connsiteX6648" fmla="*/ 6952514 w 8851901"/>
              <a:gd name="connsiteY6648" fmla="*/ 4308302 h 6857997"/>
              <a:gd name="connsiteX6649" fmla="*/ 6953251 w 8851901"/>
              <a:gd name="connsiteY6649" fmla="*/ 4311819 h 6857997"/>
              <a:gd name="connsiteX6650" fmla="*/ 6953251 w 8851901"/>
              <a:gd name="connsiteY6650" fmla="*/ 4316118 h 6857997"/>
              <a:gd name="connsiteX6651" fmla="*/ 6951777 w 8851901"/>
              <a:gd name="connsiteY6651" fmla="*/ 4316118 h 6857997"/>
              <a:gd name="connsiteX6652" fmla="*/ 6950303 w 8851901"/>
              <a:gd name="connsiteY6652" fmla="*/ 4316118 h 6857997"/>
              <a:gd name="connsiteX6653" fmla="*/ 6947354 w 8851901"/>
              <a:gd name="connsiteY6653" fmla="*/ 4317681 h 6857997"/>
              <a:gd name="connsiteX6654" fmla="*/ 6940721 w 8851901"/>
              <a:gd name="connsiteY6654" fmla="*/ 4320807 h 6857997"/>
              <a:gd name="connsiteX6655" fmla="*/ 6938141 w 8851901"/>
              <a:gd name="connsiteY6655" fmla="*/ 4322370 h 6857997"/>
              <a:gd name="connsiteX6656" fmla="*/ 6936667 w 8851901"/>
              <a:gd name="connsiteY6656" fmla="*/ 4322761 h 6857997"/>
              <a:gd name="connsiteX6657" fmla="*/ 6935930 w 8851901"/>
              <a:gd name="connsiteY6657" fmla="*/ 4322761 h 6857997"/>
              <a:gd name="connsiteX6658" fmla="*/ 6934456 w 8851901"/>
              <a:gd name="connsiteY6658" fmla="*/ 4322370 h 6857997"/>
              <a:gd name="connsiteX6659" fmla="*/ 6933719 w 8851901"/>
              <a:gd name="connsiteY6659" fmla="*/ 4321588 h 6857997"/>
              <a:gd name="connsiteX6660" fmla="*/ 6932982 w 8851901"/>
              <a:gd name="connsiteY6660" fmla="*/ 4320025 h 6857997"/>
              <a:gd name="connsiteX6661" fmla="*/ 6932613 w 8851901"/>
              <a:gd name="connsiteY6661" fmla="*/ 4317681 h 6857997"/>
              <a:gd name="connsiteX6662" fmla="*/ 6935930 w 8851901"/>
              <a:gd name="connsiteY6662" fmla="*/ 4316118 h 6857997"/>
              <a:gd name="connsiteX6663" fmla="*/ 6938141 w 8851901"/>
              <a:gd name="connsiteY6663" fmla="*/ 4314164 h 6857997"/>
              <a:gd name="connsiteX6664" fmla="*/ 6939984 w 8851901"/>
              <a:gd name="connsiteY6664" fmla="*/ 4311819 h 6857997"/>
              <a:gd name="connsiteX6665" fmla="*/ 6940721 w 8851901"/>
              <a:gd name="connsiteY6665" fmla="*/ 4309475 h 6857997"/>
              <a:gd name="connsiteX6666" fmla="*/ 6941458 w 8851901"/>
              <a:gd name="connsiteY6666" fmla="*/ 4306739 h 6857997"/>
              <a:gd name="connsiteX6667" fmla="*/ 6940721 w 8851901"/>
              <a:gd name="connsiteY6667" fmla="*/ 4303613 h 6857997"/>
              <a:gd name="connsiteX6668" fmla="*/ 6939984 w 8851901"/>
              <a:gd name="connsiteY6668" fmla="*/ 4300487 h 6857997"/>
              <a:gd name="connsiteX6669" fmla="*/ 6190778 w 8851901"/>
              <a:gd name="connsiteY6669" fmla="*/ 4291011 h 6857997"/>
              <a:gd name="connsiteX6670" fmla="*/ 6191578 w 8851901"/>
              <a:gd name="connsiteY6670" fmla="*/ 4293039 h 6857997"/>
              <a:gd name="connsiteX6671" fmla="*/ 6191978 w 8851901"/>
              <a:gd name="connsiteY6671" fmla="*/ 4294662 h 6857997"/>
              <a:gd name="connsiteX6672" fmla="*/ 6192778 w 8851901"/>
              <a:gd name="connsiteY6672" fmla="*/ 4295473 h 6857997"/>
              <a:gd name="connsiteX6673" fmla="*/ 6193978 w 8851901"/>
              <a:gd name="connsiteY6673" fmla="*/ 4296285 h 6857997"/>
              <a:gd name="connsiteX6674" fmla="*/ 6195577 w 8851901"/>
              <a:gd name="connsiteY6674" fmla="*/ 4296285 h 6857997"/>
              <a:gd name="connsiteX6675" fmla="*/ 6196777 w 8851901"/>
              <a:gd name="connsiteY6675" fmla="*/ 4296285 h 6857997"/>
              <a:gd name="connsiteX6676" fmla="*/ 6200376 w 8851901"/>
              <a:gd name="connsiteY6676" fmla="*/ 4295473 h 6857997"/>
              <a:gd name="connsiteX6677" fmla="*/ 6200776 w 8851901"/>
              <a:gd name="connsiteY6677" fmla="*/ 4304805 h 6857997"/>
              <a:gd name="connsiteX6678" fmla="*/ 6200776 w 8851901"/>
              <a:gd name="connsiteY6678" fmla="*/ 4312107 h 6857997"/>
              <a:gd name="connsiteX6679" fmla="*/ 6199976 w 8851901"/>
              <a:gd name="connsiteY6679" fmla="*/ 4317787 h 6857997"/>
              <a:gd name="connsiteX6680" fmla="*/ 6199176 w 8851901"/>
              <a:gd name="connsiteY6680" fmla="*/ 4319815 h 6857997"/>
              <a:gd name="connsiteX6681" fmla="*/ 6198377 w 8851901"/>
              <a:gd name="connsiteY6681" fmla="*/ 4321844 h 6857997"/>
              <a:gd name="connsiteX6682" fmla="*/ 6196777 w 8851901"/>
              <a:gd name="connsiteY6682" fmla="*/ 4323467 h 6857997"/>
              <a:gd name="connsiteX6683" fmla="*/ 6195977 w 8851901"/>
              <a:gd name="connsiteY6683" fmla="*/ 4324278 h 6857997"/>
              <a:gd name="connsiteX6684" fmla="*/ 6192778 w 8851901"/>
              <a:gd name="connsiteY6684" fmla="*/ 4326307 h 6857997"/>
              <a:gd name="connsiteX6685" fmla="*/ 6189579 w 8851901"/>
              <a:gd name="connsiteY6685" fmla="*/ 4326712 h 6857997"/>
              <a:gd name="connsiteX6686" fmla="*/ 6185579 w 8851901"/>
              <a:gd name="connsiteY6686" fmla="*/ 4326712 h 6857997"/>
              <a:gd name="connsiteX6687" fmla="*/ 6181180 w 8851901"/>
              <a:gd name="connsiteY6687" fmla="*/ 4326712 h 6857997"/>
              <a:gd name="connsiteX6688" fmla="*/ 6176781 w 8851901"/>
              <a:gd name="connsiteY6688" fmla="*/ 4325901 h 6857997"/>
              <a:gd name="connsiteX6689" fmla="*/ 6166784 w 8851901"/>
              <a:gd name="connsiteY6689" fmla="*/ 4324278 h 6857997"/>
              <a:gd name="connsiteX6690" fmla="*/ 6161985 w 8851901"/>
              <a:gd name="connsiteY6690" fmla="*/ 4324278 h 6857997"/>
              <a:gd name="connsiteX6691" fmla="*/ 6157586 w 8851901"/>
              <a:gd name="connsiteY6691" fmla="*/ 4324278 h 6857997"/>
              <a:gd name="connsiteX6692" fmla="*/ 6152787 w 8851901"/>
              <a:gd name="connsiteY6692" fmla="*/ 4325495 h 6857997"/>
              <a:gd name="connsiteX6693" fmla="*/ 6148388 w 8851901"/>
              <a:gd name="connsiteY6693" fmla="*/ 4327524 h 6857997"/>
              <a:gd name="connsiteX6694" fmla="*/ 6149588 w 8851901"/>
              <a:gd name="connsiteY6694" fmla="*/ 4323061 h 6857997"/>
              <a:gd name="connsiteX6695" fmla="*/ 6151587 w 8851901"/>
              <a:gd name="connsiteY6695" fmla="*/ 4319410 h 6857997"/>
              <a:gd name="connsiteX6696" fmla="*/ 6153987 w 8851901"/>
              <a:gd name="connsiteY6696" fmla="*/ 4316976 h 6857997"/>
              <a:gd name="connsiteX6697" fmla="*/ 6157186 w 8851901"/>
              <a:gd name="connsiteY6697" fmla="*/ 4314541 h 6857997"/>
              <a:gd name="connsiteX6698" fmla="*/ 6159985 w 8851901"/>
              <a:gd name="connsiteY6698" fmla="*/ 4312919 h 6857997"/>
              <a:gd name="connsiteX6699" fmla="*/ 6162785 w 8851901"/>
              <a:gd name="connsiteY6699" fmla="*/ 4311296 h 6857997"/>
              <a:gd name="connsiteX6700" fmla="*/ 6169983 w 8851901"/>
              <a:gd name="connsiteY6700" fmla="*/ 4309267 h 6857997"/>
              <a:gd name="connsiteX6701" fmla="*/ 6176382 w 8851901"/>
              <a:gd name="connsiteY6701" fmla="*/ 4306833 h 6857997"/>
              <a:gd name="connsiteX6702" fmla="*/ 6179181 w 8851901"/>
              <a:gd name="connsiteY6702" fmla="*/ 4306022 h 6857997"/>
              <a:gd name="connsiteX6703" fmla="*/ 6181980 w 8851901"/>
              <a:gd name="connsiteY6703" fmla="*/ 4303993 h 6857997"/>
              <a:gd name="connsiteX6704" fmla="*/ 6185180 w 8851901"/>
              <a:gd name="connsiteY6704" fmla="*/ 4301559 h 6857997"/>
              <a:gd name="connsiteX6705" fmla="*/ 6187579 w 8851901"/>
              <a:gd name="connsiteY6705" fmla="*/ 4299125 h 6857997"/>
              <a:gd name="connsiteX6706" fmla="*/ 6189579 w 8851901"/>
              <a:gd name="connsiteY6706" fmla="*/ 4295473 h 6857997"/>
              <a:gd name="connsiteX6707" fmla="*/ 6234289 w 8851901"/>
              <a:gd name="connsiteY6707" fmla="*/ 4284661 h 6857997"/>
              <a:gd name="connsiteX6708" fmla="*/ 6235902 w 8851901"/>
              <a:gd name="connsiteY6708" fmla="*/ 4284661 h 6857997"/>
              <a:gd name="connsiteX6709" fmla="*/ 6237514 w 8851901"/>
              <a:gd name="connsiteY6709" fmla="*/ 4284661 h 6857997"/>
              <a:gd name="connsiteX6710" fmla="*/ 6239127 w 8851901"/>
              <a:gd name="connsiteY6710" fmla="*/ 4285042 h 6857997"/>
              <a:gd name="connsiteX6711" fmla="*/ 6239933 w 8851901"/>
              <a:gd name="connsiteY6711" fmla="*/ 4287709 h 6857997"/>
              <a:gd name="connsiteX6712" fmla="*/ 6240740 w 8851901"/>
              <a:gd name="connsiteY6712" fmla="*/ 4289614 h 6857997"/>
              <a:gd name="connsiteX6713" fmla="*/ 6242756 w 8851901"/>
              <a:gd name="connsiteY6713" fmla="*/ 4291900 h 6857997"/>
              <a:gd name="connsiteX6714" fmla="*/ 6244771 w 8851901"/>
              <a:gd name="connsiteY6714" fmla="*/ 4293805 h 6857997"/>
              <a:gd name="connsiteX6715" fmla="*/ 6246384 w 8851901"/>
              <a:gd name="connsiteY6715" fmla="*/ 4295710 h 6857997"/>
              <a:gd name="connsiteX6716" fmla="*/ 6247594 w 8851901"/>
              <a:gd name="connsiteY6716" fmla="*/ 4297996 h 6857997"/>
              <a:gd name="connsiteX6717" fmla="*/ 6248400 w 8851901"/>
              <a:gd name="connsiteY6717" fmla="*/ 4300282 h 6857997"/>
              <a:gd name="connsiteX6718" fmla="*/ 6248400 w 8851901"/>
              <a:gd name="connsiteY6718" fmla="*/ 4302187 h 6857997"/>
              <a:gd name="connsiteX6719" fmla="*/ 6247594 w 8851901"/>
              <a:gd name="connsiteY6719" fmla="*/ 4303711 h 6857997"/>
              <a:gd name="connsiteX6720" fmla="*/ 6244771 w 8851901"/>
              <a:gd name="connsiteY6720" fmla="*/ 4301044 h 6857997"/>
              <a:gd name="connsiteX6721" fmla="*/ 6242352 w 8851901"/>
              <a:gd name="connsiteY6721" fmla="*/ 4299139 h 6857997"/>
              <a:gd name="connsiteX6722" fmla="*/ 6239933 w 8851901"/>
              <a:gd name="connsiteY6722" fmla="*/ 4297996 h 6857997"/>
              <a:gd name="connsiteX6723" fmla="*/ 6237514 w 8851901"/>
              <a:gd name="connsiteY6723" fmla="*/ 4297615 h 6857997"/>
              <a:gd name="connsiteX6724" fmla="*/ 6235498 w 8851901"/>
              <a:gd name="connsiteY6724" fmla="*/ 4297234 h 6857997"/>
              <a:gd name="connsiteX6725" fmla="*/ 6233483 w 8851901"/>
              <a:gd name="connsiteY6725" fmla="*/ 4297615 h 6857997"/>
              <a:gd name="connsiteX6726" fmla="*/ 6229854 w 8851901"/>
              <a:gd name="connsiteY6726" fmla="*/ 4299139 h 6857997"/>
              <a:gd name="connsiteX6727" fmla="*/ 6227435 w 8851901"/>
              <a:gd name="connsiteY6727" fmla="*/ 4301044 h 6857997"/>
              <a:gd name="connsiteX6728" fmla="*/ 6225419 w 8851901"/>
              <a:gd name="connsiteY6728" fmla="*/ 4301425 h 6857997"/>
              <a:gd name="connsiteX6729" fmla="*/ 6225016 w 8851901"/>
              <a:gd name="connsiteY6729" fmla="*/ 4301425 h 6857997"/>
              <a:gd name="connsiteX6730" fmla="*/ 6223806 w 8851901"/>
              <a:gd name="connsiteY6730" fmla="*/ 4301044 h 6857997"/>
              <a:gd name="connsiteX6731" fmla="*/ 6223403 w 8851901"/>
              <a:gd name="connsiteY6731" fmla="*/ 4299520 h 6857997"/>
              <a:gd name="connsiteX6732" fmla="*/ 6223000 w 8851901"/>
              <a:gd name="connsiteY6732" fmla="*/ 4297615 h 6857997"/>
              <a:gd name="connsiteX6733" fmla="*/ 6225016 w 8851901"/>
              <a:gd name="connsiteY6733" fmla="*/ 4295710 h 6857997"/>
              <a:gd name="connsiteX6734" fmla="*/ 6226629 w 8851901"/>
              <a:gd name="connsiteY6734" fmla="*/ 4293424 h 6857997"/>
              <a:gd name="connsiteX6735" fmla="*/ 6229451 w 8851901"/>
              <a:gd name="connsiteY6735" fmla="*/ 4288090 h 6857997"/>
              <a:gd name="connsiteX6736" fmla="*/ 6231467 w 8851901"/>
              <a:gd name="connsiteY6736" fmla="*/ 4286185 h 6857997"/>
              <a:gd name="connsiteX6737" fmla="*/ 6233483 w 8851901"/>
              <a:gd name="connsiteY6737" fmla="*/ 4285042 h 6857997"/>
              <a:gd name="connsiteX6738" fmla="*/ 6261608 w 8851901"/>
              <a:gd name="connsiteY6738" fmla="*/ 4270373 h 6857997"/>
              <a:gd name="connsiteX6739" fmla="*/ 6263894 w 8851901"/>
              <a:gd name="connsiteY6739" fmla="*/ 4270770 h 6857997"/>
              <a:gd name="connsiteX6740" fmla="*/ 6266180 w 8851901"/>
              <a:gd name="connsiteY6740" fmla="*/ 4271563 h 6857997"/>
              <a:gd name="connsiteX6741" fmla="*/ 6271133 w 8851901"/>
              <a:gd name="connsiteY6741" fmla="*/ 4273945 h 6857997"/>
              <a:gd name="connsiteX6742" fmla="*/ 6276086 w 8851901"/>
              <a:gd name="connsiteY6742" fmla="*/ 4277120 h 6857997"/>
              <a:gd name="connsiteX6743" fmla="*/ 6280277 w 8851901"/>
              <a:gd name="connsiteY6743" fmla="*/ 4281089 h 6857997"/>
              <a:gd name="connsiteX6744" fmla="*/ 6283325 w 8851901"/>
              <a:gd name="connsiteY6744" fmla="*/ 4285057 h 6857997"/>
              <a:gd name="connsiteX6745" fmla="*/ 6283325 w 8851901"/>
              <a:gd name="connsiteY6745" fmla="*/ 4287836 h 6857997"/>
              <a:gd name="connsiteX6746" fmla="*/ 6282563 w 8851901"/>
              <a:gd name="connsiteY6746" fmla="*/ 4290614 h 6857997"/>
              <a:gd name="connsiteX6747" fmla="*/ 6281420 w 8851901"/>
              <a:gd name="connsiteY6747" fmla="*/ 4291804 h 6857997"/>
              <a:gd name="connsiteX6748" fmla="*/ 6280277 w 8851901"/>
              <a:gd name="connsiteY6748" fmla="*/ 4293392 h 6857997"/>
              <a:gd name="connsiteX6749" fmla="*/ 6278372 w 8851901"/>
              <a:gd name="connsiteY6749" fmla="*/ 4294186 h 6857997"/>
              <a:gd name="connsiteX6750" fmla="*/ 6276467 w 8851901"/>
              <a:gd name="connsiteY6750" fmla="*/ 4294186 h 6857997"/>
              <a:gd name="connsiteX6751" fmla="*/ 6274181 w 8851901"/>
              <a:gd name="connsiteY6751" fmla="*/ 4294186 h 6857997"/>
              <a:gd name="connsiteX6752" fmla="*/ 6271895 w 8851901"/>
              <a:gd name="connsiteY6752" fmla="*/ 4293789 h 6857997"/>
              <a:gd name="connsiteX6753" fmla="*/ 6266942 w 8851901"/>
              <a:gd name="connsiteY6753" fmla="*/ 4292201 h 6857997"/>
              <a:gd name="connsiteX6754" fmla="*/ 6262370 w 8851901"/>
              <a:gd name="connsiteY6754" fmla="*/ 4289423 h 6857997"/>
              <a:gd name="connsiteX6755" fmla="*/ 6258179 w 8851901"/>
              <a:gd name="connsiteY6755" fmla="*/ 4285454 h 6857997"/>
              <a:gd name="connsiteX6756" fmla="*/ 6256655 w 8851901"/>
              <a:gd name="connsiteY6756" fmla="*/ 4283470 h 6857997"/>
              <a:gd name="connsiteX6757" fmla="*/ 6255512 w 8851901"/>
              <a:gd name="connsiteY6757" fmla="*/ 4281485 h 6857997"/>
              <a:gd name="connsiteX6758" fmla="*/ 6254750 w 8851901"/>
              <a:gd name="connsiteY6758" fmla="*/ 4278310 h 6857997"/>
              <a:gd name="connsiteX6759" fmla="*/ 6255512 w 8851901"/>
              <a:gd name="connsiteY6759" fmla="*/ 4275135 h 6857997"/>
              <a:gd name="connsiteX6760" fmla="*/ 6256274 w 8851901"/>
              <a:gd name="connsiteY6760" fmla="*/ 4273548 h 6857997"/>
              <a:gd name="connsiteX6761" fmla="*/ 6257798 w 8851901"/>
              <a:gd name="connsiteY6761" fmla="*/ 4271960 h 6857997"/>
              <a:gd name="connsiteX6762" fmla="*/ 6259703 w 8851901"/>
              <a:gd name="connsiteY6762" fmla="*/ 4270770 h 6857997"/>
              <a:gd name="connsiteX6763" fmla="*/ 7238184 w 8851901"/>
              <a:gd name="connsiteY6763" fmla="*/ 4264023 h 6857997"/>
              <a:gd name="connsiteX6764" fmla="*/ 7239386 w 8851901"/>
              <a:gd name="connsiteY6764" fmla="*/ 4267230 h 6857997"/>
              <a:gd name="connsiteX6765" fmla="*/ 7239787 w 8851901"/>
              <a:gd name="connsiteY6765" fmla="*/ 4270437 h 6857997"/>
              <a:gd name="connsiteX6766" fmla="*/ 7240588 w 8851901"/>
              <a:gd name="connsiteY6766" fmla="*/ 4273243 h 6857997"/>
              <a:gd name="connsiteX6767" fmla="*/ 7239386 w 8851901"/>
              <a:gd name="connsiteY6767" fmla="*/ 4276049 h 6857997"/>
              <a:gd name="connsiteX6768" fmla="*/ 7238584 w 8851901"/>
              <a:gd name="connsiteY6768" fmla="*/ 4279257 h 6857997"/>
              <a:gd name="connsiteX6769" fmla="*/ 7236981 w 8851901"/>
              <a:gd name="connsiteY6769" fmla="*/ 4281662 h 6857997"/>
              <a:gd name="connsiteX6770" fmla="*/ 7234577 w 8851901"/>
              <a:gd name="connsiteY6770" fmla="*/ 4284067 h 6857997"/>
              <a:gd name="connsiteX6771" fmla="*/ 7232173 w 8851901"/>
              <a:gd name="connsiteY6771" fmla="*/ 4286473 h 6857997"/>
              <a:gd name="connsiteX6772" fmla="*/ 7226162 w 8851901"/>
              <a:gd name="connsiteY6772" fmla="*/ 4290882 h 6857997"/>
              <a:gd name="connsiteX6773" fmla="*/ 7219349 w 8851901"/>
              <a:gd name="connsiteY6773" fmla="*/ 4295292 h 6857997"/>
              <a:gd name="connsiteX6774" fmla="*/ 7204923 w 8851901"/>
              <a:gd name="connsiteY6774" fmla="*/ 4303711 h 6857997"/>
              <a:gd name="connsiteX6775" fmla="*/ 7201717 w 8851901"/>
              <a:gd name="connsiteY6775" fmla="*/ 4299702 h 6857997"/>
              <a:gd name="connsiteX6776" fmla="*/ 7199714 w 8851901"/>
              <a:gd name="connsiteY6776" fmla="*/ 4296495 h 6857997"/>
              <a:gd name="connsiteX6777" fmla="*/ 7199313 w 8851901"/>
              <a:gd name="connsiteY6777" fmla="*/ 4293288 h 6857997"/>
              <a:gd name="connsiteX6778" fmla="*/ 7199313 w 8851901"/>
              <a:gd name="connsiteY6778" fmla="*/ 4290481 h 6857997"/>
              <a:gd name="connsiteX6779" fmla="*/ 7200515 w 8851901"/>
              <a:gd name="connsiteY6779" fmla="*/ 4288076 h 6857997"/>
              <a:gd name="connsiteX6780" fmla="*/ 7202519 w 8851901"/>
              <a:gd name="connsiteY6780" fmla="*/ 4285671 h 6857997"/>
              <a:gd name="connsiteX6781" fmla="*/ 7205725 w 8851901"/>
              <a:gd name="connsiteY6781" fmla="*/ 4283265 h 6857997"/>
              <a:gd name="connsiteX6782" fmla="*/ 7208930 w 8851901"/>
              <a:gd name="connsiteY6782" fmla="*/ 4281261 h 6857997"/>
              <a:gd name="connsiteX6783" fmla="*/ 7216544 w 8851901"/>
              <a:gd name="connsiteY6783" fmla="*/ 4276851 h 6857997"/>
              <a:gd name="connsiteX6784" fmla="*/ 7224559 w 8851901"/>
              <a:gd name="connsiteY6784" fmla="*/ 4272842 h 6857997"/>
              <a:gd name="connsiteX6785" fmla="*/ 7232173 w 8851901"/>
              <a:gd name="connsiteY6785" fmla="*/ 4268833 h 6857997"/>
              <a:gd name="connsiteX6786" fmla="*/ 7234978 w 8851901"/>
              <a:gd name="connsiteY6786" fmla="*/ 4266428 h 6857997"/>
              <a:gd name="connsiteX6787" fmla="*/ 7090881 w 8851901"/>
              <a:gd name="connsiteY6787" fmla="*/ 4254498 h 6857997"/>
              <a:gd name="connsiteX6788" fmla="*/ 7094465 w 8851901"/>
              <a:gd name="connsiteY6788" fmla="*/ 4254498 h 6857997"/>
              <a:gd name="connsiteX6789" fmla="*/ 7098447 w 8851901"/>
              <a:gd name="connsiteY6789" fmla="*/ 4254900 h 6857997"/>
              <a:gd name="connsiteX6790" fmla="*/ 7102429 w 8851901"/>
              <a:gd name="connsiteY6790" fmla="*/ 4255303 h 6857997"/>
              <a:gd name="connsiteX6791" fmla="*/ 7106411 w 8851901"/>
              <a:gd name="connsiteY6791" fmla="*/ 4256510 h 6857997"/>
              <a:gd name="connsiteX6792" fmla="*/ 7109596 w 8851901"/>
              <a:gd name="connsiteY6792" fmla="*/ 4257717 h 6857997"/>
              <a:gd name="connsiteX6793" fmla="*/ 7113180 w 8851901"/>
              <a:gd name="connsiteY6793" fmla="*/ 4260132 h 6857997"/>
              <a:gd name="connsiteX6794" fmla="*/ 7116764 w 8851901"/>
              <a:gd name="connsiteY6794" fmla="*/ 4262950 h 6857997"/>
              <a:gd name="connsiteX6795" fmla="*/ 7108402 w 8851901"/>
              <a:gd name="connsiteY6795" fmla="*/ 4263754 h 6857997"/>
              <a:gd name="connsiteX6796" fmla="*/ 7100836 w 8851901"/>
              <a:gd name="connsiteY6796" fmla="*/ 4265364 h 6857997"/>
              <a:gd name="connsiteX6797" fmla="*/ 7094066 w 8851901"/>
              <a:gd name="connsiteY6797" fmla="*/ 4267377 h 6857997"/>
              <a:gd name="connsiteX6798" fmla="*/ 7087695 w 8851901"/>
              <a:gd name="connsiteY6798" fmla="*/ 4270194 h 6857997"/>
              <a:gd name="connsiteX6799" fmla="*/ 7081324 w 8851901"/>
              <a:gd name="connsiteY6799" fmla="*/ 4273816 h 6857997"/>
              <a:gd name="connsiteX6800" fmla="*/ 7075351 w 8851901"/>
              <a:gd name="connsiteY6800" fmla="*/ 4277036 h 6857997"/>
              <a:gd name="connsiteX6801" fmla="*/ 7063405 w 8851901"/>
              <a:gd name="connsiteY6801" fmla="*/ 4285488 h 6857997"/>
              <a:gd name="connsiteX6802" fmla="*/ 7050662 w 8851901"/>
              <a:gd name="connsiteY6802" fmla="*/ 4293939 h 6857997"/>
              <a:gd name="connsiteX6803" fmla="*/ 7043893 w 8851901"/>
              <a:gd name="connsiteY6803" fmla="*/ 4297964 h 6857997"/>
              <a:gd name="connsiteX6804" fmla="*/ 7035929 w 8851901"/>
              <a:gd name="connsiteY6804" fmla="*/ 4301989 h 6857997"/>
              <a:gd name="connsiteX6805" fmla="*/ 7027566 w 8851901"/>
              <a:gd name="connsiteY6805" fmla="*/ 4305208 h 6857997"/>
              <a:gd name="connsiteX6806" fmla="*/ 7018806 w 8851901"/>
              <a:gd name="connsiteY6806" fmla="*/ 4308026 h 6857997"/>
              <a:gd name="connsiteX6807" fmla="*/ 7008453 w 8851901"/>
              <a:gd name="connsiteY6807" fmla="*/ 4310038 h 6857997"/>
              <a:gd name="connsiteX6808" fmla="*/ 6997701 w 8851901"/>
              <a:gd name="connsiteY6808" fmla="*/ 4311648 h 6857997"/>
              <a:gd name="connsiteX6809" fmla="*/ 7002878 w 8851901"/>
              <a:gd name="connsiteY6809" fmla="*/ 4308026 h 6857997"/>
              <a:gd name="connsiteX6810" fmla="*/ 7008054 w 8851901"/>
              <a:gd name="connsiteY6810" fmla="*/ 4304403 h 6857997"/>
              <a:gd name="connsiteX6811" fmla="*/ 7021195 w 8851901"/>
              <a:gd name="connsiteY6811" fmla="*/ 4293537 h 6857997"/>
              <a:gd name="connsiteX6812" fmla="*/ 7036327 w 8851901"/>
              <a:gd name="connsiteY6812" fmla="*/ 4281463 h 6857997"/>
              <a:gd name="connsiteX6813" fmla="*/ 7044291 w 8851901"/>
              <a:gd name="connsiteY6813" fmla="*/ 4275426 h 6857997"/>
              <a:gd name="connsiteX6814" fmla="*/ 7052653 w 8851901"/>
              <a:gd name="connsiteY6814" fmla="*/ 4269791 h 6857997"/>
              <a:gd name="connsiteX6815" fmla="*/ 7061414 w 8851901"/>
              <a:gd name="connsiteY6815" fmla="*/ 4264559 h 6857997"/>
              <a:gd name="connsiteX6816" fmla="*/ 7069776 w 8851901"/>
              <a:gd name="connsiteY6816" fmla="*/ 4260937 h 6857997"/>
              <a:gd name="connsiteX6817" fmla="*/ 7078138 w 8851901"/>
              <a:gd name="connsiteY6817" fmla="*/ 4257315 h 6857997"/>
              <a:gd name="connsiteX6818" fmla="*/ 7082518 w 8851901"/>
              <a:gd name="connsiteY6818" fmla="*/ 4255705 h 6857997"/>
              <a:gd name="connsiteX6819" fmla="*/ 7086102 w 8851901"/>
              <a:gd name="connsiteY6819" fmla="*/ 4255303 h 6857997"/>
              <a:gd name="connsiteX6820" fmla="*/ 6353849 w 8851901"/>
              <a:gd name="connsiteY6820" fmla="*/ 4237036 h 6857997"/>
              <a:gd name="connsiteX6821" fmla="*/ 6356255 w 8851901"/>
              <a:gd name="connsiteY6821" fmla="*/ 4237036 h 6857997"/>
              <a:gd name="connsiteX6822" fmla="*/ 6358660 w 8851901"/>
              <a:gd name="connsiteY6822" fmla="*/ 4237886 h 6857997"/>
              <a:gd name="connsiteX6823" fmla="*/ 6361065 w 8851901"/>
              <a:gd name="connsiteY6823" fmla="*/ 4239587 h 6857997"/>
              <a:gd name="connsiteX6824" fmla="*/ 6363471 w 8851901"/>
              <a:gd name="connsiteY6824" fmla="*/ 4242139 h 6857997"/>
              <a:gd name="connsiteX6825" fmla="*/ 6365876 w 8851901"/>
              <a:gd name="connsiteY6825" fmla="*/ 4246391 h 6857997"/>
              <a:gd name="connsiteX6826" fmla="*/ 6362669 w 8851901"/>
              <a:gd name="connsiteY6826" fmla="*/ 4249793 h 6857997"/>
              <a:gd name="connsiteX6827" fmla="*/ 6357457 w 8851901"/>
              <a:gd name="connsiteY6827" fmla="*/ 4253620 h 6857997"/>
              <a:gd name="connsiteX6828" fmla="*/ 6352246 w 8851901"/>
              <a:gd name="connsiteY6828" fmla="*/ 4257447 h 6857997"/>
              <a:gd name="connsiteX6829" fmla="*/ 6349440 w 8851901"/>
              <a:gd name="connsiteY6829" fmla="*/ 4258723 h 6857997"/>
              <a:gd name="connsiteX6830" fmla="*/ 6346232 w 8851901"/>
              <a:gd name="connsiteY6830" fmla="*/ 4259998 h 6857997"/>
              <a:gd name="connsiteX6831" fmla="*/ 6343426 w 8851901"/>
              <a:gd name="connsiteY6831" fmla="*/ 4260849 h 6857997"/>
              <a:gd name="connsiteX6832" fmla="*/ 6340219 w 8851901"/>
              <a:gd name="connsiteY6832" fmla="*/ 4260849 h 6857997"/>
              <a:gd name="connsiteX6833" fmla="*/ 6337413 w 8851901"/>
              <a:gd name="connsiteY6833" fmla="*/ 4260424 h 6857997"/>
              <a:gd name="connsiteX6834" fmla="*/ 6334607 w 8851901"/>
              <a:gd name="connsiteY6834" fmla="*/ 4259148 h 6857997"/>
              <a:gd name="connsiteX6835" fmla="*/ 6332201 w 8851901"/>
              <a:gd name="connsiteY6835" fmla="*/ 4257447 h 6857997"/>
              <a:gd name="connsiteX6836" fmla="*/ 6330197 w 8851901"/>
              <a:gd name="connsiteY6836" fmla="*/ 4254045 h 6857997"/>
              <a:gd name="connsiteX6837" fmla="*/ 6327391 w 8851901"/>
              <a:gd name="connsiteY6837" fmla="*/ 4250643 h 6857997"/>
              <a:gd name="connsiteX6838" fmla="*/ 6326188 w 8851901"/>
              <a:gd name="connsiteY6838" fmla="*/ 4245115 h 6857997"/>
              <a:gd name="connsiteX6839" fmla="*/ 6328593 w 8851901"/>
              <a:gd name="connsiteY6839" fmla="*/ 4246391 h 6857997"/>
              <a:gd name="connsiteX6840" fmla="*/ 6331400 w 8851901"/>
              <a:gd name="connsiteY6840" fmla="*/ 4246391 h 6857997"/>
              <a:gd name="connsiteX6841" fmla="*/ 6333805 w 8851901"/>
              <a:gd name="connsiteY6841" fmla="*/ 4245966 h 6857997"/>
              <a:gd name="connsiteX6842" fmla="*/ 6336611 w 8851901"/>
              <a:gd name="connsiteY6842" fmla="*/ 4245115 h 6857997"/>
              <a:gd name="connsiteX6843" fmla="*/ 6341823 w 8851901"/>
              <a:gd name="connsiteY6843" fmla="*/ 4242139 h 6857997"/>
              <a:gd name="connsiteX6844" fmla="*/ 6346232 w 8851901"/>
              <a:gd name="connsiteY6844" fmla="*/ 4239587 h 6857997"/>
              <a:gd name="connsiteX6845" fmla="*/ 6348638 w 8851901"/>
              <a:gd name="connsiteY6845" fmla="*/ 4237886 h 6857997"/>
              <a:gd name="connsiteX6846" fmla="*/ 6351043 w 8851901"/>
              <a:gd name="connsiteY6846" fmla="*/ 4237461 h 6857997"/>
              <a:gd name="connsiteX6847" fmla="*/ 7293770 w 8851901"/>
              <a:gd name="connsiteY6847" fmla="*/ 4233861 h 6857997"/>
              <a:gd name="connsiteX6848" fmla="*/ 7295357 w 8851901"/>
              <a:gd name="connsiteY6848" fmla="*/ 4236693 h 6857997"/>
              <a:gd name="connsiteX6849" fmla="*/ 7296151 w 8851901"/>
              <a:gd name="connsiteY6849" fmla="*/ 4239526 h 6857997"/>
              <a:gd name="connsiteX6850" fmla="*/ 7296151 w 8851901"/>
              <a:gd name="connsiteY6850" fmla="*/ 4242763 h 6857997"/>
              <a:gd name="connsiteX6851" fmla="*/ 7294563 w 8851901"/>
              <a:gd name="connsiteY6851" fmla="*/ 4245191 h 6857997"/>
              <a:gd name="connsiteX6852" fmla="*/ 7292579 w 8851901"/>
              <a:gd name="connsiteY6852" fmla="*/ 4247619 h 6857997"/>
              <a:gd name="connsiteX6853" fmla="*/ 7289801 w 8851901"/>
              <a:gd name="connsiteY6853" fmla="*/ 4249643 h 6857997"/>
              <a:gd name="connsiteX6854" fmla="*/ 7286229 w 8851901"/>
              <a:gd name="connsiteY6854" fmla="*/ 4251666 h 6857997"/>
              <a:gd name="connsiteX6855" fmla="*/ 7283054 w 8851901"/>
              <a:gd name="connsiteY6855" fmla="*/ 4253285 h 6857997"/>
              <a:gd name="connsiteX6856" fmla="*/ 7279085 w 8851901"/>
              <a:gd name="connsiteY6856" fmla="*/ 4254094 h 6857997"/>
              <a:gd name="connsiteX6857" fmla="*/ 7275116 w 8851901"/>
              <a:gd name="connsiteY6857" fmla="*/ 4254499 h 6857997"/>
              <a:gd name="connsiteX6858" fmla="*/ 7270751 w 8851901"/>
              <a:gd name="connsiteY6858" fmla="*/ 4254499 h 6857997"/>
              <a:gd name="connsiteX6859" fmla="*/ 7267179 w 8851901"/>
              <a:gd name="connsiteY6859" fmla="*/ 4254094 h 6857997"/>
              <a:gd name="connsiteX6860" fmla="*/ 7264004 w 8851901"/>
              <a:gd name="connsiteY6860" fmla="*/ 4253285 h 6857997"/>
              <a:gd name="connsiteX6861" fmla="*/ 7260829 w 8851901"/>
              <a:gd name="connsiteY6861" fmla="*/ 4251261 h 6857997"/>
              <a:gd name="connsiteX6862" fmla="*/ 7258447 w 8851901"/>
              <a:gd name="connsiteY6862" fmla="*/ 4248429 h 6857997"/>
              <a:gd name="connsiteX6863" fmla="*/ 7256463 w 8851901"/>
              <a:gd name="connsiteY6863" fmla="*/ 4245191 h 6857997"/>
              <a:gd name="connsiteX6864" fmla="*/ 7259638 w 8851901"/>
              <a:gd name="connsiteY6864" fmla="*/ 4242763 h 6857997"/>
              <a:gd name="connsiteX6865" fmla="*/ 7262019 w 8851901"/>
              <a:gd name="connsiteY6865" fmla="*/ 4241145 h 6857997"/>
              <a:gd name="connsiteX6866" fmla="*/ 7264401 w 8851901"/>
              <a:gd name="connsiteY6866" fmla="*/ 4239526 h 6857997"/>
              <a:gd name="connsiteX6867" fmla="*/ 7266385 w 8851901"/>
              <a:gd name="connsiteY6867" fmla="*/ 4238717 h 6857997"/>
              <a:gd name="connsiteX6868" fmla="*/ 7270751 w 8851901"/>
              <a:gd name="connsiteY6868" fmla="*/ 4238312 h 6857997"/>
              <a:gd name="connsiteX6869" fmla="*/ 7275116 w 8851901"/>
              <a:gd name="connsiteY6869" fmla="*/ 4238312 h 6857997"/>
              <a:gd name="connsiteX6870" fmla="*/ 7279482 w 8851901"/>
              <a:gd name="connsiteY6870" fmla="*/ 4238312 h 6857997"/>
              <a:gd name="connsiteX6871" fmla="*/ 7284245 w 8851901"/>
              <a:gd name="connsiteY6871" fmla="*/ 4238312 h 6857997"/>
              <a:gd name="connsiteX6872" fmla="*/ 7286229 w 8851901"/>
              <a:gd name="connsiteY6872" fmla="*/ 4237503 h 6857997"/>
              <a:gd name="connsiteX6873" fmla="*/ 7288610 w 8851901"/>
              <a:gd name="connsiteY6873" fmla="*/ 4236693 h 6857997"/>
              <a:gd name="connsiteX6874" fmla="*/ 7290992 w 8851901"/>
              <a:gd name="connsiteY6874" fmla="*/ 4235884 h 6857997"/>
              <a:gd name="connsiteX6875" fmla="*/ 6367463 w 8851901"/>
              <a:gd name="connsiteY6875" fmla="*/ 4211636 h 6857997"/>
              <a:gd name="connsiteX6876" fmla="*/ 6374143 w 8851901"/>
              <a:gd name="connsiteY6876" fmla="*/ 4211636 h 6857997"/>
              <a:gd name="connsiteX6877" fmla="*/ 6381609 w 8851901"/>
              <a:gd name="connsiteY6877" fmla="*/ 4211636 h 6857997"/>
              <a:gd name="connsiteX6878" fmla="*/ 6388682 w 8851901"/>
              <a:gd name="connsiteY6878" fmla="*/ 4212020 h 6857997"/>
              <a:gd name="connsiteX6879" fmla="*/ 6396934 w 8851901"/>
              <a:gd name="connsiteY6879" fmla="*/ 4213171 h 6857997"/>
              <a:gd name="connsiteX6880" fmla="*/ 6398113 w 8851901"/>
              <a:gd name="connsiteY6880" fmla="*/ 4217009 h 6857997"/>
              <a:gd name="connsiteX6881" fmla="*/ 6399685 w 8851901"/>
              <a:gd name="connsiteY6881" fmla="*/ 4219695 h 6857997"/>
              <a:gd name="connsiteX6882" fmla="*/ 6403614 w 8851901"/>
              <a:gd name="connsiteY6882" fmla="*/ 4225836 h 6857997"/>
              <a:gd name="connsiteX6883" fmla="*/ 6405579 w 8851901"/>
              <a:gd name="connsiteY6883" fmla="*/ 4229290 h 6857997"/>
              <a:gd name="connsiteX6884" fmla="*/ 6406758 w 8851901"/>
              <a:gd name="connsiteY6884" fmla="*/ 4232360 h 6857997"/>
              <a:gd name="connsiteX6885" fmla="*/ 6407151 w 8851901"/>
              <a:gd name="connsiteY6885" fmla="*/ 4234663 h 6857997"/>
              <a:gd name="connsiteX6886" fmla="*/ 6407151 w 8851901"/>
              <a:gd name="connsiteY6886" fmla="*/ 4236582 h 6857997"/>
              <a:gd name="connsiteX6887" fmla="*/ 6406758 w 8851901"/>
              <a:gd name="connsiteY6887" fmla="*/ 4238885 h 6857997"/>
              <a:gd name="connsiteX6888" fmla="*/ 6405972 w 8851901"/>
              <a:gd name="connsiteY6888" fmla="*/ 4241955 h 6857997"/>
              <a:gd name="connsiteX6889" fmla="*/ 6403614 w 8851901"/>
              <a:gd name="connsiteY6889" fmla="*/ 4240036 h 6857997"/>
              <a:gd name="connsiteX6890" fmla="*/ 6401650 w 8851901"/>
              <a:gd name="connsiteY6890" fmla="*/ 4238885 h 6857997"/>
              <a:gd name="connsiteX6891" fmla="*/ 6400471 w 8851901"/>
              <a:gd name="connsiteY6891" fmla="*/ 4238885 h 6857997"/>
              <a:gd name="connsiteX6892" fmla="*/ 6398899 w 8851901"/>
              <a:gd name="connsiteY6892" fmla="*/ 4239653 h 6857997"/>
              <a:gd name="connsiteX6893" fmla="*/ 6397327 w 8851901"/>
              <a:gd name="connsiteY6893" fmla="*/ 4240420 h 6857997"/>
              <a:gd name="connsiteX6894" fmla="*/ 6396148 w 8851901"/>
              <a:gd name="connsiteY6894" fmla="*/ 4241188 h 6857997"/>
              <a:gd name="connsiteX6895" fmla="*/ 6394184 w 8851901"/>
              <a:gd name="connsiteY6895" fmla="*/ 4243874 h 6857997"/>
              <a:gd name="connsiteX6896" fmla="*/ 6392219 w 8851901"/>
              <a:gd name="connsiteY6896" fmla="*/ 4246177 h 6857997"/>
              <a:gd name="connsiteX6897" fmla="*/ 6391040 w 8851901"/>
              <a:gd name="connsiteY6897" fmla="*/ 4246561 h 6857997"/>
              <a:gd name="connsiteX6898" fmla="*/ 6390254 w 8851901"/>
              <a:gd name="connsiteY6898" fmla="*/ 4246561 h 6857997"/>
              <a:gd name="connsiteX6899" fmla="*/ 6389075 w 8851901"/>
              <a:gd name="connsiteY6899" fmla="*/ 4246177 h 6857997"/>
              <a:gd name="connsiteX6900" fmla="*/ 6388289 w 8851901"/>
              <a:gd name="connsiteY6900" fmla="*/ 4244642 h 6857997"/>
              <a:gd name="connsiteX6901" fmla="*/ 6387503 w 8851901"/>
              <a:gd name="connsiteY6901" fmla="*/ 4242339 h 6857997"/>
              <a:gd name="connsiteX6902" fmla="*/ 6385932 w 8851901"/>
              <a:gd name="connsiteY6902" fmla="*/ 4238885 h 6857997"/>
              <a:gd name="connsiteX6903" fmla="*/ 6386718 w 8851901"/>
              <a:gd name="connsiteY6903" fmla="*/ 4238885 h 6857997"/>
              <a:gd name="connsiteX6904" fmla="*/ 6387896 w 8851901"/>
              <a:gd name="connsiteY6904" fmla="*/ 4238501 h 6857997"/>
              <a:gd name="connsiteX6905" fmla="*/ 6390254 w 8851901"/>
              <a:gd name="connsiteY6905" fmla="*/ 4236582 h 6857997"/>
              <a:gd name="connsiteX6906" fmla="*/ 6392219 w 8851901"/>
              <a:gd name="connsiteY6906" fmla="*/ 4233896 h 6857997"/>
              <a:gd name="connsiteX6907" fmla="*/ 6393398 w 8851901"/>
              <a:gd name="connsiteY6907" fmla="*/ 4230442 h 6857997"/>
              <a:gd name="connsiteX6908" fmla="*/ 6394970 w 8851901"/>
              <a:gd name="connsiteY6908" fmla="*/ 4227755 h 6857997"/>
              <a:gd name="connsiteX6909" fmla="*/ 6394970 w 8851901"/>
              <a:gd name="connsiteY6909" fmla="*/ 4225068 h 6857997"/>
              <a:gd name="connsiteX6910" fmla="*/ 6394577 w 8851901"/>
              <a:gd name="connsiteY6910" fmla="*/ 4223533 h 6857997"/>
              <a:gd name="connsiteX6911" fmla="*/ 6394184 w 8851901"/>
              <a:gd name="connsiteY6911" fmla="*/ 4222382 h 6857997"/>
              <a:gd name="connsiteX6912" fmla="*/ 6393005 w 8851901"/>
              <a:gd name="connsiteY6912" fmla="*/ 4221614 h 6857997"/>
              <a:gd name="connsiteX6913" fmla="*/ 6391826 w 8851901"/>
              <a:gd name="connsiteY6913" fmla="*/ 4221614 h 6857997"/>
              <a:gd name="connsiteX6914" fmla="*/ 6388682 w 8851901"/>
              <a:gd name="connsiteY6914" fmla="*/ 4223149 h 6857997"/>
              <a:gd name="connsiteX6915" fmla="*/ 6385539 w 8851901"/>
              <a:gd name="connsiteY6915" fmla="*/ 4223917 h 6857997"/>
              <a:gd name="connsiteX6916" fmla="*/ 6381609 w 8851901"/>
              <a:gd name="connsiteY6916" fmla="*/ 4224301 h 6857997"/>
              <a:gd name="connsiteX6917" fmla="*/ 6377287 w 8851901"/>
              <a:gd name="connsiteY6917" fmla="*/ 4223917 h 6857997"/>
              <a:gd name="connsiteX6918" fmla="*/ 6373750 w 8851901"/>
              <a:gd name="connsiteY6918" fmla="*/ 4222382 h 6857997"/>
              <a:gd name="connsiteX6919" fmla="*/ 6371785 w 8851901"/>
              <a:gd name="connsiteY6919" fmla="*/ 4221614 h 6857997"/>
              <a:gd name="connsiteX6920" fmla="*/ 6370607 w 8851901"/>
              <a:gd name="connsiteY6920" fmla="*/ 4220079 h 6857997"/>
              <a:gd name="connsiteX6921" fmla="*/ 6369428 w 8851901"/>
              <a:gd name="connsiteY6921" fmla="*/ 4218928 h 6857997"/>
              <a:gd name="connsiteX6922" fmla="*/ 6368642 w 8851901"/>
              <a:gd name="connsiteY6922" fmla="*/ 4217009 h 6857997"/>
              <a:gd name="connsiteX6923" fmla="*/ 6367463 w 8851901"/>
              <a:gd name="connsiteY6923" fmla="*/ 4214706 h 6857997"/>
              <a:gd name="connsiteX6924" fmla="*/ 7099887 w 8851901"/>
              <a:gd name="connsiteY6924" fmla="*/ 4198936 h 6857997"/>
              <a:gd name="connsiteX6925" fmla="*/ 7099486 w 8851901"/>
              <a:gd name="connsiteY6925" fmla="*/ 4201442 h 6857997"/>
              <a:gd name="connsiteX6926" fmla="*/ 7099887 w 8851901"/>
              <a:gd name="connsiteY6926" fmla="*/ 4203531 h 6857997"/>
              <a:gd name="connsiteX6927" fmla="*/ 7100688 w 8851901"/>
              <a:gd name="connsiteY6927" fmla="*/ 4204367 h 6857997"/>
              <a:gd name="connsiteX6928" fmla="*/ 7102290 w 8851901"/>
              <a:gd name="connsiteY6928" fmla="*/ 4205620 h 6857997"/>
              <a:gd name="connsiteX6929" fmla="*/ 7104292 w 8851901"/>
              <a:gd name="connsiteY6929" fmla="*/ 4206038 h 6857997"/>
              <a:gd name="connsiteX6930" fmla="*/ 7106294 w 8851901"/>
              <a:gd name="connsiteY6930" fmla="*/ 4206038 h 6857997"/>
              <a:gd name="connsiteX6931" fmla="*/ 7111099 w 8851901"/>
              <a:gd name="connsiteY6931" fmla="*/ 4206038 h 6857997"/>
              <a:gd name="connsiteX6932" fmla="*/ 7115905 w 8851901"/>
              <a:gd name="connsiteY6932" fmla="*/ 4206038 h 6857997"/>
              <a:gd name="connsiteX6933" fmla="*/ 7117907 w 8851901"/>
              <a:gd name="connsiteY6933" fmla="*/ 4206455 h 6857997"/>
              <a:gd name="connsiteX6934" fmla="*/ 7119909 w 8851901"/>
              <a:gd name="connsiteY6934" fmla="*/ 4207291 h 6857997"/>
              <a:gd name="connsiteX6935" fmla="*/ 7121511 w 8851901"/>
              <a:gd name="connsiteY6935" fmla="*/ 4207709 h 6857997"/>
              <a:gd name="connsiteX6936" fmla="*/ 7122312 w 8851901"/>
              <a:gd name="connsiteY6936" fmla="*/ 4208962 h 6857997"/>
              <a:gd name="connsiteX6937" fmla="*/ 7123113 w 8851901"/>
              <a:gd name="connsiteY6937" fmla="*/ 4211051 h 6857997"/>
              <a:gd name="connsiteX6938" fmla="*/ 7123113 w 8851901"/>
              <a:gd name="connsiteY6938" fmla="*/ 4213140 h 6857997"/>
              <a:gd name="connsiteX6939" fmla="*/ 7115905 w 8851901"/>
              <a:gd name="connsiteY6939" fmla="*/ 4214393 h 6857997"/>
              <a:gd name="connsiteX6940" fmla="*/ 7110299 w 8851901"/>
              <a:gd name="connsiteY6940" fmla="*/ 4216482 h 6857997"/>
              <a:gd name="connsiteX6941" fmla="*/ 7104692 w 8851901"/>
              <a:gd name="connsiteY6941" fmla="*/ 4218571 h 6857997"/>
              <a:gd name="connsiteX6942" fmla="*/ 7099486 w 8851901"/>
              <a:gd name="connsiteY6942" fmla="*/ 4221077 h 6857997"/>
              <a:gd name="connsiteX6943" fmla="*/ 7089475 w 8851901"/>
              <a:gd name="connsiteY6943" fmla="*/ 4226090 h 6857997"/>
              <a:gd name="connsiteX6944" fmla="*/ 7084269 w 8851901"/>
              <a:gd name="connsiteY6944" fmla="*/ 4228597 h 6857997"/>
              <a:gd name="connsiteX6945" fmla="*/ 7078663 w 8851901"/>
              <a:gd name="connsiteY6945" fmla="*/ 4230686 h 6857997"/>
              <a:gd name="connsiteX6946" fmla="*/ 7078663 w 8851901"/>
              <a:gd name="connsiteY6946" fmla="*/ 4227761 h 6857997"/>
              <a:gd name="connsiteX6947" fmla="*/ 7079063 w 8851901"/>
              <a:gd name="connsiteY6947" fmla="*/ 4224419 h 6857997"/>
              <a:gd name="connsiteX6948" fmla="*/ 7079864 w 8851901"/>
              <a:gd name="connsiteY6948" fmla="*/ 4221495 h 6857997"/>
              <a:gd name="connsiteX6949" fmla="*/ 7080665 w 8851901"/>
              <a:gd name="connsiteY6949" fmla="*/ 4218988 h 6857997"/>
              <a:gd name="connsiteX6950" fmla="*/ 7083068 w 8851901"/>
              <a:gd name="connsiteY6950" fmla="*/ 4214811 h 6857997"/>
              <a:gd name="connsiteX6951" fmla="*/ 7085871 w 8851901"/>
              <a:gd name="connsiteY6951" fmla="*/ 4211051 h 6857997"/>
              <a:gd name="connsiteX6952" fmla="*/ 7089475 w 8851901"/>
              <a:gd name="connsiteY6952" fmla="*/ 4208127 h 6857997"/>
              <a:gd name="connsiteX6953" fmla="*/ 7093079 w 8851901"/>
              <a:gd name="connsiteY6953" fmla="*/ 4205620 h 6857997"/>
              <a:gd name="connsiteX6954" fmla="*/ 7096283 w 8851901"/>
              <a:gd name="connsiteY6954" fmla="*/ 4202278 h 6857997"/>
              <a:gd name="connsiteX6955" fmla="*/ 6491590 w 8851901"/>
              <a:gd name="connsiteY6955" fmla="*/ 4178298 h 6857997"/>
              <a:gd name="connsiteX6956" fmla="*/ 6492800 w 8851901"/>
              <a:gd name="connsiteY6956" fmla="*/ 4178298 h 6857997"/>
              <a:gd name="connsiteX6957" fmla="*/ 6493203 w 8851901"/>
              <a:gd name="connsiteY6957" fmla="*/ 4180722 h 6857997"/>
              <a:gd name="connsiteX6958" fmla="*/ 6494413 w 8851901"/>
              <a:gd name="connsiteY6958" fmla="*/ 4183551 h 6857997"/>
              <a:gd name="connsiteX6959" fmla="*/ 6496428 w 8851901"/>
              <a:gd name="connsiteY6959" fmla="*/ 4188804 h 6857997"/>
              <a:gd name="connsiteX6960" fmla="*/ 6497235 w 8851901"/>
              <a:gd name="connsiteY6960" fmla="*/ 4191229 h 6857997"/>
              <a:gd name="connsiteX6961" fmla="*/ 6497638 w 8851901"/>
              <a:gd name="connsiteY6961" fmla="*/ 4194057 h 6857997"/>
              <a:gd name="connsiteX6962" fmla="*/ 6497638 w 8851901"/>
              <a:gd name="connsiteY6962" fmla="*/ 4197290 h 6857997"/>
              <a:gd name="connsiteX6963" fmla="*/ 6497235 w 8851901"/>
              <a:gd name="connsiteY6963" fmla="*/ 4200523 h 6857997"/>
              <a:gd name="connsiteX6964" fmla="*/ 6492800 w 8851901"/>
              <a:gd name="connsiteY6964" fmla="*/ 4200119 h 6857997"/>
              <a:gd name="connsiteX6965" fmla="*/ 6488768 w 8851901"/>
              <a:gd name="connsiteY6965" fmla="*/ 4200119 h 6857997"/>
              <a:gd name="connsiteX6966" fmla="*/ 6485140 w 8851901"/>
              <a:gd name="connsiteY6966" fmla="*/ 4200119 h 6857997"/>
              <a:gd name="connsiteX6967" fmla="*/ 6481511 w 8851901"/>
              <a:gd name="connsiteY6967" fmla="*/ 4199715 h 6857997"/>
              <a:gd name="connsiteX6968" fmla="*/ 6477882 w 8851901"/>
              <a:gd name="connsiteY6968" fmla="*/ 4198502 h 6857997"/>
              <a:gd name="connsiteX6969" fmla="*/ 6477076 w 8851901"/>
              <a:gd name="connsiteY6969" fmla="*/ 4197694 h 6857997"/>
              <a:gd name="connsiteX6970" fmla="*/ 6475463 w 8851901"/>
              <a:gd name="connsiteY6970" fmla="*/ 4196078 h 6857997"/>
              <a:gd name="connsiteX6971" fmla="*/ 6474657 w 8851901"/>
              <a:gd name="connsiteY6971" fmla="*/ 4194461 h 6857997"/>
              <a:gd name="connsiteX6972" fmla="*/ 6473448 w 8851901"/>
              <a:gd name="connsiteY6972" fmla="*/ 4192441 h 6857997"/>
              <a:gd name="connsiteX6973" fmla="*/ 6472238 w 8851901"/>
              <a:gd name="connsiteY6973" fmla="*/ 4186784 h 6857997"/>
              <a:gd name="connsiteX6974" fmla="*/ 6476673 w 8851901"/>
              <a:gd name="connsiteY6974" fmla="*/ 4188804 h 6857997"/>
              <a:gd name="connsiteX6975" fmla="*/ 6480301 w 8851901"/>
              <a:gd name="connsiteY6975" fmla="*/ 4191229 h 6857997"/>
              <a:gd name="connsiteX6976" fmla="*/ 6483930 w 8851901"/>
              <a:gd name="connsiteY6976" fmla="*/ 4194057 h 6857997"/>
              <a:gd name="connsiteX6977" fmla="*/ 6486752 w 8851901"/>
              <a:gd name="connsiteY6977" fmla="*/ 4197290 h 6857997"/>
              <a:gd name="connsiteX6978" fmla="*/ 6487559 w 8851901"/>
              <a:gd name="connsiteY6978" fmla="*/ 4191229 h 6857997"/>
              <a:gd name="connsiteX6979" fmla="*/ 6487559 w 8851901"/>
              <a:gd name="connsiteY6979" fmla="*/ 4184763 h 6857997"/>
              <a:gd name="connsiteX6980" fmla="*/ 6487962 w 8851901"/>
              <a:gd name="connsiteY6980" fmla="*/ 4181531 h 6857997"/>
              <a:gd name="connsiteX6981" fmla="*/ 6488768 w 8851901"/>
              <a:gd name="connsiteY6981" fmla="*/ 4179914 h 6857997"/>
              <a:gd name="connsiteX6982" fmla="*/ 6490381 w 8851901"/>
              <a:gd name="connsiteY6982" fmla="*/ 4178702 h 6857997"/>
              <a:gd name="connsiteX6983" fmla="*/ 6296252 w 8851901"/>
              <a:gd name="connsiteY6983" fmla="*/ 4171948 h 6857997"/>
              <a:gd name="connsiteX6984" fmla="*/ 6298196 w 8851901"/>
              <a:gd name="connsiteY6984" fmla="*/ 4172343 h 6857997"/>
              <a:gd name="connsiteX6985" fmla="*/ 6300529 w 8851901"/>
              <a:gd name="connsiteY6985" fmla="*/ 4172737 h 6857997"/>
              <a:gd name="connsiteX6986" fmla="*/ 6303639 w 8851901"/>
              <a:gd name="connsiteY6986" fmla="*/ 4174710 h 6857997"/>
              <a:gd name="connsiteX6987" fmla="*/ 6305972 w 8851901"/>
              <a:gd name="connsiteY6987" fmla="*/ 4178657 h 6857997"/>
              <a:gd name="connsiteX6988" fmla="*/ 6306749 w 8851901"/>
              <a:gd name="connsiteY6988" fmla="*/ 4182208 h 6857997"/>
              <a:gd name="connsiteX6989" fmla="*/ 6306749 w 8851901"/>
              <a:gd name="connsiteY6989" fmla="*/ 4184971 h 6857997"/>
              <a:gd name="connsiteX6990" fmla="*/ 6306360 w 8851901"/>
              <a:gd name="connsiteY6990" fmla="*/ 4187733 h 6857997"/>
              <a:gd name="connsiteX6991" fmla="*/ 6305972 w 8851901"/>
              <a:gd name="connsiteY6991" fmla="*/ 4191285 h 6857997"/>
              <a:gd name="connsiteX6992" fmla="*/ 6305972 w 8851901"/>
              <a:gd name="connsiteY6992" fmla="*/ 4195231 h 6857997"/>
              <a:gd name="connsiteX6993" fmla="*/ 6305972 w 8851901"/>
              <a:gd name="connsiteY6993" fmla="*/ 4200361 h 6857997"/>
              <a:gd name="connsiteX6994" fmla="*/ 6307138 w 8851901"/>
              <a:gd name="connsiteY6994" fmla="*/ 4206675 h 6857997"/>
              <a:gd name="connsiteX6995" fmla="*/ 6302473 w 8851901"/>
              <a:gd name="connsiteY6995" fmla="*/ 4206675 h 6857997"/>
              <a:gd name="connsiteX6996" fmla="*/ 6298196 w 8851901"/>
              <a:gd name="connsiteY6996" fmla="*/ 4207465 h 6857997"/>
              <a:gd name="connsiteX6997" fmla="*/ 6293920 w 8851901"/>
              <a:gd name="connsiteY6997" fmla="*/ 4208254 h 6857997"/>
              <a:gd name="connsiteX6998" fmla="*/ 6289643 w 8851901"/>
              <a:gd name="connsiteY6998" fmla="*/ 4209832 h 6857997"/>
              <a:gd name="connsiteX6999" fmla="*/ 6285367 w 8851901"/>
              <a:gd name="connsiteY6999" fmla="*/ 4211016 h 6857997"/>
              <a:gd name="connsiteX7000" fmla="*/ 6281479 w 8851901"/>
              <a:gd name="connsiteY7000" fmla="*/ 4212990 h 6857997"/>
              <a:gd name="connsiteX7001" fmla="*/ 6277980 w 8851901"/>
              <a:gd name="connsiteY7001" fmla="*/ 4214963 h 6857997"/>
              <a:gd name="connsiteX7002" fmla="*/ 6274870 w 8851901"/>
              <a:gd name="connsiteY7002" fmla="*/ 4217331 h 6857997"/>
              <a:gd name="connsiteX7003" fmla="*/ 6271371 w 8851901"/>
              <a:gd name="connsiteY7003" fmla="*/ 4219698 h 6857997"/>
              <a:gd name="connsiteX7004" fmla="*/ 6268649 w 8851901"/>
              <a:gd name="connsiteY7004" fmla="*/ 4222855 h 6857997"/>
              <a:gd name="connsiteX7005" fmla="*/ 6266317 w 8851901"/>
              <a:gd name="connsiteY7005" fmla="*/ 4225618 h 6857997"/>
              <a:gd name="connsiteX7006" fmla="*/ 6263984 w 8851901"/>
              <a:gd name="connsiteY7006" fmla="*/ 4228775 h 6857997"/>
              <a:gd name="connsiteX7007" fmla="*/ 6262040 w 8851901"/>
              <a:gd name="connsiteY7007" fmla="*/ 4231932 h 6857997"/>
              <a:gd name="connsiteX7008" fmla="*/ 6260096 w 8851901"/>
              <a:gd name="connsiteY7008" fmla="*/ 4235484 h 6857997"/>
              <a:gd name="connsiteX7009" fmla="*/ 6258930 w 8851901"/>
              <a:gd name="connsiteY7009" fmla="*/ 4238246 h 6857997"/>
              <a:gd name="connsiteX7010" fmla="*/ 6258152 w 8851901"/>
              <a:gd name="connsiteY7010" fmla="*/ 4241798 h 6857997"/>
              <a:gd name="connsiteX7011" fmla="*/ 6256208 w 8851901"/>
              <a:gd name="connsiteY7011" fmla="*/ 4235484 h 6857997"/>
              <a:gd name="connsiteX7012" fmla="*/ 6253876 w 8851901"/>
              <a:gd name="connsiteY7012" fmla="*/ 4229564 h 6857997"/>
              <a:gd name="connsiteX7013" fmla="*/ 6251543 w 8851901"/>
              <a:gd name="connsiteY7013" fmla="*/ 4223645 h 6857997"/>
              <a:gd name="connsiteX7014" fmla="*/ 6249988 w 8851901"/>
              <a:gd name="connsiteY7014" fmla="*/ 4217331 h 6857997"/>
              <a:gd name="connsiteX7015" fmla="*/ 6256597 w 8851901"/>
              <a:gd name="connsiteY7015" fmla="*/ 4217331 h 6857997"/>
              <a:gd name="connsiteX7016" fmla="*/ 6262818 w 8851901"/>
              <a:gd name="connsiteY7016" fmla="*/ 4216936 h 6857997"/>
              <a:gd name="connsiteX7017" fmla="*/ 6265928 w 8851901"/>
              <a:gd name="connsiteY7017" fmla="*/ 4216541 h 6857997"/>
              <a:gd name="connsiteX7018" fmla="*/ 6268649 w 8851901"/>
              <a:gd name="connsiteY7018" fmla="*/ 4215357 h 6857997"/>
              <a:gd name="connsiteX7019" fmla="*/ 6271371 w 8851901"/>
              <a:gd name="connsiteY7019" fmla="*/ 4214568 h 6857997"/>
              <a:gd name="connsiteX7020" fmla="*/ 6273703 w 8851901"/>
              <a:gd name="connsiteY7020" fmla="*/ 4212990 h 6857997"/>
              <a:gd name="connsiteX7021" fmla="*/ 6276425 w 8851901"/>
              <a:gd name="connsiteY7021" fmla="*/ 4211016 h 6857997"/>
              <a:gd name="connsiteX7022" fmla="*/ 6277980 w 8851901"/>
              <a:gd name="connsiteY7022" fmla="*/ 4209043 h 6857997"/>
              <a:gd name="connsiteX7023" fmla="*/ 6279924 w 8851901"/>
              <a:gd name="connsiteY7023" fmla="*/ 4206281 h 6857997"/>
              <a:gd name="connsiteX7024" fmla="*/ 6281479 w 8851901"/>
              <a:gd name="connsiteY7024" fmla="*/ 4203518 h 6857997"/>
              <a:gd name="connsiteX7025" fmla="*/ 6282645 w 8851901"/>
              <a:gd name="connsiteY7025" fmla="*/ 4199967 h 6857997"/>
              <a:gd name="connsiteX7026" fmla="*/ 6283423 w 8851901"/>
              <a:gd name="connsiteY7026" fmla="*/ 4196020 h 6857997"/>
              <a:gd name="connsiteX7027" fmla="*/ 6283811 w 8851901"/>
              <a:gd name="connsiteY7027" fmla="*/ 4191680 h 6857997"/>
              <a:gd name="connsiteX7028" fmla="*/ 6284200 w 8851901"/>
              <a:gd name="connsiteY7028" fmla="*/ 4186549 h 6857997"/>
              <a:gd name="connsiteX7029" fmla="*/ 6286144 w 8851901"/>
              <a:gd name="connsiteY7029" fmla="*/ 4186549 h 6857997"/>
              <a:gd name="connsiteX7030" fmla="*/ 6288088 w 8851901"/>
              <a:gd name="connsiteY7030" fmla="*/ 4186944 h 6857997"/>
              <a:gd name="connsiteX7031" fmla="*/ 6289643 w 8851901"/>
              <a:gd name="connsiteY7031" fmla="*/ 4187339 h 6857997"/>
              <a:gd name="connsiteX7032" fmla="*/ 6291587 w 8851901"/>
              <a:gd name="connsiteY7032" fmla="*/ 4188522 h 6857997"/>
              <a:gd name="connsiteX7033" fmla="*/ 6294308 w 8851901"/>
              <a:gd name="connsiteY7033" fmla="*/ 4191285 h 6857997"/>
              <a:gd name="connsiteX7034" fmla="*/ 6297419 w 8851901"/>
              <a:gd name="connsiteY7034" fmla="*/ 4194836 h 6857997"/>
              <a:gd name="connsiteX7035" fmla="*/ 6299362 w 8851901"/>
              <a:gd name="connsiteY7035" fmla="*/ 4197204 h 6857997"/>
              <a:gd name="connsiteX7036" fmla="*/ 6300918 w 8851901"/>
              <a:gd name="connsiteY7036" fmla="*/ 4198388 h 6857997"/>
              <a:gd name="connsiteX7037" fmla="*/ 6301695 w 8851901"/>
              <a:gd name="connsiteY7037" fmla="*/ 4198388 h 6857997"/>
              <a:gd name="connsiteX7038" fmla="*/ 6302084 w 8851901"/>
              <a:gd name="connsiteY7038" fmla="*/ 4197994 h 6857997"/>
              <a:gd name="connsiteX7039" fmla="*/ 6302473 w 8851901"/>
              <a:gd name="connsiteY7039" fmla="*/ 4196810 h 6857997"/>
              <a:gd name="connsiteX7040" fmla="*/ 6302861 w 8851901"/>
              <a:gd name="connsiteY7040" fmla="*/ 4194836 h 6857997"/>
              <a:gd name="connsiteX7041" fmla="*/ 6302861 w 8851901"/>
              <a:gd name="connsiteY7041" fmla="*/ 4193258 h 6857997"/>
              <a:gd name="connsiteX7042" fmla="*/ 6302473 w 8851901"/>
              <a:gd name="connsiteY7042" fmla="*/ 4191285 h 6857997"/>
              <a:gd name="connsiteX7043" fmla="*/ 6300529 w 8851901"/>
              <a:gd name="connsiteY7043" fmla="*/ 4186944 h 6857997"/>
              <a:gd name="connsiteX7044" fmla="*/ 6296252 w 8851901"/>
              <a:gd name="connsiteY7044" fmla="*/ 4177867 h 6857997"/>
              <a:gd name="connsiteX7045" fmla="*/ 6295475 w 8851901"/>
              <a:gd name="connsiteY7045" fmla="*/ 4174316 h 6857997"/>
              <a:gd name="connsiteX7046" fmla="*/ 6294697 w 8851901"/>
              <a:gd name="connsiteY7046" fmla="*/ 4173526 h 6857997"/>
              <a:gd name="connsiteX7047" fmla="*/ 6295475 w 8851901"/>
              <a:gd name="connsiteY7047" fmla="*/ 4172343 h 6857997"/>
              <a:gd name="connsiteX7048" fmla="*/ 6538236 w 8851901"/>
              <a:gd name="connsiteY7048" fmla="*/ 4135436 h 6857997"/>
              <a:gd name="connsiteX7049" fmla="*/ 6542258 w 8851901"/>
              <a:gd name="connsiteY7049" fmla="*/ 4137817 h 6857997"/>
              <a:gd name="connsiteX7050" fmla="*/ 6546279 w 8851901"/>
              <a:gd name="connsiteY7050" fmla="*/ 4140198 h 6857997"/>
              <a:gd name="connsiteX7051" fmla="*/ 6549899 w 8851901"/>
              <a:gd name="connsiteY7051" fmla="*/ 4142976 h 6857997"/>
              <a:gd name="connsiteX7052" fmla="*/ 6552312 w 8851901"/>
              <a:gd name="connsiteY7052" fmla="*/ 4146151 h 6857997"/>
              <a:gd name="connsiteX7053" fmla="*/ 6554725 w 8851901"/>
              <a:gd name="connsiteY7053" fmla="*/ 4149326 h 6857997"/>
              <a:gd name="connsiteX7054" fmla="*/ 6556736 w 8851901"/>
              <a:gd name="connsiteY7054" fmla="*/ 4153295 h 6857997"/>
              <a:gd name="connsiteX7055" fmla="*/ 6558344 w 8851901"/>
              <a:gd name="connsiteY7055" fmla="*/ 4157661 h 6857997"/>
              <a:gd name="connsiteX7056" fmla="*/ 6559551 w 8851901"/>
              <a:gd name="connsiteY7056" fmla="*/ 4162026 h 6857997"/>
              <a:gd name="connsiteX7057" fmla="*/ 6556334 w 8851901"/>
              <a:gd name="connsiteY7057" fmla="*/ 4160042 h 6857997"/>
              <a:gd name="connsiteX7058" fmla="*/ 6553116 w 8851901"/>
              <a:gd name="connsiteY7058" fmla="*/ 4158851 h 6857997"/>
              <a:gd name="connsiteX7059" fmla="*/ 6551105 w 8851901"/>
              <a:gd name="connsiteY7059" fmla="*/ 4158455 h 6857997"/>
              <a:gd name="connsiteX7060" fmla="*/ 6549094 w 8851901"/>
              <a:gd name="connsiteY7060" fmla="*/ 4158455 h 6857997"/>
              <a:gd name="connsiteX7061" fmla="*/ 6547888 w 8851901"/>
              <a:gd name="connsiteY7061" fmla="*/ 4158851 h 6857997"/>
              <a:gd name="connsiteX7062" fmla="*/ 6546681 w 8851901"/>
              <a:gd name="connsiteY7062" fmla="*/ 4159645 h 6857997"/>
              <a:gd name="connsiteX7063" fmla="*/ 6545475 w 8851901"/>
              <a:gd name="connsiteY7063" fmla="*/ 4162026 h 6857997"/>
              <a:gd name="connsiteX7064" fmla="*/ 6543866 w 8851901"/>
              <a:gd name="connsiteY7064" fmla="*/ 4164408 h 6857997"/>
              <a:gd name="connsiteX7065" fmla="*/ 6542660 w 8851901"/>
              <a:gd name="connsiteY7065" fmla="*/ 4165598 h 6857997"/>
              <a:gd name="connsiteX7066" fmla="*/ 6541855 w 8851901"/>
              <a:gd name="connsiteY7066" fmla="*/ 4166392 h 6857997"/>
              <a:gd name="connsiteX7067" fmla="*/ 6540247 w 8851901"/>
              <a:gd name="connsiteY7067" fmla="*/ 4167186 h 6857997"/>
              <a:gd name="connsiteX7068" fmla="*/ 6538236 w 8851901"/>
              <a:gd name="connsiteY7068" fmla="*/ 4167186 h 6857997"/>
              <a:gd name="connsiteX7069" fmla="*/ 6536225 w 8851901"/>
              <a:gd name="connsiteY7069" fmla="*/ 4166392 h 6857997"/>
              <a:gd name="connsiteX7070" fmla="*/ 6533812 w 8851901"/>
              <a:gd name="connsiteY7070" fmla="*/ 4165201 h 6857997"/>
              <a:gd name="connsiteX7071" fmla="*/ 6531399 w 8851901"/>
              <a:gd name="connsiteY7071" fmla="*/ 4162820 h 6857997"/>
              <a:gd name="connsiteX7072" fmla="*/ 6530595 w 8851901"/>
              <a:gd name="connsiteY7072" fmla="*/ 4160042 h 6857997"/>
              <a:gd name="connsiteX7073" fmla="*/ 6530192 w 8851901"/>
              <a:gd name="connsiteY7073" fmla="*/ 4158455 h 6857997"/>
              <a:gd name="connsiteX7074" fmla="*/ 6529388 w 8851901"/>
              <a:gd name="connsiteY7074" fmla="*/ 4156867 h 6857997"/>
              <a:gd name="connsiteX7075" fmla="*/ 6530192 w 8851901"/>
              <a:gd name="connsiteY7075" fmla="*/ 4155280 h 6857997"/>
              <a:gd name="connsiteX7076" fmla="*/ 6530997 w 8851901"/>
              <a:gd name="connsiteY7076" fmla="*/ 4154486 h 6857997"/>
              <a:gd name="connsiteX7077" fmla="*/ 6533410 w 8851901"/>
              <a:gd name="connsiteY7077" fmla="*/ 4152501 h 6857997"/>
              <a:gd name="connsiteX7078" fmla="*/ 6535823 w 8851901"/>
              <a:gd name="connsiteY7078" fmla="*/ 4150120 h 6857997"/>
              <a:gd name="connsiteX7079" fmla="*/ 6537431 w 8851901"/>
              <a:gd name="connsiteY7079" fmla="*/ 4148533 h 6857997"/>
              <a:gd name="connsiteX7080" fmla="*/ 6538236 w 8851901"/>
              <a:gd name="connsiteY7080" fmla="*/ 4146945 h 6857997"/>
              <a:gd name="connsiteX7081" fmla="*/ 6539040 w 8851901"/>
              <a:gd name="connsiteY7081" fmla="*/ 4144564 h 6857997"/>
              <a:gd name="connsiteX7082" fmla="*/ 6539442 w 8851901"/>
              <a:gd name="connsiteY7082" fmla="*/ 4142183 h 6857997"/>
              <a:gd name="connsiteX7083" fmla="*/ 6539442 w 8851901"/>
              <a:gd name="connsiteY7083" fmla="*/ 4139405 h 6857997"/>
              <a:gd name="connsiteX7084" fmla="*/ 7427914 w 8851901"/>
              <a:gd name="connsiteY7084" fmla="*/ 4133848 h 6857997"/>
              <a:gd name="connsiteX7085" fmla="*/ 7429501 w 8851901"/>
              <a:gd name="connsiteY7085" fmla="*/ 4141962 h 6857997"/>
              <a:gd name="connsiteX7086" fmla="*/ 7429501 w 8851901"/>
              <a:gd name="connsiteY7086" fmla="*/ 4148453 h 6857997"/>
              <a:gd name="connsiteX7087" fmla="*/ 7429501 w 8851901"/>
              <a:gd name="connsiteY7087" fmla="*/ 4151293 h 6857997"/>
              <a:gd name="connsiteX7088" fmla="*/ 7429104 w 8851901"/>
              <a:gd name="connsiteY7088" fmla="*/ 4153727 h 6857997"/>
              <a:gd name="connsiteX7089" fmla="*/ 7428310 w 8851901"/>
              <a:gd name="connsiteY7089" fmla="*/ 4156567 h 6857997"/>
              <a:gd name="connsiteX7090" fmla="*/ 7427517 w 8851901"/>
              <a:gd name="connsiteY7090" fmla="*/ 4159001 h 6857997"/>
              <a:gd name="connsiteX7091" fmla="*/ 7425929 w 8851901"/>
              <a:gd name="connsiteY7091" fmla="*/ 4161030 h 6857997"/>
              <a:gd name="connsiteX7092" fmla="*/ 7423945 w 8851901"/>
              <a:gd name="connsiteY7092" fmla="*/ 4162247 h 6857997"/>
              <a:gd name="connsiteX7093" fmla="*/ 7421960 w 8851901"/>
              <a:gd name="connsiteY7093" fmla="*/ 4163870 h 6857997"/>
              <a:gd name="connsiteX7094" fmla="*/ 7419579 w 8851901"/>
              <a:gd name="connsiteY7094" fmla="*/ 4165492 h 6857997"/>
              <a:gd name="connsiteX7095" fmla="*/ 7413229 w 8851901"/>
              <a:gd name="connsiteY7095" fmla="*/ 4168332 h 6857997"/>
              <a:gd name="connsiteX7096" fmla="*/ 7405292 w 8851901"/>
              <a:gd name="connsiteY7096" fmla="*/ 4170361 h 6857997"/>
              <a:gd name="connsiteX7097" fmla="*/ 7401720 w 8851901"/>
              <a:gd name="connsiteY7097" fmla="*/ 4167521 h 6857997"/>
              <a:gd name="connsiteX7098" fmla="*/ 7399338 w 8851901"/>
              <a:gd name="connsiteY7098" fmla="*/ 4164275 h 6857997"/>
              <a:gd name="connsiteX7099" fmla="*/ 7398148 w 8851901"/>
              <a:gd name="connsiteY7099" fmla="*/ 4161435 h 6857997"/>
              <a:gd name="connsiteX7100" fmla="*/ 7397751 w 8851901"/>
              <a:gd name="connsiteY7100" fmla="*/ 4159001 h 6857997"/>
              <a:gd name="connsiteX7101" fmla="*/ 7398148 w 8851901"/>
              <a:gd name="connsiteY7101" fmla="*/ 4156567 h 6857997"/>
              <a:gd name="connsiteX7102" fmla="*/ 7399735 w 8851901"/>
              <a:gd name="connsiteY7102" fmla="*/ 4154539 h 6857997"/>
              <a:gd name="connsiteX7103" fmla="*/ 7401720 w 8851901"/>
              <a:gd name="connsiteY7103" fmla="*/ 4152104 h 6857997"/>
              <a:gd name="connsiteX7104" fmla="*/ 7404498 w 8851901"/>
              <a:gd name="connsiteY7104" fmla="*/ 4150076 h 6857997"/>
              <a:gd name="connsiteX7105" fmla="*/ 7410451 w 8851901"/>
              <a:gd name="connsiteY7105" fmla="*/ 4146019 h 6857997"/>
              <a:gd name="connsiteX7106" fmla="*/ 7417198 w 8851901"/>
              <a:gd name="connsiteY7106" fmla="*/ 4141962 h 6857997"/>
              <a:gd name="connsiteX7107" fmla="*/ 7423151 w 8851901"/>
              <a:gd name="connsiteY7107" fmla="*/ 4137905 h 6857997"/>
              <a:gd name="connsiteX7108" fmla="*/ 7425929 w 8851901"/>
              <a:gd name="connsiteY7108" fmla="*/ 4135876 h 6857997"/>
              <a:gd name="connsiteX7109" fmla="*/ 5880846 w 8851901"/>
              <a:gd name="connsiteY7109" fmla="*/ 4130673 h 6857997"/>
              <a:gd name="connsiteX7110" fmla="*/ 5883649 w 8851901"/>
              <a:gd name="connsiteY7110" fmla="*/ 4135268 h 6857997"/>
              <a:gd name="connsiteX7111" fmla="*/ 5885650 w 8851901"/>
              <a:gd name="connsiteY7111" fmla="*/ 4139446 h 6857997"/>
              <a:gd name="connsiteX7112" fmla="*/ 5886451 w 8851901"/>
              <a:gd name="connsiteY7112" fmla="*/ 4142788 h 6857997"/>
              <a:gd name="connsiteX7113" fmla="*/ 5886051 w 8851901"/>
              <a:gd name="connsiteY7113" fmla="*/ 4146548 h 6857997"/>
              <a:gd name="connsiteX7114" fmla="*/ 5884449 w 8851901"/>
              <a:gd name="connsiteY7114" fmla="*/ 4149055 h 6857997"/>
              <a:gd name="connsiteX7115" fmla="*/ 5882448 w 8851901"/>
              <a:gd name="connsiteY7115" fmla="*/ 4151144 h 6857997"/>
              <a:gd name="connsiteX7116" fmla="*/ 5879245 w 8851901"/>
              <a:gd name="connsiteY7116" fmla="*/ 4152815 h 6857997"/>
              <a:gd name="connsiteX7117" fmla="*/ 5875642 w 8851901"/>
              <a:gd name="connsiteY7117" fmla="*/ 4153650 h 6857997"/>
              <a:gd name="connsiteX7118" fmla="*/ 5871639 w 8851901"/>
              <a:gd name="connsiteY7118" fmla="*/ 4154486 h 6857997"/>
              <a:gd name="connsiteX7119" fmla="*/ 5867235 w 8851901"/>
              <a:gd name="connsiteY7119" fmla="*/ 4154486 h 6857997"/>
              <a:gd name="connsiteX7120" fmla="*/ 5862431 w 8851901"/>
              <a:gd name="connsiteY7120" fmla="*/ 4154486 h 6857997"/>
              <a:gd name="connsiteX7121" fmla="*/ 5858028 w 8851901"/>
              <a:gd name="connsiteY7121" fmla="*/ 4154068 h 6857997"/>
              <a:gd name="connsiteX7122" fmla="*/ 5853224 w 8851901"/>
              <a:gd name="connsiteY7122" fmla="*/ 4153650 h 6857997"/>
              <a:gd name="connsiteX7123" fmla="*/ 5848820 w 8851901"/>
              <a:gd name="connsiteY7123" fmla="*/ 4152815 h 6857997"/>
              <a:gd name="connsiteX7124" fmla="*/ 5844416 w 8851901"/>
              <a:gd name="connsiteY7124" fmla="*/ 4151144 h 6857997"/>
              <a:gd name="connsiteX7125" fmla="*/ 5840413 w 8851901"/>
              <a:gd name="connsiteY7125" fmla="*/ 4149473 h 6857997"/>
              <a:gd name="connsiteX7126" fmla="*/ 5842815 w 8851901"/>
              <a:gd name="connsiteY7126" fmla="*/ 4146130 h 6857997"/>
              <a:gd name="connsiteX7127" fmla="*/ 5845217 w 8851901"/>
              <a:gd name="connsiteY7127" fmla="*/ 4143206 h 6857997"/>
              <a:gd name="connsiteX7128" fmla="*/ 5847619 w 8851901"/>
              <a:gd name="connsiteY7128" fmla="*/ 4141535 h 6857997"/>
              <a:gd name="connsiteX7129" fmla="*/ 5850822 w 8851901"/>
              <a:gd name="connsiteY7129" fmla="*/ 4139864 h 6857997"/>
              <a:gd name="connsiteX7130" fmla="*/ 5854024 w 8851901"/>
              <a:gd name="connsiteY7130" fmla="*/ 4138611 h 6857997"/>
              <a:gd name="connsiteX7131" fmla="*/ 5857627 w 8851901"/>
              <a:gd name="connsiteY7131" fmla="*/ 4138193 h 6857997"/>
              <a:gd name="connsiteX7132" fmla="*/ 5864032 w 8851901"/>
              <a:gd name="connsiteY7132" fmla="*/ 4137775 h 6857997"/>
              <a:gd name="connsiteX7133" fmla="*/ 5870438 w 8851901"/>
              <a:gd name="connsiteY7133" fmla="*/ 4137357 h 6857997"/>
              <a:gd name="connsiteX7134" fmla="*/ 5875242 w 8851901"/>
              <a:gd name="connsiteY7134" fmla="*/ 4136104 h 6857997"/>
              <a:gd name="connsiteX7135" fmla="*/ 5877243 w 8851901"/>
              <a:gd name="connsiteY7135" fmla="*/ 4135686 h 6857997"/>
              <a:gd name="connsiteX7136" fmla="*/ 5879245 w 8851901"/>
              <a:gd name="connsiteY7136" fmla="*/ 4134015 h 6857997"/>
              <a:gd name="connsiteX7137" fmla="*/ 5880046 w 8851901"/>
              <a:gd name="connsiteY7137" fmla="*/ 4132762 h 6857997"/>
              <a:gd name="connsiteX7138" fmla="*/ 7241198 w 8851901"/>
              <a:gd name="connsiteY7138" fmla="*/ 4127499 h 6857997"/>
              <a:gd name="connsiteX7139" fmla="*/ 7244486 w 8851901"/>
              <a:gd name="connsiteY7139" fmla="*/ 4127499 h 6857997"/>
              <a:gd name="connsiteX7140" fmla="*/ 7247775 w 8851901"/>
              <a:gd name="connsiteY7140" fmla="*/ 4127499 h 6857997"/>
              <a:gd name="connsiteX7141" fmla="*/ 7250652 w 8851901"/>
              <a:gd name="connsiteY7141" fmla="*/ 4128610 h 6857997"/>
              <a:gd name="connsiteX7142" fmla="*/ 7253118 w 8851901"/>
              <a:gd name="connsiteY7142" fmla="*/ 4129721 h 6857997"/>
              <a:gd name="connsiteX7143" fmla="*/ 7255174 w 8851901"/>
              <a:gd name="connsiteY7143" fmla="*/ 4131574 h 6857997"/>
              <a:gd name="connsiteX7144" fmla="*/ 7256818 w 8851901"/>
              <a:gd name="connsiteY7144" fmla="*/ 4134537 h 6857997"/>
              <a:gd name="connsiteX7145" fmla="*/ 7258051 w 8851901"/>
              <a:gd name="connsiteY7145" fmla="*/ 4137501 h 6857997"/>
              <a:gd name="connsiteX7146" fmla="*/ 7254763 w 8851901"/>
              <a:gd name="connsiteY7146" fmla="*/ 4136389 h 6857997"/>
              <a:gd name="connsiteX7147" fmla="*/ 7250652 w 8851901"/>
              <a:gd name="connsiteY7147" fmla="*/ 4135648 h 6857997"/>
              <a:gd name="connsiteX7148" fmla="*/ 7246953 w 8851901"/>
              <a:gd name="connsiteY7148" fmla="*/ 4135278 h 6857997"/>
              <a:gd name="connsiteX7149" fmla="*/ 7243664 w 8851901"/>
              <a:gd name="connsiteY7149" fmla="*/ 4135278 h 6857997"/>
              <a:gd name="connsiteX7150" fmla="*/ 7236676 w 8851901"/>
              <a:gd name="connsiteY7150" fmla="*/ 4136389 h 6857997"/>
              <a:gd name="connsiteX7151" fmla="*/ 7230099 w 8851901"/>
              <a:gd name="connsiteY7151" fmla="*/ 4137130 h 6857997"/>
              <a:gd name="connsiteX7152" fmla="*/ 7223934 w 8851901"/>
              <a:gd name="connsiteY7152" fmla="*/ 4138612 h 6857997"/>
              <a:gd name="connsiteX7153" fmla="*/ 7221467 w 8851901"/>
              <a:gd name="connsiteY7153" fmla="*/ 4138612 h 6857997"/>
              <a:gd name="connsiteX7154" fmla="*/ 7219001 w 8851901"/>
              <a:gd name="connsiteY7154" fmla="*/ 4138612 h 6857997"/>
              <a:gd name="connsiteX7155" fmla="*/ 7216946 w 8851901"/>
              <a:gd name="connsiteY7155" fmla="*/ 4137871 h 6857997"/>
              <a:gd name="connsiteX7156" fmla="*/ 7214890 w 8851901"/>
              <a:gd name="connsiteY7156" fmla="*/ 4137501 h 6857997"/>
              <a:gd name="connsiteX7157" fmla="*/ 7213246 w 8851901"/>
              <a:gd name="connsiteY7157" fmla="*/ 4136389 h 6857997"/>
              <a:gd name="connsiteX7158" fmla="*/ 7212013 w 8851901"/>
              <a:gd name="connsiteY7158" fmla="*/ 4133796 h 6857997"/>
              <a:gd name="connsiteX7159" fmla="*/ 7217357 w 8851901"/>
              <a:gd name="connsiteY7159" fmla="*/ 4133055 h 6857997"/>
              <a:gd name="connsiteX7160" fmla="*/ 7223934 w 8851901"/>
              <a:gd name="connsiteY7160" fmla="*/ 4131203 h 6857997"/>
              <a:gd name="connsiteX7161" fmla="*/ 7230921 w 8851901"/>
              <a:gd name="connsiteY7161" fmla="*/ 4129351 h 6857997"/>
              <a:gd name="connsiteX7162" fmla="*/ 7237909 w 8851901"/>
              <a:gd name="connsiteY7162" fmla="*/ 4127869 h 6857997"/>
              <a:gd name="connsiteX7163" fmla="*/ 6089650 w 8851901"/>
              <a:gd name="connsiteY7163" fmla="*/ 4124323 h 6857997"/>
              <a:gd name="connsiteX7164" fmla="*/ 6092825 w 8851901"/>
              <a:gd name="connsiteY7164" fmla="*/ 4124323 h 6857997"/>
              <a:gd name="connsiteX7165" fmla="*/ 6096397 w 8851901"/>
              <a:gd name="connsiteY7165" fmla="*/ 4125091 h 6857997"/>
              <a:gd name="connsiteX7166" fmla="*/ 6099175 w 8851901"/>
              <a:gd name="connsiteY7166" fmla="*/ 4126243 h 6857997"/>
              <a:gd name="connsiteX7167" fmla="*/ 6102350 w 8851901"/>
              <a:gd name="connsiteY7167" fmla="*/ 4127780 h 6857997"/>
              <a:gd name="connsiteX7168" fmla="*/ 6089650 w 8851901"/>
              <a:gd name="connsiteY7168" fmla="*/ 4133541 h 6857997"/>
              <a:gd name="connsiteX7169" fmla="*/ 6076950 w 8851901"/>
              <a:gd name="connsiteY7169" fmla="*/ 4138534 h 6857997"/>
              <a:gd name="connsiteX7170" fmla="*/ 6051550 w 8851901"/>
              <a:gd name="connsiteY7170" fmla="*/ 4148136 h 6857997"/>
              <a:gd name="connsiteX7171" fmla="*/ 6055916 w 8851901"/>
              <a:gd name="connsiteY7171" fmla="*/ 4142759 h 6857997"/>
              <a:gd name="connsiteX7172" fmla="*/ 6061869 w 8851901"/>
              <a:gd name="connsiteY7172" fmla="*/ 4137382 h 6857997"/>
              <a:gd name="connsiteX7173" fmla="*/ 6068219 w 8851901"/>
              <a:gd name="connsiteY7173" fmla="*/ 4132389 h 6857997"/>
              <a:gd name="connsiteX7174" fmla="*/ 6074966 w 8851901"/>
              <a:gd name="connsiteY7174" fmla="*/ 4128548 h 6857997"/>
              <a:gd name="connsiteX7175" fmla="*/ 6078934 w 8851901"/>
              <a:gd name="connsiteY7175" fmla="*/ 4126627 h 6857997"/>
              <a:gd name="connsiteX7176" fmla="*/ 6082109 w 8851901"/>
              <a:gd name="connsiteY7176" fmla="*/ 4125859 h 6857997"/>
              <a:gd name="connsiteX7177" fmla="*/ 6085681 w 8851901"/>
              <a:gd name="connsiteY7177" fmla="*/ 4125091 h 6857997"/>
              <a:gd name="connsiteX7178" fmla="*/ 7293770 w 8851901"/>
              <a:gd name="connsiteY7178" fmla="*/ 4114798 h 6857997"/>
              <a:gd name="connsiteX7179" fmla="*/ 7297341 w 8851901"/>
              <a:gd name="connsiteY7179" fmla="*/ 4114798 h 6857997"/>
              <a:gd name="connsiteX7180" fmla="*/ 7301707 w 8851901"/>
              <a:gd name="connsiteY7180" fmla="*/ 4115191 h 6857997"/>
              <a:gd name="connsiteX7181" fmla="*/ 7306073 w 8851901"/>
              <a:gd name="connsiteY7181" fmla="*/ 4117155 h 6857997"/>
              <a:gd name="connsiteX7182" fmla="*/ 7310835 w 8851901"/>
              <a:gd name="connsiteY7182" fmla="*/ 4120690 h 6857997"/>
              <a:gd name="connsiteX7183" fmla="*/ 7315201 w 8851901"/>
              <a:gd name="connsiteY7183" fmla="*/ 4125010 h 6857997"/>
              <a:gd name="connsiteX7184" fmla="*/ 7301310 w 8851901"/>
              <a:gd name="connsiteY7184" fmla="*/ 4129331 h 6857997"/>
              <a:gd name="connsiteX7185" fmla="*/ 7294563 w 8851901"/>
              <a:gd name="connsiteY7185" fmla="*/ 4132080 h 6857997"/>
              <a:gd name="connsiteX7186" fmla="*/ 7287816 w 8851901"/>
              <a:gd name="connsiteY7186" fmla="*/ 4134437 h 6857997"/>
              <a:gd name="connsiteX7187" fmla="*/ 7281069 w 8851901"/>
              <a:gd name="connsiteY7187" fmla="*/ 4137972 h 6857997"/>
              <a:gd name="connsiteX7188" fmla="*/ 7273926 w 8851901"/>
              <a:gd name="connsiteY7188" fmla="*/ 4142293 h 6857997"/>
              <a:gd name="connsiteX7189" fmla="*/ 7266782 w 8851901"/>
              <a:gd name="connsiteY7189" fmla="*/ 4147006 h 6857997"/>
              <a:gd name="connsiteX7190" fmla="*/ 7259638 w 8851901"/>
              <a:gd name="connsiteY7190" fmla="*/ 4152898 h 6857997"/>
              <a:gd name="connsiteX7191" fmla="*/ 7263210 w 8851901"/>
              <a:gd name="connsiteY7191" fmla="*/ 4144649 h 6857997"/>
              <a:gd name="connsiteX7192" fmla="*/ 7268766 w 8851901"/>
              <a:gd name="connsiteY7192" fmla="*/ 4135615 h 6857997"/>
              <a:gd name="connsiteX7193" fmla="*/ 7271544 w 8851901"/>
              <a:gd name="connsiteY7193" fmla="*/ 4131295 h 6857997"/>
              <a:gd name="connsiteX7194" fmla="*/ 7275116 w 8851901"/>
              <a:gd name="connsiteY7194" fmla="*/ 4127367 h 6857997"/>
              <a:gd name="connsiteX7195" fmla="*/ 7278291 w 8851901"/>
              <a:gd name="connsiteY7195" fmla="*/ 4123439 h 6857997"/>
              <a:gd name="connsiteX7196" fmla="*/ 7281863 w 8851901"/>
              <a:gd name="connsiteY7196" fmla="*/ 4120690 h 6857997"/>
              <a:gd name="connsiteX7197" fmla="*/ 7285832 w 8851901"/>
              <a:gd name="connsiteY7197" fmla="*/ 4117547 h 6857997"/>
              <a:gd name="connsiteX7198" fmla="*/ 7289801 w 8851901"/>
              <a:gd name="connsiteY7198" fmla="*/ 4115583 h 6857997"/>
              <a:gd name="connsiteX7199" fmla="*/ 6489171 w 8851901"/>
              <a:gd name="connsiteY7199" fmla="*/ 4073524 h 6857997"/>
              <a:gd name="connsiteX7200" fmla="*/ 6491187 w 8851901"/>
              <a:gd name="connsiteY7200" fmla="*/ 4074318 h 6857997"/>
              <a:gd name="connsiteX7201" fmla="*/ 6493203 w 8851901"/>
              <a:gd name="connsiteY7201" fmla="*/ 4075905 h 6857997"/>
              <a:gd name="connsiteX7202" fmla="*/ 6495219 w 8851901"/>
              <a:gd name="connsiteY7202" fmla="*/ 4078286 h 6857997"/>
              <a:gd name="connsiteX7203" fmla="*/ 6497638 w 8851901"/>
              <a:gd name="connsiteY7203" fmla="*/ 4082255 h 6857997"/>
              <a:gd name="connsiteX7204" fmla="*/ 6496025 w 8851901"/>
              <a:gd name="connsiteY7204" fmla="*/ 4082652 h 6857997"/>
              <a:gd name="connsiteX7205" fmla="*/ 6494816 w 8851901"/>
              <a:gd name="connsiteY7205" fmla="*/ 4083446 h 6857997"/>
              <a:gd name="connsiteX7206" fmla="*/ 6492397 w 8851901"/>
              <a:gd name="connsiteY7206" fmla="*/ 4086621 h 6857997"/>
              <a:gd name="connsiteX7207" fmla="*/ 6489171 w 8851901"/>
              <a:gd name="connsiteY7207" fmla="*/ 4090590 h 6857997"/>
              <a:gd name="connsiteX7208" fmla="*/ 6486349 w 8851901"/>
              <a:gd name="connsiteY7208" fmla="*/ 4093765 h 6857997"/>
              <a:gd name="connsiteX7209" fmla="*/ 6484736 w 8851901"/>
              <a:gd name="connsiteY7209" fmla="*/ 4095352 h 6857997"/>
              <a:gd name="connsiteX7210" fmla="*/ 6482721 w 8851901"/>
              <a:gd name="connsiteY7210" fmla="*/ 4096146 h 6857997"/>
              <a:gd name="connsiteX7211" fmla="*/ 6481108 w 8851901"/>
              <a:gd name="connsiteY7211" fmla="*/ 4096940 h 6857997"/>
              <a:gd name="connsiteX7212" fmla="*/ 6479898 w 8851901"/>
              <a:gd name="connsiteY7212" fmla="*/ 4097337 h 6857997"/>
              <a:gd name="connsiteX7213" fmla="*/ 6477882 w 8851901"/>
              <a:gd name="connsiteY7213" fmla="*/ 4096940 h 6857997"/>
              <a:gd name="connsiteX7214" fmla="*/ 6476270 w 8851901"/>
              <a:gd name="connsiteY7214" fmla="*/ 4095352 h 6857997"/>
              <a:gd name="connsiteX7215" fmla="*/ 6474254 w 8851901"/>
              <a:gd name="connsiteY7215" fmla="*/ 4093368 h 6857997"/>
              <a:gd name="connsiteX7216" fmla="*/ 6472238 w 8851901"/>
              <a:gd name="connsiteY7216" fmla="*/ 4089796 h 6857997"/>
              <a:gd name="connsiteX7217" fmla="*/ 6473851 w 8851901"/>
              <a:gd name="connsiteY7217" fmla="*/ 4089399 h 6857997"/>
              <a:gd name="connsiteX7218" fmla="*/ 6475463 w 8851901"/>
              <a:gd name="connsiteY7218" fmla="*/ 4088605 h 6857997"/>
              <a:gd name="connsiteX7219" fmla="*/ 6477882 w 8851901"/>
              <a:gd name="connsiteY7219" fmla="*/ 4085033 h 6857997"/>
              <a:gd name="connsiteX7220" fmla="*/ 6480301 w 8851901"/>
              <a:gd name="connsiteY7220" fmla="*/ 4081065 h 6857997"/>
              <a:gd name="connsiteX7221" fmla="*/ 6482721 w 8851901"/>
              <a:gd name="connsiteY7221" fmla="*/ 4077096 h 6857997"/>
              <a:gd name="connsiteX7222" fmla="*/ 6484333 w 8851901"/>
              <a:gd name="connsiteY7222" fmla="*/ 4075905 h 6857997"/>
              <a:gd name="connsiteX7223" fmla="*/ 6485946 w 8851901"/>
              <a:gd name="connsiteY7223" fmla="*/ 4074318 h 6857997"/>
              <a:gd name="connsiteX7224" fmla="*/ 6487155 w 8851901"/>
              <a:gd name="connsiteY7224" fmla="*/ 4073921 h 6857997"/>
              <a:gd name="connsiteX7225" fmla="*/ 7571468 w 8851901"/>
              <a:gd name="connsiteY7225" fmla="*/ 4063998 h 6857997"/>
              <a:gd name="connsiteX7226" fmla="*/ 7575142 w 8851901"/>
              <a:gd name="connsiteY7226" fmla="*/ 4064398 h 6857997"/>
              <a:gd name="connsiteX7227" fmla="*/ 7578816 w 8851901"/>
              <a:gd name="connsiteY7227" fmla="*/ 4065197 h 6857997"/>
              <a:gd name="connsiteX7228" fmla="*/ 7581674 w 8851901"/>
              <a:gd name="connsiteY7228" fmla="*/ 4067994 h 6857997"/>
              <a:gd name="connsiteX7229" fmla="*/ 7584123 w 8851901"/>
              <a:gd name="connsiteY7229" fmla="*/ 4070792 h 6857997"/>
              <a:gd name="connsiteX7230" fmla="*/ 7586164 w 8851901"/>
              <a:gd name="connsiteY7230" fmla="*/ 4074389 h 6857997"/>
              <a:gd name="connsiteX7231" fmla="*/ 7587797 w 8851901"/>
              <a:gd name="connsiteY7231" fmla="*/ 4077986 h 6857997"/>
              <a:gd name="connsiteX7232" fmla="*/ 7589022 w 8851901"/>
              <a:gd name="connsiteY7232" fmla="*/ 4082382 h 6857997"/>
              <a:gd name="connsiteX7233" fmla="*/ 7589838 w 8851901"/>
              <a:gd name="connsiteY7233" fmla="*/ 4087577 h 6857997"/>
              <a:gd name="connsiteX7234" fmla="*/ 7589838 w 8851901"/>
              <a:gd name="connsiteY7234" fmla="*/ 4092373 h 6857997"/>
              <a:gd name="connsiteX7235" fmla="*/ 7589838 w 8851901"/>
              <a:gd name="connsiteY7235" fmla="*/ 4097169 h 6857997"/>
              <a:gd name="connsiteX7236" fmla="*/ 7588613 w 8851901"/>
              <a:gd name="connsiteY7236" fmla="*/ 4102364 h 6857997"/>
              <a:gd name="connsiteX7237" fmla="*/ 7586980 w 8851901"/>
              <a:gd name="connsiteY7237" fmla="*/ 4107160 h 6857997"/>
              <a:gd name="connsiteX7238" fmla="*/ 7585756 w 8851901"/>
              <a:gd name="connsiteY7238" fmla="*/ 4111556 h 6857997"/>
              <a:gd name="connsiteX7239" fmla="*/ 7583307 w 8851901"/>
              <a:gd name="connsiteY7239" fmla="*/ 4115553 h 6857997"/>
              <a:gd name="connsiteX7240" fmla="*/ 7580041 w 8851901"/>
              <a:gd name="connsiteY7240" fmla="*/ 4118750 h 6857997"/>
              <a:gd name="connsiteX7241" fmla="*/ 7576775 w 8851901"/>
              <a:gd name="connsiteY7241" fmla="*/ 4121148 h 6857997"/>
              <a:gd name="connsiteX7242" fmla="*/ 7561263 w 8851901"/>
              <a:gd name="connsiteY7242" fmla="*/ 4102364 h 6857997"/>
              <a:gd name="connsiteX7243" fmla="*/ 7565753 w 8851901"/>
              <a:gd name="connsiteY7243" fmla="*/ 4100366 h 6857997"/>
              <a:gd name="connsiteX7244" fmla="*/ 7569019 w 8851901"/>
              <a:gd name="connsiteY7244" fmla="*/ 4098368 h 6857997"/>
              <a:gd name="connsiteX7245" fmla="*/ 7571468 w 8851901"/>
              <a:gd name="connsiteY7245" fmla="*/ 4096370 h 6857997"/>
              <a:gd name="connsiteX7246" fmla="*/ 7573509 w 8851901"/>
              <a:gd name="connsiteY7246" fmla="*/ 4093972 h 6857997"/>
              <a:gd name="connsiteX7247" fmla="*/ 7575142 w 8851901"/>
              <a:gd name="connsiteY7247" fmla="*/ 4091973 h 6857997"/>
              <a:gd name="connsiteX7248" fmla="*/ 7575959 w 8851901"/>
              <a:gd name="connsiteY7248" fmla="*/ 4089575 h 6857997"/>
              <a:gd name="connsiteX7249" fmla="*/ 7576775 w 8851901"/>
              <a:gd name="connsiteY7249" fmla="*/ 4086778 h 6857997"/>
              <a:gd name="connsiteX7250" fmla="*/ 7576775 w 8851901"/>
              <a:gd name="connsiteY7250" fmla="*/ 4084380 h 6857997"/>
              <a:gd name="connsiteX7251" fmla="*/ 7575550 w 8851901"/>
              <a:gd name="connsiteY7251" fmla="*/ 4079185 h 6857997"/>
              <a:gd name="connsiteX7252" fmla="*/ 7574326 w 8851901"/>
              <a:gd name="connsiteY7252" fmla="*/ 4074389 h 6857997"/>
              <a:gd name="connsiteX7253" fmla="*/ 7572693 w 8851901"/>
              <a:gd name="connsiteY7253" fmla="*/ 4068794 h 6857997"/>
              <a:gd name="connsiteX7254" fmla="*/ 5609738 w 8851901"/>
              <a:gd name="connsiteY7254" fmla="*/ 4063998 h 6857997"/>
              <a:gd name="connsiteX7255" fmla="*/ 5613296 w 8851901"/>
              <a:gd name="connsiteY7255" fmla="*/ 4063998 h 6857997"/>
              <a:gd name="connsiteX7256" fmla="*/ 5616063 w 8851901"/>
              <a:gd name="connsiteY7256" fmla="*/ 4064395 h 6857997"/>
              <a:gd name="connsiteX7257" fmla="*/ 5619621 w 8851901"/>
              <a:gd name="connsiteY7257" fmla="*/ 4065188 h 6857997"/>
              <a:gd name="connsiteX7258" fmla="*/ 5622388 w 8851901"/>
              <a:gd name="connsiteY7258" fmla="*/ 4066379 h 6857997"/>
              <a:gd name="connsiteX7259" fmla="*/ 5628318 w 8851901"/>
              <a:gd name="connsiteY7259" fmla="*/ 4069157 h 6857997"/>
              <a:gd name="connsiteX7260" fmla="*/ 5633458 w 8851901"/>
              <a:gd name="connsiteY7260" fmla="*/ 4073126 h 6857997"/>
              <a:gd name="connsiteX7261" fmla="*/ 5639388 w 8851901"/>
              <a:gd name="connsiteY7261" fmla="*/ 4077492 h 6857997"/>
              <a:gd name="connsiteX7262" fmla="*/ 5650061 w 8851901"/>
              <a:gd name="connsiteY7262" fmla="*/ 4087017 h 6857997"/>
              <a:gd name="connsiteX7263" fmla="*/ 5655596 w 8851901"/>
              <a:gd name="connsiteY7263" fmla="*/ 4092176 h 6857997"/>
              <a:gd name="connsiteX7264" fmla="*/ 5661131 w 8851901"/>
              <a:gd name="connsiteY7264" fmla="*/ 4096542 h 6857997"/>
              <a:gd name="connsiteX7265" fmla="*/ 5667061 w 8851901"/>
              <a:gd name="connsiteY7265" fmla="*/ 4100510 h 6857997"/>
              <a:gd name="connsiteX7266" fmla="*/ 5673386 w 8851901"/>
              <a:gd name="connsiteY7266" fmla="*/ 4103288 h 6857997"/>
              <a:gd name="connsiteX7267" fmla="*/ 5676944 w 8851901"/>
              <a:gd name="connsiteY7267" fmla="*/ 4104082 h 6857997"/>
              <a:gd name="connsiteX7268" fmla="*/ 5680107 w 8851901"/>
              <a:gd name="connsiteY7268" fmla="*/ 4105273 h 6857997"/>
              <a:gd name="connsiteX7269" fmla="*/ 5684060 w 8851901"/>
              <a:gd name="connsiteY7269" fmla="*/ 4105670 h 6857997"/>
              <a:gd name="connsiteX7270" fmla="*/ 5688013 w 8851901"/>
              <a:gd name="connsiteY7270" fmla="*/ 4105670 h 6857997"/>
              <a:gd name="connsiteX7271" fmla="*/ 5686037 w 8851901"/>
              <a:gd name="connsiteY7271" fmla="*/ 4109638 h 6857997"/>
              <a:gd name="connsiteX7272" fmla="*/ 5684455 w 8851901"/>
              <a:gd name="connsiteY7272" fmla="*/ 4113607 h 6857997"/>
              <a:gd name="connsiteX7273" fmla="*/ 5682479 w 8851901"/>
              <a:gd name="connsiteY7273" fmla="*/ 4116385 h 6857997"/>
              <a:gd name="connsiteX7274" fmla="*/ 5680502 w 8851901"/>
              <a:gd name="connsiteY7274" fmla="*/ 4118767 h 6857997"/>
              <a:gd name="connsiteX7275" fmla="*/ 5678525 w 8851901"/>
              <a:gd name="connsiteY7275" fmla="*/ 4120751 h 6857997"/>
              <a:gd name="connsiteX7276" fmla="*/ 5676944 w 8851901"/>
              <a:gd name="connsiteY7276" fmla="*/ 4122338 h 6857997"/>
              <a:gd name="connsiteX7277" fmla="*/ 5674177 w 8851901"/>
              <a:gd name="connsiteY7277" fmla="*/ 4123132 h 6857997"/>
              <a:gd name="connsiteX7278" fmla="*/ 5672200 w 8851901"/>
              <a:gd name="connsiteY7278" fmla="*/ 4124323 h 6857997"/>
              <a:gd name="connsiteX7279" fmla="*/ 5669828 w 8851901"/>
              <a:gd name="connsiteY7279" fmla="*/ 4124323 h 6857997"/>
              <a:gd name="connsiteX7280" fmla="*/ 5667851 w 8851901"/>
              <a:gd name="connsiteY7280" fmla="*/ 4124323 h 6857997"/>
              <a:gd name="connsiteX7281" fmla="*/ 5663107 w 8851901"/>
              <a:gd name="connsiteY7281" fmla="*/ 4123926 h 6857997"/>
              <a:gd name="connsiteX7282" fmla="*/ 5657968 w 8851901"/>
              <a:gd name="connsiteY7282" fmla="*/ 4121942 h 6857997"/>
              <a:gd name="connsiteX7283" fmla="*/ 5652433 w 8851901"/>
              <a:gd name="connsiteY7283" fmla="*/ 4119560 h 6857997"/>
              <a:gd name="connsiteX7284" fmla="*/ 5640178 w 8851901"/>
              <a:gd name="connsiteY7284" fmla="*/ 4113210 h 6857997"/>
              <a:gd name="connsiteX7285" fmla="*/ 5633853 w 8851901"/>
              <a:gd name="connsiteY7285" fmla="*/ 4110035 h 6857997"/>
              <a:gd name="connsiteX7286" fmla="*/ 5627132 w 8851901"/>
              <a:gd name="connsiteY7286" fmla="*/ 4107654 h 6857997"/>
              <a:gd name="connsiteX7287" fmla="*/ 5620016 w 8851901"/>
              <a:gd name="connsiteY7287" fmla="*/ 4105273 h 6857997"/>
              <a:gd name="connsiteX7288" fmla="*/ 5612110 w 8851901"/>
              <a:gd name="connsiteY7288" fmla="*/ 4104082 h 6857997"/>
              <a:gd name="connsiteX7289" fmla="*/ 5608156 w 8851901"/>
              <a:gd name="connsiteY7289" fmla="*/ 4104082 h 6857997"/>
              <a:gd name="connsiteX7290" fmla="*/ 5603808 w 8851901"/>
              <a:gd name="connsiteY7290" fmla="*/ 4104082 h 6857997"/>
              <a:gd name="connsiteX7291" fmla="*/ 5600250 w 8851901"/>
              <a:gd name="connsiteY7291" fmla="*/ 4104876 h 6857997"/>
              <a:gd name="connsiteX7292" fmla="*/ 5595506 w 8851901"/>
              <a:gd name="connsiteY7292" fmla="*/ 4105670 h 6857997"/>
              <a:gd name="connsiteX7293" fmla="*/ 5595506 w 8851901"/>
              <a:gd name="connsiteY7293" fmla="*/ 4101304 h 6857997"/>
              <a:gd name="connsiteX7294" fmla="*/ 5596692 w 8851901"/>
              <a:gd name="connsiteY7294" fmla="*/ 4097732 h 6857997"/>
              <a:gd name="connsiteX7295" fmla="*/ 5598273 w 8851901"/>
              <a:gd name="connsiteY7295" fmla="*/ 4095351 h 6857997"/>
              <a:gd name="connsiteX7296" fmla="*/ 5599459 w 8851901"/>
              <a:gd name="connsiteY7296" fmla="*/ 4092970 h 6857997"/>
              <a:gd name="connsiteX7297" fmla="*/ 5602622 w 8851901"/>
              <a:gd name="connsiteY7297" fmla="*/ 4088604 h 6857997"/>
              <a:gd name="connsiteX7298" fmla="*/ 5603808 w 8851901"/>
              <a:gd name="connsiteY7298" fmla="*/ 4085826 h 6857997"/>
              <a:gd name="connsiteX7299" fmla="*/ 5604994 w 8851901"/>
              <a:gd name="connsiteY7299" fmla="*/ 4082254 h 6857997"/>
              <a:gd name="connsiteX7300" fmla="*/ 5601040 w 8851901"/>
              <a:gd name="connsiteY7300" fmla="*/ 4082254 h 6857997"/>
              <a:gd name="connsiteX7301" fmla="*/ 5598669 w 8851901"/>
              <a:gd name="connsiteY7301" fmla="*/ 4081460 h 6857997"/>
              <a:gd name="connsiteX7302" fmla="*/ 5596297 w 8851901"/>
              <a:gd name="connsiteY7302" fmla="*/ 4080270 h 6857997"/>
              <a:gd name="connsiteX7303" fmla="*/ 5594715 w 8851901"/>
              <a:gd name="connsiteY7303" fmla="*/ 4078285 h 6857997"/>
              <a:gd name="connsiteX7304" fmla="*/ 5591157 w 8851901"/>
              <a:gd name="connsiteY7304" fmla="*/ 4075110 h 6857997"/>
              <a:gd name="connsiteX7305" fmla="*/ 5588785 w 8851901"/>
              <a:gd name="connsiteY7305" fmla="*/ 4073523 h 6857997"/>
              <a:gd name="connsiteX7306" fmla="*/ 5586413 w 8851901"/>
              <a:gd name="connsiteY7306" fmla="*/ 4072729 h 6857997"/>
              <a:gd name="connsiteX7307" fmla="*/ 5590762 w 8851901"/>
              <a:gd name="connsiteY7307" fmla="*/ 4070348 h 6857997"/>
              <a:gd name="connsiteX7308" fmla="*/ 5594715 w 8851901"/>
              <a:gd name="connsiteY7308" fmla="*/ 4067570 h 6857997"/>
              <a:gd name="connsiteX7309" fmla="*/ 5598669 w 8851901"/>
              <a:gd name="connsiteY7309" fmla="*/ 4066379 h 6857997"/>
              <a:gd name="connsiteX7310" fmla="*/ 5602622 w 8851901"/>
              <a:gd name="connsiteY7310" fmla="*/ 4064792 h 6857997"/>
              <a:gd name="connsiteX7311" fmla="*/ 5606575 w 8851901"/>
              <a:gd name="connsiteY7311" fmla="*/ 4064395 h 6857997"/>
              <a:gd name="connsiteX7312" fmla="*/ 6800473 w 8851901"/>
              <a:gd name="connsiteY7312" fmla="*/ 4057649 h 6857997"/>
              <a:gd name="connsiteX7313" fmla="*/ 6804215 w 8851901"/>
              <a:gd name="connsiteY7313" fmla="*/ 4060427 h 6857997"/>
              <a:gd name="connsiteX7314" fmla="*/ 6806710 w 8851901"/>
              <a:gd name="connsiteY7314" fmla="*/ 4062411 h 6857997"/>
              <a:gd name="connsiteX7315" fmla="*/ 6807542 w 8851901"/>
              <a:gd name="connsiteY7315" fmla="*/ 4064396 h 6857997"/>
              <a:gd name="connsiteX7316" fmla="*/ 6808789 w 8851901"/>
              <a:gd name="connsiteY7316" fmla="*/ 4065586 h 6857997"/>
              <a:gd name="connsiteX7317" fmla="*/ 6808789 w 8851901"/>
              <a:gd name="connsiteY7317" fmla="*/ 4067174 h 6857997"/>
              <a:gd name="connsiteX7318" fmla="*/ 6807957 w 8851901"/>
              <a:gd name="connsiteY7318" fmla="*/ 4068364 h 6857997"/>
              <a:gd name="connsiteX7319" fmla="*/ 6805878 w 8851901"/>
              <a:gd name="connsiteY7319" fmla="*/ 4070746 h 6857997"/>
              <a:gd name="connsiteX7320" fmla="*/ 6804215 w 8851901"/>
              <a:gd name="connsiteY7320" fmla="*/ 4073524 h 6857997"/>
              <a:gd name="connsiteX7321" fmla="*/ 6803384 w 8851901"/>
              <a:gd name="connsiteY7321" fmla="*/ 4075111 h 6857997"/>
              <a:gd name="connsiteX7322" fmla="*/ 6802968 w 8851901"/>
              <a:gd name="connsiteY7322" fmla="*/ 4077096 h 6857997"/>
              <a:gd name="connsiteX7323" fmla="*/ 6802968 w 8851901"/>
              <a:gd name="connsiteY7323" fmla="*/ 4079874 h 6857997"/>
              <a:gd name="connsiteX7324" fmla="*/ 6804215 w 8851901"/>
              <a:gd name="connsiteY7324" fmla="*/ 4082652 h 6857997"/>
              <a:gd name="connsiteX7325" fmla="*/ 6805463 w 8851901"/>
              <a:gd name="connsiteY7325" fmla="*/ 4086224 h 6857997"/>
              <a:gd name="connsiteX7326" fmla="*/ 6807542 w 8851901"/>
              <a:gd name="connsiteY7326" fmla="*/ 4090193 h 6857997"/>
              <a:gd name="connsiteX7327" fmla="*/ 6802552 w 8851901"/>
              <a:gd name="connsiteY7327" fmla="*/ 4089796 h 6857997"/>
              <a:gd name="connsiteX7328" fmla="*/ 6798394 w 8851901"/>
              <a:gd name="connsiteY7328" fmla="*/ 4090193 h 6857997"/>
              <a:gd name="connsiteX7329" fmla="*/ 6794236 w 8851901"/>
              <a:gd name="connsiteY7329" fmla="*/ 4090986 h 6857997"/>
              <a:gd name="connsiteX7330" fmla="*/ 6791326 w 8851901"/>
              <a:gd name="connsiteY7330" fmla="*/ 4092574 h 6857997"/>
              <a:gd name="connsiteX7331" fmla="*/ 6792158 w 8851901"/>
              <a:gd name="connsiteY7331" fmla="*/ 4089002 h 6857997"/>
              <a:gd name="connsiteX7332" fmla="*/ 6792989 w 8851901"/>
              <a:gd name="connsiteY7332" fmla="*/ 4085827 h 6857997"/>
              <a:gd name="connsiteX7333" fmla="*/ 6793405 w 8851901"/>
              <a:gd name="connsiteY7333" fmla="*/ 4079874 h 6857997"/>
              <a:gd name="connsiteX7334" fmla="*/ 6792989 w 8851901"/>
              <a:gd name="connsiteY7334" fmla="*/ 4074714 h 6857997"/>
              <a:gd name="connsiteX7335" fmla="*/ 6792158 w 8851901"/>
              <a:gd name="connsiteY7335" fmla="*/ 4069555 h 6857997"/>
              <a:gd name="connsiteX7336" fmla="*/ 6792158 w 8851901"/>
              <a:gd name="connsiteY7336" fmla="*/ 4065189 h 6857997"/>
              <a:gd name="connsiteX7337" fmla="*/ 6792158 w 8851901"/>
              <a:gd name="connsiteY7337" fmla="*/ 4063999 h 6857997"/>
              <a:gd name="connsiteX7338" fmla="*/ 6793405 w 8851901"/>
              <a:gd name="connsiteY7338" fmla="*/ 4062014 h 6857997"/>
              <a:gd name="connsiteX7339" fmla="*/ 6794236 w 8851901"/>
              <a:gd name="connsiteY7339" fmla="*/ 4060824 h 6857997"/>
              <a:gd name="connsiteX7340" fmla="*/ 6795900 w 8851901"/>
              <a:gd name="connsiteY7340" fmla="*/ 4059236 h 6857997"/>
              <a:gd name="connsiteX7341" fmla="*/ 6797979 w 8851901"/>
              <a:gd name="connsiteY7341" fmla="*/ 4058443 h 6857997"/>
              <a:gd name="connsiteX7342" fmla="*/ 6233320 w 8851901"/>
              <a:gd name="connsiteY7342" fmla="*/ 4057649 h 6857997"/>
              <a:gd name="connsiteX7343" fmla="*/ 6238082 w 8851901"/>
              <a:gd name="connsiteY7343" fmla="*/ 4058057 h 6857997"/>
              <a:gd name="connsiteX7344" fmla="*/ 6242845 w 8851901"/>
              <a:gd name="connsiteY7344" fmla="*/ 4058465 h 6857997"/>
              <a:gd name="connsiteX7345" fmla="*/ 6248401 w 8851901"/>
              <a:gd name="connsiteY7345" fmla="*/ 4059690 h 6857997"/>
              <a:gd name="connsiteX7346" fmla="*/ 6245623 w 8851901"/>
              <a:gd name="connsiteY7346" fmla="*/ 4062956 h 6857997"/>
              <a:gd name="connsiteX7347" fmla="*/ 6242845 w 8851901"/>
              <a:gd name="connsiteY7347" fmla="*/ 4065405 h 6857997"/>
              <a:gd name="connsiteX7348" fmla="*/ 6239273 w 8851901"/>
              <a:gd name="connsiteY7348" fmla="*/ 4067446 h 6857997"/>
              <a:gd name="connsiteX7349" fmla="*/ 6235701 w 8851901"/>
              <a:gd name="connsiteY7349" fmla="*/ 4068671 h 6857997"/>
              <a:gd name="connsiteX7350" fmla="*/ 6227764 w 8851901"/>
              <a:gd name="connsiteY7350" fmla="*/ 4070304 h 6857997"/>
              <a:gd name="connsiteX7351" fmla="*/ 6223795 w 8851901"/>
              <a:gd name="connsiteY7351" fmla="*/ 4071120 h 6857997"/>
              <a:gd name="connsiteX7352" fmla="*/ 6219826 w 8851901"/>
              <a:gd name="connsiteY7352" fmla="*/ 4071937 h 6857997"/>
              <a:gd name="connsiteX7353" fmla="*/ 6219826 w 8851901"/>
              <a:gd name="connsiteY7353" fmla="*/ 4069079 h 6857997"/>
              <a:gd name="connsiteX7354" fmla="*/ 6221017 w 8851901"/>
              <a:gd name="connsiteY7354" fmla="*/ 4066630 h 6857997"/>
              <a:gd name="connsiteX7355" fmla="*/ 6221414 w 8851901"/>
              <a:gd name="connsiteY7355" fmla="*/ 4064181 h 6857997"/>
              <a:gd name="connsiteX7356" fmla="*/ 6223001 w 8851901"/>
              <a:gd name="connsiteY7356" fmla="*/ 4062548 h 6857997"/>
              <a:gd name="connsiteX7357" fmla="*/ 6223795 w 8851901"/>
              <a:gd name="connsiteY7357" fmla="*/ 4060915 h 6857997"/>
              <a:gd name="connsiteX7358" fmla="*/ 6225382 w 8851901"/>
              <a:gd name="connsiteY7358" fmla="*/ 4059690 h 6857997"/>
              <a:gd name="connsiteX7359" fmla="*/ 6227367 w 8851901"/>
              <a:gd name="connsiteY7359" fmla="*/ 4058874 h 6857997"/>
              <a:gd name="connsiteX7360" fmla="*/ 6229351 w 8851901"/>
              <a:gd name="connsiteY7360" fmla="*/ 4058057 h 6857997"/>
              <a:gd name="connsiteX7361" fmla="*/ 7472450 w 8851901"/>
              <a:gd name="connsiteY7361" fmla="*/ 4056061 h 6857997"/>
              <a:gd name="connsiteX7362" fmla="*/ 7475539 w 8851901"/>
              <a:gd name="connsiteY7362" fmla="*/ 4056061 h 6857997"/>
              <a:gd name="connsiteX7363" fmla="*/ 7473222 w 8851901"/>
              <a:gd name="connsiteY7363" fmla="*/ 4062808 h 6857997"/>
              <a:gd name="connsiteX7364" fmla="*/ 7468974 w 8851901"/>
              <a:gd name="connsiteY7364" fmla="*/ 4070745 h 6857997"/>
              <a:gd name="connsiteX7365" fmla="*/ 7463954 w 8851901"/>
              <a:gd name="connsiteY7365" fmla="*/ 4077889 h 6857997"/>
              <a:gd name="connsiteX7366" fmla="*/ 7458548 w 8851901"/>
              <a:gd name="connsiteY7366" fmla="*/ 4085430 h 6857997"/>
              <a:gd name="connsiteX7367" fmla="*/ 7452370 w 8851901"/>
              <a:gd name="connsiteY7367" fmla="*/ 4091780 h 6857997"/>
              <a:gd name="connsiteX7368" fmla="*/ 7448894 w 8851901"/>
              <a:gd name="connsiteY7368" fmla="*/ 4094558 h 6857997"/>
              <a:gd name="connsiteX7369" fmla="*/ 7445419 w 8851901"/>
              <a:gd name="connsiteY7369" fmla="*/ 4096542 h 6857997"/>
              <a:gd name="connsiteX7370" fmla="*/ 7442330 w 8851901"/>
              <a:gd name="connsiteY7370" fmla="*/ 4098526 h 6857997"/>
              <a:gd name="connsiteX7371" fmla="*/ 7438854 w 8851901"/>
              <a:gd name="connsiteY7371" fmla="*/ 4099717 h 6857997"/>
              <a:gd name="connsiteX7372" fmla="*/ 7435765 w 8851901"/>
              <a:gd name="connsiteY7372" fmla="*/ 4100511 h 6857997"/>
              <a:gd name="connsiteX7373" fmla="*/ 7432676 w 8851901"/>
              <a:gd name="connsiteY7373" fmla="*/ 4100511 h 6857997"/>
              <a:gd name="connsiteX7374" fmla="*/ 7435765 w 8851901"/>
              <a:gd name="connsiteY7374" fmla="*/ 4093367 h 6857997"/>
              <a:gd name="connsiteX7375" fmla="*/ 7439241 w 8851901"/>
              <a:gd name="connsiteY7375" fmla="*/ 4086223 h 6857997"/>
              <a:gd name="connsiteX7376" fmla="*/ 7444261 w 8851901"/>
              <a:gd name="connsiteY7376" fmla="*/ 4078286 h 6857997"/>
              <a:gd name="connsiteX7377" fmla="*/ 7449667 w 8851901"/>
              <a:gd name="connsiteY7377" fmla="*/ 4071142 h 6857997"/>
              <a:gd name="connsiteX7378" fmla="*/ 7455845 w 8851901"/>
              <a:gd name="connsiteY7378" fmla="*/ 4064792 h 6857997"/>
              <a:gd name="connsiteX7379" fmla="*/ 7459321 w 8851901"/>
              <a:gd name="connsiteY7379" fmla="*/ 4062411 h 6857997"/>
              <a:gd name="connsiteX7380" fmla="*/ 7462796 w 8851901"/>
              <a:gd name="connsiteY7380" fmla="*/ 4060030 h 6857997"/>
              <a:gd name="connsiteX7381" fmla="*/ 7465885 w 8851901"/>
              <a:gd name="connsiteY7381" fmla="*/ 4058045 h 6857997"/>
              <a:gd name="connsiteX7382" fmla="*/ 7469361 w 8851901"/>
              <a:gd name="connsiteY7382" fmla="*/ 4056855 h 6857997"/>
              <a:gd name="connsiteX7383" fmla="*/ 5825990 w 8851901"/>
              <a:gd name="connsiteY7383" fmla="*/ 4056061 h 6857997"/>
              <a:gd name="connsiteX7384" fmla="*/ 5835534 w 8851901"/>
              <a:gd name="connsiteY7384" fmla="*/ 4056061 h 6857997"/>
              <a:gd name="connsiteX7385" fmla="*/ 5844682 w 8851901"/>
              <a:gd name="connsiteY7385" fmla="*/ 4056456 h 6857997"/>
              <a:gd name="connsiteX7386" fmla="*/ 5853829 w 8851901"/>
              <a:gd name="connsiteY7386" fmla="*/ 4057640 h 6857997"/>
              <a:gd name="connsiteX7387" fmla="*/ 5863771 w 8851901"/>
              <a:gd name="connsiteY7387" fmla="*/ 4058825 h 6857997"/>
              <a:gd name="connsiteX7388" fmla="*/ 5858999 w 8851901"/>
              <a:gd name="connsiteY7388" fmla="*/ 4065537 h 6857997"/>
              <a:gd name="connsiteX7389" fmla="*/ 5857010 w 8851901"/>
              <a:gd name="connsiteY7389" fmla="*/ 4068695 h 6857997"/>
              <a:gd name="connsiteX7390" fmla="*/ 5854227 w 8851901"/>
              <a:gd name="connsiteY7390" fmla="*/ 4071064 h 6857997"/>
              <a:gd name="connsiteX7391" fmla="*/ 5851840 w 8851901"/>
              <a:gd name="connsiteY7391" fmla="*/ 4073038 h 6857997"/>
              <a:gd name="connsiteX7392" fmla="*/ 5849454 w 8851901"/>
              <a:gd name="connsiteY7392" fmla="*/ 4074617 h 6857997"/>
              <a:gd name="connsiteX7393" fmla="*/ 5844682 w 8851901"/>
              <a:gd name="connsiteY7393" fmla="*/ 4076986 h 6857997"/>
              <a:gd name="connsiteX7394" fmla="*/ 5839909 w 8851901"/>
              <a:gd name="connsiteY7394" fmla="*/ 4078171 h 6857997"/>
              <a:gd name="connsiteX7395" fmla="*/ 5834739 w 8851901"/>
              <a:gd name="connsiteY7395" fmla="*/ 4078171 h 6857997"/>
              <a:gd name="connsiteX7396" fmla="*/ 5829569 w 8851901"/>
              <a:gd name="connsiteY7396" fmla="*/ 4077776 h 6857997"/>
              <a:gd name="connsiteX7397" fmla="*/ 5824797 w 8851901"/>
              <a:gd name="connsiteY7397" fmla="*/ 4077381 h 6857997"/>
              <a:gd name="connsiteX7398" fmla="*/ 5814059 w 8851901"/>
              <a:gd name="connsiteY7398" fmla="*/ 4074617 h 6857997"/>
              <a:gd name="connsiteX7399" fmla="*/ 5808491 w 8851901"/>
              <a:gd name="connsiteY7399" fmla="*/ 4073433 h 6857997"/>
              <a:gd name="connsiteX7400" fmla="*/ 5802525 w 8851901"/>
              <a:gd name="connsiteY7400" fmla="*/ 4072643 h 6857997"/>
              <a:gd name="connsiteX7401" fmla="*/ 5797355 w 8851901"/>
              <a:gd name="connsiteY7401" fmla="*/ 4071854 h 6857997"/>
              <a:gd name="connsiteX7402" fmla="*/ 5791389 w 8851901"/>
              <a:gd name="connsiteY7402" fmla="*/ 4071854 h 6857997"/>
              <a:gd name="connsiteX7403" fmla="*/ 5786219 w 8851901"/>
              <a:gd name="connsiteY7403" fmla="*/ 4073433 h 6857997"/>
              <a:gd name="connsiteX7404" fmla="*/ 5780254 w 8851901"/>
              <a:gd name="connsiteY7404" fmla="*/ 4075407 h 6857997"/>
              <a:gd name="connsiteX7405" fmla="*/ 5780651 w 8851901"/>
              <a:gd name="connsiteY7405" fmla="*/ 4079355 h 6857997"/>
              <a:gd name="connsiteX7406" fmla="*/ 5781845 w 8851901"/>
              <a:gd name="connsiteY7406" fmla="*/ 4082514 h 6857997"/>
              <a:gd name="connsiteX7407" fmla="*/ 5783038 w 8851901"/>
              <a:gd name="connsiteY7407" fmla="*/ 4086067 h 6857997"/>
              <a:gd name="connsiteX7408" fmla="*/ 5784628 w 8851901"/>
              <a:gd name="connsiteY7408" fmla="*/ 4088436 h 6857997"/>
              <a:gd name="connsiteX7409" fmla="*/ 5786617 w 8851901"/>
              <a:gd name="connsiteY7409" fmla="*/ 4090410 h 6857997"/>
              <a:gd name="connsiteX7410" fmla="*/ 5788605 w 8851901"/>
              <a:gd name="connsiteY7410" fmla="*/ 4092384 h 6857997"/>
              <a:gd name="connsiteX7411" fmla="*/ 5790992 w 8851901"/>
              <a:gd name="connsiteY7411" fmla="*/ 4093963 h 6857997"/>
              <a:gd name="connsiteX7412" fmla="*/ 5793378 w 8851901"/>
              <a:gd name="connsiteY7412" fmla="*/ 4094753 h 6857997"/>
              <a:gd name="connsiteX7413" fmla="*/ 5796162 w 8851901"/>
              <a:gd name="connsiteY7413" fmla="*/ 4095938 h 6857997"/>
              <a:gd name="connsiteX7414" fmla="*/ 5799741 w 8851901"/>
              <a:gd name="connsiteY7414" fmla="*/ 4096332 h 6857997"/>
              <a:gd name="connsiteX7415" fmla="*/ 5806502 w 8851901"/>
              <a:gd name="connsiteY7415" fmla="*/ 4096727 h 6857997"/>
              <a:gd name="connsiteX7416" fmla="*/ 5814059 w 8851901"/>
              <a:gd name="connsiteY7416" fmla="*/ 4096332 h 6857997"/>
              <a:gd name="connsiteX7417" fmla="*/ 5821615 w 8851901"/>
              <a:gd name="connsiteY7417" fmla="*/ 4095148 h 6857997"/>
              <a:gd name="connsiteX7418" fmla="*/ 5839114 w 8851901"/>
              <a:gd name="connsiteY7418" fmla="*/ 4092384 h 6857997"/>
              <a:gd name="connsiteX7419" fmla="*/ 5857408 w 8851901"/>
              <a:gd name="connsiteY7419" fmla="*/ 4088831 h 6857997"/>
              <a:gd name="connsiteX7420" fmla="*/ 5866158 w 8851901"/>
              <a:gd name="connsiteY7420" fmla="*/ 4088041 h 6857997"/>
              <a:gd name="connsiteX7421" fmla="*/ 5874907 w 8851901"/>
              <a:gd name="connsiteY7421" fmla="*/ 4087646 h 6857997"/>
              <a:gd name="connsiteX7422" fmla="*/ 5883259 w 8851901"/>
              <a:gd name="connsiteY7422" fmla="*/ 4088041 h 6857997"/>
              <a:gd name="connsiteX7423" fmla="*/ 5887236 w 8851901"/>
              <a:gd name="connsiteY7423" fmla="*/ 4088436 h 6857997"/>
              <a:gd name="connsiteX7424" fmla="*/ 5891213 w 8851901"/>
              <a:gd name="connsiteY7424" fmla="*/ 4088831 h 6857997"/>
              <a:gd name="connsiteX7425" fmla="*/ 5890020 w 8851901"/>
              <a:gd name="connsiteY7425" fmla="*/ 4092779 h 6857997"/>
              <a:gd name="connsiteX7426" fmla="*/ 5888429 w 8851901"/>
              <a:gd name="connsiteY7426" fmla="*/ 4096332 h 6857997"/>
              <a:gd name="connsiteX7427" fmla="*/ 5886838 w 8851901"/>
              <a:gd name="connsiteY7427" fmla="*/ 4099096 h 6857997"/>
              <a:gd name="connsiteX7428" fmla="*/ 5884850 w 8851901"/>
              <a:gd name="connsiteY7428" fmla="*/ 4101465 h 6857997"/>
              <a:gd name="connsiteX7429" fmla="*/ 5882861 w 8851901"/>
              <a:gd name="connsiteY7429" fmla="*/ 4103044 h 6857997"/>
              <a:gd name="connsiteX7430" fmla="*/ 5881668 w 8851901"/>
              <a:gd name="connsiteY7430" fmla="*/ 4103439 h 6857997"/>
              <a:gd name="connsiteX7431" fmla="*/ 5881270 w 8851901"/>
              <a:gd name="connsiteY7431" fmla="*/ 4103044 h 6857997"/>
              <a:gd name="connsiteX7432" fmla="*/ 5880475 w 8851901"/>
              <a:gd name="connsiteY7432" fmla="*/ 4102649 h 6857997"/>
              <a:gd name="connsiteX7433" fmla="*/ 5879282 w 8851901"/>
              <a:gd name="connsiteY7433" fmla="*/ 4101465 h 6857997"/>
              <a:gd name="connsiteX7434" fmla="*/ 5878884 w 8851901"/>
              <a:gd name="connsiteY7434" fmla="*/ 4100281 h 6857997"/>
              <a:gd name="connsiteX7435" fmla="*/ 5878486 w 8851901"/>
              <a:gd name="connsiteY7435" fmla="*/ 4098306 h 6857997"/>
              <a:gd name="connsiteX7436" fmla="*/ 5876896 w 8851901"/>
              <a:gd name="connsiteY7436" fmla="*/ 4099491 h 6857997"/>
              <a:gd name="connsiteX7437" fmla="*/ 5876100 w 8851901"/>
              <a:gd name="connsiteY7437" fmla="*/ 4101070 h 6857997"/>
              <a:gd name="connsiteX7438" fmla="*/ 5874907 w 8851901"/>
              <a:gd name="connsiteY7438" fmla="*/ 4103834 h 6857997"/>
              <a:gd name="connsiteX7439" fmla="*/ 5874907 w 8851901"/>
              <a:gd name="connsiteY7439" fmla="*/ 4106992 h 6857997"/>
              <a:gd name="connsiteX7440" fmla="*/ 5874907 w 8851901"/>
              <a:gd name="connsiteY7440" fmla="*/ 4109361 h 6857997"/>
              <a:gd name="connsiteX7441" fmla="*/ 5874907 w 8851901"/>
              <a:gd name="connsiteY7441" fmla="*/ 4112125 h 6857997"/>
              <a:gd name="connsiteX7442" fmla="*/ 5873316 w 8851901"/>
              <a:gd name="connsiteY7442" fmla="*/ 4115284 h 6857997"/>
              <a:gd name="connsiteX7443" fmla="*/ 5872521 w 8851901"/>
              <a:gd name="connsiteY7443" fmla="*/ 4117258 h 6857997"/>
              <a:gd name="connsiteX7444" fmla="*/ 5870930 w 8851901"/>
              <a:gd name="connsiteY7444" fmla="*/ 4119232 h 6857997"/>
              <a:gd name="connsiteX7445" fmla="*/ 5866555 w 8851901"/>
              <a:gd name="connsiteY7445" fmla="*/ 4123575 h 6857997"/>
              <a:gd name="connsiteX7446" fmla="*/ 5853033 w 8851901"/>
              <a:gd name="connsiteY7446" fmla="*/ 4121996 h 6857997"/>
              <a:gd name="connsiteX7447" fmla="*/ 5840705 w 8851901"/>
              <a:gd name="connsiteY7447" fmla="*/ 4121996 h 6857997"/>
              <a:gd name="connsiteX7448" fmla="*/ 5829171 w 8851901"/>
              <a:gd name="connsiteY7448" fmla="*/ 4122390 h 6857997"/>
              <a:gd name="connsiteX7449" fmla="*/ 5818433 w 8851901"/>
              <a:gd name="connsiteY7449" fmla="*/ 4123575 h 6857997"/>
              <a:gd name="connsiteX7450" fmla="*/ 5808093 w 8851901"/>
              <a:gd name="connsiteY7450" fmla="*/ 4125154 h 6857997"/>
              <a:gd name="connsiteX7451" fmla="*/ 5797753 w 8851901"/>
              <a:gd name="connsiteY7451" fmla="*/ 4126733 h 6857997"/>
              <a:gd name="connsiteX7452" fmla="*/ 5778663 w 8851901"/>
              <a:gd name="connsiteY7452" fmla="*/ 4130287 h 6857997"/>
              <a:gd name="connsiteX7453" fmla="*/ 5769913 w 8851901"/>
              <a:gd name="connsiteY7453" fmla="*/ 4131471 h 6857997"/>
              <a:gd name="connsiteX7454" fmla="*/ 5760766 w 8851901"/>
              <a:gd name="connsiteY7454" fmla="*/ 4132261 h 6857997"/>
              <a:gd name="connsiteX7455" fmla="*/ 5751221 w 8851901"/>
              <a:gd name="connsiteY7455" fmla="*/ 4132261 h 6857997"/>
              <a:gd name="connsiteX7456" fmla="*/ 5742074 w 8851901"/>
              <a:gd name="connsiteY7456" fmla="*/ 4131076 h 6857997"/>
              <a:gd name="connsiteX7457" fmla="*/ 5732529 w 8851901"/>
              <a:gd name="connsiteY7457" fmla="*/ 4129102 h 6857997"/>
              <a:gd name="connsiteX7458" fmla="*/ 5727359 w 8851901"/>
              <a:gd name="connsiteY7458" fmla="*/ 4127918 h 6857997"/>
              <a:gd name="connsiteX7459" fmla="*/ 5722189 w 8851901"/>
              <a:gd name="connsiteY7459" fmla="*/ 4125944 h 6857997"/>
              <a:gd name="connsiteX7460" fmla="*/ 5717019 w 8851901"/>
              <a:gd name="connsiteY7460" fmla="*/ 4123575 h 6857997"/>
              <a:gd name="connsiteX7461" fmla="*/ 5711849 w 8851901"/>
              <a:gd name="connsiteY7461" fmla="*/ 4120811 h 6857997"/>
              <a:gd name="connsiteX7462" fmla="*/ 5706281 w 8851901"/>
              <a:gd name="connsiteY7462" fmla="*/ 4118047 h 6857997"/>
              <a:gd name="connsiteX7463" fmla="*/ 5700713 w 8851901"/>
              <a:gd name="connsiteY7463" fmla="*/ 4114494 h 6857997"/>
              <a:gd name="connsiteX7464" fmla="*/ 5701111 w 8851901"/>
              <a:gd name="connsiteY7464" fmla="*/ 4111730 h 6857997"/>
              <a:gd name="connsiteX7465" fmla="*/ 5702702 w 8851901"/>
              <a:gd name="connsiteY7465" fmla="*/ 4109756 h 6857997"/>
              <a:gd name="connsiteX7466" fmla="*/ 5704690 w 8851901"/>
              <a:gd name="connsiteY7466" fmla="*/ 4107387 h 6857997"/>
              <a:gd name="connsiteX7467" fmla="*/ 5706281 w 8851901"/>
              <a:gd name="connsiteY7467" fmla="*/ 4105018 h 6857997"/>
              <a:gd name="connsiteX7468" fmla="*/ 5717019 w 8851901"/>
              <a:gd name="connsiteY7468" fmla="*/ 4096332 h 6857997"/>
              <a:gd name="connsiteX7469" fmla="*/ 5719007 w 8851901"/>
              <a:gd name="connsiteY7469" fmla="*/ 4093963 h 6857997"/>
              <a:gd name="connsiteX7470" fmla="*/ 5720996 w 8851901"/>
              <a:gd name="connsiteY7470" fmla="*/ 4091989 h 6857997"/>
              <a:gd name="connsiteX7471" fmla="*/ 5722587 w 8851901"/>
              <a:gd name="connsiteY7471" fmla="*/ 4089620 h 6857997"/>
              <a:gd name="connsiteX7472" fmla="*/ 5722984 w 8851901"/>
              <a:gd name="connsiteY7472" fmla="*/ 4086462 h 6857997"/>
              <a:gd name="connsiteX7473" fmla="*/ 5722587 w 8851901"/>
              <a:gd name="connsiteY7473" fmla="*/ 4084093 h 6857997"/>
              <a:gd name="connsiteX7474" fmla="*/ 5721791 w 8851901"/>
              <a:gd name="connsiteY7474" fmla="*/ 4081329 h 6857997"/>
              <a:gd name="connsiteX7475" fmla="*/ 5719007 w 8851901"/>
              <a:gd name="connsiteY7475" fmla="*/ 4078171 h 6857997"/>
              <a:gd name="connsiteX7476" fmla="*/ 5715826 w 8851901"/>
              <a:gd name="connsiteY7476" fmla="*/ 4075407 h 6857997"/>
              <a:gd name="connsiteX7477" fmla="*/ 5754005 w 8851901"/>
              <a:gd name="connsiteY7477" fmla="*/ 4066721 h 6857997"/>
              <a:gd name="connsiteX7478" fmla="*/ 5771902 w 8851901"/>
              <a:gd name="connsiteY7478" fmla="*/ 4062773 h 6857997"/>
              <a:gd name="connsiteX7479" fmla="*/ 5789799 w 8851901"/>
              <a:gd name="connsiteY7479" fmla="*/ 4059219 h 6857997"/>
              <a:gd name="connsiteX7480" fmla="*/ 5799343 w 8851901"/>
              <a:gd name="connsiteY7480" fmla="*/ 4058035 h 6857997"/>
              <a:gd name="connsiteX7481" fmla="*/ 5808093 w 8851901"/>
              <a:gd name="connsiteY7481" fmla="*/ 4056851 h 6857997"/>
              <a:gd name="connsiteX7482" fmla="*/ 5816842 w 8851901"/>
              <a:gd name="connsiteY7482" fmla="*/ 4056456 h 6857997"/>
              <a:gd name="connsiteX7483" fmla="*/ 6307138 w 8851901"/>
              <a:gd name="connsiteY7483" fmla="*/ 4049711 h 6857997"/>
              <a:gd name="connsiteX7484" fmla="*/ 6308725 w 8851901"/>
              <a:gd name="connsiteY7484" fmla="*/ 4049711 h 6857997"/>
              <a:gd name="connsiteX7485" fmla="*/ 6305550 w 8851901"/>
              <a:gd name="connsiteY7485" fmla="*/ 4051299 h 6857997"/>
              <a:gd name="connsiteX7486" fmla="*/ 6305550 w 8851901"/>
              <a:gd name="connsiteY7486" fmla="*/ 4050505 h 6857997"/>
              <a:gd name="connsiteX7487" fmla="*/ 6306344 w 8851901"/>
              <a:gd name="connsiteY7487" fmla="*/ 4049976 h 6857997"/>
              <a:gd name="connsiteX7488" fmla="*/ 5697260 w 8851901"/>
              <a:gd name="connsiteY7488" fmla="*/ 4049711 h 6857997"/>
              <a:gd name="connsiteX7489" fmla="*/ 5699617 w 8851901"/>
              <a:gd name="connsiteY7489" fmla="*/ 4052064 h 6857997"/>
              <a:gd name="connsiteX7490" fmla="*/ 5702366 w 8851901"/>
              <a:gd name="connsiteY7490" fmla="*/ 4055594 h 6857997"/>
              <a:gd name="connsiteX7491" fmla="*/ 5704330 w 8851901"/>
              <a:gd name="connsiteY7491" fmla="*/ 4058732 h 6857997"/>
              <a:gd name="connsiteX7492" fmla="*/ 5705509 w 8851901"/>
              <a:gd name="connsiteY7492" fmla="*/ 4062654 h 6857997"/>
              <a:gd name="connsiteX7493" fmla="*/ 5707080 w 8851901"/>
              <a:gd name="connsiteY7493" fmla="*/ 4067360 h 6857997"/>
              <a:gd name="connsiteX7494" fmla="*/ 5707473 w 8851901"/>
              <a:gd name="connsiteY7494" fmla="*/ 4072459 h 6857997"/>
              <a:gd name="connsiteX7495" fmla="*/ 5707865 w 8851901"/>
              <a:gd name="connsiteY7495" fmla="*/ 4077166 h 6857997"/>
              <a:gd name="connsiteX7496" fmla="*/ 5708651 w 8851901"/>
              <a:gd name="connsiteY7496" fmla="*/ 4083049 h 6857997"/>
              <a:gd name="connsiteX7497" fmla="*/ 5696867 w 8851901"/>
              <a:gd name="connsiteY7497" fmla="*/ 4082264 h 6857997"/>
              <a:gd name="connsiteX7498" fmla="*/ 5690976 w 8851901"/>
              <a:gd name="connsiteY7498" fmla="*/ 4081480 h 6857997"/>
              <a:gd name="connsiteX7499" fmla="*/ 5685870 w 8851901"/>
              <a:gd name="connsiteY7499" fmla="*/ 4080696 h 6857997"/>
              <a:gd name="connsiteX7500" fmla="*/ 5681549 w 8851901"/>
              <a:gd name="connsiteY7500" fmla="*/ 4079127 h 6857997"/>
              <a:gd name="connsiteX7501" fmla="*/ 5677229 w 8851901"/>
              <a:gd name="connsiteY7501" fmla="*/ 4077166 h 6857997"/>
              <a:gd name="connsiteX7502" fmla="*/ 5673301 w 8851901"/>
              <a:gd name="connsiteY7502" fmla="*/ 4074812 h 6857997"/>
              <a:gd name="connsiteX7503" fmla="*/ 5670551 w 8851901"/>
              <a:gd name="connsiteY7503" fmla="*/ 4071283 h 6857997"/>
              <a:gd name="connsiteX7504" fmla="*/ 5670551 w 8851901"/>
              <a:gd name="connsiteY7504" fmla="*/ 4067360 h 6857997"/>
              <a:gd name="connsiteX7505" fmla="*/ 5671337 w 8851901"/>
              <a:gd name="connsiteY7505" fmla="*/ 4064615 h 6857997"/>
              <a:gd name="connsiteX7506" fmla="*/ 5672122 w 8851901"/>
              <a:gd name="connsiteY7506" fmla="*/ 4062654 h 6857997"/>
              <a:gd name="connsiteX7507" fmla="*/ 5673694 w 8851901"/>
              <a:gd name="connsiteY7507" fmla="*/ 4060693 h 6857997"/>
              <a:gd name="connsiteX7508" fmla="*/ 5675657 w 8851901"/>
              <a:gd name="connsiteY7508" fmla="*/ 4059908 h 6857997"/>
              <a:gd name="connsiteX7509" fmla="*/ 5677621 w 8851901"/>
              <a:gd name="connsiteY7509" fmla="*/ 4059124 h 6857997"/>
              <a:gd name="connsiteX7510" fmla="*/ 5682335 w 8851901"/>
              <a:gd name="connsiteY7510" fmla="*/ 4058340 h 6857997"/>
              <a:gd name="connsiteX7511" fmla="*/ 5687441 w 8851901"/>
              <a:gd name="connsiteY7511" fmla="*/ 4057947 h 6857997"/>
              <a:gd name="connsiteX7512" fmla="*/ 5689798 w 8851901"/>
              <a:gd name="connsiteY7512" fmla="*/ 4057555 h 6857997"/>
              <a:gd name="connsiteX7513" fmla="*/ 5691762 w 8851901"/>
              <a:gd name="connsiteY7513" fmla="*/ 4056771 h 6857997"/>
              <a:gd name="connsiteX7514" fmla="*/ 5693725 w 8851901"/>
              <a:gd name="connsiteY7514" fmla="*/ 4055986 h 6857997"/>
              <a:gd name="connsiteX7515" fmla="*/ 5695297 w 8851901"/>
              <a:gd name="connsiteY7515" fmla="*/ 4054417 h 6857997"/>
              <a:gd name="connsiteX7516" fmla="*/ 5696475 w 8851901"/>
              <a:gd name="connsiteY7516" fmla="*/ 4052456 h 6857997"/>
              <a:gd name="connsiteX7517" fmla="*/ 5410120 w 8851901"/>
              <a:gd name="connsiteY7517" fmla="*/ 4041773 h 6857997"/>
              <a:gd name="connsiteX7518" fmla="*/ 5416059 w 8851901"/>
              <a:gd name="connsiteY7518" fmla="*/ 4041773 h 6857997"/>
              <a:gd name="connsiteX7519" fmla="*/ 5421603 w 8851901"/>
              <a:gd name="connsiteY7519" fmla="*/ 4041773 h 6857997"/>
              <a:gd name="connsiteX7520" fmla="*/ 5426750 w 8851901"/>
              <a:gd name="connsiteY7520" fmla="*/ 4042560 h 6857997"/>
              <a:gd name="connsiteX7521" fmla="*/ 5432293 w 8851901"/>
              <a:gd name="connsiteY7521" fmla="*/ 4044135 h 6857997"/>
              <a:gd name="connsiteX7522" fmla="*/ 5437045 w 8851901"/>
              <a:gd name="connsiteY7522" fmla="*/ 4045710 h 6857997"/>
              <a:gd name="connsiteX7523" fmla="*/ 5442192 w 8851901"/>
              <a:gd name="connsiteY7523" fmla="*/ 4047678 h 6857997"/>
              <a:gd name="connsiteX7524" fmla="*/ 5452487 w 8851901"/>
              <a:gd name="connsiteY7524" fmla="*/ 4052403 h 6857997"/>
              <a:gd name="connsiteX7525" fmla="*/ 5462385 w 8851901"/>
              <a:gd name="connsiteY7525" fmla="*/ 4058308 h 6857997"/>
              <a:gd name="connsiteX7526" fmla="*/ 5482183 w 8851901"/>
              <a:gd name="connsiteY7526" fmla="*/ 4070120 h 6857997"/>
              <a:gd name="connsiteX7527" fmla="*/ 5492478 w 8851901"/>
              <a:gd name="connsiteY7527" fmla="*/ 4076025 h 6857997"/>
              <a:gd name="connsiteX7528" fmla="*/ 5502772 w 8851901"/>
              <a:gd name="connsiteY7528" fmla="*/ 4081537 h 6857997"/>
              <a:gd name="connsiteX7529" fmla="*/ 5513067 w 8851901"/>
              <a:gd name="connsiteY7529" fmla="*/ 4085868 h 6857997"/>
              <a:gd name="connsiteX7530" fmla="*/ 5517819 w 8851901"/>
              <a:gd name="connsiteY7530" fmla="*/ 4087443 h 6857997"/>
              <a:gd name="connsiteX7531" fmla="*/ 5522966 w 8851901"/>
              <a:gd name="connsiteY7531" fmla="*/ 4088624 h 6857997"/>
              <a:gd name="connsiteX7532" fmla="*/ 5528509 w 8851901"/>
              <a:gd name="connsiteY7532" fmla="*/ 4089411 h 6857997"/>
              <a:gd name="connsiteX7533" fmla="*/ 5533657 w 8851901"/>
              <a:gd name="connsiteY7533" fmla="*/ 4090198 h 6857997"/>
              <a:gd name="connsiteX7534" fmla="*/ 5539200 w 8851901"/>
              <a:gd name="connsiteY7534" fmla="*/ 4090198 h 6857997"/>
              <a:gd name="connsiteX7535" fmla="*/ 5545139 w 8851901"/>
              <a:gd name="connsiteY7535" fmla="*/ 4089411 h 6857997"/>
              <a:gd name="connsiteX7536" fmla="*/ 5534449 w 8851901"/>
              <a:gd name="connsiteY7536" fmla="*/ 4090986 h 6857997"/>
              <a:gd name="connsiteX7537" fmla="*/ 5523758 w 8851901"/>
              <a:gd name="connsiteY7537" fmla="*/ 4090986 h 6857997"/>
              <a:gd name="connsiteX7538" fmla="*/ 5513067 w 8851901"/>
              <a:gd name="connsiteY7538" fmla="*/ 4090986 h 6857997"/>
              <a:gd name="connsiteX7539" fmla="*/ 5502772 w 8851901"/>
              <a:gd name="connsiteY7539" fmla="*/ 4090198 h 6857997"/>
              <a:gd name="connsiteX7540" fmla="*/ 5492082 w 8851901"/>
              <a:gd name="connsiteY7540" fmla="*/ 4088624 h 6857997"/>
              <a:gd name="connsiteX7541" fmla="*/ 5481787 w 8851901"/>
              <a:gd name="connsiteY7541" fmla="*/ 4087049 h 6857997"/>
              <a:gd name="connsiteX7542" fmla="*/ 5471096 w 8851901"/>
              <a:gd name="connsiteY7542" fmla="*/ 4084687 h 6857997"/>
              <a:gd name="connsiteX7543" fmla="*/ 5460802 w 8851901"/>
              <a:gd name="connsiteY7543" fmla="*/ 4082324 h 6857997"/>
              <a:gd name="connsiteX7544" fmla="*/ 5439816 w 8851901"/>
              <a:gd name="connsiteY7544" fmla="*/ 4076025 h 6857997"/>
              <a:gd name="connsiteX7545" fmla="*/ 5418435 w 8851901"/>
              <a:gd name="connsiteY7545" fmla="*/ 4069332 h 6857997"/>
              <a:gd name="connsiteX7546" fmla="*/ 5397054 w 8851901"/>
              <a:gd name="connsiteY7546" fmla="*/ 4061852 h 6857997"/>
              <a:gd name="connsiteX7547" fmla="*/ 5375276 w 8851901"/>
              <a:gd name="connsiteY7547" fmla="*/ 4055159 h 6857997"/>
              <a:gd name="connsiteX7548" fmla="*/ 5381611 w 8851901"/>
              <a:gd name="connsiteY7548" fmla="*/ 4051222 h 6857997"/>
              <a:gd name="connsiteX7549" fmla="*/ 5387551 w 8851901"/>
              <a:gd name="connsiteY7549" fmla="*/ 4048072 h 6857997"/>
              <a:gd name="connsiteX7550" fmla="*/ 5393094 w 8851901"/>
              <a:gd name="connsiteY7550" fmla="*/ 4045710 h 6857997"/>
              <a:gd name="connsiteX7551" fmla="*/ 5399033 w 8851901"/>
              <a:gd name="connsiteY7551" fmla="*/ 4043741 h 6857997"/>
              <a:gd name="connsiteX7552" fmla="*/ 5404973 w 8851901"/>
              <a:gd name="connsiteY7552" fmla="*/ 4042167 h 6857997"/>
              <a:gd name="connsiteX7553" fmla="*/ 6319072 w 8851901"/>
              <a:gd name="connsiteY7553" fmla="*/ 4040186 h 6857997"/>
              <a:gd name="connsiteX7554" fmla="*/ 6319838 w 8851901"/>
              <a:gd name="connsiteY7554" fmla="*/ 4043615 h 6857997"/>
              <a:gd name="connsiteX7555" fmla="*/ 6319455 w 8851901"/>
              <a:gd name="connsiteY7555" fmla="*/ 4045901 h 6857997"/>
              <a:gd name="connsiteX7556" fmla="*/ 6318688 w 8851901"/>
              <a:gd name="connsiteY7556" fmla="*/ 4047425 h 6857997"/>
              <a:gd name="connsiteX7557" fmla="*/ 6317156 w 8851901"/>
              <a:gd name="connsiteY7557" fmla="*/ 4048187 h 6857997"/>
              <a:gd name="connsiteX7558" fmla="*/ 6315240 w 8851901"/>
              <a:gd name="connsiteY7558" fmla="*/ 4048949 h 6857997"/>
              <a:gd name="connsiteX7559" fmla="*/ 6312940 w 8851901"/>
              <a:gd name="connsiteY7559" fmla="*/ 4048949 h 6857997"/>
              <a:gd name="connsiteX7560" fmla="*/ 6308725 w 8851901"/>
              <a:gd name="connsiteY7560" fmla="*/ 4049711 h 6857997"/>
              <a:gd name="connsiteX7561" fmla="*/ 6313707 w 8851901"/>
              <a:gd name="connsiteY7561" fmla="*/ 4044758 h 6857997"/>
              <a:gd name="connsiteX7562" fmla="*/ 7562851 w 8851901"/>
              <a:gd name="connsiteY7562" fmla="*/ 4029073 h 6857997"/>
              <a:gd name="connsiteX7563" fmla="*/ 7548260 w 8851901"/>
              <a:gd name="connsiteY7563" fmla="*/ 4047131 h 6857997"/>
              <a:gd name="connsiteX7564" fmla="*/ 7533275 w 8851901"/>
              <a:gd name="connsiteY7564" fmla="*/ 4063183 h 6857997"/>
              <a:gd name="connsiteX7565" fmla="*/ 7518684 w 8851901"/>
              <a:gd name="connsiteY7565" fmla="*/ 4078032 h 6857997"/>
              <a:gd name="connsiteX7566" fmla="*/ 7503699 w 8851901"/>
              <a:gd name="connsiteY7566" fmla="*/ 4091275 h 6857997"/>
              <a:gd name="connsiteX7567" fmla="*/ 7487925 w 8851901"/>
              <a:gd name="connsiteY7567" fmla="*/ 4103715 h 6857997"/>
              <a:gd name="connsiteX7568" fmla="*/ 7472546 w 8851901"/>
              <a:gd name="connsiteY7568" fmla="*/ 4115353 h 6857997"/>
              <a:gd name="connsiteX7569" fmla="*/ 7455983 w 8851901"/>
              <a:gd name="connsiteY7569" fmla="*/ 4126188 h 6857997"/>
              <a:gd name="connsiteX7570" fmla="*/ 7439026 w 8851901"/>
              <a:gd name="connsiteY7570" fmla="*/ 4137023 h 6857997"/>
              <a:gd name="connsiteX7571" fmla="*/ 7444153 w 8851901"/>
              <a:gd name="connsiteY7571" fmla="*/ 4127392 h 6857997"/>
              <a:gd name="connsiteX7572" fmla="*/ 7449279 w 8851901"/>
              <a:gd name="connsiteY7572" fmla="*/ 4118563 h 6857997"/>
              <a:gd name="connsiteX7573" fmla="*/ 7455589 w 8851901"/>
              <a:gd name="connsiteY7573" fmla="*/ 4110136 h 6857997"/>
              <a:gd name="connsiteX7574" fmla="*/ 7462292 w 8851901"/>
              <a:gd name="connsiteY7574" fmla="*/ 4102110 h 6857997"/>
              <a:gd name="connsiteX7575" fmla="*/ 7470179 w 8851901"/>
              <a:gd name="connsiteY7575" fmla="*/ 4095288 h 6857997"/>
              <a:gd name="connsiteX7576" fmla="*/ 7478066 w 8851901"/>
              <a:gd name="connsiteY7576" fmla="*/ 4088465 h 6857997"/>
              <a:gd name="connsiteX7577" fmla="*/ 7486348 w 8851901"/>
              <a:gd name="connsiteY7577" fmla="*/ 4082045 h 6857997"/>
              <a:gd name="connsiteX7578" fmla="*/ 7495023 w 8851901"/>
              <a:gd name="connsiteY7578" fmla="*/ 4075624 h 6857997"/>
              <a:gd name="connsiteX7579" fmla="*/ 7512375 w 8851901"/>
              <a:gd name="connsiteY7579" fmla="*/ 4063585 h 6857997"/>
              <a:gd name="connsiteX7580" fmla="*/ 7530120 w 8851901"/>
              <a:gd name="connsiteY7580" fmla="*/ 4052348 h 6857997"/>
              <a:gd name="connsiteX7581" fmla="*/ 7547077 w 8851901"/>
              <a:gd name="connsiteY7581" fmla="*/ 4041112 h 6857997"/>
              <a:gd name="connsiteX7582" fmla="*/ 7555358 w 8851901"/>
              <a:gd name="connsiteY7582" fmla="*/ 4035092 h 6857997"/>
              <a:gd name="connsiteX7583" fmla="*/ 5276762 w 8851901"/>
              <a:gd name="connsiteY7583" fmla="*/ 4027486 h 6857997"/>
              <a:gd name="connsiteX7584" fmla="*/ 5280293 w 8851901"/>
              <a:gd name="connsiteY7584" fmla="*/ 4027486 h 6857997"/>
              <a:gd name="connsiteX7585" fmla="*/ 5283433 w 8851901"/>
              <a:gd name="connsiteY7585" fmla="*/ 4027486 h 6857997"/>
              <a:gd name="connsiteX7586" fmla="*/ 5286964 w 8851901"/>
              <a:gd name="connsiteY7586" fmla="*/ 4027878 h 6857997"/>
              <a:gd name="connsiteX7587" fmla="*/ 5294028 w 8851901"/>
              <a:gd name="connsiteY7587" fmla="*/ 4029838 h 6857997"/>
              <a:gd name="connsiteX7588" fmla="*/ 5310117 w 8851901"/>
              <a:gd name="connsiteY7588" fmla="*/ 4035717 h 6857997"/>
              <a:gd name="connsiteX7589" fmla="*/ 5317573 w 8851901"/>
              <a:gd name="connsiteY7589" fmla="*/ 4038069 h 6857997"/>
              <a:gd name="connsiteX7590" fmla="*/ 5321497 w 8851901"/>
              <a:gd name="connsiteY7590" fmla="*/ 4038461 h 6857997"/>
              <a:gd name="connsiteX7591" fmla="*/ 5325029 w 8851901"/>
              <a:gd name="connsiteY7591" fmla="*/ 4039245 h 6857997"/>
              <a:gd name="connsiteX7592" fmla="*/ 5325029 w 8851901"/>
              <a:gd name="connsiteY7592" fmla="*/ 4035717 h 6857997"/>
              <a:gd name="connsiteX7593" fmla="*/ 5325029 w 8851901"/>
              <a:gd name="connsiteY7593" fmla="*/ 4031406 h 6857997"/>
              <a:gd name="connsiteX7594" fmla="*/ 5327776 w 8851901"/>
              <a:gd name="connsiteY7594" fmla="*/ 4029446 h 6857997"/>
              <a:gd name="connsiteX7595" fmla="*/ 5331307 w 8851901"/>
              <a:gd name="connsiteY7595" fmla="*/ 4028662 h 6857997"/>
              <a:gd name="connsiteX7596" fmla="*/ 5334447 w 8851901"/>
              <a:gd name="connsiteY7596" fmla="*/ 4027486 h 6857997"/>
              <a:gd name="connsiteX7597" fmla="*/ 5337978 w 8851901"/>
              <a:gd name="connsiteY7597" fmla="*/ 4027878 h 6857997"/>
              <a:gd name="connsiteX7598" fmla="*/ 5340725 w 8851901"/>
              <a:gd name="connsiteY7598" fmla="*/ 4028662 h 6857997"/>
              <a:gd name="connsiteX7599" fmla="*/ 5344257 w 8851901"/>
              <a:gd name="connsiteY7599" fmla="*/ 4029054 h 6857997"/>
              <a:gd name="connsiteX7600" fmla="*/ 5350928 w 8851901"/>
              <a:gd name="connsiteY7600" fmla="*/ 4031798 h 6857997"/>
              <a:gd name="connsiteX7601" fmla="*/ 5357207 w 8851901"/>
              <a:gd name="connsiteY7601" fmla="*/ 4034149 h 6857997"/>
              <a:gd name="connsiteX7602" fmla="*/ 5363093 w 8851901"/>
              <a:gd name="connsiteY7602" fmla="*/ 4036893 h 6857997"/>
              <a:gd name="connsiteX7603" fmla="*/ 5365840 w 8851901"/>
              <a:gd name="connsiteY7603" fmla="*/ 4037285 h 6857997"/>
              <a:gd name="connsiteX7604" fmla="*/ 5368979 w 8851901"/>
              <a:gd name="connsiteY7604" fmla="*/ 4037677 h 6857997"/>
              <a:gd name="connsiteX7605" fmla="*/ 5371334 w 8851901"/>
              <a:gd name="connsiteY7605" fmla="*/ 4037285 h 6857997"/>
              <a:gd name="connsiteX7606" fmla="*/ 5373688 w 8851901"/>
              <a:gd name="connsiteY7606" fmla="*/ 4036109 h 6857997"/>
              <a:gd name="connsiteX7607" fmla="*/ 5372511 w 8851901"/>
              <a:gd name="connsiteY7607" fmla="*/ 4040421 h 6857997"/>
              <a:gd name="connsiteX7608" fmla="*/ 5371334 w 8851901"/>
              <a:gd name="connsiteY7608" fmla="*/ 4043949 h 6857997"/>
              <a:gd name="connsiteX7609" fmla="*/ 5369372 w 8851901"/>
              <a:gd name="connsiteY7609" fmla="*/ 4045909 h 6857997"/>
              <a:gd name="connsiteX7610" fmla="*/ 5367410 w 8851901"/>
              <a:gd name="connsiteY7610" fmla="*/ 4047869 h 6857997"/>
              <a:gd name="connsiteX7611" fmla="*/ 5365055 w 8851901"/>
              <a:gd name="connsiteY7611" fmla="*/ 4048653 h 6857997"/>
              <a:gd name="connsiteX7612" fmla="*/ 5362701 w 8851901"/>
              <a:gd name="connsiteY7612" fmla="*/ 4048653 h 6857997"/>
              <a:gd name="connsiteX7613" fmla="*/ 5357207 w 8851901"/>
              <a:gd name="connsiteY7613" fmla="*/ 4049045 h 6857997"/>
              <a:gd name="connsiteX7614" fmla="*/ 5352105 w 8851901"/>
              <a:gd name="connsiteY7614" fmla="*/ 4048653 h 6857997"/>
              <a:gd name="connsiteX7615" fmla="*/ 5348966 w 8851901"/>
              <a:gd name="connsiteY7615" fmla="*/ 4049045 h 6857997"/>
              <a:gd name="connsiteX7616" fmla="*/ 5346612 w 8851901"/>
              <a:gd name="connsiteY7616" fmla="*/ 4049828 h 6857997"/>
              <a:gd name="connsiteX7617" fmla="*/ 5344649 w 8851901"/>
              <a:gd name="connsiteY7617" fmla="*/ 4051004 h 6857997"/>
              <a:gd name="connsiteX7618" fmla="*/ 5342687 w 8851901"/>
              <a:gd name="connsiteY7618" fmla="*/ 4052964 h 6857997"/>
              <a:gd name="connsiteX7619" fmla="*/ 5341510 w 8851901"/>
              <a:gd name="connsiteY7619" fmla="*/ 4056100 h 6857997"/>
              <a:gd name="connsiteX7620" fmla="*/ 5339940 w 8851901"/>
              <a:gd name="connsiteY7620" fmla="*/ 4059236 h 6857997"/>
              <a:gd name="connsiteX7621" fmla="*/ 5335232 w 8851901"/>
              <a:gd name="connsiteY7621" fmla="*/ 4056492 h 6857997"/>
              <a:gd name="connsiteX7622" fmla="*/ 5330915 w 8851901"/>
              <a:gd name="connsiteY7622" fmla="*/ 4052572 h 6857997"/>
              <a:gd name="connsiteX7623" fmla="*/ 5329345 w 8851901"/>
              <a:gd name="connsiteY7623" fmla="*/ 4050220 h 6857997"/>
              <a:gd name="connsiteX7624" fmla="*/ 5327383 w 8851901"/>
              <a:gd name="connsiteY7624" fmla="*/ 4047869 h 6857997"/>
              <a:gd name="connsiteX7625" fmla="*/ 5326206 w 8851901"/>
              <a:gd name="connsiteY7625" fmla="*/ 4044733 h 6857997"/>
              <a:gd name="connsiteX7626" fmla="*/ 5325421 w 8851901"/>
              <a:gd name="connsiteY7626" fmla="*/ 4041989 h 6857997"/>
              <a:gd name="connsiteX7627" fmla="*/ 5322674 w 8851901"/>
              <a:gd name="connsiteY7627" fmla="*/ 4044341 h 6857997"/>
              <a:gd name="connsiteX7628" fmla="*/ 5319535 w 8851901"/>
              <a:gd name="connsiteY7628" fmla="*/ 4046301 h 6857997"/>
              <a:gd name="connsiteX7629" fmla="*/ 5315611 w 8851901"/>
              <a:gd name="connsiteY7629" fmla="*/ 4047869 h 6857997"/>
              <a:gd name="connsiteX7630" fmla="*/ 5312471 w 8851901"/>
              <a:gd name="connsiteY7630" fmla="*/ 4048653 h 6857997"/>
              <a:gd name="connsiteX7631" fmla="*/ 5308155 w 8851901"/>
              <a:gd name="connsiteY7631" fmla="*/ 4049045 h 6857997"/>
              <a:gd name="connsiteX7632" fmla="*/ 5303838 w 8851901"/>
              <a:gd name="connsiteY7632" fmla="*/ 4049045 h 6857997"/>
              <a:gd name="connsiteX7633" fmla="*/ 5299522 w 8851901"/>
              <a:gd name="connsiteY7633" fmla="*/ 4049045 h 6857997"/>
              <a:gd name="connsiteX7634" fmla="*/ 5295598 w 8851901"/>
              <a:gd name="connsiteY7634" fmla="*/ 4048653 h 6857997"/>
              <a:gd name="connsiteX7635" fmla="*/ 5291281 w 8851901"/>
              <a:gd name="connsiteY7635" fmla="*/ 4047869 h 6857997"/>
              <a:gd name="connsiteX7636" fmla="*/ 5286964 w 8851901"/>
              <a:gd name="connsiteY7636" fmla="*/ 4046301 h 6857997"/>
              <a:gd name="connsiteX7637" fmla="*/ 5283040 w 8851901"/>
              <a:gd name="connsiteY7637" fmla="*/ 4044341 h 6857997"/>
              <a:gd name="connsiteX7638" fmla="*/ 5279508 w 8851901"/>
              <a:gd name="connsiteY7638" fmla="*/ 4042381 h 6857997"/>
              <a:gd name="connsiteX7639" fmla="*/ 5276369 w 8851901"/>
              <a:gd name="connsiteY7639" fmla="*/ 4040421 h 6857997"/>
              <a:gd name="connsiteX7640" fmla="*/ 5273230 w 8851901"/>
              <a:gd name="connsiteY7640" fmla="*/ 4038069 h 6857997"/>
              <a:gd name="connsiteX7641" fmla="*/ 5270875 w 8851901"/>
              <a:gd name="connsiteY7641" fmla="*/ 4035325 h 6857997"/>
              <a:gd name="connsiteX7642" fmla="*/ 5268913 w 8851901"/>
              <a:gd name="connsiteY7642" fmla="*/ 4032582 h 6857997"/>
              <a:gd name="connsiteX7643" fmla="*/ 5271660 w 8851901"/>
              <a:gd name="connsiteY7643" fmla="*/ 4029838 h 6857997"/>
              <a:gd name="connsiteX7644" fmla="*/ 5274015 w 8851901"/>
              <a:gd name="connsiteY7644" fmla="*/ 4028662 h 6857997"/>
              <a:gd name="connsiteX7645" fmla="*/ 5753100 w 8851901"/>
              <a:gd name="connsiteY7645" fmla="*/ 4019548 h 6857997"/>
              <a:gd name="connsiteX7646" fmla="*/ 5754688 w 8851901"/>
              <a:gd name="connsiteY7646" fmla="*/ 4021136 h 6857997"/>
              <a:gd name="connsiteX7647" fmla="*/ 5753629 w 8851901"/>
              <a:gd name="connsiteY7647" fmla="*/ 4020739 h 6857997"/>
              <a:gd name="connsiteX7648" fmla="*/ 7431062 w 8851901"/>
              <a:gd name="connsiteY7648" fmla="*/ 4010023 h 6857997"/>
              <a:gd name="connsiteX7649" fmla="*/ 7432658 w 8851901"/>
              <a:gd name="connsiteY7649" fmla="*/ 4013556 h 6857997"/>
              <a:gd name="connsiteX7650" fmla="*/ 7434255 w 8851901"/>
              <a:gd name="connsiteY7650" fmla="*/ 4016696 h 6857997"/>
              <a:gd name="connsiteX7651" fmla="*/ 7434654 w 8851901"/>
              <a:gd name="connsiteY7651" fmla="*/ 4020228 h 6857997"/>
              <a:gd name="connsiteX7652" fmla="*/ 7435851 w 8851901"/>
              <a:gd name="connsiteY7652" fmla="*/ 4022976 h 6857997"/>
              <a:gd name="connsiteX7653" fmla="*/ 7435851 w 8851901"/>
              <a:gd name="connsiteY7653" fmla="*/ 4025724 h 6857997"/>
              <a:gd name="connsiteX7654" fmla="*/ 7435452 w 8851901"/>
              <a:gd name="connsiteY7654" fmla="*/ 4028079 h 6857997"/>
              <a:gd name="connsiteX7655" fmla="*/ 7434654 w 8851901"/>
              <a:gd name="connsiteY7655" fmla="*/ 4030434 h 6857997"/>
              <a:gd name="connsiteX7656" fmla="*/ 7434255 w 8851901"/>
              <a:gd name="connsiteY7656" fmla="*/ 4032789 h 6857997"/>
              <a:gd name="connsiteX7657" fmla="*/ 7431860 w 8851901"/>
              <a:gd name="connsiteY7657" fmla="*/ 4036714 h 6857997"/>
              <a:gd name="connsiteX7658" fmla="*/ 7428268 w 8851901"/>
              <a:gd name="connsiteY7658" fmla="*/ 4039854 h 6857997"/>
              <a:gd name="connsiteX7659" fmla="*/ 7424676 w 8851901"/>
              <a:gd name="connsiteY7659" fmla="*/ 4043387 h 6857997"/>
              <a:gd name="connsiteX7660" fmla="*/ 7420286 w 8851901"/>
              <a:gd name="connsiteY7660" fmla="*/ 4046919 h 6857997"/>
              <a:gd name="connsiteX7661" fmla="*/ 7410309 w 8851901"/>
              <a:gd name="connsiteY7661" fmla="*/ 4053200 h 6857997"/>
              <a:gd name="connsiteX7662" fmla="*/ 7405520 w 8851901"/>
              <a:gd name="connsiteY7662" fmla="*/ 4056340 h 6857997"/>
              <a:gd name="connsiteX7663" fmla="*/ 7401130 w 8851901"/>
              <a:gd name="connsiteY7663" fmla="*/ 4060265 h 6857997"/>
              <a:gd name="connsiteX7664" fmla="*/ 7397139 w 8851901"/>
              <a:gd name="connsiteY7664" fmla="*/ 4064190 h 6857997"/>
              <a:gd name="connsiteX7665" fmla="*/ 7393547 w 8851901"/>
              <a:gd name="connsiteY7665" fmla="*/ 4069293 h 6857997"/>
              <a:gd name="connsiteX7666" fmla="*/ 7392350 w 8851901"/>
              <a:gd name="connsiteY7666" fmla="*/ 4071648 h 6857997"/>
              <a:gd name="connsiteX7667" fmla="*/ 7391152 w 8851901"/>
              <a:gd name="connsiteY7667" fmla="*/ 4074788 h 6857997"/>
              <a:gd name="connsiteX7668" fmla="*/ 7390354 w 8851901"/>
              <a:gd name="connsiteY7668" fmla="*/ 4077928 h 6857997"/>
              <a:gd name="connsiteX7669" fmla="*/ 7389556 w 8851901"/>
              <a:gd name="connsiteY7669" fmla="*/ 4081461 h 6857997"/>
              <a:gd name="connsiteX7670" fmla="*/ 7386363 w 8851901"/>
              <a:gd name="connsiteY7670" fmla="*/ 4080676 h 6857997"/>
              <a:gd name="connsiteX7671" fmla="*/ 7382771 w 8851901"/>
              <a:gd name="connsiteY7671" fmla="*/ 4078713 h 6857997"/>
              <a:gd name="connsiteX7672" fmla="*/ 7379579 w 8851901"/>
              <a:gd name="connsiteY7672" fmla="*/ 4076751 h 6857997"/>
              <a:gd name="connsiteX7673" fmla="*/ 7376386 w 8851901"/>
              <a:gd name="connsiteY7673" fmla="*/ 4074396 h 6857997"/>
              <a:gd name="connsiteX7674" fmla="*/ 7373193 w 8851901"/>
              <a:gd name="connsiteY7674" fmla="*/ 4071255 h 6857997"/>
              <a:gd name="connsiteX7675" fmla="*/ 7370000 w 8851901"/>
              <a:gd name="connsiteY7675" fmla="*/ 4068115 h 6857997"/>
              <a:gd name="connsiteX7676" fmla="*/ 7364413 w 8851901"/>
              <a:gd name="connsiteY7676" fmla="*/ 4060265 h 6857997"/>
              <a:gd name="connsiteX7677" fmla="*/ 7375588 w 8851901"/>
              <a:gd name="connsiteY7677" fmla="*/ 4053592 h 6857997"/>
              <a:gd name="connsiteX7678" fmla="*/ 7384767 w 8851901"/>
              <a:gd name="connsiteY7678" fmla="*/ 4048097 h 6857997"/>
              <a:gd name="connsiteX7679" fmla="*/ 7392749 w 8851901"/>
              <a:gd name="connsiteY7679" fmla="*/ 4042994 h 6857997"/>
              <a:gd name="connsiteX7680" fmla="*/ 7399932 w 8851901"/>
              <a:gd name="connsiteY7680" fmla="*/ 4037892 h 6857997"/>
              <a:gd name="connsiteX7681" fmla="*/ 7406318 w 8851901"/>
              <a:gd name="connsiteY7681" fmla="*/ 4032396 h 6857997"/>
              <a:gd name="connsiteX7682" fmla="*/ 7413901 w 8851901"/>
              <a:gd name="connsiteY7682" fmla="*/ 4026509 h 6857997"/>
              <a:gd name="connsiteX7683" fmla="*/ 7258051 w 8851901"/>
              <a:gd name="connsiteY7683" fmla="*/ 4006849 h 6857997"/>
              <a:gd name="connsiteX7684" fmla="*/ 7258051 w 8851901"/>
              <a:gd name="connsiteY7684" fmla="*/ 4009627 h 6857997"/>
              <a:gd name="connsiteX7685" fmla="*/ 7257648 w 8851901"/>
              <a:gd name="connsiteY7685" fmla="*/ 4012008 h 6857997"/>
              <a:gd name="connsiteX7686" fmla="*/ 7257245 w 8851901"/>
              <a:gd name="connsiteY7686" fmla="*/ 4014786 h 6857997"/>
              <a:gd name="connsiteX7687" fmla="*/ 7256440 w 8851901"/>
              <a:gd name="connsiteY7687" fmla="*/ 4017168 h 6857997"/>
              <a:gd name="connsiteX7688" fmla="*/ 7253620 w 8851901"/>
              <a:gd name="connsiteY7688" fmla="*/ 4020739 h 6857997"/>
              <a:gd name="connsiteX7689" fmla="*/ 7250398 w 8851901"/>
              <a:gd name="connsiteY7689" fmla="*/ 4023914 h 6857997"/>
              <a:gd name="connsiteX7690" fmla="*/ 7246370 w 8851901"/>
              <a:gd name="connsiteY7690" fmla="*/ 4026693 h 6857997"/>
              <a:gd name="connsiteX7691" fmla="*/ 7242342 w 8851901"/>
              <a:gd name="connsiteY7691" fmla="*/ 4028677 h 6857997"/>
              <a:gd name="connsiteX7692" fmla="*/ 7233077 w 8851901"/>
              <a:gd name="connsiteY7692" fmla="*/ 4032249 h 6857997"/>
              <a:gd name="connsiteX7693" fmla="*/ 7231466 w 8851901"/>
              <a:gd name="connsiteY7693" fmla="*/ 4028280 h 6857997"/>
              <a:gd name="connsiteX7694" fmla="*/ 7231063 w 8851901"/>
              <a:gd name="connsiteY7694" fmla="*/ 4024311 h 6857997"/>
              <a:gd name="connsiteX7695" fmla="*/ 7231063 w 8851901"/>
              <a:gd name="connsiteY7695" fmla="*/ 4021533 h 6857997"/>
              <a:gd name="connsiteX7696" fmla="*/ 7231869 w 8851901"/>
              <a:gd name="connsiteY7696" fmla="*/ 4019152 h 6857997"/>
              <a:gd name="connsiteX7697" fmla="*/ 7233077 w 8851901"/>
              <a:gd name="connsiteY7697" fmla="*/ 4017168 h 6857997"/>
              <a:gd name="connsiteX7698" fmla="*/ 7234688 w 8851901"/>
              <a:gd name="connsiteY7698" fmla="*/ 4015183 h 6857997"/>
              <a:gd name="connsiteX7699" fmla="*/ 7236299 w 8851901"/>
              <a:gd name="connsiteY7699" fmla="*/ 4013993 h 6857997"/>
              <a:gd name="connsiteX7700" fmla="*/ 7238314 w 8851901"/>
              <a:gd name="connsiteY7700" fmla="*/ 4013199 h 6857997"/>
              <a:gd name="connsiteX7701" fmla="*/ 7243550 w 8851901"/>
              <a:gd name="connsiteY7701" fmla="*/ 4011214 h 6857997"/>
              <a:gd name="connsiteX7702" fmla="*/ 7248786 w 8851901"/>
              <a:gd name="connsiteY7702" fmla="*/ 4010024 h 6857997"/>
              <a:gd name="connsiteX7703" fmla="*/ 7253620 w 8851901"/>
              <a:gd name="connsiteY7703" fmla="*/ 4008833 h 6857997"/>
              <a:gd name="connsiteX7704" fmla="*/ 7256440 w 8851901"/>
              <a:gd name="connsiteY7704" fmla="*/ 4007643 h 6857997"/>
              <a:gd name="connsiteX7705" fmla="*/ 7652771 w 8851901"/>
              <a:gd name="connsiteY7705" fmla="*/ 3944936 h 6857997"/>
              <a:gd name="connsiteX7706" fmla="*/ 7656230 w 8851901"/>
              <a:gd name="connsiteY7706" fmla="*/ 3948772 h 6857997"/>
              <a:gd name="connsiteX7707" fmla="*/ 7658536 w 8851901"/>
              <a:gd name="connsiteY7707" fmla="*/ 3952225 h 6857997"/>
              <a:gd name="connsiteX7708" fmla="*/ 7659689 w 8851901"/>
              <a:gd name="connsiteY7708" fmla="*/ 3953760 h 6857997"/>
              <a:gd name="connsiteX7709" fmla="*/ 7659689 w 8851901"/>
              <a:gd name="connsiteY7709" fmla="*/ 3954911 h 6857997"/>
              <a:gd name="connsiteX7710" fmla="*/ 7659689 w 8851901"/>
              <a:gd name="connsiteY7710" fmla="*/ 3958364 h 6857997"/>
              <a:gd name="connsiteX7711" fmla="*/ 7658152 w 8851901"/>
              <a:gd name="connsiteY7711" fmla="*/ 3961049 h 6857997"/>
              <a:gd name="connsiteX7712" fmla="*/ 7656230 w 8851901"/>
              <a:gd name="connsiteY7712" fmla="*/ 3964118 h 6857997"/>
              <a:gd name="connsiteX7713" fmla="*/ 7653539 w 8851901"/>
              <a:gd name="connsiteY7713" fmla="*/ 3966804 h 6857997"/>
              <a:gd name="connsiteX7714" fmla="*/ 7650465 w 8851901"/>
              <a:gd name="connsiteY7714" fmla="*/ 3969489 h 6857997"/>
              <a:gd name="connsiteX7715" fmla="*/ 7643162 w 8851901"/>
              <a:gd name="connsiteY7715" fmla="*/ 3974861 h 6857997"/>
              <a:gd name="connsiteX7716" fmla="*/ 7635091 w 8851901"/>
              <a:gd name="connsiteY7716" fmla="*/ 3979848 h 6857997"/>
              <a:gd name="connsiteX7717" fmla="*/ 7631247 w 8851901"/>
              <a:gd name="connsiteY7717" fmla="*/ 3982917 h 6857997"/>
              <a:gd name="connsiteX7718" fmla="*/ 7627788 w 8851901"/>
              <a:gd name="connsiteY7718" fmla="*/ 3985219 h 6857997"/>
              <a:gd name="connsiteX7719" fmla="*/ 7625098 w 8851901"/>
              <a:gd name="connsiteY7719" fmla="*/ 3987905 h 6857997"/>
              <a:gd name="connsiteX7720" fmla="*/ 7623176 w 8851901"/>
              <a:gd name="connsiteY7720" fmla="*/ 3990974 h 6857997"/>
              <a:gd name="connsiteX7721" fmla="*/ 7623560 w 8851901"/>
              <a:gd name="connsiteY7721" fmla="*/ 3984835 h 6857997"/>
              <a:gd name="connsiteX7722" fmla="*/ 7625482 w 8851901"/>
              <a:gd name="connsiteY7722" fmla="*/ 3979081 h 6857997"/>
              <a:gd name="connsiteX7723" fmla="*/ 7627788 w 8851901"/>
              <a:gd name="connsiteY7723" fmla="*/ 3972942 h 6857997"/>
              <a:gd name="connsiteX7724" fmla="*/ 7631247 w 8851901"/>
              <a:gd name="connsiteY7724" fmla="*/ 3967188 h 6857997"/>
              <a:gd name="connsiteX7725" fmla="*/ 7635475 w 8851901"/>
              <a:gd name="connsiteY7725" fmla="*/ 3961433 h 6857997"/>
              <a:gd name="connsiteX7726" fmla="*/ 7640856 w 8851901"/>
              <a:gd name="connsiteY7726" fmla="*/ 3956445 h 6857997"/>
              <a:gd name="connsiteX7727" fmla="*/ 7646237 w 8851901"/>
              <a:gd name="connsiteY7727" fmla="*/ 3950691 h 6857997"/>
              <a:gd name="connsiteX7728" fmla="*/ 7337944 w 8851901"/>
              <a:gd name="connsiteY7728" fmla="*/ 3933824 h 6857997"/>
              <a:gd name="connsiteX7729" fmla="*/ 7340277 w 8851901"/>
              <a:gd name="connsiteY7729" fmla="*/ 3936705 h 6857997"/>
              <a:gd name="connsiteX7730" fmla="*/ 7342221 w 8851901"/>
              <a:gd name="connsiteY7730" fmla="*/ 3939174 h 6857997"/>
              <a:gd name="connsiteX7731" fmla="*/ 7343387 w 8851901"/>
              <a:gd name="connsiteY7731" fmla="*/ 3942467 h 6857997"/>
              <a:gd name="connsiteX7732" fmla="*/ 7343776 w 8851901"/>
              <a:gd name="connsiteY7732" fmla="*/ 3944937 h 6857997"/>
              <a:gd name="connsiteX7733" fmla="*/ 7343776 w 8851901"/>
              <a:gd name="connsiteY7733" fmla="*/ 3947406 h 6857997"/>
              <a:gd name="connsiteX7734" fmla="*/ 7343387 w 8851901"/>
              <a:gd name="connsiteY7734" fmla="*/ 3949464 h 6857997"/>
              <a:gd name="connsiteX7735" fmla="*/ 7342221 w 8851901"/>
              <a:gd name="connsiteY7735" fmla="*/ 3951933 h 6857997"/>
              <a:gd name="connsiteX7736" fmla="*/ 7341055 w 8851901"/>
              <a:gd name="connsiteY7736" fmla="*/ 3953991 h 6857997"/>
              <a:gd name="connsiteX7737" fmla="*/ 7337556 w 8851901"/>
              <a:gd name="connsiteY7737" fmla="*/ 3958107 h 6857997"/>
              <a:gd name="connsiteX7738" fmla="*/ 7333668 w 8851901"/>
              <a:gd name="connsiteY7738" fmla="*/ 3961400 h 6857997"/>
              <a:gd name="connsiteX7739" fmla="*/ 7329391 w 8851901"/>
              <a:gd name="connsiteY7739" fmla="*/ 3964692 h 6857997"/>
              <a:gd name="connsiteX7740" fmla="*/ 7325115 w 8851901"/>
              <a:gd name="connsiteY7740" fmla="*/ 3967162 h 6857997"/>
              <a:gd name="connsiteX7741" fmla="*/ 7324726 w 8851901"/>
              <a:gd name="connsiteY7741" fmla="*/ 3960988 h 6857997"/>
              <a:gd name="connsiteX7742" fmla="*/ 7324726 w 8851901"/>
              <a:gd name="connsiteY7742" fmla="*/ 3955638 h 6857997"/>
              <a:gd name="connsiteX7743" fmla="*/ 7325504 w 8851901"/>
              <a:gd name="connsiteY7743" fmla="*/ 3950287 h 6857997"/>
              <a:gd name="connsiteX7744" fmla="*/ 7326670 w 8851901"/>
              <a:gd name="connsiteY7744" fmla="*/ 3945760 h 6857997"/>
              <a:gd name="connsiteX7745" fmla="*/ 7328614 w 8851901"/>
              <a:gd name="connsiteY7745" fmla="*/ 3942055 h 6857997"/>
              <a:gd name="connsiteX7746" fmla="*/ 7331335 w 8851901"/>
              <a:gd name="connsiteY7746" fmla="*/ 3938763 h 6857997"/>
              <a:gd name="connsiteX7747" fmla="*/ 7334057 w 8851901"/>
              <a:gd name="connsiteY7747" fmla="*/ 3936293 h 6857997"/>
              <a:gd name="connsiteX7748" fmla="*/ 5786042 w 8851901"/>
              <a:gd name="connsiteY7748" fmla="*/ 3929061 h 6857997"/>
              <a:gd name="connsiteX7749" fmla="*/ 5792392 w 8851901"/>
              <a:gd name="connsiteY7749" fmla="*/ 3929855 h 6857997"/>
              <a:gd name="connsiteX7750" fmla="*/ 5804695 w 8851901"/>
              <a:gd name="connsiteY7750" fmla="*/ 3931839 h 6857997"/>
              <a:gd name="connsiteX7751" fmla="*/ 5811045 w 8851901"/>
              <a:gd name="connsiteY7751" fmla="*/ 3931839 h 6857997"/>
              <a:gd name="connsiteX7752" fmla="*/ 5814220 w 8851901"/>
              <a:gd name="connsiteY7752" fmla="*/ 3931045 h 6857997"/>
              <a:gd name="connsiteX7753" fmla="*/ 5816601 w 8851901"/>
              <a:gd name="connsiteY7753" fmla="*/ 3930648 h 6857997"/>
              <a:gd name="connsiteX7754" fmla="*/ 5815014 w 8851901"/>
              <a:gd name="connsiteY7754" fmla="*/ 3935014 h 6857997"/>
              <a:gd name="connsiteX7755" fmla="*/ 5813029 w 8851901"/>
              <a:gd name="connsiteY7755" fmla="*/ 3938586 h 6857997"/>
              <a:gd name="connsiteX7756" fmla="*/ 5810648 w 8851901"/>
              <a:gd name="connsiteY7756" fmla="*/ 3941364 h 6857997"/>
              <a:gd name="connsiteX7757" fmla="*/ 5808267 w 8851901"/>
              <a:gd name="connsiteY7757" fmla="*/ 3942951 h 6857997"/>
              <a:gd name="connsiteX7758" fmla="*/ 5805885 w 8851901"/>
              <a:gd name="connsiteY7758" fmla="*/ 3944142 h 6857997"/>
              <a:gd name="connsiteX7759" fmla="*/ 5803107 w 8851901"/>
              <a:gd name="connsiteY7759" fmla="*/ 3944936 h 6857997"/>
              <a:gd name="connsiteX7760" fmla="*/ 5799932 w 8851901"/>
              <a:gd name="connsiteY7760" fmla="*/ 3944936 h 6857997"/>
              <a:gd name="connsiteX7761" fmla="*/ 5797154 w 8851901"/>
              <a:gd name="connsiteY7761" fmla="*/ 3944936 h 6857997"/>
              <a:gd name="connsiteX7762" fmla="*/ 5791201 w 8851901"/>
              <a:gd name="connsiteY7762" fmla="*/ 3943348 h 6857997"/>
              <a:gd name="connsiteX7763" fmla="*/ 5784851 w 8851901"/>
              <a:gd name="connsiteY7763" fmla="*/ 3941364 h 6857997"/>
              <a:gd name="connsiteX7764" fmla="*/ 5779692 w 8851901"/>
              <a:gd name="connsiteY7764" fmla="*/ 3939380 h 6857997"/>
              <a:gd name="connsiteX7765" fmla="*/ 5776914 w 8851901"/>
              <a:gd name="connsiteY7765" fmla="*/ 3938983 h 6857997"/>
              <a:gd name="connsiteX7766" fmla="*/ 5775326 w 8851901"/>
              <a:gd name="connsiteY7766" fmla="*/ 3938586 h 6857997"/>
              <a:gd name="connsiteX7767" fmla="*/ 5775723 w 8851901"/>
              <a:gd name="connsiteY7767" fmla="*/ 3935411 h 6857997"/>
              <a:gd name="connsiteX7768" fmla="*/ 5776914 w 8851901"/>
              <a:gd name="connsiteY7768" fmla="*/ 3933030 h 6857997"/>
              <a:gd name="connsiteX7769" fmla="*/ 5778501 w 8851901"/>
              <a:gd name="connsiteY7769" fmla="*/ 3931839 h 6857997"/>
              <a:gd name="connsiteX7770" fmla="*/ 5780882 w 8851901"/>
              <a:gd name="connsiteY7770" fmla="*/ 3930648 h 6857997"/>
              <a:gd name="connsiteX7771" fmla="*/ 5783264 w 8851901"/>
              <a:gd name="connsiteY7771" fmla="*/ 3929855 h 6857997"/>
              <a:gd name="connsiteX7772" fmla="*/ 7558882 w 8851901"/>
              <a:gd name="connsiteY7772" fmla="*/ 3910011 h 6857997"/>
              <a:gd name="connsiteX7773" fmla="*/ 7559676 w 8851901"/>
              <a:gd name="connsiteY7773" fmla="*/ 3910011 h 6857997"/>
              <a:gd name="connsiteX7774" fmla="*/ 7560867 w 8851901"/>
              <a:gd name="connsiteY7774" fmla="*/ 3910404 h 6857997"/>
              <a:gd name="connsiteX7775" fmla="*/ 7561264 w 8851901"/>
              <a:gd name="connsiteY7775" fmla="*/ 3911191 h 6857997"/>
              <a:gd name="connsiteX7776" fmla="*/ 7561264 w 8851901"/>
              <a:gd name="connsiteY7776" fmla="*/ 3912370 h 6857997"/>
              <a:gd name="connsiteX7777" fmla="*/ 7559676 w 8851901"/>
              <a:gd name="connsiteY7777" fmla="*/ 3914730 h 6857997"/>
              <a:gd name="connsiteX7778" fmla="*/ 7557692 w 8851901"/>
              <a:gd name="connsiteY7778" fmla="*/ 3917482 h 6857997"/>
              <a:gd name="connsiteX7779" fmla="*/ 7554914 w 8851901"/>
              <a:gd name="connsiteY7779" fmla="*/ 3921022 h 6857997"/>
              <a:gd name="connsiteX7780" fmla="*/ 7551342 w 8851901"/>
              <a:gd name="connsiteY7780" fmla="*/ 3923774 h 6857997"/>
              <a:gd name="connsiteX7781" fmla="*/ 7548167 w 8851901"/>
              <a:gd name="connsiteY7781" fmla="*/ 3926134 h 6857997"/>
              <a:gd name="connsiteX7782" fmla="*/ 7550548 w 8851901"/>
              <a:gd name="connsiteY7782" fmla="*/ 3929280 h 6857997"/>
              <a:gd name="connsiteX7783" fmla="*/ 7552929 w 8851901"/>
              <a:gd name="connsiteY7783" fmla="*/ 3931639 h 6857997"/>
              <a:gd name="connsiteX7784" fmla="*/ 7556898 w 8851901"/>
              <a:gd name="connsiteY7784" fmla="*/ 3934392 h 6857997"/>
              <a:gd name="connsiteX7785" fmla="*/ 7560867 w 8851901"/>
              <a:gd name="connsiteY7785" fmla="*/ 3936358 h 6857997"/>
              <a:gd name="connsiteX7786" fmla="*/ 7563248 w 8851901"/>
              <a:gd name="connsiteY7786" fmla="*/ 3937931 h 6857997"/>
              <a:gd name="connsiteX7787" fmla="*/ 7565629 w 8851901"/>
              <a:gd name="connsiteY7787" fmla="*/ 3938717 h 6857997"/>
              <a:gd name="connsiteX7788" fmla="*/ 7566423 w 8851901"/>
              <a:gd name="connsiteY7788" fmla="*/ 3939897 h 6857997"/>
              <a:gd name="connsiteX7789" fmla="*/ 7567217 w 8851901"/>
              <a:gd name="connsiteY7789" fmla="*/ 3941077 h 6857997"/>
              <a:gd name="connsiteX7790" fmla="*/ 7568010 w 8851901"/>
              <a:gd name="connsiteY7790" fmla="*/ 3945009 h 6857997"/>
              <a:gd name="connsiteX7791" fmla="*/ 7569201 w 8851901"/>
              <a:gd name="connsiteY7791" fmla="*/ 3950908 h 6857997"/>
              <a:gd name="connsiteX7792" fmla="*/ 7559279 w 8851901"/>
              <a:gd name="connsiteY7792" fmla="*/ 3952481 h 6857997"/>
              <a:gd name="connsiteX7793" fmla="*/ 7554517 w 8851901"/>
              <a:gd name="connsiteY7793" fmla="*/ 3952874 h 6857997"/>
              <a:gd name="connsiteX7794" fmla="*/ 7549357 w 8851901"/>
              <a:gd name="connsiteY7794" fmla="*/ 3952874 h 6857997"/>
              <a:gd name="connsiteX7795" fmla="*/ 7544595 w 8851901"/>
              <a:gd name="connsiteY7795" fmla="*/ 3951694 h 6857997"/>
              <a:gd name="connsiteX7796" fmla="*/ 7542214 w 8851901"/>
              <a:gd name="connsiteY7796" fmla="*/ 3950908 h 6857997"/>
              <a:gd name="connsiteX7797" fmla="*/ 7540229 w 8851901"/>
              <a:gd name="connsiteY7797" fmla="*/ 3949335 h 6857997"/>
              <a:gd name="connsiteX7798" fmla="*/ 7537848 w 8851901"/>
              <a:gd name="connsiteY7798" fmla="*/ 3948155 h 6857997"/>
              <a:gd name="connsiteX7799" fmla="*/ 7535467 w 8851901"/>
              <a:gd name="connsiteY7799" fmla="*/ 3946189 h 6857997"/>
              <a:gd name="connsiteX7800" fmla="*/ 7533482 w 8851901"/>
              <a:gd name="connsiteY7800" fmla="*/ 3943436 h 6857997"/>
              <a:gd name="connsiteX7801" fmla="*/ 7531101 w 8851901"/>
              <a:gd name="connsiteY7801" fmla="*/ 3940683 h 6857997"/>
              <a:gd name="connsiteX7802" fmla="*/ 7533482 w 8851901"/>
              <a:gd name="connsiteY7802" fmla="*/ 3934785 h 6857997"/>
              <a:gd name="connsiteX7803" fmla="*/ 7535864 w 8851901"/>
              <a:gd name="connsiteY7803" fmla="*/ 3931246 h 6857997"/>
              <a:gd name="connsiteX7804" fmla="*/ 7538245 w 8851901"/>
              <a:gd name="connsiteY7804" fmla="*/ 3928493 h 6857997"/>
              <a:gd name="connsiteX7805" fmla="*/ 7540626 w 8851901"/>
              <a:gd name="connsiteY7805" fmla="*/ 3926920 h 6857997"/>
              <a:gd name="connsiteX7806" fmla="*/ 7543801 w 8851901"/>
              <a:gd name="connsiteY7806" fmla="*/ 3924954 h 6857997"/>
              <a:gd name="connsiteX7807" fmla="*/ 7546579 w 8851901"/>
              <a:gd name="connsiteY7807" fmla="*/ 3921808 h 6857997"/>
              <a:gd name="connsiteX7808" fmla="*/ 7550548 w 8851901"/>
              <a:gd name="connsiteY7808" fmla="*/ 3917482 h 6857997"/>
              <a:gd name="connsiteX7809" fmla="*/ 7554517 w 8851901"/>
              <a:gd name="connsiteY7809" fmla="*/ 3910797 h 6857997"/>
              <a:gd name="connsiteX7810" fmla="*/ 6171477 w 8851901"/>
              <a:gd name="connsiteY7810" fmla="*/ 3873498 h 6857997"/>
              <a:gd name="connsiteX7811" fmla="*/ 6175376 w 8851901"/>
              <a:gd name="connsiteY7811" fmla="*/ 3873498 h 6857997"/>
              <a:gd name="connsiteX7812" fmla="*/ 6175376 w 8851901"/>
              <a:gd name="connsiteY7812" fmla="*/ 3876955 h 6857997"/>
              <a:gd name="connsiteX7813" fmla="*/ 6174206 w 8851901"/>
              <a:gd name="connsiteY7813" fmla="*/ 3879259 h 6857997"/>
              <a:gd name="connsiteX7814" fmla="*/ 6172257 w 8851901"/>
              <a:gd name="connsiteY7814" fmla="*/ 3881564 h 6857997"/>
              <a:gd name="connsiteX7815" fmla="*/ 6170697 w 8851901"/>
              <a:gd name="connsiteY7815" fmla="*/ 3883100 h 6857997"/>
              <a:gd name="connsiteX7816" fmla="*/ 6167578 w 8851901"/>
              <a:gd name="connsiteY7816" fmla="*/ 3884252 h 6857997"/>
              <a:gd name="connsiteX7817" fmla="*/ 6164848 w 8851901"/>
              <a:gd name="connsiteY7817" fmla="*/ 3885404 h 6857997"/>
              <a:gd name="connsiteX7818" fmla="*/ 6158220 w 8851901"/>
              <a:gd name="connsiteY7818" fmla="*/ 3886173 h 6857997"/>
              <a:gd name="connsiteX7819" fmla="*/ 6150422 w 8851901"/>
              <a:gd name="connsiteY7819" fmla="*/ 3887325 h 6857997"/>
              <a:gd name="connsiteX7820" fmla="*/ 6146522 w 8851901"/>
              <a:gd name="connsiteY7820" fmla="*/ 3888093 h 6857997"/>
              <a:gd name="connsiteX7821" fmla="*/ 6143403 w 8851901"/>
              <a:gd name="connsiteY7821" fmla="*/ 3889245 h 6857997"/>
              <a:gd name="connsiteX7822" fmla="*/ 6139504 w 8851901"/>
              <a:gd name="connsiteY7822" fmla="*/ 3890397 h 6857997"/>
              <a:gd name="connsiteX7823" fmla="*/ 6135995 w 8851901"/>
              <a:gd name="connsiteY7823" fmla="*/ 3891934 h 6857997"/>
              <a:gd name="connsiteX7824" fmla="*/ 6133265 w 8851901"/>
              <a:gd name="connsiteY7824" fmla="*/ 3894238 h 6857997"/>
              <a:gd name="connsiteX7825" fmla="*/ 6130926 w 8851901"/>
              <a:gd name="connsiteY7825" fmla="*/ 3897311 h 6857997"/>
              <a:gd name="connsiteX7826" fmla="*/ 6131706 w 8851901"/>
              <a:gd name="connsiteY7826" fmla="*/ 3893854 h 6857997"/>
              <a:gd name="connsiteX7827" fmla="*/ 6133265 w 8851901"/>
              <a:gd name="connsiteY7827" fmla="*/ 3890397 h 6857997"/>
              <a:gd name="connsiteX7828" fmla="*/ 6135605 w 8851901"/>
              <a:gd name="connsiteY7828" fmla="*/ 3887709 h 6857997"/>
              <a:gd name="connsiteX7829" fmla="*/ 6137944 w 8851901"/>
              <a:gd name="connsiteY7829" fmla="*/ 3885404 h 6857997"/>
              <a:gd name="connsiteX7830" fmla="*/ 6141454 w 8851901"/>
              <a:gd name="connsiteY7830" fmla="*/ 3883100 h 6857997"/>
              <a:gd name="connsiteX7831" fmla="*/ 6144573 w 8851901"/>
              <a:gd name="connsiteY7831" fmla="*/ 3881179 h 6857997"/>
              <a:gd name="connsiteX7832" fmla="*/ 6151981 w 8851901"/>
              <a:gd name="connsiteY7832" fmla="*/ 3878107 h 6857997"/>
              <a:gd name="connsiteX7833" fmla="*/ 6159000 w 8851901"/>
              <a:gd name="connsiteY7833" fmla="*/ 3875802 h 6857997"/>
              <a:gd name="connsiteX7834" fmla="*/ 6166408 w 8851901"/>
              <a:gd name="connsiteY7834" fmla="*/ 3874650 h 6857997"/>
              <a:gd name="connsiteX7835" fmla="*/ 7800182 w 8851901"/>
              <a:gd name="connsiteY7835" fmla="*/ 3870323 h 6857997"/>
              <a:gd name="connsiteX7836" fmla="*/ 7800182 w 8851901"/>
              <a:gd name="connsiteY7836" fmla="*/ 3872690 h 6857997"/>
              <a:gd name="connsiteX7837" fmla="*/ 7800976 w 8851901"/>
              <a:gd name="connsiteY7837" fmla="*/ 3875057 h 6857997"/>
              <a:gd name="connsiteX7838" fmla="*/ 7802167 w 8851901"/>
              <a:gd name="connsiteY7838" fmla="*/ 3877819 h 6857997"/>
              <a:gd name="connsiteX7839" fmla="*/ 7806135 w 8851901"/>
              <a:gd name="connsiteY7839" fmla="*/ 3884131 h 6857997"/>
              <a:gd name="connsiteX7840" fmla="*/ 7810501 w 8851901"/>
              <a:gd name="connsiteY7840" fmla="*/ 3889655 h 6857997"/>
              <a:gd name="connsiteX7841" fmla="*/ 7814867 w 8851901"/>
              <a:gd name="connsiteY7841" fmla="*/ 3893994 h 6857997"/>
              <a:gd name="connsiteX7842" fmla="*/ 7816851 w 8851901"/>
              <a:gd name="connsiteY7842" fmla="*/ 3894784 h 6857997"/>
              <a:gd name="connsiteX7843" fmla="*/ 7818042 w 8851901"/>
              <a:gd name="connsiteY7843" fmla="*/ 3895178 h 6857997"/>
              <a:gd name="connsiteX7844" fmla="*/ 7819232 w 8851901"/>
              <a:gd name="connsiteY7844" fmla="*/ 3894389 h 6857997"/>
              <a:gd name="connsiteX7845" fmla="*/ 7819232 w 8851901"/>
              <a:gd name="connsiteY7845" fmla="*/ 3892811 h 6857997"/>
              <a:gd name="connsiteX7846" fmla="*/ 7818438 w 8851901"/>
              <a:gd name="connsiteY7846" fmla="*/ 3890444 h 6857997"/>
              <a:gd name="connsiteX7847" fmla="*/ 7817248 w 8851901"/>
              <a:gd name="connsiteY7847" fmla="*/ 3886104 h 6857997"/>
              <a:gd name="connsiteX7848" fmla="*/ 7822010 w 8851901"/>
              <a:gd name="connsiteY7848" fmla="*/ 3885315 h 6857997"/>
              <a:gd name="connsiteX7849" fmla="*/ 7825582 w 8851901"/>
              <a:gd name="connsiteY7849" fmla="*/ 3885315 h 6857997"/>
              <a:gd name="connsiteX7850" fmla="*/ 7827964 w 8851901"/>
              <a:gd name="connsiteY7850" fmla="*/ 3885709 h 6857997"/>
              <a:gd name="connsiteX7851" fmla="*/ 7828757 w 8851901"/>
              <a:gd name="connsiteY7851" fmla="*/ 3886498 h 6857997"/>
              <a:gd name="connsiteX7852" fmla="*/ 7829551 w 8851901"/>
              <a:gd name="connsiteY7852" fmla="*/ 3888471 h 6857997"/>
              <a:gd name="connsiteX7853" fmla="*/ 7829551 w 8851901"/>
              <a:gd name="connsiteY7853" fmla="*/ 3890838 h 6857997"/>
              <a:gd name="connsiteX7854" fmla="*/ 7828360 w 8851901"/>
              <a:gd name="connsiteY7854" fmla="*/ 3896756 h 6857997"/>
              <a:gd name="connsiteX7855" fmla="*/ 7827567 w 8851901"/>
              <a:gd name="connsiteY7855" fmla="*/ 3903463 h 6857997"/>
              <a:gd name="connsiteX7856" fmla="*/ 7826773 w 8851901"/>
              <a:gd name="connsiteY7856" fmla="*/ 3907014 h 6857997"/>
              <a:gd name="connsiteX7857" fmla="*/ 7827567 w 8851901"/>
              <a:gd name="connsiteY7857" fmla="*/ 3910565 h 6857997"/>
              <a:gd name="connsiteX7858" fmla="*/ 7828757 w 8851901"/>
              <a:gd name="connsiteY7858" fmla="*/ 3913326 h 6857997"/>
              <a:gd name="connsiteX7859" fmla="*/ 7830742 w 8851901"/>
              <a:gd name="connsiteY7859" fmla="*/ 3916088 h 6857997"/>
              <a:gd name="connsiteX7860" fmla="*/ 7834314 w 8851901"/>
              <a:gd name="connsiteY7860" fmla="*/ 3919244 h 6857997"/>
              <a:gd name="connsiteX7861" fmla="*/ 7839076 w 8851901"/>
              <a:gd name="connsiteY7861" fmla="*/ 3921217 h 6857997"/>
              <a:gd name="connsiteX7862" fmla="*/ 7822010 w 8851901"/>
              <a:gd name="connsiteY7862" fmla="*/ 3936998 h 6857997"/>
              <a:gd name="connsiteX7863" fmla="*/ 7820026 w 8851901"/>
              <a:gd name="connsiteY7863" fmla="*/ 3930685 h 6857997"/>
              <a:gd name="connsiteX7864" fmla="*/ 7817248 w 8851901"/>
              <a:gd name="connsiteY7864" fmla="*/ 3924768 h 6857997"/>
              <a:gd name="connsiteX7865" fmla="*/ 7814867 w 8851901"/>
              <a:gd name="connsiteY7865" fmla="*/ 3919639 h 6857997"/>
              <a:gd name="connsiteX7866" fmla="*/ 7811692 w 8851901"/>
              <a:gd name="connsiteY7866" fmla="*/ 3915299 h 6857997"/>
              <a:gd name="connsiteX7867" fmla="*/ 7806135 w 8851901"/>
              <a:gd name="connsiteY7867" fmla="*/ 3907014 h 6857997"/>
              <a:gd name="connsiteX7868" fmla="*/ 7800579 w 8851901"/>
              <a:gd name="connsiteY7868" fmla="*/ 3899912 h 6857997"/>
              <a:gd name="connsiteX7869" fmla="*/ 7798198 w 8851901"/>
              <a:gd name="connsiteY7869" fmla="*/ 3896362 h 6857997"/>
              <a:gd name="connsiteX7870" fmla="*/ 7796214 w 8851901"/>
              <a:gd name="connsiteY7870" fmla="*/ 3892811 h 6857997"/>
              <a:gd name="connsiteX7871" fmla="*/ 7795420 w 8851901"/>
              <a:gd name="connsiteY7871" fmla="*/ 3889655 h 6857997"/>
              <a:gd name="connsiteX7872" fmla="*/ 7794626 w 8851901"/>
              <a:gd name="connsiteY7872" fmla="*/ 3885709 h 6857997"/>
              <a:gd name="connsiteX7873" fmla="*/ 7794626 w 8851901"/>
              <a:gd name="connsiteY7873" fmla="*/ 3881764 h 6857997"/>
              <a:gd name="connsiteX7874" fmla="*/ 7795817 w 8851901"/>
              <a:gd name="connsiteY7874" fmla="*/ 3877819 h 6857997"/>
              <a:gd name="connsiteX7875" fmla="*/ 7798198 w 8851901"/>
              <a:gd name="connsiteY7875" fmla="*/ 3873479 h 6857997"/>
              <a:gd name="connsiteX7876" fmla="*/ 6230939 w 8851901"/>
              <a:gd name="connsiteY7876" fmla="*/ 3859211 h 6857997"/>
              <a:gd name="connsiteX7877" fmla="*/ 6230156 w 8851901"/>
              <a:gd name="connsiteY7877" fmla="*/ 3862715 h 6857997"/>
              <a:gd name="connsiteX7878" fmla="*/ 6229764 w 8851901"/>
              <a:gd name="connsiteY7878" fmla="*/ 3865441 h 6857997"/>
              <a:gd name="connsiteX7879" fmla="*/ 6228197 w 8851901"/>
              <a:gd name="connsiteY7879" fmla="*/ 3868556 h 6857997"/>
              <a:gd name="connsiteX7880" fmla="*/ 6227022 w 8851901"/>
              <a:gd name="connsiteY7880" fmla="*/ 3870893 h 6857997"/>
              <a:gd name="connsiteX7881" fmla="*/ 6225063 w 8851901"/>
              <a:gd name="connsiteY7881" fmla="*/ 3872840 h 6857997"/>
              <a:gd name="connsiteX7882" fmla="*/ 6223104 w 8851901"/>
              <a:gd name="connsiteY7882" fmla="*/ 3874008 h 6857997"/>
              <a:gd name="connsiteX7883" fmla="*/ 6221146 w 8851901"/>
              <a:gd name="connsiteY7883" fmla="*/ 3875955 h 6857997"/>
              <a:gd name="connsiteX7884" fmla="*/ 6218795 w 8851901"/>
              <a:gd name="connsiteY7884" fmla="*/ 3877123 h 6857997"/>
              <a:gd name="connsiteX7885" fmla="*/ 6214095 w 8851901"/>
              <a:gd name="connsiteY7885" fmla="*/ 3879070 h 6857997"/>
              <a:gd name="connsiteX7886" fmla="*/ 6209002 w 8851901"/>
              <a:gd name="connsiteY7886" fmla="*/ 3879849 h 6857997"/>
              <a:gd name="connsiteX7887" fmla="*/ 6204693 w 8851901"/>
              <a:gd name="connsiteY7887" fmla="*/ 3879849 h 6857997"/>
              <a:gd name="connsiteX7888" fmla="*/ 6200776 w 8851901"/>
              <a:gd name="connsiteY7888" fmla="*/ 3879459 h 6857997"/>
              <a:gd name="connsiteX7889" fmla="*/ 6201951 w 8851901"/>
              <a:gd name="connsiteY7889" fmla="*/ 3877512 h 6857997"/>
              <a:gd name="connsiteX7890" fmla="*/ 6203518 w 8851901"/>
              <a:gd name="connsiteY7890" fmla="*/ 3875566 h 6857997"/>
              <a:gd name="connsiteX7891" fmla="*/ 6206260 w 8851901"/>
              <a:gd name="connsiteY7891" fmla="*/ 3872840 h 6857997"/>
              <a:gd name="connsiteX7892" fmla="*/ 6210177 w 8851901"/>
              <a:gd name="connsiteY7892" fmla="*/ 3870503 h 6857997"/>
              <a:gd name="connsiteX7893" fmla="*/ 6214486 w 8851901"/>
              <a:gd name="connsiteY7893" fmla="*/ 3867778 h 6857997"/>
              <a:gd name="connsiteX7894" fmla="*/ 6223104 w 8851901"/>
              <a:gd name="connsiteY7894" fmla="*/ 3864273 h 6857997"/>
              <a:gd name="connsiteX7895" fmla="*/ 6227413 w 8851901"/>
              <a:gd name="connsiteY7895" fmla="*/ 3862326 h 6857997"/>
              <a:gd name="connsiteX7896" fmla="*/ 6014886 w 8851901"/>
              <a:gd name="connsiteY7896" fmla="*/ 3857623 h 6857997"/>
              <a:gd name="connsiteX7897" fmla="*/ 6018084 w 8851901"/>
              <a:gd name="connsiteY7897" fmla="*/ 3858852 h 6857997"/>
              <a:gd name="connsiteX7898" fmla="*/ 6021283 w 8851901"/>
              <a:gd name="connsiteY7898" fmla="*/ 3859262 h 6857997"/>
              <a:gd name="connsiteX7899" fmla="*/ 6024481 w 8851901"/>
              <a:gd name="connsiteY7899" fmla="*/ 3859262 h 6857997"/>
              <a:gd name="connsiteX7900" fmla="*/ 6027680 w 8851901"/>
              <a:gd name="connsiteY7900" fmla="*/ 3859671 h 6857997"/>
              <a:gd name="connsiteX7901" fmla="*/ 6030878 w 8851901"/>
              <a:gd name="connsiteY7901" fmla="*/ 3860900 h 6857997"/>
              <a:gd name="connsiteX7902" fmla="*/ 6032078 w 8851901"/>
              <a:gd name="connsiteY7902" fmla="*/ 3861720 h 6857997"/>
              <a:gd name="connsiteX7903" fmla="*/ 6033277 w 8851901"/>
              <a:gd name="connsiteY7903" fmla="*/ 3863358 h 6857997"/>
              <a:gd name="connsiteX7904" fmla="*/ 6034077 w 8851901"/>
              <a:gd name="connsiteY7904" fmla="*/ 3864587 h 6857997"/>
              <a:gd name="connsiteX7905" fmla="*/ 6035276 w 8851901"/>
              <a:gd name="connsiteY7905" fmla="*/ 3866636 h 6857997"/>
              <a:gd name="connsiteX7906" fmla="*/ 6035676 w 8851901"/>
              <a:gd name="connsiteY7906" fmla="*/ 3869913 h 6857997"/>
              <a:gd name="connsiteX7907" fmla="*/ 6035676 w 8851901"/>
              <a:gd name="connsiteY7907" fmla="*/ 3872781 h 6857997"/>
              <a:gd name="connsiteX7908" fmla="*/ 6033277 w 8851901"/>
              <a:gd name="connsiteY7908" fmla="*/ 3870733 h 6857997"/>
              <a:gd name="connsiteX7909" fmla="*/ 6030878 w 8851901"/>
              <a:gd name="connsiteY7909" fmla="*/ 3869094 h 6857997"/>
              <a:gd name="connsiteX7910" fmla="*/ 6027280 w 8851901"/>
              <a:gd name="connsiteY7910" fmla="*/ 3868274 h 6857997"/>
              <a:gd name="connsiteX7911" fmla="*/ 6025681 w 8851901"/>
              <a:gd name="connsiteY7911" fmla="*/ 3868274 h 6857997"/>
              <a:gd name="connsiteX7912" fmla="*/ 6024081 w 8851901"/>
              <a:gd name="connsiteY7912" fmla="*/ 3868684 h 6857997"/>
              <a:gd name="connsiteX7913" fmla="*/ 6022882 w 8851901"/>
              <a:gd name="connsiteY7913" fmla="*/ 3870733 h 6857997"/>
              <a:gd name="connsiteX7914" fmla="*/ 6022082 w 8851901"/>
              <a:gd name="connsiteY7914" fmla="*/ 3872781 h 6857997"/>
              <a:gd name="connsiteX7915" fmla="*/ 6020883 w 8851901"/>
              <a:gd name="connsiteY7915" fmla="*/ 3877697 h 6857997"/>
              <a:gd name="connsiteX7916" fmla="*/ 6020083 w 8851901"/>
              <a:gd name="connsiteY7916" fmla="*/ 3879745 h 6857997"/>
              <a:gd name="connsiteX7917" fmla="*/ 6018484 w 8851901"/>
              <a:gd name="connsiteY7917" fmla="*/ 3881384 h 6857997"/>
              <a:gd name="connsiteX7918" fmla="*/ 6016885 w 8851901"/>
              <a:gd name="connsiteY7918" fmla="*/ 3883023 h 6857997"/>
              <a:gd name="connsiteX7919" fmla="*/ 6014486 w 8851901"/>
              <a:gd name="connsiteY7919" fmla="*/ 3883433 h 6857997"/>
              <a:gd name="connsiteX7920" fmla="*/ 6016885 w 8851901"/>
              <a:gd name="connsiteY7920" fmla="*/ 3885891 h 6857997"/>
              <a:gd name="connsiteX7921" fmla="*/ 6018884 w 8851901"/>
              <a:gd name="connsiteY7921" fmla="*/ 3888758 h 6857997"/>
              <a:gd name="connsiteX7922" fmla="*/ 6016885 w 8851901"/>
              <a:gd name="connsiteY7922" fmla="*/ 3892036 h 6857997"/>
              <a:gd name="connsiteX7923" fmla="*/ 6014886 w 8851901"/>
              <a:gd name="connsiteY7923" fmla="*/ 3894084 h 6857997"/>
              <a:gd name="connsiteX7924" fmla="*/ 6013286 w 8851901"/>
              <a:gd name="connsiteY7924" fmla="*/ 3894904 h 6857997"/>
              <a:gd name="connsiteX7925" fmla="*/ 6011287 w 8851901"/>
              <a:gd name="connsiteY7925" fmla="*/ 3895313 h 6857997"/>
              <a:gd name="connsiteX7926" fmla="*/ 6008489 w 8851901"/>
              <a:gd name="connsiteY7926" fmla="*/ 3894904 h 6857997"/>
              <a:gd name="connsiteX7927" fmla="*/ 6006090 w 8851901"/>
              <a:gd name="connsiteY7927" fmla="*/ 3894084 h 6857997"/>
              <a:gd name="connsiteX7928" fmla="*/ 6001292 w 8851901"/>
              <a:gd name="connsiteY7928" fmla="*/ 3891216 h 6857997"/>
              <a:gd name="connsiteX7929" fmla="*/ 5996494 w 8851901"/>
              <a:gd name="connsiteY7929" fmla="*/ 3888758 h 6857997"/>
              <a:gd name="connsiteX7930" fmla="*/ 5993296 w 8851901"/>
              <a:gd name="connsiteY7930" fmla="*/ 3887939 h 6857997"/>
              <a:gd name="connsiteX7931" fmla="*/ 5990897 w 8851901"/>
              <a:gd name="connsiteY7931" fmla="*/ 3887939 h 6857997"/>
              <a:gd name="connsiteX7932" fmla="*/ 5988498 w 8851901"/>
              <a:gd name="connsiteY7932" fmla="*/ 3888349 h 6857997"/>
              <a:gd name="connsiteX7933" fmla="*/ 5986099 w 8851901"/>
              <a:gd name="connsiteY7933" fmla="*/ 3889987 h 6857997"/>
              <a:gd name="connsiteX7934" fmla="*/ 5983700 w 8851901"/>
              <a:gd name="connsiteY7934" fmla="*/ 3892445 h 6857997"/>
              <a:gd name="connsiteX7935" fmla="*/ 5981701 w 8851901"/>
              <a:gd name="connsiteY7935" fmla="*/ 3895723 h 6857997"/>
              <a:gd name="connsiteX7936" fmla="*/ 5982101 w 8851901"/>
              <a:gd name="connsiteY7936" fmla="*/ 3891216 h 6857997"/>
              <a:gd name="connsiteX7937" fmla="*/ 5982501 w 8851901"/>
              <a:gd name="connsiteY7937" fmla="*/ 3887529 h 6857997"/>
              <a:gd name="connsiteX7938" fmla="*/ 5984100 w 8851901"/>
              <a:gd name="connsiteY7938" fmla="*/ 3883842 h 6857997"/>
              <a:gd name="connsiteX7939" fmla="*/ 5985699 w 8851901"/>
              <a:gd name="connsiteY7939" fmla="*/ 3880974 h 6857997"/>
              <a:gd name="connsiteX7940" fmla="*/ 5987698 w 8851901"/>
              <a:gd name="connsiteY7940" fmla="*/ 3878926 h 6857997"/>
              <a:gd name="connsiteX7941" fmla="*/ 5989697 w 8851901"/>
              <a:gd name="connsiteY7941" fmla="*/ 3876878 h 6857997"/>
              <a:gd name="connsiteX7942" fmla="*/ 5991696 w 8851901"/>
              <a:gd name="connsiteY7942" fmla="*/ 3875649 h 6857997"/>
              <a:gd name="connsiteX7943" fmla="*/ 5994095 w 8851901"/>
              <a:gd name="connsiteY7943" fmla="*/ 3874829 h 6857997"/>
              <a:gd name="connsiteX7944" fmla="*/ 5996494 w 8851901"/>
              <a:gd name="connsiteY7944" fmla="*/ 3874829 h 6857997"/>
              <a:gd name="connsiteX7945" fmla="*/ 5998893 w 8851901"/>
              <a:gd name="connsiteY7945" fmla="*/ 3874829 h 6857997"/>
              <a:gd name="connsiteX7946" fmla="*/ 6001692 w 8851901"/>
              <a:gd name="connsiteY7946" fmla="*/ 3875239 h 6857997"/>
              <a:gd name="connsiteX7947" fmla="*/ 6004091 w 8851901"/>
              <a:gd name="connsiteY7947" fmla="*/ 3875649 h 6857997"/>
              <a:gd name="connsiteX7948" fmla="*/ 6006889 w 8851901"/>
              <a:gd name="connsiteY7948" fmla="*/ 3877287 h 6857997"/>
              <a:gd name="connsiteX7949" fmla="*/ 6009288 w 8851901"/>
              <a:gd name="connsiteY7949" fmla="*/ 3878926 h 6857997"/>
              <a:gd name="connsiteX7950" fmla="*/ 6011687 w 8851901"/>
              <a:gd name="connsiteY7950" fmla="*/ 3880155 h 6857997"/>
              <a:gd name="connsiteX7951" fmla="*/ 6013686 w 8851901"/>
              <a:gd name="connsiteY7951" fmla="*/ 3882204 h 6857997"/>
              <a:gd name="connsiteX7952" fmla="*/ 6011687 w 8851901"/>
              <a:gd name="connsiteY7952" fmla="*/ 3878926 h 6857997"/>
              <a:gd name="connsiteX7953" fmla="*/ 6010488 w 8851901"/>
              <a:gd name="connsiteY7953" fmla="*/ 3875649 h 6857997"/>
              <a:gd name="connsiteX7954" fmla="*/ 6010488 w 8851901"/>
              <a:gd name="connsiteY7954" fmla="*/ 3873191 h 6857997"/>
              <a:gd name="connsiteX7955" fmla="*/ 6011687 w 8851901"/>
              <a:gd name="connsiteY7955" fmla="*/ 3870733 h 6857997"/>
              <a:gd name="connsiteX7956" fmla="*/ 6013686 w 8851901"/>
              <a:gd name="connsiteY7956" fmla="*/ 3865407 h 6857997"/>
              <a:gd name="connsiteX7957" fmla="*/ 6014486 w 8851901"/>
              <a:gd name="connsiteY7957" fmla="*/ 3861720 h 6857997"/>
              <a:gd name="connsiteX7958" fmla="*/ 7189826 w 8851901"/>
              <a:gd name="connsiteY7958" fmla="*/ 3846511 h 6857997"/>
              <a:gd name="connsiteX7959" fmla="*/ 7191376 w 8851901"/>
              <a:gd name="connsiteY7959" fmla="*/ 3852508 h 6857997"/>
              <a:gd name="connsiteX7960" fmla="*/ 7191376 w 8851901"/>
              <a:gd name="connsiteY7960" fmla="*/ 3857706 h 6857997"/>
              <a:gd name="connsiteX7961" fmla="*/ 7190988 w 8851901"/>
              <a:gd name="connsiteY7961" fmla="*/ 3862503 h 6857997"/>
              <a:gd name="connsiteX7962" fmla="*/ 7189438 w 8851901"/>
              <a:gd name="connsiteY7962" fmla="*/ 3866901 h 6857997"/>
              <a:gd name="connsiteX7963" fmla="*/ 7187113 w 8851901"/>
              <a:gd name="connsiteY7963" fmla="*/ 3870500 h 6857997"/>
              <a:gd name="connsiteX7964" fmla="*/ 7184788 w 8851901"/>
              <a:gd name="connsiteY7964" fmla="*/ 3874098 h 6857997"/>
              <a:gd name="connsiteX7965" fmla="*/ 7181301 w 8851901"/>
              <a:gd name="connsiteY7965" fmla="*/ 3876897 h 6857997"/>
              <a:gd name="connsiteX7966" fmla="*/ 7177426 w 8851901"/>
              <a:gd name="connsiteY7966" fmla="*/ 3879696 h 6857997"/>
              <a:gd name="connsiteX7967" fmla="*/ 7168901 w 8851901"/>
              <a:gd name="connsiteY7967" fmla="*/ 3884893 h 6857997"/>
              <a:gd name="connsiteX7968" fmla="*/ 7159988 w 8851901"/>
              <a:gd name="connsiteY7968" fmla="*/ 3889691 h 6857997"/>
              <a:gd name="connsiteX7969" fmla="*/ 7151076 w 8851901"/>
              <a:gd name="connsiteY7969" fmla="*/ 3894489 h 6857997"/>
              <a:gd name="connsiteX7970" fmla="*/ 7146813 w 8851901"/>
              <a:gd name="connsiteY7970" fmla="*/ 3897687 h 6857997"/>
              <a:gd name="connsiteX7971" fmla="*/ 7142163 w 8851901"/>
              <a:gd name="connsiteY7971" fmla="*/ 3900486 h 6857997"/>
              <a:gd name="connsiteX7972" fmla="*/ 7142163 w 8851901"/>
              <a:gd name="connsiteY7972" fmla="*/ 3894489 h 6857997"/>
              <a:gd name="connsiteX7973" fmla="*/ 7143326 w 8851901"/>
              <a:gd name="connsiteY7973" fmla="*/ 3889291 h 6857997"/>
              <a:gd name="connsiteX7974" fmla="*/ 7144876 w 8851901"/>
              <a:gd name="connsiteY7974" fmla="*/ 3884893 h 6857997"/>
              <a:gd name="connsiteX7975" fmla="*/ 7147201 w 8851901"/>
              <a:gd name="connsiteY7975" fmla="*/ 3880895 h 6857997"/>
              <a:gd name="connsiteX7976" fmla="*/ 7149913 w 8851901"/>
              <a:gd name="connsiteY7976" fmla="*/ 3877696 h 6857997"/>
              <a:gd name="connsiteX7977" fmla="*/ 7152626 w 8851901"/>
              <a:gd name="connsiteY7977" fmla="*/ 3874898 h 6857997"/>
              <a:gd name="connsiteX7978" fmla="*/ 7156113 w 8851901"/>
              <a:gd name="connsiteY7978" fmla="*/ 3872099 h 6857997"/>
              <a:gd name="connsiteX7979" fmla="*/ 7159988 w 8851901"/>
              <a:gd name="connsiteY7979" fmla="*/ 3870100 h 6857997"/>
              <a:gd name="connsiteX7980" fmla="*/ 7168126 w 8851901"/>
              <a:gd name="connsiteY7980" fmla="*/ 3865302 h 6857997"/>
              <a:gd name="connsiteX7981" fmla="*/ 7176263 w 8851901"/>
              <a:gd name="connsiteY7981" fmla="*/ 3860105 h 6857997"/>
              <a:gd name="connsiteX7982" fmla="*/ 7179751 w 8851901"/>
              <a:gd name="connsiteY7982" fmla="*/ 3857706 h 6857997"/>
              <a:gd name="connsiteX7983" fmla="*/ 7183626 w 8851901"/>
              <a:gd name="connsiteY7983" fmla="*/ 3854507 h 6857997"/>
              <a:gd name="connsiteX7984" fmla="*/ 7187113 w 8851901"/>
              <a:gd name="connsiteY7984" fmla="*/ 3850909 h 6857997"/>
              <a:gd name="connsiteX7985" fmla="*/ 6054471 w 8851901"/>
              <a:gd name="connsiteY7985" fmla="*/ 3838573 h 6857997"/>
              <a:gd name="connsiteX7986" fmla="*/ 6056478 w 8851901"/>
              <a:gd name="connsiteY7986" fmla="*/ 3838573 h 6857997"/>
              <a:gd name="connsiteX7987" fmla="*/ 6057682 w 8851901"/>
              <a:gd name="connsiteY7987" fmla="*/ 3838975 h 6857997"/>
              <a:gd name="connsiteX7988" fmla="*/ 6061295 w 8851901"/>
              <a:gd name="connsiteY7988" fmla="*/ 3840983 h 6857997"/>
              <a:gd name="connsiteX7989" fmla="*/ 6065711 w 8851901"/>
              <a:gd name="connsiteY7989" fmla="*/ 3843794 h 6857997"/>
              <a:gd name="connsiteX7990" fmla="*/ 6069725 w 8851901"/>
              <a:gd name="connsiteY7990" fmla="*/ 3845401 h 6857997"/>
              <a:gd name="connsiteX7991" fmla="*/ 6071732 w 8851901"/>
              <a:gd name="connsiteY7991" fmla="*/ 3846606 h 6857997"/>
              <a:gd name="connsiteX7992" fmla="*/ 6073740 w 8851901"/>
              <a:gd name="connsiteY7992" fmla="*/ 3847008 h 6857997"/>
              <a:gd name="connsiteX7993" fmla="*/ 6075747 w 8851901"/>
              <a:gd name="connsiteY7993" fmla="*/ 3847008 h 6857997"/>
              <a:gd name="connsiteX7994" fmla="*/ 6076951 w 8851901"/>
              <a:gd name="connsiteY7994" fmla="*/ 3846204 h 6857997"/>
              <a:gd name="connsiteX7995" fmla="*/ 6076951 w 8851901"/>
              <a:gd name="connsiteY7995" fmla="*/ 3850221 h 6857997"/>
              <a:gd name="connsiteX7996" fmla="*/ 6076550 w 8851901"/>
              <a:gd name="connsiteY7996" fmla="*/ 3853434 h 6857997"/>
              <a:gd name="connsiteX7997" fmla="*/ 6075747 w 8851901"/>
              <a:gd name="connsiteY7997" fmla="*/ 3856246 h 6857997"/>
              <a:gd name="connsiteX7998" fmla="*/ 6074141 w 8851901"/>
              <a:gd name="connsiteY7998" fmla="*/ 3859058 h 6857997"/>
              <a:gd name="connsiteX7999" fmla="*/ 6072134 w 8851901"/>
              <a:gd name="connsiteY7999" fmla="*/ 3861066 h 6857997"/>
              <a:gd name="connsiteX8000" fmla="*/ 6070127 w 8851901"/>
              <a:gd name="connsiteY8000" fmla="*/ 3862673 h 6857997"/>
              <a:gd name="connsiteX8001" fmla="*/ 6068119 w 8851901"/>
              <a:gd name="connsiteY8001" fmla="*/ 3864279 h 6857997"/>
              <a:gd name="connsiteX8002" fmla="*/ 6065711 w 8851901"/>
              <a:gd name="connsiteY8002" fmla="*/ 3865484 h 6857997"/>
              <a:gd name="connsiteX8003" fmla="*/ 6060492 w 8851901"/>
              <a:gd name="connsiteY8003" fmla="*/ 3867091 h 6857997"/>
              <a:gd name="connsiteX8004" fmla="*/ 6054471 w 8851901"/>
              <a:gd name="connsiteY8004" fmla="*/ 3868698 h 6857997"/>
              <a:gd name="connsiteX8005" fmla="*/ 6048449 w 8851901"/>
              <a:gd name="connsiteY8005" fmla="*/ 3870304 h 6857997"/>
              <a:gd name="connsiteX8006" fmla="*/ 6043230 w 8851901"/>
              <a:gd name="connsiteY8006" fmla="*/ 3871911 h 6857997"/>
              <a:gd name="connsiteX8007" fmla="*/ 6042026 w 8851901"/>
              <a:gd name="connsiteY8007" fmla="*/ 3868698 h 6857997"/>
              <a:gd name="connsiteX8008" fmla="*/ 6042427 w 8851901"/>
              <a:gd name="connsiteY8008" fmla="*/ 3866288 h 6857997"/>
              <a:gd name="connsiteX8009" fmla="*/ 6043230 w 8851901"/>
              <a:gd name="connsiteY8009" fmla="*/ 3864279 h 6857997"/>
              <a:gd name="connsiteX8010" fmla="*/ 6044033 w 8851901"/>
              <a:gd name="connsiteY8010" fmla="*/ 3862271 h 6857997"/>
              <a:gd name="connsiteX8011" fmla="*/ 6045639 w 8851901"/>
              <a:gd name="connsiteY8011" fmla="*/ 3861066 h 6857997"/>
              <a:gd name="connsiteX8012" fmla="*/ 6047646 w 8851901"/>
              <a:gd name="connsiteY8012" fmla="*/ 3859459 h 6857997"/>
              <a:gd name="connsiteX8013" fmla="*/ 6050858 w 8851901"/>
              <a:gd name="connsiteY8013" fmla="*/ 3857049 h 6857997"/>
              <a:gd name="connsiteX8014" fmla="*/ 6054069 w 8851901"/>
              <a:gd name="connsiteY8014" fmla="*/ 3854639 h 6857997"/>
              <a:gd name="connsiteX8015" fmla="*/ 6054872 w 8851901"/>
              <a:gd name="connsiteY8015" fmla="*/ 3853033 h 6857997"/>
              <a:gd name="connsiteX8016" fmla="*/ 6055273 w 8851901"/>
              <a:gd name="connsiteY8016" fmla="*/ 3851828 h 6857997"/>
              <a:gd name="connsiteX8017" fmla="*/ 6055273 w 8851901"/>
              <a:gd name="connsiteY8017" fmla="*/ 3850623 h 6857997"/>
              <a:gd name="connsiteX8018" fmla="*/ 6054872 w 8851901"/>
              <a:gd name="connsiteY8018" fmla="*/ 3848614 h 6857997"/>
              <a:gd name="connsiteX8019" fmla="*/ 6052865 w 8851901"/>
              <a:gd name="connsiteY8019" fmla="*/ 3847008 h 6857997"/>
              <a:gd name="connsiteX8020" fmla="*/ 6050456 w 8851901"/>
              <a:gd name="connsiteY8020" fmla="*/ 3844999 h 6857997"/>
              <a:gd name="connsiteX8021" fmla="*/ 6051660 w 8851901"/>
              <a:gd name="connsiteY8021" fmla="*/ 3842188 h 6857997"/>
              <a:gd name="connsiteX8022" fmla="*/ 6052062 w 8851901"/>
              <a:gd name="connsiteY8022" fmla="*/ 3840180 h 6857997"/>
              <a:gd name="connsiteX8023" fmla="*/ 6053266 w 8851901"/>
              <a:gd name="connsiteY8023" fmla="*/ 3838975 h 6857997"/>
              <a:gd name="connsiteX8024" fmla="*/ 6723063 w 8851901"/>
              <a:gd name="connsiteY8024" fmla="*/ 3817936 h 6857997"/>
              <a:gd name="connsiteX8025" fmla="*/ 6722275 w 8851901"/>
              <a:gd name="connsiteY8025" fmla="*/ 3821390 h 6857997"/>
              <a:gd name="connsiteX8026" fmla="*/ 6721882 w 8851901"/>
              <a:gd name="connsiteY8026" fmla="*/ 3823693 h 6857997"/>
              <a:gd name="connsiteX8027" fmla="*/ 6720306 w 8851901"/>
              <a:gd name="connsiteY8027" fmla="*/ 3825995 h 6857997"/>
              <a:gd name="connsiteX8028" fmla="*/ 6718337 w 8851901"/>
              <a:gd name="connsiteY8028" fmla="*/ 3828298 h 6857997"/>
              <a:gd name="connsiteX8029" fmla="*/ 6716762 w 8851901"/>
              <a:gd name="connsiteY8029" fmla="*/ 3830601 h 6857997"/>
              <a:gd name="connsiteX8030" fmla="*/ 6714006 w 8851901"/>
              <a:gd name="connsiteY8030" fmla="*/ 3832520 h 6857997"/>
              <a:gd name="connsiteX8031" fmla="*/ 6708886 w 8851901"/>
              <a:gd name="connsiteY8031" fmla="*/ 3836358 h 6857997"/>
              <a:gd name="connsiteX8032" fmla="*/ 6703373 w 8851901"/>
              <a:gd name="connsiteY8032" fmla="*/ 3840196 h 6857997"/>
              <a:gd name="connsiteX8033" fmla="*/ 6698254 w 8851901"/>
              <a:gd name="connsiteY8033" fmla="*/ 3844034 h 6857997"/>
              <a:gd name="connsiteX8034" fmla="*/ 6695891 w 8851901"/>
              <a:gd name="connsiteY8034" fmla="*/ 3846336 h 6857997"/>
              <a:gd name="connsiteX8035" fmla="*/ 6693922 w 8851901"/>
              <a:gd name="connsiteY8035" fmla="*/ 3848255 h 6857997"/>
              <a:gd name="connsiteX8036" fmla="*/ 6691953 w 8851901"/>
              <a:gd name="connsiteY8036" fmla="*/ 3850558 h 6857997"/>
              <a:gd name="connsiteX8037" fmla="*/ 6690378 w 8851901"/>
              <a:gd name="connsiteY8037" fmla="*/ 3852861 h 6857997"/>
              <a:gd name="connsiteX8038" fmla="*/ 6687621 w 8851901"/>
              <a:gd name="connsiteY8038" fmla="*/ 3851326 h 6857997"/>
              <a:gd name="connsiteX8039" fmla="*/ 6685258 w 8851901"/>
              <a:gd name="connsiteY8039" fmla="*/ 3850174 h 6857997"/>
              <a:gd name="connsiteX8040" fmla="*/ 6683289 w 8851901"/>
              <a:gd name="connsiteY8040" fmla="*/ 3848639 h 6857997"/>
              <a:gd name="connsiteX8041" fmla="*/ 6681714 w 8851901"/>
              <a:gd name="connsiteY8041" fmla="*/ 3846720 h 6857997"/>
              <a:gd name="connsiteX8042" fmla="*/ 6680139 w 8851901"/>
              <a:gd name="connsiteY8042" fmla="*/ 3845185 h 6857997"/>
              <a:gd name="connsiteX8043" fmla="*/ 6679351 w 8851901"/>
              <a:gd name="connsiteY8043" fmla="*/ 3843266 h 6857997"/>
              <a:gd name="connsiteX8044" fmla="*/ 6677776 w 8851901"/>
              <a:gd name="connsiteY8044" fmla="*/ 3839044 h 6857997"/>
              <a:gd name="connsiteX8045" fmla="*/ 6676595 w 8851901"/>
              <a:gd name="connsiteY8045" fmla="*/ 3830217 h 6857997"/>
              <a:gd name="connsiteX8046" fmla="*/ 6675020 w 8851901"/>
              <a:gd name="connsiteY8046" fmla="*/ 3824460 h 6857997"/>
              <a:gd name="connsiteX8047" fmla="*/ 6672263 w 8851901"/>
              <a:gd name="connsiteY8047" fmla="*/ 3818320 h 6857997"/>
              <a:gd name="connsiteX8048" fmla="*/ 6676595 w 8851901"/>
              <a:gd name="connsiteY8048" fmla="*/ 3820622 h 6857997"/>
              <a:gd name="connsiteX8049" fmla="*/ 6680139 w 8851901"/>
              <a:gd name="connsiteY8049" fmla="*/ 3823309 h 6857997"/>
              <a:gd name="connsiteX8050" fmla="*/ 6683683 w 8851901"/>
              <a:gd name="connsiteY8050" fmla="*/ 3824460 h 6857997"/>
              <a:gd name="connsiteX8051" fmla="*/ 6687227 w 8851901"/>
              <a:gd name="connsiteY8051" fmla="*/ 3824844 h 6857997"/>
              <a:gd name="connsiteX8052" fmla="*/ 6689590 w 8851901"/>
              <a:gd name="connsiteY8052" fmla="*/ 3825612 h 6857997"/>
              <a:gd name="connsiteX8053" fmla="*/ 6692347 w 8851901"/>
              <a:gd name="connsiteY8053" fmla="*/ 3825612 h 6857997"/>
              <a:gd name="connsiteX8054" fmla="*/ 6694710 w 8851901"/>
              <a:gd name="connsiteY8054" fmla="*/ 3824844 h 6857997"/>
              <a:gd name="connsiteX8055" fmla="*/ 6697072 w 8851901"/>
              <a:gd name="connsiteY8055" fmla="*/ 3824460 h 6857997"/>
              <a:gd name="connsiteX8056" fmla="*/ 6707311 w 8851901"/>
              <a:gd name="connsiteY8056" fmla="*/ 3820622 h 6857997"/>
              <a:gd name="connsiteX8057" fmla="*/ 6714006 w 8851901"/>
              <a:gd name="connsiteY8057" fmla="*/ 3818703 h 6857997"/>
              <a:gd name="connsiteX8058" fmla="*/ 6717944 w 8851901"/>
              <a:gd name="connsiteY8058" fmla="*/ 3818320 h 6857997"/>
              <a:gd name="connsiteX8059" fmla="*/ 7309644 w 8851901"/>
              <a:gd name="connsiteY8059" fmla="*/ 3794124 h 6857997"/>
              <a:gd name="connsiteX8060" fmla="*/ 7312026 w 8851901"/>
              <a:gd name="connsiteY8060" fmla="*/ 3794124 h 6857997"/>
              <a:gd name="connsiteX8061" fmla="*/ 7314010 w 8851901"/>
              <a:gd name="connsiteY8061" fmla="*/ 3794521 h 6857997"/>
              <a:gd name="connsiteX8062" fmla="*/ 7316391 w 8851901"/>
              <a:gd name="connsiteY8062" fmla="*/ 3795315 h 6857997"/>
              <a:gd name="connsiteX8063" fmla="*/ 7318376 w 8851901"/>
              <a:gd name="connsiteY8063" fmla="*/ 3796902 h 6857997"/>
              <a:gd name="connsiteX8064" fmla="*/ 7319963 w 8851901"/>
              <a:gd name="connsiteY8064" fmla="*/ 3798886 h 6857997"/>
              <a:gd name="connsiteX8065" fmla="*/ 7316788 w 8851901"/>
              <a:gd name="connsiteY8065" fmla="*/ 3798886 h 6857997"/>
              <a:gd name="connsiteX8066" fmla="*/ 7314804 w 8851901"/>
              <a:gd name="connsiteY8066" fmla="*/ 3798886 h 6857997"/>
              <a:gd name="connsiteX8067" fmla="*/ 7313613 w 8851901"/>
              <a:gd name="connsiteY8067" fmla="*/ 3800474 h 6857997"/>
              <a:gd name="connsiteX8068" fmla="*/ 7312422 w 8851901"/>
              <a:gd name="connsiteY8068" fmla="*/ 3802062 h 6857997"/>
              <a:gd name="connsiteX8069" fmla="*/ 7312026 w 8851901"/>
              <a:gd name="connsiteY8069" fmla="*/ 3804046 h 6857997"/>
              <a:gd name="connsiteX8070" fmla="*/ 7311629 w 8851901"/>
              <a:gd name="connsiteY8070" fmla="*/ 3806030 h 6857997"/>
              <a:gd name="connsiteX8071" fmla="*/ 7311629 w 8851901"/>
              <a:gd name="connsiteY8071" fmla="*/ 3810793 h 6857997"/>
              <a:gd name="connsiteX8072" fmla="*/ 7311629 w 8851901"/>
              <a:gd name="connsiteY8072" fmla="*/ 3815159 h 6857997"/>
              <a:gd name="connsiteX8073" fmla="*/ 7311232 w 8851901"/>
              <a:gd name="connsiteY8073" fmla="*/ 3817143 h 6857997"/>
              <a:gd name="connsiteX8074" fmla="*/ 7310041 w 8851901"/>
              <a:gd name="connsiteY8074" fmla="*/ 3819127 h 6857997"/>
              <a:gd name="connsiteX8075" fmla="*/ 7309247 w 8851901"/>
              <a:gd name="connsiteY8075" fmla="*/ 3819921 h 6857997"/>
              <a:gd name="connsiteX8076" fmla="*/ 7307263 w 8851901"/>
              <a:gd name="connsiteY8076" fmla="*/ 3821112 h 6857997"/>
              <a:gd name="connsiteX8077" fmla="*/ 7304882 w 8851901"/>
              <a:gd name="connsiteY8077" fmla="*/ 3821112 h 6857997"/>
              <a:gd name="connsiteX8078" fmla="*/ 7300913 w 8851901"/>
              <a:gd name="connsiteY8078" fmla="*/ 3819921 h 6857997"/>
              <a:gd name="connsiteX8079" fmla="*/ 7299326 w 8851901"/>
              <a:gd name="connsiteY8079" fmla="*/ 3816746 h 6857997"/>
              <a:gd name="connsiteX8080" fmla="*/ 7298532 w 8851901"/>
              <a:gd name="connsiteY8080" fmla="*/ 3813174 h 6857997"/>
              <a:gd name="connsiteX8081" fmla="*/ 7297738 w 8851901"/>
              <a:gd name="connsiteY8081" fmla="*/ 3809602 h 6857997"/>
              <a:gd name="connsiteX8082" fmla="*/ 7298532 w 8851901"/>
              <a:gd name="connsiteY8082" fmla="*/ 3806824 h 6857997"/>
              <a:gd name="connsiteX8083" fmla="*/ 7298929 w 8851901"/>
              <a:gd name="connsiteY8083" fmla="*/ 3804046 h 6857997"/>
              <a:gd name="connsiteX8084" fmla="*/ 7299722 w 8851901"/>
              <a:gd name="connsiteY8084" fmla="*/ 3801268 h 6857997"/>
              <a:gd name="connsiteX8085" fmla="*/ 7301310 w 8851901"/>
              <a:gd name="connsiteY8085" fmla="*/ 3798886 h 6857997"/>
              <a:gd name="connsiteX8086" fmla="*/ 7303294 w 8851901"/>
              <a:gd name="connsiteY8086" fmla="*/ 3797696 h 6857997"/>
              <a:gd name="connsiteX8087" fmla="*/ 7305279 w 8851901"/>
              <a:gd name="connsiteY8087" fmla="*/ 3796108 h 6857997"/>
              <a:gd name="connsiteX8088" fmla="*/ 7307263 w 8851901"/>
              <a:gd name="connsiteY8088" fmla="*/ 3794521 h 6857997"/>
              <a:gd name="connsiteX8089" fmla="*/ 7834252 w 8851901"/>
              <a:gd name="connsiteY8089" fmla="*/ 3770311 h 6857997"/>
              <a:gd name="connsiteX8090" fmla="*/ 7837052 w 8851901"/>
              <a:gd name="connsiteY8090" fmla="*/ 3773868 h 6857997"/>
              <a:gd name="connsiteX8091" fmla="*/ 7839851 w 8851901"/>
              <a:gd name="connsiteY8091" fmla="*/ 3777031 h 6857997"/>
              <a:gd name="connsiteX8092" fmla="*/ 7841051 w 8851901"/>
              <a:gd name="connsiteY8092" fmla="*/ 3780588 h 6857997"/>
              <a:gd name="connsiteX8093" fmla="*/ 7841451 w 8851901"/>
              <a:gd name="connsiteY8093" fmla="*/ 3784146 h 6857997"/>
              <a:gd name="connsiteX8094" fmla="*/ 7842251 w 8851901"/>
              <a:gd name="connsiteY8094" fmla="*/ 3787308 h 6857997"/>
              <a:gd name="connsiteX8095" fmla="*/ 7841051 w 8851901"/>
              <a:gd name="connsiteY8095" fmla="*/ 3791261 h 6857997"/>
              <a:gd name="connsiteX8096" fmla="*/ 7840251 w 8851901"/>
              <a:gd name="connsiteY8096" fmla="*/ 3794818 h 6857997"/>
              <a:gd name="connsiteX8097" fmla="*/ 7838251 w 8851901"/>
              <a:gd name="connsiteY8097" fmla="*/ 3797981 h 6857997"/>
              <a:gd name="connsiteX8098" fmla="*/ 7836252 w 8851901"/>
              <a:gd name="connsiteY8098" fmla="*/ 3801933 h 6857997"/>
              <a:gd name="connsiteX8099" fmla="*/ 7833452 w 8851901"/>
              <a:gd name="connsiteY8099" fmla="*/ 3805491 h 6857997"/>
              <a:gd name="connsiteX8100" fmla="*/ 7830252 w 8851901"/>
              <a:gd name="connsiteY8100" fmla="*/ 3808653 h 6857997"/>
              <a:gd name="connsiteX8101" fmla="*/ 7826253 w 8851901"/>
              <a:gd name="connsiteY8101" fmla="*/ 3812606 h 6857997"/>
              <a:gd name="connsiteX8102" fmla="*/ 7818654 w 8851901"/>
              <a:gd name="connsiteY8102" fmla="*/ 3819326 h 6857997"/>
              <a:gd name="connsiteX8103" fmla="*/ 7809055 w 8851901"/>
              <a:gd name="connsiteY8103" fmla="*/ 3826046 h 6857997"/>
              <a:gd name="connsiteX8104" fmla="*/ 7799456 w 8851901"/>
              <a:gd name="connsiteY8104" fmla="*/ 3833161 h 6857997"/>
              <a:gd name="connsiteX8105" fmla="*/ 7789057 w 8851901"/>
              <a:gd name="connsiteY8105" fmla="*/ 3839090 h 6857997"/>
              <a:gd name="connsiteX8106" fmla="*/ 7768260 w 8851901"/>
              <a:gd name="connsiteY8106" fmla="*/ 3851344 h 6857997"/>
              <a:gd name="connsiteX8107" fmla="*/ 7751462 w 8851901"/>
              <a:gd name="connsiteY8107" fmla="*/ 3861226 h 6857997"/>
              <a:gd name="connsiteX8108" fmla="*/ 7744262 w 8851901"/>
              <a:gd name="connsiteY8108" fmla="*/ 3865574 h 6857997"/>
              <a:gd name="connsiteX8109" fmla="*/ 7739063 w 8851901"/>
              <a:gd name="connsiteY8109" fmla="*/ 3868736 h 6857997"/>
              <a:gd name="connsiteX8110" fmla="*/ 7739863 w 8851901"/>
              <a:gd name="connsiteY8110" fmla="*/ 3865574 h 6857997"/>
              <a:gd name="connsiteX8111" fmla="*/ 7741463 w 8851901"/>
              <a:gd name="connsiteY8111" fmla="*/ 3862016 h 6857997"/>
              <a:gd name="connsiteX8112" fmla="*/ 7743063 w 8851901"/>
              <a:gd name="connsiteY8112" fmla="*/ 3858854 h 6857997"/>
              <a:gd name="connsiteX8113" fmla="*/ 7744262 w 8851901"/>
              <a:gd name="connsiteY8113" fmla="*/ 3855296 h 6857997"/>
              <a:gd name="connsiteX8114" fmla="*/ 7749462 w 8851901"/>
              <a:gd name="connsiteY8114" fmla="*/ 3849367 h 6857997"/>
              <a:gd name="connsiteX8115" fmla="*/ 7754661 w 8851901"/>
              <a:gd name="connsiteY8115" fmla="*/ 3844228 h 6857997"/>
              <a:gd name="connsiteX8116" fmla="*/ 7761060 w 8851901"/>
              <a:gd name="connsiteY8116" fmla="*/ 3839090 h 6857997"/>
              <a:gd name="connsiteX8117" fmla="*/ 7767860 w 8851901"/>
              <a:gd name="connsiteY8117" fmla="*/ 3833951 h 6857997"/>
              <a:gd name="connsiteX8118" fmla="*/ 7783058 w 8851901"/>
              <a:gd name="connsiteY8118" fmla="*/ 3824069 h 6857997"/>
              <a:gd name="connsiteX8119" fmla="*/ 7791057 w 8851901"/>
              <a:gd name="connsiteY8119" fmla="*/ 3819326 h 6857997"/>
              <a:gd name="connsiteX8120" fmla="*/ 7799056 w 8851901"/>
              <a:gd name="connsiteY8120" fmla="*/ 3814187 h 6857997"/>
              <a:gd name="connsiteX8121" fmla="*/ 7806255 w 8851901"/>
              <a:gd name="connsiteY8121" fmla="*/ 3808258 h 6857997"/>
              <a:gd name="connsiteX8122" fmla="*/ 7813454 w 8851901"/>
              <a:gd name="connsiteY8122" fmla="*/ 3802329 h 6857997"/>
              <a:gd name="connsiteX8123" fmla="*/ 7819854 w 8851901"/>
              <a:gd name="connsiteY8123" fmla="*/ 3795609 h 6857997"/>
              <a:gd name="connsiteX8124" fmla="*/ 7825453 w 8851901"/>
              <a:gd name="connsiteY8124" fmla="*/ 3787703 h 6857997"/>
              <a:gd name="connsiteX8125" fmla="*/ 7828253 w 8851901"/>
              <a:gd name="connsiteY8125" fmla="*/ 3784146 h 6857997"/>
              <a:gd name="connsiteX8126" fmla="*/ 7830252 w 8851901"/>
              <a:gd name="connsiteY8126" fmla="*/ 3779402 h 6857997"/>
              <a:gd name="connsiteX8127" fmla="*/ 7832252 w 8851901"/>
              <a:gd name="connsiteY8127" fmla="*/ 3775054 h 6857997"/>
              <a:gd name="connsiteX8128" fmla="*/ 6835716 w 8851901"/>
              <a:gd name="connsiteY8128" fmla="*/ 3768724 h 6857997"/>
              <a:gd name="connsiteX8129" fmla="*/ 6837713 w 8851901"/>
              <a:gd name="connsiteY8129" fmla="*/ 3771884 h 6857997"/>
              <a:gd name="connsiteX8130" fmla="*/ 6839710 w 8851901"/>
              <a:gd name="connsiteY8130" fmla="*/ 3774649 h 6857997"/>
              <a:gd name="connsiteX8131" fmla="*/ 6841307 w 8851901"/>
              <a:gd name="connsiteY8131" fmla="*/ 3778599 h 6857997"/>
              <a:gd name="connsiteX8132" fmla="*/ 6842905 w 8851901"/>
              <a:gd name="connsiteY8132" fmla="*/ 3782549 h 6857997"/>
              <a:gd name="connsiteX8133" fmla="*/ 6844103 w 8851901"/>
              <a:gd name="connsiteY8133" fmla="*/ 3791240 h 6857997"/>
              <a:gd name="connsiteX8134" fmla="*/ 6845301 w 8851901"/>
              <a:gd name="connsiteY8134" fmla="*/ 3800720 h 6857997"/>
              <a:gd name="connsiteX8135" fmla="*/ 6840109 w 8851901"/>
              <a:gd name="connsiteY8135" fmla="*/ 3800325 h 6857997"/>
              <a:gd name="connsiteX8136" fmla="*/ 6836515 w 8851901"/>
              <a:gd name="connsiteY8136" fmla="*/ 3800720 h 6857997"/>
              <a:gd name="connsiteX8137" fmla="*/ 6832920 w 8851901"/>
              <a:gd name="connsiteY8137" fmla="*/ 3802300 h 6857997"/>
              <a:gd name="connsiteX8138" fmla="*/ 6830524 w 8851901"/>
              <a:gd name="connsiteY8138" fmla="*/ 3804275 h 6857997"/>
              <a:gd name="connsiteX8139" fmla="*/ 6828527 w 8851901"/>
              <a:gd name="connsiteY8139" fmla="*/ 3806645 h 6857997"/>
              <a:gd name="connsiteX8140" fmla="*/ 6826930 w 8851901"/>
              <a:gd name="connsiteY8140" fmla="*/ 3810200 h 6857997"/>
              <a:gd name="connsiteX8141" fmla="*/ 6826531 w 8851901"/>
              <a:gd name="connsiteY8141" fmla="*/ 3814150 h 6857997"/>
              <a:gd name="connsiteX8142" fmla="*/ 6826531 w 8851901"/>
              <a:gd name="connsiteY8142" fmla="*/ 3818496 h 6857997"/>
              <a:gd name="connsiteX8143" fmla="*/ 6821339 w 8851901"/>
              <a:gd name="connsiteY8143" fmla="*/ 3817311 h 6857997"/>
              <a:gd name="connsiteX8144" fmla="*/ 6817345 w 8851901"/>
              <a:gd name="connsiteY8144" fmla="*/ 3816126 h 6857997"/>
              <a:gd name="connsiteX8145" fmla="*/ 6813351 w 8851901"/>
              <a:gd name="connsiteY8145" fmla="*/ 3813360 h 6857997"/>
              <a:gd name="connsiteX8146" fmla="*/ 6809757 w 8851901"/>
              <a:gd name="connsiteY8146" fmla="*/ 3810990 h 6857997"/>
              <a:gd name="connsiteX8147" fmla="*/ 6808559 w 8851901"/>
              <a:gd name="connsiteY8147" fmla="*/ 3816916 h 6857997"/>
              <a:gd name="connsiteX8148" fmla="*/ 6806961 w 8851901"/>
              <a:gd name="connsiteY8148" fmla="*/ 3821261 h 6857997"/>
              <a:gd name="connsiteX8149" fmla="*/ 6805364 w 8851901"/>
              <a:gd name="connsiteY8149" fmla="*/ 3824026 h 6857997"/>
              <a:gd name="connsiteX8150" fmla="*/ 6804565 w 8851901"/>
              <a:gd name="connsiteY8150" fmla="*/ 3827186 h 6857997"/>
              <a:gd name="connsiteX8151" fmla="*/ 6804565 w 8851901"/>
              <a:gd name="connsiteY8151" fmla="*/ 3829951 h 6857997"/>
              <a:gd name="connsiteX8152" fmla="*/ 6804965 w 8851901"/>
              <a:gd name="connsiteY8152" fmla="*/ 3831531 h 6857997"/>
              <a:gd name="connsiteX8153" fmla="*/ 6805364 w 8851901"/>
              <a:gd name="connsiteY8153" fmla="*/ 3833111 h 6857997"/>
              <a:gd name="connsiteX8154" fmla="*/ 6808559 w 8851901"/>
              <a:gd name="connsiteY8154" fmla="*/ 3837456 h 6857997"/>
              <a:gd name="connsiteX8155" fmla="*/ 6813351 w 8851901"/>
              <a:gd name="connsiteY8155" fmla="*/ 3842592 h 6857997"/>
              <a:gd name="connsiteX8156" fmla="*/ 6806961 w 8851901"/>
              <a:gd name="connsiteY8156" fmla="*/ 3841011 h 6857997"/>
              <a:gd name="connsiteX8157" fmla="*/ 6802169 w 8851901"/>
              <a:gd name="connsiteY8157" fmla="*/ 3841011 h 6857997"/>
              <a:gd name="connsiteX8158" fmla="*/ 6797776 w 8851901"/>
              <a:gd name="connsiteY8158" fmla="*/ 3841801 h 6857997"/>
              <a:gd name="connsiteX8159" fmla="*/ 6794182 w 8851901"/>
              <a:gd name="connsiteY8159" fmla="*/ 3843777 h 6857997"/>
              <a:gd name="connsiteX8160" fmla="*/ 6791386 w 8851901"/>
              <a:gd name="connsiteY8160" fmla="*/ 3845357 h 6857997"/>
              <a:gd name="connsiteX8161" fmla="*/ 6788191 w 8851901"/>
              <a:gd name="connsiteY8161" fmla="*/ 3848122 h 6857997"/>
              <a:gd name="connsiteX8162" fmla="*/ 6785795 w 8851901"/>
              <a:gd name="connsiteY8162" fmla="*/ 3850492 h 6857997"/>
              <a:gd name="connsiteX8163" fmla="*/ 6782999 w 8851901"/>
              <a:gd name="connsiteY8163" fmla="*/ 3852862 h 6857997"/>
              <a:gd name="connsiteX8164" fmla="*/ 6785395 w 8851901"/>
              <a:gd name="connsiteY8164" fmla="*/ 3846147 h 6857997"/>
              <a:gd name="connsiteX8165" fmla="*/ 6788990 w 8851901"/>
              <a:gd name="connsiteY8165" fmla="*/ 3839036 h 6857997"/>
              <a:gd name="connsiteX8166" fmla="*/ 6791386 w 8851901"/>
              <a:gd name="connsiteY8166" fmla="*/ 3833111 h 6857997"/>
              <a:gd name="connsiteX8167" fmla="*/ 6792584 w 8851901"/>
              <a:gd name="connsiteY8167" fmla="*/ 3829951 h 6857997"/>
              <a:gd name="connsiteX8168" fmla="*/ 6793782 w 8851901"/>
              <a:gd name="connsiteY8168" fmla="*/ 3826791 h 6857997"/>
              <a:gd name="connsiteX8169" fmla="*/ 6794182 w 8851901"/>
              <a:gd name="connsiteY8169" fmla="*/ 3823236 h 6857997"/>
              <a:gd name="connsiteX8170" fmla="*/ 6794182 w 8851901"/>
              <a:gd name="connsiteY8170" fmla="*/ 3819681 h 6857997"/>
              <a:gd name="connsiteX8171" fmla="*/ 6794182 w 8851901"/>
              <a:gd name="connsiteY8171" fmla="*/ 3816521 h 6857997"/>
              <a:gd name="connsiteX8172" fmla="*/ 6793383 w 8851901"/>
              <a:gd name="connsiteY8172" fmla="*/ 3812965 h 6857997"/>
              <a:gd name="connsiteX8173" fmla="*/ 6791386 w 8851901"/>
              <a:gd name="connsiteY8173" fmla="*/ 3809015 h 6857997"/>
              <a:gd name="connsiteX8174" fmla="*/ 6789389 w 8851901"/>
              <a:gd name="connsiteY8174" fmla="*/ 3805460 h 6857997"/>
              <a:gd name="connsiteX8175" fmla="*/ 6785795 w 8851901"/>
              <a:gd name="connsiteY8175" fmla="*/ 3800720 h 6857997"/>
              <a:gd name="connsiteX8176" fmla="*/ 6781801 w 8851901"/>
              <a:gd name="connsiteY8176" fmla="*/ 3796375 h 6857997"/>
              <a:gd name="connsiteX8177" fmla="*/ 6792185 w 8851901"/>
              <a:gd name="connsiteY8177" fmla="*/ 3794005 h 6857997"/>
              <a:gd name="connsiteX8178" fmla="*/ 6797776 w 8851901"/>
              <a:gd name="connsiteY8178" fmla="*/ 3793215 h 6857997"/>
              <a:gd name="connsiteX8179" fmla="*/ 6802568 w 8851901"/>
              <a:gd name="connsiteY8179" fmla="*/ 3792820 h 6857997"/>
              <a:gd name="connsiteX8180" fmla="*/ 6807361 w 8851901"/>
              <a:gd name="connsiteY8180" fmla="*/ 3793215 h 6857997"/>
              <a:gd name="connsiteX8181" fmla="*/ 6812952 w 8851901"/>
              <a:gd name="connsiteY8181" fmla="*/ 3793610 h 6857997"/>
              <a:gd name="connsiteX8182" fmla="*/ 6818144 w 8851901"/>
              <a:gd name="connsiteY8182" fmla="*/ 3795190 h 6857997"/>
              <a:gd name="connsiteX8183" fmla="*/ 6823735 w 8851901"/>
              <a:gd name="connsiteY8183" fmla="*/ 3797560 h 6857997"/>
              <a:gd name="connsiteX8184" fmla="*/ 6824134 w 8851901"/>
              <a:gd name="connsiteY8184" fmla="*/ 3795980 h 6857997"/>
              <a:gd name="connsiteX8185" fmla="*/ 6824134 w 8851901"/>
              <a:gd name="connsiteY8185" fmla="*/ 3794795 h 6857997"/>
              <a:gd name="connsiteX8186" fmla="*/ 6822936 w 8851901"/>
              <a:gd name="connsiteY8186" fmla="*/ 3790055 h 6857997"/>
              <a:gd name="connsiteX8187" fmla="*/ 6821339 w 8851901"/>
              <a:gd name="connsiteY8187" fmla="*/ 3781364 h 6857997"/>
              <a:gd name="connsiteX8188" fmla="*/ 6820141 w 8851901"/>
              <a:gd name="connsiteY8188" fmla="*/ 3777809 h 6857997"/>
              <a:gd name="connsiteX8189" fmla="*/ 6820141 w 8851901"/>
              <a:gd name="connsiteY8189" fmla="*/ 3775834 h 6857997"/>
              <a:gd name="connsiteX8190" fmla="*/ 6820540 w 8851901"/>
              <a:gd name="connsiteY8190" fmla="*/ 3774254 h 6857997"/>
              <a:gd name="connsiteX8191" fmla="*/ 6821339 w 8851901"/>
              <a:gd name="connsiteY8191" fmla="*/ 3773069 h 6857997"/>
              <a:gd name="connsiteX8192" fmla="*/ 6822137 w 8851901"/>
              <a:gd name="connsiteY8192" fmla="*/ 3772279 h 6857997"/>
              <a:gd name="connsiteX8193" fmla="*/ 6823735 w 8851901"/>
              <a:gd name="connsiteY8193" fmla="*/ 3772279 h 6857997"/>
              <a:gd name="connsiteX8194" fmla="*/ 6825732 w 8851901"/>
              <a:gd name="connsiteY8194" fmla="*/ 3772279 h 6857997"/>
              <a:gd name="connsiteX8195" fmla="*/ 6826930 w 8851901"/>
              <a:gd name="connsiteY8195" fmla="*/ 3775044 h 6857997"/>
              <a:gd name="connsiteX8196" fmla="*/ 6828128 w 8851901"/>
              <a:gd name="connsiteY8196" fmla="*/ 3776229 h 6857997"/>
              <a:gd name="connsiteX8197" fmla="*/ 6829326 w 8851901"/>
              <a:gd name="connsiteY8197" fmla="*/ 3776229 h 6857997"/>
              <a:gd name="connsiteX8198" fmla="*/ 6830524 w 8851901"/>
              <a:gd name="connsiteY8198" fmla="*/ 3775044 h 6857997"/>
              <a:gd name="connsiteX8199" fmla="*/ 6832521 w 8851901"/>
              <a:gd name="connsiteY8199" fmla="*/ 3771884 h 6857997"/>
              <a:gd name="connsiteX8200" fmla="*/ 6833719 w 8851901"/>
              <a:gd name="connsiteY8200" fmla="*/ 3769909 h 6857997"/>
              <a:gd name="connsiteX8201" fmla="*/ 7299397 w 8851901"/>
              <a:gd name="connsiteY8201" fmla="*/ 3762373 h 6857997"/>
              <a:gd name="connsiteX8202" fmla="*/ 7303714 w 8851901"/>
              <a:gd name="connsiteY8202" fmla="*/ 3762373 h 6857997"/>
              <a:gd name="connsiteX8203" fmla="*/ 7304499 w 8851901"/>
              <a:gd name="connsiteY8203" fmla="*/ 3764699 h 6857997"/>
              <a:gd name="connsiteX8204" fmla="*/ 7305676 w 8851901"/>
              <a:gd name="connsiteY8204" fmla="*/ 3766637 h 6857997"/>
              <a:gd name="connsiteX8205" fmla="*/ 7305676 w 8851901"/>
              <a:gd name="connsiteY8205" fmla="*/ 3768575 h 6857997"/>
              <a:gd name="connsiteX8206" fmla="*/ 7305284 w 8851901"/>
              <a:gd name="connsiteY8206" fmla="*/ 3770514 h 6857997"/>
              <a:gd name="connsiteX8207" fmla="*/ 7303322 w 8851901"/>
              <a:gd name="connsiteY8207" fmla="*/ 3774390 h 6857997"/>
              <a:gd name="connsiteX8208" fmla="*/ 7301359 w 8851901"/>
              <a:gd name="connsiteY8208" fmla="*/ 3777491 h 6857997"/>
              <a:gd name="connsiteX8209" fmla="*/ 7299005 w 8851901"/>
              <a:gd name="connsiteY8209" fmla="*/ 3781368 h 6857997"/>
              <a:gd name="connsiteX8210" fmla="*/ 7298220 w 8851901"/>
              <a:gd name="connsiteY8210" fmla="*/ 3782918 h 6857997"/>
              <a:gd name="connsiteX8211" fmla="*/ 7297828 w 8851901"/>
              <a:gd name="connsiteY8211" fmla="*/ 3784857 h 6857997"/>
              <a:gd name="connsiteX8212" fmla="*/ 7297828 w 8851901"/>
              <a:gd name="connsiteY8212" fmla="*/ 3787183 h 6857997"/>
              <a:gd name="connsiteX8213" fmla="*/ 7298220 w 8851901"/>
              <a:gd name="connsiteY8213" fmla="*/ 3789121 h 6857997"/>
              <a:gd name="connsiteX8214" fmla="*/ 7299790 w 8851901"/>
              <a:gd name="connsiteY8214" fmla="*/ 3791447 h 6857997"/>
              <a:gd name="connsiteX8215" fmla="*/ 7301752 w 8851901"/>
              <a:gd name="connsiteY8215" fmla="*/ 3793773 h 6857997"/>
              <a:gd name="connsiteX8216" fmla="*/ 7297435 w 8851901"/>
              <a:gd name="connsiteY8216" fmla="*/ 3795323 h 6857997"/>
              <a:gd name="connsiteX8217" fmla="*/ 7293511 w 8851901"/>
              <a:gd name="connsiteY8217" fmla="*/ 3795711 h 6857997"/>
              <a:gd name="connsiteX8218" fmla="*/ 7289587 w 8851901"/>
              <a:gd name="connsiteY8218" fmla="*/ 3795323 h 6857997"/>
              <a:gd name="connsiteX8219" fmla="*/ 7285663 w 8851901"/>
              <a:gd name="connsiteY8219" fmla="*/ 3793385 h 6857997"/>
              <a:gd name="connsiteX8220" fmla="*/ 7282131 w 8851901"/>
              <a:gd name="connsiteY8220" fmla="*/ 3791059 h 6857997"/>
              <a:gd name="connsiteX8221" fmla="*/ 7278599 w 8851901"/>
              <a:gd name="connsiteY8221" fmla="*/ 3787183 h 6857997"/>
              <a:gd name="connsiteX8222" fmla="*/ 7274675 w 8851901"/>
              <a:gd name="connsiteY8222" fmla="*/ 3782531 h 6857997"/>
              <a:gd name="connsiteX8223" fmla="*/ 7270751 w 8851901"/>
              <a:gd name="connsiteY8223" fmla="*/ 3777104 h 6857997"/>
              <a:gd name="connsiteX8224" fmla="*/ 7275068 w 8851901"/>
              <a:gd name="connsiteY8224" fmla="*/ 3773227 h 6857997"/>
              <a:gd name="connsiteX8225" fmla="*/ 7279384 w 8851901"/>
              <a:gd name="connsiteY8225" fmla="*/ 3770126 h 6857997"/>
              <a:gd name="connsiteX8226" fmla="*/ 7283308 w 8851901"/>
              <a:gd name="connsiteY8226" fmla="*/ 3767025 h 6857997"/>
              <a:gd name="connsiteX8227" fmla="*/ 7287625 w 8851901"/>
              <a:gd name="connsiteY8227" fmla="*/ 3765086 h 6857997"/>
              <a:gd name="connsiteX8228" fmla="*/ 7291549 w 8851901"/>
              <a:gd name="connsiteY8228" fmla="*/ 3763923 h 6857997"/>
              <a:gd name="connsiteX8229" fmla="*/ 7295473 w 8851901"/>
              <a:gd name="connsiteY8229" fmla="*/ 3762761 h 6857997"/>
              <a:gd name="connsiteX8230" fmla="*/ 6871441 w 8851901"/>
              <a:gd name="connsiteY8230" fmla="*/ 3757611 h 6857997"/>
              <a:gd name="connsiteX8231" fmla="*/ 6872288 w 8851901"/>
              <a:gd name="connsiteY8231" fmla="*/ 3761525 h 6857997"/>
              <a:gd name="connsiteX8232" fmla="*/ 6872288 w 8851901"/>
              <a:gd name="connsiteY8232" fmla="*/ 3764657 h 6857997"/>
              <a:gd name="connsiteX8233" fmla="*/ 6872288 w 8851901"/>
              <a:gd name="connsiteY8233" fmla="*/ 3767397 h 6857997"/>
              <a:gd name="connsiteX8234" fmla="*/ 6871865 w 8851901"/>
              <a:gd name="connsiteY8234" fmla="*/ 3769745 h 6857997"/>
              <a:gd name="connsiteX8235" fmla="*/ 6871441 w 8851901"/>
              <a:gd name="connsiteY8235" fmla="*/ 3771703 h 6857997"/>
              <a:gd name="connsiteX8236" fmla="*/ 6870171 w 8851901"/>
              <a:gd name="connsiteY8236" fmla="*/ 3773660 h 6857997"/>
              <a:gd name="connsiteX8237" fmla="*/ 6867631 w 8851901"/>
              <a:gd name="connsiteY8237" fmla="*/ 3777183 h 6857997"/>
              <a:gd name="connsiteX8238" fmla="*/ 6864668 w 8851901"/>
              <a:gd name="connsiteY8238" fmla="*/ 3779531 h 6857997"/>
              <a:gd name="connsiteX8239" fmla="*/ 6860435 w 8851901"/>
              <a:gd name="connsiteY8239" fmla="*/ 3781880 h 6857997"/>
              <a:gd name="connsiteX8240" fmla="*/ 6853238 w 8851901"/>
              <a:gd name="connsiteY8240" fmla="*/ 3786186 h 6857997"/>
              <a:gd name="connsiteX8241" fmla="*/ 6854085 w 8851901"/>
              <a:gd name="connsiteY8241" fmla="*/ 3784229 h 6857997"/>
              <a:gd name="connsiteX8242" fmla="*/ 6855778 w 8851901"/>
              <a:gd name="connsiteY8242" fmla="*/ 3782663 h 6857997"/>
              <a:gd name="connsiteX8243" fmla="*/ 6857471 w 8851901"/>
              <a:gd name="connsiteY8243" fmla="*/ 3778357 h 6857997"/>
              <a:gd name="connsiteX8244" fmla="*/ 6859588 w 8851901"/>
              <a:gd name="connsiteY8244" fmla="*/ 3769354 h 6857997"/>
              <a:gd name="connsiteX8245" fmla="*/ 6860435 w 8851901"/>
              <a:gd name="connsiteY8245" fmla="*/ 3765048 h 6857997"/>
              <a:gd name="connsiteX8246" fmla="*/ 6861281 w 8851901"/>
              <a:gd name="connsiteY8246" fmla="*/ 3763091 h 6857997"/>
              <a:gd name="connsiteX8247" fmla="*/ 6862551 w 8851901"/>
              <a:gd name="connsiteY8247" fmla="*/ 3761134 h 6857997"/>
              <a:gd name="connsiteX8248" fmla="*/ 6864245 w 8851901"/>
              <a:gd name="connsiteY8248" fmla="*/ 3759568 h 6857997"/>
              <a:gd name="connsiteX8249" fmla="*/ 6866361 w 8851901"/>
              <a:gd name="connsiteY8249" fmla="*/ 3758785 h 6857997"/>
              <a:gd name="connsiteX8250" fmla="*/ 6868901 w 8851901"/>
              <a:gd name="connsiteY8250" fmla="*/ 3758394 h 6857997"/>
              <a:gd name="connsiteX8251" fmla="*/ 6251576 w 8851901"/>
              <a:gd name="connsiteY8251" fmla="*/ 3730623 h 6857997"/>
              <a:gd name="connsiteX8252" fmla="*/ 6255545 w 8851901"/>
              <a:gd name="connsiteY8252" fmla="*/ 3730623 h 6857997"/>
              <a:gd name="connsiteX8253" fmla="*/ 6259910 w 8851901"/>
              <a:gd name="connsiteY8253" fmla="*/ 3731025 h 6857997"/>
              <a:gd name="connsiteX8254" fmla="*/ 6264276 w 8851901"/>
              <a:gd name="connsiteY8254" fmla="*/ 3732230 h 6857997"/>
              <a:gd name="connsiteX8255" fmla="*/ 6269038 w 8851901"/>
              <a:gd name="connsiteY8255" fmla="*/ 3733435 h 6857997"/>
              <a:gd name="connsiteX8256" fmla="*/ 6278960 w 8851901"/>
              <a:gd name="connsiteY8256" fmla="*/ 3737451 h 6857997"/>
              <a:gd name="connsiteX8257" fmla="*/ 6288088 w 8851901"/>
              <a:gd name="connsiteY8257" fmla="*/ 3741468 h 6857997"/>
              <a:gd name="connsiteX8258" fmla="*/ 6292851 w 8851901"/>
              <a:gd name="connsiteY8258" fmla="*/ 3743476 h 6857997"/>
              <a:gd name="connsiteX8259" fmla="*/ 6297217 w 8851901"/>
              <a:gd name="connsiteY8259" fmla="*/ 3744279 h 6857997"/>
              <a:gd name="connsiteX8260" fmla="*/ 6301582 w 8851901"/>
              <a:gd name="connsiteY8260" fmla="*/ 3745484 h 6857997"/>
              <a:gd name="connsiteX8261" fmla="*/ 6305551 w 8851901"/>
              <a:gd name="connsiteY8261" fmla="*/ 3745886 h 6857997"/>
              <a:gd name="connsiteX8262" fmla="*/ 6302376 w 8851901"/>
              <a:gd name="connsiteY8262" fmla="*/ 3752714 h 6857997"/>
              <a:gd name="connsiteX8263" fmla="*/ 6299201 w 8851901"/>
              <a:gd name="connsiteY8263" fmla="*/ 3757534 h 6857997"/>
              <a:gd name="connsiteX8264" fmla="*/ 6297217 w 8851901"/>
              <a:gd name="connsiteY8264" fmla="*/ 3759543 h 6857997"/>
              <a:gd name="connsiteX8265" fmla="*/ 6296026 w 8851901"/>
              <a:gd name="connsiteY8265" fmla="*/ 3761149 h 6857997"/>
              <a:gd name="connsiteX8266" fmla="*/ 6294042 w 8851901"/>
              <a:gd name="connsiteY8266" fmla="*/ 3762756 h 6857997"/>
              <a:gd name="connsiteX8267" fmla="*/ 6292057 w 8851901"/>
              <a:gd name="connsiteY8267" fmla="*/ 3763559 h 6857997"/>
              <a:gd name="connsiteX8268" fmla="*/ 6290073 w 8851901"/>
              <a:gd name="connsiteY8268" fmla="*/ 3763961 h 6857997"/>
              <a:gd name="connsiteX8269" fmla="*/ 6288088 w 8851901"/>
              <a:gd name="connsiteY8269" fmla="*/ 3763961 h 6857997"/>
              <a:gd name="connsiteX8270" fmla="*/ 6284120 w 8851901"/>
              <a:gd name="connsiteY8270" fmla="*/ 3763559 h 6857997"/>
              <a:gd name="connsiteX8271" fmla="*/ 6280151 w 8851901"/>
              <a:gd name="connsiteY8271" fmla="*/ 3762756 h 6857997"/>
              <a:gd name="connsiteX8272" fmla="*/ 6275785 w 8851901"/>
              <a:gd name="connsiteY8272" fmla="*/ 3760748 h 6857997"/>
              <a:gd name="connsiteX8273" fmla="*/ 6267054 w 8851901"/>
              <a:gd name="connsiteY8273" fmla="*/ 3755124 h 6857997"/>
              <a:gd name="connsiteX8274" fmla="*/ 6257926 w 8851901"/>
              <a:gd name="connsiteY8274" fmla="*/ 3749501 h 6857997"/>
              <a:gd name="connsiteX8275" fmla="*/ 6253560 w 8851901"/>
              <a:gd name="connsiteY8275" fmla="*/ 3746689 h 6857997"/>
              <a:gd name="connsiteX8276" fmla="*/ 6248798 w 8851901"/>
              <a:gd name="connsiteY8276" fmla="*/ 3744279 h 6857997"/>
              <a:gd name="connsiteX8277" fmla="*/ 6243638 w 8851901"/>
              <a:gd name="connsiteY8277" fmla="*/ 3742271 h 6857997"/>
              <a:gd name="connsiteX8278" fmla="*/ 6238876 w 8851901"/>
              <a:gd name="connsiteY8278" fmla="*/ 3741468 h 6857997"/>
              <a:gd name="connsiteX8279" fmla="*/ 6241257 w 8851901"/>
              <a:gd name="connsiteY8279" fmla="*/ 3737049 h 6857997"/>
              <a:gd name="connsiteX8280" fmla="*/ 6244432 w 8851901"/>
              <a:gd name="connsiteY8280" fmla="*/ 3733435 h 6857997"/>
              <a:gd name="connsiteX8281" fmla="*/ 6247607 w 8851901"/>
              <a:gd name="connsiteY8281" fmla="*/ 3731426 h 6857997"/>
              <a:gd name="connsiteX8282" fmla="*/ 7655856 w 8851901"/>
              <a:gd name="connsiteY8282" fmla="*/ 3721098 h 6857997"/>
              <a:gd name="connsiteX8283" fmla="*/ 7658155 w 8851901"/>
              <a:gd name="connsiteY8283" fmla="*/ 3721098 h 6857997"/>
              <a:gd name="connsiteX8284" fmla="*/ 7658538 w 8851901"/>
              <a:gd name="connsiteY8284" fmla="*/ 3721892 h 6857997"/>
              <a:gd name="connsiteX8285" fmla="*/ 7659688 w 8851901"/>
              <a:gd name="connsiteY8285" fmla="*/ 3722288 h 6857997"/>
              <a:gd name="connsiteX8286" fmla="*/ 7659688 w 8851901"/>
              <a:gd name="connsiteY8286" fmla="*/ 3722685 h 6857997"/>
              <a:gd name="connsiteX8287" fmla="*/ 7659688 w 8851901"/>
              <a:gd name="connsiteY8287" fmla="*/ 3723479 h 6857997"/>
              <a:gd name="connsiteX8288" fmla="*/ 7658538 w 8851901"/>
              <a:gd name="connsiteY8288" fmla="*/ 3726257 h 6857997"/>
              <a:gd name="connsiteX8289" fmla="*/ 7656239 w 8851901"/>
              <a:gd name="connsiteY8289" fmla="*/ 3729432 h 6857997"/>
              <a:gd name="connsiteX8290" fmla="*/ 7652024 w 8851901"/>
              <a:gd name="connsiteY8290" fmla="*/ 3734195 h 6857997"/>
              <a:gd name="connsiteX8291" fmla="*/ 7645893 w 8851901"/>
              <a:gd name="connsiteY8291" fmla="*/ 3739751 h 6857997"/>
              <a:gd name="connsiteX8292" fmla="*/ 7637463 w 8851901"/>
              <a:gd name="connsiteY8292" fmla="*/ 3746498 h 6857997"/>
              <a:gd name="connsiteX8293" fmla="*/ 7637463 w 8851901"/>
              <a:gd name="connsiteY8293" fmla="*/ 3743720 h 6857997"/>
              <a:gd name="connsiteX8294" fmla="*/ 7637846 w 8851901"/>
              <a:gd name="connsiteY8294" fmla="*/ 3741338 h 6857997"/>
              <a:gd name="connsiteX8295" fmla="*/ 7638996 w 8851901"/>
              <a:gd name="connsiteY8295" fmla="*/ 3736179 h 6857997"/>
              <a:gd name="connsiteX8296" fmla="*/ 7640912 w 8851901"/>
              <a:gd name="connsiteY8296" fmla="*/ 3732607 h 6857997"/>
              <a:gd name="connsiteX8297" fmla="*/ 7643594 w 8851901"/>
              <a:gd name="connsiteY8297" fmla="*/ 3729035 h 6857997"/>
              <a:gd name="connsiteX8298" fmla="*/ 7647043 w 8851901"/>
              <a:gd name="connsiteY8298" fmla="*/ 3726257 h 6857997"/>
              <a:gd name="connsiteX8299" fmla="*/ 7649725 w 8851901"/>
              <a:gd name="connsiteY8299" fmla="*/ 3723479 h 6857997"/>
              <a:gd name="connsiteX8300" fmla="*/ 7652791 w 8851901"/>
              <a:gd name="connsiteY8300" fmla="*/ 3722288 h 6857997"/>
              <a:gd name="connsiteX8301" fmla="*/ 7789069 w 8851901"/>
              <a:gd name="connsiteY8301" fmla="*/ 3705223 h 6857997"/>
              <a:gd name="connsiteX8302" fmla="*/ 7792244 w 8851901"/>
              <a:gd name="connsiteY8302" fmla="*/ 3705223 h 6857997"/>
              <a:gd name="connsiteX8303" fmla="*/ 7794626 w 8851901"/>
              <a:gd name="connsiteY8303" fmla="*/ 3705223 h 6857997"/>
              <a:gd name="connsiteX8304" fmla="*/ 7797404 w 8851901"/>
              <a:gd name="connsiteY8304" fmla="*/ 3706381 h 6857997"/>
              <a:gd name="connsiteX8305" fmla="*/ 7800976 w 8851901"/>
              <a:gd name="connsiteY8305" fmla="*/ 3707154 h 6857997"/>
              <a:gd name="connsiteX8306" fmla="*/ 7803754 w 8851901"/>
              <a:gd name="connsiteY8306" fmla="*/ 3709084 h 6857997"/>
              <a:gd name="connsiteX8307" fmla="*/ 7807326 w 8851901"/>
              <a:gd name="connsiteY8307" fmla="*/ 3712174 h 6857997"/>
              <a:gd name="connsiteX8308" fmla="*/ 7810501 w 8851901"/>
              <a:gd name="connsiteY8308" fmla="*/ 3714877 h 6857997"/>
              <a:gd name="connsiteX8309" fmla="*/ 7809310 w 8851901"/>
              <a:gd name="connsiteY8309" fmla="*/ 3717194 h 6857997"/>
              <a:gd name="connsiteX8310" fmla="*/ 7807326 w 8851901"/>
              <a:gd name="connsiteY8310" fmla="*/ 3718738 h 6857997"/>
              <a:gd name="connsiteX8311" fmla="*/ 7805738 w 8851901"/>
              <a:gd name="connsiteY8311" fmla="*/ 3719897 h 6857997"/>
              <a:gd name="connsiteX8312" fmla="*/ 7803754 w 8851901"/>
              <a:gd name="connsiteY8312" fmla="*/ 3720669 h 6857997"/>
              <a:gd name="connsiteX8313" fmla="*/ 7801770 w 8851901"/>
              <a:gd name="connsiteY8313" fmla="*/ 3720669 h 6857997"/>
              <a:gd name="connsiteX8314" fmla="*/ 7800579 w 8851901"/>
              <a:gd name="connsiteY8314" fmla="*/ 3720669 h 6857997"/>
              <a:gd name="connsiteX8315" fmla="*/ 7797007 w 8851901"/>
              <a:gd name="connsiteY8315" fmla="*/ 3719124 h 6857997"/>
              <a:gd name="connsiteX8316" fmla="*/ 7793435 w 8851901"/>
              <a:gd name="connsiteY8316" fmla="*/ 3717580 h 6857997"/>
              <a:gd name="connsiteX8317" fmla="*/ 7790260 w 8851901"/>
              <a:gd name="connsiteY8317" fmla="*/ 3716807 h 6857997"/>
              <a:gd name="connsiteX8318" fmla="*/ 7788276 w 8851901"/>
              <a:gd name="connsiteY8318" fmla="*/ 3716807 h 6857997"/>
              <a:gd name="connsiteX8319" fmla="*/ 7786688 w 8851901"/>
              <a:gd name="connsiteY8319" fmla="*/ 3716807 h 6857997"/>
              <a:gd name="connsiteX8320" fmla="*/ 7784704 w 8851901"/>
              <a:gd name="connsiteY8320" fmla="*/ 3717194 h 6857997"/>
              <a:gd name="connsiteX8321" fmla="*/ 7783513 w 8851901"/>
              <a:gd name="connsiteY8321" fmla="*/ 3718738 h 6857997"/>
              <a:gd name="connsiteX8322" fmla="*/ 7781926 w 8851901"/>
              <a:gd name="connsiteY8322" fmla="*/ 3721827 h 6857997"/>
              <a:gd name="connsiteX8323" fmla="*/ 7781529 w 8851901"/>
              <a:gd name="connsiteY8323" fmla="*/ 3724144 h 6857997"/>
              <a:gd name="connsiteX8324" fmla="*/ 7781529 w 8851901"/>
              <a:gd name="connsiteY8324" fmla="*/ 3726847 h 6857997"/>
              <a:gd name="connsiteX8325" fmla="*/ 7782322 w 8851901"/>
              <a:gd name="connsiteY8325" fmla="*/ 3728006 h 6857997"/>
              <a:gd name="connsiteX8326" fmla="*/ 7783910 w 8851901"/>
              <a:gd name="connsiteY8326" fmla="*/ 3729551 h 6857997"/>
              <a:gd name="connsiteX8327" fmla="*/ 7785894 w 8851901"/>
              <a:gd name="connsiteY8327" fmla="*/ 3730323 h 6857997"/>
              <a:gd name="connsiteX8328" fmla="*/ 7790260 w 8851901"/>
              <a:gd name="connsiteY8328" fmla="*/ 3732254 h 6857997"/>
              <a:gd name="connsiteX8329" fmla="*/ 7794626 w 8851901"/>
              <a:gd name="connsiteY8329" fmla="*/ 3733798 h 6857997"/>
              <a:gd name="connsiteX8330" fmla="*/ 7796610 w 8851901"/>
              <a:gd name="connsiteY8330" fmla="*/ 3734571 h 6857997"/>
              <a:gd name="connsiteX8331" fmla="*/ 7798595 w 8851901"/>
              <a:gd name="connsiteY8331" fmla="*/ 3736115 h 6857997"/>
              <a:gd name="connsiteX8332" fmla="*/ 7799785 w 8851901"/>
              <a:gd name="connsiteY8332" fmla="*/ 3738046 h 6857997"/>
              <a:gd name="connsiteX8333" fmla="*/ 7800579 w 8851901"/>
              <a:gd name="connsiteY8333" fmla="*/ 3739977 h 6857997"/>
              <a:gd name="connsiteX8334" fmla="*/ 7800579 w 8851901"/>
              <a:gd name="connsiteY8334" fmla="*/ 3742680 h 6857997"/>
              <a:gd name="connsiteX8335" fmla="*/ 7799785 w 8851901"/>
              <a:gd name="connsiteY8335" fmla="*/ 3746155 h 6857997"/>
              <a:gd name="connsiteX8336" fmla="*/ 7795816 w 8851901"/>
              <a:gd name="connsiteY8336" fmla="*/ 3746927 h 6857997"/>
              <a:gd name="connsiteX8337" fmla="*/ 7792641 w 8851901"/>
              <a:gd name="connsiteY8337" fmla="*/ 3748086 h 6857997"/>
              <a:gd name="connsiteX8338" fmla="*/ 7789069 w 8851901"/>
              <a:gd name="connsiteY8338" fmla="*/ 3748086 h 6857997"/>
              <a:gd name="connsiteX8339" fmla="*/ 7786291 w 8851901"/>
              <a:gd name="connsiteY8339" fmla="*/ 3747700 h 6857997"/>
              <a:gd name="connsiteX8340" fmla="*/ 7783910 w 8851901"/>
              <a:gd name="connsiteY8340" fmla="*/ 3746927 h 6857997"/>
              <a:gd name="connsiteX8341" fmla="*/ 7781926 w 8851901"/>
              <a:gd name="connsiteY8341" fmla="*/ 3745769 h 6857997"/>
              <a:gd name="connsiteX8342" fmla="*/ 7779941 w 8851901"/>
              <a:gd name="connsiteY8342" fmla="*/ 3744224 h 6857997"/>
              <a:gd name="connsiteX8343" fmla="*/ 7777957 w 8851901"/>
              <a:gd name="connsiteY8343" fmla="*/ 3742294 h 6857997"/>
              <a:gd name="connsiteX8344" fmla="*/ 7777163 w 8851901"/>
              <a:gd name="connsiteY8344" fmla="*/ 3740363 h 6857997"/>
              <a:gd name="connsiteX8345" fmla="*/ 7775576 w 8851901"/>
              <a:gd name="connsiteY8345" fmla="*/ 3738046 h 6857997"/>
              <a:gd name="connsiteX8346" fmla="*/ 7775179 w 8851901"/>
              <a:gd name="connsiteY8346" fmla="*/ 3735729 h 6857997"/>
              <a:gd name="connsiteX8347" fmla="*/ 7774385 w 8851901"/>
              <a:gd name="connsiteY8347" fmla="*/ 3733412 h 6857997"/>
              <a:gd name="connsiteX8348" fmla="*/ 7773988 w 8851901"/>
              <a:gd name="connsiteY8348" fmla="*/ 3727620 h 6857997"/>
              <a:gd name="connsiteX8349" fmla="*/ 7775179 w 8851901"/>
              <a:gd name="connsiteY8349" fmla="*/ 3722600 h 6857997"/>
              <a:gd name="connsiteX8350" fmla="*/ 7776369 w 8851901"/>
              <a:gd name="connsiteY8350" fmla="*/ 3717194 h 6857997"/>
              <a:gd name="connsiteX8351" fmla="*/ 7779544 w 8851901"/>
              <a:gd name="connsiteY8351" fmla="*/ 3712560 h 6857997"/>
              <a:gd name="connsiteX8352" fmla="*/ 7780735 w 8851901"/>
              <a:gd name="connsiteY8352" fmla="*/ 3710629 h 6857997"/>
              <a:gd name="connsiteX8353" fmla="*/ 7782719 w 8851901"/>
              <a:gd name="connsiteY8353" fmla="*/ 3708698 h 6857997"/>
              <a:gd name="connsiteX8354" fmla="*/ 7784704 w 8851901"/>
              <a:gd name="connsiteY8354" fmla="*/ 3707154 h 6857997"/>
              <a:gd name="connsiteX8355" fmla="*/ 7787085 w 8851901"/>
              <a:gd name="connsiteY8355" fmla="*/ 3706381 h 6857997"/>
              <a:gd name="connsiteX8356" fmla="*/ 7532688 w 8851901"/>
              <a:gd name="connsiteY8356" fmla="*/ 3702049 h 6857997"/>
              <a:gd name="connsiteX8357" fmla="*/ 7535005 w 8851901"/>
              <a:gd name="connsiteY8357" fmla="*/ 3702049 h 6857997"/>
              <a:gd name="connsiteX8358" fmla="*/ 7537322 w 8851901"/>
              <a:gd name="connsiteY8358" fmla="*/ 3702049 h 6857997"/>
              <a:gd name="connsiteX8359" fmla="*/ 7540025 w 8851901"/>
              <a:gd name="connsiteY8359" fmla="*/ 3702446 h 6857997"/>
              <a:gd name="connsiteX8360" fmla="*/ 7541956 w 8851901"/>
              <a:gd name="connsiteY8360" fmla="*/ 3703636 h 6857997"/>
              <a:gd name="connsiteX8361" fmla="*/ 7543501 w 8851901"/>
              <a:gd name="connsiteY8361" fmla="*/ 3705621 h 6857997"/>
              <a:gd name="connsiteX8362" fmla="*/ 7545045 w 8851901"/>
              <a:gd name="connsiteY8362" fmla="*/ 3707605 h 6857997"/>
              <a:gd name="connsiteX8363" fmla="*/ 7543115 w 8851901"/>
              <a:gd name="connsiteY8363" fmla="*/ 3708002 h 6857997"/>
              <a:gd name="connsiteX8364" fmla="*/ 7541956 w 8851901"/>
              <a:gd name="connsiteY8364" fmla="*/ 3708796 h 6857997"/>
              <a:gd name="connsiteX8365" fmla="*/ 7541956 w 8851901"/>
              <a:gd name="connsiteY8365" fmla="*/ 3709987 h 6857997"/>
              <a:gd name="connsiteX8366" fmla="*/ 7541956 w 8851901"/>
              <a:gd name="connsiteY8366" fmla="*/ 3711574 h 6857997"/>
              <a:gd name="connsiteX8367" fmla="*/ 7542728 w 8851901"/>
              <a:gd name="connsiteY8367" fmla="*/ 3712765 h 6857997"/>
              <a:gd name="connsiteX8368" fmla="*/ 7543501 w 8851901"/>
              <a:gd name="connsiteY8368" fmla="*/ 3714749 h 6857997"/>
              <a:gd name="connsiteX8369" fmla="*/ 7546976 w 8851901"/>
              <a:gd name="connsiteY8369" fmla="*/ 3718321 h 6857997"/>
              <a:gd name="connsiteX8370" fmla="*/ 7543501 w 8851901"/>
              <a:gd name="connsiteY8370" fmla="*/ 3717924 h 6857997"/>
              <a:gd name="connsiteX8371" fmla="*/ 7540798 w 8851901"/>
              <a:gd name="connsiteY8371" fmla="*/ 3717924 h 6857997"/>
              <a:gd name="connsiteX8372" fmla="*/ 7536550 w 8851901"/>
              <a:gd name="connsiteY8372" fmla="*/ 3718718 h 6857997"/>
              <a:gd name="connsiteX8373" fmla="*/ 7533847 w 8851901"/>
              <a:gd name="connsiteY8373" fmla="*/ 3719512 h 6857997"/>
              <a:gd name="connsiteX8374" fmla="*/ 7530758 w 8851901"/>
              <a:gd name="connsiteY8374" fmla="*/ 3721099 h 6857997"/>
              <a:gd name="connsiteX8375" fmla="*/ 7528827 w 8851901"/>
              <a:gd name="connsiteY8375" fmla="*/ 3722290 h 6857997"/>
              <a:gd name="connsiteX8376" fmla="*/ 7526510 w 8851901"/>
              <a:gd name="connsiteY8376" fmla="*/ 3722687 h 6857997"/>
              <a:gd name="connsiteX8377" fmla="*/ 7525352 w 8851901"/>
              <a:gd name="connsiteY8377" fmla="*/ 3722290 h 6857997"/>
              <a:gd name="connsiteX8378" fmla="*/ 7523421 w 8851901"/>
              <a:gd name="connsiteY8378" fmla="*/ 3721496 h 6857997"/>
              <a:gd name="connsiteX8379" fmla="*/ 7519559 w 8851901"/>
              <a:gd name="connsiteY8379" fmla="*/ 3718718 h 6857997"/>
              <a:gd name="connsiteX8380" fmla="*/ 7518401 w 8851901"/>
              <a:gd name="connsiteY8380" fmla="*/ 3716337 h 6857997"/>
              <a:gd name="connsiteX8381" fmla="*/ 7518401 w 8851901"/>
              <a:gd name="connsiteY8381" fmla="*/ 3713955 h 6857997"/>
              <a:gd name="connsiteX8382" fmla="*/ 7519173 w 8851901"/>
              <a:gd name="connsiteY8382" fmla="*/ 3711971 h 6857997"/>
              <a:gd name="connsiteX8383" fmla="*/ 7519946 w 8851901"/>
              <a:gd name="connsiteY8383" fmla="*/ 3709590 h 6857997"/>
              <a:gd name="connsiteX8384" fmla="*/ 7521490 w 8851901"/>
              <a:gd name="connsiteY8384" fmla="*/ 3707605 h 6857997"/>
              <a:gd name="connsiteX8385" fmla="*/ 7523421 w 8851901"/>
              <a:gd name="connsiteY8385" fmla="*/ 3706018 h 6857997"/>
              <a:gd name="connsiteX8386" fmla="*/ 7525352 w 8851901"/>
              <a:gd name="connsiteY8386" fmla="*/ 3704430 h 6857997"/>
              <a:gd name="connsiteX8387" fmla="*/ 7527669 w 8851901"/>
              <a:gd name="connsiteY8387" fmla="*/ 3703636 h 6857997"/>
              <a:gd name="connsiteX8388" fmla="*/ 7529985 w 8851901"/>
              <a:gd name="connsiteY8388" fmla="*/ 3702446 h 6857997"/>
              <a:gd name="connsiteX8389" fmla="*/ 6915151 w 8851901"/>
              <a:gd name="connsiteY8389" fmla="*/ 3702049 h 6857997"/>
              <a:gd name="connsiteX8390" fmla="*/ 6919715 w 8851901"/>
              <a:gd name="connsiteY8390" fmla="*/ 3703688 h 6857997"/>
              <a:gd name="connsiteX8391" fmla="*/ 6924694 w 8851901"/>
              <a:gd name="connsiteY8391" fmla="*/ 3705326 h 6857997"/>
              <a:gd name="connsiteX8392" fmla="*/ 6933408 w 8851901"/>
              <a:gd name="connsiteY8392" fmla="*/ 3708604 h 6857997"/>
              <a:gd name="connsiteX8393" fmla="*/ 6937557 w 8851901"/>
              <a:gd name="connsiteY8393" fmla="*/ 3709423 h 6857997"/>
              <a:gd name="connsiteX8394" fmla="*/ 6941706 w 8851901"/>
              <a:gd name="connsiteY8394" fmla="*/ 3709423 h 6857997"/>
              <a:gd name="connsiteX8395" fmla="*/ 6943781 w 8851901"/>
              <a:gd name="connsiteY8395" fmla="*/ 3708604 h 6857997"/>
              <a:gd name="connsiteX8396" fmla="*/ 6945025 w 8851901"/>
              <a:gd name="connsiteY8396" fmla="*/ 3708194 h 6857997"/>
              <a:gd name="connsiteX8397" fmla="*/ 6947100 w 8851901"/>
              <a:gd name="connsiteY8397" fmla="*/ 3707375 h 6857997"/>
              <a:gd name="connsiteX8398" fmla="*/ 6948760 w 8851901"/>
              <a:gd name="connsiteY8398" fmla="*/ 3705326 h 6857997"/>
              <a:gd name="connsiteX8399" fmla="*/ 6951664 w 8851901"/>
              <a:gd name="connsiteY8399" fmla="*/ 3727449 h 6857997"/>
              <a:gd name="connsiteX8400" fmla="*/ 6945440 w 8851901"/>
              <a:gd name="connsiteY8400" fmla="*/ 3725810 h 6857997"/>
              <a:gd name="connsiteX8401" fmla="*/ 6940046 w 8851901"/>
              <a:gd name="connsiteY8401" fmla="*/ 3723762 h 6857997"/>
              <a:gd name="connsiteX8402" fmla="*/ 6934237 w 8851901"/>
              <a:gd name="connsiteY8402" fmla="*/ 3721304 h 6857997"/>
              <a:gd name="connsiteX8403" fmla="*/ 6929673 w 8851901"/>
              <a:gd name="connsiteY8403" fmla="*/ 3718436 h 6857997"/>
              <a:gd name="connsiteX8404" fmla="*/ 6925109 w 8851901"/>
              <a:gd name="connsiteY8404" fmla="*/ 3715159 h 6857997"/>
              <a:gd name="connsiteX8405" fmla="*/ 6920960 w 8851901"/>
              <a:gd name="connsiteY8405" fmla="*/ 3711471 h 6857997"/>
              <a:gd name="connsiteX8406" fmla="*/ 6917641 w 8851901"/>
              <a:gd name="connsiteY8406" fmla="*/ 3707375 h 6857997"/>
              <a:gd name="connsiteX8407" fmla="*/ 6370896 w 8851901"/>
              <a:gd name="connsiteY8407" fmla="*/ 3694111 h 6857997"/>
              <a:gd name="connsiteX8408" fmla="*/ 6376988 w 8851901"/>
              <a:gd name="connsiteY8408" fmla="*/ 3694111 h 6857997"/>
              <a:gd name="connsiteX8409" fmla="*/ 6375364 w 8851901"/>
              <a:gd name="connsiteY8409" fmla="*/ 3698477 h 6857997"/>
              <a:gd name="connsiteX8410" fmla="*/ 6373739 w 8851901"/>
              <a:gd name="connsiteY8410" fmla="*/ 3703636 h 6857997"/>
              <a:gd name="connsiteX8411" fmla="*/ 6372521 w 8851901"/>
              <a:gd name="connsiteY8411" fmla="*/ 3708399 h 6857997"/>
              <a:gd name="connsiteX8412" fmla="*/ 6370896 w 8851901"/>
              <a:gd name="connsiteY8412" fmla="*/ 3712764 h 6857997"/>
              <a:gd name="connsiteX8413" fmla="*/ 6368866 w 8851901"/>
              <a:gd name="connsiteY8413" fmla="*/ 3717130 h 6857997"/>
              <a:gd name="connsiteX8414" fmla="*/ 6366429 w 8851901"/>
              <a:gd name="connsiteY8414" fmla="*/ 3721099 h 6857997"/>
              <a:gd name="connsiteX8415" fmla="*/ 6362774 w 8851901"/>
              <a:gd name="connsiteY8415" fmla="*/ 3724274 h 6857997"/>
              <a:gd name="connsiteX8416" fmla="*/ 6360744 w 8851901"/>
              <a:gd name="connsiteY8416" fmla="*/ 3725861 h 6857997"/>
              <a:gd name="connsiteX8417" fmla="*/ 6358307 w 8851901"/>
              <a:gd name="connsiteY8417" fmla="*/ 3727449 h 6857997"/>
              <a:gd name="connsiteX8418" fmla="*/ 6354246 w 8851901"/>
              <a:gd name="connsiteY8418" fmla="*/ 3723083 h 6857997"/>
              <a:gd name="connsiteX8419" fmla="*/ 6350997 w 8851901"/>
              <a:gd name="connsiteY8419" fmla="*/ 3719114 h 6857997"/>
              <a:gd name="connsiteX8420" fmla="*/ 6348561 w 8851901"/>
              <a:gd name="connsiteY8420" fmla="*/ 3717527 h 6857997"/>
              <a:gd name="connsiteX8421" fmla="*/ 6346530 w 8851901"/>
              <a:gd name="connsiteY8421" fmla="*/ 3716733 h 6857997"/>
              <a:gd name="connsiteX8422" fmla="*/ 6344094 w 8851901"/>
              <a:gd name="connsiteY8422" fmla="*/ 3716336 h 6857997"/>
              <a:gd name="connsiteX8423" fmla="*/ 6342063 w 8851901"/>
              <a:gd name="connsiteY8423" fmla="*/ 3716336 h 6857997"/>
              <a:gd name="connsiteX8424" fmla="*/ 6344500 w 8851901"/>
              <a:gd name="connsiteY8424" fmla="*/ 3709986 h 6857997"/>
              <a:gd name="connsiteX8425" fmla="*/ 6348155 w 8851901"/>
              <a:gd name="connsiteY8425" fmla="*/ 3704827 h 6857997"/>
              <a:gd name="connsiteX8426" fmla="*/ 6351810 w 8851901"/>
              <a:gd name="connsiteY8426" fmla="*/ 3701255 h 6857997"/>
              <a:gd name="connsiteX8427" fmla="*/ 6355871 w 8851901"/>
              <a:gd name="connsiteY8427" fmla="*/ 3698080 h 6857997"/>
              <a:gd name="connsiteX8428" fmla="*/ 6360744 w 8851901"/>
              <a:gd name="connsiteY8428" fmla="*/ 3696095 h 6857997"/>
              <a:gd name="connsiteX8429" fmla="*/ 6366023 w 8851901"/>
              <a:gd name="connsiteY8429" fmla="*/ 3694905 h 6857997"/>
              <a:gd name="connsiteX8430" fmla="*/ 6892967 w 8851901"/>
              <a:gd name="connsiteY8430" fmla="*/ 3687761 h 6857997"/>
              <a:gd name="connsiteX8431" fmla="*/ 6894534 w 8851901"/>
              <a:gd name="connsiteY8431" fmla="*/ 3690212 h 6857997"/>
              <a:gd name="connsiteX8432" fmla="*/ 6895318 w 8851901"/>
              <a:gd name="connsiteY8432" fmla="*/ 3693072 h 6857997"/>
              <a:gd name="connsiteX8433" fmla="*/ 6896101 w 8851901"/>
              <a:gd name="connsiteY8433" fmla="*/ 3695523 h 6857997"/>
              <a:gd name="connsiteX8434" fmla="*/ 6896101 w 8851901"/>
              <a:gd name="connsiteY8434" fmla="*/ 3698383 h 6857997"/>
              <a:gd name="connsiteX8435" fmla="*/ 6896101 w 8851901"/>
              <a:gd name="connsiteY8435" fmla="*/ 3700426 h 6857997"/>
              <a:gd name="connsiteX8436" fmla="*/ 6895318 w 8851901"/>
              <a:gd name="connsiteY8436" fmla="*/ 3702877 h 6857997"/>
              <a:gd name="connsiteX8437" fmla="*/ 6894534 w 8851901"/>
              <a:gd name="connsiteY8437" fmla="*/ 3704920 h 6857997"/>
              <a:gd name="connsiteX8438" fmla="*/ 6893359 w 8851901"/>
              <a:gd name="connsiteY8438" fmla="*/ 3706963 h 6857997"/>
              <a:gd name="connsiteX8439" fmla="*/ 6890617 w 8851901"/>
              <a:gd name="connsiteY8439" fmla="*/ 3710231 h 6857997"/>
              <a:gd name="connsiteX8440" fmla="*/ 6886308 w 8851901"/>
              <a:gd name="connsiteY8440" fmla="*/ 3713908 h 6857997"/>
              <a:gd name="connsiteX8441" fmla="*/ 6881999 w 8851901"/>
              <a:gd name="connsiteY8441" fmla="*/ 3716768 h 6857997"/>
              <a:gd name="connsiteX8442" fmla="*/ 6876907 w 8851901"/>
              <a:gd name="connsiteY8442" fmla="*/ 3719628 h 6857997"/>
              <a:gd name="connsiteX8443" fmla="*/ 6865547 w 8851901"/>
              <a:gd name="connsiteY8443" fmla="*/ 3725348 h 6857997"/>
              <a:gd name="connsiteX8444" fmla="*/ 6854187 w 8851901"/>
              <a:gd name="connsiteY8444" fmla="*/ 3730659 h 6857997"/>
              <a:gd name="connsiteX8445" fmla="*/ 6849486 w 8851901"/>
              <a:gd name="connsiteY8445" fmla="*/ 3733927 h 6857997"/>
              <a:gd name="connsiteX8446" fmla="*/ 6844394 w 8851901"/>
              <a:gd name="connsiteY8446" fmla="*/ 3736787 h 6857997"/>
              <a:gd name="connsiteX8447" fmla="*/ 6840085 w 8851901"/>
              <a:gd name="connsiteY8447" fmla="*/ 3740055 h 6857997"/>
              <a:gd name="connsiteX8448" fmla="*/ 6836951 w 8851901"/>
              <a:gd name="connsiteY8448" fmla="*/ 3743324 h 6857997"/>
              <a:gd name="connsiteX8449" fmla="*/ 6836168 w 8851901"/>
              <a:gd name="connsiteY8449" fmla="*/ 3740055 h 6857997"/>
              <a:gd name="connsiteX8450" fmla="*/ 6835776 w 8851901"/>
              <a:gd name="connsiteY8450" fmla="*/ 3736378 h 6857997"/>
              <a:gd name="connsiteX8451" fmla="*/ 6835776 w 8851901"/>
              <a:gd name="connsiteY8451" fmla="*/ 3733519 h 6857997"/>
              <a:gd name="connsiteX8452" fmla="*/ 6835776 w 8851901"/>
              <a:gd name="connsiteY8452" fmla="*/ 3730250 h 6857997"/>
              <a:gd name="connsiteX8453" fmla="*/ 6836951 w 8851901"/>
              <a:gd name="connsiteY8453" fmla="*/ 3727799 h 6857997"/>
              <a:gd name="connsiteX8454" fmla="*/ 6837343 w 8851901"/>
              <a:gd name="connsiteY8454" fmla="*/ 3725348 h 6857997"/>
              <a:gd name="connsiteX8455" fmla="*/ 6838910 w 8851901"/>
              <a:gd name="connsiteY8455" fmla="*/ 3723305 h 6857997"/>
              <a:gd name="connsiteX8456" fmla="*/ 6840085 w 8851901"/>
              <a:gd name="connsiteY8456" fmla="*/ 3721262 h 6857997"/>
              <a:gd name="connsiteX8457" fmla="*/ 6844002 w 8851901"/>
              <a:gd name="connsiteY8457" fmla="*/ 3717994 h 6857997"/>
              <a:gd name="connsiteX8458" fmla="*/ 6848311 w 8851901"/>
              <a:gd name="connsiteY8458" fmla="*/ 3714725 h 6857997"/>
              <a:gd name="connsiteX8459" fmla="*/ 6853012 w 8851901"/>
              <a:gd name="connsiteY8459" fmla="*/ 3712274 h 6857997"/>
              <a:gd name="connsiteX8460" fmla="*/ 6858496 w 8851901"/>
              <a:gd name="connsiteY8460" fmla="*/ 3709823 h 6857997"/>
              <a:gd name="connsiteX8461" fmla="*/ 6869464 w 8851901"/>
              <a:gd name="connsiteY8461" fmla="*/ 3705737 h 6857997"/>
              <a:gd name="connsiteX8462" fmla="*/ 6874948 w 8851901"/>
              <a:gd name="connsiteY8462" fmla="*/ 3703694 h 6857997"/>
              <a:gd name="connsiteX8463" fmla="*/ 6880040 w 8851901"/>
              <a:gd name="connsiteY8463" fmla="*/ 3701243 h 6857997"/>
              <a:gd name="connsiteX8464" fmla="*/ 6884349 w 8851901"/>
              <a:gd name="connsiteY8464" fmla="*/ 3698792 h 6857997"/>
              <a:gd name="connsiteX8465" fmla="*/ 6888267 w 8851901"/>
              <a:gd name="connsiteY8465" fmla="*/ 3695523 h 6857997"/>
              <a:gd name="connsiteX8466" fmla="*/ 6889833 w 8851901"/>
              <a:gd name="connsiteY8466" fmla="*/ 3693889 h 6857997"/>
              <a:gd name="connsiteX8467" fmla="*/ 6891009 w 8851901"/>
              <a:gd name="connsiteY8467" fmla="*/ 3692255 h 6857997"/>
              <a:gd name="connsiteX8468" fmla="*/ 6892576 w 8851901"/>
              <a:gd name="connsiteY8468" fmla="*/ 3689804 h 6857997"/>
              <a:gd name="connsiteX8469" fmla="*/ 7472543 w 8851901"/>
              <a:gd name="connsiteY8469" fmla="*/ 3681411 h 6857997"/>
              <a:gd name="connsiteX8470" fmla="*/ 7473322 w 8851901"/>
              <a:gd name="connsiteY8470" fmla="*/ 3684881 h 6857997"/>
              <a:gd name="connsiteX8471" fmla="*/ 7474101 w 8851901"/>
              <a:gd name="connsiteY8471" fmla="*/ 3687580 h 6857997"/>
              <a:gd name="connsiteX8472" fmla="*/ 7475659 w 8851901"/>
              <a:gd name="connsiteY8472" fmla="*/ 3690278 h 6857997"/>
              <a:gd name="connsiteX8473" fmla="*/ 7476827 w 8851901"/>
              <a:gd name="connsiteY8473" fmla="*/ 3692592 h 6857997"/>
              <a:gd name="connsiteX8474" fmla="*/ 7478774 w 8851901"/>
              <a:gd name="connsiteY8474" fmla="*/ 3694519 h 6857997"/>
              <a:gd name="connsiteX8475" fmla="*/ 7480331 w 8851901"/>
              <a:gd name="connsiteY8475" fmla="*/ 3696833 h 6857997"/>
              <a:gd name="connsiteX8476" fmla="*/ 7481500 w 8851901"/>
              <a:gd name="connsiteY8476" fmla="*/ 3699531 h 6857997"/>
              <a:gd name="connsiteX8477" fmla="*/ 7481889 w 8851901"/>
              <a:gd name="connsiteY8477" fmla="*/ 3703001 h 6857997"/>
              <a:gd name="connsiteX8478" fmla="*/ 7479553 w 8851901"/>
              <a:gd name="connsiteY8478" fmla="*/ 3703387 h 6857997"/>
              <a:gd name="connsiteX8479" fmla="*/ 7477606 w 8851901"/>
              <a:gd name="connsiteY8479" fmla="*/ 3704929 h 6857997"/>
              <a:gd name="connsiteX8480" fmla="*/ 7473322 w 8851901"/>
              <a:gd name="connsiteY8480" fmla="*/ 3706857 h 6857997"/>
              <a:gd name="connsiteX8481" fmla="*/ 7470597 w 8851901"/>
              <a:gd name="connsiteY8481" fmla="*/ 3707628 h 6857997"/>
              <a:gd name="connsiteX8482" fmla="*/ 7468260 w 8851901"/>
              <a:gd name="connsiteY8482" fmla="*/ 3708399 h 6857997"/>
              <a:gd name="connsiteX8483" fmla="*/ 7465145 w 8851901"/>
              <a:gd name="connsiteY8483" fmla="*/ 3708399 h 6857997"/>
              <a:gd name="connsiteX8484" fmla="*/ 7461251 w 8851901"/>
              <a:gd name="connsiteY8484" fmla="*/ 3708013 h 6857997"/>
              <a:gd name="connsiteX8485" fmla="*/ 7462030 w 8851901"/>
              <a:gd name="connsiteY8485" fmla="*/ 3705315 h 6857997"/>
              <a:gd name="connsiteX8486" fmla="*/ 7463198 w 8851901"/>
              <a:gd name="connsiteY8486" fmla="*/ 3703001 h 6857997"/>
              <a:gd name="connsiteX8487" fmla="*/ 7463587 w 8851901"/>
              <a:gd name="connsiteY8487" fmla="*/ 3697604 h 6857997"/>
              <a:gd name="connsiteX8488" fmla="*/ 7463977 w 8851901"/>
              <a:gd name="connsiteY8488" fmla="*/ 3693748 h 6857997"/>
              <a:gd name="connsiteX8489" fmla="*/ 7463977 w 8851901"/>
              <a:gd name="connsiteY8489" fmla="*/ 3690278 h 6857997"/>
              <a:gd name="connsiteX8490" fmla="*/ 7464756 w 8851901"/>
              <a:gd name="connsiteY8490" fmla="*/ 3687194 h 6857997"/>
              <a:gd name="connsiteX8491" fmla="*/ 7465145 w 8851901"/>
              <a:gd name="connsiteY8491" fmla="*/ 3685652 h 6857997"/>
              <a:gd name="connsiteX8492" fmla="*/ 7465534 w 8851901"/>
              <a:gd name="connsiteY8492" fmla="*/ 3684881 h 6857997"/>
              <a:gd name="connsiteX8493" fmla="*/ 7466313 w 8851901"/>
              <a:gd name="connsiteY8493" fmla="*/ 3683339 h 6857997"/>
              <a:gd name="connsiteX8494" fmla="*/ 7468260 w 8851901"/>
              <a:gd name="connsiteY8494" fmla="*/ 3682953 h 6857997"/>
              <a:gd name="connsiteX8495" fmla="*/ 7470207 w 8851901"/>
              <a:gd name="connsiteY8495" fmla="*/ 3682182 h 6857997"/>
              <a:gd name="connsiteX8496" fmla="*/ 6965422 w 8851901"/>
              <a:gd name="connsiteY8496" fmla="*/ 3676649 h 6857997"/>
              <a:gd name="connsiteX8497" fmla="*/ 6985833 w 8851901"/>
              <a:gd name="connsiteY8497" fmla="*/ 3678573 h 6857997"/>
              <a:gd name="connsiteX8498" fmla="*/ 6986589 w 8851901"/>
              <a:gd name="connsiteY8498" fmla="*/ 3685116 h 6857997"/>
              <a:gd name="connsiteX8499" fmla="*/ 6986589 w 8851901"/>
              <a:gd name="connsiteY8499" fmla="*/ 3690503 h 6857997"/>
              <a:gd name="connsiteX8500" fmla="*/ 6986211 w 8851901"/>
              <a:gd name="connsiteY8500" fmla="*/ 3692813 h 6857997"/>
              <a:gd name="connsiteX8501" fmla="*/ 6985833 w 8851901"/>
              <a:gd name="connsiteY8501" fmla="*/ 3694737 h 6857997"/>
              <a:gd name="connsiteX8502" fmla="*/ 6984321 w 8851901"/>
              <a:gd name="connsiteY8502" fmla="*/ 3696661 h 6857997"/>
              <a:gd name="connsiteX8503" fmla="*/ 6983187 w 8851901"/>
              <a:gd name="connsiteY8503" fmla="*/ 3697816 h 6857997"/>
              <a:gd name="connsiteX8504" fmla="*/ 6982053 w 8851901"/>
              <a:gd name="connsiteY8504" fmla="*/ 3699355 h 6857997"/>
              <a:gd name="connsiteX8505" fmla="*/ 6980163 w 8851901"/>
              <a:gd name="connsiteY8505" fmla="*/ 3700509 h 6857997"/>
              <a:gd name="connsiteX8506" fmla="*/ 6977895 w 8851901"/>
              <a:gd name="connsiteY8506" fmla="*/ 3701279 h 6857997"/>
              <a:gd name="connsiteX8507" fmla="*/ 6976005 w 8851901"/>
              <a:gd name="connsiteY8507" fmla="*/ 3701664 h 6857997"/>
              <a:gd name="connsiteX8508" fmla="*/ 6970336 w 8851901"/>
              <a:gd name="connsiteY8508" fmla="*/ 3702049 h 6857997"/>
              <a:gd name="connsiteX8509" fmla="*/ 6963910 w 8851901"/>
              <a:gd name="connsiteY8509" fmla="*/ 3701664 h 6857997"/>
              <a:gd name="connsiteX8510" fmla="*/ 6962776 w 8851901"/>
              <a:gd name="connsiteY8510" fmla="*/ 3697431 h 6857997"/>
              <a:gd name="connsiteX8511" fmla="*/ 6963532 w 8851901"/>
              <a:gd name="connsiteY8511" fmla="*/ 3694737 h 6857997"/>
              <a:gd name="connsiteX8512" fmla="*/ 6964288 w 8851901"/>
              <a:gd name="connsiteY8512" fmla="*/ 3692428 h 6857997"/>
              <a:gd name="connsiteX8513" fmla="*/ 6965800 w 8851901"/>
              <a:gd name="connsiteY8513" fmla="*/ 3690119 h 6857997"/>
              <a:gd name="connsiteX8514" fmla="*/ 6966556 w 8851901"/>
              <a:gd name="connsiteY8514" fmla="*/ 3688194 h 6857997"/>
              <a:gd name="connsiteX8515" fmla="*/ 6966934 w 8851901"/>
              <a:gd name="connsiteY8515" fmla="*/ 3685116 h 6857997"/>
              <a:gd name="connsiteX8516" fmla="*/ 6966556 w 8851901"/>
              <a:gd name="connsiteY8516" fmla="*/ 3681267 h 6857997"/>
              <a:gd name="connsiteX8517" fmla="*/ 7399338 w 8851901"/>
              <a:gd name="connsiteY8517" fmla="*/ 3670298 h 6857997"/>
              <a:gd name="connsiteX8518" fmla="*/ 7398950 w 8851901"/>
              <a:gd name="connsiteY8518" fmla="*/ 3673928 h 6857997"/>
              <a:gd name="connsiteX8519" fmla="*/ 7397784 w 8851901"/>
              <a:gd name="connsiteY8519" fmla="*/ 3677155 h 6857997"/>
              <a:gd name="connsiteX8520" fmla="*/ 7396231 w 8851901"/>
              <a:gd name="connsiteY8520" fmla="*/ 3679979 h 6857997"/>
              <a:gd name="connsiteX8521" fmla="*/ 7395065 w 8851901"/>
              <a:gd name="connsiteY8521" fmla="*/ 3683206 h 6857997"/>
              <a:gd name="connsiteX8522" fmla="*/ 7390792 w 8851901"/>
              <a:gd name="connsiteY8522" fmla="*/ 3688047 h 6857997"/>
              <a:gd name="connsiteX8523" fmla="*/ 7386908 w 8851901"/>
              <a:gd name="connsiteY8523" fmla="*/ 3692484 h 6857997"/>
              <a:gd name="connsiteX8524" fmla="*/ 7384966 w 8851901"/>
              <a:gd name="connsiteY8524" fmla="*/ 3694904 h 6857997"/>
              <a:gd name="connsiteX8525" fmla="*/ 7383801 w 8851901"/>
              <a:gd name="connsiteY8525" fmla="*/ 3697325 h 6857997"/>
              <a:gd name="connsiteX8526" fmla="*/ 7383024 w 8851901"/>
              <a:gd name="connsiteY8526" fmla="*/ 3699745 h 6857997"/>
              <a:gd name="connsiteX8527" fmla="*/ 7383024 w 8851901"/>
              <a:gd name="connsiteY8527" fmla="*/ 3702972 h 6857997"/>
              <a:gd name="connsiteX8528" fmla="*/ 7383412 w 8851901"/>
              <a:gd name="connsiteY8528" fmla="*/ 3706199 h 6857997"/>
              <a:gd name="connsiteX8529" fmla="*/ 7384966 w 8851901"/>
              <a:gd name="connsiteY8529" fmla="*/ 3710233 h 6857997"/>
              <a:gd name="connsiteX8530" fmla="*/ 7387296 w 8851901"/>
              <a:gd name="connsiteY8530" fmla="*/ 3714670 h 6857997"/>
              <a:gd name="connsiteX8531" fmla="*/ 7391181 w 8851901"/>
              <a:gd name="connsiteY8531" fmla="*/ 3719511 h 6857997"/>
              <a:gd name="connsiteX8532" fmla="*/ 7386908 w 8851901"/>
              <a:gd name="connsiteY8532" fmla="*/ 3719511 h 6857997"/>
              <a:gd name="connsiteX8533" fmla="*/ 7383412 w 8851901"/>
              <a:gd name="connsiteY8533" fmla="*/ 3718704 h 6857997"/>
              <a:gd name="connsiteX8534" fmla="*/ 7380693 w 8851901"/>
              <a:gd name="connsiteY8534" fmla="*/ 3717091 h 6857997"/>
              <a:gd name="connsiteX8535" fmla="*/ 7377974 w 8851901"/>
              <a:gd name="connsiteY8535" fmla="*/ 3715880 h 6857997"/>
              <a:gd name="connsiteX8536" fmla="*/ 7374867 w 8851901"/>
              <a:gd name="connsiteY8536" fmla="*/ 3714267 h 6857997"/>
              <a:gd name="connsiteX8537" fmla="*/ 7371759 w 8851901"/>
              <a:gd name="connsiteY8537" fmla="*/ 3712653 h 6857997"/>
              <a:gd name="connsiteX8538" fmla="*/ 7367875 w 8851901"/>
              <a:gd name="connsiteY8538" fmla="*/ 3712653 h 6857997"/>
              <a:gd name="connsiteX8539" fmla="*/ 7362825 w 8851901"/>
              <a:gd name="connsiteY8539" fmla="*/ 3713863 h 6857997"/>
              <a:gd name="connsiteX8540" fmla="*/ 7365932 w 8851901"/>
              <a:gd name="connsiteY8540" fmla="*/ 3707006 h 6857997"/>
              <a:gd name="connsiteX8541" fmla="*/ 7369040 w 8851901"/>
              <a:gd name="connsiteY8541" fmla="*/ 3700552 h 6857997"/>
              <a:gd name="connsiteX8542" fmla="*/ 7372536 w 8851901"/>
              <a:gd name="connsiteY8542" fmla="*/ 3694098 h 6857997"/>
              <a:gd name="connsiteX8543" fmla="*/ 7376420 w 8851901"/>
              <a:gd name="connsiteY8543" fmla="*/ 3688047 h 6857997"/>
              <a:gd name="connsiteX8544" fmla="*/ 7381082 w 8851901"/>
              <a:gd name="connsiteY8544" fmla="*/ 3682399 h 6857997"/>
              <a:gd name="connsiteX8545" fmla="*/ 7386520 w 8851901"/>
              <a:gd name="connsiteY8545" fmla="*/ 3677559 h 6857997"/>
              <a:gd name="connsiteX8546" fmla="*/ 7391958 w 8851901"/>
              <a:gd name="connsiteY8546" fmla="*/ 3673525 h 6857997"/>
              <a:gd name="connsiteX8547" fmla="*/ 7395454 w 8851901"/>
              <a:gd name="connsiteY8547" fmla="*/ 3671508 h 6857997"/>
              <a:gd name="connsiteX8548" fmla="*/ 7587825 w 8851901"/>
              <a:gd name="connsiteY8548" fmla="*/ 3662361 h 6857997"/>
              <a:gd name="connsiteX8549" fmla="*/ 7589436 w 8851901"/>
              <a:gd name="connsiteY8549" fmla="*/ 3666330 h 6857997"/>
              <a:gd name="connsiteX8550" fmla="*/ 7589839 w 8851901"/>
              <a:gd name="connsiteY8550" fmla="*/ 3669108 h 6857997"/>
              <a:gd name="connsiteX8551" fmla="*/ 7589839 w 8851901"/>
              <a:gd name="connsiteY8551" fmla="*/ 3671886 h 6857997"/>
              <a:gd name="connsiteX8552" fmla="*/ 7589436 w 8851901"/>
              <a:gd name="connsiteY8552" fmla="*/ 3673870 h 6857997"/>
              <a:gd name="connsiteX8553" fmla="*/ 7588228 w 8851901"/>
              <a:gd name="connsiteY8553" fmla="*/ 3675855 h 6857997"/>
              <a:gd name="connsiteX8554" fmla="*/ 7587019 w 8851901"/>
              <a:gd name="connsiteY8554" fmla="*/ 3677442 h 6857997"/>
              <a:gd name="connsiteX8555" fmla="*/ 7585408 w 8851901"/>
              <a:gd name="connsiteY8555" fmla="*/ 3679030 h 6857997"/>
              <a:gd name="connsiteX8556" fmla="*/ 7583394 w 8851901"/>
              <a:gd name="connsiteY8556" fmla="*/ 3679823 h 6857997"/>
              <a:gd name="connsiteX8557" fmla="*/ 7578560 w 8851901"/>
              <a:gd name="connsiteY8557" fmla="*/ 3681411 h 6857997"/>
              <a:gd name="connsiteX8558" fmla="*/ 7572921 w 8851901"/>
              <a:gd name="connsiteY8558" fmla="*/ 3682205 h 6857997"/>
              <a:gd name="connsiteX8559" fmla="*/ 7567685 w 8851901"/>
              <a:gd name="connsiteY8559" fmla="*/ 3683395 h 6857997"/>
              <a:gd name="connsiteX8560" fmla="*/ 7563254 w 8851901"/>
              <a:gd name="connsiteY8560" fmla="*/ 3684586 h 6857997"/>
              <a:gd name="connsiteX8561" fmla="*/ 7562851 w 8851901"/>
              <a:gd name="connsiteY8561" fmla="*/ 3681808 h 6857997"/>
              <a:gd name="connsiteX8562" fmla="*/ 7563254 w 8851901"/>
              <a:gd name="connsiteY8562" fmla="*/ 3679426 h 6857997"/>
              <a:gd name="connsiteX8563" fmla="*/ 7563657 w 8851901"/>
              <a:gd name="connsiteY8563" fmla="*/ 3677442 h 6857997"/>
              <a:gd name="connsiteX8564" fmla="*/ 7564462 w 8851901"/>
              <a:gd name="connsiteY8564" fmla="*/ 3675458 h 6857997"/>
              <a:gd name="connsiteX8565" fmla="*/ 7566476 w 8851901"/>
              <a:gd name="connsiteY8565" fmla="*/ 3674267 h 6857997"/>
              <a:gd name="connsiteX8566" fmla="*/ 7568087 w 8851901"/>
              <a:gd name="connsiteY8566" fmla="*/ 3673076 h 6857997"/>
              <a:gd name="connsiteX8567" fmla="*/ 7572518 w 8851901"/>
              <a:gd name="connsiteY8567" fmla="*/ 3671489 h 6857997"/>
              <a:gd name="connsiteX8568" fmla="*/ 7577352 w 8851901"/>
              <a:gd name="connsiteY8568" fmla="*/ 3669901 h 6857997"/>
              <a:gd name="connsiteX8569" fmla="*/ 7581783 w 8851901"/>
              <a:gd name="connsiteY8569" fmla="*/ 3668314 h 6857997"/>
              <a:gd name="connsiteX8570" fmla="*/ 7583797 w 8851901"/>
              <a:gd name="connsiteY8570" fmla="*/ 3667123 h 6857997"/>
              <a:gd name="connsiteX8571" fmla="*/ 7585408 w 8851901"/>
              <a:gd name="connsiteY8571" fmla="*/ 3665536 h 6857997"/>
              <a:gd name="connsiteX8572" fmla="*/ 7587019 w 8851901"/>
              <a:gd name="connsiteY8572" fmla="*/ 3664345 h 6857997"/>
              <a:gd name="connsiteX8573" fmla="*/ 8747126 w 8851901"/>
              <a:gd name="connsiteY8573" fmla="*/ 3638548 h 6857997"/>
              <a:gd name="connsiteX8574" fmla="*/ 8747523 w 8851901"/>
              <a:gd name="connsiteY8574" fmla="*/ 3638548 h 6857997"/>
              <a:gd name="connsiteX8575" fmla="*/ 8748317 w 8851901"/>
              <a:gd name="connsiteY8575" fmla="*/ 3638956 h 6857997"/>
              <a:gd name="connsiteX8576" fmla="*/ 8748714 w 8851901"/>
              <a:gd name="connsiteY8576" fmla="*/ 3640591 h 6857997"/>
              <a:gd name="connsiteX8577" fmla="*/ 8747523 w 8851901"/>
              <a:gd name="connsiteY8577" fmla="*/ 3643859 h 6857997"/>
              <a:gd name="connsiteX8578" fmla="*/ 8746333 w 8851901"/>
              <a:gd name="connsiteY8578" fmla="*/ 3647945 h 6857997"/>
              <a:gd name="connsiteX8579" fmla="*/ 8743951 w 8851901"/>
              <a:gd name="connsiteY8579" fmla="*/ 3652439 h 6857997"/>
              <a:gd name="connsiteX8580" fmla="*/ 8741570 w 8851901"/>
              <a:gd name="connsiteY8580" fmla="*/ 3658158 h 6857997"/>
              <a:gd name="connsiteX8581" fmla="*/ 8737601 w 8851901"/>
              <a:gd name="connsiteY8581" fmla="*/ 3663878 h 6857997"/>
              <a:gd name="connsiteX8582" fmla="*/ 8734029 w 8851901"/>
              <a:gd name="connsiteY8582" fmla="*/ 3670006 h 6857997"/>
              <a:gd name="connsiteX8583" fmla="*/ 8729664 w 8851901"/>
              <a:gd name="connsiteY8583" fmla="*/ 3675726 h 6857997"/>
              <a:gd name="connsiteX8584" fmla="*/ 8725298 w 8851901"/>
              <a:gd name="connsiteY8584" fmla="*/ 3681037 h 6857997"/>
              <a:gd name="connsiteX8585" fmla="*/ 8720932 w 8851901"/>
              <a:gd name="connsiteY8585" fmla="*/ 3685531 h 6857997"/>
              <a:gd name="connsiteX8586" fmla="*/ 8716170 w 8851901"/>
              <a:gd name="connsiteY8586" fmla="*/ 3689617 h 6857997"/>
              <a:gd name="connsiteX8587" fmla="*/ 8711804 w 8851901"/>
              <a:gd name="connsiteY8587" fmla="*/ 3692477 h 6857997"/>
              <a:gd name="connsiteX8588" fmla="*/ 8709820 w 8851901"/>
              <a:gd name="connsiteY8588" fmla="*/ 3693294 h 6857997"/>
              <a:gd name="connsiteX8589" fmla="*/ 8707439 w 8851901"/>
              <a:gd name="connsiteY8589" fmla="*/ 3694111 h 6857997"/>
              <a:gd name="connsiteX8590" fmla="*/ 8705454 w 8851901"/>
              <a:gd name="connsiteY8590" fmla="*/ 3694111 h 6857997"/>
              <a:gd name="connsiteX8591" fmla="*/ 8703470 w 8851901"/>
              <a:gd name="connsiteY8591" fmla="*/ 3694111 h 6857997"/>
              <a:gd name="connsiteX8592" fmla="*/ 8701485 w 8851901"/>
              <a:gd name="connsiteY8592" fmla="*/ 3693294 h 6857997"/>
              <a:gd name="connsiteX8593" fmla="*/ 8699501 w 8851901"/>
              <a:gd name="connsiteY8593" fmla="*/ 3692068 h 6857997"/>
              <a:gd name="connsiteX8594" fmla="*/ 8704660 w 8851901"/>
              <a:gd name="connsiteY8594" fmla="*/ 3687574 h 6857997"/>
              <a:gd name="connsiteX8595" fmla="*/ 8710217 w 8851901"/>
              <a:gd name="connsiteY8595" fmla="*/ 3682263 h 6857997"/>
              <a:gd name="connsiteX8596" fmla="*/ 8721329 w 8851901"/>
              <a:gd name="connsiteY8596" fmla="*/ 3670006 h 6857997"/>
              <a:gd name="connsiteX8597" fmla="*/ 8733236 w 8851901"/>
              <a:gd name="connsiteY8597" fmla="*/ 3656116 h 6857997"/>
              <a:gd name="connsiteX8598" fmla="*/ 6451601 w 8851901"/>
              <a:gd name="connsiteY8598" fmla="*/ 3638548 h 6857997"/>
              <a:gd name="connsiteX8599" fmla="*/ 6450798 w 8851901"/>
              <a:gd name="connsiteY8599" fmla="*/ 3642456 h 6857997"/>
              <a:gd name="connsiteX8600" fmla="*/ 6450396 w 8851901"/>
              <a:gd name="connsiteY8600" fmla="*/ 3646363 h 6857997"/>
              <a:gd name="connsiteX8601" fmla="*/ 6449191 w 8851901"/>
              <a:gd name="connsiteY8601" fmla="*/ 3650271 h 6857997"/>
              <a:gd name="connsiteX8602" fmla="*/ 6448789 w 8851901"/>
              <a:gd name="connsiteY8602" fmla="*/ 3654179 h 6857997"/>
              <a:gd name="connsiteX8603" fmla="*/ 6447183 w 8851901"/>
              <a:gd name="connsiteY8603" fmla="*/ 3657696 h 6857997"/>
              <a:gd name="connsiteX8604" fmla="*/ 6445174 w 8851901"/>
              <a:gd name="connsiteY8604" fmla="*/ 3660822 h 6857997"/>
              <a:gd name="connsiteX8605" fmla="*/ 6443969 w 8851901"/>
              <a:gd name="connsiteY8605" fmla="*/ 3661603 h 6857997"/>
              <a:gd name="connsiteX8606" fmla="*/ 6442363 w 8851901"/>
              <a:gd name="connsiteY8606" fmla="*/ 3663166 h 6857997"/>
              <a:gd name="connsiteX8607" fmla="*/ 6440756 w 8851901"/>
              <a:gd name="connsiteY8607" fmla="*/ 3663557 h 6857997"/>
              <a:gd name="connsiteX8608" fmla="*/ 6438346 w 8851901"/>
              <a:gd name="connsiteY8608" fmla="*/ 3663948 h 6857997"/>
              <a:gd name="connsiteX8609" fmla="*/ 6436338 w 8851901"/>
              <a:gd name="connsiteY8609" fmla="*/ 3659649 h 6857997"/>
              <a:gd name="connsiteX8610" fmla="*/ 6433526 w 8851901"/>
              <a:gd name="connsiteY8610" fmla="*/ 3656523 h 6857997"/>
              <a:gd name="connsiteX8611" fmla="*/ 6431116 w 8851901"/>
              <a:gd name="connsiteY8611" fmla="*/ 3654569 h 6857997"/>
              <a:gd name="connsiteX8612" fmla="*/ 6427903 w 8851901"/>
              <a:gd name="connsiteY8612" fmla="*/ 3652616 h 6857997"/>
              <a:gd name="connsiteX8613" fmla="*/ 6425493 w 8851901"/>
              <a:gd name="connsiteY8613" fmla="*/ 3651052 h 6857997"/>
              <a:gd name="connsiteX8614" fmla="*/ 6422681 w 8851901"/>
              <a:gd name="connsiteY8614" fmla="*/ 3648708 h 6857997"/>
              <a:gd name="connsiteX8615" fmla="*/ 6420271 w 8851901"/>
              <a:gd name="connsiteY8615" fmla="*/ 3645582 h 6857997"/>
              <a:gd name="connsiteX8616" fmla="*/ 6418263 w 8851901"/>
              <a:gd name="connsiteY8616" fmla="*/ 3640111 h 6857997"/>
              <a:gd name="connsiteX8617" fmla="*/ 6423083 w 8851901"/>
              <a:gd name="connsiteY8617" fmla="*/ 3643628 h 6857997"/>
              <a:gd name="connsiteX8618" fmla="*/ 6427501 w 8851901"/>
              <a:gd name="connsiteY8618" fmla="*/ 3645972 h 6857997"/>
              <a:gd name="connsiteX8619" fmla="*/ 6431920 w 8851901"/>
              <a:gd name="connsiteY8619" fmla="*/ 3647926 h 6857997"/>
              <a:gd name="connsiteX8620" fmla="*/ 6435936 w 8851901"/>
              <a:gd name="connsiteY8620" fmla="*/ 3648317 h 6857997"/>
              <a:gd name="connsiteX8621" fmla="*/ 6437944 w 8851901"/>
              <a:gd name="connsiteY8621" fmla="*/ 3648317 h 6857997"/>
              <a:gd name="connsiteX8622" fmla="*/ 6439953 w 8851901"/>
              <a:gd name="connsiteY8622" fmla="*/ 3648317 h 6857997"/>
              <a:gd name="connsiteX8623" fmla="*/ 6441961 w 8851901"/>
              <a:gd name="connsiteY8623" fmla="*/ 3647145 h 6857997"/>
              <a:gd name="connsiteX8624" fmla="*/ 6443969 w 8851901"/>
              <a:gd name="connsiteY8624" fmla="*/ 3646363 h 6857997"/>
              <a:gd name="connsiteX8625" fmla="*/ 6445978 w 8851901"/>
              <a:gd name="connsiteY8625" fmla="*/ 3645582 h 6857997"/>
              <a:gd name="connsiteX8626" fmla="*/ 6447986 w 8851901"/>
              <a:gd name="connsiteY8626" fmla="*/ 3643628 h 6857997"/>
              <a:gd name="connsiteX8627" fmla="*/ 7417045 w 8851901"/>
              <a:gd name="connsiteY8627" fmla="*/ 3635373 h 6857997"/>
              <a:gd name="connsiteX8628" fmla="*/ 7420912 w 8851901"/>
              <a:gd name="connsiteY8628" fmla="*/ 3639342 h 6857997"/>
              <a:gd name="connsiteX8629" fmla="*/ 7423619 w 8851901"/>
              <a:gd name="connsiteY8629" fmla="*/ 3643311 h 6857997"/>
              <a:gd name="connsiteX8630" fmla="*/ 7425166 w 8851901"/>
              <a:gd name="connsiteY8630" fmla="*/ 3647279 h 6857997"/>
              <a:gd name="connsiteX8631" fmla="*/ 7426326 w 8851901"/>
              <a:gd name="connsiteY8631" fmla="*/ 3650454 h 6857997"/>
              <a:gd name="connsiteX8632" fmla="*/ 7425553 w 8851901"/>
              <a:gd name="connsiteY8632" fmla="*/ 3654026 h 6857997"/>
              <a:gd name="connsiteX8633" fmla="*/ 7425166 w 8851901"/>
              <a:gd name="connsiteY8633" fmla="*/ 3657201 h 6857997"/>
              <a:gd name="connsiteX8634" fmla="*/ 7423232 w 8851901"/>
              <a:gd name="connsiteY8634" fmla="*/ 3659980 h 6857997"/>
              <a:gd name="connsiteX8635" fmla="*/ 7421299 w 8851901"/>
              <a:gd name="connsiteY8635" fmla="*/ 3662361 h 6857997"/>
              <a:gd name="connsiteX8636" fmla="*/ 7418979 w 8851901"/>
              <a:gd name="connsiteY8636" fmla="*/ 3664345 h 6857997"/>
              <a:gd name="connsiteX8637" fmla="*/ 7415885 w 8851901"/>
              <a:gd name="connsiteY8637" fmla="*/ 3665139 h 6857997"/>
              <a:gd name="connsiteX8638" fmla="*/ 7412791 w 8851901"/>
              <a:gd name="connsiteY8638" fmla="*/ 3665536 h 6857997"/>
              <a:gd name="connsiteX8639" fmla="*/ 7409698 w 8851901"/>
              <a:gd name="connsiteY8639" fmla="*/ 3665139 h 6857997"/>
              <a:gd name="connsiteX8640" fmla="*/ 7406217 w 8851901"/>
              <a:gd name="connsiteY8640" fmla="*/ 3663551 h 6857997"/>
              <a:gd name="connsiteX8641" fmla="*/ 7402350 w 8851901"/>
              <a:gd name="connsiteY8641" fmla="*/ 3661170 h 6857997"/>
              <a:gd name="connsiteX8642" fmla="*/ 7399643 w 8851901"/>
              <a:gd name="connsiteY8642" fmla="*/ 3658392 h 6857997"/>
              <a:gd name="connsiteX8643" fmla="*/ 7396163 w 8851901"/>
              <a:gd name="connsiteY8643" fmla="*/ 3653629 h 6857997"/>
              <a:gd name="connsiteX8644" fmla="*/ 7916941 w 8851901"/>
              <a:gd name="connsiteY8644" fmla="*/ 3632198 h 6857997"/>
              <a:gd name="connsiteX8645" fmla="*/ 7951788 w 8851901"/>
              <a:gd name="connsiteY8645" fmla="*/ 3665715 h 6857997"/>
              <a:gd name="connsiteX8646" fmla="*/ 7950586 w 8851901"/>
              <a:gd name="connsiteY8646" fmla="*/ 3670052 h 6857997"/>
              <a:gd name="connsiteX8647" fmla="*/ 7949785 w 8851901"/>
              <a:gd name="connsiteY8647" fmla="*/ 3673995 h 6857997"/>
              <a:gd name="connsiteX8648" fmla="*/ 7948183 w 8851901"/>
              <a:gd name="connsiteY8648" fmla="*/ 3678333 h 6857997"/>
              <a:gd name="connsiteX8649" fmla="*/ 7945780 w 8851901"/>
              <a:gd name="connsiteY8649" fmla="*/ 3682276 h 6857997"/>
              <a:gd name="connsiteX8650" fmla="*/ 7943377 w 8851901"/>
              <a:gd name="connsiteY8650" fmla="*/ 3685825 h 6857997"/>
              <a:gd name="connsiteX8651" fmla="*/ 7939772 w 8851901"/>
              <a:gd name="connsiteY8651" fmla="*/ 3689768 h 6857997"/>
              <a:gd name="connsiteX8652" fmla="*/ 7935366 w 8851901"/>
              <a:gd name="connsiteY8652" fmla="*/ 3694106 h 6857997"/>
              <a:gd name="connsiteX8653" fmla="*/ 7930559 w 8851901"/>
              <a:gd name="connsiteY8653" fmla="*/ 3698049 h 6857997"/>
              <a:gd name="connsiteX8654" fmla="*/ 7930159 w 8851901"/>
              <a:gd name="connsiteY8654" fmla="*/ 3694894 h 6857997"/>
              <a:gd name="connsiteX8655" fmla="*/ 7930559 w 8851901"/>
              <a:gd name="connsiteY8655" fmla="*/ 3691740 h 6857997"/>
              <a:gd name="connsiteX8656" fmla="*/ 7930960 w 8851901"/>
              <a:gd name="connsiteY8656" fmla="*/ 3688979 h 6857997"/>
              <a:gd name="connsiteX8657" fmla="*/ 7932162 w 8851901"/>
              <a:gd name="connsiteY8657" fmla="*/ 3685431 h 6857997"/>
              <a:gd name="connsiteX8658" fmla="*/ 7934565 w 8851901"/>
              <a:gd name="connsiteY8658" fmla="*/ 3679910 h 6857997"/>
              <a:gd name="connsiteX8659" fmla="*/ 7936968 w 8851901"/>
              <a:gd name="connsiteY8659" fmla="*/ 3673601 h 6857997"/>
              <a:gd name="connsiteX8660" fmla="*/ 7938170 w 8851901"/>
              <a:gd name="connsiteY8660" fmla="*/ 3670447 h 6857997"/>
              <a:gd name="connsiteX8661" fmla="*/ 7938570 w 8851901"/>
              <a:gd name="connsiteY8661" fmla="*/ 3667686 h 6857997"/>
              <a:gd name="connsiteX8662" fmla="*/ 7938170 w 8851901"/>
              <a:gd name="connsiteY8662" fmla="*/ 3664532 h 6857997"/>
              <a:gd name="connsiteX8663" fmla="*/ 7936968 w 8851901"/>
              <a:gd name="connsiteY8663" fmla="*/ 3661377 h 6857997"/>
              <a:gd name="connsiteX8664" fmla="*/ 7934965 w 8851901"/>
              <a:gd name="connsiteY8664" fmla="*/ 3658223 h 6857997"/>
              <a:gd name="connsiteX8665" fmla="*/ 7932562 w 8851901"/>
              <a:gd name="connsiteY8665" fmla="*/ 3655068 h 6857997"/>
              <a:gd name="connsiteX8666" fmla="*/ 7928156 w 8851901"/>
              <a:gd name="connsiteY8666" fmla="*/ 3652308 h 6857997"/>
              <a:gd name="connsiteX8667" fmla="*/ 7923350 w 8851901"/>
              <a:gd name="connsiteY8667" fmla="*/ 3648759 h 6857997"/>
              <a:gd name="connsiteX8668" fmla="*/ 7921347 w 8851901"/>
              <a:gd name="connsiteY8668" fmla="*/ 3655068 h 6857997"/>
              <a:gd name="connsiteX8669" fmla="*/ 7918944 w 8851901"/>
              <a:gd name="connsiteY8669" fmla="*/ 3661377 h 6857997"/>
              <a:gd name="connsiteX8670" fmla="*/ 7916941 w 8851901"/>
              <a:gd name="connsiteY8670" fmla="*/ 3666109 h 6857997"/>
              <a:gd name="connsiteX8671" fmla="*/ 7914538 w 8851901"/>
              <a:gd name="connsiteY8671" fmla="*/ 3670841 h 6857997"/>
              <a:gd name="connsiteX8672" fmla="*/ 7911334 w 8851901"/>
              <a:gd name="connsiteY8672" fmla="*/ 3675178 h 6857997"/>
              <a:gd name="connsiteX8673" fmla="*/ 7908930 w 8851901"/>
              <a:gd name="connsiteY8673" fmla="*/ 3679121 h 6857997"/>
              <a:gd name="connsiteX8674" fmla="*/ 7906127 w 8851901"/>
              <a:gd name="connsiteY8674" fmla="*/ 3682670 h 6857997"/>
              <a:gd name="connsiteX8675" fmla="*/ 7902922 w 8851901"/>
              <a:gd name="connsiteY8675" fmla="*/ 3685431 h 6857997"/>
              <a:gd name="connsiteX8676" fmla="*/ 7897315 w 8851901"/>
              <a:gd name="connsiteY8676" fmla="*/ 3690557 h 6857997"/>
              <a:gd name="connsiteX8677" fmla="*/ 7890906 w 8851901"/>
              <a:gd name="connsiteY8677" fmla="*/ 3694106 h 6857997"/>
              <a:gd name="connsiteX8678" fmla="*/ 7884498 w 8851901"/>
              <a:gd name="connsiteY8678" fmla="*/ 3697654 h 6857997"/>
              <a:gd name="connsiteX8679" fmla="*/ 7878489 w 8851901"/>
              <a:gd name="connsiteY8679" fmla="*/ 3700415 h 6857997"/>
              <a:gd name="connsiteX8680" fmla="*/ 7872481 w 8851901"/>
              <a:gd name="connsiteY8680" fmla="*/ 3702780 h 6857997"/>
              <a:gd name="connsiteX8681" fmla="*/ 7867675 w 8851901"/>
              <a:gd name="connsiteY8681" fmla="*/ 3706329 h 6857997"/>
              <a:gd name="connsiteX8682" fmla="*/ 7863269 w 8851901"/>
              <a:gd name="connsiteY8682" fmla="*/ 3710272 h 6857997"/>
              <a:gd name="connsiteX8683" fmla="*/ 7861266 w 8851901"/>
              <a:gd name="connsiteY8683" fmla="*/ 3712244 h 6857997"/>
              <a:gd name="connsiteX8684" fmla="*/ 7859264 w 8851901"/>
              <a:gd name="connsiteY8684" fmla="*/ 3714610 h 6857997"/>
              <a:gd name="connsiteX8685" fmla="*/ 7857661 w 8851901"/>
              <a:gd name="connsiteY8685" fmla="*/ 3717370 h 6857997"/>
              <a:gd name="connsiteX8686" fmla="*/ 7856460 w 8851901"/>
              <a:gd name="connsiteY8686" fmla="*/ 3720919 h 6857997"/>
              <a:gd name="connsiteX8687" fmla="*/ 7855258 w 8851901"/>
              <a:gd name="connsiteY8687" fmla="*/ 3724074 h 6857997"/>
              <a:gd name="connsiteX8688" fmla="*/ 7854858 w 8851901"/>
              <a:gd name="connsiteY8688" fmla="*/ 3728805 h 6857997"/>
              <a:gd name="connsiteX8689" fmla="*/ 7854457 w 8851901"/>
              <a:gd name="connsiteY8689" fmla="*/ 3733143 h 6857997"/>
              <a:gd name="connsiteX8690" fmla="*/ 7854457 w 8851901"/>
              <a:gd name="connsiteY8690" fmla="*/ 3737875 h 6857997"/>
              <a:gd name="connsiteX8691" fmla="*/ 7854858 w 8851901"/>
              <a:gd name="connsiteY8691" fmla="*/ 3743789 h 6857997"/>
              <a:gd name="connsiteX8692" fmla="*/ 7855258 w 8851901"/>
              <a:gd name="connsiteY8692" fmla="*/ 3750098 h 6857997"/>
              <a:gd name="connsiteX8693" fmla="*/ 7853256 w 8851901"/>
              <a:gd name="connsiteY8693" fmla="*/ 3748521 h 6857997"/>
              <a:gd name="connsiteX8694" fmla="*/ 7850852 w 8851901"/>
              <a:gd name="connsiteY8694" fmla="*/ 3748127 h 6857997"/>
              <a:gd name="connsiteX8695" fmla="*/ 7848850 w 8851901"/>
              <a:gd name="connsiteY8695" fmla="*/ 3748521 h 6857997"/>
              <a:gd name="connsiteX8696" fmla="*/ 7846847 w 8851901"/>
              <a:gd name="connsiteY8696" fmla="*/ 3748915 h 6857997"/>
              <a:gd name="connsiteX8697" fmla="*/ 7842441 w 8851901"/>
              <a:gd name="connsiteY8697" fmla="*/ 3751676 h 6857997"/>
              <a:gd name="connsiteX8698" fmla="*/ 7838836 w 8851901"/>
              <a:gd name="connsiteY8698" fmla="*/ 3754436 h 6857997"/>
              <a:gd name="connsiteX8699" fmla="*/ 7838035 w 8851901"/>
              <a:gd name="connsiteY8699" fmla="*/ 3750887 h 6857997"/>
              <a:gd name="connsiteX8700" fmla="*/ 7837234 w 8851901"/>
              <a:gd name="connsiteY8700" fmla="*/ 3747338 h 6857997"/>
              <a:gd name="connsiteX8701" fmla="*/ 7835632 w 8851901"/>
              <a:gd name="connsiteY8701" fmla="*/ 3744184 h 6857997"/>
              <a:gd name="connsiteX8702" fmla="*/ 7833629 w 8851901"/>
              <a:gd name="connsiteY8702" fmla="*/ 3740635 h 6857997"/>
              <a:gd name="connsiteX8703" fmla="*/ 7831226 w 8851901"/>
              <a:gd name="connsiteY8703" fmla="*/ 3736692 h 6857997"/>
              <a:gd name="connsiteX8704" fmla="*/ 7828422 w 8851901"/>
              <a:gd name="connsiteY8704" fmla="*/ 3733537 h 6857997"/>
              <a:gd name="connsiteX8705" fmla="*/ 7821613 w 8851901"/>
              <a:gd name="connsiteY8705" fmla="*/ 3726045 h 6857997"/>
              <a:gd name="connsiteX8706" fmla="*/ 7828422 w 8851901"/>
              <a:gd name="connsiteY8706" fmla="*/ 3717370 h 6857997"/>
              <a:gd name="connsiteX8707" fmla="*/ 7834030 w 8851901"/>
              <a:gd name="connsiteY8707" fmla="*/ 3709878 h 6857997"/>
              <a:gd name="connsiteX8708" fmla="*/ 7840438 w 8851901"/>
              <a:gd name="connsiteY8708" fmla="*/ 3703569 h 6857997"/>
              <a:gd name="connsiteX8709" fmla="*/ 7846046 w 8851901"/>
              <a:gd name="connsiteY8709" fmla="*/ 3697654 h 6857997"/>
              <a:gd name="connsiteX8710" fmla="*/ 7851253 w 8851901"/>
              <a:gd name="connsiteY8710" fmla="*/ 3692923 h 6857997"/>
              <a:gd name="connsiteX8711" fmla="*/ 7856860 w 8851901"/>
              <a:gd name="connsiteY8711" fmla="*/ 3688585 h 6857997"/>
              <a:gd name="connsiteX8712" fmla="*/ 7867675 w 8851901"/>
              <a:gd name="connsiteY8712" fmla="*/ 3680304 h 6857997"/>
              <a:gd name="connsiteX8713" fmla="*/ 7878489 w 8851901"/>
              <a:gd name="connsiteY8713" fmla="*/ 3672024 h 6857997"/>
              <a:gd name="connsiteX8714" fmla="*/ 7884498 w 8851901"/>
              <a:gd name="connsiteY8714" fmla="*/ 3667686 h 6857997"/>
              <a:gd name="connsiteX8715" fmla="*/ 7889705 w 8851901"/>
              <a:gd name="connsiteY8715" fmla="*/ 3662166 h 6857997"/>
              <a:gd name="connsiteX8716" fmla="*/ 7896113 w 8851901"/>
              <a:gd name="connsiteY8716" fmla="*/ 3656645 h 6857997"/>
              <a:gd name="connsiteX8717" fmla="*/ 7902522 w 8851901"/>
              <a:gd name="connsiteY8717" fmla="*/ 3649548 h 6857997"/>
              <a:gd name="connsiteX8718" fmla="*/ 7909331 w 8851901"/>
              <a:gd name="connsiteY8718" fmla="*/ 3641661 h 6857997"/>
              <a:gd name="connsiteX8719" fmla="*/ 6878639 w 8851901"/>
              <a:gd name="connsiteY8719" fmla="*/ 3630611 h 6857997"/>
              <a:gd name="connsiteX8720" fmla="*/ 6878238 w 8851901"/>
              <a:gd name="connsiteY8720" fmla="*/ 3633362 h 6857997"/>
              <a:gd name="connsiteX8721" fmla="*/ 6877436 w 8851901"/>
              <a:gd name="connsiteY8721" fmla="*/ 3636505 h 6857997"/>
              <a:gd name="connsiteX8722" fmla="*/ 6875833 w 8851901"/>
              <a:gd name="connsiteY8722" fmla="*/ 3639256 h 6857997"/>
              <a:gd name="connsiteX8723" fmla="*/ 6873828 w 8851901"/>
              <a:gd name="connsiteY8723" fmla="*/ 3641613 h 6857997"/>
              <a:gd name="connsiteX8724" fmla="*/ 6869819 w 8851901"/>
              <a:gd name="connsiteY8724" fmla="*/ 3647115 h 6857997"/>
              <a:gd name="connsiteX8725" fmla="*/ 6865009 w 8851901"/>
              <a:gd name="connsiteY8725" fmla="*/ 3651830 h 6857997"/>
              <a:gd name="connsiteX8726" fmla="*/ 6854185 w 8851901"/>
              <a:gd name="connsiteY8726" fmla="*/ 3660868 h 6857997"/>
              <a:gd name="connsiteX8727" fmla="*/ 6849374 w 8851901"/>
              <a:gd name="connsiteY8727" fmla="*/ 3665191 h 6857997"/>
              <a:gd name="connsiteX8728" fmla="*/ 6844163 w 8851901"/>
              <a:gd name="connsiteY8728" fmla="*/ 3670299 h 6857997"/>
              <a:gd name="connsiteX8729" fmla="*/ 6841356 w 8851901"/>
              <a:gd name="connsiteY8729" fmla="*/ 3665976 h 6857997"/>
              <a:gd name="connsiteX8730" fmla="*/ 6839352 w 8851901"/>
              <a:gd name="connsiteY8730" fmla="*/ 3662047 h 6857997"/>
              <a:gd name="connsiteX8731" fmla="*/ 6838951 w 8851901"/>
              <a:gd name="connsiteY8731" fmla="*/ 3658510 h 6857997"/>
              <a:gd name="connsiteX8732" fmla="*/ 6839753 w 8851901"/>
              <a:gd name="connsiteY8732" fmla="*/ 3655760 h 6857997"/>
              <a:gd name="connsiteX8733" fmla="*/ 6841356 w 8851901"/>
              <a:gd name="connsiteY8733" fmla="*/ 3652616 h 6857997"/>
              <a:gd name="connsiteX8734" fmla="*/ 6843762 w 8851901"/>
              <a:gd name="connsiteY8734" fmla="*/ 3650258 h 6857997"/>
              <a:gd name="connsiteX8735" fmla="*/ 6846969 w 8851901"/>
              <a:gd name="connsiteY8735" fmla="*/ 3648294 h 6857997"/>
              <a:gd name="connsiteX8736" fmla="*/ 6850176 w 8851901"/>
              <a:gd name="connsiteY8736" fmla="*/ 3646329 h 6857997"/>
              <a:gd name="connsiteX8737" fmla="*/ 6858194 w 8851901"/>
              <a:gd name="connsiteY8737" fmla="*/ 3642792 h 6857997"/>
              <a:gd name="connsiteX8738" fmla="*/ 6866612 w 8851901"/>
              <a:gd name="connsiteY8738" fmla="*/ 3639256 h 6857997"/>
              <a:gd name="connsiteX8739" fmla="*/ 6870621 w 8851901"/>
              <a:gd name="connsiteY8739" fmla="*/ 3637291 h 6857997"/>
              <a:gd name="connsiteX8740" fmla="*/ 6873828 w 8851901"/>
              <a:gd name="connsiteY8740" fmla="*/ 3635326 h 6857997"/>
              <a:gd name="connsiteX8741" fmla="*/ 6876234 w 8851901"/>
              <a:gd name="connsiteY8741" fmla="*/ 3632969 h 6857997"/>
              <a:gd name="connsiteX8742" fmla="*/ 7327514 w 8851901"/>
              <a:gd name="connsiteY8742" fmla="*/ 3616323 h 6857997"/>
              <a:gd name="connsiteX8743" fmla="*/ 7327901 w 8851901"/>
              <a:gd name="connsiteY8743" fmla="*/ 3623070 h 6857997"/>
              <a:gd name="connsiteX8744" fmla="*/ 7327901 w 8851901"/>
              <a:gd name="connsiteY8744" fmla="*/ 3629023 h 6857997"/>
              <a:gd name="connsiteX8745" fmla="*/ 7326352 w 8851901"/>
              <a:gd name="connsiteY8745" fmla="*/ 3635373 h 6857997"/>
              <a:gd name="connsiteX8746" fmla="*/ 7324029 w 8851901"/>
              <a:gd name="connsiteY8746" fmla="*/ 3640929 h 6857997"/>
              <a:gd name="connsiteX8747" fmla="*/ 7321319 w 8851901"/>
              <a:gd name="connsiteY8747" fmla="*/ 3646088 h 6857997"/>
              <a:gd name="connsiteX8748" fmla="*/ 7317447 w 8851901"/>
              <a:gd name="connsiteY8748" fmla="*/ 3650851 h 6857997"/>
              <a:gd name="connsiteX8749" fmla="*/ 7313188 w 8851901"/>
              <a:gd name="connsiteY8749" fmla="*/ 3656010 h 6857997"/>
              <a:gd name="connsiteX8750" fmla="*/ 7308154 w 8851901"/>
              <a:gd name="connsiteY8750" fmla="*/ 3660376 h 6857997"/>
              <a:gd name="connsiteX8751" fmla="*/ 7303508 w 8851901"/>
              <a:gd name="connsiteY8751" fmla="*/ 3664742 h 6857997"/>
              <a:gd name="connsiteX8752" fmla="*/ 7297700 w 8851901"/>
              <a:gd name="connsiteY8752" fmla="*/ 3668710 h 6857997"/>
              <a:gd name="connsiteX8753" fmla="*/ 7286471 w 8851901"/>
              <a:gd name="connsiteY8753" fmla="*/ 3676251 h 6857997"/>
              <a:gd name="connsiteX8754" fmla="*/ 7264401 w 8851901"/>
              <a:gd name="connsiteY8754" fmla="*/ 3689348 h 6857997"/>
              <a:gd name="connsiteX8755" fmla="*/ 7265175 w 8851901"/>
              <a:gd name="connsiteY8755" fmla="*/ 3684585 h 6857997"/>
              <a:gd name="connsiteX8756" fmla="*/ 7265950 w 8851901"/>
              <a:gd name="connsiteY8756" fmla="*/ 3679426 h 6857997"/>
              <a:gd name="connsiteX8757" fmla="*/ 7267886 w 8851901"/>
              <a:gd name="connsiteY8757" fmla="*/ 3674267 h 6857997"/>
              <a:gd name="connsiteX8758" fmla="*/ 7270596 w 8851901"/>
              <a:gd name="connsiteY8758" fmla="*/ 3669901 h 6857997"/>
              <a:gd name="connsiteX8759" fmla="*/ 7274081 w 8851901"/>
              <a:gd name="connsiteY8759" fmla="*/ 3665138 h 6857997"/>
              <a:gd name="connsiteX8760" fmla="*/ 7277953 w 8851901"/>
              <a:gd name="connsiteY8760" fmla="*/ 3660773 h 6857997"/>
              <a:gd name="connsiteX8761" fmla="*/ 7281825 w 8851901"/>
              <a:gd name="connsiteY8761" fmla="*/ 3656010 h 6857997"/>
              <a:gd name="connsiteX8762" fmla="*/ 7286471 w 8851901"/>
              <a:gd name="connsiteY8762" fmla="*/ 3651645 h 6857997"/>
              <a:gd name="connsiteX8763" fmla="*/ 7296538 w 8851901"/>
              <a:gd name="connsiteY8763" fmla="*/ 3642517 h 6857997"/>
              <a:gd name="connsiteX8764" fmla="*/ 7306992 w 8851901"/>
              <a:gd name="connsiteY8764" fmla="*/ 3633785 h 6857997"/>
              <a:gd name="connsiteX8765" fmla="*/ 7317447 w 8851901"/>
              <a:gd name="connsiteY8765" fmla="*/ 3625054 h 6857997"/>
              <a:gd name="connsiteX8766" fmla="*/ 7566706 w 8851901"/>
              <a:gd name="connsiteY8766" fmla="*/ 3614736 h 6857997"/>
              <a:gd name="connsiteX8767" fmla="*/ 7573157 w 8851901"/>
              <a:gd name="connsiteY8767" fmla="*/ 3614736 h 6857997"/>
              <a:gd name="connsiteX8768" fmla="*/ 7573963 w 8851901"/>
              <a:gd name="connsiteY8768" fmla="*/ 3617969 h 6857997"/>
              <a:gd name="connsiteX8769" fmla="*/ 7573963 w 8851901"/>
              <a:gd name="connsiteY8769" fmla="*/ 3620393 h 6857997"/>
              <a:gd name="connsiteX8770" fmla="*/ 7573157 w 8851901"/>
              <a:gd name="connsiteY8770" fmla="*/ 3622414 h 6857997"/>
              <a:gd name="connsiteX8771" fmla="*/ 7572350 w 8851901"/>
              <a:gd name="connsiteY8771" fmla="*/ 3624434 h 6857997"/>
              <a:gd name="connsiteX8772" fmla="*/ 7570738 w 8851901"/>
              <a:gd name="connsiteY8772" fmla="*/ 3625646 h 6857997"/>
              <a:gd name="connsiteX8773" fmla="*/ 7569528 w 8851901"/>
              <a:gd name="connsiteY8773" fmla="*/ 3627263 h 6857997"/>
              <a:gd name="connsiteX8774" fmla="*/ 7565496 w 8851901"/>
              <a:gd name="connsiteY8774" fmla="*/ 3629283 h 6857997"/>
              <a:gd name="connsiteX8775" fmla="*/ 7555820 w 8851901"/>
              <a:gd name="connsiteY8775" fmla="*/ 3632516 h 6857997"/>
              <a:gd name="connsiteX8776" fmla="*/ 7552192 w 8851901"/>
              <a:gd name="connsiteY8776" fmla="*/ 3634536 h 6857997"/>
              <a:gd name="connsiteX8777" fmla="*/ 7550176 w 8851901"/>
              <a:gd name="connsiteY8777" fmla="*/ 3635749 h 6857997"/>
              <a:gd name="connsiteX8778" fmla="*/ 7548563 w 8851901"/>
              <a:gd name="connsiteY8778" fmla="*/ 3636961 h 6857997"/>
              <a:gd name="connsiteX8779" fmla="*/ 7548563 w 8851901"/>
              <a:gd name="connsiteY8779" fmla="*/ 3631708 h 6857997"/>
              <a:gd name="connsiteX8780" fmla="*/ 7548966 w 8851901"/>
              <a:gd name="connsiteY8780" fmla="*/ 3627263 h 6857997"/>
              <a:gd name="connsiteX8781" fmla="*/ 7550579 w 8851901"/>
              <a:gd name="connsiteY8781" fmla="*/ 3623222 h 6857997"/>
              <a:gd name="connsiteX8782" fmla="*/ 7552192 w 8851901"/>
              <a:gd name="connsiteY8782" fmla="*/ 3621201 h 6857997"/>
              <a:gd name="connsiteX8783" fmla="*/ 7552998 w 8851901"/>
              <a:gd name="connsiteY8783" fmla="*/ 3619585 h 6857997"/>
              <a:gd name="connsiteX8784" fmla="*/ 7555014 w 8851901"/>
              <a:gd name="connsiteY8784" fmla="*/ 3618373 h 6857997"/>
              <a:gd name="connsiteX8785" fmla="*/ 7557030 w 8851901"/>
              <a:gd name="connsiteY8785" fmla="*/ 3617160 h 6857997"/>
              <a:gd name="connsiteX8786" fmla="*/ 7561465 w 8851901"/>
              <a:gd name="connsiteY8786" fmla="*/ 3615948 h 6857997"/>
              <a:gd name="connsiteX8787" fmla="*/ 6713568 w 8851901"/>
              <a:gd name="connsiteY8787" fmla="*/ 3609973 h 6857997"/>
              <a:gd name="connsiteX8788" fmla="*/ 6716243 w 8851901"/>
              <a:gd name="connsiteY8788" fmla="*/ 3611577 h 6857997"/>
              <a:gd name="connsiteX8789" fmla="*/ 6718536 w 8851901"/>
              <a:gd name="connsiteY8789" fmla="*/ 3613181 h 6857997"/>
              <a:gd name="connsiteX8790" fmla="*/ 6720447 w 8851901"/>
              <a:gd name="connsiteY8790" fmla="*/ 3614786 h 6857997"/>
              <a:gd name="connsiteX8791" fmla="*/ 6722358 w 8851901"/>
              <a:gd name="connsiteY8791" fmla="*/ 3617593 h 6857997"/>
              <a:gd name="connsiteX8792" fmla="*/ 6723504 w 8851901"/>
              <a:gd name="connsiteY8792" fmla="*/ 3619999 h 6857997"/>
              <a:gd name="connsiteX8793" fmla="*/ 6724269 w 8851901"/>
              <a:gd name="connsiteY8793" fmla="*/ 3622406 h 6857997"/>
              <a:gd name="connsiteX8794" fmla="*/ 6724651 w 8851901"/>
              <a:gd name="connsiteY8794" fmla="*/ 3625213 h 6857997"/>
              <a:gd name="connsiteX8795" fmla="*/ 6724651 w 8851901"/>
              <a:gd name="connsiteY8795" fmla="*/ 3627619 h 6857997"/>
              <a:gd name="connsiteX8796" fmla="*/ 6724651 w 8851901"/>
              <a:gd name="connsiteY8796" fmla="*/ 3630828 h 6857997"/>
              <a:gd name="connsiteX8797" fmla="*/ 6724269 w 8851901"/>
              <a:gd name="connsiteY8797" fmla="*/ 3633635 h 6857997"/>
              <a:gd name="connsiteX8798" fmla="*/ 6723504 w 8851901"/>
              <a:gd name="connsiteY8798" fmla="*/ 3636442 h 6857997"/>
              <a:gd name="connsiteX8799" fmla="*/ 6721976 w 8851901"/>
              <a:gd name="connsiteY8799" fmla="*/ 3639250 h 6857997"/>
              <a:gd name="connsiteX8800" fmla="*/ 6720447 w 8851901"/>
              <a:gd name="connsiteY8800" fmla="*/ 3641656 h 6857997"/>
              <a:gd name="connsiteX8801" fmla="*/ 6718536 w 8851901"/>
              <a:gd name="connsiteY8801" fmla="*/ 3644062 h 6857997"/>
              <a:gd name="connsiteX8802" fmla="*/ 6717007 w 8851901"/>
              <a:gd name="connsiteY8802" fmla="*/ 3646068 h 6857997"/>
              <a:gd name="connsiteX8803" fmla="*/ 6714332 w 8851901"/>
              <a:gd name="connsiteY8803" fmla="*/ 3648073 h 6857997"/>
              <a:gd name="connsiteX8804" fmla="*/ 6710128 w 8851901"/>
              <a:gd name="connsiteY8804" fmla="*/ 3641656 h 6857997"/>
              <a:gd name="connsiteX8805" fmla="*/ 6707453 w 8851901"/>
              <a:gd name="connsiteY8805" fmla="*/ 3635640 h 6857997"/>
              <a:gd name="connsiteX8806" fmla="*/ 6705542 w 8851901"/>
              <a:gd name="connsiteY8806" fmla="*/ 3629624 h 6857997"/>
              <a:gd name="connsiteX8807" fmla="*/ 6704013 w 8851901"/>
              <a:gd name="connsiteY8807" fmla="*/ 3624812 h 6857997"/>
              <a:gd name="connsiteX8808" fmla="*/ 6704013 w 8851901"/>
              <a:gd name="connsiteY8808" fmla="*/ 3622406 h 6857997"/>
              <a:gd name="connsiteX8809" fmla="*/ 6704777 w 8851901"/>
              <a:gd name="connsiteY8809" fmla="*/ 3620400 h 6857997"/>
              <a:gd name="connsiteX8810" fmla="*/ 6705160 w 8851901"/>
              <a:gd name="connsiteY8810" fmla="*/ 3618395 h 6857997"/>
              <a:gd name="connsiteX8811" fmla="*/ 6705924 w 8851901"/>
              <a:gd name="connsiteY8811" fmla="*/ 3616390 h 6857997"/>
              <a:gd name="connsiteX8812" fmla="*/ 6707453 w 8851901"/>
              <a:gd name="connsiteY8812" fmla="*/ 3614384 h 6857997"/>
              <a:gd name="connsiteX8813" fmla="*/ 6709364 w 8851901"/>
              <a:gd name="connsiteY8813" fmla="*/ 3613181 h 6857997"/>
              <a:gd name="connsiteX8814" fmla="*/ 6711275 w 8851901"/>
              <a:gd name="connsiteY8814" fmla="*/ 3611577 h 6857997"/>
              <a:gd name="connsiteX8815" fmla="*/ 6575987 w 8851901"/>
              <a:gd name="connsiteY8815" fmla="*/ 3608386 h 6857997"/>
              <a:gd name="connsiteX8816" fmla="*/ 6582252 w 8851901"/>
              <a:gd name="connsiteY8816" fmla="*/ 3608386 h 6857997"/>
              <a:gd name="connsiteX8817" fmla="*/ 6586168 w 8851901"/>
              <a:gd name="connsiteY8817" fmla="*/ 3608776 h 6857997"/>
              <a:gd name="connsiteX8818" fmla="*/ 6586951 w 8851901"/>
              <a:gd name="connsiteY8818" fmla="*/ 3609555 h 6857997"/>
              <a:gd name="connsiteX8819" fmla="*/ 6587343 w 8851901"/>
              <a:gd name="connsiteY8819" fmla="*/ 3610334 h 6857997"/>
              <a:gd name="connsiteX8820" fmla="*/ 6588126 w 8851901"/>
              <a:gd name="connsiteY8820" fmla="*/ 3610724 h 6857997"/>
              <a:gd name="connsiteX8821" fmla="*/ 6587343 w 8851901"/>
              <a:gd name="connsiteY8821" fmla="*/ 3611893 h 6857997"/>
              <a:gd name="connsiteX8822" fmla="*/ 6585385 w 8851901"/>
              <a:gd name="connsiteY8822" fmla="*/ 3614231 h 6857997"/>
              <a:gd name="connsiteX8823" fmla="*/ 6582252 w 8851901"/>
              <a:gd name="connsiteY8823" fmla="*/ 3616958 h 6857997"/>
              <a:gd name="connsiteX8824" fmla="*/ 6577553 w 8851901"/>
              <a:gd name="connsiteY8824" fmla="*/ 3620465 h 6857997"/>
              <a:gd name="connsiteX8825" fmla="*/ 6565022 w 8851901"/>
              <a:gd name="connsiteY8825" fmla="*/ 3629038 h 6857997"/>
              <a:gd name="connsiteX8826" fmla="*/ 6550142 w 8851901"/>
              <a:gd name="connsiteY8826" fmla="*/ 3639169 h 6857997"/>
              <a:gd name="connsiteX8827" fmla="*/ 6542310 w 8851901"/>
              <a:gd name="connsiteY8827" fmla="*/ 3645014 h 6857997"/>
              <a:gd name="connsiteX8828" fmla="*/ 6534087 w 8851901"/>
              <a:gd name="connsiteY8828" fmla="*/ 3651249 h 6857997"/>
              <a:gd name="connsiteX8829" fmla="*/ 6531738 w 8851901"/>
              <a:gd name="connsiteY8829" fmla="*/ 3647352 h 6857997"/>
              <a:gd name="connsiteX8830" fmla="*/ 6529780 w 8851901"/>
              <a:gd name="connsiteY8830" fmla="*/ 3643456 h 6857997"/>
              <a:gd name="connsiteX8831" fmla="*/ 6529388 w 8851901"/>
              <a:gd name="connsiteY8831" fmla="*/ 3640728 h 6857997"/>
              <a:gd name="connsiteX8832" fmla="*/ 6529780 w 8851901"/>
              <a:gd name="connsiteY8832" fmla="*/ 3638000 h 6857997"/>
              <a:gd name="connsiteX8833" fmla="*/ 6530954 w 8851901"/>
              <a:gd name="connsiteY8833" fmla="*/ 3636052 h 6857997"/>
              <a:gd name="connsiteX8834" fmla="*/ 6532129 w 8851901"/>
              <a:gd name="connsiteY8834" fmla="*/ 3634493 h 6857997"/>
              <a:gd name="connsiteX8835" fmla="*/ 6536045 w 8851901"/>
              <a:gd name="connsiteY8835" fmla="*/ 3631376 h 6857997"/>
              <a:gd name="connsiteX8836" fmla="*/ 6539961 w 8851901"/>
              <a:gd name="connsiteY8836" fmla="*/ 3628259 h 6857997"/>
              <a:gd name="connsiteX8837" fmla="*/ 6541919 w 8851901"/>
              <a:gd name="connsiteY8837" fmla="*/ 3626700 h 6857997"/>
              <a:gd name="connsiteX8838" fmla="*/ 6542702 w 8851901"/>
              <a:gd name="connsiteY8838" fmla="*/ 3624752 h 6857997"/>
              <a:gd name="connsiteX8839" fmla="*/ 6543877 w 8851901"/>
              <a:gd name="connsiteY8839" fmla="*/ 3622414 h 6857997"/>
              <a:gd name="connsiteX8840" fmla="*/ 6543877 w 8851901"/>
              <a:gd name="connsiteY8840" fmla="*/ 3620076 h 6857997"/>
              <a:gd name="connsiteX8841" fmla="*/ 6542702 w 8851901"/>
              <a:gd name="connsiteY8841" fmla="*/ 3616569 h 6857997"/>
              <a:gd name="connsiteX8842" fmla="*/ 6540744 w 8851901"/>
              <a:gd name="connsiteY8842" fmla="*/ 3613452 h 6857997"/>
              <a:gd name="connsiteX8843" fmla="*/ 6555233 w 8851901"/>
              <a:gd name="connsiteY8843" fmla="*/ 3610724 h 6857997"/>
              <a:gd name="connsiteX8844" fmla="*/ 6566980 w 8851901"/>
              <a:gd name="connsiteY8844" fmla="*/ 3609555 h 6857997"/>
              <a:gd name="connsiteX8845" fmla="*/ 6511287 w 8851901"/>
              <a:gd name="connsiteY8845" fmla="*/ 3608386 h 6857997"/>
              <a:gd name="connsiteX8846" fmla="*/ 6512893 w 8851901"/>
              <a:gd name="connsiteY8846" fmla="*/ 3608783 h 6857997"/>
              <a:gd name="connsiteX8847" fmla="*/ 6514097 w 8851901"/>
              <a:gd name="connsiteY8847" fmla="*/ 3609577 h 6857997"/>
              <a:gd name="connsiteX8848" fmla="*/ 6515703 w 8851901"/>
              <a:gd name="connsiteY8848" fmla="*/ 3610767 h 6857997"/>
              <a:gd name="connsiteX8849" fmla="*/ 6519717 w 8851901"/>
              <a:gd name="connsiteY8849" fmla="*/ 3615133 h 6857997"/>
              <a:gd name="connsiteX8850" fmla="*/ 6521724 w 8851901"/>
              <a:gd name="connsiteY8850" fmla="*/ 3616720 h 6857997"/>
              <a:gd name="connsiteX8851" fmla="*/ 6523330 w 8851901"/>
              <a:gd name="connsiteY8851" fmla="*/ 3617117 h 6857997"/>
              <a:gd name="connsiteX8852" fmla="*/ 6524133 w 8851901"/>
              <a:gd name="connsiteY8852" fmla="*/ 3617117 h 6857997"/>
              <a:gd name="connsiteX8853" fmla="*/ 6525337 w 8851901"/>
              <a:gd name="connsiteY8853" fmla="*/ 3617117 h 6857997"/>
              <a:gd name="connsiteX8854" fmla="*/ 6526541 w 8851901"/>
              <a:gd name="connsiteY8854" fmla="*/ 3616323 h 6857997"/>
              <a:gd name="connsiteX8855" fmla="*/ 6527746 w 8851901"/>
              <a:gd name="connsiteY8855" fmla="*/ 3615133 h 6857997"/>
              <a:gd name="connsiteX8856" fmla="*/ 6529352 w 8851901"/>
              <a:gd name="connsiteY8856" fmla="*/ 3613545 h 6857997"/>
              <a:gd name="connsiteX8857" fmla="*/ 6531760 w 8851901"/>
              <a:gd name="connsiteY8857" fmla="*/ 3614339 h 6857997"/>
              <a:gd name="connsiteX8858" fmla="*/ 6532563 w 8851901"/>
              <a:gd name="connsiteY8858" fmla="*/ 3615133 h 6857997"/>
              <a:gd name="connsiteX8859" fmla="*/ 6532563 w 8851901"/>
              <a:gd name="connsiteY8859" fmla="*/ 3615927 h 6857997"/>
              <a:gd name="connsiteX8860" fmla="*/ 6532563 w 8851901"/>
              <a:gd name="connsiteY8860" fmla="*/ 3616720 h 6857997"/>
              <a:gd name="connsiteX8861" fmla="*/ 6532162 w 8851901"/>
              <a:gd name="connsiteY8861" fmla="*/ 3617911 h 6857997"/>
              <a:gd name="connsiteX8862" fmla="*/ 6531359 w 8851901"/>
              <a:gd name="connsiteY8862" fmla="*/ 3619102 h 6857997"/>
              <a:gd name="connsiteX8863" fmla="*/ 6528549 w 8851901"/>
              <a:gd name="connsiteY8863" fmla="*/ 3621086 h 6857997"/>
              <a:gd name="connsiteX8864" fmla="*/ 6525739 w 8851901"/>
              <a:gd name="connsiteY8864" fmla="*/ 3622674 h 6857997"/>
              <a:gd name="connsiteX8865" fmla="*/ 6522126 w 8851901"/>
              <a:gd name="connsiteY8865" fmla="*/ 3623467 h 6857997"/>
              <a:gd name="connsiteX8866" fmla="*/ 6518914 w 8851901"/>
              <a:gd name="connsiteY8866" fmla="*/ 3624658 h 6857997"/>
              <a:gd name="connsiteX8867" fmla="*/ 6521323 w 8851901"/>
              <a:gd name="connsiteY8867" fmla="*/ 3631405 h 6857997"/>
              <a:gd name="connsiteX8868" fmla="*/ 6523330 w 8851901"/>
              <a:gd name="connsiteY8868" fmla="*/ 3638549 h 6857997"/>
              <a:gd name="connsiteX8869" fmla="*/ 6525739 w 8851901"/>
              <a:gd name="connsiteY8869" fmla="*/ 3646486 h 6857997"/>
              <a:gd name="connsiteX8870" fmla="*/ 6529352 w 8851901"/>
              <a:gd name="connsiteY8870" fmla="*/ 3654424 h 6857997"/>
              <a:gd name="connsiteX8871" fmla="*/ 6525739 w 8851901"/>
              <a:gd name="connsiteY8871" fmla="*/ 3653630 h 6857997"/>
              <a:gd name="connsiteX8872" fmla="*/ 6522929 w 8851901"/>
              <a:gd name="connsiteY8872" fmla="*/ 3653233 h 6857997"/>
              <a:gd name="connsiteX8873" fmla="*/ 6519717 w 8851901"/>
              <a:gd name="connsiteY8873" fmla="*/ 3652836 h 6857997"/>
              <a:gd name="connsiteX8874" fmla="*/ 6516907 w 8851901"/>
              <a:gd name="connsiteY8874" fmla="*/ 3651249 h 6857997"/>
              <a:gd name="connsiteX8875" fmla="*/ 6514498 w 8851901"/>
              <a:gd name="connsiteY8875" fmla="*/ 3650058 h 6857997"/>
              <a:gd name="connsiteX8876" fmla="*/ 6512090 w 8851901"/>
              <a:gd name="connsiteY8876" fmla="*/ 3648471 h 6857997"/>
              <a:gd name="connsiteX8877" fmla="*/ 6509280 w 8851901"/>
              <a:gd name="connsiteY8877" fmla="*/ 3646089 h 6857997"/>
              <a:gd name="connsiteX8878" fmla="*/ 6507674 w 8851901"/>
              <a:gd name="connsiteY8878" fmla="*/ 3644105 h 6857997"/>
              <a:gd name="connsiteX8879" fmla="*/ 6505667 w 8851901"/>
              <a:gd name="connsiteY8879" fmla="*/ 3641327 h 6857997"/>
              <a:gd name="connsiteX8880" fmla="*/ 6504061 w 8851901"/>
              <a:gd name="connsiteY8880" fmla="*/ 3638549 h 6857997"/>
              <a:gd name="connsiteX8881" fmla="*/ 6501251 w 8851901"/>
              <a:gd name="connsiteY8881" fmla="*/ 3631802 h 6857997"/>
              <a:gd name="connsiteX8882" fmla="*/ 6499244 w 8851901"/>
              <a:gd name="connsiteY8882" fmla="*/ 3624261 h 6857997"/>
              <a:gd name="connsiteX8883" fmla="*/ 6497638 w 8851901"/>
              <a:gd name="connsiteY8883" fmla="*/ 3615133 h 6857997"/>
              <a:gd name="connsiteX8884" fmla="*/ 6502054 w 8851901"/>
              <a:gd name="connsiteY8884" fmla="*/ 3613942 h 6857997"/>
              <a:gd name="connsiteX8885" fmla="*/ 6506068 w 8851901"/>
              <a:gd name="connsiteY8885" fmla="*/ 3612752 h 6857997"/>
              <a:gd name="connsiteX8886" fmla="*/ 6509280 w 8851901"/>
              <a:gd name="connsiteY8886" fmla="*/ 3613545 h 6857997"/>
              <a:gd name="connsiteX8887" fmla="*/ 6512090 w 8851901"/>
              <a:gd name="connsiteY8887" fmla="*/ 3614339 h 6857997"/>
              <a:gd name="connsiteX8888" fmla="*/ 6512491 w 8851901"/>
              <a:gd name="connsiteY8888" fmla="*/ 3613545 h 6857997"/>
              <a:gd name="connsiteX8889" fmla="*/ 6512491 w 8851901"/>
              <a:gd name="connsiteY8889" fmla="*/ 3611958 h 6857997"/>
              <a:gd name="connsiteX8890" fmla="*/ 6419851 w 8851901"/>
              <a:gd name="connsiteY8890" fmla="*/ 3606798 h 6857997"/>
              <a:gd name="connsiteX8891" fmla="*/ 6418670 w 8851901"/>
              <a:gd name="connsiteY8891" fmla="*/ 3611560 h 6857997"/>
              <a:gd name="connsiteX8892" fmla="*/ 6416702 w 8851901"/>
              <a:gd name="connsiteY8892" fmla="*/ 3615926 h 6857997"/>
              <a:gd name="connsiteX8893" fmla="*/ 6414734 w 8851901"/>
              <a:gd name="connsiteY8893" fmla="*/ 3619895 h 6857997"/>
              <a:gd name="connsiteX8894" fmla="*/ 6411979 w 8851901"/>
              <a:gd name="connsiteY8894" fmla="*/ 3623467 h 6857997"/>
              <a:gd name="connsiteX8895" fmla="*/ 6409224 w 8851901"/>
              <a:gd name="connsiteY8895" fmla="*/ 3625848 h 6857997"/>
              <a:gd name="connsiteX8896" fmla="*/ 6405682 w 8851901"/>
              <a:gd name="connsiteY8896" fmla="*/ 3628229 h 6857997"/>
              <a:gd name="connsiteX8897" fmla="*/ 6402139 w 8851901"/>
              <a:gd name="connsiteY8897" fmla="*/ 3630213 h 6857997"/>
              <a:gd name="connsiteX8898" fmla="*/ 6398990 w 8851901"/>
              <a:gd name="connsiteY8898" fmla="*/ 3632198 h 6857997"/>
              <a:gd name="connsiteX8899" fmla="*/ 6395055 w 8851901"/>
              <a:gd name="connsiteY8899" fmla="*/ 3632992 h 6857997"/>
              <a:gd name="connsiteX8900" fmla="*/ 6391512 w 8851901"/>
              <a:gd name="connsiteY8900" fmla="*/ 3634182 h 6857997"/>
              <a:gd name="connsiteX8901" fmla="*/ 6384427 w 8851901"/>
              <a:gd name="connsiteY8901" fmla="*/ 3634976 h 6857997"/>
              <a:gd name="connsiteX8902" fmla="*/ 6377736 w 8851901"/>
              <a:gd name="connsiteY8902" fmla="*/ 3635373 h 6857997"/>
              <a:gd name="connsiteX8903" fmla="*/ 6372226 w 8851901"/>
              <a:gd name="connsiteY8903" fmla="*/ 3634976 h 6857997"/>
              <a:gd name="connsiteX8904" fmla="*/ 6372620 w 8851901"/>
              <a:gd name="connsiteY8904" fmla="*/ 3631007 h 6857997"/>
              <a:gd name="connsiteX8905" fmla="*/ 6373800 w 8851901"/>
              <a:gd name="connsiteY8905" fmla="*/ 3628229 h 6857997"/>
              <a:gd name="connsiteX8906" fmla="*/ 6375768 w 8851901"/>
              <a:gd name="connsiteY8906" fmla="*/ 3625848 h 6857997"/>
              <a:gd name="connsiteX8907" fmla="*/ 6378130 w 8851901"/>
              <a:gd name="connsiteY8907" fmla="*/ 3623863 h 6857997"/>
              <a:gd name="connsiteX8908" fmla="*/ 6380491 w 8851901"/>
              <a:gd name="connsiteY8908" fmla="*/ 3621879 h 6857997"/>
              <a:gd name="connsiteX8909" fmla="*/ 6384034 w 8851901"/>
              <a:gd name="connsiteY8909" fmla="*/ 3620292 h 6857997"/>
              <a:gd name="connsiteX8910" fmla="*/ 6391119 w 8851901"/>
              <a:gd name="connsiteY8910" fmla="*/ 3617910 h 6857997"/>
              <a:gd name="connsiteX8911" fmla="*/ 6398990 w 8851901"/>
              <a:gd name="connsiteY8911" fmla="*/ 3615529 h 6857997"/>
              <a:gd name="connsiteX8912" fmla="*/ 6406469 w 8851901"/>
              <a:gd name="connsiteY8912" fmla="*/ 3613545 h 6857997"/>
              <a:gd name="connsiteX8913" fmla="*/ 6410405 w 8851901"/>
              <a:gd name="connsiteY8913" fmla="*/ 3611957 h 6857997"/>
              <a:gd name="connsiteX8914" fmla="*/ 6413947 w 8851901"/>
              <a:gd name="connsiteY8914" fmla="*/ 3610767 h 6857997"/>
              <a:gd name="connsiteX8915" fmla="*/ 6417096 w 8851901"/>
              <a:gd name="connsiteY8915" fmla="*/ 3608782 h 6857997"/>
              <a:gd name="connsiteX8916" fmla="*/ 7875951 w 8851901"/>
              <a:gd name="connsiteY8916" fmla="*/ 3586161 h 6857997"/>
              <a:gd name="connsiteX8917" fmla="*/ 7877148 w 8851901"/>
              <a:gd name="connsiteY8917" fmla="*/ 3586161 h 6857997"/>
              <a:gd name="connsiteX8918" fmla="*/ 7878745 w 8851901"/>
              <a:gd name="connsiteY8918" fmla="*/ 3586161 h 6857997"/>
              <a:gd name="connsiteX8919" fmla="*/ 7881938 w 8851901"/>
              <a:gd name="connsiteY8919" fmla="*/ 3586957 h 6857997"/>
              <a:gd name="connsiteX8920" fmla="*/ 7881938 w 8851901"/>
              <a:gd name="connsiteY8920" fmla="*/ 3593728 h 6857997"/>
              <a:gd name="connsiteX8921" fmla="*/ 7881140 w 8851901"/>
              <a:gd name="connsiteY8921" fmla="*/ 3600101 h 6857997"/>
              <a:gd name="connsiteX8922" fmla="*/ 7879543 w 8851901"/>
              <a:gd name="connsiteY8922" fmla="*/ 3606075 h 6857997"/>
              <a:gd name="connsiteX8923" fmla="*/ 7877148 w 8851901"/>
              <a:gd name="connsiteY8923" fmla="*/ 3611651 h 6857997"/>
              <a:gd name="connsiteX8924" fmla="*/ 7873556 w 8851901"/>
              <a:gd name="connsiteY8924" fmla="*/ 3616032 h 6857997"/>
              <a:gd name="connsiteX8925" fmla="*/ 7870363 w 8851901"/>
              <a:gd name="connsiteY8925" fmla="*/ 3620811 h 6857997"/>
              <a:gd name="connsiteX8926" fmla="*/ 7862779 w 8851901"/>
              <a:gd name="connsiteY8926" fmla="*/ 3629175 h 6857997"/>
              <a:gd name="connsiteX8927" fmla="*/ 7855195 w 8851901"/>
              <a:gd name="connsiteY8927" fmla="*/ 3637937 h 6857997"/>
              <a:gd name="connsiteX8928" fmla="*/ 7851603 w 8851901"/>
              <a:gd name="connsiteY8928" fmla="*/ 3642717 h 6857997"/>
              <a:gd name="connsiteX8929" fmla="*/ 7848011 w 8851901"/>
              <a:gd name="connsiteY8929" fmla="*/ 3647496 h 6857997"/>
              <a:gd name="connsiteX8930" fmla="*/ 7845616 w 8851901"/>
              <a:gd name="connsiteY8930" fmla="*/ 3653072 h 6857997"/>
              <a:gd name="connsiteX8931" fmla="*/ 7843620 w 8851901"/>
              <a:gd name="connsiteY8931" fmla="*/ 3659046 h 6857997"/>
              <a:gd name="connsiteX8932" fmla="*/ 7842822 w 8851901"/>
              <a:gd name="connsiteY8932" fmla="*/ 3665418 h 6857997"/>
              <a:gd name="connsiteX8933" fmla="*/ 7842822 w 8851901"/>
              <a:gd name="connsiteY8933" fmla="*/ 3672587 h 6857997"/>
              <a:gd name="connsiteX8934" fmla="*/ 7838032 w 8851901"/>
              <a:gd name="connsiteY8934" fmla="*/ 3668605 h 6857997"/>
              <a:gd name="connsiteX8935" fmla="*/ 7834440 w 8851901"/>
              <a:gd name="connsiteY8935" fmla="*/ 3665817 h 6857997"/>
              <a:gd name="connsiteX8936" fmla="*/ 7832045 w 8851901"/>
              <a:gd name="connsiteY8936" fmla="*/ 3664622 h 6857997"/>
              <a:gd name="connsiteX8937" fmla="*/ 7830449 w 8851901"/>
              <a:gd name="connsiteY8937" fmla="*/ 3664622 h 6857997"/>
              <a:gd name="connsiteX8938" fmla="*/ 7829650 w 8851901"/>
              <a:gd name="connsiteY8938" fmla="*/ 3665817 h 6857997"/>
              <a:gd name="connsiteX8939" fmla="*/ 7829251 w 8851901"/>
              <a:gd name="connsiteY8939" fmla="*/ 3667808 h 6857997"/>
              <a:gd name="connsiteX8940" fmla="*/ 7829251 w 8851901"/>
              <a:gd name="connsiteY8940" fmla="*/ 3672986 h 6857997"/>
              <a:gd name="connsiteX8941" fmla="*/ 7829251 w 8851901"/>
              <a:gd name="connsiteY8941" fmla="*/ 3680553 h 6857997"/>
              <a:gd name="connsiteX8942" fmla="*/ 7828453 w 8851901"/>
              <a:gd name="connsiteY8942" fmla="*/ 3684536 h 6857997"/>
              <a:gd name="connsiteX8943" fmla="*/ 7828054 w 8851901"/>
              <a:gd name="connsiteY8943" fmla="*/ 3688120 h 6857997"/>
              <a:gd name="connsiteX8944" fmla="*/ 7826457 w 8851901"/>
              <a:gd name="connsiteY8944" fmla="*/ 3691705 h 6857997"/>
              <a:gd name="connsiteX8945" fmla="*/ 7824062 w 8851901"/>
              <a:gd name="connsiteY8945" fmla="*/ 3694493 h 6857997"/>
              <a:gd name="connsiteX8946" fmla="*/ 7822865 w 8851901"/>
              <a:gd name="connsiteY8946" fmla="*/ 3696086 h 6857997"/>
              <a:gd name="connsiteX8947" fmla="*/ 7820869 w 8851901"/>
              <a:gd name="connsiteY8947" fmla="*/ 3696882 h 6857997"/>
              <a:gd name="connsiteX8948" fmla="*/ 7818873 w 8851901"/>
              <a:gd name="connsiteY8948" fmla="*/ 3698077 h 6857997"/>
              <a:gd name="connsiteX8949" fmla="*/ 7816479 w 8851901"/>
              <a:gd name="connsiteY8949" fmla="*/ 3698874 h 6857997"/>
              <a:gd name="connsiteX8950" fmla="*/ 7813685 w 8851901"/>
              <a:gd name="connsiteY8950" fmla="*/ 3692501 h 6857997"/>
              <a:gd name="connsiteX8951" fmla="*/ 7812487 w 8851901"/>
              <a:gd name="connsiteY8951" fmla="*/ 3686925 h 6857997"/>
              <a:gd name="connsiteX8952" fmla="*/ 7812088 w 8851901"/>
              <a:gd name="connsiteY8952" fmla="*/ 3680951 h 6857997"/>
              <a:gd name="connsiteX8953" fmla="*/ 7812487 w 8851901"/>
              <a:gd name="connsiteY8953" fmla="*/ 3674977 h 6857997"/>
              <a:gd name="connsiteX8954" fmla="*/ 7813685 w 8851901"/>
              <a:gd name="connsiteY8954" fmla="*/ 3669799 h 6857997"/>
              <a:gd name="connsiteX8955" fmla="*/ 7816479 w 8851901"/>
              <a:gd name="connsiteY8955" fmla="*/ 3664224 h 6857997"/>
              <a:gd name="connsiteX8956" fmla="*/ 7818873 w 8851901"/>
              <a:gd name="connsiteY8956" fmla="*/ 3659046 h 6857997"/>
              <a:gd name="connsiteX8957" fmla="*/ 7822067 w 8851901"/>
              <a:gd name="connsiteY8957" fmla="*/ 3653470 h 6857997"/>
              <a:gd name="connsiteX8958" fmla="*/ 7829251 w 8851901"/>
              <a:gd name="connsiteY8958" fmla="*/ 3642318 h 6857997"/>
              <a:gd name="connsiteX8959" fmla="*/ 7832444 w 8851901"/>
              <a:gd name="connsiteY8959" fmla="*/ 3636344 h 6857997"/>
              <a:gd name="connsiteX8960" fmla="*/ 7836037 w 8851901"/>
              <a:gd name="connsiteY8960" fmla="*/ 3629972 h 6857997"/>
              <a:gd name="connsiteX8961" fmla="*/ 7838831 w 8851901"/>
              <a:gd name="connsiteY8961" fmla="*/ 3623599 h 6857997"/>
              <a:gd name="connsiteX8962" fmla="*/ 7841225 w 8851901"/>
              <a:gd name="connsiteY8962" fmla="*/ 3616828 h 6857997"/>
              <a:gd name="connsiteX8963" fmla="*/ 7843221 w 8851901"/>
              <a:gd name="connsiteY8963" fmla="*/ 3609659 h 6857997"/>
              <a:gd name="connsiteX8964" fmla="*/ 7844818 w 8851901"/>
              <a:gd name="connsiteY8964" fmla="*/ 3601694 h 6857997"/>
              <a:gd name="connsiteX8965" fmla="*/ 7849208 w 8851901"/>
              <a:gd name="connsiteY8965" fmla="*/ 3606075 h 6857997"/>
              <a:gd name="connsiteX8966" fmla="*/ 7853200 w 8851901"/>
              <a:gd name="connsiteY8966" fmla="*/ 3608465 h 6857997"/>
              <a:gd name="connsiteX8967" fmla="*/ 7855994 w 8851901"/>
              <a:gd name="connsiteY8967" fmla="*/ 3610058 h 6857997"/>
              <a:gd name="connsiteX8968" fmla="*/ 7857590 w 8851901"/>
              <a:gd name="connsiteY8968" fmla="*/ 3610058 h 6857997"/>
              <a:gd name="connsiteX8969" fmla="*/ 7858788 w 8851901"/>
              <a:gd name="connsiteY8969" fmla="*/ 3610058 h 6857997"/>
              <a:gd name="connsiteX8970" fmla="*/ 7860783 w 8851901"/>
              <a:gd name="connsiteY8970" fmla="*/ 3608465 h 6857997"/>
              <a:gd name="connsiteX8971" fmla="*/ 7862779 w 8851901"/>
              <a:gd name="connsiteY8971" fmla="*/ 3606473 h 6857997"/>
              <a:gd name="connsiteX8972" fmla="*/ 7864376 w 8851901"/>
              <a:gd name="connsiteY8972" fmla="*/ 3604083 h 6857997"/>
              <a:gd name="connsiteX8973" fmla="*/ 7865972 w 8851901"/>
              <a:gd name="connsiteY8973" fmla="*/ 3601295 h 6857997"/>
              <a:gd name="connsiteX8974" fmla="*/ 7868766 w 8851901"/>
              <a:gd name="connsiteY8974" fmla="*/ 3594923 h 6857997"/>
              <a:gd name="connsiteX8975" fmla="*/ 7870363 w 8851901"/>
              <a:gd name="connsiteY8975" fmla="*/ 3591737 h 6857997"/>
              <a:gd name="connsiteX8976" fmla="*/ 7871560 w 8851901"/>
              <a:gd name="connsiteY8976" fmla="*/ 3589347 h 6857997"/>
              <a:gd name="connsiteX8977" fmla="*/ 7873556 w 8851901"/>
              <a:gd name="connsiteY8977" fmla="*/ 3587356 h 6857997"/>
              <a:gd name="connsiteX8978" fmla="*/ 6630988 w 8851901"/>
              <a:gd name="connsiteY8978" fmla="*/ 3573461 h 6857997"/>
              <a:gd name="connsiteX8979" fmla="*/ 6632576 w 8851901"/>
              <a:gd name="connsiteY8979" fmla="*/ 3581968 h 6857997"/>
              <a:gd name="connsiteX8980" fmla="*/ 6632576 w 8851901"/>
              <a:gd name="connsiteY8980" fmla="*/ 3588542 h 6857997"/>
              <a:gd name="connsiteX8981" fmla="*/ 6632576 w 8851901"/>
              <a:gd name="connsiteY8981" fmla="*/ 3590863 h 6857997"/>
              <a:gd name="connsiteX8982" fmla="*/ 6631782 w 8851901"/>
              <a:gd name="connsiteY8982" fmla="*/ 3592796 h 6857997"/>
              <a:gd name="connsiteX8983" fmla="*/ 6630988 w 8851901"/>
              <a:gd name="connsiteY8983" fmla="*/ 3594730 h 6857997"/>
              <a:gd name="connsiteX8984" fmla="*/ 6629798 w 8851901"/>
              <a:gd name="connsiteY8984" fmla="*/ 3596276 h 6857997"/>
              <a:gd name="connsiteX8985" fmla="*/ 6628210 w 8851901"/>
              <a:gd name="connsiteY8985" fmla="*/ 3597050 h 6857997"/>
              <a:gd name="connsiteX8986" fmla="*/ 6626226 w 8851901"/>
              <a:gd name="connsiteY8986" fmla="*/ 3598210 h 6857997"/>
              <a:gd name="connsiteX8987" fmla="*/ 6621463 w 8851901"/>
              <a:gd name="connsiteY8987" fmla="*/ 3600144 h 6857997"/>
              <a:gd name="connsiteX8988" fmla="*/ 6608366 w 8851901"/>
              <a:gd name="connsiteY8988" fmla="*/ 3603624 h 6857997"/>
              <a:gd name="connsiteX8989" fmla="*/ 6605191 w 8851901"/>
              <a:gd name="connsiteY8989" fmla="*/ 3599370 h 6857997"/>
              <a:gd name="connsiteX8990" fmla="*/ 6603207 w 8851901"/>
              <a:gd name="connsiteY8990" fmla="*/ 3596276 h 6857997"/>
              <a:gd name="connsiteX8991" fmla="*/ 6602413 w 8851901"/>
              <a:gd name="connsiteY8991" fmla="*/ 3593183 h 6857997"/>
              <a:gd name="connsiteX8992" fmla="*/ 6602810 w 8851901"/>
              <a:gd name="connsiteY8992" fmla="*/ 3590863 h 6857997"/>
              <a:gd name="connsiteX8993" fmla="*/ 6603207 w 8851901"/>
              <a:gd name="connsiteY8993" fmla="*/ 3588542 h 6857997"/>
              <a:gd name="connsiteX8994" fmla="*/ 6604794 w 8851901"/>
              <a:gd name="connsiteY8994" fmla="*/ 3586609 h 6857997"/>
              <a:gd name="connsiteX8995" fmla="*/ 6607176 w 8851901"/>
              <a:gd name="connsiteY8995" fmla="*/ 3585449 h 6857997"/>
              <a:gd name="connsiteX8996" fmla="*/ 6609557 w 8851901"/>
              <a:gd name="connsiteY8996" fmla="*/ 3583902 h 6857997"/>
              <a:gd name="connsiteX8997" fmla="*/ 6615113 w 8851901"/>
              <a:gd name="connsiteY8997" fmla="*/ 3581582 h 6857997"/>
              <a:gd name="connsiteX8998" fmla="*/ 6621463 w 8851901"/>
              <a:gd name="connsiteY8998" fmla="*/ 3579261 h 6857997"/>
              <a:gd name="connsiteX8999" fmla="*/ 6626623 w 8851901"/>
              <a:gd name="connsiteY8999" fmla="*/ 3576555 h 6857997"/>
              <a:gd name="connsiteX9000" fmla="*/ 6629401 w 8851901"/>
              <a:gd name="connsiteY9000" fmla="*/ 3575394 h 6857997"/>
              <a:gd name="connsiteX9001" fmla="*/ 7500545 w 8851901"/>
              <a:gd name="connsiteY9001" fmla="*/ 3562348 h 6857997"/>
              <a:gd name="connsiteX9002" fmla="*/ 7500939 w 8851901"/>
              <a:gd name="connsiteY9002" fmla="*/ 3565539 h 6857997"/>
              <a:gd name="connsiteX9003" fmla="*/ 7500939 w 8851901"/>
              <a:gd name="connsiteY9003" fmla="*/ 3568730 h 6857997"/>
              <a:gd name="connsiteX9004" fmla="*/ 7500545 w 8851901"/>
              <a:gd name="connsiteY9004" fmla="*/ 3571522 h 6857997"/>
              <a:gd name="connsiteX9005" fmla="*/ 7500150 w 8851901"/>
              <a:gd name="connsiteY9005" fmla="*/ 3574713 h 6857997"/>
              <a:gd name="connsiteX9006" fmla="*/ 7498179 w 8851901"/>
              <a:gd name="connsiteY9006" fmla="*/ 3579499 h 6857997"/>
              <a:gd name="connsiteX9007" fmla="*/ 7495024 w 8851901"/>
              <a:gd name="connsiteY9007" fmla="*/ 3583887 h 6857997"/>
              <a:gd name="connsiteX9008" fmla="*/ 7491869 w 8851901"/>
              <a:gd name="connsiteY9008" fmla="*/ 3587876 h 6857997"/>
              <a:gd name="connsiteX9009" fmla="*/ 7487925 w 8851901"/>
              <a:gd name="connsiteY9009" fmla="*/ 3591465 h 6857997"/>
              <a:gd name="connsiteX9010" fmla="*/ 7479644 w 8851901"/>
              <a:gd name="connsiteY9010" fmla="*/ 3598645 h 6857997"/>
              <a:gd name="connsiteX9011" fmla="*/ 7475701 w 8851901"/>
              <a:gd name="connsiteY9011" fmla="*/ 3602634 h 6857997"/>
              <a:gd name="connsiteX9012" fmla="*/ 7471757 w 8851901"/>
              <a:gd name="connsiteY9012" fmla="*/ 3605825 h 6857997"/>
              <a:gd name="connsiteX9013" fmla="*/ 7468602 w 8851901"/>
              <a:gd name="connsiteY9013" fmla="*/ 3610212 h 6857997"/>
              <a:gd name="connsiteX9014" fmla="*/ 7466236 w 8851901"/>
              <a:gd name="connsiteY9014" fmla="*/ 3614600 h 6857997"/>
              <a:gd name="connsiteX9015" fmla="*/ 7464264 w 8851901"/>
              <a:gd name="connsiteY9015" fmla="*/ 3618987 h 6857997"/>
              <a:gd name="connsiteX9016" fmla="*/ 7463870 w 8851901"/>
              <a:gd name="connsiteY9016" fmla="*/ 3622178 h 6857997"/>
              <a:gd name="connsiteX9017" fmla="*/ 7463081 w 8851901"/>
              <a:gd name="connsiteY9017" fmla="*/ 3624970 h 6857997"/>
              <a:gd name="connsiteX9018" fmla="*/ 7463081 w 8851901"/>
              <a:gd name="connsiteY9018" fmla="*/ 3627762 h 6857997"/>
              <a:gd name="connsiteX9019" fmla="*/ 7463870 w 8851901"/>
              <a:gd name="connsiteY9019" fmla="*/ 3630953 h 6857997"/>
              <a:gd name="connsiteX9020" fmla="*/ 7464659 w 8851901"/>
              <a:gd name="connsiteY9020" fmla="*/ 3634144 h 6857997"/>
              <a:gd name="connsiteX9021" fmla="*/ 7465842 w 8851901"/>
              <a:gd name="connsiteY9021" fmla="*/ 3638133 h 6857997"/>
              <a:gd name="connsiteX9022" fmla="*/ 7462293 w 8851901"/>
              <a:gd name="connsiteY9022" fmla="*/ 3640127 h 6857997"/>
              <a:gd name="connsiteX9023" fmla="*/ 7459532 w 8851901"/>
              <a:gd name="connsiteY9023" fmla="*/ 3641723 h 6857997"/>
              <a:gd name="connsiteX9024" fmla="*/ 7456377 w 8851901"/>
              <a:gd name="connsiteY9024" fmla="*/ 3641723 h 6857997"/>
              <a:gd name="connsiteX9025" fmla="*/ 7454406 w 8851901"/>
              <a:gd name="connsiteY9025" fmla="*/ 3641723 h 6857997"/>
              <a:gd name="connsiteX9026" fmla="*/ 7453223 w 8851901"/>
              <a:gd name="connsiteY9026" fmla="*/ 3640526 h 6857997"/>
              <a:gd name="connsiteX9027" fmla="*/ 7451645 w 8851901"/>
              <a:gd name="connsiteY9027" fmla="*/ 3639330 h 6857997"/>
              <a:gd name="connsiteX9028" fmla="*/ 7449673 w 8851901"/>
              <a:gd name="connsiteY9028" fmla="*/ 3635740 h 6857997"/>
              <a:gd name="connsiteX9029" fmla="*/ 7447702 w 8851901"/>
              <a:gd name="connsiteY9029" fmla="*/ 3632150 h 6857997"/>
              <a:gd name="connsiteX9030" fmla="*/ 7446913 w 8851901"/>
              <a:gd name="connsiteY9030" fmla="*/ 3630555 h 6857997"/>
              <a:gd name="connsiteX9031" fmla="*/ 7445730 w 8851901"/>
              <a:gd name="connsiteY9031" fmla="*/ 3628959 h 6857997"/>
              <a:gd name="connsiteX9032" fmla="*/ 7444547 w 8851901"/>
              <a:gd name="connsiteY9032" fmla="*/ 3627762 h 6857997"/>
              <a:gd name="connsiteX9033" fmla="*/ 7442970 w 8851901"/>
              <a:gd name="connsiteY9033" fmla="*/ 3627364 h 6857997"/>
              <a:gd name="connsiteX9034" fmla="*/ 7440998 w 8851901"/>
              <a:gd name="connsiteY9034" fmla="*/ 3627762 h 6857997"/>
              <a:gd name="connsiteX9035" fmla="*/ 7439026 w 8851901"/>
              <a:gd name="connsiteY9035" fmla="*/ 3628959 h 6857997"/>
              <a:gd name="connsiteX9036" fmla="*/ 7442575 w 8851901"/>
              <a:gd name="connsiteY9036" fmla="*/ 3622577 h 6857997"/>
              <a:gd name="connsiteX9037" fmla="*/ 7447702 w 8851901"/>
              <a:gd name="connsiteY9037" fmla="*/ 3615796 h 6857997"/>
              <a:gd name="connsiteX9038" fmla="*/ 7454406 w 8851901"/>
              <a:gd name="connsiteY9038" fmla="*/ 3608218 h 6857997"/>
              <a:gd name="connsiteX9039" fmla="*/ 7462293 w 8851901"/>
              <a:gd name="connsiteY9039" fmla="*/ 3599842 h 6857997"/>
              <a:gd name="connsiteX9040" fmla="*/ 7480038 w 8851901"/>
              <a:gd name="connsiteY9040" fmla="*/ 3581892 h 6857997"/>
              <a:gd name="connsiteX9041" fmla="*/ 8047627 w 8851901"/>
              <a:gd name="connsiteY9041" fmla="*/ 3551236 h 6857997"/>
              <a:gd name="connsiteX9042" fmla="*/ 8048413 w 8851901"/>
              <a:gd name="connsiteY9042" fmla="*/ 3554469 h 6857997"/>
              <a:gd name="connsiteX9043" fmla="*/ 8049591 w 8851901"/>
              <a:gd name="connsiteY9043" fmla="*/ 3558510 h 6857997"/>
              <a:gd name="connsiteX9044" fmla="*/ 8051555 w 8851901"/>
              <a:gd name="connsiteY9044" fmla="*/ 3562146 h 6857997"/>
              <a:gd name="connsiteX9045" fmla="*/ 8053519 w 8851901"/>
              <a:gd name="connsiteY9045" fmla="*/ 3565379 h 6857997"/>
              <a:gd name="connsiteX9046" fmla="*/ 8055876 w 8851901"/>
              <a:gd name="connsiteY9046" fmla="*/ 3569016 h 6857997"/>
              <a:gd name="connsiteX9047" fmla="*/ 8059411 w 8851901"/>
              <a:gd name="connsiteY9047" fmla="*/ 3572653 h 6857997"/>
              <a:gd name="connsiteX9048" fmla="*/ 8066088 w 8851901"/>
              <a:gd name="connsiteY9048" fmla="*/ 3579522 h 6857997"/>
              <a:gd name="connsiteX9049" fmla="*/ 8064124 w 8851901"/>
              <a:gd name="connsiteY9049" fmla="*/ 3582755 h 6857997"/>
              <a:gd name="connsiteX9050" fmla="*/ 8062160 w 8851901"/>
              <a:gd name="connsiteY9050" fmla="*/ 3586392 h 6857997"/>
              <a:gd name="connsiteX9051" fmla="*/ 8059803 w 8851901"/>
              <a:gd name="connsiteY9051" fmla="*/ 3588412 h 6857997"/>
              <a:gd name="connsiteX9052" fmla="*/ 8057447 w 8851901"/>
              <a:gd name="connsiteY9052" fmla="*/ 3590433 h 6857997"/>
              <a:gd name="connsiteX9053" fmla="*/ 8055483 w 8851901"/>
              <a:gd name="connsiteY9053" fmla="*/ 3591241 h 6857997"/>
              <a:gd name="connsiteX9054" fmla="*/ 8053126 w 8851901"/>
              <a:gd name="connsiteY9054" fmla="*/ 3592453 h 6857997"/>
              <a:gd name="connsiteX9055" fmla="*/ 8048020 w 8851901"/>
              <a:gd name="connsiteY9055" fmla="*/ 3592857 h 6857997"/>
              <a:gd name="connsiteX9056" fmla="*/ 8038986 w 8851901"/>
              <a:gd name="connsiteY9056" fmla="*/ 3592857 h 6857997"/>
              <a:gd name="connsiteX9057" fmla="*/ 8034273 w 8851901"/>
              <a:gd name="connsiteY9057" fmla="*/ 3593665 h 6857997"/>
              <a:gd name="connsiteX9058" fmla="*/ 8031916 w 8851901"/>
              <a:gd name="connsiteY9058" fmla="*/ 3594878 h 6857997"/>
              <a:gd name="connsiteX9059" fmla="*/ 8029166 w 8851901"/>
              <a:gd name="connsiteY9059" fmla="*/ 3595686 h 6857997"/>
              <a:gd name="connsiteX9060" fmla="*/ 8028774 w 8851901"/>
              <a:gd name="connsiteY9060" fmla="*/ 3593261 h 6857997"/>
              <a:gd name="connsiteX9061" fmla="*/ 8027988 w 8851901"/>
              <a:gd name="connsiteY9061" fmla="*/ 3590433 h 6857997"/>
              <a:gd name="connsiteX9062" fmla="*/ 8027988 w 8851901"/>
              <a:gd name="connsiteY9062" fmla="*/ 3587200 h 6857997"/>
              <a:gd name="connsiteX9063" fmla="*/ 8027988 w 8851901"/>
              <a:gd name="connsiteY9063" fmla="*/ 3584775 h 6857997"/>
              <a:gd name="connsiteX9064" fmla="*/ 8028774 w 8851901"/>
              <a:gd name="connsiteY9064" fmla="*/ 3579118 h 6857997"/>
              <a:gd name="connsiteX9065" fmla="*/ 8030737 w 8851901"/>
              <a:gd name="connsiteY9065" fmla="*/ 3573461 h 6857997"/>
              <a:gd name="connsiteX9066" fmla="*/ 8033487 w 8851901"/>
              <a:gd name="connsiteY9066" fmla="*/ 3568208 h 6857997"/>
              <a:gd name="connsiteX9067" fmla="*/ 8037415 w 8851901"/>
              <a:gd name="connsiteY9067" fmla="*/ 3562550 h 6857997"/>
              <a:gd name="connsiteX9068" fmla="*/ 8042521 w 8851901"/>
              <a:gd name="connsiteY9068" fmla="*/ 3557297 h 6857997"/>
              <a:gd name="connsiteX9069" fmla="*/ 7857729 w 8851901"/>
              <a:gd name="connsiteY9069" fmla="*/ 3536948 h 6857997"/>
              <a:gd name="connsiteX9070" fmla="*/ 7861301 w 8851901"/>
              <a:gd name="connsiteY9070" fmla="*/ 3536948 h 6857997"/>
              <a:gd name="connsiteX9071" fmla="*/ 7859714 w 8851901"/>
              <a:gd name="connsiteY9071" fmla="*/ 3543809 h 6857997"/>
              <a:gd name="connsiteX9072" fmla="*/ 7857332 w 8851901"/>
              <a:gd name="connsiteY9072" fmla="*/ 3551478 h 6857997"/>
              <a:gd name="connsiteX9073" fmla="*/ 7853364 w 8851901"/>
              <a:gd name="connsiteY9073" fmla="*/ 3559146 h 6857997"/>
              <a:gd name="connsiteX9074" fmla="*/ 7848998 w 8851901"/>
              <a:gd name="connsiteY9074" fmla="*/ 3567218 h 6857997"/>
              <a:gd name="connsiteX9075" fmla="*/ 7844235 w 8851901"/>
              <a:gd name="connsiteY9075" fmla="*/ 3574079 h 6857997"/>
              <a:gd name="connsiteX9076" fmla="*/ 7841457 w 8851901"/>
              <a:gd name="connsiteY9076" fmla="*/ 3577308 h 6857997"/>
              <a:gd name="connsiteX9077" fmla="*/ 7838282 w 8851901"/>
              <a:gd name="connsiteY9077" fmla="*/ 3579730 h 6857997"/>
              <a:gd name="connsiteX9078" fmla="*/ 7835504 w 8851901"/>
              <a:gd name="connsiteY9078" fmla="*/ 3581748 h 6857997"/>
              <a:gd name="connsiteX9079" fmla="*/ 7832726 w 8851901"/>
              <a:gd name="connsiteY9079" fmla="*/ 3582958 h 6857997"/>
              <a:gd name="connsiteX9080" fmla="*/ 7829551 w 8851901"/>
              <a:gd name="connsiteY9080" fmla="*/ 3584169 h 6857997"/>
              <a:gd name="connsiteX9081" fmla="*/ 7826376 w 8851901"/>
              <a:gd name="connsiteY9081" fmla="*/ 3584573 h 6857997"/>
              <a:gd name="connsiteX9082" fmla="*/ 7827567 w 8851901"/>
              <a:gd name="connsiteY9082" fmla="*/ 3577712 h 6857997"/>
              <a:gd name="connsiteX9083" fmla="*/ 7829551 w 8851901"/>
              <a:gd name="connsiteY9083" fmla="*/ 3569640 h 6857997"/>
              <a:gd name="connsiteX9084" fmla="*/ 7833123 w 8851901"/>
              <a:gd name="connsiteY9084" fmla="*/ 3561971 h 6857997"/>
              <a:gd name="connsiteX9085" fmla="*/ 7837092 w 8851901"/>
              <a:gd name="connsiteY9085" fmla="*/ 3554303 h 6857997"/>
              <a:gd name="connsiteX9086" fmla="*/ 7839473 w 8851901"/>
              <a:gd name="connsiteY9086" fmla="*/ 3551074 h 6857997"/>
              <a:gd name="connsiteX9087" fmla="*/ 7841854 w 8851901"/>
              <a:gd name="connsiteY9087" fmla="*/ 3547442 h 6857997"/>
              <a:gd name="connsiteX9088" fmla="*/ 7844632 w 8851901"/>
              <a:gd name="connsiteY9088" fmla="*/ 3544616 h 6857997"/>
              <a:gd name="connsiteX9089" fmla="*/ 7847807 w 8851901"/>
              <a:gd name="connsiteY9089" fmla="*/ 3541791 h 6857997"/>
              <a:gd name="connsiteX9090" fmla="*/ 7850585 w 8851901"/>
              <a:gd name="connsiteY9090" fmla="*/ 3539369 h 6857997"/>
              <a:gd name="connsiteX9091" fmla="*/ 7854157 w 8851901"/>
              <a:gd name="connsiteY9091" fmla="*/ 3538159 h 6857997"/>
              <a:gd name="connsiteX9092" fmla="*/ 8851499 w 8851901"/>
              <a:gd name="connsiteY9092" fmla="*/ 3522661 h 6857997"/>
              <a:gd name="connsiteX9093" fmla="*/ 8851901 w 8851901"/>
              <a:gd name="connsiteY9093" fmla="*/ 3526597 h 6857997"/>
              <a:gd name="connsiteX9094" fmla="*/ 8851499 w 8851901"/>
              <a:gd name="connsiteY9094" fmla="*/ 3530533 h 6857997"/>
              <a:gd name="connsiteX9095" fmla="*/ 8850292 w 8851901"/>
              <a:gd name="connsiteY9095" fmla="*/ 3534469 h 6857997"/>
              <a:gd name="connsiteX9096" fmla="*/ 8849488 w 8851901"/>
              <a:gd name="connsiteY9096" fmla="*/ 3537617 h 6857997"/>
              <a:gd name="connsiteX9097" fmla="*/ 8847879 w 8851901"/>
              <a:gd name="connsiteY9097" fmla="*/ 3541160 h 6857997"/>
              <a:gd name="connsiteX9098" fmla="*/ 8845868 w 8851901"/>
              <a:gd name="connsiteY9098" fmla="*/ 3544702 h 6857997"/>
              <a:gd name="connsiteX9099" fmla="*/ 8841444 w 8851901"/>
              <a:gd name="connsiteY9099" fmla="*/ 3550213 h 6857997"/>
              <a:gd name="connsiteX9100" fmla="*/ 8836618 w 8851901"/>
              <a:gd name="connsiteY9100" fmla="*/ 3556116 h 6857997"/>
              <a:gd name="connsiteX9101" fmla="*/ 8831792 w 8851901"/>
              <a:gd name="connsiteY9101" fmla="*/ 3560840 h 6857997"/>
              <a:gd name="connsiteX9102" fmla="*/ 8822945 w 8851901"/>
              <a:gd name="connsiteY9102" fmla="*/ 3570286 h 6857997"/>
              <a:gd name="connsiteX9103" fmla="*/ 8821738 w 8851901"/>
              <a:gd name="connsiteY9103" fmla="*/ 3567137 h 6857997"/>
              <a:gd name="connsiteX9104" fmla="*/ 8821738 w 8851901"/>
              <a:gd name="connsiteY9104" fmla="*/ 3564382 h 6857997"/>
              <a:gd name="connsiteX9105" fmla="*/ 8822945 w 8851901"/>
              <a:gd name="connsiteY9105" fmla="*/ 3561627 h 6857997"/>
              <a:gd name="connsiteX9106" fmla="*/ 8823749 w 8851901"/>
              <a:gd name="connsiteY9106" fmla="*/ 3558478 h 6857997"/>
              <a:gd name="connsiteX9107" fmla="*/ 8825358 w 8851901"/>
              <a:gd name="connsiteY9107" fmla="*/ 3555723 h 6857997"/>
              <a:gd name="connsiteX9108" fmla="*/ 8827368 w 8851901"/>
              <a:gd name="connsiteY9108" fmla="*/ 3552574 h 6857997"/>
              <a:gd name="connsiteX9109" fmla="*/ 8832195 w 8851901"/>
              <a:gd name="connsiteY9109" fmla="*/ 3547064 h 6857997"/>
              <a:gd name="connsiteX9110" fmla="*/ 8843455 w 8851901"/>
              <a:gd name="connsiteY9110" fmla="*/ 3534862 h 6857997"/>
              <a:gd name="connsiteX9111" fmla="*/ 8847879 w 8851901"/>
              <a:gd name="connsiteY9111" fmla="*/ 3528565 h 6857997"/>
              <a:gd name="connsiteX9112" fmla="*/ 8849890 w 8851901"/>
              <a:gd name="connsiteY9112" fmla="*/ 3525810 h 6857997"/>
              <a:gd name="connsiteX9113" fmla="*/ 7774884 w 8851901"/>
              <a:gd name="connsiteY9113" fmla="*/ 3522661 h 6857997"/>
              <a:gd name="connsiteX9114" fmla="*/ 7786689 w 8851901"/>
              <a:gd name="connsiteY9114" fmla="*/ 3533773 h 6857997"/>
              <a:gd name="connsiteX9115" fmla="*/ 7785509 w 8851901"/>
              <a:gd name="connsiteY9115" fmla="*/ 3539330 h 6857997"/>
              <a:gd name="connsiteX9116" fmla="*/ 7784328 w 8851901"/>
              <a:gd name="connsiteY9116" fmla="*/ 3544489 h 6857997"/>
              <a:gd name="connsiteX9117" fmla="*/ 7782754 w 8851901"/>
              <a:gd name="connsiteY9117" fmla="*/ 3547664 h 6857997"/>
              <a:gd name="connsiteX9118" fmla="*/ 7781180 w 8851901"/>
              <a:gd name="connsiteY9118" fmla="*/ 3550045 h 6857997"/>
              <a:gd name="connsiteX9119" fmla="*/ 7779213 w 8851901"/>
              <a:gd name="connsiteY9119" fmla="*/ 3552426 h 6857997"/>
              <a:gd name="connsiteX9120" fmla="*/ 7776852 w 8851901"/>
              <a:gd name="connsiteY9120" fmla="*/ 3554808 h 6857997"/>
              <a:gd name="connsiteX9121" fmla="*/ 7773704 w 8851901"/>
              <a:gd name="connsiteY9121" fmla="*/ 3550839 h 6857997"/>
              <a:gd name="connsiteX9122" fmla="*/ 7770556 w 8851901"/>
              <a:gd name="connsiteY9122" fmla="*/ 3548061 h 6857997"/>
              <a:gd name="connsiteX9123" fmla="*/ 7768195 w 8851901"/>
              <a:gd name="connsiteY9123" fmla="*/ 3547267 h 6857997"/>
              <a:gd name="connsiteX9124" fmla="*/ 7766228 w 8851901"/>
              <a:gd name="connsiteY9124" fmla="*/ 3547267 h 6857997"/>
              <a:gd name="connsiteX9125" fmla="*/ 7764654 w 8851901"/>
              <a:gd name="connsiteY9125" fmla="*/ 3548061 h 6857997"/>
              <a:gd name="connsiteX9126" fmla="*/ 7763473 w 8851901"/>
              <a:gd name="connsiteY9126" fmla="*/ 3550045 h 6857997"/>
              <a:gd name="connsiteX9127" fmla="*/ 7760325 w 8851901"/>
              <a:gd name="connsiteY9127" fmla="*/ 3555205 h 6857997"/>
              <a:gd name="connsiteX9128" fmla="*/ 7757571 w 8851901"/>
              <a:gd name="connsiteY9128" fmla="*/ 3561555 h 6857997"/>
              <a:gd name="connsiteX9129" fmla="*/ 7755997 w 8851901"/>
              <a:gd name="connsiteY9129" fmla="*/ 3564730 h 6857997"/>
              <a:gd name="connsiteX9130" fmla="*/ 7753636 w 8851901"/>
              <a:gd name="connsiteY9130" fmla="*/ 3567111 h 6857997"/>
              <a:gd name="connsiteX9131" fmla="*/ 7751275 w 8851901"/>
              <a:gd name="connsiteY9131" fmla="*/ 3569095 h 6857997"/>
              <a:gd name="connsiteX9132" fmla="*/ 7748521 w 8851901"/>
              <a:gd name="connsiteY9132" fmla="*/ 3569889 h 6857997"/>
              <a:gd name="connsiteX9133" fmla="*/ 7744979 w 8851901"/>
              <a:gd name="connsiteY9133" fmla="*/ 3570286 h 6857997"/>
              <a:gd name="connsiteX9134" fmla="*/ 7740651 w 8851901"/>
              <a:gd name="connsiteY9134" fmla="*/ 3569095 h 6857997"/>
              <a:gd name="connsiteX9135" fmla="*/ 7741044 w 8851901"/>
              <a:gd name="connsiteY9135" fmla="*/ 3565523 h 6857997"/>
              <a:gd name="connsiteX9136" fmla="*/ 7742225 w 8851901"/>
              <a:gd name="connsiteY9136" fmla="*/ 3562348 h 6857997"/>
              <a:gd name="connsiteX9137" fmla="*/ 7743012 w 8851901"/>
              <a:gd name="connsiteY9137" fmla="*/ 3558776 h 6857997"/>
              <a:gd name="connsiteX9138" fmla="*/ 7744979 w 8851901"/>
              <a:gd name="connsiteY9138" fmla="*/ 3554808 h 6857997"/>
              <a:gd name="connsiteX9139" fmla="*/ 7749308 w 8851901"/>
              <a:gd name="connsiteY9139" fmla="*/ 3547267 h 6857997"/>
              <a:gd name="connsiteX9140" fmla="*/ 7754030 w 8851901"/>
              <a:gd name="connsiteY9140" fmla="*/ 3539726 h 6857997"/>
              <a:gd name="connsiteX9141" fmla="*/ 7759932 w 8851901"/>
              <a:gd name="connsiteY9141" fmla="*/ 3532980 h 6857997"/>
              <a:gd name="connsiteX9142" fmla="*/ 7765441 w 8851901"/>
              <a:gd name="connsiteY9142" fmla="*/ 3527423 h 6857997"/>
              <a:gd name="connsiteX9143" fmla="*/ 7768195 w 8851901"/>
              <a:gd name="connsiteY9143" fmla="*/ 3525836 h 6857997"/>
              <a:gd name="connsiteX9144" fmla="*/ 7770556 w 8851901"/>
              <a:gd name="connsiteY9144" fmla="*/ 3524248 h 6857997"/>
              <a:gd name="connsiteX9145" fmla="*/ 7772917 w 8851901"/>
              <a:gd name="connsiteY9145" fmla="*/ 3523058 h 6857997"/>
              <a:gd name="connsiteX9146" fmla="*/ 6793636 w 8851901"/>
              <a:gd name="connsiteY9146" fmla="*/ 3522661 h 6857997"/>
              <a:gd name="connsiteX9147" fmla="*/ 6795679 w 8851901"/>
              <a:gd name="connsiteY9147" fmla="*/ 3527860 h 6857997"/>
              <a:gd name="connsiteX9148" fmla="*/ 6796088 w 8851901"/>
              <a:gd name="connsiteY9148" fmla="*/ 3531459 h 6857997"/>
              <a:gd name="connsiteX9149" fmla="*/ 6795679 w 8851901"/>
              <a:gd name="connsiteY9149" fmla="*/ 3534658 h 6857997"/>
              <a:gd name="connsiteX9150" fmla="*/ 6794453 w 8851901"/>
              <a:gd name="connsiteY9150" fmla="*/ 3537058 h 6857997"/>
              <a:gd name="connsiteX9151" fmla="*/ 6792410 w 8851901"/>
              <a:gd name="connsiteY9151" fmla="*/ 3539057 h 6857997"/>
              <a:gd name="connsiteX9152" fmla="*/ 6790367 w 8851901"/>
              <a:gd name="connsiteY9152" fmla="*/ 3540657 h 6857997"/>
              <a:gd name="connsiteX9153" fmla="*/ 6784645 w 8851901"/>
              <a:gd name="connsiteY9153" fmla="*/ 3542256 h 6857997"/>
              <a:gd name="connsiteX9154" fmla="*/ 6779741 w 8851901"/>
              <a:gd name="connsiteY9154" fmla="*/ 3544256 h 6857997"/>
              <a:gd name="connsiteX9155" fmla="*/ 6777698 w 8851901"/>
              <a:gd name="connsiteY9155" fmla="*/ 3545456 h 6857997"/>
              <a:gd name="connsiteX9156" fmla="*/ 6776063 w 8851901"/>
              <a:gd name="connsiteY9156" fmla="*/ 3547055 h 6857997"/>
              <a:gd name="connsiteX9157" fmla="*/ 6775655 w 8851901"/>
              <a:gd name="connsiteY9157" fmla="*/ 3548655 h 6857997"/>
              <a:gd name="connsiteX9158" fmla="*/ 6776063 w 8851901"/>
              <a:gd name="connsiteY9158" fmla="*/ 3551854 h 6857997"/>
              <a:gd name="connsiteX9159" fmla="*/ 6778107 w 8851901"/>
              <a:gd name="connsiteY9159" fmla="*/ 3554654 h 6857997"/>
              <a:gd name="connsiteX9160" fmla="*/ 6781376 w 8851901"/>
              <a:gd name="connsiteY9160" fmla="*/ 3559053 h 6857997"/>
              <a:gd name="connsiteX9161" fmla="*/ 6754813 w 8851901"/>
              <a:gd name="connsiteY9161" fmla="*/ 3575049 h 6857997"/>
              <a:gd name="connsiteX9162" fmla="*/ 6756039 w 8851901"/>
              <a:gd name="connsiteY9162" fmla="*/ 3565051 h 6857997"/>
              <a:gd name="connsiteX9163" fmla="*/ 6758491 w 8851901"/>
              <a:gd name="connsiteY9163" fmla="*/ 3556253 h 6857997"/>
              <a:gd name="connsiteX9164" fmla="*/ 6761760 w 8851901"/>
              <a:gd name="connsiteY9164" fmla="*/ 3547855 h 6857997"/>
              <a:gd name="connsiteX9165" fmla="*/ 6763804 w 8851901"/>
              <a:gd name="connsiteY9165" fmla="*/ 3544256 h 6857997"/>
              <a:gd name="connsiteX9166" fmla="*/ 6766256 w 8851901"/>
              <a:gd name="connsiteY9166" fmla="*/ 3541057 h 6857997"/>
              <a:gd name="connsiteX9167" fmla="*/ 6768299 w 8851901"/>
              <a:gd name="connsiteY9167" fmla="*/ 3537457 h 6857997"/>
              <a:gd name="connsiteX9168" fmla="*/ 6771160 w 8851901"/>
              <a:gd name="connsiteY9168" fmla="*/ 3534658 h 6857997"/>
              <a:gd name="connsiteX9169" fmla="*/ 6774020 w 8851901"/>
              <a:gd name="connsiteY9169" fmla="*/ 3531459 h 6857997"/>
              <a:gd name="connsiteX9170" fmla="*/ 6777289 w 8851901"/>
              <a:gd name="connsiteY9170" fmla="*/ 3529059 h 6857997"/>
              <a:gd name="connsiteX9171" fmla="*/ 6781376 w 8851901"/>
              <a:gd name="connsiteY9171" fmla="*/ 3527060 h 6857997"/>
              <a:gd name="connsiteX9172" fmla="*/ 6785054 w 8851901"/>
              <a:gd name="connsiteY9172" fmla="*/ 3525460 h 6857997"/>
              <a:gd name="connsiteX9173" fmla="*/ 6789141 w 8851901"/>
              <a:gd name="connsiteY9173" fmla="*/ 3523861 h 6857997"/>
              <a:gd name="connsiteX9174" fmla="*/ 6559551 w 8851901"/>
              <a:gd name="connsiteY9174" fmla="*/ 3514723 h 6857997"/>
              <a:gd name="connsiteX9175" fmla="*/ 6561138 w 8851901"/>
              <a:gd name="connsiteY9175" fmla="*/ 3519037 h 6857997"/>
              <a:gd name="connsiteX9176" fmla="*/ 6562329 w 8851901"/>
              <a:gd name="connsiteY9176" fmla="*/ 3522959 h 6857997"/>
              <a:gd name="connsiteX9177" fmla="*/ 6562726 w 8851901"/>
              <a:gd name="connsiteY9177" fmla="*/ 3526881 h 6857997"/>
              <a:gd name="connsiteX9178" fmla="*/ 6562726 w 8851901"/>
              <a:gd name="connsiteY9178" fmla="*/ 3530804 h 6857997"/>
              <a:gd name="connsiteX9179" fmla="*/ 6562329 w 8851901"/>
              <a:gd name="connsiteY9179" fmla="*/ 3533549 h 6857997"/>
              <a:gd name="connsiteX9180" fmla="*/ 6560742 w 8851901"/>
              <a:gd name="connsiteY9180" fmla="*/ 3536687 h 6857997"/>
              <a:gd name="connsiteX9181" fmla="*/ 6559154 w 8851901"/>
              <a:gd name="connsiteY9181" fmla="*/ 3539040 h 6857997"/>
              <a:gd name="connsiteX9182" fmla="*/ 6557964 w 8851901"/>
              <a:gd name="connsiteY9182" fmla="*/ 3541393 h 6857997"/>
              <a:gd name="connsiteX9183" fmla="*/ 6555185 w 8851901"/>
              <a:gd name="connsiteY9183" fmla="*/ 3543354 h 6857997"/>
              <a:gd name="connsiteX9184" fmla="*/ 6553201 w 8851901"/>
              <a:gd name="connsiteY9184" fmla="*/ 3544531 h 6857997"/>
              <a:gd name="connsiteX9185" fmla="*/ 6550423 w 8851901"/>
              <a:gd name="connsiteY9185" fmla="*/ 3546100 h 6857997"/>
              <a:gd name="connsiteX9186" fmla="*/ 6548042 w 8851901"/>
              <a:gd name="connsiteY9186" fmla="*/ 3547276 h 6857997"/>
              <a:gd name="connsiteX9187" fmla="*/ 6545660 w 8851901"/>
              <a:gd name="connsiteY9187" fmla="*/ 3547669 h 6857997"/>
              <a:gd name="connsiteX9188" fmla="*/ 6542485 w 8851901"/>
              <a:gd name="connsiteY9188" fmla="*/ 3548061 h 6857997"/>
              <a:gd name="connsiteX9189" fmla="*/ 6540104 w 8851901"/>
              <a:gd name="connsiteY9189" fmla="*/ 3548061 h 6857997"/>
              <a:gd name="connsiteX9190" fmla="*/ 6537326 w 8851901"/>
              <a:gd name="connsiteY9190" fmla="*/ 3548061 h 6857997"/>
              <a:gd name="connsiteX9191" fmla="*/ 6537326 w 8851901"/>
              <a:gd name="connsiteY9191" fmla="*/ 3543747 h 6857997"/>
              <a:gd name="connsiteX9192" fmla="*/ 6537326 w 8851901"/>
              <a:gd name="connsiteY9192" fmla="*/ 3540217 h 6857997"/>
              <a:gd name="connsiteX9193" fmla="*/ 6538120 w 8851901"/>
              <a:gd name="connsiteY9193" fmla="*/ 3537863 h 6857997"/>
              <a:gd name="connsiteX9194" fmla="*/ 6539310 w 8851901"/>
              <a:gd name="connsiteY9194" fmla="*/ 3535510 h 6857997"/>
              <a:gd name="connsiteX9195" fmla="*/ 6541295 w 8851901"/>
              <a:gd name="connsiteY9195" fmla="*/ 3533941 h 6857997"/>
              <a:gd name="connsiteX9196" fmla="*/ 6542485 w 8851901"/>
              <a:gd name="connsiteY9196" fmla="*/ 3533157 h 6857997"/>
              <a:gd name="connsiteX9197" fmla="*/ 6546851 w 8851901"/>
              <a:gd name="connsiteY9197" fmla="*/ 3531196 h 6857997"/>
              <a:gd name="connsiteX9198" fmla="*/ 6551614 w 8851901"/>
              <a:gd name="connsiteY9198" fmla="*/ 3529235 h 6857997"/>
              <a:gd name="connsiteX9199" fmla="*/ 6553995 w 8851901"/>
              <a:gd name="connsiteY9199" fmla="*/ 3528450 h 6857997"/>
              <a:gd name="connsiteX9200" fmla="*/ 6555979 w 8851901"/>
              <a:gd name="connsiteY9200" fmla="*/ 3526489 h 6857997"/>
              <a:gd name="connsiteX9201" fmla="*/ 6557170 w 8851901"/>
              <a:gd name="connsiteY9201" fmla="*/ 3524528 h 6857997"/>
              <a:gd name="connsiteX9202" fmla="*/ 6558757 w 8851901"/>
              <a:gd name="connsiteY9202" fmla="*/ 3522175 h 6857997"/>
              <a:gd name="connsiteX9203" fmla="*/ 6559154 w 8851901"/>
              <a:gd name="connsiteY9203" fmla="*/ 3518645 h 6857997"/>
              <a:gd name="connsiteX9204" fmla="*/ 7708901 w 8851901"/>
              <a:gd name="connsiteY9204" fmla="*/ 3498848 h 6857997"/>
              <a:gd name="connsiteX9205" fmla="*/ 7710488 w 8851901"/>
              <a:gd name="connsiteY9205" fmla="*/ 3500435 h 6857997"/>
              <a:gd name="connsiteX9206" fmla="*/ 7714854 w 8851901"/>
              <a:gd name="connsiteY9206" fmla="*/ 3505595 h 6857997"/>
              <a:gd name="connsiteX9207" fmla="*/ 7718029 w 8851901"/>
              <a:gd name="connsiteY9207" fmla="*/ 3509563 h 6857997"/>
              <a:gd name="connsiteX9208" fmla="*/ 7721601 w 8851901"/>
              <a:gd name="connsiteY9208" fmla="*/ 3513532 h 6857997"/>
              <a:gd name="connsiteX9209" fmla="*/ 7725570 w 8851901"/>
              <a:gd name="connsiteY9209" fmla="*/ 3516707 h 6857997"/>
              <a:gd name="connsiteX9210" fmla="*/ 7729142 w 8851901"/>
              <a:gd name="connsiteY9210" fmla="*/ 3519485 h 6857997"/>
              <a:gd name="connsiteX9211" fmla="*/ 7733904 w 8851901"/>
              <a:gd name="connsiteY9211" fmla="*/ 3521073 h 6857997"/>
              <a:gd name="connsiteX9212" fmla="*/ 7735492 w 8851901"/>
              <a:gd name="connsiteY9212" fmla="*/ 3521867 h 6857997"/>
              <a:gd name="connsiteX9213" fmla="*/ 7738270 w 8851901"/>
              <a:gd name="connsiteY9213" fmla="*/ 3521867 h 6857997"/>
              <a:gd name="connsiteX9214" fmla="*/ 7739857 w 8851901"/>
              <a:gd name="connsiteY9214" fmla="*/ 3521867 h 6857997"/>
              <a:gd name="connsiteX9215" fmla="*/ 7741842 w 8851901"/>
              <a:gd name="connsiteY9215" fmla="*/ 3520676 h 6857997"/>
              <a:gd name="connsiteX9216" fmla="*/ 7743826 w 8851901"/>
              <a:gd name="connsiteY9216" fmla="*/ 3519882 h 6857997"/>
              <a:gd name="connsiteX9217" fmla="*/ 7745810 w 8851901"/>
              <a:gd name="connsiteY9217" fmla="*/ 3517898 h 6857997"/>
              <a:gd name="connsiteX9218" fmla="*/ 7747001 w 8851901"/>
              <a:gd name="connsiteY9218" fmla="*/ 3521073 h 6857997"/>
              <a:gd name="connsiteX9219" fmla="*/ 7747001 w 8851901"/>
              <a:gd name="connsiteY9219" fmla="*/ 3524248 h 6857997"/>
              <a:gd name="connsiteX9220" fmla="*/ 7746207 w 8851901"/>
              <a:gd name="connsiteY9220" fmla="*/ 3526629 h 6857997"/>
              <a:gd name="connsiteX9221" fmla="*/ 7745414 w 8851901"/>
              <a:gd name="connsiteY9221" fmla="*/ 3529010 h 6857997"/>
              <a:gd name="connsiteX9222" fmla="*/ 7745017 w 8851901"/>
              <a:gd name="connsiteY9222" fmla="*/ 3531392 h 6857997"/>
              <a:gd name="connsiteX9223" fmla="*/ 7744620 w 8851901"/>
              <a:gd name="connsiteY9223" fmla="*/ 3533773 h 6857997"/>
              <a:gd name="connsiteX9224" fmla="*/ 7744620 w 8851901"/>
              <a:gd name="connsiteY9224" fmla="*/ 3536948 h 6857997"/>
              <a:gd name="connsiteX9225" fmla="*/ 7745017 w 8851901"/>
              <a:gd name="connsiteY9225" fmla="*/ 3539726 h 6857997"/>
              <a:gd name="connsiteX9226" fmla="*/ 7741842 w 8851901"/>
              <a:gd name="connsiteY9226" fmla="*/ 3540917 h 6857997"/>
              <a:gd name="connsiteX9227" fmla="*/ 7739063 w 8851901"/>
              <a:gd name="connsiteY9227" fmla="*/ 3541313 h 6857997"/>
              <a:gd name="connsiteX9228" fmla="*/ 7737079 w 8851901"/>
              <a:gd name="connsiteY9228" fmla="*/ 3540917 h 6857997"/>
              <a:gd name="connsiteX9229" fmla="*/ 7735095 w 8851901"/>
              <a:gd name="connsiteY9229" fmla="*/ 3540123 h 6857997"/>
              <a:gd name="connsiteX9230" fmla="*/ 7733110 w 8851901"/>
              <a:gd name="connsiteY9230" fmla="*/ 3539329 h 6857997"/>
              <a:gd name="connsiteX9231" fmla="*/ 7732317 w 8851901"/>
              <a:gd name="connsiteY9231" fmla="*/ 3538138 h 6857997"/>
              <a:gd name="connsiteX9232" fmla="*/ 7729935 w 8851901"/>
              <a:gd name="connsiteY9232" fmla="*/ 3535360 h 6857997"/>
              <a:gd name="connsiteX9233" fmla="*/ 7727554 w 8851901"/>
              <a:gd name="connsiteY9233" fmla="*/ 3531788 h 6857997"/>
              <a:gd name="connsiteX9234" fmla="*/ 7725570 w 8851901"/>
              <a:gd name="connsiteY9234" fmla="*/ 3529010 h 6857997"/>
              <a:gd name="connsiteX9235" fmla="*/ 7723982 w 8851901"/>
              <a:gd name="connsiteY9235" fmla="*/ 3527423 h 6857997"/>
              <a:gd name="connsiteX9236" fmla="*/ 7722395 w 8851901"/>
              <a:gd name="connsiteY9236" fmla="*/ 3526629 h 6857997"/>
              <a:gd name="connsiteX9237" fmla="*/ 7720410 w 8851901"/>
              <a:gd name="connsiteY9237" fmla="*/ 3525835 h 6857997"/>
              <a:gd name="connsiteX9238" fmla="*/ 7718426 w 8851901"/>
              <a:gd name="connsiteY9238" fmla="*/ 3525042 h 6857997"/>
              <a:gd name="connsiteX9239" fmla="*/ 7720013 w 8851901"/>
              <a:gd name="connsiteY9239" fmla="*/ 3529010 h 6857997"/>
              <a:gd name="connsiteX9240" fmla="*/ 7720013 w 8851901"/>
              <a:gd name="connsiteY9240" fmla="*/ 3532979 h 6857997"/>
              <a:gd name="connsiteX9241" fmla="*/ 7719617 w 8851901"/>
              <a:gd name="connsiteY9241" fmla="*/ 3535757 h 6857997"/>
              <a:gd name="connsiteX9242" fmla="*/ 7718029 w 8851901"/>
              <a:gd name="connsiteY9242" fmla="*/ 3538138 h 6857997"/>
              <a:gd name="connsiteX9243" fmla="*/ 7716045 w 8851901"/>
              <a:gd name="connsiteY9243" fmla="*/ 3540123 h 6857997"/>
              <a:gd name="connsiteX9244" fmla="*/ 7714060 w 8851901"/>
              <a:gd name="connsiteY9244" fmla="*/ 3542107 h 6857997"/>
              <a:gd name="connsiteX9245" fmla="*/ 7709298 w 8851901"/>
              <a:gd name="connsiteY9245" fmla="*/ 3545282 h 6857997"/>
              <a:gd name="connsiteX9246" fmla="*/ 7704138 w 8851901"/>
              <a:gd name="connsiteY9246" fmla="*/ 3548060 h 6857997"/>
              <a:gd name="connsiteX9247" fmla="*/ 7702154 w 8851901"/>
              <a:gd name="connsiteY9247" fmla="*/ 3550045 h 6857997"/>
              <a:gd name="connsiteX9248" fmla="*/ 7700170 w 8851901"/>
              <a:gd name="connsiteY9248" fmla="*/ 3552029 h 6857997"/>
              <a:gd name="connsiteX9249" fmla="*/ 7698582 w 8851901"/>
              <a:gd name="connsiteY9249" fmla="*/ 3554410 h 6857997"/>
              <a:gd name="connsiteX9250" fmla="*/ 7697788 w 8851901"/>
              <a:gd name="connsiteY9250" fmla="*/ 3557188 h 6857997"/>
              <a:gd name="connsiteX9251" fmla="*/ 7697788 w 8851901"/>
              <a:gd name="connsiteY9251" fmla="*/ 3560760 h 6857997"/>
              <a:gd name="connsiteX9252" fmla="*/ 7698582 w 8851901"/>
              <a:gd name="connsiteY9252" fmla="*/ 3564729 h 6857997"/>
              <a:gd name="connsiteX9253" fmla="*/ 7698979 w 8851901"/>
              <a:gd name="connsiteY9253" fmla="*/ 3563142 h 6857997"/>
              <a:gd name="connsiteX9254" fmla="*/ 7700566 w 8851901"/>
              <a:gd name="connsiteY9254" fmla="*/ 3561554 h 6857997"/>
              <a:gd name="connsiteX9255" fmla="*/ 7704932 w 8851901"/>
              <a:gd name="connsiteY9255" fmla="*/ 3558379 h 6857997"/>
              <a:gd name="connsiteX9256" fmla="*/ 7710885 w 8851901"/>
              <a:gd name="connsiteY9256" fmla="*/ 3554807 h 6857997"/>
              <a:gd name="connsiteX9257" fmla="*/ 7714060 w 8851901"/>
              <a:gd name="connsiteY9257" fmla="*/ 3553220 h 6857997"/>
              <a:gd name="connsiteX9258" fmla="*/ 7717632 w 8851901"/>
              <a:gd name="connsiteY9258" fmla="*/ 3552029 h 6857997"/>
              <a:gd name="connsiteX9259" fmla="*/ 7721204 w 8851901"/>
              <a:gd name="connsiteY9259" fmla="*/ 3551632 h 6857997"/>
              <a:gd name="connsiteX9260" fmla="*/ 7723982 w 8851901"/>
              <a:gd name="connsiteY9260" fmla="*/ 3550838 h 6857997"/>
              <a:gd name="connsiteX9261" fmla="*/ 7727554 w 8851901"/>
              <a:gd name="connsiteY9261" fmla="*/ 3550838 h 6857997"/>
              <a:gd name="connsiteX9262" fmla="*/ 7730332 w 8851901"/>
              <a:gd name="connsiteY9262" fmla="*/ 3552029 h 6857997"/>
              <a:gd name="connsiteX9263" fmla="*/ 7732713 w 8851901"/>
              <a:gd name="connsiteY9263" fmla="*/ 3552823 h 6857997"/>
              <a:gd name="connsiteX9264" fmla="*/ 7735095 w 8851901"/>
              <a:gd name="connsiteY9264" fmla="*/ 3555204 h 6857997"/>
              <a:gd name="connsiteX9265" fmla="*/ 7736682 w 8851901"/>
              <a:gd name="connsiteY9265" fmla="*/ 3558379 h 6857997"/>
              <a:gd name="connsiteX9266" fmla="*/ 7738270 w 8851901"/>
              <a:gd name="connsiteY9266" fmla="*/ 3562348 h 6857997"/>
              <a:gd name="connsiteX9267" fmla="*/ 7734301 w 8851901"/>
              <a:gd name="connsiteY9267" fmla="*/ 3562745 h 6857997"/>
              <a:gd name="connsiteX9268" fmla="*/ 7730332 w 8851901"/>
              <a:gd name="connsiteY9268" fmla="*/ 3564332 h 6857997"/>
              <a:gd name="connsiteX9269" fmla="*/ 7726760 w 8851901"/>
              <a:gd name="connsiteY9269" fmla="*/ 3565920 h 6857997"/>
              <a:gd name="connsiteX9270" fmla="*/ 7723982 w 8851901"/>
              <a:gd name="connsiteY9270" fmla="*/ 3568698 h 6857997"/>
              <a:gd name="connsiteX9271" fmla="*/ 7717632 w 8851901"/>
              <a:gd name="connsiteY9271" fmla="*/ 3575445 h 6857997"/>
              <a:gd name="connsiteX9272" fmla="*/ 7710885 w 8851901"/>
              <a:gd name="connsiteY9272" fmla="*/ 3582588 h 6857997"/>
              <a:gd name="connsiteX9273" fmla="*/ 7706916 w 8851901"/>
              <a:gd name="connsiteY9273" fmla="*/ 3586160 h 6857997"/>
              <a:gd name="connsiteX9274" fmla="*/ 7702551 w 8851901"/>
              <a:gd name="connsiteY9274" fmla="*/ 3589335 h 6857997"/>
              <a:gd name="connsiteX9275" fmla="*/ 7698185 w 8851901"/>
              <a:gd name="connsiteY9275" fmla="*/ 3592907 h 6857997"/>
              <a:gd name="connsiteX9276" fmla="*/ 7693423 w 8851901"/>
              <a:gd name="connsiteY9276" fmla="*/ 3595288 h 6857997"/>
              <a:gd name="connsiteX9277" fmla="*/ 7687470 w 8851901"/>
              <a:gd name="connsiteY9277" fmla="*/ 3597670 h 6857997"/>
              <a:gd name="connsiteX9278" fmla="*/ 7681120 w 8851901"/>
              <a:gd name="connsiteY9278" fmla="*/ 3599257 h 6857997"/>
              <a:gd name="connsiteX9279" fmla="*/ 7673976 w 8851901"/>
              <a:gd name="connsiteY9279" fmla="*/ 3599654 h 6857997"/>
              <a:gd name="connsiteX9280" fmla="*/ 7665641 w 8851901"/>
              <a:gd name="connsiteY9280" fmla="*/ 3599257 h 6857997"/>
              <a:gd name="connsiteX9281" fmla="*/ 7664451 w 8851901"/>
              <a:gd name="connsiteY9281" fmla="*/ 3603623 h 6857997"/>
              <a:gd name="connsiteX9282" fmla="*/ 7664054 w 8851901"/>
              <a:gd name="connsiteY9282" fmla="*/ 3608385 h 6857997"/>
              <a:gd name="connsiteX9283" fmla="*/ 7662863 w 8851901"/>
              <a:gd name="connsiteY9283" fmla="*/ 3612751 h 6857997"/>
              <a:gd name="connsiteX9284" fmla="*/ 7662069 w 8851901"/>
              <a:gd name="connsiteY9284" fmla="*/ 3617117 h 6857997"/>
              <a:gd name="connsiteX9285" fmla="*/ 7661276 w 8851901"/>
              <a:gd name="connsiteY9285" fmla="*/ 3619101 h 6857997"/>
              <a:gd name="connsiteX9286" fmla="*/ 7659688 w 8851901"/>
              <a:gd name="connsiteY9286" fmla="*/ 3620688 h 6857997"/>
              <a:gd name="connsiteX9287" fmla="*/ 7658101 w 8851901"/>
              <a:gd name="connsiteY9287" fmla="*/ 3622276 h 6857997"/>
              <a:gd name="connsiteX9288" fmla="*/ 7655719 w 8851901"/>
              <a:gd name="connsiteY9288" fmla="*/ 3623070 h 6857997"/>
              <a:gd name="connsiteX9289" fmla="*/ 7653338 w 8851901"/>
              <a:gd name="connsiteY9289" fmla="*/ 3623467 h 6857997"/>
              <a:gd name="connsiteX9290" fmla="*/ 7650560 w 8851901"/>
              <a:gd name="connsiteY9290" fmla="*/ 3623467 h 6857997"/>
              <a:gd name="connsiteX9291" fmla="*/ 7646591 w 8851901"/>
              <a:gd name="connsiteY9291" fmla="*/ 3623467 h 6857997"/>
              <a:gd name="connsiteX9292" fmla="*/ 7642226 w 8851901"/>
              <a:gd name="connsiteY9292" fmla="*/ 3622673 h 6857997"/>
              <a:gd name="connsiteX9293" fmla="*/ 7642226 w 8851901"/>
              <a:gd name="connsiteY9293" fmla="*/ 3629023 h 6857997"/>
              <a:gd name="connsiteX9294" fmla="*/ 7642622 w 8851901"/>
              <a:gd name="connsiteY9294" fmla="*/ 3635770 h 6857997"/>
              <a:gd name="connsiteX9295" fmla="*/ 7642622 w 8851901"/>
              <a:gd name="connsiteY9295" fmla="*/ 3642517 h 6857997"/>
              <a:gd name="connsiteX9296" fmla="*/ 7643019 w 8851901"/>
              <a:gd name="connsiteY9296" fmla="*/ 3648867 h 6857997"/>
              <a:gd name="connsiteX9297" fmla="*/ 7642622 w 8851901"/>
              <a:gd name="connsiteY9297" fmla="*/ 3654820 h 6857997"/>
              <a:gd name="connsiteX9298" fmla="*/ 7642226 w 8851901"/>
              <a:gd name="connsiteY9298" fmla="*/ 3657598 h 6857997"/>
              <a:gd name="connsiteX9299" fmla="*/ 7641035 w 8851901"/>
              <a:gd name="connsiteY9299" fmla="*/ 3659979 h 6857997"/>
              <a:gd name="connsiteX9300" fmla="*/ 7639844 w 8851901"/>
              <a:gd name="connsiteY9300" fmla="*/ 3661963 h 6857997"/>
              <a:gd name="connsiteX9301" fmla="*/ 7638257 w 8851901"/>
              <a:gd name="connsiteY9301" fmla="*/ 3663948 h 6857997"/>
              <a:gd name="connsiteX9302" fmla="*/ 7636272 w 8851901"/>
              <a:gd name="connsiteY9302" fmla="*/ 3665932 h 6857997"/>
              <a:gd name="connsiteX9303" fmla="*/ 7633891 w 8851901"/>
              <a:gd name="connsiteY9303" fmla="*/ 3667123 h 6857997"/>
              <a:gd name="connsiteX9304" fmla="*/ 7629526 w 8851901"/>
              <a:gd name="connsiteY9304" fmla="*/ 3655217 h 6857997"/>
              <a:gd name="connsiteX9305" fmla="*/ 7626351 w 8851901"/>
              <a:gd name="connsiteY9305" fmla="*/ 3646088 h 6857997"/>
              <a:gd name="connsiteX9306" fmla="*/ 7622779 w 8851901"/>
              <a:gd name="connsiteY9306" fmla="*/ 3632198 h 6857997"/>
              <a:gd name="connsiteX9307" fmla="*/ 7621191 w 8851901"/>
              <a:gd name="connsiteY9307" fmla="*/ 3627435 h 6857997"/>
              <a:gd name="connsiteX9308" fmla="*/ 7619207 w 8851901"/>
              <a:gd name="connsiteY9308" fmla="*/ 3622673 h 6857997"/>
              <a:gd name="connsiteX9309" fmla="*/ 7616429 w 8851901"/>
              <a:gd name="connsiteY9309" fmla="*/ 3618307 h 6857997"/>
              <a:gd name="connsiteX9310" fmla="*/ 7612063 w 8851901"/>
              <a:gd name="connsiteY9310" fmla="*/ 3612751 h 6857997"/>
              <a:gd name="connsiteX9311" fmla="*/ 7614444 w 8851901"/>
              <a:gd name="connsiteY9311" fmla="*/ 3611957 h 6857997"/>
              <a:gd name="connsiteX9312" fmla="*/ 7616826 w 8851901"/>
              <a:gd name="connsiteY9312" fmla="*/ 3611560 h 6857997"/>
              <a:gd name="connsiteX9313" fmla="*/ 7618810 w 8851901"/>
              <a:gd name="connsiteY9313" fmla="*/ 3611560 h 6857997"/>
              <a:gd name="connsiteX9314" fmla="*/ 7621191 w 8851901"/>
              <a:gd name="connsiteY9314" fmla="*/ 3611957 h 6857997"/>
              <a:gd name="connsiteX9315" fmla="*/ 7625557 w 8851901"/>
              <a:gd name="connsiteY9315" fmla="*/ 3613545 h 6857997"/>
              <a:gd name="connsiteX9316" fmla="*/ 7629922 w 8851901"/>
              <a:gd name="connsiteY9316" fmla="*/ 3615132 h 6857997"/>
              <a:gd name="connsiteX9317" fmla="*/ 7633494 w 8851901"/>
              <a:gd name="connsiteY9317" fmla="*/ 3617117 h 6857997"/>
              <a:gd name="connsiteX9318" fmla="*/ 7635479 w 8851901"/>
              <a:gd name="connsiteY9318" fmla="*/ 3617910 h 6857997"/>
              <a:gd name="connsiteX9319" fmla="*/ 7636669 w 8851901"/>
              <a:gd name="connsiteY9319" fmla="*/ 3617910 h 6857997"/>
              <a:gd name="connsiteX9320" fmla="*/ 7637860 w 8851901"/>
              <a:gd name="connsiteY9320" fmla="*/ 3617117 h 6857997"/>
              <a:gd name="connsiteX9321" fmla="*/ 7638654 w 8851901"/>
              <a:gd name="connsiteY9321" fmla="*/ 3616323 h 6857997"/>
              <a:gd name="connsiteX9322" fmla="*/ 7639051 w 8851901"/>
              <a:gd name="connsiteY9322" fmla="*/ 3614338 h 6857997"/>
              <a:gd name="connsiteX9323" fmla="*/ 7639844 w 8851901"/>
              <a:gd name="connsiteY9323" fmla="*/ 3611957 h 6857997"/>
              <a:gd name="connsiteX9324" fmla="*/ 7638654 w 8851901"/>
              <a:gd name="connsiteY9324" fmla="*/ 3609576 h 6857997"/>
              <a:gd name="connsiteX9325" fmla="*/ 7637066 w 8851901"/>
              <a:gd name="connsiteY9325" fmla="*/ 3607988 h 6857997"/>
              <a:gd name="connsiteX9326" fmla="*/ 7635876 w 8851901"/>
              <a:gd name="connsiteY9326" fmla="*/ 3606401 h 6857997"/>
              <a:gd name="connsiteX9327" fmla="*/ 7633494 w 8851901"/>
              <a:gd name="connsiteY9327" fmla="*/ 3606004 h 6857997"/>
              <a:gd name="connsiteX9328" fmla="*/ 7629526 w 8851901"/>
              <a:gd name="connsiteY9328" fmla="*/ 3604417 h 6857997"/>
              <a:gd name="connsiteX9329" fmla="*/ 7627541 w 8851901"/>
              <a:gd name="connsiteY9329" fmla="*/ 3603226 h 6857997"/>
              <a:gd name="connsiteX9330" fmla="*/ 7626351 w 8851901"/>
              <a:gd name="connsiteY9330" fmla="*/ 3601242 h 6857997"/>
              <a:gd name="connsiteX9331" fmla="*/ 7632304 w 8851901"/>
              <a:gd name="connsiteY9331" fmla="*/ 3603226 h 6857997"/>
              <a:gd name="connsiteX9332" fmla="*/ 7637066 w 8851901"/>
              <a:gd name="connsiteY9332" fmla="*/ 3603623 h 6857997"/>
              <a:gd name="connsiteX9333" fmla="*/ 7641432 w 8851901"/>
              <a:gd name="connsiteY9333" fmla="*/ 3603623 h 6857997"/>
              <a:gd name="connsiteX9334" fmla="*/ 7643019 w 8851901"/>
              <a:gd name="connsiteY9334" fmla="*/ 3603623 h 6857997"/>
              <a:gd name="connsiteX9335" fmla="*/ 7644607 w 8851901"/>
              <a:gd name="connsiteY9335" fmla="*/ 3602829 h 6857997"/>
              <a:gd name="connsiteX9336" fmla="*/ 7645401 w 8851901"/>
              <a:gd name="connsiteY9336" fmla="*/ 3601638 h 6857997"/>
              <a:gd name="connsiteX9337" fmla="*/ 7646591 w 8851901"/>
              <a:gd name="connsiteY9337" fmla="*/ 3600845 h 6857997"/>
              <a:gd name="connsiteX9338" fmla="*/ 7646988 w 8851901"/>
              <a:gd name="connsiteY9338" fmla="*/ 3598860 h 6857997"/>
              <a:gd name="connsiteX9339" fmla="*/ 7647385 w 8851901"/>
              <a:gd name="connsiteY9339" fmla="*/ 3596876 h 6857997"/>
              <a:gd name="connsiteX9340" fmla="*/ 7646988 w 8851901"/>
              <a:gd name="connsiteY9340" fmla="*/ 3591320 h 6857997"/>
              <a:gd name="connsiteX9341" fmla="*/ 7645401 w 8851901"/>
              <a:gd name="connsiteY9341" fmla="*/ 3584176 h 6857997"/>
              <a:gd name="connsiteX9342" fmla="*/ 7652148 w 8851901"/>
              <a:gd name="connsiteY9342" fmla="*/ 3581795 h 6857997"/>
              <a:gd name="connsiteX9343" fmla="*/ 7658101 w 8851901"/>
              <a:gd name="connsiteY9343" fmla="*/ 3578620 h 6857997"/>
              <a:gd name="connsiteX9344" fmla="*/ 7664054 w 8851901"/>
              <a:gd name="connsiteY9344" fmla="*/ 3575445 h 6857997"/>
              <a:gd name="connsiteX9345" fmla="*/ 7668816 w 8851901"/>
              <a:gd name="connsiteY9345" fmla="*/ 3571873 h 6857997"/>
              <a:gd name="connsiteX9346" fmla="*/ 7673976 w 8851901"/>
              <a:gd name="connsiteY9346" fmla="*/ 3568698 h 6857997"/>
              <a:gd name="connsiteX9347" fmla="*/ 7678738 w 8851901"/>
              <a:gd name="connsiteY9347" fmla="*/ 3564332 h 6857997"/>
              <a:gd name="connsiteX9348" fmla="*/ 7687073 w 8851901"/>
              <a:gd name="connsiteY9348" fmla="*/ 3555998 h 6857997"/>
              <a:gd name="connsiteX9349" fmla="*/ 7694613 w 8851901"/>
              <a:gd name="connsiteY9349" fmla="*/ 3547267 h 6857997"/>
              <a:gd name="connsiteX9350" fmla="*/ 7702154 w 8851901"/>
              <a:gd name="connsiteY9350" fmla="*/ 3537742 h 6857997"/>
              <a:gd name="connsiteX9351" fmla="*/ 7709695 w 8851901"/>
              <a:gd name="connsiteY9351" fmla="*/ 3528613 h 6857997"/>
              <a:gd name="connsiteX9352" fmla="*/ 7717632 w 8851901"/>
              <a:gd name="connsiteY9352" fmla="*/ 3519882 h 6857997"/>
              <a:gd name="connsiteX9353" fmla="*/ 7710885 w 8851901"/>
              <a:gd name="connsiteY9353" fmla="*/ 3504007 h 6857997"/>
              <a:gd name="connsiteX9354" fmla="*/ 7486651 w 8851901"/>
              <a:gd name="connsiteY9354" fmla="*/ 3497261 h 6857997"/>
              <a:gd name="connsiteX9355" fmla="*/ 7480301 w 8851901"/>
              <a:gd name="connsiteY9355" fmla="*/ 3499669 h 6857997"/>
              <a:gd name="connsiteX9356" fmla="*/ 7474348 w 8851901"/>
              <a:gd name="connsiteY9356" fmla="*/ 3502480 h 6857997"/>
              <a:gd name="connsiteX9357" fmla="*/ 7469585 w 8851901"/>
              <a:gd name="connsiteY9357" fmla="*/ 3506092 h 6857997"/>
              <a:gd name="connsiteX9358" fmla="*/ 7464823 w 8851901"/>
              <a:gd name="connsiteY9358" fmla="*/ 3509304 h 6857997"/>
              <a:gd name="connsiteX9359" fmla="*/ 7460060 w 8851901"/>
              <a:gd name="connsiteY9359" fmla="*/ 3513318 h 6857997"/>
              <a:gd name="connsiteX9360" fmla="*/ 7456488 w 8851901"/>
              <a:gd name="connsiteY9360" fmla="*/ 3517734 h 6857997"/>
              <a:gd name="connsiteX9361" fmla="*/ 7448948 w 8851901"/>
              <a:gd name="connsiteY9361" fmla="*/ 3526967 h 6857997"/>
              <a:gd name="connsiteX9362" fmla="*/ 7441804 w 8851901"/>
              <a:gd name="connsiteY9362" fmla="*/ 3537003 h 6857997"/>
              <a:gd name="connsiteX9363" fmla="*/ 7433470 w 8851901"/>
              <a:gd name="connsiteY9363" fmla="*/ 3547039 h 6857997"/>
              <a:gd name="connsiteX9364" fmla="*/ 7428707 w 8851901"/>
              <a:gd name="connsiteY9364" fmla="*/ 3551856 h 6857997"/>
              <a:gd name="connsiteX9365" fmla="*/ 7423151 w 8851901"/>
              <a:gd name="connsiteY9365" fmla="*/ 3557075 h 6857997"/>
              <a:gd name="connsiteX9366" fmla="*/ 7417198 w 8851901"/>
              <a:gd name="connsiteY9366" fmla="*/ 3562294 h 6857997"/>
              <a:gd name="connsiteX9367" fmla="*/ 7410848 w 8851901"/>
              <a:gd name="connsiteY9367" fmla="*/ 3567111 h 6857997"/>
              <a:gd name="connsiteX9368" fmla="*/ 7410451 w 8851901"/>
              <a:gd name="connsiteY9368" fmla="*/ 3560688 h 6857997"/>
              <a:gd name="connsiteX9369" fmla="*/ 7411642 w 8851901"/>
              <a:gd name="connsiteY9369" fmla="*/ 3554666 h 6857997"/>
              <a:gd name="connsiteX9370" fmla="*/ 7412832 w 8851901"/>
              <a:gd name="connsiteY9370" fmla="*/ 3548645 h 6857997"/>
              <a:gd name="connsiteX9371" fmla="*/ 7415610 w 8851901"/>
              <a:gd name="connsiteY9371" fmla="*/ 3543025 h 6857997"/>
              <a:gd name="connsiteX9372" fmla="*/ 7418785 w 8851901"/>
              <a:gd name="connsiteY9372" fmla="*/ 3537003 h 6857997"/>
              <a:gd name="connsiteX9373" fmla="*/ 7422754 w 8851901"/>
              <a:gd name="connsiteY9373" fmla="*/ 3531383 h 6857997"/>
              <a:gd name="connsiteX9374" fmla="*/ 7427517 w 8851901"/>
              <a:gd name="connsiteY9374" fmla="*/ 3526164 h 6857997"/>
              <a:gd name="connsiteX9375" fmla="*/ 7433073 w 8851901"/>
              <a:gd name="connsiteY9375" fmla="*/ 3521347 h 6857997"/>
              <a:gd name="connsiteX9376" fmla="*/ 7438629 w 8851901"/>
              <a:gd name="connsiteY9376" fmla="*/ 3516128 h 6857997"/>
              <a:gd name="connsiteX9377" fmla="*/ 7444582 w 8851901"/>
              <a:gd name="connsiteY9377" fmla="*/ 3512515 h 6857997"/>
              <a:gd name="connsiteX9378" fmla="*/ 7451329 w 8851901"/>
              <a:gd name="connsiteY9378" fmla="*/ 3508501 h 6857997"/>
              <a:gd name="connsiteX9379" fmla="*/ 7458473 w 8851901"/>
              <a:gd name="connsiteY9379" fmla="*/ 3504888 h 6857997"/>
              <a:gd name="connsiteX9380" fmla="*/ 7465220 w 8851901"/>
              <a:gd name="connsiteY9380" fmla="*/ 3502078 h 6857997"/>
              <a:gd name="connsiteX9381" fmla="*/ 7472364 w 8851901"/>
              <a:gd name="connsiteY9381" fmla="*/ 3499669 h 6857997"/>
              <a:gd name="connsiteX9382" fmla="*/ 7479904 w 8851901"/>
              <a:gd name="connsiteY9382" fmla="*/ 3498064 h 6857997"/>
              <a:gd name="connsiteX9383" fmla="*/ 7890930 w 8851901"/>
              <a:gd name="connsiteY9383" fmla="*/ 3495673 h 6857997"/>
              <a:gd name="connsiteX9384" fmla="*/ 7895573 w 8851901"/>
              <a:gd name="connsiteY9384" fmla="*/ 3500384 h 6857997"/>
              <a:gd name="connsiteX9385" fmla="*/ 7897507 w 8851901"/>
              <a:gd name="connsiteY9385" fmla="*/ 3502740 h 6857997"/>
              <a:gd name="connsiteX9386" fmla="*/ 7899055 w 8851901"/>
              <a:gd name="connsiteY9386" fmla="*/ 3505096 h 6857997"/>
              <a:gd name="connsiteX9387" fmla="*/ 7899828 w 8851901"/>
              <a:gd name="connsiteY9387" fmla="*/ 3507059 h 6857997"/>
              <a:gd name="connsiteX9388" fmla="*/ 7900989 w 8851901"/>
              <a:gd name="connsiteY9388" fmla="*/ 3509414 h 6857997"/>
              <a:gd name="connsiteX9389" fmla="*/ 7900989 w 8851901"/>
              <a:gd name="connsiteY9389" fmla="*/ 3511377 h 6857997"/>
              <a:gd name="connsiteX9390" fmla="*/ 7900989 w 8851901"/>
              <a:gd name="connsiteY9390" fmla="*/ 3513340 h 6857997"/>
              <a:gd name="connsiteX9391" fmla="*/ 7900989 w 8851901"/>
              <a:gd name="connsiteY9391" fmla="*/ 3515304 h 6857997"/>
              <a:gd name="connsiteX9392" fmla="*/ 7899828 w 8851901"/>
              <a:gd name="connsiteY9392" fmla="*/ 3517267 h 6857997"/>
              <a:gd name="connsiteX9393" fmla="*/ 7897894 w 8851901"/>
              <a:gd name="connsiteY9393" fmla="*/ 3520015 h 6857997"/>
              <a:gd name="connsiteX9394" fmla="*/ 7895186 w 8851901"/>
              <a:gd name="connsiteY9394" fmla="*/ 3523156 h 6857997"/>
              <a:gd name="connsiteX9395" fmla="*/ 7891704 w 8851901"/>
              <a:gd name="connsiteY9395" fmla="*/ 3525904 h 6857997"/>
              <a:gd name="connsiteX9396" fmla="*/ 7887448 w 8851901"/>
              <a:gd name="connsiteY9396" fmla="*/ 3527867 h 6857997"/>
              <a:gd name="connsiteX9397" fmla="*/ 7882806 w 8851901"/>
              <a:gd name="connsiteY9397" fmla="*/ 3529438 h 6857997"/>
              <a:gd name="connsiteX9398" fmla="*/ 7878163 w 8851901"/>
              <a:gd name="connsiteY9398" fmla="*/ 3530615 h 6857997"/>
              <a:gd name="connsiteX9399" fmla="*/ 7873134 w 8851901"/>
              <a:gd name="connsiteY9399" fmla="*/ 3531793 h 6857997"/>
              <a:gd name="connsiteX9400" fmla="*/ 7868492 w 8851901"/>
              <a:gd name="connsiteY9400" fmla="*/ 3532186 h 6857997"/>
              <a:gd name="connsiteX9401" fmla="*/ 7863849 w 8851901"/>
              <a:gd name="connsiteY9401" fmla="*/ 3532186 h 6857997"/>
              <a:gd name="connsiteX9402" fmla="*/ 7859980 w 8851901"/>
              <a:gd name="connsiteY9402" fmla="*/ 3532186 h 6857997"/>
              <a:gd name="connsiteX9403" fmla="*/ 7856112 w 8851901"/>
              <a:gd name="connsiteY9403" fmla="*/ 3531008 h 6857997"/>
              <a:gd name="connsiteX9404" fmla="*/ 7855338 w 8851901"/>
              <a:gd name="connsiteY9404" fmla="*/ 3526689 h 6857997"/>
              <a:gd name="connsiteX9405" fmla="*/ 7854951 w 8851901"/>
              <a:gd name="connsiteY9405" fmla="*/ 3523548 h 6857997"/>
              <a:gd name="connsiteX9406" fmla="*/ 7855338 w 8851901"/>
              <a:gd name="connsiteY9406" fmla="*/ 3520407 h 6857997"/>
              <a:gd name="connsiteX9407" fmla="*/ 7856498 w 8851901"/>
              <a:gd name="connsiteY9407" fmla="*/ 3517659 h 6857997"/>
              <a:gd name="connsiteX9408" fmla="*/ 7858433 w 8851901"/>
              <a:gd name="connsiteY9408" fmla="*/ 3515696 h 6857997"/>
              <a:gd name="connsiteX9409" fmla="*/ 7861141 w 8851901"/>
              <a:gd name="connsiteY9409" fmla="*/ 3513733 h 6857997"/>
              <a:gd name="connsiteX9410" fmla="*/ 7863849 w 8851901"/>
              <a:gd name="connsiteY9410" fmla="*/ 3512555 h 6857997"/>
              <a:gd name="connsiteX9411" fmla="*/ 7867331 w 8851901"/>
              <a:gd name="connsiteY9411" fmla="*/ 3510985 h 6857997"/>
              <a:gd name="connsiteX9412" fmla="*/ 7873908 w 8851901"/>
              <a:gd name="connsiteY9412" fmla="*/ 3508629 h 6857997"/>
              <a:gd name="connsiteX9413" fmla="*/ 7880872 w 8851901"/>
              <a:gd name="connsiteY9413" fmla="*/ 3505096 h 6857997"/>
              <a:gd name="connsiteX9414" fmla="*/ 7883580 w 8851901"/>
              <a:gd name="connsiteY9414" fmla="*/ 3503133 h 6857997"/>
              <a:gd name="connsiteX9415" fmla="*/ 7886675 w 8851901"/>
              <a:gd name="connsiteY9415" fmla="*/ 3501169 h 6857997"/>
              <a:gd name="connsiteX9416" fmla="*/ 7888996 w 8851901"/>
              <a:gd name="connsiteY9416" fmla="*/ 3498421 h 6857997"/>
              <a:gd name="connsiteX9417" fmla="*/ 6436941 w 8851901"/>
              <a:gd name="connsiteY9417" fmla="*/ 3490911 h 6857997"/>
              <a:gd name="connsiteX9418" fmla="*/ 6438518 w 8851901"/>
              <a:gd name="connsiteY9418" fmla="*/ 3495356 h 6857997"/>
              <a:gd name="connsiteX9419" fmla="*/ 6439306 w 8851901"/>
              <a:gd name="connsiteY9419" fmla="*/ 3499801 h 6857997"/>
              <a:gd name="connsiteX9420" fmla="*/ 6440095 w 8851901"/>
              <a:gd name="connsiteY9420" fmla="*/ 3503438 h 6857997"/>
              <a:gd name="connsiteX9421" fmla="*/ 6440489 w 8851901"/>
              <a:gd name="connsiteY9421" fmla="*/ 3507075 h 6857997"/>
              <a:gd name="connsiteX9422" fmla="*/ 6440489 w 8851901"/>
              <a:gd name="connsiteY9422" fmla="*/ 3509903 h 6857997"/>
              <a:gd name="connsiteX9423" fmla="*/ 6440095 w 8851901"/>
              <a:gd name="connsiteY9423" fmla="*/ 3513136 h 6857997"/>
              <a:gd name="connsiteX9424" fmla="*/ 6438912 w 8851901"/>
              <a:gd name="connsiteY9424" fmla="*/ 3515560 h 6857997"/>
              <a:gd name="connsiteX9425" fmla="*/ 6438124 w 8851901"/>
              <a:gd name="connsiteY9425" fmla="*/ 3517985 h 6857997"/>
              <a:gd name="connsiteX9426" fmla="*/ 6436547 w 8851901"/>
              <a:gd name="connsiteY9426" fmla="*/ 3520005 h 6857997"/>
              <a:gd name="connsiteX9427" fmla="*/ 6434970 w 8851901"/>
              <a:gd name="connsiteY9427" fmla="*/ 3522026 h 6857997"/>
              <a:gd name="connsiteX9428" fmla="*/ 6432999 w 8851901"/>
              <a:gd name="connsiteY9428" fmla="*/ 3523642 h 6857997"/>
              <a:gd name="connsiteX9429" fmla="*/ 6431028 w 8851901"/>
              <a:gd name="connsiteY9429" fmla="*/ 3524855 h 6857997"/>
              <a:gd name="connsiteX9430" fmla="*/ 6426691 w 8851901"/>
              <a:gd name="connsiteY9430" fmla="*/ 3527279 h 6857997"/>
              <a:gd name="connsiteX9431" fmla="*/ 6421567 w 8851901"/>
              <a:gd name="connsiteY9431" fmla="*/ 3528895 h 6857997"/>
              <a:gd name="connsiteX9432" fmla="*/ 6416048 w 8851901"/>
              <a:gd name="connsiteY9432" fmla="*/ 3530108 h 6857997"/>
              <a:gd name="connsiteX9433" fmla="*/ 6410529 w 8851901"/>
              <a:gd name="connsiteY9433" fmla="*/ 3530916 h 6857997"/>
              <a:gd name="connsiteX9434" fmla="*/ 6399096 w 8851901"/>
              <a:gd name="connsiteY9434" fmla="*/ 3531724 h 6857997"/>
              <a:gd name="connsiteX9435" fmla="*/ 6389241 w 8851901"/>
              <a:gd name="connsiteY9435" fmla="*/ 3533340 h 6857997"/>
              <a:gd name="connsiteX9436" fmla="*/ 6385299 w 8851901"/>
              <a:gd name="connsiteY9436" fmla="*/ 3533745 h 6857997"/>
              <a:gd name="connsiteX9437" fmla="*/ 6381751 w 8851901"/>
              <a:gd name="connsiteY9437" fmla="*/ 3535361 h 6857997"/>
              <a:gd name="connsiteX9438" fmla="*/ 6384116 w 8851901"/>
              <a:gd name="connsiteY9438" fmla="*/ 3530512 h 6857997"/>
              <a:gd name="connsiteX9439" fmla="*/ 6387270 w 8851901"/>
              <a:gd name="connsiteY9439" fmla="*/ 3526067 h 6857997"/>
              <a:gd name="connsiteX9440" fmla="*/ 6390424 w 8851901"/>
              <a:gd name="connsiteY9440" fmla="*/ 3522430 h 6857997"/>
              <a:gd name="connsiteX9441" fmla="*/ 6393972 w 8851901"/>
              <a:gd name="connsiteY9441" fmla="*/ 3519197 h 6857997"/>
              <a:gd name="connsiteX9442" fmla="*/ 6397914 w 8851901"/>
              <a:gd name="connsiteY9442" fmla="*/ 3515965 h 6857997"/>
              <a:gd name="connsiteX9443" fmla="*/ 6401856 w 8851901"/>
              <a:gd name="connsiteY9443" fmla="*/ 3513540 h 6857997"/>
              <a:gd name="connsiteX9444" fmla="*/ 6409346 w 8851901"/>
              <a:gd name="connsiteY9444" fmla="*/ 3509499 h 6857997"/>
              <a:gd name="connsiteX9445" fmla="*/ 6417230 w 8851901"/>
              <a:gd name="connsiteY9445" fmla="*/ 3505458 h 6857997"/>
              <a:gd name="connsiteX9446" fmla="*/ 6425115 w 8851901"/>
              <a:gd name="connsiteY9446" fmla="*/ 3501821 h 6857997"/>
              <a:gd name="connsiteX9447" fmla="*/ 6428268 w 8851901"/>
              <a:gd name="connsiteY9447" fmla="*/ 3499801 h 6857997"/>
              <a:gd name="connsiteX9448" fmla="*/ 6431028 w 8851901"/>
              <a:gd name="connsiteY9448" fmla="*/ 3496568 h 6857997"/>
              <a:gd name="connsiteX9449" fmla="*/ 6434576 w 8851901"/>
              <a:gd name="connsiteY9449" fmla="*/ 3494144 h 6857997"/>
              <a:gd name="connsiteX9450" fmla="*/ 8053388 w 8851901"/>
              <a:gd name="connsiteY9450" fmla="*/ 3486148 h 6857997"/>
              <a:gd name="connsiteX9451" fmla="*/ 8052562 w 8851901"/>
              <a:gd name="connsiteY9451" fmla="*/ 3496583 h 6857997"/>
              <a:gd name="connsiteX9452" fmla="*/ 8050912 w 8851901"/>
              <a:gd name="connsiteY9452" fmla="*/ 3507017 h 6857997"/>
              <a:gd name="connsiteX9453" fmla="*/ 8048848 w 8851901"/>
              <a:gd name="connsiteY9453" fmla="*/ 3517854 h 6857997"/>
              <a:gd name="connsiteX9454" fmla="*/ 8045958 w 8851901"/>
              <a:gd name="connsiteY9454" fmla="*/ 3528288 h 6857997"/>
              <a:gd name="connsiteX9455" fmla="*/ 8043895 w 8851901"/>
              <a:gd name="connsiteY9455" fmla="*/ 3533104 h 6857997"/>
              <a:gd name="connsiteX9456" fmla="*/ 8041831 w 8851901"/>
              <a:gd name="connsiteY9456" fmla="*/ 3537519 h 6857997"/>
              <a:gd name="connsiteX9457" fmla="*/ 8039354 w 8851901"/>
              <a:gd name="connsiteY9457" fmla="*/ 3541934 h 6857997"/>
              <a:gd name="connsiteX9458" fmla="*/ 8036465 w 8851901"/>
              <a:gd name="connsiteY9458" fmla="*/ 3545947 h 6857997"/>
              <a:gd name="connsiteX9459" fmla="*/ 8032750 w 8851901"/>
              <a:gd name="connsiteY9459" fmla="*/ 3549960 h 6857997"/>
              <a:gd name="connsiteX9460" fmla="*/ 8029036 w 8851901"/>
              <a:gd name="connsiteY9460" fmla="*/ 3552770 h 6857997"/>
              <a:gd name="connsiteX9461" fmla="*/ 8025321 w 8851901"/>
              <a:gd name="connsiteY9461" fmla="*/ 3555579 h 6857997"/>
              <a:gd name="connsiteX9462" fmla="*/ 8020781 w 8851901"/>
              <a:gd name="connsiteY9462" fmla="*/ 3557586 h 6857997"/>
              <a:gd name="connsiteX9463" fmla="*/ 8017892 w 8851901"/>
              <a:gd name="connsiteY9463" fmla="*/ 3555579 h 6857997"/>
              <a:gd name="connsiteX9464" fmla="*/ 8015828 w 8851901"/>
              <a:gd name="connsiteY9464" fmla="*/ 3553573 h 6857997"/>
              <a:gd name="connsiteX9465" fmla="*/ 8014177 w 8851901"/>
              <a:gd name="connsiteY9465" fmla="*/ 3551967 h 6857997"/>
              <a:gd name="connsiteX9466" fmla="*/ 8012938 w 8851901"/>
              <a:gd name="connsiteY9466" fmla="*/ 3549960 h 6857997"/>
              <a:gd name="connsiteX9467" fmla="*/ 8012113 w 8851901"/>
              <a:gd name="connsiteY9467" fmla="*/ 3547552 h 6857997"/>
              <a:gd name="connsiteX9468" fmla="*/ 8012113 w 8851901"/>
              <a:gd name="connsiteY9468" fmla="*/ 3545546 h 6857997"/>
              <a:gd name="connsiteX9469" fmla="*/ 8012113 w 8851901"/>
              <a:gd name="connsiteY9469" fmla="*/ 3541532 h 6857997"/>
              <a:gd name="connsiteX9470" fmla="*/ 8012526 w 8851901"/>
              <a:gd name="connsiteY9470" fmla="*/ 3537118 h 6857997"/>
              <a:gd name="connsiteX9471" fmla="*/ 8014590 w 8851901"/>
              <a:gd name="connsiteY9471" fmla="*/ 3533104 h 6857997"/>
              <a:gd name="connsiteX9472" fmla="*/ 8019130 w 8851901"/>
              <a:gd name="connsiteY9472" fmla="*/ 3524676 h 6857997"/>
              <a:gd name="connsiteX9473" fmla="*/ 8021606 w 8851901"/>
              <a:gd name="connsiteY9473" fmla="*/ 3520663 h 6857997"/>
              <a:gd name="connsiteX9474" fmla="*/ 8023670 w 8851901"/>
              <a:gd name="connsiteY9474" fmla="*/ 3516649 h 6857997"/>
              <a:gd name="connsiteX9475" fmla="*/ 8025321 w 8851901"/>
              <a:gd name="connsiteY9475" fmla="*/ 3512235 h 6857997"/>
              <a:gd name="connsiteX9476" fmla="*/ 8025734 w 8851901"/>
              <a:gd name="connsiteY9476" fmla="*/ 3508623 h 6857997"/>
              <a:gd name="connsiteX9477" fmla="*/ 8025734 w 8851901"/>
              <a:gd name="connsiteY9477" fmla="*/ 3506616 h 6857997"/>
              <a:gd name="connsiteX9478" fmla="*/ 8025321 w 8851901"/>
              <a:gd name="connsiteY9478" fmla="*/ 3503807 h 6857997"/>
              <a:gd name="connsiteX9479" fmla="*/ 8024496 w 8851901"/>
              <a:gd name="connsiteY9479" fmla="*/ 3502201 h 6857997"/>
              <a:gd name="connsiteX9480" fmla="*/ 8023670 w 8851901"/>
              <a:gd name="connsiteY9480" fmla="*/ 3500195 h 6857997"/>
              <a:gd name="connsiteX9481" fmla="*/ 8022019 w 8851901"/>
              <a:gd name="connsiteY9481" fmla="*/ 3498188 h 6857997"/>
              <a:gd name="connsiteX9482" fmla="*/ 8019955 w 8851901"/>
              <a:gd name="connsiteY9482" fmla="*/ 3496181 h 6857997"/>
              <a:gd name="connsiteX9483" fmla="*/ 8017479 w 8851901"/>
              <a:gd name="connsiteY9483" fmla="*/ 3493773 h 6857997"/>
              <a:gd name="connsiteX9484" fmla="*/ 8014590 w 8851901"/>
              <a:gd name="connsiteY9484" fmla="*/ 3491767 h 6857997"/>
              <a:gd name="connsiteX9485" fmla="*/ 8016653 w 8851901"/>
              <a:gd name="connsiteY9485" fmla="*/ 3490563 h 6857997"/>
              <a:gd name="connsiteX9486" fmla="*/ 8018717 w 8851901"/>
              <a:gd name="connsiteY9486" fmla="*/ 3490161 h 6857997"/>
              <a:gd name="connsiteX9487" fmla="*/ 8020781 w 8851901"/>
              <a:gd name="connsiteY9487" fmla="*/ 3490563 h 6857997"/>
              <a:gd name="connsiteX9488" fmla="*/ 8023257 w 8851901"/>
              <a:gd name="connsiteY9488" fmla="*/ 3491767 h 6857997"/>
              <a:gd name="connsiteX9489" fmla="*/ 8027798 w 8851901"/>
              <a:gd name="connsiteY9489" fmla="*/ 3494576 h 6857997"/>
              <a:gd name="connsiteX9490" fmla="*/ 8032338 w 8851901"/>
              <a:gd name="connsiteY9490" fmla="*/ 3497787 h 6857997"/>
              <a:gd name="connsiteX9491" fmla="*/ 8033576 w 8851901"/>
              <a:gd name="connsiteY9491" fmla="*/ 3498188 h 6857997"/>
              <a:gd name="connsiteX9492" fmla="*/ 8034814 w 8851901"/>
              <a:gd name="connsiteY9492" fmla="*/ 3498589 h 6857997"/>
              <a:gd name="connsiteX9493" fmla="*/ 8036465 w 8851901"/>
              <a:gd name="connsiteY9493" fmla="*/ 3498991 h 6857997"/>
              <a:gd name="connsiteX9494" fmla="*/ 8037704 w 8851901"/>
              <a:gd name="connsiteY9494" fmla="*/ 3498589 h 6857997"/>
              <a:gd name="connsiteX9495" fmla="*/ 8041006 w 8851901"/>
              <a:gd name="connsiteY9495" fmla="*/ 3498188 h 6857997"/>
              <a:gd name="connsiteX9496" fmla="*/ 8043482 w 8851901"/>
              <a:gd name="connsiteY9496" fmla="*/ 3496181 h 6857997"/>
              <a:gd name="connsiteX9497" fmla="*/ 8048435 w 8851901"/>
              <a:gd name="connsiteY9497" fmla="*/ 3491365 h 6857997"/>
              <a:gd name="connsiteX9498" fmla="*/ 7732714 w 8851901"/>
              <a:gd name="connsiteY9498" fmla="*/ 3460748 h 6857997"/>
              <a:gd name="connsiteX9499" fmla="*/ 7735095 w 8851901"/>
              <a:gd name="connsiteY9499" fmla="*/ 3463620 h 6857997"/>
              <a:gd name="connsiteX9500" fmla="*/ 7736285 w 8851901"/>
              <a:gd name="connsiteY9500" fmla="*/ 3466491 h 6857997"/>
              <a:gd name="connsiteX9501" fmla="*/ 7737476 w 8851901"/>
              <a:gd name="connsiteY9501" fmla="*/ 3469774 h 6857997"/>
              <a:gd name="connsiteX9502" fmla="*/ 7737476 w 8851901"/>
              <a:gd name="connsiteY9502" fmla="*/ 3473056 h 6857997"/>
              <a:gd name="connsiteX9503" fmla="*/ 7737079 w 8851901"/>
              <a:gd name="connsiteY9503" fmla="*/ 3476338 h 6857997"/>
              <a:gd name="connsiteX9504" fmla="*/ 7735492 w 8851901"/>
              <a:gd name="connsiteY9504" fmla="*/ 3479620 h 6857997"/>
              <a:gd name="connsiteX9505" fmla="*/ 7733904 w 8851901"/>
              <a:gd name="connsiteY9505" fmla="*/ 3482902 h 6857997"/>
              <a:gd name="connsiteX9506" fmla="*/ 7731523 w 8851901"/>
              <a:gd name="connsiteY9506" fmla="*/ 3485363 h 6857997"/>
              <a:gd name="connsiteX9507" fmla="*/ 7729142 w 8851901"/>
              <a:gd name="connsiteY9507" fmla="*/ 3488235 h 6857997"/>
              <a:gd name="connsiteX9508" fmla="*/ 7726760 w 8851901"/>
              <a:gd name="connsiteY9508" fmla="*/ 3490286 h 6857997"/>
              <a:gd name="connsiteX9509" fmla="*/ 7723982 w 8851901"/>
              <a:gd name="connsiteY9509" fmla="*/ 3492748 h 6857997"/>
              <a:gd name="connsiteX9510" fmla="*/ 7720410 w 8851901"/>
              <a:gd name="connsiteY9510" fmla="*/ 3494389 h 6857997"/>
              <a:gd name="connsiteX9511" fmla="*/ 7717632 w 8851901"/>
              <a:gd name="connsiteY9511" fmla="*/ 3496030 h 6857997"/>
              <a:gd name="connsiteX9512" fmla="*/ 7714457 w 8851901"/>
              <a:gd name="connsiteY9512" fmla="*/ 3496851 h 6857997"/>
              <a:gd name="connsiteX9513" fmla="*/ 7711679 w 8851901"/>
              <a:gd name="connsiteY9513" fmla="*/ 3497261 h 6857997"/>
              <a:gd name="connsiteX9514" fmla="*/ 7708504 w 8851901"/>
              <a:gd name="connsiteY9514" fmla="*/ 3497261 h 6857997"/>
              <a:gd name="connsiteX9515" fmla="*/ 7706917 w 8851901"/>
              <a:gd name="connsiteY9515" fmla="*/ 3494799 h 6857997"/>
              <a:gd name="connsiteX9516" fmla="*/ 7705726 w 8851901"/>
              <a:gd name="connsiteY9516" fmla="*/ 3492338 h 6857997"/>
              <a:gd name="connsiteX9517" fmla="*/ 7705726 w 8851901"/>
              <a:gd name="connsiteY9517" fmla="*/ 3489876 h 6857997"/>
              <a:gd name="connsiteX9518" fmla="*/ 7706917 w 8851901"/>
              <a:gd name="connsiteY9518" fmla="*/ 3487415 h 6857997"/>
              <a:gd name="connsiteX9519" fmla="*/ 7707710 w 8851901"/>
              <a:gd name="connsiteY9519" fmla="*/ 3485363 h 6857997"/>
              <a:gd name="connsiteX9520" fmla="*/ 7709695 w 8851901"/>
              <a:gd name="connsiteY9520" fmla="*/ 3482902 h 6857997"/>
              <a:gd name="connsiteX9521" fmla="*/ 7714060 w 8851901"/>
              <a:gd name="connsiteY9521" fmla="*/ 3478389 h 6857997"/>
              <a:gd name="connsiteX9522" fmla="*/ 7724776 w 8851901"/>
              <a:gd name="connsiteY9522" fmla="*/ 3469774 h 6857997"/>
              <a:gd name="connsiteX9523" fmla="*/ 7729538 w 8851901"/>
              <a:gd name="connsiteY9523" fmla="*/ 3465261 h 6857997"/>
              <a:gd name="connsiteX9524" fmla="*/ 7731126 w 8851901"/>
              <a:gd name="connsiteY9524" fmla="*/ 3462799 h 6857997"/>
              <a:gd name="connsiteX9525" fmla="*/ 6523038 w 8851901"/>
              <a:gd name="connsiteY9525" fmla="*/ 3457573 h 6857997"/>
              <a:gd name="connsiteX9526" fmla="*/ 6513910 w 8851901"/>
              <a:gd name="connsiteY9526" fmla="*/ 3468685 h 6857997"/>
              <a:gd name="connsiteX9527" fmla="*/ 6509147 w 8851901"/>
              <a:gd name="connsiteY9527" fmla="*/ 3473448 h 6857997"/>
              <a:gd name="connsiteX9528" fmla="*/ 6504782 w 8851901"/>
              <a:gd name="connsiteY9528" fmla="*/ 3477417 h 6857997"/>
              <a:gd name="connsiteX9529" fmla="*/ 6500416 w 8851901"/>
              <a:gd name="connsiteY9529" fmla="*/ 3481783 h 6857997"/>
              <a:gd name="connsiteX9530" fmla="*/ 6495654 w 8851901"/>
              <a:gd name="connsiteY9530" fmla="*/ 3485354 h 6857997"/>
              <a:gd name="connsiteX9531" fmla="*/ 6491288 w 8851901"/>
              <a:gd name="connsiteY9531" fmla="*/ 3488529 h 6857997"/>
              <a:gd name="connsiteX9532" fmla="*/ 6486922 w 8851901"/>
              <a:gd name="connsiteY9532" fmla="*/ 3491704 h 6857997"/>
              <a:gd name="connsiteX9533" fmla="*/ 6477794 w 8851901"/>
              <a:gd name="connsiteY9533" fmla="*/ 3496070 h 6857997"/>
              <a:gd name="connsiteX9534" fmla="*/ 6468269 w 8851901"/>
              <a:gd name="connsiteY9534" fmla="*/ 3499642 h 6857997"/>
              <a:gd name="connsiteX9535" fmla="*/ 6459141 w 8851901"/>
              <a:gd name="connsiteY9535" fmla="*/ 3502420 h 6857997"/>
              <a:gd name="connsiteX9536" fmla="*/ 6450013 w 8851901"/>
              <a:gd name="connsiteY9536" fmla="*/ 3503611 h 6857997"/>
              <a:gd name="connsiteX9537" fmla="*/ 6452791 w 8851901"/>
              <a:gd name="connsiteY9537" fmla="*/ 3498848 h 6857997"/>
              <a:gd name="connsiteX9538" fmla="*/ 6456363 w 8851901"/>
              <a:gd name="connsiteY9538" fmla="*/ 3494086 h 6857997"/>
              <a:gd name="connsiteX9539" fmla="*/ 6459538 w 8851901"/>
              <a:gd name="connsiteY9539" fmla="*/ 3488926 h 6857997"/>
              <a:gd name="connsiteX9540" fmla="*/ 6463507 w 8851901"/>
              <a:gd name="connsiteY9540" fmla="*/ 3485354 h 6857997"/>
              <a:gd name="connsiteX9541" fmla="*/ 6467476 w 8851901"/>
              <a:gd name="connsiteY9541" fmla="*/ 3481386 h 6857997"/>
              <a:gd name="connsiteX9542" fmla="*/ 6471841 w 8851901"/>
              <a:gd name="connsiteY9542" fmla="*/ 3477417 h 6857997"/>
              <a:gd name="connsiteX9543" fmla="*/ 6476207 w 8851901"/>
              <a:gd name="connsiteY9543" fmla="*/ 3474639 h 6857997"/>
              <a:gd name="connsiteX9544" fmla="*/ 6480969 w 8851901"/>
              <a:gd name="connsiteY9544" fmla="*/ 3471464 h 6857997"/>
              <a:gd name="connsiteX9545" fmla="*/ 6486129 w 8851901"/>
              <a:gd name="connsiteY9545" fmla="*/ 3468685 h 6857997"/>
              <a:gd name="connsiteX9546" fmla="*/ 6490891 w 8851901"/>
              <a:gd name="connsiteY9546" fmla="*/ 3466304 h 6857997"/>
              <a:gd name="connsiteX9547" fmla="*/ 6501210 w 8851901"/>
              <a:gd name="connsiteY9547" fmla="*/ 3462335 h 6857997"/>
              <a:gd name="connsiteX9548" fmla="*/ 6511926 w 8851901"/>
              <a:gd name="connsiteY9548" fmla="*/ 3459557 h 6857997"/>
              <a:gd name="connsiteX9549" fmla="*/ 6694651 w 8851901"/>
              <a:gd name="connsiteY9549" fmla="*/ 3413126 h 6857997"/>
              <a:gd name="connsiteX9550" fmla="*/ 6694651 w 8851901"/>
              <a:gd name="connsiteY9550" fmla="*/ 3418284 h 6857997"/>
              <a:gd name="connsiteX9551" fmla="*/ 6695849 w 8851901"/>
              <a:gd name="connsiteY9551" fmla="*/ 3422254 h 6857997"/>
              <a:gd name="connsiteX9552" fmla="*/ 6696248 w 8851901"/>
              <a:gd name="connsiteY9552" fmla="*/ 3423843 h 6857997"/>
              <a:gd name="connsiteX9553" fmla="*/ 6696647 w 8851901"/>
              <a:gd name="connsiteY9553" fmla="*/ 3424633 h 6857997"/>
              <a:gd name="connsiteX9554" fmla="*/ 6697844 w 8851901"/>
              <a:gd name="connsiteY9554" fmla="*/ 3425826 h 6857997"/>
              <a:gd name="connsiteX9555" fmla="*/ 6698643 w 8851901"/>
              <a:gd name="connsiteY9555" fmla="*/ 3425826 h 6857997"/>
              <a:gd name="connsiteX9556" fmla="*/ 6701038 w 8851901"/>
              <a:gd name="connsiteY9556" fmla="*/ 3426221 h 6857997"/>
              <a:gd name="connsiteX9557" fmla="*/ 6703432 w 8851901"/>
              <a:gd name="connsiteY9557" fmla="*/ 3425826 h 6857997"/>
              <a:gd name="connsiteX9558" fmla="*/ 6709819 w 8851901"/>
              <a:gd name="connsiteY9558" fmla="*/ 3423444 h 6857997"/>
              <a:gd name="connsiteX9559" fmla="*/ 6713411 w 8851901"/>
              <a:gd name="connsiteY9559" fmla="*/ 3421857 h 6857997"/>
              <a:gd name="connsiteX9560" fmla="*/ 6717003 w 8851901"/>
              <a:gd name="connsiteY9560" fmla="*/ 3421062 h 6857997"/>
              <a:gd name="connsiteX9561" fmla="*/ 6720196 w 8851901"/>
              <a:gd name="connsiteY9561" fmla="*/ 3420267 h 6857997"/>
              <a:gd name="connsiteX9562" fmla="*/ 6723789 w 8851901"/>
              <a:gd name="connsiteY9562" fmla="*/ 3421062 h 6857997"/>
              <a:gd name="connsiteX9563" fmla="*/ 6725784 w 8851901"/>
              <a:gd name="connsiteY9563" fmla="*/ 3421461 h 6857997"/>
              <a:gd name="connsiteX9564" fmla="*/ 6726982 w 8851901"/>
              <a:gd name="connsiteY9564" fmla="*/ 3422254 h 6857997"/>
              <a:gd name="connsiteX9565" fmla="*/ 6728978 w 8851901"/>
              <a:gd name="connsiteY9565" fmla="*/ 3423444 h 6857997"/>
              <a:gd name="connsiteX9566" fmla="*/ 6730574 w 8851901"/>
              <a:gd name="connsiteY9566" fmla="*/ 3424633 h 6857997"/>
              <a:gd name="connsiteX9567" fmla="*/ 6732171 w 8851901"/>
              <a:gd name="connsiteY9567" fmla="*/ 3426617 h 6857997"/>
              <a:gd name="connsiteX9568" fmla="*/ 6733368 w 8851901"/>
              <a:gd name="connsiteY9568" fmla="*/ 3428999 h 6857997"/>
              <a:gd name="connsiteX9569" fmla="*/ 6735763 w 8851901"/>
              <a:gd name="connsiteY9569" fmla="*/ 3434951 h 6857997"/>
              <a:gd name="connsiteX9570" fmla="*/ 6731372 w 8851901"/>
              <a:gd name="connsiteY9570" fmla="*/ 3440507 h 6857997"/>
              <a:gd name="connsiteX9571" fmla="*/ 6726982 w 8851901"/>
              <a:gd name="connsiteY9571" fmla="*/ 3444079 h 6857997"/>
              <a:gd name="connsiteX9572" fmla="*/ 6722591 w 8851901"/>
              <a:gd name="connsiteY9572" fmla="*/ 3446857 h 6857997"/>
              <a:gd name="connsiteX9573" fmla="*/ 6718600 w 8851901"/>
              <a:gd name="connsiteY9573" fmla="*/ 3447651 h 6857997"/>
              <a:gd name="connsiteX9574" fmla="*/ 6714209 w 8851901"/>
              <a:gd name="connsiteY9574" fmla="*/ 3448048 h 6857997"/>
              <a:gd name="connsiteX9575" fmla="*/ 6710617 w 8851901"/>
              <a:gd name="connsiteY9575" fmla="*/ 3447651 h 6857997"/>
              <a:gd name="connsiteX9576" fmla="*/ 6706226 w 8851901"/>
              <a:gd name="connsiteY9576" fmla="*/ 3446857 h 6857997"/>
              <a:gd name="connsiteX9577" fmla="*/ 6702235 w 8851901"/>
              <a:gd name="connsiteY9577" fmla="*/ 3445667 h 6857997"/>
              <a:gd name="connsiteX9578" fmla="*/ 6694651 w 8851901"/>
              <a:gd name="connsiteY9578" fmla="*/ 3443285 h 6857997"/>
              <a:gd name="connsiteX9579" fmla="*/ 6691857 w 8851901"/>
              <a:gd name="connsiteY9579" fmla="*/ 3442492 h 6857997"/>
              <a:gd name="connsiteX9580" fmla="*/ 6688265 w 8851901"/>
              <a:gd name="connsiteY9580" fmla="*/ 3442492 h 6857997"/>
              <a:gd name="connsiteX9581" fmla="*/ 6685471 w 8851901"/>
              <a:gd name="connsiteY9581" fmla="*/ 3442888 h 6857997"/>
              <a:gd name="connsiteX9582" fmla="*/ 6683076 w 8851901"/>
              <a:gd name="connsiteY9582" fmla="*/ 3444079 h 6857997"/>
              <a:gd name="connsiteX9583" fmla="*/ 6680681 w 8851901"/>
              <a:gd name="connsiteY9583" fmla="*/ 3447254 h 6857997"/>
              <a:gd name="connsiteX9584" fmla="*/ 6678686 w 8851901"/>
              <a:gd name="connsiteY9584" fmla="*/ 3451223 h 6857997"/>
              <a:gd name="connsiteX9585" fmla="*/ 6665913 w 8851901"/>
              <a:gd name="connsiteY9585" fmla="*/ 3430587 h 6857997"/>
              <a:gd name="connsiteX9586" fmla="*/ 6480041 w 8851901"/>
              <a:gd name="connsiteY9586" fmla="*/ 3373445 h 6857997"/>
              <a:gd name="connsiteX9587" fmla="*/ 6481898 w 8851901"/>
              <a:gd name="connsiteY9587" fmla="*/ 3377690 h 6857997"/>
              <a:gd name="connsiteX9588" fmla="*/ 6483756 w 8851901"/>
              <a:gd name="connsiteY9588" fmla="*/ 3380778 h 6857997"/>
              <a:gd name="connsiteX9589" fmla="*/ 6485614 w 8851901"/>
              <a:gd name="connsiteY9589" fmla="*/ 3381939 h 6857997"/>
              <a:gd name="connsiteX9590" fmla="*/ 6487472 w 8851901"/>
              <a:gd name="connsiteY9590" fmla="*/ 3382711 h 6857997"/>
              <a:gd name="connsiteX9591" fmla="*/ 6487472 w 8851901"/>
              <a:gd name="connsiteY9591" fmla="*/ 3385027 h 6857997"/>
              <a:gd name="connsiteX9592" fmla="*/ 6486729 w 8851901"/>
              <a:gd name="connsiteY9592" fmla="*/ 3387344 h 6857997"/>
              <a:gd name="connsiteX9593" fmla="*/ 6486357 w 8851901"/>
              <a:gd name="connsiteY9593" fmla="*/ 3391206 h 6857997"/>
              <a:gd name="connsiteX9594" fmla="*/ 6486357 w 8851901"/>
              <a:gd name="connsiteY9594" fmla="*/ 3392365 h 6857997"/>
              <a:gd name="connsiteX9595" fmla="*/ 6486729 w 8851901"/>
              <a:gd name="connsiteY9595" fmla="*/ 3393908 h 6857997"/>
              <a:gd name="connsiteX9596" fmla="*/ 6487843 w 8851901"/>
              <a:gd name="connsiteY9596" fmla="*/ 3394679 h 6857997"/>
              <a:gd name="connsiteX9597" fmla="*/ 6489329 w 8851901"/>
              <a:gd name="connsiteY9597" fmla="*/ 3394679 h 6857997"/>
              <a:gd name="connsiteX9598" fmla="*/ 6489701 w 8851901"/>
              <a:gd name="connsiteY9598" fmla="*/ 3397381 h 6857997"/>
              <a:gd name="connsiteX9599" fmla="*/ 6489701 w 8851901"/>
              <a:gd name="connsiteY9599" fmla="*/ 3398928 h 6857997"/>
              <a:gd name="connsiteX9600" fmla="*/ 6489329 w 8851901"/>
              <a:gd name="connsiteY9600" fmla="*/ 3400471 h 6857997"/>
              <a:gd name="connsiteX9601" fmla="*/ 6488586 w 8851901"/>
              <a:gd name="connsiteY9601" fmla="*/ 3401630 h 6857997"/>
              <a:gd name="connsiteX9602" fmla="*/ 6487843 w 8851901"/>
              <a:gd name="connsiteY9602" fmla="*/ 3402017 h 6857997"/>
              <a:gd name="connsiteX9603" fmla="*/ 6486357 w 8851901"/>
              <a:gd name="connsiteY9603" fmla="*/ 3401630 h 6857997"/>
              <a:gd name="connsiteX9604" fmla="*/ 6483756 w 8851901"/>
              <a:gd name="connsiteY9604" fmla="*/ 3400084 h 6857997"/>
              <a:gd name="connsiteX9605" fmla="*/ 6480041 w 8851901"/>
              <a:gd name="connsiteY9605" fmla="*/ 3397768 h 6857997"/>
              <a:gd name="connsiteX9606" fmla="*/ 6476697 w 8851901"/>
              <a:gd name="connsiteY9606" fmla="*/ 3393908 h 6857997"/>
              <a:gd name="connsiteX9607" fmla="*/ 6474096 w 8851901"/>
              <a:gd name="connsiteY9607" fmla="*/ 3389661 h 6857997"/>
              <a:gd name="connsiteX9608" fmla="*/ 6472238 w 8851901"/>
              <a:gd name="connsiteY9608" fmla="*/ 3385027 h 6857997"/>
              <a:gd name="connsiteX9609" fmla="*/ 6472610 w 8851901"/>
              <a:gd name="connsiteY9609" fmla="*/ 3381167 h 6857997"/>
              <a:gd name="connsiteX9610" fmla="*/ 6474467 w 8851901"/>
              <a:gd name="connsiteY9610" fmla="*/ 3378078 h 6857997"/>
              <a:gd name="connsiteX9611" fmla="*/ 6476697 w 8851901"/>
              <a:gd name="connsiteY9611" fmla="*/ 3375375 h 6857997"/>
              <a:gd name="connsiteX9612" fmla="*/ 6807201 w 8851901"/>
              <a:gd name="connsiteY9612" fmla="*/ 3367095 h 6857997"/>
              <a:gd name="connsiteX9613" fmla="*/ 6811170 w 8851901"/>
              <a:gd name="connsiteY9613" fmla="*/ 3367095 h 6857997"/>
              <a:gd name="connsiteX9614" fmla="*/ 6813155 w 8851901"/>
              <a:gd name="connsiteY9614" fmla="*/ 3367897 h 6857997"/>
              <a:gd name="connsiteX9615" fmla="*/ 6815139 w 8851901"/>
              <a:gd name="connsiteY9615" fmla="*/ 3368298 h 6857997"/>
              <a:gd name="connsiteX9616" fmla="*/ 6816330 w 8851901"/>
              <a:gd name="connsiteY9616" fmla="*/ 3369902 h 6857997"/>
              <a:gd name="connsiteX9617" fmla="*/ 6818314 w 8851901"/>
              <a:gd name="connsiteY9617" fmla="*/ 3371511 h 6857997"/>
              <a:gd name="connsiteX9618" fmla="*/ 6819901 w 8851901"/>
              <a:gd name="connsiteY9618" fmla="*/ 3372716 h 6857997"/>
              <a:gd name="connsiteX9619" fmla="*/ 6821489 w 8851901"/>
              <a:gd name="connsiteY9619" fmla="*/ 3375524 h 6857997"/>
              <a:gd name="connsiteX9620" fmla="*/ 6811964 w 8851901"/>
              <a:gd name="connsiteY9620" fmla="*/ 3379939 h 6857997"/>
              <a:gd name="connsiteX9621" fmla="*/ 6804820 w 8851901"/>
              <a:gd name="connsiteY9621" fmla="*/ 3384353 h 6857997"/>
              <a:gd name="connsiteX9622" fmla="*/ 6798867 w 8851901"/>
              <a:gd name="connsiteY9622" fmla="*/ 3388771 h 6857997"/>
              <a:gd name="connsiteX9623" fmla="*/ 6794104 w 8851901"/>
              <a:gd name="connsiteY9623" fmla="*/ 3392786 h 6857997"/>
              <a:gd name="connsiteX9624" fmla="*/ 6789342 w 8851901"/>
              <a:gd name="connsiteY9624" fmla="*/ 3395996 h 6857997"/>
              <a:gd name="connsiteX9625" fmla="*/ 6783786 w 8851901"/>
              <a:gd name="connsiteY9625" fmla="*/ 3398804 h 6857997"/>
              <a:gd name="connsiteX9626" fmla="*/ 6781007 w 8851901"/>
              <a:gd name="connsiteY9626" fmla="*/ 3400010 h 6857997"/>
              <a:gd name="connsiteX9627" fmla="*/ 6777435 w 8851901"/>
              <a:gd name="connsiteY9627" fmla="*/ 3400812 h 6857997"/>
              <a:gd name="connsiteX9628" fmla="*/ 6773467 w 8851901"/>
              <a:gd name="connsiteY9628" fmla="*/ 3401614 h 6857997"/>
              <a:gd name="connsiteX9629" fmla="*/ 6769101 w 8851901"/>
              <a:gd name="connsiteY9629" fmla="*/ 3402017 h 6857997"/>
              <a:gd name="connsiteX9630" fmla="*/ 6769498 w 8851901"/>
              <a:gd name="connsiteY9630" fmla="*/ 3399607 h 6857997"/>
              <a:gd name="connsiteX9631" fmla="*/ 6770689 w 8851901"/>
              <a:gd name="connsiteY9631" fmla="*/ 3395996 h 6857997"/>
              <a:gd name="connsiteX9632" fmla="*/ 6772673 w 8851901"/>
              <a:gd name="connsiteY9632" fmla="*/ 3392786 h 6857997"/>
              <a:gd name="connsiteX9633" fmla="*/ 6775054 w 8851901"/>
              <a:gd name="connsiteY9633" fmla="*/ 3389171 h 6857997"/>
              <a:gd name="connsiteX9634" fmla="*/ 6777832 w 8851901"/>
              <a:gd name="connsiteY9634" fmla="*/ 3385155 h 6857997"/>
              <a:gd name="connsiteX9635" fmla="*/ 6781404 w 8851901"/>
              <a:gd name="connsiteY9635" fmla="*/ 3381142 h 6857997"/>
              <a:gd name="connsiteX9636" fmla="*/ 6785373 w 8851901"/>
              <a:gd name="connsiteY9636" fmla="*/ 3377930 h 6857997"/>
              <a:gd name="connsiteX9637" fmla="*/ 6789739 w 8851901"/>
              <a:gd name="connsiteY9637" fmla="*/ 3374321 h 6857997"/>
              <a:gd name="connsiteX9638" fmla="*/ 6794104 w 8851901"/>
              <a:gd name="connsiteY9638" fmla="*/ 3371511 h 6857997"/>
              <a:gd name="connsiteX9639" fmla="*/ 6798470 w 8851901"/>
              <a:gd name="connsiteY9639" fmla="*/ 3369502 h 6857997"/>
              <a:gd name="connsiteX9640" fmla="*/ 6802836 w 8851901"/>
              <a:gd name="connsiteY9640" fmla="*/ 3367496 h 6857997"/>
              <a:gd name="connsiteX9641" fmla="*/ 8152590 w 8851901"/>
              <a:gd name="connsiteY9641" fmla="*/ 3338523 h 6857997"/>
              <a:gd name="connsiteX9642" fmla="*/ 8153401 w 8851901"/>
              <a:gd name="connsiteY9642" fmla="*/ 3342826 h 6857997"/>
              <a:gd name="connsiteX9643" fmla="*/ 8153401 w 8851901"/>
              <a:gd name="connsiteY9643" fmla="*/ 3347917 h 6857997"/>
              <a:gd name="connsiteX9644" fmla="*/ 8152590 w 8851901"/>
              <a:gd name="connsiteY9644" fmla="*/ 3352612 h 6857997"/>
              <a:gd name="connsiteX9645" fmla="*/ 8150969 w 8851901"/>
              <a:gd name="connsiteY9645" fmla="*/ 3356917 h 6857997"/>
              <a:gd name="connsiteX9646" fmla="*/ 8148537 w 8851901"/>
              <a:gd name="connsiteY9646" fmla="*/ 3361224 h 6857997"/>
              <a:gd name="connsiteX9647" fmla="*/ 8147321 w 8851901"/>
              <a:gd name="connsiteY9647" fmla="*/ 3362789 h 6857997"/>
              <a:gd name="connsiteX9648" fmla="*/ 8145700 w 8851901"/>
              <a:gd name="connsiteY9648" fmla="*/ 3363962 h 6857997"/>
              <a:gd name="connsiteX9649" fmla="*/ 8143673 w 8851901"/>
              <a:gd name="connsiteY9649" fmla="*/ 3365527 h 6857997"/>
              <a:gd name="connsiteX9650" fmla="*/ 8141647 w 8851901"/>
              <a:gd name="connsiteY9650" fmla="*/ 3366311 h 6857997"/>
              <a:gd name="connsiteX9651" fmla="*/ 8139215 w 8851901"/>
              <a:gd name="connsiteY9651" fmla="*/ 3367095 h 6857997"/>
              <a:gd name="connsiteX9652" fmla="*/ 8136783 w 8851901"/>
              <a:gd name="connsiteY9652" fmla="*/ 3367095 h 6857997"/>
              <a:gd name="connsiteX9653" fmla="*/ 8135162 w 8851901"/>
              <a:gd name="connsiteY9653" fmla="*/ 3365138 h 6857997"/>
              <a:gd name="connsiteX9654" fmla="*/ 8134756 w 8851901"/>
              <a:gd name="connsiteY9654" fmla="*/ 3363180 h 6857997"/>
              <a:gd name="connsiteX9655" fmla="*/ 8134351 w 8851901"/>
              <a:gd name="connsiteY9655" fmla="*/ 3361224 h 6857997"/>
              <a:gd name="connsiteX9656" fmla="*/ 8134756 w 8851901"/>
              <a:gd name="connsiteY9656" fmla="*/ 3359660 h 6857997"/>
              <a:gd name="connsiteX9657" fmla="*/ 8135567 w 8851901"/>
              <a:gd name="connsiteY9657" fmla="*/ 3357704 h 6857997"/>
              <a:gd name="connsiteX9658" fmla="*/ 8136783 w 8851901"/>
              <a:gd name="connsiteY9658" fmla="*/ 3355745 h 6857997"/>
              <a:gd name="connsiteX9659" fmla="*/ 8139620 w 8851901"/>
              <a:gd name="connsiteY9659" fmla="*/ 3352612 h 6857997"/>
              <a:gd name="connsiteX9660" fmla="*/ 8147727 w 8851901"/>
              <a:gd name="connsiteY9660" fmla="*/ 3345960 h 6857997"/>
              <a:gd name="connsiteX9661" fmla="*/ 8150564 w 8851901"/>
              <a:gd name="connsiteY9661" fmla="*/ 3342045 h 6857997"/>
              <a:gd name="connsiteX9662" fmla="*/ 8151780 w 8851901"/>
              <a:gd name="connsiteY9662" fmla="*/ 3340482 h 6857997"/>
              <a:gd name="connsiteX9663" fmla="*/ 6919128 w 8851901"/>
              <a:gd name="connsiteY9663" fmla="*/ 3335347 h 6857997"/>
              <a:gd name="connsiteX9664" fmla="*/ 6921431 w 8851901"/>
              <a:gd name="connsiteY9664" fmla="*/ 3335757 h 6857997"/>
              <a:gd name="connsiteX9665" fmla="*/ 6923350 w 8851901"/>
              <a:gd name="connsiteY9665" fmla="*/ 3336987 h 6857997"/>
              <a:gd name="connsiteX9666" fmla="*/ 6924885 w 8851901"/>
              <a:gd name="connsiteY9666" fmla="*/ 3338214 h 6857997"/>
              <a:gd name="connsiteX9667" fmla="*/ 6928339 w 8851901"/>
              <a:gd name="connsiteY9667" fmla="*/ 3343950 h 6857997"/>
              <a:gd name="connsiteX9668" fmla="*/ 6930258 w 8851901"/>
              <a:gd name="connsiteY9668" fmla="*/ 3348048 h 6857997"/>
              <a:gd name="connsiteX9669" fmla="*/ 6931026 w 8851901"/>
              <a:gd name="connsiteY9669" fmla="*/ 3351324 h 6857997"/>
              <a:gd name="connsiteX9670" fmla="*/ 6931026 w 8851901"/>
              <a:gd name="connsiteY9670" fmla="*/ 3354601 h 6857997"/>
              <a:gd name="connsiteX9671" fmla="*/ 6929491 w 8851901"/>
              <a:gd name="connsiteY9671" fmla="*/ 3356238 h 6857997"/>
              <a:gd name="connsiteX9672" fmla="*/ 6927572 w 8851901"/>
              <a:gd name="connsiteY9672" fmla="*/ 3357877 h 6857997"/>
              <a:gd name="connsiteX9673" fmla="*/ 6925269 w 8851901"/>
              <a:gd name="connsiteY9673" fmla="*/ 3359105 h 6857997"/>
              <a:gd name="connsiteX9674" fmla="*/ 6922583 w 8851901"/>
              <a:gd name="connsiteY9674" fmla="*/ 3359926 h 6857997"/>
              <a:gd name="connsiteX9675" fmla="*/ 6915674 w 8851901"/>
              <a:gd name="connsiteY9675" fmla="*/ 3360336 h 6857997"/>
              <a:gd name="connsiteX9676" fmla="*/ 6908382 w 8851901"/>
              <a:gd name="connsiteY9676" fmla="*/ 3360336 h 6857997"/>
              <a:gd name="connsiteX9677" fmla="*/ 6902242 w 8851901"/>
              <a:gd name="connsiteY9677" fmla="*/ 3360336 h 6857997"/>
              <a:gd name="connsiteX9678" fmla="*/ 6899555 w 8851901"/>
              <a:gd name="connsiteY9678" fmla="*/ 3360336 h 6857997"/>
              <a:gd name="connsiteX9679" fmla="*/ 6897636 w 8851901"/>
              <a:gd name="connsiteY9679" fmla="*/ 3360746 h 6857997"/>
              <a:gd name="connsiteX9680" fmla="*/ 6896485 w 8851901"/>
              <a:gd name="connsiteY9680" fmla="*/ 3359105 h 6857997"/>
              <a:gd name="connsiteX9681" fmla="*/ 6896101 w 8851901"/>
              <a:gd name="connsiteY9681" fmla="*/ 3356238 h 6857997"/>
              <a:gd name="connsiteX9682" fmla="*/ 6896485 w 8851901"/>
              <a:gd name="connsiteY9682" fmla="*/ 3353782 h 6857997"/>
              <a:gd name="connsiteX9683" fmla="*/ 6897636 w 8851901"/>
              <a:gd name="connsiteY9683" fmla="*/ 3351324 h 6857997"/>
              <a:gd name="connsiteX9684" fmla="*/ 6899171 w 8851901"/>
              <a:gd name="connsiteY9684" fmla="*/ 3348867 h 6857997"/>
              <a:gd name="connsiteX9685" fmla="*/ 6900706 w 8851901"/>
              <a:gd name="connsiteY9685" fmla="*/ 3346408 h 6857997"/>
              <a:gd name="connsiteX9686" fmla="*/ 6903393 w 8851901"/>
              <a:gd name="connsiteY9686" fmla="*/ 3343950 h 6857997"/>
              <a:gd name="connsiteX9687" fmla="*/ 6905696 w 8851901"/>
              <a:gd name="connsiteY9687" fmla="*/ 3341495 h 6857997"/>
              <a:gd name="connsiteX9688" fmla="*/ 6908382 w 8851901"/>
              <a:gd name="connsiteY9688" fmla="*/ 3339444 h 6857997"/>
              <a:gd name="connsiteX9689" fmla="*/ 6911069 w 8851901"/>
              <a:gd name="connsiteY9689" fmla="*/ 3337806 h 6857997"/>
              <a:gd name="connsiteX9690" fmla="*/ 6913755 w 8851901"/>
              <a:gd name="connsiteY9690" fmla="*/ 3336987 h 6857997"/>
              <a:gd name="connsiteX9691" fmla="*/ 6916442 w 8851901"/>
              <a:gd name="connsiteY9691" fmla="*/ 3335757 h 6857997"/>
              <a:gd name="connsiteX9692" fmla="*/ 8252863 w 8851901"/>
              <a:gd name="connsiteY9692" fmla="*/ 3322648 h 6857997"/>
              <a:gd name="connsiteX9693" fmla="*/ 8254874 w 8851901"/>
              <a:gd name="connsiteY9693" fmla="*/ 3322648 h 6857997"/>
              <a:gd name="connsiteX9694" fmla="*/ 8256885 w 8851901"/>
              <a:gd name="connsiteY9694" fmla="*/ 3323049 h 6857997"/>
              <a:gd name="connsiteX9695" fmla="*/ 8258493 w 8851901"/>
              <a:gd name="connsiteY9695" fmla="*/ 3324252 h 6857997"/>
              <a:gd name="connsiteX9696" fmla="*/ 8260504 w 8851901"/>
              <a:gd name="connsiteY9696" fmla="*/ 3325454 h 6857997"/>
              <a:gd name="connsiteX9697" fmla="*/ 8262515 w 8851901"/>
              <a:gd name="connsiteY9697" fmla="*/ 3327058 h 6857997"/>
              <a:gd name="connsiteX9698" fmla="*/ 8264526 w 8851901"/>
              <a:gd name="connsiteY9698" fmla="*/ 3329062 h 6857997"/>
              <a:gd name="connsiteX9699" fmla="*/ 8262113 w 8851901"/>
              <a:gd name="connsiteY9699" fmla="*/ 3332269 h 6857997"/>
              <a:gd name="connsiteX9700" fmla="*/ 8259700 w 8851901"/>
              <a:gd name="connsiteY9700" fmla="*/ 3334275 h 6857997"/>
              <a:gd name="connsiteX9701" fmla="*/ 8257287 w 8851901"/>
              <a:gd name="connsiteY9701" fmla="*/ 3335477 h 6857997"/>
              <a:gd name="connsiteX9702" fmla="*/ 8254069 w 8851901"/>
              <a:gd name="connsiteY9702" fmla="*/ 3336279 h 6857997"/>
              <a:gd name="connsiteX9703" fmla="*/ 8248841 w 8851901"/>
              <a:gd name="connsiteY9703" fmla="*/ 3337480 h 6857997"/>
              <a:gd name="connsiteX9704" fmla="*/ 8246428 w 8851901"/>
              <a:gd name="connsiteY9704" fmla="*/ 3338682 h 6857997"/>
              <a:gd name="connsiteX9705" fmla="*/ 8244015 w 8851901"/>
              <a:gd name="connsiteY9705" fmla="*/ 3340687 h 6857997"/>
              <a:gd name="connsiteX9706" fmla="*/ 8247635 w 8851901"/>
              <a:gd name="connsiteY9706" fmla="*/ 3343493 h 6857997"/>
              <a:gd name="connsiteX9707" fmla="*/ 8250450 w 8851901"/>
              <a:gd name="connsiteY9707" fmla="*/ 3346302 h 6857997"/>
              <a:gd name="connsiteX9708" fmla="*/ 8251254 w 8851901"/>
              <a:gd name="connsiteY9708" fmla="*/ 3348705 h 6857997"/>
              <a:gd name="connsiteX9709" fmla="*/ 8251656 w 8851901"/>
              <a:gd name="connsiteY9709" fmla="*/ 3351511 h 6857997"/>
              <a:gd name="connsiteX9710" fmla="*/ 8251254 w 8851901"/>
              <a:gd name="connsiteY9710" fmla="*/ 3354317 h 6857997"/>
              <a:gd name="connsiteX9711" fmla="*/ 8250450 w 8851901"/>
              <a:gd name="connsiteY9711" fmla="*/ 3357121 h 6857997"/>
              <a:gd name="connsiteX9712" fmla="*/ 8246428 w 8851901"/>
              <a:gd name="connsiteY9712" fmla="*/ 3362332 h 6857997"/>
              <a:gd name="connsiteX9713" fmla="*/ 8244417 w 8851901"/>
              <a:gd name="connsiteY9713" fmla="*/ 3361532 h 6857997"/>
              <a:gd name="connsiteX9714" fmla="*/ 8242004 w 8851901"/>
              <a:gd name="connsiteY9714" fmla="*/ 3360327 h 6857997"/>
              <a:gd name="connsiteX9715" fmla="*/ 8240396 w 8851901"/>
              <a:gd name="connsiteY9715" fmla="*/ 3359126 h 6857997"/>
              <a:gd name="connsiteX9716" fmla="*/ 8238787 w 8851901"/>
              <a:gd name="connsiteY9716" fmla="*/ 3357525 h 6857997"/>
              <a:gd name="connsiteX9717" fmla="*/ 8236374 w 8851901"/>
              <a:gd name="connsiteY9717" fmla="*/ 3354317 h 6857997"/>
              <a:gd name="connsiteX9718" fmla="*/ 8235167 w 8851901"/>
              <a:gd name="connsiteY9718" fmla="*/ 3350709 h 6857997"/>
              <a:gd name="connsiteX9719" fmla="*/ 8234363 w 8851901"/>
              <a:gd name="connsiteY9719" fmla="*/ 3346302 h 6857997"/>
              <a:gd name="connsiteX9720" fmla="*/ 8235167 w 8851901"/>
              <a:gd name="connsiteY9720" fmla="*/ 3341889 h 6857997"/>
              <a:gd name="connsiteX9721" fmla="*/ 8235972 w 8851901"/>
              <a:gd name="connsiteY9721" fmla="*/ 3337881 h 6857997"/>
              <a:gd name="connsiteX9722" fmla="*/ 8237983 w 8851901"/>
              <a:gd name="connsiteY9722" fmla="*/ 3333873 h 6857997"/>
              <a:gd name="connsiteX9723" fmla="*/ 8239993 w 8851901"/>
              <a:gd name="connsiteY9723" fmla="*/ 3329864 h 6857997"/>
              <a:gd name="connsiteX9724" fmla="*/ 8242809 w 8851901"/>
              <a:gd name="connsiteY9724" fmla="*/ 3327058 h 6857997"/>
              <a:gd name="connsiteX9725" fmla="*/ 8246026 w 8851901"/>
              <a:gd name="connsiteY9725" fmla="*/ 3324651 h 6857997"/>
              <a:gd name="connsiteX9726" fmla="*/ 8249243 w 8851901"/>
              <a:gd name="connsiteY9726" fmla="*/ 3323049 h 6857997"/>
              <a:gd name="connsiteX9727" fmla="*/ 6839103 w 8851901"/>
              <a:gd name="connsiteY9727" fmla="*/ 3300424 h 6857997"/>
              <a:gd name="connsiteX9728" fmla="*/ 6841822 w 8851901"/>
              <a:gd name="connsiteY9728" fmla="*/ 3300424 h 6857997"/>
              <a:gd name="connsiteX9729" fmla="*/ 6848037 w 8851901"/>
              <a:gd name="connsiteY9729" fmla="*/ 3301613 h 6857997"/>
              <a:gd name="connsiteX9730" fmla="*/ 6853863 w 8851901"/>
              <a:gd name="connsiteY9730" fmla="*/ 3302803 h 6857997"/>
              <a:gd name="connsiteX9731" fmla="*/ 6855029 w 8851901"/>
              <a:gd name="connsiteY9731" fmla="*/ 3304394 h 6857997"/>
              <a:gd name="connsiteX9732" fmla="*/ 6856194 w 8851901"/>
              <a:gd name="connsiteY9732" fmla="*/ 3306379 h 6857997"/>
              <a:gd name="connsiteX9733" fmla="*/ 6856582 w 8851901"/>
              <a:gd name="connsiteY9733" fmla="*/ 3308360 h 6857997"/>
              <a:gd name="connsiteX9734" fmla="*/ 6856971 w 8851901"/>
              <a:gd name="connsiteY9734" fmla="*/ 3310344 h 6857997"/>
              <a:gd name="connsiteX9735" fmla="*/ 6856582 w 8851901"/>
              <a:gd name="connsiteY9735" fmla="*/ 3315108 h 6857997"/>
              <a:gd name="connsiteX9736" fmla="*/ 6856194 w 8851901"/>
              <a:gd name="connsiteY9736" fmla="*/ 3319473 h 6857997"/>
              <a:gd name="connsiteX9737" fmla="*/ 6856194 w 8851901"/>
              <a:gd name="connsiteY9737" fmla="*/ 3323443 h 6857997"/>
              <a:gd name="connsiteX9738" fmla="*/ 6856194 w 8851901"/>
              <a:gd name="connsiteY9738" fmla="*/ 3325028 h 6857997"/>
              <a:gd name="connsiteX9739" fmla="*/ 6856582 w 8851901"/>
              <a:gd name="connsiteY9739" fmla="*/ 3325822 h 6857997"/>
              <a:gd name="connsiteX9740" fmla="*/ 6857359 w 8851901"/>
              <a:gd name="connsiteY9740" fmla="*/ 3327013 h 6857997"/>
              <a:gd name="connsiteX9741" fmla="*/ 6858913 w 8851901"/>
              <a:gd name="connsiteY9741" fmla="*/ 3327013 h 6857997"/>
              <a:gd name="connsiteX9742" fmla="*/ 6860855 w 8851901"/>
              <a:gd name="connsiteY9742" fmla="*/ 3327013 h 6857997"/>
              <a:gd name="connsiteX9743" fmla="*/ 6863186 w 8851901"/>
              <a:gd name="connsiteY9743" fmla="*/ 3325822 h 6857997"/>
              <a:gd name="connsiteX9744" fmla="*/ 6864351 w 8851901"/>
              <a:gd name="connsiteY9744" fmla="*/ 3328603 h 6857997"/>
              <a:gd name="connsiteX9745" fmla="*/ 6864351 w 8851901"/>
              <a:gd name="connsiteY9745" fmla="*/ 3331377 h 6857997"/>
              <a:gd name="connsiteX9746" fmla="*/ 6863574 w 8851901"/>
              <a:gd name="connsiteY9746" fmla="*/ 3332967 h 6857997"/>
              <a:gd name="connsiteX9747" fmla="*/ 6862797 w 8851901"/>
              <a:gd name="connsiteY9747" fmla="*/ 3335743 h 6857997"/>
              <a:gd name="connsiteX9748" fmla="*/ 6862409 w 8851901"/>
              <a:gd name="connsiteY9748" fmla="*/ 3338125 h 6857997"/>
              <a:gd name="connsiteX9749" fmla="*/ 6861632 w 8851901"/>
              <a:gd name="connsiteY9749" fmla="*/ 3340507 h 6857997"/>
              <a:gd name="connsiteX9750" fmla="*/ 6862409 w 8851901"/>
              <a:gd name="connsiteY9750" fmla="*/ 3342889 h 6857997"/>
              <a:gd name="connsiteX9751" fmla="*/ 6863574 w 8851901"/>
              <a:gd name="connsiteY9751" fmla="*/ 3345666 h 6857997"/>
              <a:gd name="connsiteX9752" fmla="*/ 6861632 w 8851901"/>
              <a:gd name="connsiteY9752" fmla="*/ 3346458 h 6857997"/>
              <a:gd name="connsiteX9753" fmla="*/ 6860467 w 8851901"/>
              <a:gd name="connsiteY9753" fmla="*/ 3345666 h 6857997"/>
              <a:gd name="connsiteX9754" fmla="*/ 6858913 w 8851901"/>
              <a:gd name="connsiteY9754" fmla="*/ 3345666 h 6857997"/>
              <a:gd name="connsiteX9755" fmla="*/ 6857359 w 8851901"/>
              <a:gd name="connsiteY9755" fmla="*/ 3344873 h 6857997"/>
              <a:gd name="connsiteX9756" fmla="*/ 6855417 w 8851901"/>
              <a:gd name="connsiteY9756" fmla="*/ 3343285 h 6857997"/>
              <a:gd name="connsiteX9757" fmla="*/ 6853863 w 8851901"/>
              <a:gd name="connsiteY9757" fmla="*/ 3340507 h 6857997"/>
              <a:gd name="connsiteX9758" fmla="*/ 6852698 w 8851901"/>
              <a:gd name="connsiteY9758" fmla="*/ 3337729 h 6857997"/>
              <a:gd name="connsiteX9759" fmla="*/ 6852309 w 8851901"/>
              <a:gd name="connsiteY9759" fmla="*/ 3334160 h 6857997"/>
              <a:gd name="connsiteX9760" fmla="*/ 6851144 w 8851901"/>
              <a:gd name="connsiteY9760" fmla="*/ 3327410 h 6857997"/>
              <a:gd name="connsiteX9761" fmla="*/ 6850756 w 8851901"/>
              <a:gd name="connsiteY9761" fmla="*/ 3323839 h 6857997"/>
              <a:gd name="connsiteX9762" fmla="*/ 6850367 w 8851901"/>
              <a:gd name="connsiteY9762" fmla="*/ 3321457 h 6857997"/>
              <a:gd name="connsiteX9763" fmla="*/ 6849590 w 8851901"/>
              <a:gd name="connsiteY9763" fmla="*/ 3319473 h 6857997"/>
              <a:gd name="connsiteX9764" fmla="*/ 6848425 w 8851901"/>
              <a:gd name="connsiteY9764" fmla="*/ 3318679 h 6857997"/>
              <a:gd name="connsiteX9765" fmla="*/ 6847648 w 8851901"/>
              <a:gd name="connsiteY9765" fmla="*/ 3317884 h 6857997"/>
              <a:gd name="connsiteX9766" fmla="*/ 6846483 w 8851901"/>
              <a:gd name="connsiteY9766" fmla="*/ 3318679 h 6857997"/>
              <a:gd name="connsiteX9767" fmla="*/ 6843764 w 8851901"/>
              <a:gd name="connsiteY9767" fmla="*/ 3319473 h 6857997"/>
              <a:gd name="connsiteX9768" fmla="*/ 6840268 w 8851901"/>
              <a:gd name="connsiteY9768" fmla="*/ 3322252 h 6857997"/>
              <a:gd name="connsiteX9769" fmla="*/ 6835995 w 8851901"/>
              <a:gd name="connsiteY9769" fmla="*/ 3327013 h 6857997"/>
              <a:gd name="connsiteX9770" fmla="*/ 6832888 w 8851901"/>
              <a:gd name="connsiteY9770" fmla="*/ 3321853 h 6857997"/>
              <a:gd name="connsiteX9771" fmla="*/ 6829780 w 8851901"/>
              <a:gd name="connsiteY9771" fmla="*/ 3317487 h 6857997"/>
              <a:gd name="connsiteX9772" fmla="*/ 6828615 w 8851901"/>
              <a:gd name="connsiteY9772" fmla="*/ 3313520 h 6857997"/>
              <a:gd name="connsiteX9773" fmla="*/ 6827838 w 8851901"/>
              <a:gd name="connsiteY9773" fmla="*/ 3310344 h 6857997"/>
              <a:gd name="connsiteX9774" fmla="*/ 6827838 w 8851901"/>
              <a:gd name="connsiteY9774" fmla="*/ 3307961 h 6857997"/>
              <a:gd name="connsiteX9775" fmla="*/ 6828615 w 8851901"/>
              <a:gd name="connsiteY9775" fmla="*/ 3305582 h 6857997"/>
              <a:gd name="connsiteX9776" fmla="*/ 6829780 w 8851901"/>
              <a:gd name="connsiteY9776" fmla="*/ 3303996 h 6857997"/>
              <a:gd name="connsiteX9777" fmla="*/ 6831334 w 8851901"/>
              <a:gd name="connsiteY9777" fmla="*/ 3302407 h 6857997"/>
              <a:gd name="connsiteX9778" fmla="*/ 6833665 w 8851901"/>
              <a:gd name="connsiteY9778" fmla="*/ 3301613 h 6857997"/>
              <a:gd name="connsiteX9779" fmla="*/ 6835995 w 8851901"/>
              <a:gd name="connsiteY9779" fmla="*/ 3300820 h 6857997"/>
              <a:gd name="connsiteX9780" fmla="*/ 6519904 w 8851901"/>
              <a:gd name="connsiteY9780" fmla="*/ 3260738 h 6857997"/>
              <a:gd name="connsiteX9781" fmla="*/ 6523415 w 8851901"/>
              <a:gd name="connsiteY9781" fmla="*/ 3260738 h 6857997"/>
              <a:gd name="connsiteX9782" fmla="*/ 6527317 w 8851901"/>
              <a:gd name="connsiteY9782" fmla="*/ 3261532 h 6857997"/>
              <a:gd name="connsiteX9783" fmla="*/ 6531609 w 8851901"/>
              <a:gd name="connsiteY9783" fmla="*/ 3263913 h 6857997"/>
              <a:gd name="connsiteX9784" fmla="*/ 6535900 w 8851901"/>
              <a:gd name="connsiteY9784" fmla="*/ 3267484 h 6857997"/>
              <a:gd name="connsiteX9785" fmla="*/ 6540192 w 8851901"/>
              <a:gd name="connsiteY9785" fmla="*/ 3272247 h 6857997"/>
              <a:gd name="connsiteX9786" fmla="*/ 6545264 w 8851901"/>
              <a:gd name="connsiteY9786" fmla="*/ 3278199 h 6857997"/>
              <a:gd name="connsiteX9787" fmla="*/ 6541753 w 8851901"/>
              <a:gd name="connsiteY9787" fmla="*/ 3275817 h 6857997"/>
              <a:gd name="connsiteX9788" fmla="*/ 6537851 w 8851901"/>
              <a:gd name="connsiteY9788" fmla="*/ 3273834 h 6857997"/>
              <a:gd name="connsiteX9789" fmla="*/ 6534730 w 8851901"/>
              <a:gd name="connsiteY9789" fmla="*/ 3272644 h 6857997"/>
              <a:gd name="connsiteX9790" fmla="*/ 6531609 w 8851901"/>
              <a:gd name="connsiteY9790" fmla="*/ 3272247 h 6857997"/>
              <a:gd name="connsiteX9791" fmla="*/ 6528878 w 8851901"/>
              <a:gd name="connsiteY9791" fmla="*/ 3272247 h 6857997"/>
              <a:gd name="connsiteX9792" fmla="*/ 6525756 w 8851901"/>
              <a:gd name="connsiteY9792" fmla="*/ 3273436 h 6857997"/>
              <a:gd name="connsiteX9793" fmla="*/ 6523025 w 8851901"/>
              <a:gd name="connsiteY9793" fmla="*/ 3274232 h 6857997"/>
              <a:gd name="connsiteX9794" fmla="*/ 6520684 w 8851901"/>
              <a:gd name="connsiteY9794" fmla="*/ 3275817 h 6857997"/>
              <a:gd name="connsiteX9795" fmla="*/ 6515222 w 8851901"/>
              <a:gd name="connsiteY9795" fmla="*/ 3278993 h 6857997"/>
              <a:gd name="connsiteX9796" fmla="*/ 6510540 w 8851901"/>
              <a:gd name="connsiteY9796" fmla="*/ 3283357 h 6857997"/>
              <a:gd name="connsiteX9797" fmla="*/ 6504688 w 8851901"/>
              <a:gd name="connsiteY9797" fmla="*/ 3288516 h 6857997"/>
              <a:gd name="connsiteX9798" fmla="*/ 6499226 w 8851901"/>
              <a:gd name="connsiteY9798" fmla="*/ 3292486 h 6857997"/>
              <a:gd name="connsiteX9799" fmla="*/ 6499616 w 8851901"/>
              <a:gd name="connsiteY9799" fmla="*/ 3288121 h 6857997"/>
              <a:gd name="connsiteX9800" fmla="*/ 6500396 w 8851901"/>
              <a:gd name="connsiteY9800" fmla="*/ 3284154 h 6857997"/>
              <a:gd name="connsiteX9801" fmla="*/ 6501957 w 8851901"/>
              <a:gd name="connsiteY9801" fmla="*/ 3279787 h 6857997"/>
              <a:gd name="connsiteX9802" fmla="*/ 6503518 w 8851901"/>
              <a:gd name="connsiteY9802" fmla="*/ 3275817 h 6857997"/>
              <a:gd name="connsiteX9803" fmla="*/ 6505468 w 8851901"/>
              <a:gd name="connsiteY9803" fmla="*/ 3271850 h 6857997"/>
              <a:gd name="connsiteX9804" fmla="*/ 6507809 w 8851901"/>
              <a:gd name="connsiteY9804" fmla="*/ 3268277 h 6857997"/>
              <a:gd name="connsiteX9805" fmla="*/ 6510150 w 8851901"/>
              <a:gd name="connsiteY9805" fmla="*/ 3265501 h 6857997"/>
              <a:gd name="connsiteX9806" fmla="*/ 6512881 w 8851901"/>
              <a:gd name="connsiteY9806" fmla="*/ 3263120 h 6857997"/>
              <a:gd name="connsiteX9807" fmla="*/ 6516393 w 8851901"/>
              <a:gd name="connsiteY9807" fmla="*/ 3261532 h 6857997"/>
              <a:gd name="connsiteX9808" fmla="*/ 6834188 w 8851901"/>
              <a:gd name="connsiteY9808" fmla="*/ 3255977 h 6857997"/>
              <a:gd name="connsiteX9809" fmla="*/ 6829002 w 8851901"/>
              <a:gd name="connsiteY9809" fmla="*/ 3264344 h 6857997"/>
              <a:gd name="connsiteX9810" fmla="*/ 6823018 w 8851901"/>
              <a:gd name="connsiteY9810" fmla="*/ 3271913 h 6857997"/>
              <a:gd name="connsiteX9811" fmla="*/ 6816635 w 8851901"/>
              <a:gd name="connsiteY9811" fmla="*/ 3279884 h 6857997"/>
              <a:gd name="connsiteX9812" fmla="*/ 6809853 w 8851901"/>
              <a:gd name="connsiteY9812" fmla="*/ 3287455 h 6857997"/>
              <a:gd name="connsiteX9813" fmla="*/ 6802274 w 8851901"/>
              <a:gd name="connsiteY9813" fmla="*/ 3294624 h 6857997"/>
              <a:gd name="connsiteX9814" fmla="*/ 6795093 w 8851901"/>
              <a:gd name="connsiteY9814" fmla="*/ 3301398 h 6857997"/>
              <a:gd name="connsiteX9815" fmla="*/ 6787114 w 8851901"/>
              <a:gd name="connsiteY9815" fmla="*/ 3308968 h 6857997"/>
              <a:gd name="connsiteX9816" fmla="*/ 6778737 w 8851901"/>
              <a:gd name="connsiteY9816" fmla="*/ 3315744 h 6857997"/>
              <a:gd name="connsiteX9817" fmla="*/ 6761184 w 8851901"/>
              <a:gd name="connsiteY9817" fmla="*/ 3328890 h 6857997"/>
              <a:gd name="connsiteX9818" fmla="*/ 6742035 w 8851901"/>
              <a:gd name="connsiteY9818" fmla="*/ 3342438 h 6857997"/>
              <a:gd name="connsiteX9819" fmla="*/ 6722088 w 8851901"/>
              <a:gd name="connsiteY9819" fmla="*/ 3356387 h 6857997"/>
              <a:gd name="connsiteX9820" fmla="*/ 6700546 w 8851901"/>
              <a:gd name="connsiteY9820" fmla="*/ 3370329 h 6857997"/>
              <a:gd name="connsiteX9821" fmla="*/ 6680599 w 8851901"/>
              <a:gd name="connsiteY9821" fmla="*/ 3382284 h 6857997"/>
              <a:gd name="connsiteX9822" fmla="*/ 6659855 w 8851901"/>
              <a:gd name="connsiteY9822" fmla="*/ 3395033 h 6857997"/>
              <a:gd name="connsiteX9823" fmla="*/ 6638712 w 8851901"/>
              <a:gd name="connsiteY9823" fmla="*/ 3408182 h 6857997"/>
              <a:gd name="connsiteX9824" fmla="*/ 6616770 w 8851901"/>
              <a:gd name="connsiteY9824" fmla="*/ 3420529 h 6857997"/>
              <a:gd name="connsiteX9825" fmla="*/ 6605999 w 8851901"/>
              <a:gd name="connsiteY9825" fmla="*/ 3426109 h 6857997"/>
              <a:gd name="connsiteX9826" fmla="*/ 6594829 w 8851901"/>
              <a:gd name="connsiteY9826" fmla="*/ 3431687 h 6857997"/>
              <a:gd name="connsiteX9827" fmla="*/ 6583659 w 8851901"/>
              <a:gd name="connsiteY9827" fmla="*/ 3436866 h 6857997"/>
              <a:gd name="connsiteX9828" fmla="*/ 6572090 w 8851901"/>
              <a:gd name="connsiteY9828" fmla="*/ 3442046 h 6857997"/>
              <a:gd name="connsiteX9829" fmla="*/ 6560920 w 8851901"/>
              <a:gd name="connsiteY9829" fmla="*/ 3445633 h 6857997"/>
              <a:gd name="connsiteX9830" fmla="*/ 6549750 w 8851901"/>
              <a:gd name="connsiteY9830" fmla="*/ 3449617 h 6857997"/>
              <a:gd name="connsiteX9831" fmla="*/ 6537782 w 8851901"/>
              <a:gd name="connsiteY9831" fmla="*/ 3452805 h 6857997"/>
              <a:gd name="connsiteX9832" fmla="*/ 6526612 w 8851901"/>
              <a:gd name="connsiteY9832" fmla="*/ 3454399 h 6857997"/>
              <a:gd name="connsiteX9833" fmla="*/ 6526213 w 8851901"/>
              <a:gd name="connsiteY9833" fmla="*/ 3452008 h 6857997"/>
              <a:gd name="connsiteX9834" fmla="*/ 6526213 w 8851901"/>
              <a:gd name="connsiteY9834" fmla="*/ 3450016 h 6857997"/>
              <a:gd name="connsiteX9835" fmla="*/ 6526612 w 8851901"/>
              <a:gd name="connsiteY9835" fmla="*/ 3447625 h 6857997"/>
              <a:gd name="connsiteX9836" fmla="*/ 6527011 w 8851901"/>
              <a:gd name="connsiteY9836" fmla="*/ 3445633 h 6857997"/>
              <a:gd name="connsiteX9837" fmla="*/ 6529803 w 8851901"/>
              <a:gd name="connsiteY9837" fmla="*/ 3442046 h 6857997"/>
              <a:gd name="connsiteX9838" fmla="*/ 6532995 w 8851901"/>
              <a:gd name="connsiteY9838" fmla="*/ 3438062 h 6857997"/>
              <a:gd name="connsiteX9839" fmla="*/ 6537383 w 8851901"/>
              <a:gd name="connsiteY9839" fmla="*/ 3434475 h 6857997"/>
              <a:gd name="connsiteX9840" fmla="*/ 6542170 w 8851901"/>
              <a:gd name="connsiteY9840" fmla="*/ 3431289 h 6857997"/>
              <a:gd name="connsiteX9841" fmla="*/ 6548154 w 8851901"/>
              <a:gd name="connsiteY9841" fmla="*/ 3427703 h 6857997"/>
              <a:gd name="connsiteX9842" fmla="*/ 6554537 w 8851901"/>
              <a:gd name="connsiteY9842" fmla="*/ 3424118 h 6857997"/>
              <a:gd name="connsiteX9843" fmla="*/ 6568500 w 8851901"/>
              <a:gd name="connsiteY9843" fmla="*/ 3416944 h 6857997"/>
              <a:gd name="connsiteX9844" fmla="*/ 6582861 w 8851901"/>
              <a:gd name="connsiteY9844" fmla="*/ 3408977 h 6857997"/>
              <a:gd name="connsiteX9845" fmla="*/ 6590042 w 8851901"/>
              <a:gd name="connsiteY9845" fmla="*/ 3404993 h 6857997"/>
              <a:gd name="connsiteX9846" fmla="*/ 6596425 w 8851901"/>
              <a:gd name="connsiteY9846" fmla="*/ 3400213 h 6857997"/>
              <a:gd name="connsiteX9847" fmla="*/ 6602409 w 8851901"/>
              <a:gd name="connsiteY9847" fmla="*/ 3395033 h 6857997"/>
              <a:gd name="connsiteX9848" fmla="*/ 6608393 w 8851901"/>
              <a:gd name="connsiteY9848" fmla="*/ 3389454 h 6857997"/>
              <a:gd name="connsiteX9849" fmla="*/ 6614776 w 8851901"/>
              <a:gd name="connsiteY9849" fmla="*/ 3382284 h 6857997"/>
              <a:gd name="connsiteX9850" fmla="*/ 6619563 w 8851901"/>
              <a:gd name="connsiteY9850" fmla="*/ 3376704 h 6857997"/>
              <a:gd name="connsiteX9851" fmla="*/ 6625547 w 8851901"/>
              <a:gd name="connsiteY9851" fmla="*/ 3369136 h 6857997"/>
              <a:gd name="connsiteX9852" fmla="*/ 6628738 w 8851901"/>
              <a:gd name="connsiteY9852" fmla="*/ 3365945 h 6857997"/>
              <a:gd name="connsiteX9853" fmla="*/ 6632329 w 8851901"/>
              <a:gd name="connsiteY9853" fmla="*/ 3363159 h 6857997"/>
              <a:gd name="connsiteX9854" fmla="*/ 6637914 w 8851901"/>
              <a:gd name="connsiteY9854" fmla="*/ 3359971 h 6857997"/>
              <a:gd name="connsiteX9855" fmla="*/ 6645892 w 8851901"/>
              <a:gd name="connsiteY9855" fmla="*/ 3356785 h 6857997"/>
              <a:gd name="connsiteX9856" fmla="*/ 6647089 w 8851901"/>
              <a:gd name="connsiteY9856" fmla="*/ 3355588 h 6857997"/>
              <a:gd name="connsiteX9857" fmla="*/ 6648286 w 8851901"/>
              <a:gd name="connsiteY9857" fmla="*/ 3354393 h 6857997"/>
              <a:gd name="connsiteX9858" fmla="*/ 6651079 w 8851901"/>
              <a:gd name="connsiteY9858" fmla="*/ 3350011 h 6857997"/>
              <a:gd name="connsiteX9859" fmla="*/ 6653472 w 8851901"/>
              <a:gd name="connsiteY9859" fmla="*/ 3344432 h 6857997"/>
              <a:gd name="connsiteX9860" fmla="*/ 6653871 w 8851901"/>
              <a:gd name="connsiteY9860" fmla="*/ 3341644 h 6857997"/>
              <a:gd name="connsiteX9861" fmla="*/ 6654669 w 8851901"/>
              <a:gd name="connsiteY9861" fmla="*/ 3338456 h 6857997"/>
              <a:gd name="connsiteX9862" fmla="*/ 6655068 w 8851901"/>
              <a:gd name="connsiteY9862" fmla="*/ 3336064 h 6857997"/>
              <a:gd name="connsiteX9863" fmla="*/ 6654669 w 8851901"/>
              <a:gd name="connsiteY9863" fmla="*/ 3333676 h 6857997"/>
              <a:gd name="connsiteX9864" fmla="*/ 6653472 w 8851901"/>
              <a:gd name="connsiteY9864" fmla="*/ 3331680 h 6857997"/>
              <a:gd name="connsiteX9865" fmla="*/ 6651876 w 8851901"/>
              <a:gd name="connsiteY9865" fmla="*/ 3330485 h 6857997"/>
              <a:gd name="connsiteX9866" fmla="*/ 6649483 w 8851901"/>
              <a:gd name="connsiteY9866" fmla="*/ 3329689 h 6857997"/>
              <a:gd name="connsiteX9867" fmla="*/ 6646690 w 8851901"/>
              <a:gd name="connsiteY9867" fmla="*/ 3329689 h 6857997"/>
              <a:gd name="connsiteX9868" fmla="*/ 6642302 w 8851901"/>
              <a:gd name="connsiteY9868" fmla="*/ 3330883 h 6857997"/>
              <a:gd name="connsiteX9869" fmla="*/ 6637515 w 8851901"/>
              <a:gd name="connsiteY9869" fmla="*/ 3333277 h 6857997"/>
              <a:gd name="connsiteX9870" fmla="*/ 6639510 w 8851901"/>
              <a:gd name="connsiteY9870" fmla="*/ 3330485 h 6857997"/>
              <a:gd name="connsiteX9871" fmla="*/ 6641105 w 8851901"/>
              <a:gd name="connsiteY9871" fmla="*/ 3327699 h 6857997"/>
              <a:gd name="connsiteX9872" fmla="*/ 6645892 w 8851901"/>
              <a:gd name="connsiteY9872" fmla="*/ 3322916 h 6857997"/>
              <a:gd name="connsiteX9873" fmla="*/ 6651079 w 8851901"/>
              <a:gd name="connsiteY9873" fmla="*/ 3318930 h 6857997"/>
              <a:gd name="connsiteX9874" fmla="*/ 6657062 w 8851901"/>
              <a:gd name="connsiteY9874" fmla="*/ 3315344 h 6857997"/>
              <a:gd name="connsiteX9875" fmla="*/ 6663445 w 8851901"/>
              <a:gd name="connsiteY9875" fmla="*/ 3312157 h 6857997"/>
              <a:gd name="connsiteX9876" fmla="*/ 6669828 w 8851901"/>
              <a:gd name="connsiteY9876" fmla="*/ 3309369 h 6857997"/>
              <a:gd name="connsiteX9877" fmla="*/ 6683392 w 8851901"/>
              <a:gd name="connsiteY9877" fmla="*/ 3303391 h 6857997"/>
              <a:gd name="connsiteX9878" fmla="*/ 6689775 w 8851901"/>
              <a:gd name="connsiteY9878" fmla="*/ 3300601 h 6857997"/>
              <a:gd name="connsiteX9879" fmla="*/ 6696158 w 8851901"/>
              <a:gd name="connsiteY9879" fmla="*/ 3297414 h 6857997"/>
              <a:gd name="connsiteX9880" fmla="*/ 6702142 w 8851901"/>
              <a:gd name="connsiteY9880" fmla="*/ 3294226 h 6857997"/>
              <a:gd name="connsiteX9881" fmla="*/ 6707328 w 8851901"/>
              <a:gd name="connsiteY9881" fmla="*/ 3290242 h 6857997"/>
              <a:gd name="connsiteX9882" fmla="*/ 6711716 w 8851901"/>
              <a:gd name="connsiteY9882" fmla="*/ 3285860 h 6857997"/>
              <a:gd name="connsiteX9883" fmla="*/ 6713711 w 8851901"/>
              <a:gd name="connsiteY9883" fmla="*/ 3283469 h 6857997"/>
              <a:gd name="connsiteX9884" fmla="*/ 6715306 w 8851901"/>
              <a:gd name="connsiteY9884" fmla="*/ 3281079 h 6857997"/>
              <a:gd name="connsiteX9885" fmla="*/ 6716902 w 8851901"/>
              <a:gd name="connsiteY9885" fmla="*/ 3277891 h 6857997"/>
              <a:gd name="connsiteX9886" fmla="*/ 6718099 w 8851901"/>
              <a:gd name="connsiteY9886" fmla="*/ 3275102 h 6857997"/>
              <a:gd name="connsiteX9887" fmla="*/ 6718498 w 8851901"/>
              <a:gd name="connsiteY9887" fmla="*/ 3271913 h 6857997"/>
              <a:gd name="connsiteX9888" fmla="*/ 6719296 w 8851901"/>
              <a:gd name="connsiteY9888" fmla="*/ 3268728 h 6857997"/>
              <a:gd name="connsiteX9889" fmla="*/ 6722487 w 8851901"/>
              <a:gd name="connsiteY9889" fmla="*/ 3276693 h 6857997"/>
              <a:gd name="connsiteX9890" fmla="*/ 6725679 w 8851901"/>
              <a:gd name="connsiteY9890" fmla="*/ 3281874 h 6857997"/>
              <a:gd name="connsiteX9891" fmla="*/ 6728072 w 8851901"/>
              <a:gd name="connsiteY9891" fmla="*/ 3285860 h 6857997"/>
              <a:gd name="connsiteX9892" fmla="*/ 6730466 w 8851901"/>
              <a:gd name="connsiteY9892" fmla="*/ 3288648 h 6857997"/>
              <a:gd name="connsiteX9893" fmla="*/ 6732460 w 8851901"/>
              <a:gd name="connsiteY9893" fmla="*/ 3291837 h 6857997"/>
              <a:gd name="connsiteX9894" fmla="*/ 6734455 w 8851901"/>
              <a:gd name="connsiteY9894" fmla="*/ 3294624 h 6857997"/>
              <a:gd name="connsiteX9895" fmla="*/ 6736450 w 8851901"/>
              <a:gd name="connsiteY9895" fmla="*/ 3299008 h 6857997"/>
              <a:gd name="connsiteX9896" fmla="*/ 6737647 w 8851901"/>
              <a:gd name="connsiteY9896" fmla="*/ 3305383 h 6857997"/>
              <a:gd name="connsiteX9897" fmla="*/ 6756396 w 8851901"/>
              <a:gd name="connsiteY9897" fmla="*/ 3292634 h 6857997"/>
              <a:gd name="connsiteX9898" fmla="*/ 6756795 w 8851901"/>
              <a:gd name="connsiteY9898" fmla="*/ 3291837 h 6857997"/>
              <a:gd name="connsiteX9899" fmla="*/ 6757194 w 8851901"/>
              <a:gd name="connsiteY9899" fmla="*/ 3290640 h 6857997"/>
              <a:gd name="connsiteX9900" fmla="*/ 6757194 w 8851901"/>
              <a:gd name="connsiteY9900" fmla="*/ 3288249 h 6857997"/>
              <a:gd name="connsiteX9901" fmla="*/ 6756396 w 8851901"/>
              <a:gd name="connsiteY9901" fmla="*/ 3285461 h 6857997"/>
              <a:gd name="connsiteX9902" fmla="*/ 6754801 w 8851901"/>
              <a:gd name="connsiteY9902" fmla="*/ 3282273 h 6857997"/>
              <a:gd name="connsiteX9903" fmla="*/ 6751210 w 8851901"/>
              <a:gd name="connsiteY9903" fmla="*/ 3275899 h 6857997"/>
              <a:gd name="connsiteX9904" fmla="*/ 6746423 w 8851901"/>
              <a:gd name="connsiteY9904" fmla="*/ 3269525 h 6857997"/>
              <a:gd name="connsiteX9905" fmla="*/ 6750013 w 8851901"/>
              <a:gd name="connsiteY9905" fmla="*/ 3271913 h 6857997"/>
              <a:gd name="connsiteX9906" fmla="*/ 6753604 w 8851901"/>
              <a:gd name="connsiteY9906" fmla="*/ 3274702 h 6857997"/>
              <a:gd name="connsiteX9907" fmla="*/ 6756795 w 8851901"/>
              <a:gd name="connsiteY9907" fmla="*/ 3276693 h 6857997"/>
              <a:gd name="connsiteX9908" fmla="*/ 6760386 w 8851901"/>
              <a:gd name="connsiteY9908" fmla="*/ 3277891 h 6857997"/>
              <a:gd name="connsiteX9909" fmla="*/ 6763178 w 8851901"/>
              <a:gd name="connsiteY9909" fmla="*/ 3279483 h 6857997"/>
              <a:gd name="connsiteX9910" fmla="*/ 6766370 w 8851901"/>
              <a:gd name="connsiteY9910" fmla="*/ 3280282 h 6857997"/>
              <a:gd name="connsiteX9911" fmla="*/ 6769561 w 8851901"/>
              <a:gd name="connsiteY9911" fmla="*/ 3281079 h 6857997"/>
              <a:gd name="connsiteX9912" fmla="*/ 6772753 w 8851901"/>
              <a:gd name="connsiteY9912" fmla="*/ 3281079 h 6857997"/>
              <a:gd name="connsiteX9913" fmla="*/ 6777939 w 8851901"/>
              <a:gd name="connsiteY9913" fmla="*/ 3280282 h 6857997"/>
              <a:gd name="connsiteX9914" fmla="*/ 6783923 w 8851901"/>
              <a:gd name="connsiteY9914" fmla="*/ 3279483 h 6857997"/>
              <a:gd name="connsiteX9915" fmla="*/ 6789109 w 8851901"/>
              <a:gd name="connsiteY9915" fmla="*/ 3277492 h 6857997"/>
              <a:gd name="connsiteX9916" fmla="*/ 6794295 w 8851901"/>
              <a:gd name="connsiteY9916" fmla="*/ 3274702 h 6857997"/>
              <a:gd name="connsiteX9917" fmla="*/ 6804268 w 8851901"/>
              <a:gd name="connsiteY9917" fmla="*/ 3268728 h 6857997"/>
              <a:gd name="connsiteX9918" fmla="*/ 6814241 w 8851901"/>
              <a:gd name="connsiteY9918" fmla="*/ 3262353 h 6857997"/>
              <a:gd name="connsiteX9919" fmla="*/ 6819029 w 8851901"/>
              <a:gd name="connsiteY9919" fmla="*/ 3259962 h 6857997"/>
              <a:gd name="connsiteX9920" fmla="*/ 6823816 w 8851901"/>
              <a:gd name="connsiteY9920" fmla="*/ 3257969 h 6857997"/>
              <a:gd name="connsiteX9921" fmla="*/ 6829401 w 8851901"/>
              <a:gd name="connsiteY9921" fmla="*/ 3256375 h 6857997"/>
              <a:gd name="connsiteX9922" fmla="*/ 8415473 w 8851901"/>
              <a:gd name="connsiteY9922" fmla="*/ 3243279 h 6857997"/>
              <a:gd name="connsiteX9923" fmla="*/ 8420742 w 8851901"/>
              <a:gd name="connsiteY9923" fmla="*/ 3248487 h 6857997"/>
              <a:gd name="connsiteX9924" fmla="*/ 8424795 w 8851901"/>
              <a:gd name="connsiteY9924" fmla="*/ 3252897 h 6857997"/>
              <a:gd name="connsiteX9925" fmla="*/ 8426822 w 8851901"/>
              <a:gd name="connsiteY9925" fmla="*/ 3256506 h 6857997"/>
              <a:gd name="connsiteX9926" fmla="*/ 8428038 w 8851901"/>
              <a:gd name="connsiteY9926" fmla="*/ 3259311 h 6857997"/>
              <a:gd name="connsiteX9927" fmla="*/ 8428038 w 8851901"/>
              <a:gd name="connsiteY9927" fmla="*/ 3261314 h 6857997"/>
              <a:gd name="connsiteX9928" fmla="*/ 8426822 w 8851901"/>
              <a:gd name="connsiteY9928" fmla="*/ 3262920 h 6857997"/>
              <a:gd name="connsiteX9929" fmla="*/ 8424795 w 8851901"/>
              <a:gd name="connsiteY9929" fmla="*/ 3264524 h 6857997"/>
              <a:gd name="connsiteX9930" fmla="*/ 8421958 w 8851901"/>
              <a:gd name="connsiteY9930" fmla="*/ 3265323 h 6857997"/>
              <a:gd name="connsiteX9931" fmla="*/ 8415068 w 8851901"/>
              <a:gd name="connsiteY9931" fmla="*/ 3267730 h 6857997"/>
              <a:gd name="connsiteX9932" fmla="*/ 8411420 w 8851901"/>
              <a:gd name="connsiteY9932" fmla="*/ 3268932 h 6857997"/>
              <a:gd name="connsiteX9933" fmla="*/ 8407367 w 8851901"/>
              <a:gd name="connsiteY9933" fmla="*/ 3270936 h 6857997"/>
              <a:gd name="connsiteX9934" fmla="*/ 8403314 w 8851901"/>
              <a:gd name="connsiteY9934" fmla="*/ 3272539 h 6857997"/>
              <a:gd name="connsiteX9935" fmla="*/ 8399666 w 8851901"/>
              <a:gd name="connsiteY9935" fmla="*/ 3275347 h 6857997"/>
              <a:gd name="connsiteX9936" fmla="*/ 8396423 w 8851901"/>
              <a:gd name="connsiteY9936" fmla="*/ 3278553 h 6857997"/>
              <a:gd name="connsiteX9937" fmla="*/ 8393586 w 8851901"/>
              <a:gd name="connsiteY9937" fmla="*/ 3282963 h 6857997"/>
              <a:gd name="connsiteX9938" fmla="*/ 8391559 w 8851901"/>
              <a:gd name="connsiteY9938" fmla="*/ 3280959 h 6857997"/>
              <a:gd name="connsiteX9939" fmla="*/ 8390343 w 8851901"/>
              <a:gd name="connsiteY9939" fmla="*/ 3278553 h 6857997"/>
              <a:gd name="connsiteX9940" fmla="*/ 8389938 w 8851901"/>
              <a:gd name="connsiteY9940" fmla="*/ 3276147 h 6857997"/>
              <a:gd name="connsiteX9941" fmla="*/ 8390343 w 8851901"/>
              <a:gd name="connsiteY9941" fmla="*/ 3273743 h 6857997"/>
              <a:gd name="connsiteX9942" fmla="*/ 8391559 w 8851901"/>
              <a:gd name="connsiteY9942" fmla="*/ 3271335 h 6857997"/>
              <a:gd name="connsiteX9943" fmla="*/ 8393586 w 8851901"/>
              <a:gd name="connsiteY9943" fmla="*/ 3268932 h 6857997"/>
              <a:gd name="connsiteX9944" fmla="*/ 8397639 w 8851901"/>
              <a:gd name="connsiteY9944" fmla="*/ 3263321 h 6857997"/>
              <a:gd name="connsiteX9945" fmla="*/ 8407772 w 8851901"/>
              <a:gd name="connsiteY9945" fmla="*/ 3252897 h 6857997"/>
              <a:gd name="connsiteX9946" fmla="*/ 8412231 w 8851901"/>
              <a:gd name="connsiteY9946" fmla="*/ 3248086 h 6857997"/>
              <a:gd name="connsiteX9947" fmla="*/ 8414257 w 8851901"/>
              <a:gd name="connsiteY9947" fmla="*/ 3245681 h 6857997"/>
              <a:gd name="connsiteX9948" fmla="*/ 7662863 w 8851901"/>
              <a:gd name="connsiteY9948" fmla="*/ 3241689 h 6857997"/>
              <a:gd name="connsiteX9949" fmla="*/ 7661290 w 8851901"/>
              <a:gd name="connsiteY9949" fmla="*/ 3248038 h 6857997"/>
              <a:gd name="connsiteX9950" fmla="*/ 7659323 w 8851901"/>
              <a:gd name="connsiteY9950" fmla="*/ 3254785 h 6857997"/>
              <a:gd name="connsiteX9951" fmla="*/ 7656569 w 8851901"/>
              <a:gd name="connsiteY9951" fmla="*/ 3261135 h 6857997"/>
              <a:gd name="connsiteX9952" fmla="*/ 7653029 w 8851901"/>
              <a:gd name="connsiteY9952" fmla="*/ 3267484 h 6857997"/>
              <a:gd name="connsiteX9953" fmla="*/ 7649882 w 8851901"/>
              <a:gd name="connsiteY9953" fmla="*/ 3273436 h 6857997"/>
              <a:gd name="connsiteX9954" fmla="*/ 7645948 w 8851901"/>
              <a:gd name="connsiteY9954" fmla="*/ 3279787 h 6857997"/>
              <a:gd name="connsiteX9955" fmla="*/ 7641228 w 8851901"/>
              <a:gd name="connsiteY9955" fmla="*/ 3286135 h 6857997"/>
              <a:gd name="connsiteX9956" fmla="*/ 7636901 w 8851901"/>
              <a:gd name="connsiteY9956" fmla="*/ 3292088 h 6857997"/>
              <a:gd name="connsiteX9957" fmla="*/ 7626280 w 8851901"/>
              <a:gd name="connsiteY9957" fmla="*/ 3303994 h 6857997"/>
              <a:gd name="connsiteX9958" fmla="*/ 7614873 w 8851901"/>
              <a:gd name="connsiteY9958" fmla="*/ 3316296 h 6857997"/>
              <a:gd name="connsiteX9959" fmla="*/ 7603072 w 8851901"/>
              <a:gd name="connsiteY9959" fmla="*/ 3328601 h 6857997"/>
              <a:gd name="connsiteX9960" fmla="*/ 7590878 w 8851901"/>
              <a:gd name="connsiteY9960" fmla="*/ 3340111 h 6857997"/>
              <a:gd name="connsiteX9961" fmla="*/ 7573963 w 8851901"/>
              <a:gd name="connsiteY9961" fmla="*/ 3323045 h 6857997"/>
              <a:gd name="connsiteX9962" fmla="*/ 7580650 w 8851901"/>
              <a:gd name="connsiteY9962" fmla="*/ 3319075 h 6857997"/>
              <a:gd name="connsiteX9963" fmla="*/ 7586944 w 8851901"/>
              <a:gd name="connsiteY9963" fmla="*/ 3314711 h 6857997"/>
              <a:gd name="connsiteX9964" fmla="*/ 7593238 w 8851901"/>
              <a:gd name="connsiteY9964" fmla="*/ 3309946 h 6857997"/>
              <a:gd name="connsiteX9965" fmla="*/ 7599532 w 8851901"/>
              <a:gd name="connsiteY9965" fmla="*/ 3304787 h 6857997"/>
              <a:gd name="connsiteX9966" fmla="*/ 7605432 w 8851901"/>
              <a:gd name="connsiteY9966" fmla="*/ 3299232 h 6857997"/>
              <a:gd name="connsiteX9967" fmla="*/ 7611332 w 8851901"/>
              <a:gd name="connsiteY9967" fmla="*/ 3293281 h 6857997"/>
              <a:gd name="connsiteX9968" fmla="*/ 7621953 w 8851901"/>
              <a:gd name="connsiteY9968" fmla="*/ 3281373 h 6857997"/>
              <a:gd name="connsiteX9969" fmla="*/ 7632574 w 8851901"/>
              <a:gd name="connsiteY9969" fmla="*/ 3269469 h 6857997"/>
              <a:gd name="connsiteX9970" fmla="*/ 7642408 w 8851901"/>
              <a:gd name="connsiteY9970" fmla="*/ 3258359 h 6857997"/>
              <a:gd name="connsiteX9971" fmla="*/ 7647915 w 8851901"/>
              <a:gd name="connsiteY9971" fmla="*/ 3253596 h 6857997"/>
              <a:gd name="connsiteX9972" fmla="*/ 7652636 w 8851901"/>
              <a:gd name="connsiteY9972" fmla="*/ 3249230 h 6857997"/>
              <a:gd name="connsiteX9973" fmla="*/ 7658143 w 8851901"/>
              <a:gd name="connsiteY9973" fmla="*/ 3245260 h 6857997"/>
              <a:gd name="connsiteX9974" fmla="*/ 6561138 w 8851901"/>
              <a:gd name="connsiteY9974" fmla="*/ 3238513 h 6857997"/>
              <a:gd name="connsiteX9975" fmla="*/ 6560741 w 8851901"/>
              <a:gd name="connsiteY9975" fmla="*/ 3241857 h 6857997"/>
              <a:gd name="connsiteX9976" fmla="*/ 6559154 w 8851901"/>
              <a:gd name="connsiteY9976" fmla="*/ 3247286 h 6857997"/>
              <a:gd name="connsiteX9977" fmla="*/ 6557169 w 8851901"/>
              <a:gd name="connsiteY9977" fmla="*/ 3252719 h 6857997"/>
              <a:gd name="connsiteX9978" fmla="*/ 6554391 w 8851901"/>
              <a:gd name="connsiteY9978" fmla="*/ 3257312 h 6857997"/>
              <a:gd name="connsiteX9979" fmla="*/ 6552804 w 8851901"/>
              <a:gd name="connsiteY9979" fmla="*/ 3259401 h 6857997"/>
              <a:gd name="connsiteX9980" fmla="*/ 6551613 w 8851901"/>
              <a:gd name="connsiteY9980" fmla="*/ 3261072 h 6857997"/>
              <a:gd name="connsiteX9981" fmla="*/ 6549629 w 8851901"/>
              <a:gd name="connsiteY9981" fmla="*/ 3261908 h 6857997"/>
              <a:gd name="connsiteX9982" fmla="*/ 6547644 w 8851901"/>
              <a:gd name="connsiteY9982" fmla="*/ 3262326 h 6857997"/>
              <a:gd name="connsiteX9983" fmla="*/ 6545660 w 8851901"/>
              <a:gd name="connsiteY9983" fmla="*/ 3261908 h 6857997"/>
              <a:gd name="connsiteX9984" fmla="*/ 6543676 w 8851901"/>
              <a:gd name="connsiteY9984" fmla="*/ 3260654 h 6857997"/>
              <a:gd name="connsiteX9985" fmla="*/ 6541294 w 8851901"/>
              <a:gd name="connsiteY9985" fmla="*/ 3257312 h 6857997"/>
              <a:gd name="connsiteX9986" fmla="*/ 6538913 w 8851901"/>
              <a:gd name="connsiteY9986" fmla="*/ 3253972 h 6857997"/>
              <a:gd name="connsiteX9987" fmla="*/ 6543279 w 8851901"/>
              <a:gd name="connsiteY9987" fmla="*/ 3253135 h 6857997"/>
              <a:gd name="connsiteX9988" fmla="*/ 6546454 w 8851901"/>
              <a:gd name="connsiteY9988" fmla="*/ 3252300 h 6857997"/>
              <a:gd name="connsiteX9989" fmla="*/ 6548835 w 8851901"/>
              <a:gd name="connsiteY9989" fmla="*/ 3250630 h 6857997"/>
              <a:gd name="connsiteX9990" fmla="*/ 6550819 w 8851901"/>
              <a:gd name="connsiteY9990" fmla="*/ 3249376 h 6857997"/>
              <a:gd name="connsiteX9991" fmla="*/ 6554788 w 8851901"/>
              <a:gd name="connsiteY9991" fmla="*/ 3244363 h 6857997"/>
              <a:gd name="connsiteX9992" fmla="*/ 6557963 w 8851901"/>
              <a:gd name="connsiteY9992" fmla="*/ 3241438 h 6857997"/>
              <a:gd name="connsiteX9993" fmla="*/ 8298894 w 8851901"/>
              <a:gd name="connsiteY9993" fmla="*/ 3214704 h 6857997"/>
              <a:gd name="connsiteX9994" fmla="*/ 8303313 w 8851901"/>
              <a:gd name="connsiteY9994" fmla="*/ 3214704 h 6857997"/>
              <a:gd name="connsiteX9995" fmla="*/ 8307732 w 8851901"/>
              <a:gd name="connsiteY9995" fmla="*/ 3216289 h 6857997"/>
              <a:gd name="connsiteX9996" fmla="*/ 8312151 w 8851901"/>
              <a:gd name="connsiteY9996" fmla="*/ 3217877 h 6857997"/>
              <a:gd name="connsiteX9997" fmla="*/ 8301304 w 8851901"/>
              <a:gd name="connsiteY9997" fmla="*/ 3227005 h 6857997"/>
              <a:gd name="connsiteX9998" fmla="*/ 8290457 w 8851901"/>
              <a:gd name="connsiteY9998" fmla="*/ 3237720 h 6857997"/>
              <a:gd name="connsiteX9999" fmla="*/ 8278807 w 8851901"/>
              <a:gd name="connsiteY9999" fmla="*/ 3249627 h 6857997"/>
              <a:gd name="connsiteX10000" fmla="*/ 8266755 w 8851901"/>
              <a:gd name="connsiteY10000" fmla="*/ 3262724 h 6857997"/>
              <a:gd name="connsiteX10001" fmla="*/ 8254703 w 8851901"/>
              <a:gd name="connsiteY10001" fmla="*/ 3276612 h 6857997"/>
              <a:gd name="connsiteX10002" fmla="*/ 8241446 w 8851901"/>
              <a:gd name="connsiteY10002" fmla="*/ 3292487 h 6857997"/>
              <a:gd name="connsiteX10003" fmla="*/ 8213726 w 8851901"/>
              <a:gd name="connsiteY10003" fmla="*/ 3325822 h 6857997"/>
              <a:gd name="connsiteX10004" fmla="*/ 8213726 w 8851901"/>
              <a:gd name="connsiteY10004" fmla="*/ 3325028 h 6857997"/>
              <a:gd name="connsiteX10005" fmla="*/ 8213726 w 8851901"/>
              <a:gd name="connsiteY10005" fmla="*/ 3323443 h 6857997"/>
              <a:gd name="connsiteX10006" fmla="*/ 8214931 w 8851901"/>
              <a:gd name="connsiteY10006" fmla="*/ 3318679 h 6857997"/>
              <a:gd name="connsiteX10007" fmla="*/ 8217743 w 8851901"/>
              <a:gd name="connsiteY10007" fmla="*/ 3311138 h 6857997"/>
              <a:gd name="connsiteX10008" fmla="*/ 8220957 w 8851901"/>
              <a:gd name="connsiteY10008" fmla="*/ 3303202 h 6857997"/>
              <a:gd name="connsiteX10009" fmla="*/ 8225376 w 8851901"/>
              <a:gd name="connsiteY10009" fmla="*/ 3293281 h 6857997"/>
              <a:gd name="connsiteX10010" fmla="*/ 8231001 w 8851901"/>
              <a:gd name="connsiteY10010" fmla="*/ 3282565 h 6857997"/>
              <a:gd name="connsiteX10011" fmla="*/ 8237428 w 8851901"/>
              <a:gd name="connsiteY10011" fmla="*/ 3271453 h 6857997"/>
              <a:gd name="connsiteX10012" fmla="*/ 8244258 w 8851901"/>
              <a:gd name="connsiteY10012" fmla="*/ 3260739 h 6857997"/>
              <a:gd name="connsiteX10013" fmla="*/ 8251489 w 8851901"/>
              <a:gd name="connsiteY10013" fmla="*/ 3249627 h 6857997"/>
              <a:gd name="connsiteX10014" fmla="*/ 8259524 w 8851901"/>
              <a:gd name="connsiteY10014" fmla="*/ 3239704 h 6857997"/>
              <a:gd name="connsiteX10015" fmla="*/ 8263943 w 8851901"/>
              <a:gd name="connsiteY10015" fmla="*/ 3235339 h 6857997"/>
              <a:gd name="connsiteX10016" fmla="*/ 8267960 w 8851901"/>
              <a:gd name="connsiteY10016" fmla="*/ 3230972 h 6857997"/>
              <a:gd name="connsiteX10017" fmla="*/ 8272379 w 8851901"/>
              <a:gd name="connsiteY10017" fmla="*/ 3227005 h 6857997"/>
              <a:gd name="connsiteX10018" fmla="*/ 8276798 w 8851901"/>
              <a:gd name="connsiteY10018" fmla="*/ 3223434 h 6857997"/>
              <a:gd name="connsiteX10019" fmla="*/ 8281217 w 8851901"/>
              <a:gd name="connsiteY10019" fmla="*/ 3220656 h 6857997"/>
              <a:gd name="connsiteX10020" fmla="*/ 8285637 w 8851901"/>
              <a:gd name="connsiteY10020" fmla="*/ 3218274 h 6857997"/>
              <a:gd name="connsiteX10021" fmla="*/ 8290056 w 8851901"/>
              <a:gd name="connsiteY10021" fmla="*/ 3216289 h 6857997"/>
              <a:gd name="connsiteX10022" fmla="*/ 8294475 w 8851901"/>
              <a:gd name="connsiteY10022" fmla="*/ 3215496 h 6857997"/>
              <a:gd name="connsiteX10023" fmla="*/ 6607176 w 8851901"/>
              <a:gd name="connsiteY10023" fmla="*/ 3200415 h 6857997"/>
              <a:gd name="connsiteX10024" fmla="*/ 6604034 w 8851901"/>
              <a:gd name="connsiteY10024" fmla="*/ 3211312 h 6857997"/>
              <a:gd name="connsiteX10025" fmla="*/ 6601677 w 8851901"/>
              <a:gd name="connsiteY10025" fmla="*/ 3218575 h 6857997"/>
              <a:gd name="connsiteX10026" fmla="*/ 6600499 w 8851901"/>
              <a:gd name="connsiteY10026" fmla="*/ 3221804 h 6857997"/>
              <a:gd name="connsiteX10027" fmla="*/ 6598928 w 8851901"/>
              <a:gd name="connsiteY10027" fmla="*/ 3224225 h 6857997"/>
              <a:gd name="connsiteX10028" fmla="*/ 6596964 w 8851901"/>
              <a:gd name="connsiteY10028" fmla="*/ 3226245 h 6857997"/>
              <a:gd name="connsiteX10029" fmla="*/ 6595000 w 8851901"/>
              <a:gd name="connsiteY10029" fmla="*/ 3228259 h 6857997"/>
              <a:gd name="connsiteX10030" fmla="*/ 6590679 w 8851901"/>
              <a:gd name="connsiteY10030" fmla="*/ 3231489 h 6857997"/>
              <a:gd name="connsiteX10031" fmla="*/ 6585180 w 8851901"/>
              <a:gd name="connsiteY10031" fmla="*/ 3235122 h 6857997"/>
              <a:gd name="connsiteX10032" fmla="*/ 6578110 w 8851901"/>
              <a:gd name="connsiteY10032" fmla="*/ 3240372 h 6857997"/>
              <a:gd name="connsiteX10033" fmla="*/ 6569469 w 8851901"/>
              <a:gd name="connsiteY10033" fmla="*/ 3248038 h 6857997"/>
              <a:gd name="connsiteX10034" fmla="*/ 6569076 w 8851901"/>
              <a:gd name="connsiteY10034" fmla="*/ 3243195 h 6857997"/>
              <a:gd name="connsiteX10035" fmla="*/ 6569469 w 8851901"/>
              <a:gd name="connsiteY10035" fmla="*/ 3238754 h 6857997"/>
              <a:gd name="connsiteX10036" fmla="*/ 6569862 w 8851901"/>
              <a:gd name="connsiteY10036" fmla="*/ 3234718 h 6857997"/>
              <a:gd name="connsiteX10037" fmla="*/ 6571433 w 8851901"/>
              <a:gd name="connsiteY10037" fmla="*/ 3230681 h 6857997"/>
              <a:gd name="connsiteX10038" fmla="*/ 6573397 w 8851901"/>
              <a:gd name="connsiteY10038" fmla="*/ 3227050 h 6857997"/>
              <a:gd name="connsiteX10039" fmla="*/ 6575361 w 8851901"/>
              <a:gd name="connsiteY10039" fmla="*/ 3224225 h 6857997"/>
              <a:gd name="connsiteX10040" fmla="*/ 6577717 w 8851901"/>
              <a:gd name="connsiteY10040" fmla="*/ 3221400 h 6857997"/>
              <a:gd name="connsiteX10041" fmla="*/ 6580467 w 8851901"/>
              <a:gd name="connsiteY10041" fmla="*/ 3218575 h 6857997"/>
              <a:gd name="connsiteX10042" fmla="*/ 6586358 w 8851901"/>
              <a:gd name="connsiteY10042" fmla="*/ 3213734 h 6857997"/>
              <a:gd name="connsiteX10043" fmla="*/ 6593036 w 8851901"/>
              <a:gd name="connsiteY10043" fmla="*/ 3209293 h 6857997"/>
              <a:gd name="connsiteX10044" fmla="*/ 6600499 w 8851901"/>
              <a:gd name="connsiteY10044" fmla="*/ 3204856 h 6857997"/>
              <a:gd name="connsiteX10045" fmla="*/ 8248522 w 8851901"/>
              <a:gd name="connsiteY10045" fmla="*/ 3176601 h 6857997"/>
              <a:gd name="connsiteX10046" fmla="*/ 8250453 w 8851901"/>
              <a:gd name="connsiteY10046" fmla="*/ 3178587 h 6857997"/>
              <a:gd name="connsiteX10047" fmla="*/ 8251998 w 8851901"/>
              <a:gd name="connsiteY10047" fmla="*/ 3180570 h 6857997"/>
              <a:gd name="connsiteX10048" fmla="*/ 8252384 w 8851901"/>
              <a:gd name="connsiteY10048" fmla="*/ 3182951 h 6857997"/>
              <a:gd name="connsiteX10049" fmla="*/ 8252770 w 8851901"/>
              <a:gd name="connsiteY10049" fmla="*/ 3185332 h 6857997"/>
              <a:gd name="connsiteX10050" fmla="*/ 8252384 w 8851901"/>
              <a:gd name="connsiteY10050" fmla="*/ 3187714 h 6857997"/>
              <a:gd name="connsiteX10051" fmla="*/ 8251998 w 8851901"/>
              <a:gd name="connsiteY10051" fmla="*/ 3190492 h 6857997"/>
              <a:gd name="connsiteX10052" fmla="*/ 8250453 w 8851901"/>
              <a:gd name="connsiteY10052" fmla="*/ 3195652 h 6857997"/>
              <a:gd name="connsiteX10053" fmla="*/ 8248908 w 8851901"/>
              <a:gd name="connsiteY10053" fmla="*/ 3200419 h 6857997"/>
              <a:gd name="connsiteX10054" fmla="*/ 8248908 w 8851901"/>
              <a:gd name="connsiteY10054" fmla="*/ 3202401 h 6857997"/>
              <a:gd name="connsiteX10055" fmla="*/ 8248908 w 8851901"/>
              <a:gd name="connsiteY10055" fmla="*/ 3204384 h 6857997"/>
              <a:gd name="connsiteX10056" fmla="*/ 8250067 w 8851901"/>
              <a:gd name="connsiteY10056" fmla="*/ 3205178 h 6857997"/>
              <a:gd name="connsiteX10057" fmla="*/ 8250839 w 8851901"/>
              <a:gd name="connsiteY10057" fmla="*/ 3206368 h 6857997"/>
              <a:gd name="connsiteX10058" fmla="*/ 8253156 w 8851901"/>
              <a:gd name="connsiteY10058" fmla="*/ 3206368 h 6857997"/>
              <a:gd name="connsiteX10059" fmla="*/ 8256245 w 8851901"/>
              <a:gd name="connsiteY10059" fmla="*/ 3205576 h 6857997"/>
              <a:gd name="connsiteX10060" fmla="*/ 8257018 w 8851901"/>
              <a:gd name="connsiteY10060" fmla="*/ 3207559 h 6857997"/>
              <a:gd name="connsiteX10061" fmla="*/ 8258176 w 8851901"/>
              <a:gd name="connsiteY10061" fmla="*/ 3210339 h 6857997"/>
              <a:gd name="connsiteX10062" fmla="*/ 8258176 w 8851901"/>
              <a:gd name="connsiteY10062" fmla="*/ 3211925 h 6857997"/>
              <a:gd name="connsiteX10063" fmla="*/ 8257404 w 8851901"/>
              <a:gd name="connsiteY10063" fmla="*/ 3213908 h 6857997"/>
              <a:gd name="connsiteX10064" fmla="*/ 8256631 w 8851901"/>
              <a:gd name="connsiteY10064" fmla="*/ 3215892 h 6857997"/>
              <a:gd name="connsiteX10065" fmla="*/ 8255087 w 8851901"/>
              <a:gd name="connsiteY10065" fmla="*/ 3217878 h 6857997"/>
              <a:gd name="connsiteX10066" fmla="*/ 8251998 w 8851901"/>
              <a:gd name="connsiteY10066" fmla="*/ 3222242 h 6857997"/>
              <a:gd name="connsiteX10067" fmla="*/ 8244275 w 8851901"/>
              <a:gd name="connsiteY10067" fmla="*/ 3230178 h 6857997"/>
              <a:gd name="connsiteX10068" fmla="*/ 8241572 w 8851901"/>
              <a:gd name="connsiteY10068" fmla="*/ 3234147 h 6857997"/>
              <a:gd name="connsiteX10069" fmla="*/ 8240027 w 8851901"/>
              <a:gd name="connsiteY10069" fmla="*/ 3236530 h 6857997"/>
              <a:gd name="connsiteX10070" fmla="*/ 8239255 w 8851901"/>
              <a:gd name="connsiteY10070" fmla="*/ 3238515 h 6857997"/>
              <a:gd name="connsiteX10071" fmla="*/ 8237710 w 8851901"/>
              <a:gd name="connsiteY10071" fmla="*/ 3233354 h 6857997"/>
              <a:gd name="connsiteX10072" fmla="*/ 8237710 w 8851901"/>
              <a:gd name="connsiteY10072" fmla="*/ 3228987 h 6857997"/>
              <a:gd name="connsiteX10073" fmla="*/ 8237710 w 8851901"/>
              <a:gd name="connsiteY10073" fmla="*/ 3219861 h 6857997"/>
              <a:gd name="connsiteX10074" fmla="*/ 8237324 w 8851901"/>
              <a:gd name="connsiteY10074" fmla="*/ 3215496 h 6857997"/>
              <a:gd name="connsiteX10075" fmla="*/ 8236166 w 8851901"/>
              <a:gd name="connsiteY10075" fmla="*/ 3211130 h 6857997"/>
              <a:gd name="connsiteX10076" fmla="*/ 8235393 w 8851901"/>
              <a:gd name="connsiteY10076" fmla="*/ 3208750 h 6857997"/>
              <a:gd name="connsiteX10077" fmla="*/ 8233849 w 8851901"/>
              <a:gd name="connsiteY10077" fmla="*/ 3206368 h 6857997"/>
              <a:gd name="connsiteX10078" fmla="*/ 8231918 w 8851901"/>
              <a:gd name="connsiteY10078" fmla="*/ 3204384 h 6857997"/>
              <a:gd name="connsiteX10079" fmla="*/ 8229601 w 8851901"/>
              <a:gd name="connsiteY10079" fmla="*/ 3202002 h 6857997"/>
              <a:gd name="connsiteX10080" fmla="*/ 8232304 w 8851901"/>
              <a:gd name="connsiteY10080" fmla="*/ 3202002 h 6857997"/>
              <a:gd name="connsiteX10081" fmla="*/ 8234235 w 8851901"/>
              <a:gd name="connsiteY10081" fmla="*/ 3201210 h 6857997"/>
              <a:gd name="connsiteX10082" fmla="*/ 8236166 w 8851901"/>
              <a:gd name="connsiteY10082" fmla="*/ 3200419 h 6857997"/>
              <a:gd name="connsiteX10083" fmla="*/ 8237710 w 8851901"/>
              <a:gd name="connsiteY10083" fmla="*/ 3199625 h 6857997"/>
              <a:gd name="connsiteX10084" fmla="*/ 8238482 w 8851901"/>
              <a:gd name="connsiteY10084" fmla="*/ 3198431 h 6857997"/>
              <a:gd name="connsiteX10085" fmla="*/ 8239255 w 8851901"/>
              <a:gd name="connsiteY10085" fmla="*/ 3196448 h 6857997"/>
              <a:gd name="connsiteX10086" fmla="*/ 8240027 w 8851901"/>
              <a:gd name="connsiteY10086" fmla="*/ 3193271 h 6857997"/>
              <a:gd name="connsiteX10087" fmla="*/ 8241185 w 8851901"/>
              <a:gd name="connsiteY10087" fmla="*/ 3189301 h 6857997"/>
              <a:gd name="connsiteX10088" fmla="*/ 8241958 w 8851901"/>
              <a:gd name="connsiteY10088" fmla="*/ 3184935 h 6857997"/>
              <a:gd name="connsiteX10089" fmla="*/ 8242730 w 8851901"/>
              <a:gd name="connsiteY10089" fmla="*/ 3182951 h 6857997"/>
              <a:gd name="connsiteX10090" fmla="*/ 8244275 w 8851901"/>
              <a:gd name="connsiteY10090" fmla="*/ 3180570 h 6857997"/>
              <a:gd name="connsiteX10091" fmla="*/ 8246205 w 8851901"/>
              <a:gd name="connsiteY10091" fmla="*/ 3178587 h 6857997"/>
              <a:gd name="connsiteX10092" fmla="*/ 6630883 w 8851901"/>
              <a:gd name="connsiteY10092" fmla="*/ 3176601 h 6857997"/>
              <a:gd name="connsiteX10093" fmla="*/ 6632153 w 8851901"/>
              <a:gd name="connsiteY10093" fmla="*/ 3178192 h 6857997"/>
              <a:gd name="connsiteX10094" fmla="*/ 6632153 w 8851901"/>
              <a:gd name="connsiteY10094" fmla="*/ 3180175 h 6857997"/>
              <a:gd name="connsiteX10095" fmla="*/ 6632576 w 8851901"/>
              <a:gd name="connsiteY10095" fmla="*/ 3182951 h 6857997"/>
              <a:gd name="connsiteX10096" fmla="*/ 6632153 w 8851901"/>
              <a:gd name="connsiteY10096" fmla="*/ 3185332 h 6857997"/>
              <a:gd name="connsiteX10097" fmla="*/ 6630883 w 8851901"/>
              <a:gd name="connsiteY10097" fmla="*/ 3189698 h 6857997"/>
              <a:gd name="connsiteX10098" fmla="*/ 6630036 w 8851901"/>
              <a:gd name="connsiteY10098" fmla="*/ 3192080 h 6857997"/>
              <a:gd name="connsiteX10099" fmla="*/ 6629189 w 8851901"/>
              <a:gd name="connsiteY10099" fmla="*/ 3194066 h 6857997"/>
              <a:gd name="connsiteX10100" fmla="*/ 6627496 w 8851901"/>
              <a:gd name="connsiteY10100" fmla="*/ 3195258 h 6857997"/>
              <a:gd name="connsiteX10101" fmla="*/ 6625803 w 8851901"/>
              <a:gd name="connsiteY10101" fmla="*/ 3196448 h 6857997"/>
              <a:gd name="connsiteX10102" fmla="*/ 6624109 w 8851901"/>
              <a:gd name="connsiteY10102" fmla="*/ 3197242 h 6857997"/>
              <a:gd name="connsiteX10103" fmla="*/ 6622416 w 8851901"/>
              <a:gd name="connsiteY10103" fmla="*/ 3197242 h 6857997"/>
              <a:gd name="connsiteX10104" fmla="*/ 6620299 w 8851901"/>
              <a:gd name="connsiteY10104" fmla="*/ 3196448 h 6857997"/>
              <a:gd name="connsiteX10105" fmla="*/ 6618183 w 8851901"/>
              <a:gd name="connsiteY10105" fmla="*/ 3194858 h 6857997"/>
              <a:gd name="connsiteX10106" fmla="*/ 6616066 w 8851901"/>
              <a:gd name="connsiteY10106" fmla="*/ 3192476 h 6857997"/>
              <a:gd name="connsiteX10107" fmla="*/ 6613526 w 8851901"/>
              <a:gd name="connsiteY10107" fmla="*/ 3188905 h 6857997"/>
              <a:gd name="connsiteX10108" fmla="*/ 6617759 w 8851901"/>
              <a:gd name="connsiteY10108" fmla="*/ 3188905 h 6857997"/>
              <a:gd name="connsiteX10109" fmla="*/ 6620723 w 8851901"/>
              <a:gd name="connsiteY10109" fmla="*/ 3188506 h 6857997"/>
              <a:gd name="connsiteX10110" fmla="*/ 6622416 w 8851901"/>
              <a:gd name="connsiteY10110" fmla="*/ 3187714 h 6857997"/>
              <a:gd name="connsiteX10111" fmla="*/ 6623686 w 8851901"/>
              <a:gd name="connsiteY10111" fmla="*/ 3186129 h 6857997"/>
              <a:gd name="connsiteX10112" fmla="*/ 6626226 w 8851901"/>
              <a:gd name="connsiteY10112" fmla="*/ 3181762 h 6857997"/>
              <a:gd name="connsiteX10113" fmla="*/ 6628343 w 8851901"/>
              <a:gd name="connsiteY10113" fmla="*/ 3179381 h 6857997"/>
              <a:gd name="connsiteX10114" fmla="*/ 6702944 w 8851901"/>
              <a:gd name="connsiteY10114" fmla="*/ 3173427 h 6857997"/>
              <a:gd name="connsiteX10115" fmla="*/ 6705345 w 8851901"/>
              <a:gd name="connsiteY10115" fmla="*/ 3173427 h 6857997"/>
              <a:gd name="connsiteX10116" fmla="*/ 6707346 w 8851901"/>
              <a:gd name="connsiteY10116" fmla="*/ 3173822 h 6857997"/>
              <a:gd name="connsiteX10117" fmla="*/ 6709748 w 8851901"/>
              <a:gd name="connsiteY10117" fmla="*/ 3174614 h 6857997"/>
              <a:gd name="connsiteX10118" fmla="*/ 6712550 w 8851901"/>
              <a:gd name="connsiteY10118" fmla="*/ 3176195 h 6857997"/>
              <a:gd name="connsiteX10119" fmla="*/ 6716952 w 8851901"/>
              <a:gd name="connsiteY10119" fmla="*/ 3180150 h 6857997"/>
              <a:gd name="connsiteX10120" fmla="*/ 6721755 w 8851901"/>
              <a:gd name="connsiteY10120" fmla="*/ 3185290 h 6857997"/>
              <a:gd name="connsiteX10121" fmla="*/ 6726558 w 8851901"/>
              <a:gd name="connsiteY10121" fmla="*/ 3190429 h 6857997"/>
              <a:gd name="connsiteX10122" fmla="*/ 6730961 w 8851901"/>
              <a:gd name="connsiteY10122" fmla="*/ 3195572 h 6857997"/>
              <a:gd name="connsiteX10123" fmla="*/ 6735764 w 8851901"/>
              <a:gd name="connsiteY10123" fmla="*/ 3199527 h 6857997"/>
              <a:gd name="connsiteX10124" fmla="*/ 6730161 w 8851901"/>
              <a:gd name="connsiteY10124" fmla="*/ 3203484 h 6857997"/>
              <a:gd name="connsiteX10125" fmla="*/ 6724957 w 8851901"/>
              <a:gd name="connsiteY10125" fmla="*/ 3207832 h 6857997"/>
              <a:gd name="connsiteX10126" fmla="*/ 6720555 w 8851901"/>
              <a:gd name="connsiteY10126" fmla="*/ 3212971 h 6857997"/>
              <a:gd name="connsiteX10127" fmla="*/ 6716152 w 8851901"/>
              <a:gd name="connsiteY10127" fmla="*/ 3218903 h 6857997"/>
              <a:gd name="connsiteX10128" fmla="*/ 6708547 w 8851901"/>
              <a:gd name="connsiteY10128" fmla="*/ 3230765 h 6857997"/>
              <a:gd name="connsiteX10129" fmla="*/ 6704144 w 8851901"/>
              <a:gd name="connsiteY10129" fmla="*/ 3237093 h 6857997"/>
              <a:gd name="connsiteX10130" fmla="*/ 6700142 w 8851901"/>
              <a:gd name="connsiteY10130" fmla="*/ 3242234 h 6857997"/>
              <a:gd name="connsiteX10131" fmla="*/ 6695739 w 8851901"/>
              <a:gd name="connsiteY10131" fmla="*/ 3247769 h 6857997"/>
              <a:gd name="connsiteX10132" fmla="*/ 6690536 w 8851901"/>
              <a:gd name="connsiteY10132" fmla="*/ 3252514 h 6857997"/>
              <a:gd name="connsiteX10133" fmla="*/ 6685333 w 8851901"/>
              <a:gd name="connsiteY10133" fmla="*/ 3256864 h 6857997"/>
              <a:gd name="connsiteX10134" fmla="*/ 6682531 w 8851901"/>
              <a:gd name="connsiteY10134" fmla="*/ 3258447 h 6857997"/>
              <a:gd name="connsiteX10135" fmla="*/ 6679329 w 8851901"/>
              <a:gd name="connsiteY10135" fmla="*/ 3259633 h 6857997"/>
              <a:gd name="connsiteX10136" fmla="*/ 6676127 w 8851901"/>
              <a:gd name="connsiteY10136" fmla="*/ 3261214 h 6857997"/>
              <a:gd name="connsiteX10137" fmla="*/ 6672525 w 8851901"/>
              <a:gd name="connsiteY10137" fmla="*/ 3262006 h 6857997"/>
              <a:gd name="connsiteX10138" fmla="*/ 6668922 w 8851901"/>
              <a:gd name="connsiteY10138" fmla="*/ 3262795 h 6857997"/>
              <a:gd name="connsiteX10139" fmla="*/ 6665320 w 8851901"/>
              <a:gd name="connsiteY10139" fmla="*/ 3263192 h 6857997"/>
              <a:gd name="connsiteX10140" fmla="*/ 6660917 w 8851901"/>
              <a:gd name="connsiteY10140" fmla="*/ 3263192 h 6857997"/>
              <a:gd name="connsiteX10141" fmla="*/ 6656915 w 8851901"/>
              <a:gd name="connsiteY10141" fmla="*/ 3262795 h 6857997"/>
              <a:gd name="connsiteX10142" fmla="*/ 6651712 w 8851901"/>
              <a:gd name="connsiteY10142" fmla="*/ 3261609 h 6857997"/>
              <a:gd name="connsiteX10143" fmla="*/ 6646909 w 8851901"/>
              <a:gd name="connsiteY10143" fmla="*/ 3260820 h 6857997"/>
              <a:gd name="connsiteX10144" fmla="*/ 6646108 w 8851901"/>
              <a:gd name="connsiteY10144" fmla="*/ 3263192 h 6857997"/>
              <a:gd name="connsiteX10145" fmla="*/ 6646108 w 8851901"/>
              <a:gd name="connsiteY10145" fmla="*/ 3263980 h 6857997"/>
              <a:gd name="connsiteX10146" fmla="*/ 6646508 w 8851901"/>
              <a:gd name="connsiteY10146" fmla="*/ 3265171 h 6857997"/>
              <a:gd name="connsiteX10147" fmla="*/ 6648109 w 8851901"/>
              <a:gd name="connsiteY10147" fmla="*/ 3267146 h 6857997"/>
              <a:gd name="connsiteX10148" fmla="*/ 6650111 w 8851901"/>
              <a:gd name="connsiteY10148" fmla="*/ 3268334 h 6857997"/>
              <a:gd name="connsiteX10149" fmla="*/ 6652512 w 8851901"/>
              <a:gd name="connsiteY10149" fmla="*/ 3271100 h 6857997"/>
              <a:gd name="connsiteX10150" fmla="*/ 6655314 w 8851901"/>
              <a:gd name="connsiteY10150" fmla="*/ 3273472 h 6857997"/>
              <a:gd name="connsiteX10151" fmla="*/ 6658116 w 8851901"/>
              <a:gd name="connsiteY10151" fmla="*/ 3276241 h 6857997"/>
              <a:gd name="connsiteX10152" fmla="*/ 6660917 w 8851901"/>
              <a:gd name="connsiteY10152" fmla="*/ 3280588 h 6857997"/>
              <a:gd name="connsiteX10153" fmla="*/ 6659316 w 8851901"/>
              <a:gd name="connsiteY10153" fmla="*/ 3282171 h 6857997"/>
              <a:gd name="connsiteX10154" fmla="*/ 6657315 w 8851901"/>
              <a:gd name="connsiteY10154" fmla="*/ 3282963 h 6857997"/>
              <a:gd name="connsiteX10155" fmla="*/ 6654914 w 8851901"/>
              <a:gd name="connsiteY10155" fmla="*/ 3282963 h 6857997"/>
              <a:gd name="connsiteX10156" fmla="*/ 6652512 w 8851901"/>
              <a:gd name="connsiteY10156" fmla="*/ 3282567 h 6857997"/>
              <a:gd name="connsiteX10157" fmla="*/ 6646909 w 8851901"/>
              <a:gd name="connsiteY10157" fmla="*/ 3280194 h 6857997"/>
              <a:gd name="connsiteX10158" fmla="*/ 6641705 w 8851901"/>
              <a:gd name="connsiteY10158" fmla="*/ 3277427 h 6857997"/>
              <a:gd name="connsiteX10159" fmla="*/ 6637303 w 8851901"/>
              <a:gd name="connsiteY10159" fmla="*/ 3274264 h 6857997"/>
              <a:gd name="connsiteX10160" fmla="*/ 6635301 w 8851901"/>
              <a:gd name="connsiteY10160" fmla="*/ 3273868 h 6857997"/>
              <a:gd name="connsiteX10161" fmla="*/ 6633700 w 8851901"/>
              <a:gd name="connsiteY10161" fmla="*/ 3273472 h 6857997"/>
              <a:gd name="connsiteX10162" fmla="*/ 6632900 w 8851901"/>
              <a:gd name="connsiteY10162" fmla="*/ 3273472 h 6857997"/>
              <a:gd name="connsiteX10163" fmla="*/ 6632099 w 8851901"/>
              <a:gd name="connsiteY10163" fmla="*/ 3274264 h 6857997"/>
              <a:gd name="connsiteX10164" fmla="*/ 6632900 w 8851901"/>
              <a:gd name="connsiteY10164" fmla="*/ 3276241 h 6857997"/>
              <a:gd name="connsiteX10165" fmla="*/ 6633700 w 8851901"/>
              <a:gd name="connsiteY10165" fmla="*/ 3279008 h 6857997"/>
              <a:gd name="connsiteX10166" fmla="*/ 6631699 w 8851901"/>
              <a:gd name="connsiteY10166" fmla="*/ 3279800 h 6857997"/>
              <a:gd name="connsiteX10167" fmla="*/ 6629698 w 8851901"/>
              <a:gd name="connsiteY10167" fmla="*/ 3279800 h 6857997"/>
              <a:gd name="connsiteX10168" fmla="*/ 6628897 w 8851901"/>
              <a:gd name="connsiteY10168" fmla="*/ 3279800 h 6857997"/>
              <a:gd name="connsiteX10169" fmla="*/ 6627697 w 8851901"/>
              <a:gd name="connsiteY10169" fmla="*/ 3278613 h 6857997"/>
              <a:gd name="connsiteX10170" fmla="*/ 6627296 w 8851901"/>
              <a:gd name="connsiteY10170" fmla="*/ 3277427 h 6857997"/>
              <a:gd name="connsiteX10171" fmla="*/ 6626896 w 8851901"/>
              <a:gd name="connsiteY10171" fmla="*/ 3275845 h 6857997"/>
              <a:gd name="connsiteX10172" fmla="*/ 6626496 w 8851901"/>
              <a:gd name="connsiteY10172" fmla="*/ 3271891 h 6857997"/>
              <a:gd name="connsiteX10173" fmla="*/ 6625295 w 8851901"/>
              <a:gd name="connsiteY10173" fmla="*/ 3267146 h 6857997"/>
              <a:gd name="connsiteX10174" fmla="*/ 6623694 w 8851901"/>
              <a:gd name="connsiteY10174" fmla="*/ 3261609 h 6857997"/>
              <a:gd name="connsiteX10175" fmla="*/ 6622493 w 8851901"/>
              <a:gd name="connsiteY10175" fmla="*/ 3259240 h 6857997"/>
              <a:gd name="connsiteX10176" fmla="*/ 6620892 w 8851901"/>
              <a:gd name="connsiteY10176" fmla="*/ 3256864 h 6857997"/>
              <a:gd name="connsiteX10177" fmla="*/ 6618491 w 8851901"/>
              <a:gd name="connsiteY10177" fmla="*/ 3254493 h 6857997"/>
              <a:gd name="connsiteX10178" fmla="*/ 6616089 w 8851901"/>
              <a:gd name="connsiteY10178" fmla="*/ 3252120 h 6857997"/>
              <a:gd name="connsiteX10179" fmla="*/ 6607284 w 8851901"/>
              <a:gd name="connsiteY10179" fmla="*/ 3257261 h 6857997"/>
              <a:gd name="connsiteX10180" fmla="*/ 6606884 w 8851901"/>
              <a:gd name="connsiteY10180" fmla="*/ 3260820 h 6857997"/>
              <a:gd name="connsiteX10181" fmla="*/ 6607684 w 8851901"/>
              <a:gd name="connsiteY10181" fmla="*/ 3263585 h 6857997"/>
              <a:gd name="connsiteX10182" fmla="*/ 6608485 w 8851901"/>
              <a:gd name="connsiteY10182" fmla="*/ 3265960 h 6857997"/>
              <a:gd name="connsiteX10183" fmla="*/ 6610086 w 8851901"/>
              <a:gd name="connsiteY10183" fmla="*/ 3268334 h 6857997"/>
              <a:gd name="connsiteX10184" fmla="*/ 6611687 w 8851901"/>
              <a:gd name="connsiteY10184" fmla="*/ 3271100 h 6857997"/>
              <a:gd name="connsiteX10185" fmla="*/ 6612487 w 8851901"/>
              <a:gd name="connsiteY10185" fmla="*/ 3273868 h 6857997"/>
              <a:gd name="connsiteX10186" fmla="*/ 6612487 w 8851901"/>
              <a:gd name="connsiteY10186" fmla="*/ 3277821 h 6857997"/>
              <a:gd name="connsiteX10187" fmla="*/ 6611286 w 8851901"/>
              <a:gd name="connsiteY10187" fmla="*/ 3282963 h 6857997"/>
              <a:gd name="connsiteX10188" fmla="*/ 6606083 w 8851901"/>
              <a:gd name="connsiteY10188" fmla="*/ 3279800 h 6857997"/>
              <a:gd name="connsiteX10189" fmla="*/ 6601680 w 8851901"/>
              <a:gd name="connsiteY10189" fmla="*/ 3275449 h 6857997"/>
              <a:gd name="connsiteX10190" fmla="*/ 6598879 w 8851901"/>
              <a:gd name="connsiteY10190" fmla="*/ 3271100 h 6857997"/>
              <a:gd name="connsiteX10191" fmla="*/ 6596477 w 8851901"/>
              <a:gd name="connsiteY10191" fmla="*/ 3266750 h 6857997"/>
              <a:gd name="connsiteX10192" fmla="*/ 6594876 w 8851901"/>
              <a:gd name="connsiteY10192" fmla="*/ 3261609 h 6857997"/>
              <a:gd name="connsiteX10193" fmla="*/ 6594476 w 8851901"/>
              <a:gd name="connsiteY10193" fmla="*/ 3256864 h 6857997"/>
              <a:gd name="connsiteX10194" fmla="*/ 6594876 w 8851901"/>
              <a:gd name="connsiteY10194" fmla="*/ 3252120 h 6857997"/>
              <a:gd name="connsiteX10195" fmla="*/ 6596077 w 8851901"/>
              <a:gd name="connsiteY10195" fmla="*/ 3246977 h 6857997"/>
              <a:gd name="connsiteX10196" fmla="*/ 6597678 w 8851901"/>
              <a:gd name="connsiteY10196" fmla="*/ 3242234 h 6857997"/>
              <a:gd name="connsiteX10197" fmla="*/ 6600880 w 8851901"/>
              <a:gd name="connsiteY10197" fmla="*/ 3237883 h 6857997"/>
              <a:gd name="connsiteX10198" fmla="*/ 6604082 w 8851901"/>
              <a:gd name="connsiteY10198" fmla="*/ 3233928 h 6857997"/>
              <a:gd name="connsiteX10199" fmla="*/ 6608485 w 8851901"/>
              <a:gd name="connsiteY10199" fmla="*/ 3229972 h 6857997"/>
              <a:gd name="connsiteX10200" fmla="*/ 6613688 w 8851901"/>
              <a:gd name="connsiteY10200" fmla="*/ 3227206 h 6857997"/>
              <a:gd name="connsiteX10201" fmla="*/ 6619291 w 8851901"/>
              <a:gd name="connsiteY10201" fmla="*/ 3224439 h 6857997"/>
              <a:gd name="connsiteX10202" fmla="*/ 6625695 w 8851901"/>
              <a:gd name="connsiteY10202" fmla="*/ 3222462 h 6857997"/>
              <a:gd name="connsiteX10203" fmla="*/ 6633300 w 8851901"/>
              <a:gd name="connsiteY10203" fmla="*/ 3220880 h 6857997"/>
              <a:gd name="connsiteX10204" fmla="*/ 6634101 w 8851901"/>
              <a:gd name="connsiteY10204" fmla="*/ 3226416 h 6857997"/>
              <a:gd name="connsiteX10205" fmla="*/ 6636102 w 8851901"/>
              <a:gd name="connsiteY10205" fmla="*/ 3231553 h 6857997"/>
              <a:gd name="connsiteX10206" fmla="*/ 6638503 w 8851901"/>
              <a:gd name="connsiteY10206" fmla="*/ 3237883 h 6857997"/>
              <a:gd name="connsiteX10207" fmla="*/ 6642506 w 8851901"/>
              <a:gd name="connsiteY10207" fmla="*/ 3244212 h 6857997"/>
              <a:gd name="connsiteX10208" fmla="*/ 6644907 w 8851901"/>
              <a:gd name="connsiteY10208" fmla="*/ 3245792 h 6857997"/>
              <a:gd name="connsiteX10209" fmla="*/ 6647309 w 8851901"/>
              <a:gd name="connsiteY10209" fmla="*/ 3246186 h 6857997"/>
              <a:gd name="connsiteX10210" fmla="*/ 6650111 w 8851901"/>
              <a:gd name="connsiteY10210" fmla="*/ 3246186 h 6857997"/>
              <a:gd name="connsiteX10211" fmla="*/ 6652512 w 8851901"/>
              <a:gd name="connsiteY10211" fmla="*/ 3246186 h 6857997"/>
              <a:gd name="connsiteX10212" fmla="*/ 6654914 w 8851901"/>
              <a:gd name="connsiteY10212" fmla="*/ 3245792 h 6857997"/>
              <a:gd name="connsiteX10213" fmla="*/ 6657315 w 8851901"/>
              <a:gd name="connsiteY10213" fmla="*/ 3244607 h 6857997"/>
              <a:gd name="connsiteX10214" fmla="*/ 6662518 w 8851901"/>
              <a:gd name="connsiteY10214" fmla="*/ 3242234 h 6857997"/>
              <a:gd name="connsiteX10215" fmla="*/ 6667722 w 8851901"/>
              <a:gd name="connsiteY10215" fmla="*/ 3239860 h 6857997"/>
              <a:gd name="connsiteX10216" fmla="*/ 6672525 w 8851901"/>
              <a:gd name="connsiteY10216" fmla="*/ 3237489 h 6857997"/>
              <a:gd name="connsiteX10217" fmla="*/ 6674926 w 8851901"/>
              <a:gd name="connsiteY10217" fmla="*/ 3236300 h 6857997"/>
              <a:gd name="connsiteX10218" fmla="*/ 6677328 w 8851901"/>
              <a:gd name="connsiteY10218" fmla="*/ 3235907 h 6857997"/>
              <a:gd name="connsiteX10219" fmla="*/ 6679729 w 8851901"/>
              <a:gd name="connsiteY10219" fmla="*/ 3235907 h 6857997"/>
              <a:gd name="connsiteX10220" fmla="*/ 6682531 w 8851901"/>
              <a:gd name="connsiteY10220" fmla="*/ 3235907 h 6857997"/>
              <a:gd name="connsiteX10221" fmla="*/ 6684532 w 8851901"/>
              <a:gd name="connsiteY10221" fmla="*/ 3229972 h 6857997"/>
              <a:gd name="connsiteX10222" fmla="*/ 6685333 w 8851901"/>
              <a:gd name="connsiteY10222" fmla="*/ 3225230 h 6857997"/>
              <a:gd name="connsiteX10223" fmla="*/ 6685333 w 8851901"/>
              <a:gd name="connsiteY10223" fmla="*/ 3220484 h 6857997"/>
              <a:gd name="connsiteX10224" fmla="*/ 6684532 w 8851901"/>
              <a:gd name="connsiteY10224" fmla="*/ 3216133 h 6857997"/>
              <a:gd name="connsiteX10225" fmla="*/ 6682531 w 8851901"/>
              <a:gd name="connsiteY10225" fmla="*/ 3212181 h 6857997"/>
              <a:gd name="connsiteX10226" fmla="*/ 6678929 w 8851901"/>
              <a:gd name="connsiteY10226" fmla="*/ 3207436 h 6857997"/>
              <a:gd name="connsiteX10227" fmla="*/ 6674526 w 8851901"/>
              <a:gd name="connsiteY10227" fmla="*/ 3202298 h 6857997"/>
              <a:gd name="connsiteX10228" fmla="*/ 6668122 w 8851901"/>
              <a:gd name="connsiteY10228" fmla="*/ 3197157 h 6857997"/>
              <a:gd name="connsiteX10229" fmla="*/ 6670523 w 8851901"/>
              <a:gd name="connsiteY10229" fmla="*/ 3193597 h 6857997"/>
              <a:gd name="connsiteX10230" fmla="*/ 6672925 w 8851901"/>
              <a:gd name="connsiteY10230" fmla="*/ 3191222 h 6857997"/>
              <a:gd name="connsiteX10231" fmla="*/ 6675326 w 8851901"/>
              <a:gd name="connsiteY10231" fmla="*/ 3189638 h 6857997"/>
              <a:gd name="connsiteX10232" fmla="*/ 6678128 w 8851901"/>
              <a:gd name="connsiteY10232" fmla="*/ 3188451 h 6857997"/>
              <a:gd name="connsiteX10233" fmla="*/ 6680530 w 8851901"/>
              <a:gd name="connsiteY10233" fmla="*/ 3188058 h 6857997"/>
              <a:gd name="connsiteX10234" fmla="*/ 6682931 w 8851901"/>
              <a:gd name="connsiteY10234" fmla="*/ 3188058 h 6857997"/>
              <a:gd name="connsiteX10235" fmla="*/ 6685333 w 8851901"/>
              <a:gd name="connsiteY10235" fmla="*/ 3188451 h 6857997"/>
              <a:gd name="connsiteX10236" fmla="*/ 6687734 w 8851901"/>
              <a:gd name="connsiteY10236" fmla="*/ 3188849 h 6857997"/>
              <a:gd name="connsiteX10237" fmla="*/ 6693338 w 8851901"/>
              <a:gd name="connsiteY10237" fmla="*/ 3190826 h 6857997"/>
              <a:gd name="connsiteX10238" fmla="*/ 6698141 w 8851901"/>
              <a:gd name="connsiteY10238" fmla="*/ 3193597 h 6857997"/>
              <a:gd name="connsiteX10239" fmla="*/ 6703344 w 8851901"/>
              <a:gd name="connsiteY10239" fmla="*/ 3195966 h 6857997"/>
              <a:gd name="connsiteX10240" fmla="*/ 6708547 w 8851901"/>
              <a:gd name="connsiteY10240" fmla="*/ 3198739 h 6857997"/>
              <a:gd name="connsiteX10241" fmla="*/ 6710949 w 8851901"/>
              <a:gd name="connsiteY10241" fmla="*/ 3196760 h 6857997"/>
              <a:gd name="connsiteX10242" fmla="*/ 6711749 w 8851901"/>
              <a:gd name="connsiteY10242" fmla="*/ 3194782 h 6857997"/>
              <a:gd name="connsiteX10243" fmla="*/ 6711749 w 8851901"/>
              <a:gd name="connsiteY10243" fmla="*/ 3192803 h 6857997"/>
              <a:gd name="connsiteX10244" fmla="*/ 6711349 w 8851901"/>
              <a:gd name="connsiteY10244" fmla="*/ 3191222 h 6857997"/>
              <a:gd name="connsiteX10245" fmla="*/ 6709748 w 8851901"/>
              <a:gd name="connsiteY10245" fmla="*/ 3189638 h 6857997"/>
              <a:gd name="connsiteX10246" fmla="*/ 6707747 w 8851901"/>
              <a:gd name="connsiteY10246" fmla="*/ 3188451 h 6857997"/>
              <a:gd name="connsiteX10247" fmla="*/ 6703344 w 8851901"/>
              <a:gd name="connsiteY10247" fmla="*/ 3186080 h 6857997"/>
              <a:gd name="connsiteX10248" fmla="*/ 6698941 w 8851901"/>
              <a:gd name="connsiteY10248" fmla="*/ 3183707 h 6857997"/>
              <a:gd name="connsiteX10249" fmla="*/ 6696940 w 8851901"/>
              <a:gd name="connsiteY10249" fmla="*/ 3182127 h 6857997"/>
              <a:gd name="connsiteX10250" fmla="*/ 6696139 w 8851901"/>
              <a:gd name="connsiteY10250" fmla="*/ 3180940 h 6857997"/>
              <a:gd name="connsiteX10251" fmla="*/ 6695339 w 8851901"/>
              <a:gd name="connsiteY10251" fmla="*/ 3179754 h 6857997"/>
              <a:gd name="connsiteX10252" fmla="*/ 6695339 w 8851901"/>
              <a:gd name="connsiteY10252" fmla="*/ 3178569 h 6857997"/>
              <a:gd name="connsiteX10253" fmla="*/ 6696540 w 8851901"/>
              <a:gd name="connsiteY10253" fmla="*/ 3177380 h 6857997"/>
              <a:gd name="connsiteX10254" fmla="*/ 6698541 w 8851901"/>
              <a:gd name="connsiteY10254" fmla="*/ 3175799 h 6857997"/>
              <a:gd name="connsiteX10255" fmla="*/ 6700942 w 8851901"/>
              <a:gd name="connsiteY10255" fmla="*/ 3174218 h 6857997"/>
              <a:gd name="connsiteX10256" fmla="*/ 8116966 w 8851901"/>
              <a:gd name="connsiteY10256" fmla="*/ 3163902 h 6857997"/>
              <a:gd name="connsiteX10257" fmla="*/ 8119318 w 8851901"/>
              <a:gd name="connsiteY10257" fmla="*/ 3166284 h 6857997"/>
              <a:gd name="connsiteX10258" fmla="*/ 8121278 w 8851901"/>
              <a:gd name="connsiteY10258" fmla="*/ 3168666 h 6857997"/>
              <a:gd name="connsiteX10259" fmla="*/ 8122062 w 8851901"/>
              <a:gd name="connsiteY10259" fmla="*/ 3171841 h 6857997"/>
              <a:gd name="connsiteX10260" fmla="*/ 8123238 w 8851901"/>
              <a:gd name="connsiteY10260" fmla="*/ 3174220 h 6857997"/>
              <a:gd name="connsiteX10261" fmla="*/ 8123238 w 8851901"/>
              <a:gd name="connsiteY10261" fmla="*/ 3176999 h 6857997"/>
              <a:gd name="connsiteX10262" fmla="*/ 8122062 w 8851901"/>
              <a:gd name="connsiteY10262" fmla="*/ 3179381 h 6857997"/>
              <a:gd name="connsiteX10263" fmla="*/ 8121670 w 8851901"/>
              <a:gd name="connsiteY10263" fmla="*/ 3182555 h 6857997"/>
              <a:gd name="connsiteX10264" fmla="*/ 8120102 w 8851901"/>
              <a:gd name="connsiteY10264" fmla="*/ 3184935 h 6857997"/>
              <a:gd name="connsiteX10265" fmla="*/ 8116966 w 8851901"/>
              <a:gd name="connsiteY10265" fmla="*/ 3190889 h 6857997"/>
              <a:gd name="connsiteX10266" fmla="*/ 8112655 w 8851901"/>
              <a:gd name="connsiteY10266" fmla="*/ 3196049 h 6857997"/>
              <a:gd name="connsiteX10267" fmla="*/ 8102855 w 8851901"/>
              <a:gd name="connsiteY10267" fmla="*/ 3206767 h 6857997"/>
              <a:gd name="connsiteX10268" fmla="*/ 8098544 w 8851901"/>
              <a:gd name="connsiteY10268" fmla="*/ 3204384 h 6857997"/>
              <a:gd name="connsiteX10269" fmla="*/ 8095016 w 8851901"/>
              <a:gd name="connsiteY10269" fmla="*/ 3201213 h 6857997"/>
              <a:gd name="connsiteX10270" fmla="*/ 8092664 w 8851901"/>
              <a:gd name="connsiteY10270" fmla="*/ 3197639 h 6857997"/>
              <a:gd name="connsiteX10271" fmla="*/ 8091880 w 8851901"/>
              <a:gd name="connsiteY10271" fmla="*/ 3194066 h 6857997"/>
              <a:gd name="connsiteX10272" fmla="*/ 8091488 w 8851901"/>
              <a:gd name="connsiteY10272" fmla="*/ 3190889 h 6857997"/>
              <a:gd name="connsiteX10273" fmla="*/ 8091488 w 8851901"/>
              <a:gd name="connsiteY10273" fmla="*/ 3187318 h 6857997"/>
              <a:gd name="connsiteX10274" fmla="*/ 8092272 w 8851901"/>
              <a:gd name="connsiteY10274" fmla="*/ 3183348 h 6857997"/>
              <a:gd name="connsiteX10275" fmla="*/ 8093840 w 8851901"/>
              <a:gd name="connsiteY10275" fmla="*/ 3180175 h 6857997"/>
              <a:gd name="connsiteX10276" fmla="*/ 8096192 w 8851901"/>
              <a:gd name="connsiteY10276" fmla="*/ 3176999 h 6857997"/>
              <a:gd name="connsiteX10277" fmla="*/ 8098544 w 8851901"/>
              <a:gd name="connsiteY10277" fmla="*/ 3173825 h 6857997"/>
              <a:gd name="connsiteX10278" fmla="*/ 8101287 w 8851901"/>
              <a:gd name="connsiteY10278" fmla="*/ 3171442 h 6857997"/>
              <a:gd name="connsiteX10279" fmla="*/ 8104423 w 8851901"/>
              <a:gd name="connsiteY10279" fmla="*/ 3168666 h 6857997"/>
              <a:gd name="connsiteX10280" fmla="*/ 8107167 w 8851901"/>
              <a:gd name="connsiteY10280" fmla="*/ 3167079 h 6857997"/>
              <a:gd name="connsiteX10281" fmla="*/ 8110695 w 8851901"/>
              <a:gd name="connsiteY10281" fmla="*/ 3165489 h 6857997"/>
              <a:gd name="connsiteX10282" fmla="*/ 8113831 w 8851901"/>
              <a:gd name="connsiteY10282" fmla="*/ 3164301 h 6857997"/>
              <a:gd name="connsiteX10283" fmla="*/ 6471424 w 8851901"/>
              <a:gd name="connsiteY10283" fmla="*/ 3133741 h 6857997"/>
              <a:gd name="connsiteX10284" fmla="*/ 6472238 w 8851901"/>
              <a:gd name="connsiteY10284" fmla="*/ 3137710 h 6857997"/>
              <a:gd name="connsiteX10285" fmla="*/ 6472238 w 8851901"/>
              <a:gd name="connsiteY10285" fmla="*/ 3140486 h 6857997"/>
              <a:gd name="connsiteX10286" fmla="*/ 6471831 w 8851901"/>
              <a:gd name="connsiteY10286" fmla="*/ 3143265 h 6857997"/>
              <a:gd name="connsiteX10287" fmla="*/ 6471017 w 8851901"/>
              <a:gd name="connsiteY10287" fmla="*/ 3145249 h 6857997"/>
              <a:gd name="connsiteX10288" fmla="*/ 6469796 w 8851901"/>
              <a:gd name="connsiteY10288" fmla="*/ 3146836 h 6857997"/>
              <a:gd name="connsiteX10289" fmla="*/ 6469389 w 8851901"/>
              <a:gd name="connsiteY10289" fmla="*/ 3149613 h 6857997"/>
              <a:gd name="connsiteX10290" fmla="*/ 6469389 w 8851901"/>
              <a:gd name="connsiteY10290" fmla="*/ 3152392 h 6857997"/>
              <a:gd name="connsiteX10291" fmla="*/ 6470203 w 8851901"/>
              <a:gd name="connsiteY10291" fmla="*/ 3155965 h 6857997"/>
              <a:gd name="connsiteX10292" fmla="*/ 6468982 w 8851901"/>
              <a:gd name="connsiteY10292" fmla="*/ 3155170 h 6857997"/>
              <a:gd name="connsiteX10293" fmla="*/ 6467353 w 8851901"/>
              <a:gd name="connsiteY10293" fmla="*/ 3153979 h 6857997"/>
              <a:gd name="connsiteX10294" fmla="*/ 6465318 w 8851901"/>
              <a:gd name="connsiteY10294" fmla="*/ 3151996 h 6857997"/>
              <a:gd name="connsiteX10295" fmla="*/ 6464097 w 8851901"/>
              <a:gd name="connsiteY10295" fmla="*/ 3148820 h 6857997"/>
              <a:gd name="connsiteX10296" fmla="*/ 6456363 w 8851901"/>
              <a:gd name="connsiteY10296" fmla="*/ 3135724 h 6857997"/>
              <a:gd name="connsiteX10297" fmla="*/ 6460434 w 8851901"/>
              <a:gd name="connsiteY10297" fmla="*/ 3137710 h 6857997"/>
              <a:gd name="connsiteX10298" fmla="*/ 6462469 w 8851901"/>
              <a:gd name="connsiteY10298" fmla="*/ 3138106 h 6857997"/>
              <a:gd name="connsiteX10299" fmla="*/ 6464504 w 8851901"/>
              <a:gd name="connsiteY10299" fmla="*/ 3138106 h 6857997"/>
              <a:gd name="connsiteX10300" fmla="*/ 6465725 w 8851901"/>
              <a:gd name="connsiteY10300" fmla="*/ 3137710 h 6857997"/>
              <a:gd name="connsiteX10301" fmla="*/ 6467760 w 8851901"/>
              <a:gd name="connsiteY10301" fmla="*/ 3136915 h 6857997"/>
              <a:gd name="connsiteX10302" fmla="*/ 6469389 w 8851901"/>
              <a:gd name="connsiteY10302" fmla="*/ 3135724 h 6857997"/>
              <a:gd name="connsiteX10303" fmla="*/ 6767514 w 8851901"/>
              <a:gd name="connsiteY10303" fmla="*/ 3124216 h 6857997"/>
              <a:gd name="connsiteX10304" fmla="*/ 6771879 w 8851901"/>
              <a:gd name="connsiteY10304" fmla="*/ 3135835 h 6857997"/>
              <a:gd name="connsiteX10305" fmla="*/ 6776245 w 8851901"/>
              <a:gd name="connsiteY10305" fmla="*/ 3145453 h 6857997"/>
              <a:gd name="connsiteX10306" fmla="*/ 6784579 w 8851901"/>
              <a:gd name="connsiteY10306" fmla="*/ 3161080 h 6857997"/>
              <a:gd name="connsiteX10307" fmla="*/ 6788151 w 8851901"/>
              <a:gd name="connsiteY10307" fmla="*/ 3168296 h 6857997"/>
              <a:gd name="connsiteX10308" fmla="*/ 6790929 w 8851901"/>
              <a:gd name="connsiteY10308" fmla="*/ 3176309 h 6857997"/>
              <a:gd name="connsiteX10309" fmla="*/ 6792517 w 8851901"/>
              <a:gd name="connsiteY10309" fmla="*/ 3180318 h 6857997"/>
              <a:gd name="connsiteX10310" fmla="*/ 6792914 w 8851901"/>
              <a:gd name="connsiteY10310" fmla="*/ 3185124 h 6857997"/>
              <a:gd name="connsiteX10311" fmla="*/ 6794104 w 8851901"/>
              <a:gd name="connsiteY10311" fmla="*/ 3189933 h 6857997"/>
              <a:gd name="connsiteX10312" fmla="*/ 6794501 w 8851901"/>
              <a:gd name="connsiteY10312" fmla="*/ 3195945 h 6857997"/>
              <a:gd name="connsiteX10313" fmla="*/ 6787754 w 8851901"/>
              <a:gd name="connsiteY10313" fmla="*/ 3195143 h 6857997"/>
              <a:gd name="connsiteX10314" fmla="*/ 6781404 w 8851901"/>
              <a:gd name="connsiteY10314" fmla="*/ 3193940 h 6857997"/>
              <a:gd name="connsiteX10315" fmla="*/ 6775054 w 8851901"/>
              <a:gd name="connsiteY10315" fmla="*/ 3193138 h 6857997"/>
              <a:gd name="connsiteX10316" fmla="*/ 6769498 w 8851901"/>
              <a:gd name="connsiteY10316" fmla="*/ 3192739 h 6857997"/>
              <a:gd name="connsiteX10317" fmla="*/ 6767117 w 8851901"/>
              <a:gd name="connsiteY10317" fmla="*/ 3193138 h 6857997"/>
              <a:gd name="connsiteX10318" fmla="*/ 6764735 w 8851901"/>
              <a:gd name="connsiteY10318" fmla="*/ 3193541 h 6857997"/>
              <a:gd name="connsiteX10319" fmla="*/ 6762354 w 8851901"/>
              <a:gd name="connsiteY10319" fmla="*/ 3193940 h 6857997"/>
              <a:gd name="connsiteX10320" fmla="*/ 6760370 w 8851901"/>
              <a:gd name="connsiteY10320" fmla="*/ 3195544 h 6857997"/>
              <a:gd name="connsiteX10321" fmla="*/ 6758385 w 8851901"/>
              <a:gd name="connsiteY10321" fmla="*/ 3197550 h 6857997"/>
              <a:gd name="connsiteX10322" fmla="*/ 6756798 w 8851901"/>
              <a:gd name="connsiteY10322" fmla="*/ 3199954 h 6857997"/>
              <a:gd name="connsiteX10323" fmla="*/ 6755607 w 8851901"/>
              <a:gd name="connsiteY10323" fmla="*/ 3202757 h 6857997"/>
              <a:gd name="connsiteX10324" fmla="*/ 6754020 w 8851901"/>
              <a:gd name="connsiteY10324" fmla="*/ 3206764 h 6857997"/>
              <a:gd name="connsiteX10325" fmla="*/ 6751638 w 8851901"/>
              <a:gd name="connsiteY10325" fmla="*/ 3202757 h 6857997"/>
              <a:gd name="connsiteX10326" fmla="*/ 6750051 w 8851901"/>
              <a:gd name="connsiteY10326" fmla="*/ 3199954 h 6857997"/>
              <a:gd name="connsiteX10327" fmla="*/ 6749257 w 8851901"/>
              <a:gd name="connsiteY10327" fmla="*/ 3197550 h 6857997"/>
              <a:gd name="connsiteX10328" fmla="*/ 6749257 w 8851901"/>
              <a:gd name="connsiteY10328" fmla="*/ 3195143 h 6857997"/>
              <a:gd name="connsiteX10329" fmla="*/ 6749654 w 8851901"/>
              <a:gd name="connsiteY10329" fmla="*/ 3193138 h 6857997"/>
              <a:gd name="connsiteX10330" fmla="*/ 6751242 w 8851901"/>
              <a:gd name="connsiteY10330" fmla="*/ 3191134 h 6857997"/>
              <a:gd name="connsiteX10331" fmla="*/ 6754417 w 8851901"/>
              <a:gd name="connsiteY10331" fmla="*/ 3188329 h 6857997"/>
              <a:gd name="connsiteX10332" fmla="*/ 6758782 w 8851901"/>
              <a:gd name="connsiteY10332" fmla="*/ 3184724 h 6857997"/>
              <a:gd name="connsiteX10333" fmla="*/ 6760767 w 8851901"/>
              <a:gd name="connsiteY10333" fmla="*/ 3182719 h 6857997"/>
              <a:gd name="connsiteX10334" fmla="*/ 6762751 w 8851901"/>
              <a:gd name="connsiteY10334" fmla="*/ 3180318 h 6857997"/>
              <a:gd name="connsiteX10335" fmla="*/ 6764338 w 8851901"/>
              <a:gd name="connsiteY10335" fmla="*/ 3177912 h 6857997"/>
              <a:gd name="connsiteX10336" fmla="*/ 6765132 w 8851901"/>
              <a:gd name="connsiteY10336" fmla="*/ 3174304 h 6857997"/>
              <a:gd name="connsiteX10337" fmla="*/ 6765529 w 8851901"/>
              <a:gd name="connsiteY10337" fmla="*/ 3171099 h 6857997"/>
              <a:gd name="connsiteX10338" fmla="*/ 6765529 w 8851901"/>
              <a:gd name="connsiteY10338" fmla="*/ 3166694 h 6857997"/>
              <a:gd name="connsiteX10339" fmla="*/ 6762751 w 8851901"/>
              <a:gd name="connsiteY10339" fmla="*/ 3165890 h 6857997"/>
              <a:gd name="connsiteX10340" fmla="*/ 6759973 w 8851901"/>
              <a:gd name="connsiteY10340" fmla="*/ 3165489 h 6857997"/>
              <a:gd name="connsiteX10341" fmla="*/ 6756798 w 8851901"/>
              <a:gd name="connsiteY10341" fmla="*/ 3165489 h 6857997"/>
              <a:gd name="connsiteX10342" fmla="*/ 6754417 w 8851901"/>
              <a:gd name="connsiteY10342" fmla="*/ 3165890 h 6857997"/>
              <a:gd name="connsiteX10343" fmla="*/ 6748464 w 8851901"/>
              <a:gd name="connsiteY10343" fmla="*/ 3167494 h 6857997"/>
              <a:gd name="connsiteX10344" fmla="*/ 6743304 w 8851901"/>
              <a:gd name="connsiteY10344" fmla="*/ 3169097 h 6857997"/>
              <a:gd name="connsiteX10345" fmla="*/ 6737748 w 8851901"/>
              <a:gd name="connsiteY10345" fmla="*/ 3171099 h 6857997"/>
              <a:gd name="connsiteX10346" fmla="*/ 6732588 w 8851901"/>
              <a:gd name="connsiteY10346" fmla="*/ 3171900 h 6857997"/>
              <a:gd name="connsiteX10347" fmla="*/ 6729414 w 8851901"/>
              <a:gd name="connsiteY10347" fmla="*/ 3172300 h 6857997"/>
              <a:gd name="connsiteX10348" fmla="*/ 6726635 w 8851901"/>
              <a:gd name="connsiteY10348" fmla="*/ 3171900 h 6857997"/>
              <a:gd name="connsiteX10349" fmla="*/ 6723857 w 8851901"/>
              <a:gd name="connsiteY10349" fmla="*/ 3171500 h 6857997"/>
              <a:gd name="connsiteX10350" fmla="*/ 6721476 w 8851901"/>
              <a:gd name="connsiteY10350" fmla="*/ 3170298 h 6857997"/>
              <a:gd name="connsiteX10351" fmla="*/ 6721476 w 8851901"/>
              <a:gd name="connsiteY10351" fmla="*/ 3165091 h 6857997"/>
              <a:gd name="connsiteX10352" fmla="*/ 6722667 w 8851901"/>
              <a:gd name="connsiteY10352" fmla="*/ 3160680 h 6857997"/>
              <a:gd name="connsiteX10353" fmla="*/ 6724651 w 8851901"/>
              <a:gd name="connsiteY10353" fmla="*/ 3156672 h 6857997"/>
              <a:gd name="connsiteX10354" fmla="*/ 6727826 w 8851901"/>
              <a:gd name="connsiteY10354" fmla="*/ 3153870 h 6857997"/>
              <a:gd name="connsiteX10355" fmla="*/ 6731001 w 8851901"/>
              <a:gd name="connsiteY10355" fmla="*/ 3150663 h 6857997"/>
              <a:gd name="connsiteX10356" fmla="*/ 6734970 w 8851901"/>
              <a:gd name="connsiteY10356" fmla="*/ 3148259 h 6857997"/>
              <a:gd name="connsiteX10357" fmla="*/ 6743304 w 8851901"/>
              <a:gd name="connsiteY10357" fmla="*/ 3145053 h 6857997"/>
              <a:gd name="connsiteX10358" fmla="*/ 6752035 w 8851901"/>
              <a:gd name="connsiteY10358" fmla="*/ 3141044 h 6857997"/>
              <a:gd name="connsiteX10359" fmla="*/ 6756004 w 8851901"/>
              <a:gd name="connsiteY10359" fmla="*/ 3139443 h 6857997"/>
              <a:gd name="connsiteX10360" fmla="*/ 6759179 w 8851901"/>
              <a:gd name="connsiteY10360" fmla="*/ 3137040 h 6857997"/>
              <a:gd name="connsiteX10361" fmla="*/ 6762751 w 8851901"/>
              <a:gd name="connsiteY10361" fmla="*/ 3134636 h 6857997"/>
              <a:gd name="connsiteX10362" fmla="*/ 6765132 w 8851901"/>
              <a:gd name="connsiteY10362" fmla="*/ 3131429 h 6857997"/>
              <a:gd name="connsiteX10363" fmla="*/ 6766720 w 8851901"/>
              <a:gd name="connsiteY10363" fmla="*/ 3128223 h 6857997"/>
              <a:gd name="connsiteX10364" fmla="*/ 6486129 w 8851901"/>
              <a:gd name="connsiteY10364" fmla="*/ 3124216 h 6857997"/>
              <a:gd name="connsiteX10365" fmla="*/ 6488510 w 8851901"/>
              <a:gd name="connsiteY10365" fmla="*/ 3124216 h 6857997"/>
              <a:gd name="connsiteX10366" fmla="*/ 6492876 w 8851901"/>
              <a:gd name="connsiteY10366" fmla="*/ 3125407 h 6857997"/>
              <a:gd name="connsiteX10367" fmla="*/ 6497241 w 8851901"/>
              <a:gd name="connsiteY10367" fmla="*/ 3126594 h 6857997"/>
              <a:gd name="connsiteX10368" fmla="*/ 6501607 w 8851901"/>
              <a:gd name="connsiteY10368" fmla="*/ 3129772 h 6857997"/>
              <a:gd name="connsiteX10369" fmla="*/ 6505576 w 8851901"/>
              <a:gd name="connsiteY10369" fmla="*/ 3132550 h 6857997"/>
              <a:gd name="connsiteX10370" fmla="*/ 6505576 w 8851901"/>
              <a:gd name="connsiteY10370" fmla="*/ 3134535 h 6857997"/>
              <a:gd name="connsiteX10371" fmla="*/ 6504782 w 8851901"/>
              <a:gd name="connsiteY10371" fmla="*/ 3136122 h 6857997"/>
              <a:gd name="connsiteX10372" fmla="*/ 6503988 w 8851901"/>
              <a:gd name="connsiteY10372" fmla="*/ 3136915 h 6857997"/>
              <a:gd name="connsiteX10373" fmla="*/ 6503195 w 8851901"/>
              <a:gd name="connsiteY10373" fmla="*/ 3136915 h 6857997"/>
              <a:gd name="connsiteX10374" fmla="*/ 6499623 w 8851901"/>
              <a:gd name="connsiteY10374" fmla="*/ 3135328 h 6857997"/>
              <a:gd name="connsiteX10375" fmla="*/ 6495257 w 8851901"/>
              <a:gd name="connsiteY10375" fmla="*/ 3133741 h 6857997"/>
              <a:gd name="connsiteX10376" fmla="*/ 6490494 w 8851901"/>
              <a:gd name="connsiteY10376" fmla="*/ 3131756 h 6857997"/>
              <a:gd name="connsiteX10377" fmla="*/ 6487716 w 8851901"/>
              <a:gd name="connsiteY10377" fmla="*/ 3130566 h 6857997"/>
              <a:gd name="connsiteX10378" fmla="*/ 6486129 w 8851901"/>
              <a:gd name="connsiteY10378" fmla="*/ 3130566 h 6857997"/>
              <a:gd name="connsiteX10379" fmla="*/ 6484144 w 8851901"/>
              <a:gd name="connsiteY10379" fmla="*/ 3130566 h 6857997"/>
              <a:gd name="connsiteX10380" fmla="*/ 6482160 w 8851901"/>
              <a:gd name="connsiteY10380" fmla="*/ 3131756 h 6857997"/>
              <a:gd name="connsiteX10381" fmla="*/ 6480176 w 8851901"/>
              <a:gd name="connsiteY10381" fmla="*/ 3132947 h 6857997"/>
              <a:gd name="connsiteX10382" fmla="*/ 6478985 w 8851901"/>
              <a:gd name="connsiteY10382" fmla="*/ 3135328 h 6857997"/>
              <a:gd name="connsiteX10383" fmla="*/ 6478588 w 8851901"/>
              <a:gd name="connsiteY10383" fmla="*/ 3132550 h 6857997"/>
              <a:gd name="connsiteX10384" fmla="*/ 6478985 w 8851901"/>
              <a:gd name="connsiteY10384" fmla="*/ 3130167 h 6857997"/>
              <a:gd name="connsiteX10385" fmla="*/ 6480176 w 8851901"/>
              <a:gd name="connsiteY10385" fmla="*/ 3128184 h 6857997"/>
              <a:gd name="connsiteX10386" fmla="*/ 6480969 w 8851901"/>
              <a:gd name="connsiteY10386" fmla="*/ 3126594 h 6857997"/>
              <a:gd name="connsiteX10387" fmla="*/ 6482557 w 8851901"/>
              <a:gd name="connsiteY10387" fmla="*/ 3125407 h 6857997"/>
              <a:gd name="connsiteX10388" fmla="*/ 6484144 w 8851901"/>
              <a:gd name="connsiteY10388" fmla="*/ 3124612 h 6857997"/>
              <a:gd name="connsiteX10389" fmla="*/ 8160148 w 8851901"/>
              <a:gd name="connsiteY10389" fmla="*/ 3101993 h 6857997"/>
              <a:gd name="connsiteX10390" fmla="*/ 8163323 w 8851901"/>
              <a:gd name="connsiteY10390" fmla="*/ 3101993 h 6857997"/>
              <a:gd name="connsiteX10391" fmla="*/ 8166101 w 8851901"/>
              <a:gd name="connsiteY10391" fmla="*/ 3103191 h 6857997"/>
              <a:gd name="connsiteX10392" fmla="*/ 8170467 w 8851901"/>
              <a:gd name="connsiteY10392" fmla="*/ 3109585 h 6857997"/>
              <a:gd name="connsiteX10393" fmla="*/ 8172848 w 8851901"/>
              <a:gd name="connsiteY10393" fmla="*/ 3114783 h 6857997"/>
              <a:gd name="connsiteX10394" fmla="*/ 8174039 w 8851901"/>
              <a:gd name="connsiteY10394" fmla="*/ 3119980 h 6857997"/>
              <a:gd name="connsiteX10395" fmla="*/ 8174039 w 8851901"/>
              <a:gd name="connsiteY10395" fmla="*/ 3123975 h 6857997"/>
              <a:gd name="connsiteX10396" fmla="*/ 8172848 w 8851901"/>
              <a:gd name="connsiteY10396" fmla="*/ 3126773 h 6857997"/>
              <a:gd name="connsiteX10397" fmla="*/ 8170864 w 8851901"/>
              <a:gd name="connsiteY10397" fmla="*/ 3129573 h 6857997"/>
              <a:gd name="connsiteX10398" fmla="*/ 8168483 w 8851901"/>
              <a:gd name="connsiteY10398" fmla="*/ 3131572 h 6857997"/>
              <a:gd name="connsiteX10399" fmla="*/ 8165308 w 8851901"/>
              <a:gd name="connsiteY10399" fmla="*/ 3133969 h 6857997"/>
              <a:gd name="connsiteX10400" fmla="*/ 8158561 w 8851901"/>
              <a:gd name="connsiteY10400" fmla="*/ 3137966 h 6857997"/>
              <a:gd name="connsiteX10401" fmla="*/ 8154989 w 8851901"/>
              <a:gd name="connsiteY10401" fmla="*/ 3139965 h 6857997"/>
              <a:gd name="connsiteX10402" fmla="*/ 8151417 w 8851901"/>
              <a:gd name="connsiteY10402" fmla="*/ 3142362 h 6857997"/>
              <a:gd name="connsiteX10403" fmla="*/ 8148639 w 8851901"/>
              <a:gd name="connsiteY10403" fmla="*/ 3145561 h 6857997"/>
              <a:gd name="connsiteX10404" fmla="*/ 8146257 w 8851901"/>
              <a:gd name="connsiteY10404" fmla="*/ 3148360 h 6857997"/>
              <a:gd name="connsiteX10405" fmla="*/ 8144670 w 8851901"/>
              <a:gd name="connsiteY10405" fmla="*/ 3152756 h 6857997"/>
              <a:gd name="connsiteX10406" fmla="*/ 8143876 w 8851901"/>
              <a:gd name="connsiteY10406" fmla="*/ 3157552 h 6857997"/>
              <a:gd name="connsiteX10407" fmla="*/ 8124826 w 8851901"/>
              <a:gd name="connsiteY10407" fmla="*/ 3142362 h 6857997"/>
              <a:gd name="connsiteX10408" fmla="*/ 8127604 w 8851901"/>
              <a:gd name="connsiteY10408" fmla="*/ 3139965 h 6857997"/>
              <a:gd name="connsiteX10409" fmla="*/ 8129985 w 8851901"/>
              <a:gd name="connsiteY10409" fmla="*/ 3137566 h 6857997"/>
              <a:gd name="connsiteX10410" fmla="*/ 8135145 w 8851901"/>
              <a:gd name="connsiteY10410" fmla="*/ 3130771 h 6857997"/>
              <a:gd name="connsiteX10411" fmla="*/ 8144273 w 8851901"/>
              <a:gd name="connsiteY10411" fmla="*/ 3115981 h 6857997"/>
              <a:gd name="connsiteX10412" fmla="*/ 8149036 w 8851901"/>
              <a:gd name="connsiteY10412" fmla="*/ 3109585 h 6857997"/>
              <a:gd name="connsiteX10413" fmla="*/ 8152211 w 8851901"/>
              <a:gd name="connsiteY10413" fmla="*/ 3106788 h 6857997"/>
              <a:gd name="connsiteX10414" fmla="*/ 8154592 w 8851901"/>
              <a:gd name="connsiteY10414" fmla="*/ 3104789 h 6857997"/>
              <a:gd name="connsiteX10415" fmla="*/ 8157370 w 8851901"/>
              <a:gd name="connsiteY10415" fmla="*/ 3103191 h 6857997"/>
              <a:gd name="connsiteX10416" fmla="*/ 7013576 w 8851901"/>
              <a:gd name="connsiteY10416" fmla="*/ 3098817 h 6857997"/>
              <a:gd name="connsiteX10417" fmla="*/ 7011592 w 8851901"/>
              <a:gd name="connsiteY10417" fmla="*/ 3105115 h 6857997"/>
              <a:gd name="connsiteX10418" fmla="*/ 7008814 w 8851901"/>
              <a:gd name="connsiteY10418" fmla="*/ 3111019 h 6857997"/>
              <a:gd name="connsiteX10419" fmla="*/ 7006035 w 8851901"/>
              <a:gd name="connsiteY10419" fmla="*/ 3116137 h 6857997"/>
              <a:gd name="connsiteX10420" fmla="*/ 7003257 w 8851901"/>
              <a:gd name="connsiteY10420" fmla="*/ 3121649 h 6857997"/>
              <a:gd name="connsiteX10421" fmla="*/ 6999685 w 8851901"/>
              <a:gd name="connsiteY10421" fmla="*/ 3126766 h 6857997"/>
              <a:gd name="connsiteX10422" fmla="*/ 6996510 w 8851901"/>
              <a:gd name="connsiteY10422" fmla="*/ 3131488 h 6857997"/>
              <a:gd name="connsiteX10423" fmla="*/ 6988176 w 8851901"/>
              <a:gd name="connsiteY10423" fmla="*/ 3141724 h 6857997"/>
              <a:gd name="connsiteX10424" fmla="*/ 6979445 w 8851901"/>
              <a:gd name="connsiteY10424" fmla="*/ 3150779 h 6857997"/>
              <a:gd name="connsiteX10425" fmla="*/ 6969523 w 8851901"/>
              <a:gd name="connsiteY10425" fmla="*/ 3159834 h 6857997"/>
              <a:gd name="connsiteX10426" fmla="*/ 6958807 w 8851901"/>
              <a:gd name="connsiteY10426" fmla="*/ 3167708 h 6857997"/>
              <a:gd name="connsiteX10427" fmla="*/ 6948092 w 8851901"/>
              <a:gd name="connsiteY10427" fmla="*/ 3175973 h 6857997"/>
              <a:gd name="connsiteX10428" fmla="*/ 6925073 w 8851901"/>
              <a:gd name="connsiteY10428" fmla="*/ 3192506 h 6857997"/>
              <a:gd name="connsiteX10429" fmla="*/ 6902451 w 8851901"/>
              <a:gd name="connsiteY10429" fmla="*/ 3209041 h 6857997"/>
              <a:gd name="connsiteX10430" fmla="*/ 6890942 w 8851901"/>
              <a:gd name="connsiteY10430" fmla="*/ 3217308 h 6857997"/>
              <a:gd name="connsiteX10431" fmla="*/ 6880226 w 8851901"/>
              <a:gd name="connsiteY10431" fmla="*/ 3225965 h 6857997"/>
              <a:gd name="connsiteX10432" fmla="*/ 6870304 w 8851901"/>
              <a:gd name="connsiteY10432" fmla="*/ 3235020 h 6857997"/>
              <a:gd name="connsiteX10433" fmla="*/ 6860382 w 8851901"/>
              <a:gd name="connsiteY10433" fmla="*/ 3244864 h 6857997"/>
              <a:gd name="connsiteX10434" fmla="*/ 6848873 w 8851901"/>
              <a:gd name="connsiteY10434" fmla="*/ 3217308 h 6857997"/>
              <a:gd name="connsiteX10435" fmla="*/ 6843714 w 8851901"/>
              <a:gd name="connsiteY10435" fmla="*/ 3203531 h 6857997"/>
              <a:gd name="connsiteX10436" fmla="*/ 6838951 w 8851901"/>
              <a:gd name="connsiteY10436" fmla="*/ 3190143 h 6857997"/>
              <a:gd name="connsiteX10437" fmla="*/ 6842523 w 8851901"/>
              <a:gd name="connsiteY10437" fmla="*/ 3187782 h 6857997"/>
              <a:gd name="connsiteX10438" fmla="*/ 6844904 w 8851901"/>
              <a:gd name="connsiteY10438" fmla="*/ 3186206 h 6857997"/>
              <a:gd name="connsiteX10439" fmla="*/ 6847285 w 8851901"/>
              <a:gd name="connsiteY10439" fmla="*/ 3185815 h 6857997"/>
              <a:gd name="connsiteX10440" fmla="*/ 6849270 w 8851901"/>
              <a:gd name="connsiteY10440" fmla="*/ 3186206 h 6857997"/>
              <a:gd name="connsiteX10441" fmla="*/ 6850460 w 8851901"/>
              <a:gd name="connsiteY10441" fmla="*/ 3187388 h 6857997"/>
              <a:gd name="connsiteX10442" fmla="*/ 6852048 w 8851901"/>
              <a:gd name="connsiteY10442" fmla="*/ 3188568 h 6857997"/>
              <a:gd name="connsiteX10443" fmla="*/ 6853238 w 8851901"/>
              <a:gd name="connsiteY10443" fmla="*/ 3190931 h 6857997"/>
              <a:gd name="connsiteX10444" fmla="*/ 6854032 w 8851901"/>
              <a:gd name="connsiteY10444" fmla="*/ 3193689 h 6857997"/>
              <a:gd name="connsiteX10445" fmla="*/ 6856414 w 8851901"/>
              <a:gd name="connsiteY10445" fmla="*/ 3199988 h 6857997"/>
              <a:gd name="connsiteX10446" fmla="*/ 6858795 w 8851901"/>
              <a:gd name="connsiteY10446" fmla="*/ 3206678 h 6857997"/>
              <a:gd name="connsiteX10447" fmla="*/ 6860779 w 8851901"/>
              <a:gd name="connsiteY10447" fmla="*/ 3209829 h 6857997"/>
              <a:gd name="connsiteX10448" fmla="*/ 6862764 w 8851901"/>
              <a:gd name="connsiteY10448" fmla="*/ 3212978 h 6857997"/>
              <a:gd name="connsiteX10449" fmla="*/ 6865145 w 8851901"/>
              <a:gd name="connsiteY10449" fmla="*/ 3215734 h 6857997"/>
              <a:gd name="connsiteX10450" fmla="*/ 6868320 w 8851901"/>
              <a:gd name="connsiteY10450" fmla="*/ 3218094 h 6857997"/>
              <a:gd name="connsiteX10451" fmla="*/ 6887767 w 8851901"/>
              <a:gd name="connsiteY10451" fmla="*/ 3197230 h 6857997"/>
              <a:gd name="connsiteX10452" fmla="*/ 6906023 w 8851901"/>
              <a:gd name="connsiteY10452" fmla="*/ 3177941 h 6857997"/>
              <a:gd name="connsiteX10453" fmla="*/ 6924279 w 8851901"/>
              <a:gd name="connsiteY10453" fmla="*/ 3160620 h 6857997"/>
              <a:gd name="connsiteX10454" fmla="*/ 6941742 w 8851901"/>
              <a:gd name="connsiteY10454" fmla="*/ 3145269 h 6857997"/>
              <a:gd name="connsiteX10455" fmla="*/ 6950473 w 8851901"/>
              <a:gd name="connsiteY10455" fmla="*/ 3137788 h 6857997"/>
              <a:gd name="connsiteX10456" fmla="*/ 6959204 w 8851901"/>
              <a:gd name="connsiteY10456" fmla="*/ 3131096 h 6857997"/>
              <a:gd name="connsiteX10457" fmla="*/ 6967935 w 8851901"/>
              <a:gd name="connsiteY10457" fmla="*/ 3124797 h 6857997"/>
              <a:gd name="connsiteX10458" fmla="*/ 6977460 w 8851901"/>
              <a:gd name="connsiteY10458" fmla="*/ 3118499 h 6857997"/>
              <a:gd name="connsiteX10459" fmla="*/ 6986192 w 8851901"/>
              <a:gd name="connsiteY10459" fmla="*/ 3113382 h 6857997"/>
              <a:gd name="connsiteX10460" fmla="*/ 6994923 w 8851901"/>
              <a:gd name="connsiteY10460" fmla="*/ 3107871 h 6857997"/>
              <a:gd name="connsiteX10461" fmla="*/ 7004051 w 8851901"/>
              <a:gd name="connsiteY10461" fmla="*/ 3103146 h 6857997"/>
              <a:gd name="connsiteX10462" fmla="*/ 8299769 w 8851901"/>
              <a:gd name="connsiteY10462" fmla="*/ 3090878 h 6857997"/>
              <a:gd name="connsiteX10463" fmla="*/ 8301991 w 8851901"/>
              <a:gd name="connsiteY10463" fmla="*/ 3095700 h 6857997"/>
              <a:gd name="connsiteX10464" fmla="*/ 8303103 w 8851901"/>
              <a:gd name="connsiteY10464" fmla="*/ 3099315 h 6857997"/>
              <a:gd name="connsiteX10465" fmla="*/ 8304214 w 8851901"/>
              <a:gd name="connsiteY10465" fmla="*/ 3103733 h 6857997"/>
              <a:gd name="connsiteX10466" fmla="*/ 8304214 w 8851901"/>
              <a:gd name="connsiteY10466" fmla="*/ 3107748 h 6857997"/>
              <a:gd name="connsiteX10467" fmla="*/ 8303844 w 8851901"/>
              <a:gd name="connsiteY10467" fmla="*/ 3111764 h 6857997"/>
              <a:gd name="connsiteX10468" fmla="*/ 8302362 w 8851901"/>
              <a:gd name="connsiteY10468" fmla="*/ 3116184 h 6857997"/>
              <a:gd name="connsiteX10469" fmla="*/ 8300510 w 8851901"/>
              <a:gd name="connsiteY10469" fmla="*/ 3120200 h 6857997"/>
              <a:gd name="connsiteX10470" fmla="*/ 8297917 w 8851901"/>
              <a:gd name="connsiteY10470" fmla="*/ 3124217 h 6857997"/>
              <a:gd name="connsiteX10471" fmla="*/ 8295694 w 8851901"/>
              <a:gd name="connsiteY10471" fmla="*/ 3120200 h 6857997"/>
              <a:gd name="connsiteX10472" fmla="*/ 8294212 w 8851901"/>
              <a:gd name="connsiteY10472" fmla="*/ 3115781 h 6857997"/>
              <a:gd name="connsiteX10473" fmla="*/ 8293101 w 8851901"/>
              <a:gd name="connsiteY10473" fmla="*/ 3111764 h 6857997"/>
              <a:gd name="connsiteX10474" fmla="*/ 8293101 w 8851901"/>
              <a:gd name="connsiteY10474" fmla="*/ 3107748 h 6857997"/>
              <a:gd name="connsiteX10475" fmla="*/ 8293842 w 8851901"/>
              <a:gd name="connsiteY10475" fmla="*/ 3103733 h 6857997"/>
              <a:gd name="connsiteX10476" fmla="*/ 8294953 w 8851901"/>
              <a:gd name="connsiteY10476" fmla="*/ 3099315 h 6857997"/>
              <a:gd name="connsiteX10477" fmla="*/ 8296805 w 8851901"/>
              <a:gd name="connsiteY10477" fmla="*/ 3095700 h 6857997"/>
              <a:gd name="connsiteX10478" fmla="*/ 6584202 w 8851901"/>
              <a:gd name="connsiteY10478" fmla="*/ 3067066 h 6857997"/>
              <a:gd name="connsiteX10479" fmla="*/ 6586164 w 8851901"/>
              <a:gd name="connsiteY10479" fmla="*/ 3071548 h 6857997"/>
              <a:gd name="connsiteX10480" fmla="*/ 6587341 w 8851901"/>
              <a:gd name="connsiteY10480" fmla="*/ 3075219 h 6857997"/>
              <a:gd name="connsiteX10481" fmla="*/ 6588126 w 8851901"/>
              <a:gd name="connsiteY10481" fmla="*/ 3078887 h 6857997"/>
              <a:gd name="connsiteX10482" fmla="*/ 6587341 w 8851901"/>
              <a:gd name="connsiteY10482" fmla="*/ 3082555 h 6857997"/>
              <a:gd name="connsiteX10483" fmla="*/ 6586164 w 8851901"/>
              <a:gd name="connsiteY10483" fmla="*/ 3085003 h 6857997"/>
              <a:gd name="connsiteX10484" fmla="*/ 6584594 w 8851901"/>
              <a:gd name="connsiteY10484" fmla="*/ 3087447 h 6857997"/>
              <a:gd name="connsiteX10485" fmla="*/ 6582240 w 8851901"/>
              <a:gd name="connsiteY10485" fmla="*/ 3089484 h 6857997"/>
              <a:gd name="connsiteX10486" fmla="*/ 6579885 w 8851901"/>
              <a:gd name="connsiteY10486" fmla="*/ 3090708 h 6857997"/>
              <a:gd name="connsiteX10487" fmla="*/ 6576746 w 8851901"/>
              <a:gd name="connsiteY10487" fmla="*/ 3092337 h 6857997"/>
              <a:gd name="connsiteX10488" fmla="*/ 6573999 w 8851901"/>
              <a:gd name="connsiteY10488" fmla="*/ 3093560 h 6857997"/>
              <a:gd name="connsiteX10489" fmla="*/ 6567720 w 8851901"/>
              <a:gd name="connsiteY10489" fmla="*/ 3094784 h 6857997"/>
              <a:gd name="connsiteX10490" fmla="*/ 6556733 w 8851901"/>
              <a:gd name="connsiteY10490" fmla="*/ 3097230 h 6857997"/>
              <a:gd name="connsiteX10491" fmla="*/ 6554771 w 8851901"/>
              <a:gd name="connsiteY10491" fmla="*/ 3091931 h 6857997"/>
              <a:gd name="connsiteX10492" fmla="*/ 6553201 w 8851901"/>
              <a:gd name="connsiteY10492" fmla="*/ 3087855 h 6857997"/>
              <a:gd name="connsiteX10493" fmla="*/ 6553201 w 8851901"/>
              <a:gd name="connsiteY10493" fmla="*/ 3085003 h 6857997"/>
              <a:gd name="connsiteX10494" fmla="*/ 6553593 w 8851901"/>
              <a:gd name="connsiteY10494" fmla="*/ 3082555 h 6857997"/>
              <a:gd name="connsiteX10495" fmla="*/ 6554771 w 8851901"/>
              <a:gd name="connsiteY10495" fmla="*/ 3080517 h 6857997"/>
              <a:gd name="connsiteX10496" fmla="*/ 6556733 w 8851901"/>
              <a:gd name="connsiteY10496" fmla="*/ 3079296 h 6857997"/>
              <a:gd name="connsiteX10497" fmla="*/ 6558695 w 8851901"/>
              <a:gd name="connsiteY10497" fmla="*/ 3078479 h 6857997"/>
              <a:gd name="connsiteX10498" fmla="*/ 6561049 w 8851901"/>
              <a:gd name="connsiteY10498" fmla="*/ 3078072 h 6857997"/>
              <a:gd name="connsiteX10499" fmla="*/ 6567328 w 8851901"/>
              <a:gd name="connsiteY10499" fmla="*/ 3076850 h 6857997"/>
              <a:gd name="connsiteX10500" fmla="*/ 6573607 w 8851901"/>
              <a:gd name="connsiteY10500" fmla="*/ 3075219 h 6857997"/>
              <a:gd name="connsiteX10501" fmla="*/ 6576354 w 8851901"/>
              <a:gd name="connsiteY10501" fmla="*/ 3074404 h 6857997"/>
              <a:gd name="connsiteX10502" fmla="*/ 6579493 w 8851901"/>
              <a:gd name="connsiteY10502" fmla="*/ 3072366 h 6857997"/>
              <a:gd name="connsiteX10503" fmla="*/ 6581847 w 8851901"/>
              <a:gd name="connsiteY10503" fmla="*/ 3070327 h 6857997"/>
              <a:gd name="connsiteX10504" fmla="*/ 8361954 w 8851901"/>
              <a:gd name="connsiteY10504" fmla="*/ 3065478 h 6857997"/>
              <a:gd name="connsiteX10505" fmla="*/ 8363985 w 8851901"/>
              <a:gd name="connsiteY10505" fmla="*/ 3067464 h 6857997"/>
              <a:gd name="connsiteX10506" fmla="*/ 8364797 w 8851901"/>
              <a:gd name="connsiteY10506" fmla="*/ 3069051 h 6857997"/>
              <a:gd name="connsiteX10507" fmla="*/ 8365203 w 8851901"/>
              <a:gd name="connsiteY10507" fmla="*/ 3071037 h 6857997"/>
              <a:gd name="connsiteX10508" fmla="*/ 8365203 w 8851901"/>
              <a:gd name="connsiteY10508" fmla="*/ 3073020 h 6857997"/>
              <a:gd name="connsiteX10509" fmla="*/ 8364797 w 8851901"/>
              <a:gd name="connsiteY10509" fmla="*/ 3076195 h 6857997"/>
              <a:gd name="connsiteX10510" fmla="*/ 8363173 w 8851901"/>
              <a:gd name="connsiteY10510" fmla="*/ 3080164 h 6857997"/>
              <a:gd name="connsiteX10511" fmla="*/ 8362767 w 8851901"/>
              <a:gd name="connsiteY10511" fmla="*/ 3083736 h 6857997"/>
              <a:gd name="connsiteX10512" fmla="*/ 8362767 w 8851901"/>
              <a:gd name="connsiteY10512" fmla="*/ 3085719 h 6857997"/>
              <a:gd name="connsiteX10513" fmla="*/ 8363173 w 8851901"/>
              <a:gd name="connsiteY10513" fmla="*/ 3087703 h 6857997"/>
              <a:gd name="connsiteX10514" fmla="*/ 8364391 w 8851901"/>
              <a:gd name="connsiteY10514" fmla="*/ 3088894 h 6857997"/>
              <a:gd name="connsiteX10515" fmla="*/ 8366016 w 8851901"/>
              <a:gd name="connsiteY10515" fmla="*/ 3090880 h 6857997"/>
              <a:gd name="connsiteX10516" fmla="*/ 8368046 w 8851901"/>
              <a:gd name="connsiteY10516" fmla="*/ 3092864 h 6857997"/>
              <a:gd name="connsiteX10517" fmla="*/ 8370889 w 8851901"/>
              <a:gd name="connsiteY10517" fmla="*/ 3094452 h 6857997"/>
              <a:gd name="connsiteX10518" fmla="*/ 8370483 w 8851901"/>
              <a:gd name="connsiteY10518" fmla="*/ 3096038 h 6857997"/>
              <a:gd name="connsiteX10519" fmla="*/ 8369671 w 8851901"/>
              <a:gd name="connsiteY10519" fmla="*/ 3096435 h 6857997"/>
              <a:gd name="connsiteX10520" fmla="*/ 8368858 w 8851901"/>
              <a:gd name="connsiteY10520" fmla="*/ 3096832 h 6857997"/>
              <a:gd name="connsiteX10521" fmla="*/ 8368046 w 8851901"/>
              <a:gd name="connsiteY10521" fmla="*/ 3096832 h 6857997"/>
              <a:gd name="connsiteX10522" fmla="*/ 8366016 w 8851901"/>
              <a:gd name="connsiteY10522" fmla="*/ 3096038 h 6857997"/>
              <a:gd name="connsiteX10523" fmla="*/ 8363173 w 8851901"/>
              <a:gd name="connsiteY10523" fmla="*/ 3094847 h 6857997"/>
              <a:gd name="connsiteX10524" fmla="*/ 8357893 w 8851901"/>
              <a:gd name="connsiteY10524" fmla="*/ 3101993 h 6857997"/>
              <a:gd name="connsiteX10525" fmla="*/ 8356269 w 8851901"/>
              <a:gd name="connsiteY10525" fmla="*/ 3099610 h 6857997"/>
              <a:gd name="connsiteX10526" fmla="*/ 8355457 w 8851901"/>
              <a:gd name="connsiteY10526" fmla="*/ 3097230 h 6857997"/>
              <a:gd name="connsiteX10527" fmla="*/ 8354238 w 8851901"/>
              <a:gd name="connsiteY10527" fmla="*/ 3095245 h 6857997"/>
              <a:gd name="connsiteX10528" fmla="*/ 8353832 w 8851901"/>
              <a:gd name="connsiteY10528" fmla="*/ 3092864 h 6857997"/>
              <a:gd name="connsiteX10529" fmla="*/ 8353426 w 8851901"/>
              <a:gd name="connsiteY10529" fmla="*/ 3088498 h 6857997"/>
              <a:gd name="connsiteX10530" fmla="*/ 8354238 w 8851901"/>
              <a:gd name="connsiteY10530" fmla="*/ 3083736 h 6857997"/>
              <a:gd name="connsiteX10531" fmla="*/ 8355457 w 8851901"/>
              <a:gd name="connsiteY10531" fmla="*/ 3079370 h 6857997"/>
              <a:gd name="connsiteX10532" fmla="*/ 8357487 w 8851901"/>
              <a:gd name="connsiteY10532" fmla="*/ 3075004 h 6857997"/>
              <a:gd name="connsiteX10533" fmla="*/ 8276017 w 8851901"/>
              <a:gd name="connsiteY10533" fmla="*/ 3054368 h 6857997"/>
              <a:gd name="connsiteX10534" fmla="*/ 8277216 w 8851901"/>
              <a:gd name="connsiteY10534" fmla="*/ 3057913 h 6857997"/>
              <a:gd name="connsiteX10535" fmla="*/ 8278015 w 8851901"/>
              <a:gd name="connsiteY10535" fmla="*/ 3061067 h 6857997"/>
              <a:gd name="connsiteX10536" fmla="*/ 8278814 w 8851901"/>
              <a:gd name="connsiteY10536" fmla="*/ 3064613 h 6857997"/>
              <a:gd name="connsiteX10537" fmla="*/ 8278814 w 8851901"/>
              <a:gd name="connsiteY10537" fmla="*/ 3068160 h 6857997"/>
              <a:gd name="connsiteX10538" fmla="*/ 8278414 w 8851901"/>
              <a:gd name="connsiteY10538" fmla="*/ 3075256 h 6857997"/>
              <a:gd name="connsiteX10539" fmla="*/ 8276816 w 8851901"/>
              <a:gd name="connsiteY10539" fmla="*/ 3081955 h 6857997"/>
              <a:gd name="connsiteX10540" fmla="*/ 8274419 w 8851901"/>
              <a:gd name="connsiteY10540" fmla="*/ 3089446 h 6857997"/>
              <a:gd name="connsiteX10541" fmla="*/ 8271622 w 8851901"/>
              <a:gd name="connsiteY10541" fmla="*/ 3096537 h 6857997"/>
              <a:gd name="connsiteX10542" fmla="*/ 8267626 w 8851901"/>
              <a:gd name="connsiteY10542" fmla="*/ 3103632 h 6857997"/>
              <a:gd name="connsiteX10543" fmla="*/ 8263630 w 8851901"/>
              <a:gd name="connsiteY10543" fmla="*/ 3110727 h 6857997"/>
              <a:gd name="connsiteX10544" fmla="*/ 8253641 w 8851901"/>
              <a:gd name="connsiteY10544" fmla="*/ 3124918 h 6857997"/>
              <a:gd name="connsiteX10545" fmla="*/ 8243651 w 8851901"/>
              <a:gd name="connsiteY10545" fmla="*/ 3139499 h 6857997"/>
              <a:gd name="connsiteX10546" fmla="*/ 8234061 w 8851901"/>
              <a:gd name="connsiteY10546" fmla="*/ 3154081 h 6857997"/>
              <a:gd name="connsiteX10547" fmla="*/ 8229666 w 8851901"/>
              <a:gd name="connsiteY10547" fmla="*/ 3161571 h 6857997"/>
              <a:gd name="connsiteX10548" fmla="*/ 8226469 w 8851901"/>
              <a:gd name="connsiteY10548" fmla="*/ 3168666 h 6857997"/>
              <a:gd name="connsiteX10549" fmla="*/ 8224072 w 8851901"/>
              <a:gd name="connsiteY10549" fmla="*/ 3165116 h 6857997"/>
              <a:gd name="connsiteX10550" fmla="*/ 8222074 w 8851901"/>
              <a:gd name="connsiteY10550" fmla="*/ 3161964 h 6857997"/>
              <a:gd name="connsiteX10551" fmla="*/ 8220875 w 8851901"/>
              <a:gd name="connsiteY10551" fmla="*/ 3158416 h 6857997"/>
              <a:gd name="connsiteX10552" fmla="*/ 8220076 w 8851901"/>
              <a:gd name="connsiteY10552" fmla="*/ 3154475 h 6857997"/>
              <a:gd name="connsiteX10553" fmla="*/ 8220076 w 8851901"/>
              <a:gd name="connsiteY10553" fmla="*/ 3151322 h 6857997"/>
              <a:gd name="connsiteX10554" fmla="*/ 8220076 w 8851901"/>
              <a:gd name="connsiteY10554" fmla="*/ 3147777 h 6857997"/>
              <a:gd name="connsiteX10555" fmla="*/ 8220476 w 8851901"/>
              <a:gd name="connsiteY10555" fmla="*/ 3144623 h 6857997"/>
              <a:gd name="connsiteX10556" fmla="*/ 8221275 w 8851901"/>
              <a:gd name="connsiteY10556" fmla="*/ 3141076 h 6857997"/>
              <a:gd name="connsiteX10557" fmla="*/ 8222473 w 8851901"/>
              <a:gd name="connsiteY10557" fmla="*/ 3137135 h 6857997"/>
              <a:gd name="connsiteX10558" fmla="*/ 8224072 w 8851901"/>
              <a:gd name="connsiteY10558" fmla="*/ 3133981 h 6857997"/>
              <a:gd name="connsiteX10559" fmla="*/ 8227668 w 8851901"/>
              <a:gd name="connsiteY10559" fmla="*/ 3126492 h 6857997"/>
              <a:gd name="connsiteX10560" fmla="*/ 8232863 w 8851901"/>
              <a:gd name="connsiteY10560" fmla="*/ 3119398 h 6857997"/>
              <a:gd name="connsiteX10561" fmla="*/ 8238057 w 8851901"/>
              <a:gd name="connsiteY10561" fmla="*/ 3111910 h 6857997"/>
              <a:gd name="connsiteX10562" fmla="*/ 8250444 w 8851901"/>
              <a:gd name="connsiteY10562" fmla="*/ 3097326 h 6857997"/>
              <a:gd name="connsiteX10563" fmla="*/ 8256438 w 8851901"/>
              <a:gd name="connsiteY10563" fmla="*/ 3090233 h 6857997"/>
              <a:gd name="connsiteX10564" fmla="*/ 8261632 w 8851901"/>
              <a:gd name="connsiteY10564" fmla="*/ 3083137 h 6857997"/>
              <a:gd name="connsiteX10565" fmla="*/ 8266427 w 8851901"/>
              <a:gd name="connsiteY10565" fmla="*/ 3075648 h 6857997"/>
              <a:gd name="connsiteX10566" fmla="*/ 8270822 w 8851901"/>
              <a:gd name="connsiteY10566" fmla="*/ 3068555 h 6857997"/>
              <a:gd name="connsiteX10567" fmla="*/ 8274019 w 8851901"/>
              <a:gd name="connsiteY10567" fmla="*/ 3061067 h 6857997"/>
              <a:gd name="connsiteX10568" fmla="*/ 8275218 w 8851901"/>
              <a:gd name="connsiteY10568" fmla="*/ 3057913 h 6857997"/>
              <a:gd name="connsiteX10569" fmla="*/ 6119481 w 8851901"/>
              <a:gd name="connsiteY10569" fmla="*/ 3051190 h 6857997"/>
              <a:gd name="connsiteX10570" fmla="*/ 6120699 w 8851901"/>
              <a:gd name="connsiteY10570" fmla="*/ 3051190 h 6857997"/>
              <a:gd name="connsiteX10571" fmla="*/ 6122324 w 8851901"/>
              <a:gd name="connsiteY10571" fmla="*/ 3051589 h 6857997"/>
              <a:gd name="connsiteX10572" fmla="*/ 6123948 w 8851901"/>
              <a:gd name="connsiteY10572" fmla="*/ 3051984 h 6857997"/>
              <a:gd name="connsiteX10573" fmla="*/ 6125573 w 8851901"/>
              <a:gd name="connsiteY10573" fmla="*/ 3053570 h 6857997"/>
              <a:gd name="connsiteX10574" fmla="*/ 6127197 w 8851901"/>
              <a:gd name="connsiteY10574" fmla="*/ 3055160 h 6857997"/>
              <a:gd name="connsiteX10575" fmla="*/ 6129228 w 8851901"/>
              <a:gd name="connsiteY10575" fmla="*/ 3057542 h 6857997"/>
              <a:gd name="connsiteX10576" fmla="*/ 6130446 w 8851901"/>
              <a:gd name="connsiteY10576" fmla="*/ 3059922 h 6857997"/>
              <a:gd name="connsiteX10577" fmla="*/ 6132070 w 8851901"/>
              <a:gd name="connsiteY10577" fmla="*/ 3062702 h 6857997"/>
              <a:gd name="connsiteX10578" fmla="*/ 6133289 w 8851901"/>
              <a:gd name="connsiteY10578" fmla="*/ 3065876 h 6857997"/>
              <a:gd name="connsiteX10579" fmla="*/ 6134101 w 8851901"/>
              <a:gd name="connsiteY10579" fmla="*/ 3069844 h 6857997"/>
              <a:gd name="connsiteX10580" fmla="*/ 6133289 w 8851901"/>
              <a:gd name="connsiteY10580" fmla="*/ 3070242 h 6857997"/>
              <a:gd name="connsiteX10581" fmla="*/ 6132070 w 8851901"/>
              <a:gd name="connsiteY10581" fmla="*/ 3070242 h 6857997"/>
              <a:gd name="connsiteX10582" fmla="*/ 6130040 w 8851901"/>
              <a:gd name="connsiteY10582" fmla="*/ 3069844 h 6857997"/>
              <a:gd name="connsiteX10583" fmla="*/ 6128009 w 8851901"/>
              <a:gd name="connsiteY10583" fmla="*/ 3067859 h 6857997"/>
              <a:gd name="connsiteX10584" fmla="*/ 6125979 w 8851901"/>
              <a:gd name="connsiteY10584" fmla="*/ 3065876 h 6857997"/>
              <a:gd name="connsiteX10585" fmla="*/ 6123948 w 8851901"/>
              <a:gd name="connsiteY10585" fmla="*/ 3063892 h 6857997"/>
              <a:gd name="connsiteX10586" fmla="*/ 6121511 w 8851901"/>
              <a:gd name="connsiteY10586" fmla="*/ 3062304 h 6857997"/>
              <a:gd name="connsiteX10587" fmla="*/ 6119481 w 8851901"/>
              <a:gd name="connsiteY10587" fmla="*/ 3061906 h 6857997"/>
              <a:gd name="connsiteX10588" fmla="*/ 6118669 w 8851901"/>
              <a:gd name="connsiteY10588" fmla="*/ 3061906 h 6857997"/>
              <a:gd name="connsiteX10589" fmla="*/ 6117856 w 8851901"/>
              <a:gd name="connsiteY10589" fmla="*/ 3062304 h 6857997"/>
              <a:gd name="connsiteX10590" fmla="*/ 6117044 w 8851901"/>
              <a:gd name="connsiteY10590" fmla="*/ 3059527 h 6857997"/>
              <a:gd name="connsiteX10591" fmla="*/ 6116638 w 8851901"/>
              <a:gd name="connsiteY10591" fmla="*/ 3056749 h 6857997"/>
              <a:gd name="connsiteX10592" fmla="*/ 6117044 w 8851901"/>
              <a:gd name="connsiteY10592" fmla="*/ 3054763 h 6857997"/>
              <a:gd name="connsiteX10593" fmla="*/ 6117856 w 8851901"/>
              <a:gd name="connsiteY10593" fmla="*/ 3053175 h 6857997"/>
              <a:gd name="connsiteX10594" fmla="*/ 6118262 w 8851901"/>
              <a:gd name="connsiteY10594" fmla="*/ 3051984 h 6857997"/>
              <a:gd name="connsiteX10595" fmla="*/ 6677026 w 8851901"/>
              <a:gd name="connsiteY10595" fmla="*/ 3049603 h 6857997"/>
              <a:gd name="connsiteX10596" fmla="*/ 6680201 w 8851901"/>
              <a:gd name="connsiteY10596" fmla="*/ 3053560 h 6857997"/>
              <a:gd name="connsiteX10597" fmla="*/ 6682186 w 8851901"/>
              <a:gd name="connsiteY10597" fmla="*/ 3056723 h 6857997"/>
              <a:gd name="connsiteX10598" fmla="*/ 6683376 w 8851901"/>
              <a:gd name="connsiteY10598" fmla="*/ 3059886 h 6857997"/>
              <a:gd name="connsiteX10599" fmla="*/ 6684567 w 8851901"/>
              <a:gd name="connsiteY10599" fmla="*/ 3062257 h 6857997"/>
              <a:gd name="connsiteX10600" fmla="*/ 6684964 w 8851901"/>
              <a:gd name="connsiteY10600" fmla="*/ 3064632 h 6857997"/>
              <a:gd name="connsiteX10601" fmla="*/ 6684964 w 8851901"/>
              <a:gd name="connsiteY10601" fmla="*/ 3066609 h 6857997"/>
              <a:gd name="connsiteX10602" fmla="*/ 6684964 w 8851901"/>
              <a:gd name="connsiteY10602" fmla="*/ 3068585 h 6857997"/>
              <a:gd name="connsiteX10603" fmla="*/ 6684170 w 8851901"/>
              <a:gd name="connsiteY10603" fmla="*/ 3070563 h 6857997"/>
              <a:gd name="connsiteX10604" fmla="*/ 6682980 w 8851901"/>
              <a:gd name="connsiteY10604" fmla="*/ 3072144 h 6857997"/>
              <a:gd name="connsiteX10605" fmla="*/ 6682186 w 8851901"/>
              <a:gd name="connsiteY10605" fmla="*/ 3073329 h 6857997"/>
              <a:gd name="connsiteX10606" fmla="*/ 6678614 w 8851901"/>
              <a:gd name="connsiteY10606" fmla="*/ 3076100 h 6857997"/>
              <a:gd name="connsiteX10607" fmla="*/ 6674248 w 8851901"/>
              <a:gd name="connsiteY10607" fmla="*/ 3078077 h 6857997"/>
              <a:gd name="connsiteX10608" fmla="*/ 6669486 w 8851901"/>
              <a:gd name="connsiteY10608" fmla="*/ 3079659 h 6857997"/>
              <a:gd name="connsiteX10609" fmla="*/ 6659961 w 8851901"/>
              <a:gd name="connsiteY10609" fmla="*/ 3084403 h 6857997"/>
              <a:gd name="connsiteX10610" fmla="*/ 6655595 w 8851901"/>
              <a:gd name="connsiteY10610" fmla="*/ 3085984 h 6857997"/>
              <a:gd name="connsiteX10611" fmla="*/ 6652420 w 8851901"/>
              <a:gd name="connsiteY10611" fmla="*/ 3089149 h 6857997"/>
              <a:gd name="connsiteX10612" fmla="*/ 6650833 w 8851901"/>
              <a:gd name="connsiteY10612" fmla="*/ 3091125 h 6857997"/>
              <a:gd name="connsiteX10613" fmla="*/ 6650039 w 8851901"/>
              <a:gd name="connsiteY10613" fmla="*/ 3093103 h 6857997"/>
              <a:gd name="connsiteX10614" fmla="*/ 6648848 w 8851901"/>
              <a:gd name="connsiteY10614" fmla="*/ 3095080 h 6857997"/>
              <a:gd name="connsiteX10615" fmla="*/ 6648451 w 8851901"/>
              <a:gd name="connsiteY10615" fmla="*/ 3097451 h 6857997"/>
              <a:gd name="connsiteX10616" fmla="*/ 6648451 w 8851901"/>
              <a:gd name="connsiteY10616" fmla="*/ 3099826 h 6857997"/>
              <a:gd name="connsiteX10617" fmla="*/ 6648848 w 8851901"/>
              <a:gd name="connsiteY10617" fmla="*/ 3102596 h 6857997"/>
              <a:gd name="connsiteX10618" fmla="*/ 6649245 w 8851901"/>
              <a:gd name="connsiteY10618" fmla="*/ 3106153 h 6857997"/>
              <a:gd name="connsiteX10619" fmla="*/ 6650833 w 8851901"/>
              <a:gd name="connsiteY10619" fmla="*/ 3109317 h 6857997"/>
              <a:gd name="connsiteX10620" fmla="*/ 6649245 w 8851901"/>
              <a:gd name="connsiteY10620" fmla="*/ 3106942 h 6857997"/>
              <a:gd name="connsiteX10621" fmla="*/ 6647261 w 8851901"/>
              <a:gd name="connsiteY10621" fmla="*/ 3104967 h 6857997"/>
              <a:gd name="connsiteX10622" fmla="*/ 6644879 w 8851901"/>
              <a:gd name="connsiteY10622" fmla="*/ 3103781 h 6857997"/>
              <a:gd name="connsiteX10623" fmla="*/ 6642498 w 8851901"/>
              <a:gd name="connsiteY10623" fmla="*/ 3102596 h 6857997"/>
              <a:gd name="connsiteX10624" fmla="*/ 6640117 w 8851901"/>
              <a:gd name="connsiteY10624" fmla="*/ 3102198 h 6857997"/>
              <a:gd name="connsiteX10625" fmla="*/ 6637736 w 8851901"/>
              <a:gd name="connsiteY10625" fmla="*/ 3102198 h 6857997"/>
              <a:gd name="connsiteX10626" fmla="*/ 6635354 w 8851901"/>
              <a:gd name="connsiteY10626" fmla="*/ 3102596 h 6857997"/>
              <a:gd name="connsiteX10627" fmla="*/ 6632973 w 8851901"/>
              <a:gd name="connsiteY10627" fmla="*/ 3102989 h 6857997"/>
              <a:gd name="connsiteX10628" fmla="*/ 6630195 w 8851901"/>
              <a:gd name="connsiteY10628" fmla="*/ 3104571 h 6857997"/>
              <a:gd name="connsiteX10629" fmla="*/ 6628608 w 8851901"/>
              <a:gd name="connsiteY10629" fmla="*/ 3106549 h 6857997"/>
              <a:gd name="connsiteX10630" fmla="*/ 6627020 w 8851901"/>
              <a:gd name="connsiteY10630" fmla="*/ 3108524 h 6857997"/>
              <a:gd name="connsiteX10631" fmla="*/ 6625433 w 8851901"/>
              <a:gd name="connsiteY10631" fmla="*/ 3111292 h 6857997"/>
              <a:gd name="connsiteX10632" fmla="*/ 6625036 w 8851901"/>
              <a:gd name="connsiteY10632" fmla="*/ 3114455 h 6857997"/>
              <a:gd name="connsiteX10633" fmla="*/ 6624639 w 8851901"/>
              <a:gd name="connsiteY10633" fmla="*/ 3118016 h 6857997"/>
              <a:gd name="connsiteX10634" fmla="*/ 6625036 w 8851901"/>
              <a:gd name="connsiteY10634" fmla="*/ 3121971 h 6857997"/>
              <a:gd name="connsiteX10635" fmla="*/ 6625829 w 8851901"/>
              <a:gd name="connsiteY10635" fmla="*/ 3127110 h 6857997"/>
              <a:gd name="connsiteX10636" fmla="*/ 6623051 w 8851901"/>
              <a:gd name="connsiteY10636" fmla="*/ 3123948 h 6857997"/>
              <a:gd name="connsiteX10637" fmla="*/ 6619479 w 8851901"/>
              <a:gd name="connsiteY10637" fmla="*/ 3121179 h 6857997"/>
              <a:gd name="connsiteX10638" fmla="*/ 6616701 w 8851901"/>
              <a:gd name="connsiteY10638" fmla="*/ 3119204 h 6857997"/>
              <a:gd name="connsiteX10639" fmla="*/ 6613923 w 8851901"/>
              <a:gd name="connsiteY10639" fmla="*/ 3118016 h 6857997"/>
              <a:gd name="connsiteX10640" fmla="*/ 6612336 w 8851901"/>
              <a:gd name="connsiteY10640" fmla="*/ 3118016 h 6857997"/>
              <a:gd name="connsiteX10641" fmla="*/ 6611542 w 8851901"/>
              <a:gd name="connsiteY10641" fmla="*/ 3118806 h 6857997"/>
              <a:gd name="connsiteX10642" fmla="*/ 6610748 w 8851901"/>
              <a:gd name="connsiteY10642" fmla="*/ 3119597 h 6857997"/>
              <a:gd name="connsiteX10643" fmla="*/ 6610351 w 8851901"/>
              <a:gd name="connsiteY10643" fmla="*/ 3121179 h 6857997"/>
              <a:gd name="connsiteX10644" fmla="*/ 6610351 w 8851901"/>
              <a:gd name="connsiteY10644" fmla="*/ 3123552 h 6857997"/>
              <a:gd name="connsiteX10645" fmla="*/ 6610748 w 8851901"/>
              <a:gd name="connsiteY10645" fmla="*/ 3127110 h 6857997"/>
              <a:gd name="connsiteX10646" fmla="*/ 6613129 w 8851901"/>
              <a:gd name="connsiteY10646" fmla="*/ 3135811 h 6857997"/>
              <a:gd name="connsiteX10647" fmla="*/ 6607970 w 8851901"/>
              <a:gd name="connsiteY10647" fmla="*/ 3133833 h 6857997"/>
              <a:gd name="connsiteX10648" fmla="*/ 6603207 w 8851901"/>
              <a:gd name="connsiteY10648" fmla="*/ 3132648 h 6857997"/>
              <a:gd name="connsiteX10649" fmla="*/ 6598048 w 8851901"/>
              <a:gd name="connsiteY10649" fmla="*/ 3132648 h 6857997"/>
              <a:gd name="connsiteX10650" fmla="*/ 6594476 w 8851901"/>
              <a:gd name="connsiteY10650" fmla="*/ 3133833 h 6857997"/>
              <a:gd name="connsiteX10651" fmla="*/ 6590507 w 8851901"/>
              <a:gd name="connsiteY10651" fmla="*/ 3135019 h 6857997"/>
              <a:gd name="connsiteX10652" fmla="*/ 6586936 w 8851901"/>
              <a:gd name="connsiteY10652" fmla="*/ 3136997 h 6857997"/>
              <a:gd name="connsiteX10653" fmla="*/ 6584157 w 8851901"/>
              <a:gd name="connsiteY10653" fmla="*/ 3139368 h 6857997"/>
              <a:gd name="connsiteX10654" fmla="*/ 6580585 w 8851901"/>
              <a:gd name="connsiteY10654" fmla="*/ 3142137 h 6857997"/>
              <a:gd name="connsiteX10655" fmla="*/ 6574235 w 8851901"/>
              <a:gd name="connsiteY10655" fmla="*/ 3147673 h 6857997"/>
              <a:gd name="connsiteX10656" fmla="*/ 6571060 w 8851901"/>
              <a:gd name="connsiteY10656" fmla="*/ 3150837 h 6857997"/>
              <a:gd name="connsiteX10657" fmla="*/ 6567489 w 8851901"/>
              <a:gd name="connsiteY10657" fmla="*/ 3153209 h 6857997"/>
              <a:gd name="connsiteX10658" fmla="*/ 6563520 w 8851901"/>
              <a:gd name="connsiteY10658" fmla="*/ 3155582 h 6857997"/>
              <a:gd name="connsiteX10659" fmla="*/ 6559551 w 8851901"/>
              <a:gd name="connsiteY10659" fmla="*/ 3157559 h 6857997"/>
              <a:gd name="connsiteX10660" fmla="*/ 6555185 w 8851901"/>
              <a:gd name="connsiteY10660" fmla="*/ 3158350 h 6857997"/>
              <a:gd name="connsiteX10661" fmla="*/ 6550026 w 8851901"/>
              <a:gd name="connsiteY10661" fmla="*/ 3159141 h 6857997"/>
              <a:gd name="connsiteX10662" fmla="*/ 6555185 w 8851901"/>
              <a:gd name="connsiteY10662" fmla="*/ 3148859 h 6857997"/>
              <a:gd name="connsiteX10663" fmla="*/ 6560742 w 8851901"/>
              <a:gd name="connsiteY10663" fmla="*/ 3138974 h 6857997"/>
              <a:gd name="connsiteX10664" fmla="*/ 6567092 w 8851901"/>
              <a:gd name="connsiteY10664" fmla="*/ 3130671 h 6857997"/>
              <a:gd name="connsiteX10665" fmla="*/ 6574235 w 8851901"/>
              <a:gd name="connsiteY10665" fmla="*/ 3122761 h 6857997"/>
              <a:gd name="connsiteX10666" fmla="*/ 6581776 w 8851901"/>
              <a:gd name="connsiteY10666" fmla="*/ 3115644 h 6857997"/>
              <a:gd name="connsiteX10667" fmla="*/ 6589317 w 8851901"/>
              <a:gd name="connsiteY10667" fmla="*/ 3108920 h 6857997"/>
              <a:gd name="connsiteX10668" fmla="*/ 6598048 w 8851901"/>
              <a:gd name="connsiteY10668" fmla="*/ 3102989 h 6857997"/>
              <a:gd name="connsiteX10669" fmla="*/ 6606382 w 8851901"/>
              <a:gd name="connsiteY10669" fmla="*/ 3097451 h 6857997"/>
              <a:gd name="connsiteX10670" fmla="*/ 6624639 w 8851901"/>
              <a:gd name="connsiteY10670" fmla="*/ 3087172 h 6857997"/>
              <a:gd name="connsiteX10671" fmla="*/ 6642895 w 8851901"/>
              <a:gd name="connsiteY10671" fmla="*/ 3076494 h 6857997"/>
              <a:gd name="connsiteX10672" fmla="*/ 6651626 w 8851901"/>
              <a:gd name="connsiteY10672" fmla="*/ 3070563 h 6857997"/>
              <a:gd name="connsiteX10673" fmla="*/ 6660755 w 8851901"/>
              <a:gd name="connsiteY10673" fmla="*/ 3064235 h 6857997"/>
              <a:gd name="connsiteX10674" fmla="*/ 6669486 w 8851901"/>
              <a:gd name="connsiteY10674" fmla="*/ 3057513 h 6857997"/>
              <a:gd name="connsiteX10675" fmla="*/ 5954713 w 8851901"/>
              <a:gd name="connsiteY10675" fmla="*/ 3040076 h 6857997"/>
              <a:gd name="connsiteX10676" fmla="*/ 5955904 w 8851901"/>
              <a:gd name="connsiteY10676" fmla="*/ 3040076 h 6857997"/>
              <a:gd name="connsiteX10677" fmla="*/ 5956697 w 8851901"/>
              <a:gd name="connsiteY10677" fmla="*/ 3040076 h 6857997"/>
              <a:gd name="connsiteX10678" fmla="*/ 5957888 w 8851901"/>
              <a:gd name="connsiteY10678" fmla="*/ 3040885 h 6857997"/>
              <a:gd name="connsiteX10679" fmla="*/ 5958682 w 8851901"/>
              <a:gd name="connsiteY10679" fmla="*/ 3042500 h 6857997"/>
              <a:gd name="connsiteX10680" fmla="*/ 5960666 w 8851901"/>
              <a:gd name="connsiteY10680" fmla="*/ 3046538 h 6857997"/>
              <a:gd name="connsiteX10681" fmla="*/ 5962254 w 8851901"/>
              <a:gd name="connsiteY10681" fmla="*/ 3050978 h 6857997"/>
              <a:gd name="connsiteX10682" fmla="*/ 5963841 w 8851901"/>
              <a:gd name="connsiteY10682" fmla="*/ 3055013 h 6857997"/>
              <a:gd name="connsiteX10683" fmla="*/ 5964635 w 8851901"/>
              <a:gd name="connsiteY10683" fmla="*/ 3056628 h 6857997"/>
              <a:gd name="connsiteX10684" fmla="*/ 5965429 w 8851901"/>
              <a:gd name="connsiteY10684" fmla="*/ 3057838 h 6857997"/>
              <a:gd name="connsiteX10685" fmla="*/ 5966619 w 8851901"/>
              <a:gd name="connsiteY10685" fmla="*/ 3058241 h 6857997"/>
              <a:gd name="connsiteX10686" fmla="*/ 5967413 w 8851901"/>
              <a:gd name="connsiteY10686" fmla="*/ 3058241 h 6857997"/>
              <a:gd name="connsiteX10687" fmla="*/ 5969000 w 8851901"/>
              <a:gd name="connsiteY10687" fmla="*/ 3057838 h 6857997"/>
              <a:gd name="connsiteX10688" fmla="*/ 5970588 w 8851901"/>
              <a:gd name="connsiteY10688" fmla="*/ 3055820 h 6857997"/>
              <a:gd name="connsiteX10689" fmla="*/ 5969794 w 8851901"/>
              <a:gd name="connsiteY10689" fmla="*/ 3058241 h 6857997"/>
              <a:gd name="connsiteX10690" fmla="*/ 5969397 w 8851901"/>
              <a:gd name="connsiteY10690" fmla="*/ 3061067 h 6857997"/>
              <a:gd name="connsiteX10691" fmla="*/ 5968604 w 8851901"/>
              <a:gd name="connsiteY10691" fmla="*/ 3062277 h 6857997"/>
              <a:gd name="connsiteX10692" fmla="*/ 5967413 w 8851901"/>
              <a:gd name="connsiteY10692" fmla="*/ 3063489 h 6857997"/>
              <a:gd name="connsiteX10693" fmla="*/ 5966619 w 8851901"/>
              <a:gd name="connsiteY10693" fmla="*/ 3063893 h 6857997"/>
              <a:gd name="connsiteX10694" fmla="*/ 5965032 w 8851901"/>
              <a:gd name="connsiteY10694" fmla="*/ 3063893 h 6857997"/>
              <a:gd name="connsiteX10695" fmla="*/ 5963841 w 8851901"/>
              <a:gd name="connsiteY10695" fmla="*/ 3063489 h 6857997"/>
              <a:gd name="connsiteX10696" fmla="*/ 5962254 w 8851901"/>
              <a:gd name="connsiteY10696" fmla="*/ 3062680 h 6857997"/>
              <a:gd name="connsiteX10697" fmla="*/ 5960666 w 8851901"/>
              <a:gd name="connsiteY10697" fmla="*/ 3061469 h 6857997"/>
              <a:gd name="connsiteX10698" fmla="*/ 5959079 w 8851901"/>
              <a:gd name="connsiteY10698" fmla="*/ 3059858 h 6857997"/>
              <a:gd name="connsiteX10699" fmla="*/ 5958285 w 8851901"/>
              <a:gd name="connsiteY10699" fmla="*/ 3057435 h 6857997"/>
              <a:gd name="connsiteX10700" fmla="*/ 5957491 w 8851901"/>
              <a:gd name="connsiteY10700" fmla="*/ 3055013 h 6857997"/>
              <a:gd name="connsiteX10701" fmla="*/ 5956300 w 8851901"/>
              <a:gd name="connsiteY10701" fmla="*/ 3051784 h 6857997"/>
              <a:gd name="connsiteX10702" fmla="*/ 5955507 w 8851901"/>
              <a:gd name="connsiteY10702" fmla="*/ 3048554 h 6857997"/>
              <a:gd name="connsiteX10703" fmla="*/ 5954713 w 8851901"/>
              <a:gd name="connsiteY10703" fmla="*/ 3044516 h 6857997"/>
              <a:gd name="connsiteX10704" fmla="*/ 7089388 w 8851901"/>
              <a:gd name="connsiteY10704" fmla="*/ 3033731 h 6857997"/>
              <a:gd name="connsiteX10705" fmla="*/ 7089776 w 8851901"/>
              <a:gd name="connsiteY10705" fmla="*/ 3034516 h 6857997"/>
              <a:gd name="connsiteX10706" fmla="*/ 7089388 w 8851901"/>
              <a:gd name="connsiteY10706" fmla="*/ 3036089 h 6857997"/>
              <a:gd name="connsiteX10707" fmla="*/ 7087836 w 8851901"/>
              <a:gd name="connsiteY10707" fmla="*/ 3038845 h 6857997"/>
              <a:gd name="connsiteX10708" fmla="*/ 7085119 w 8851901"/>
              <a:gd name="connsiteY10708" fmla="*/ 3042387 h 6857997"/>
              <a:gd name="connsiteX10709" fmla="*/ 7076194 w 8851901"/>
              <a:gd name="connsiteY10709" fmla="*/ 3052228 h 6857997"/>
              <a:gd name="connsiteX10710" fmla="*/ 7062612 w 8851901"/>
              <a:gd name="connsiteY10710" fmla="*/ 3065217 h 6857997"/>
              <a:gd name="connsiteX10711" fmla="*/ 7045537 w 8851901"/>
              <a:gd name="connsiteY10711" fmla="*/ 3081353 h 6857997"/>
              <a:gd name="connsiteX10712" fmla="*/ 7041657 w 8851901"/>
              <a:gd name="connsiteY10712" fmla="*/ 3076238 h 6857997"/>
              <a:gd name="connsiteX10713" fmla="*/ 7039328 w 8851901"/>
              <a:gd name="connsiteY10713" fmla="*/ 3071907 h 6857997"/>
              <a:gd name="connsiteX10714" fmla="*/ 7037776 w 8851901"/>
              <a:gd name="connsiteY10714" fmla="*/ 3068760 h 6857997"/>
              <a:gd name="connsiteX10715" fmla="*/ 7037388 w 8851901"/>
              <a:gd name="connsiteY10715" fmla="*/ 3065610 h 6857997"/>
              <a:gd name="connsiteX10716" fmla="*/ 7037776 w 8851901"/>
              <a:gd name="connsiteY10716" fmla="*/ 3063249 h 6857997"/>
              <a:gd name="connsiteX10717" fmla="*/ 7039328 w 8851901"/>
              <a:gd name="connsiteY10717" fmla="*/ 3061280 h 6857997"/>
              <a:gd name="connsiteX10718" fmla="*/ 7041269 w 8851901"/>
              <a:gd name="connsiteY10718" fmla="*/ 3060100 h 6857997"/>
              <a:gd name="connsiteX10719" fmla="*/ 7043209 w 8851901"/>
              <a:gd name="connsiteY10719" fmla="*/ 3058920 h 6857997"/>
              <a:gd name="connsiteX10720" fmla="*/ 7045537 w 8851901"/>
              <a:gd name="connsiteY10720" fmla="*/ 3058525 h 6857997"/>
              <a:gd name="connsiteX10721" fmla="*/ 7048254 w 8851901"/>
              <a:gd name="connsiteY10721" fmla="*/ 3057738 h 6857997"/>
              <a:gd name="connsiteX10722" fmla="*/ 7053686 w 8851901"/>
              <a:gd name="connsiteY10722" fmla="*/ 3056952 h 6857997"/>
              <a:gd name="connsiteX10723" fmla="*/ 7058343 w 8851901"/>
              <a:gd name="connsiteY10723" fmla="*/ 3056559 h 6857997"/>
              <a:gd name="connsiteX10724" fmla="*/ 7059895 w 8851901"/>
              <a:gd name="connsiteY10724" fmla="*/ 3056164 h 6857997"/>
              <a:gd name="connsiteX10725" fmla="*/ 7060672 w 8851901"/>
              <a:gd name="connsiteY10725" fmla="*/ 3055770 h 6857997"/>
              <a:gd name="connsiteX10726" fmla="*/ 7075030 w 8851901"/>
              <a:gd name="connsiteY10726" fmla="*/ 3043568 h 6857997"/>
              <a:gd name="connsiteX10727" fmla="*/ 7080463 w 8851901"/>
              <a:gd name="connsiteY10727" fmla="*/ 3039238 h 6857997"/>
              <a:gd name="connsiteX10728" fmla="*/ 7084731 w 8851901"/>
              <a:gd name="connsiteY10728" fmla="*/ 3036089 h 6857997"/>
              <a:gd name="connsiteX10729" fmla="*/ 7087448 w 8851901"/>
              <a:gd name="connsiteY10729" fmla="*/ 3034516 h 6857997"/>
              <a:gd name="connsiteX10730" fmla="*/ 5925843 w 8851901"/>
              <a:gd name="connsiteY10730" fmla="*/ 3011506 h 6857997"/>
              <a:gd name="connsiteX10731" fmla="*/ 5927062 w 8851901"/>
              <a:gd name="connsiteY10731" fmla="*/ 3011506 h 6857997"/>
              <a:gd name="connsiteX10732" fmla="*/ 5929092 w 8851901"/>
              <a:gd name="connsiteY10732" fmla="*/ 3011506 h 6857997"/>
              <a:gd name="connsiteX10733" fmla="*/ 5930717 w 8851901"/>
              <a:gd name="connsiteY10733" fmla="*/ 3012678 h 6857997"/>
              <a:gd name="connsiteX10734" fmla="*/ 5932341 w 8851901"/>
              <a:gd name="connsiteY10734" fmla="*/ 3013849 h 6857997"/>
              <a:gd name="connsiteX10735" fmla="*/ 5934372 w 8851901"/>
              <a:gd name="connsiteY10735" fmla="*/ 3015803 h 6857997"/>
              <a:gd name="connsiteX10736" fmla="*/ 5935184 w 8851901"/>
              <a:gd name="connsiteY10736" fmla="*/ 3018539 h 6857997"/>
              <a:gd name="connsiteX10737" fmla="*/ 5936808 w 8851901"/>
              <a:gd name="connsiteY10737" fmla="*/ 3021667 h 6857997"/>
              <a:gd name="connsiteX10738" fmla="*/ 5937621 w 8851901"/>
              <a:gd name="connsiteY10738" fmla="*/ 3025574 h 6857997"/>
              <a:gd name="connsiteX10739" fmla="*/ 5938027 w 8851901"/>
              <a:gd name="connsiteY10739" fmla="*/ 3030264 h 6857997"/>
              <a:gd name="connsiteX10740" fmla="*/ 5938839 w 8851901"/>
              <a:gd name="connsiteY10740" fmla="*/ 3035730 h 6857997"/>
              <a:gd name="connsiteX10741" fmla="*/ 5937215 w 8851901"/>
              <a:gd name="connsiteY10741" fmla="*/ 3036510 h 6857997"/>
              <a:gd name="connsiteX10742" fmla="*/ 5935590 w 8851901"/>
              <a:gd name="connsiteY10742" fmla="*/ 3036901 h 6857997"/>
              <a:gd name="connsiteX10743" fmla="*/ 5934778 w 8851901"/>
              <a:gd name="connsiteY10743" fmla="*/ 3036510 h 6857997"/>
              <a:gd name="connsiteX10744" fmla="*/ 5933559 w 8851901"/>
              <a:gd name="connsiteY10744" fmla="*/ 3035730 h 6857997"/>
              <a:gd name="connsiteX10745" fmla="*/ 5931529 w 8851901"/>
              <a:gd name="connsiteY10745" fmla="*/ 3032606 h 6857997"/>
              <a:gd name="connsiteX10746" fmla="*/ 5929904 w 8851901"/>
              <a:gd name="connsiteY10746" fmla="*/ 3029483 h 6857997"/>
              <a:gd name="connsiteX10747" fmla="*/ 5928280 w 8851901"/>
              <a:gd name="connsiteY10747" fmla="*/ 3025574 h 6857997"/>
              <a:gd name="connsiteX10748" fmla="*/ 5926249 w 8851901"/>
              <a:gd name="connsiteY10748" fmla="*/ 3022056 h 6857997"/>
              <a:gd name="connsiteX10749" fmla="*/ 5924625 w 8851901"/>
              <a:gd name="connsiteY10749" fmla="*/ 3021276 h 6857997"/>
              <a:gd name="connsiteX10750" fmla="*/ 5923813 w 8851901"/>
              <a:gd name="connsiteY10750" fmla="*/ 3020883 h 6857997"/>
              <a:gd name="connsiteX10751" fmla="*/ 5922594 w 8851901"/>
              <a:gd name="connsiteY10751" fmla="*/ 3021276 h 6857997"/>
              <a:gd name="connsiteX10752" fmla="*/ 5921376 w 8851901"/>
              <a:gd name="connsiteY10752" fmla="*/ 3022056 h 6857997"/>
              <a:gd name="connsiteX10753" fmla="*/ 5921376 w 8851901"/>
              <a:gd name="connsiteY10753" fmla="*/ 3019320 h 6857997"/>
              <a:gd name="connsiteX10754" fmla="*/ 5921376 w 8851901"/>
              <a:gd name="connsiteY10754" fmla="*/ 3016978 h 6857997"/>
              <a:gd name="connsiteX10755" fmla="*/ 5922188 w 8851901"/>
              <a:gd name="connsiteY10755" fmla="*/ 3015024 h 6857997"/>
              <a:gd name="connsiteX10756" fmla="*/ 5923407 w 8851901"/>
              <a:gd name="connsiteY10756" fmla="*/ 3013458 h 6857997"/>
              <a:gd name="connsiteX10757" fmla="*/ 5924219 w 8851901"/>
              <a:gd name="connsiteY10757" fmla="*/ 3012678 h 6857997"/>
              <a:gd name="connsiteX10758" fmla="*/ 8445104 w 8851901"/>
              <a:gd name="connsiteY10758" fmla="*/ 2981341 h 6857997"/>
              <a:gd name="connsiteX10759" fmla="*/ 8450660 w 8851901"/>
              <a:gd name="connsiteY10759" fmla="*/ 2981341 h 6857997"/>
              <a:gd name="connsiteX10760" fmla="*/ 8456216 w 8851901"/>
              <a:gd name="connsiteY10760" fmla="*/ 2981341 h 6857997"/>
              <a:gd name="connsiteX10761" fmla="*/ 8461376 w 8851901"/>
              <a:gd name="connsiteY10761" fmla="*/ 2982136 h 6857997"/>
              <a:gd name="connsiteX10762" fmla="*/ 8465344 w 8851901"/>
              <a:gd name="connsiteY10762" fmla="*/ 2983327 h 6857997"/>
              <a:gd name="connsiteX10763" fmla="*/ 8469313 w 8851901"/>
              <a:gd name="connsiteY10763" fmla="*/ 2984121 h 6857997"/>
              <a:gd name="connsiteX10764" fmla="*/ 8447485 w 8851901"/>
              <a:gd name="connsiteY10764" fmla="*/ 3013092 h 6857997"/>
              <a:gd name="connsiteX10765" fmla="*/ 8445500 w 8851901"/>
              <a:gd name="connsiteY10765" fmla="*/ 3007933 h 6857997"/>
              <a:gd name="connsiteX10766" fmla="*/ 8442722 w 8851901"/>
              <a:gd name="connsiteY10766" fmla="*/ 3002774 h 6857997"/>
              <a:gd name="connsiteX10767" fmla="*/ 8440738 w 8851901"/>
              <a:gd name="connsiteY10767" fmla="*/ 3000392 h 6857997"/>
              <a:gd name="connsiteX10768" fmla="*/ 8438357 w 8851901"/>
              <a:gd name="connsiteY10768" fmla="*/ 2998013 h 6857997"/>
              <a:gd name="connsiteX10769" fmla="*/ 8435579 w 8851901"/>
              <a:gd name="connsiteY10769" fmla="*/ 2995629 h 6857997"/>
              <a:gd name="connsiteX10770" fmla="*/ 8432404 w 8851901"/>
              <a:gd name="connsiteY10770" fmla="*/ 2992852 h 6857997"/>
              <a:gd name="connsiteX10771" fmla="*/ 8419704 w 8851901"/>
              <a:gd name="connsiteY10771" fmla="*/ 3010710 h 6857997"/>
              <a:gd name="connsiteX10772" fmla="*/ 8417322 w 8851901"/>
              <a:gd name="connsiteY10772" fmla="*/ 3007535 h 6857997"/>
              <a:gd name="connsiteX10773" fmla="*/ 8415338 w 8851901"/>
              <a:gd name="connsiteY10773" fmla="*/ 3005156 h 6857997"/>
              <a:gd name="connsiteX10774" fmla="*/ 8413750 w 8851901"/>
              <a:gd name="connsiteY10774" fmla="*/ 3003170 h 6857997"/>
              <a:gd name="connsiteX10775" fmla="*/ 8413354 w 8851901"/>
              <a:gd name="connsiteY10775" fmla="*/ 3000789 h 6857997"/>
              <a:gd name="connsiteX10776" fmla="*/ 8412957 w 8851901"/>
              <a:gd name="connsiteY10776" fmla="*/ 2998807 h 6857997"/>
              <a:gd name="connsiteX10777" fmla="*/ 8412163 w 8851901"/>
              <a:gd name="connsiteY10777" fmla="*/ 2996821 h 6857997"/>
              <a:gd name="connsiteX10778" fmla="*/ 8412957 w 8851901"/>
              <a:gd name="connsiteY10778" fmla="*/ 2994836 h 6857997"/>
              <a:gd name="connsiteX10779" fmla="*/ 8413354 w 8851901"/>
              <a:gd name="connsiteY10779" fmla="*/ 2993644 h 6857997"/>
              <a:gd name="connsiteX10780" fmla="*/ 8414147 w 8851901"/>
              <a:gd name="connsiteY10780" fmla="*/ 2991661 h 6857997"/>
              <a:gd name="connsiteX10781" fmla="*/ 8415735 w 8851901"/>
              <a:gd name="connsiteY10781" fmla="*/ 2990073 h 6857997"/>
              <a:gd name="connsiteX10782" fmla="*/ 8419307 w 8851901"/>
              <a:gd name="connsiteY10782" fmla="*/ 2987692 h 6857997"/>
              <a:gd name="connsiteX10783" fmla="*/ 8422879 w 8851901"/>
              <a:gd name="connsiteY10783" fmla="*/ 2985710 h 6857997"/>
              <a:gd name="connsiteX10784" fmla="*/ 8428038 w 8851901"/>
              <a:gd name="connsiteY10784" fmla="*/ 2983723 h 6857997"/>
              <a:gd name="connsiteX10785" fmla="*/ 8433197 w 8851901"/>
              <a:gd name="connsiteY10785" fmla="*/ 2982930 h 6857997"/>
              <a:gd name="connsiteX10786" fmla="*/ 8439150 w 8851901"/>
              <a:gd name="connsiteY10786" fmla="*/ 2981738 h 6857997"/>
              <a:gd name="connsiteX10787" fmla="*/ 6779423 w 8851901"/>
              <a:gd name="connsiteY10787" fmla="*/ 2970229 h 6857997"/>
              <a:gd name="connsiteX10788" fmla="*/ 6780213 w 8851901"/>
              <a:gd name="connsiteY10788" fmla="*/ 2976495 h 6857997"/>
              <a:gd name="connsiteX10789" fmla="*/ 6780213 w 8851901"/>
              <a:gd name="connsiteY10789" fmla="*/ 2981588 h 6857997"/>
              <a:gd name="connsiteX10790" fmla="*/ 6780213 w 8851901"/>
              <a:gd name="connsiteY10790" fmla="*/ 2987070 h 6857997"/>
              <a:gd name="connsiteX10791" fmla="*/ 6779818 w 8851901"/>
              <a:gd name="connsiteY10791" fmla="*/ 2991378 h 6857997"/>
              <a:gd name="connsiteX10792" fmla="*/ 6779423 w 8851901"/>
              <a:gd name="connsiteY10792" fmla="*/ 2995687 h 6857997"/>
              <a:gd name="connsiteX10793" fmla="*/ 6778237 w 8851901"/>
              <a:gd name="connsiteY10793" fmla="*/ 2999602 h 6857997"/>
              <a:gd name="connsiteX10794" fmla="*/ 6777052 w 8851901"/>
              <a:gd name="connsiteY10794" fmla="*/ 3002343 h 6857997"/>
              <a:gd name="connsiteX10795" fmla="*/ 6775472 w 8851901"/>
              <a:gd name="connsiteY10795" fmla="*/ 3005084 h 6857997"/>
              <a:gd name="connsiteX10796" fmla="*/ 6773496 w 8851901"/>
              <a:gd name="connsiteY10796" fmla="*/ 3008218 h 6857997"/>
              <a:gd name="connsiteX10797" fmla="*/ 6771125 w 8851901"/>
              <a:gd name="connsiteY10797" fmla="*/ 3010177 h 6857997"/>
              <a:gd name="connsiteX10798" fmla="*/ 6768755 w 8851901"/>
              <a:gd name="connsiteY10798" fmla="*/ 3012134 h 6857997"/>
              <a:gd name="connsiteX10799" fmla="*/ 6766384 w 8851901"/>
              <a:gd name="connsiteY10799" fmla="*/ 3013702 h 6857997"/>
              <a:gd name="connsiteX10800" fmla="*/ 6760457 w 8851901"/>
              <a:gd name="connsiteY10800" fmla="*/ 3016836 h 6857997"/>
              <a:gd name="connsiteX10801" fmla="*/ 6754136 w 8851901"/>
              <a:gd name="connsiteY10801" fmla="*/ 3019577 h 6857997"/>
              <a:gd name="connsiteX10802" fmla="*/ 6739517 w 8851901"/>
              <a:gd name="connsiteY10802" fmla="*/ 3024278 h 6857997"/>
              <a:gd name="connsiteX10803" fmla="*/ 6731219 w 8851901"/>
              <a:gd name="connsiteY10803" fmla="*/ 3027411 h 6857997"/>
              <a:gd name="connsiteX10804" fmla="*/ 6723712 w 8851901"/>
              <a:gd name="connsiteY10804" fmla="*/ 3031326 h 6857997"/>
              <a:gd name="connsiteX10805" fmla="*/ 6715415 w 8851901"/>
              <a:gd name="connsiteY10805" fmla="*/ 3036021 h 6857997"/>
              <a:gd name="connsiteX10806" fmla="*/ 6711464 w 8851901"/>
              <a:gd name="connsiteY10806" fmla="*/ 3038373 h 6857997"/>
              <a:gd name="connsiteX10807" fmla="*/ 6707513 w 8851901"/>
              <a:gd name="connsiteY10807" fmla="*/ 3041896 h 6857997"/>
              <a:gd name="connsiteX10808" fmla="*/ 6703561 w 8851901"/>
              <a:gd name="connsiteY10808" fmla="*/ 3045421 h 6857997"/>
              <a:gd name="connsiteX10809" fmla="*/ 6699610 w 8851901"/>
              <a:gd name="connsiteY10809" fmla="*/ 3049339 h 6857997"/>
              <a:gd name="connsiteX10810" fmla="*/ 6696054 w 8851901"/>
              <a:gd name="connsiteY10810" fmla="*/ 3054430 h 6857997"/>
              <a:gd name="connsiteX10811" fmla="*/ 6692103 w 8851901"/>
              <a:gd name="connsiteY10811" fmla="*/ 3059129 h 6857997"/>
              <a:gd name="connsiteX10812" fmla="*/ 6691313 w 8851901"/>
              <a:gd name="connsiteY10812" fmla="*/ 3054822 h 6857997"/>
              <a:gd name="connsiteX10813" fmla="*/ 6691313 w 8851901"/>
              <a:gd name="connsiteY10813" fmla="*/ 3050906 h 6857997"/>
              <a:gd name="connsiteX10814" fmla="*/ 6692103 w 8851901"/>
              <a:gd name="connsiteY10814" fmla="*/ 3046595 h 6857997"/>
              <a:gd name="connsiteX10815" fmla="*/ 6692498 w 8851901"/>
              <a:gd name="connsiteY10815" fmla="*/ 3042680 h 6857997"/>
              <a:gd name="connsiteX10816" fmla="*/ 6693289 w 8851901"/>
              <a:gd name="connsiteY10816" fmla="*/ 3039545 h 6857997"/>
              <a:gd name="connsiteX10817" fmla="*/ 6694869 w 8851901"/>
              <a:gd name="connsiteY10817" fmla="*/ 3035631 h 6857997"/>
              <a:gd name="connsiteX10818" fmla="*/ 6696845 w 8851901"/>
              <a:gd name="connsiteY10818" fmla="*/ 3032106 h 6857997"/>
              <a:gd name="connsiteX10819" fmla="*/ 6698820 w 8851901"/>
              <a:gd name="connsiteY10819" fmla="*/ 3029368 h 6857997"/>
              <a:gd name="connsiteX10820" fmla="*/ 6703561 w 8851901"/>
              <a:gd name="connsiteY10820" fmla="*/ 3023101 h 6857997"/>
              <a:gd name="connsiteX10821" fmla="*/ 6709488 w 8851901"/>
              <a:gd name="connsiteY10821" fmla="*/ 3017226 h 6857997"/>
              <a:gd name="connsiteX10822" fmla="*/ 6716205 w 8851901"/>
              <a:gd name="connsiteY10822" fmla="*/ 3012134 h 6857997"/>
              <a:gd name="connsiteX10823" fmla="*/ 6722922 w 8851901"/>
              <a:gd name="connsiteY10823" fmla="*/ 3007044 h 6857997"/>
              <a:gd name="connsiteX10824" fmla="*/ 6730824 w 8851901"/>
              <a:gd name="connsiteY10824" fmla="*/ 3002343 h 6857997"/>
              <a:gd name="connsiteX10825" fmla="*/ 6738726 w 8851901"/>
              <a:gd name="connsiteY10825" fmla="*/ 2997644 h 6857997"/>
              <a:gd name="connsiteX10826" fmla="*/ 6754136 w 8851901"/>
              <a:gd name="connsiteY10826" fmla="*/ 2988246 h 6857997"/>
              <a:gd name="connsiteX10827" fmla="*/ 6761248 w 8851901"/>
              <a:gd name="connsiteY10827" fmla="*/ 2983937 h 6857997"/>
              <a:gd name="connsiteX10828" fmla="*/ 6767965 w 8851901"/>
              <a:gd name="connsiteY10828" fmla="*/ 2979628 h 6857997"/>
              <a:gd name="connsiteX10829" fmla="*/ 6774286 w 8851901"/>
              <a:gd name="connsiteY10829" fmla="*/ 2974930 h 6857997"/>
              <a:gd name="connsiteX10830" fmla="*/ 8517724 w 8851901"/>
              <a:gd name="connsiteY10830" fmla="*/ 2957533 h 6857997"/>
              <a:gd name="connsiteX10831" fmla="*/ 8518526 w 8851901"/>
              <a:gd name="connsiteY10831" fmla="*/ 2962265 h 6857997"/>
              <a:gd name="connsiteX10832" fmla="*/ 8518526 w 8851901"/>
              <a:gd name="connsiteY10832" fmla="*/ 2966603 h 6857997"/>
              <a:gd name="connsiteX10833" fmla="*/ 8518526 w 8851901"/>
              <a:gd name="connsiteY10833" fmla="*/ 2971333 h 6857997"/>
              <a:gd name="connsiteX10834" fmla="*/ 8518125 w 8851901"/>
              <a:gd name="connsiteY10834" fmla="*/ 2975675 h 6857997"/>
              <a:gd name="connsiteX10835" fmla="*/ 8516921 w 8851901"/>
              <a:gd name="connsiteY10835" fmla="*/ 2979621 h 6857997"/>
              <a:gd name="connsiteX10836" fmla="*/ 8516119 w 8851901"/>
              <a:gd name="connsiteY10836" fmla="*/ 2983959 h 6857997"/>
              <a:gd name="connsiteX10837" fmla="*/ 8514515 w 8851901"/>
              <a:gd name="connsiteY10837" fmla="*/ 2987904 h 6857997"/>
              <a:gd name="connsiteX10838" fmla="*/ 8512509 w 8851901"/>
              <a:gd name="connsiteY10838" fmla="*/ 2991850 h 6857997"/>
              <a:gd name="connsiteX10839" fmla="*/ 8507695 w 8851901"/>
              <a:gd name="connsiteY10839" fmla="*/ 2999740 h 6857997"/>
              <a:gd name="connsiteX10840" fmla="*/ 8502480 w 8851901"/>
              <a:gd name="connsiteY10840" fmla="*/ 3006839 h 6857997"/>
              <a:gd name="connsiteX10841" fmla="*/ 8496463 w 8851901"/>
              <a:gd name="connsiteY10841" fmla="*/ 3013545 h 6857997"/>
              <a:gd name="connsiteX10842" fmla="*/ 8490045 w 8851901"/>
              <a:gd name="connsiteY10842" fmla="*/ 3021041 h 6857997"/>
              <a:gd name="connsiteX10843" fmla="*/ 8476807 w 8851901"/>
              <a:gd name="connsiteY10843" fmla="*/ 3035240 h 6857997"/>
              <a:gd name="connsiteX10844" fmla="*/ 8470389 w 8851901"/>
              <a:gd name="connsiteY10844" fmla="*/ 3042735 h 6857997"/>
              <a:gd name="connsiteX10845" fmla="*/ 8464773 w 8851901"/>
              <a:gd name="connsiteY10845" fmla="*/ 3050625 h 6857997"/>
              <a:gd name="connsiteX10846" fmla="*/ 8459558 w 8851901"/>
              <a:gd name="connsiteY10846" fmla="*/ 3059301 h 6857997"/>
              <a:gd name="connsiteX10847" fmla="*/ 8457552 w 8851901"/>
              <a:gd name="connsiteY10847" fmla="*/ 3063640 h 6857997"/>
              <a:gd name="connsiteX10848" fmla="*/ 8455546 w 8851901"/>
              <a:gd name="connsiteY10848" fmla="*/ 3067981 h 6857997"/>
              <a:gd name="connsiteX10849" fmla="*/ 8453942 w 8851901"/>
              <a:gd name="connsiteY10849" fmla="*/ 3072321 h 6857997"/>
              <a:gd name="connsiteX10850" fmla="*/ 8452738 w 8851901"/>
              <a:gd name="connsiteY10850" fmla="*/ 3077053 h 6857997"/>
              <a:gd name="connsiteX10851" fmla="*/ 8451936 w 8851901"/>
              <a:gd name="connsiteY10851" fmla="*/ 3082575 h 6857997"/>
              <a:gd name="connsiteX10852" fmla="*/ 8451535 w 8851901"/>
              <a:gd name="connsiteY10852" fmla="*/ 3087703 h 6857997"/>
              <a:gd name="connsiteX10853" fmla="*/ 8448727 w 8851901"/>
              <a:gd name="connsiteY10853" fmla="*/ 3081787 h 6857997"/>
              <a:gd name="connsiteX10854" fmla="*/ 8446721 w 8851901"/>
              <a:gd name="connsiteY10854" fmla="*/ 3076659 h 6857997"/>
              <a:gd name="connsiteX10855" fmla="*/ 8445116 w 8851901"/>
              <a:gd name="connsiteY10855" fmla="*/ 3071136 h 6857997"/>
              <a:gd name="connsiteX10856" fmla="*/ 8444314 w 8851901"/>
              <a:gd name="connsiteY10856" fmla="*/ 3066402 h 6857997"/>
              <a:gd name="connsiteX10857" fmla="*/ 8443913 w 8851901"/>
              <a:gd name="connsiteY10857" fmla="*/ 3062064 h 6857997"/>
              <a:gd name="connsiteX10858" fmla="*/ 8444314 w 8851901"/>
              <a:gd name="connsiteY10858" fmla="*/ 3057726 h 6857997"/>
              <a:gd name="connsiteX10859" fmla="*/ 8444715 w 8851901"/>
              <a:gd name="connsiteY10859" fmla="*/ 3053386 h 6857997"/>
              <a:gd name="connsiteX10860" fmla="*/ 8445518 w 8851901"/>
              <a:gd name="connsiteY10860" fmla="*/ 3049045 h 6857997"/>
              <a:gd name="connsiteX10861" fmla="*/ 8447122 w 8851901"/>
              <a:gd name="connsiteY10861" fmla="*/ 3045104 h 6857997"/>
              <a:gd name="connsiteX10862" fmla="*/ 8448727 w 8851901"/>
              <a:gd name="connsiteY10862" fmla="*/ 3041549 h 6857997"/>
              <a:gd name="connsiteX10863" fmla="*/ 8451134 w 8851901"/>
              <a:gd name="connsiteY10863" fmla="*/ 3037999 h 6857997"/>
              <a:gd name="connsiteX10864" fmla="*/ 8453540 w 8851901"/>
              <a:gd name="connsiteY10864" fmla="*/ 3034449 h 6857997"/>
              <a:gd name="connsiteX10865" fmla="*/ 8459157 w 8851901"/>
              <a:gd name="connsiteY10865" fmla="*/ 3027749 h 6857997"/>
              <a:gd name="connsiteX10866" fmla="*/ 8465976 w 8851901"/>
              <a:gd name="connsiteY10866" fmla="*/ 3021041 h 6857997"/>
              <a:gd name="connsiteX10867" fmla="*/ 8480016 w 8851901"/>
              <a:gd name="connsiteY10867" fmla="*/ 3007629 h 6857997"/>
              <a:gd name="connsiteX10868" fmla="*/ 8488039 w 8851901"/>
              <a:gd name="connsiteY10868" fmla="*/ 3000529 h 6857997"/>
              <a:gd name="connsiteX10869" fmla="*/ 8495260 w 8851901"/>
              <a:gd name="connsiteY10869" fmla="*/ 2993428 h 6857997"/>
              <a:gd name="connsiteX10870" fmla="*/ 8502480 w 8851901"/>
              <a:gd name="connsiteY10870" fmla="*/ 2985540 h 6857997"/>
              <a:gd name="connsiteX10871" fmla="*/ 8508096 w 8851901"/>
              <a:gd name="connsiteY10871" fmla="*/ 2976860 h 6857997"/>
              <a:gd name="connsiteX10872" fmla="*/ 8511305 w 8851901"/>
              <a:gd name="connsiteY10872" fmla="*/ 2972520 h 6857997"/>
              <a:gd name="connsiteX10873" fmla="*/ 8513712 w 8851901"/>
              <a:gd name="connsiteY10873" fmla="*/ 2967786 h 6857997"/>
              <a:gd name="connsiteX10874" fmla="*/ 8515718 w 8851901"/>
              <a:gd name="connsiteY10874" fmla="*/ 2962661 h 6857997"/>
              <a:gd name="connsiteX10875" fmla="*/ 7031437 w 8851901"/>
              <a:gd name="connsiteY10875" fmla="*/ 2948007 h 6857997"/>
              <a:gd name="connsiteX10876" fmla="*/ 7032626 w 8851901"/>
              <a:gd name="connsiteY10876" fmla="*/ 2950386 h 6857997"/>
              <a:gd name="connsiteX10877" fmla="*/ 7032626 w 8851901"/>
              <a:gd name="connsiteY10877" fmla="*/ 2953165 h 6857997"/>
              <a:gd name="connsiteX10878" fmla="*/ 7031437 w 8851901"/>
              <a:gd name="connsiteY10878" fmla="*/ 2956737 h 6857997"/>
              <a:gd name="connsiteX10879" fmla="*/ 7030249 w 8851901"/>
              <a:gd name="connsiteY10879" fmla="*/ 2959912 h 6857997"/>
              <a:gd name="connsiteX10880" fmla="*/ 7028268 w 8851901"/>
              <a:gd name="connsiteY10880" fmla="*/ 2963485 h 6857997"/>
              <a:gd name="connsiteX10881" fmla="*/ 7025494 w 8851901"/>
              <a:gd name="connsiteY10881" fmla="*/ 2967057 h 6857997"/>
              <a:gd name="connsiteX10882" fmla="*/ 7022721 w 8851901"/>
              <a:gd name="connsiteY10882" fmla="*/ 2970229 h 6857997"/>
              <a:gd name="connsiteX10883" fmla="*/ 7018759 w 8851901"/>
              <a:gd name="connsiteY10883" fmla="*/ 2973802 h 6857997"/>
              <a:gd name="connsiteX10884" fmla="*/ 7027079 w 8851901"/>
              <a:gd name="connsiteY10884" fmla="*/ 2985710 h 6857997"/>
              <a:gd name="connsiteX10885" fmla="*/ 7024702 w 8851901"/>
              <a:gd name="connsiteY10885" fmla="*/ 2986899 h 6857997"/>
              <a:gd name="connsiteX10886" fmla="*/ 7022325 w 8851901"/>
              <a:gd name="connsiteY10886" fmla="*/ 2987294 h 6857997"/>
              <a:gd name="connsiteX10887" fmla="*/ 7019552 w 8851901"/>
              <a:gd name="connsiteY10887" fmla="*/ 2987294 h 6857997"/>
              <a:gd name="connsiteX10888" fmla="*/ 7016382 w 8851901"/>
              <a:gd name="connsiteY10888" fmla="*/ 2987294 h 6857997"/>
              <a:gd name="connsiteX10889" fmla="*/ 7013212 w 8851901"/>
              <a:gd name="connsiteY10889" fmla="*/ 2986501 h 6857997"/>
              <a:gd name="connsiteX10890" fmla="*/ 7010043 w 8851901"/>
              <a:gd name="connsiteY10890" fmla="*/ 2985313 h 6857997"/>
              <a:gd name="connsiteX10891" fmla="*/ 7006873 w 8851901"/>
              <a:gd name="connsiteY10891" fmla="*/ 2984121 h 6857997"/>
              <a:gd name="connsiteX10892" fmla="*/ 7003704 w 8851901"/>
              <a:gd name="connsiteY10892" fmla="*/ 2982533 h 6857997"/>
              <a:gd name="connsiteX10893" fmla="*/ 6998553 w 8851901"/>
              <a:gd name="connsiteY10893" fmla="*/ 2983327 h 6857997"/>
              <a:gd name="connsiteX10894" fmla="*/ 6995384 w 8851901"/>
              <a:gd name="connsiteY10894" fmla="*/ 2983327 h 6857997"/>
              <a:gd name="connsiteX10895" fmla="*/ 6993006 w 8851901"/>
              <a:gd name="connsiteY10895" fmla="*/ 2983327 h 6857997"/>
              <a:gd name="connsiteX10896" fmla="*/ 6992610 w 8851901"/>
              <a:gd name="connsiteY10896" fmla="*/ 2983327 h 6857997"/>
              <a:gd name="connsiteX10897" fmla="*/ 6994591 w 8851901"/>
              <a:gd name="connsiteY10897" fmla="*/ 2984517 h 6857997"/>
              <a:gd name="connsiteX10898" fmla="*/ 6998553 w 8851901"/>
              <a:gd name="connsiteY10898" fmla="*/ 2987294 h 6857997"/>
              <a:gd name="connsiteX10899" fmla="*/ 7002515 w 8851901"/>
              <a:gd name="connsiteY10899" fmla="*/ 2991264 h 6857997"/>
              <a:gd name="connsiteX10900" fmla="*/ 7006081 w 8851901"/>
              <a:gd name="connsiteY10900" fmla="*/ 2995629 h 6857997"/>
              <a:gd name="connsiteX10901" fmla="*/ 7010439 w 8851901"/>
              <a:gd name="connsiteY10901" fmla="*/ 3001585 h 6857997"/>
              <a:gd name="connsiteX10902" fmla="*/ 7004892 w 8851901"/>
              <a:gd name="connsiteY10902" fmla="*/ 3006347 h 6857997"/>
              <a:gd name="connsiteX10903" fmla="*/ 6998949 w 8851901"/>
              <a:gd name="connsiteY10903" fmla="*/ 3011902 h 6857997"/>
              <a:gd name="connsiteX10904" fmla="*/ 6994195 w 8851901"/>
              <a:gd name="connsiteY10904" fmla="*/ 3017459 h 6857997"/>
              <a:gd name="connsiteX10905" fmla="*/ 6989837 w 8851901"/>
              <a:gd name="connsiteY10905" fmla="*/ 3023015 h 6857997"/>
              <a:gd name="connsiteX10906" fmla="*/ 6986667 w 8851901"/>
              <a:gd name="connsiteY10906" fmla="*/ 3028968 h 6857997"/>
              <a:gd name="connsiteX10907" fmla="*/ 6985479 w 8851901"/>
              <a:gd name="connsiteY10907" fmla="*/ 3032144 h 6857997"/>
              <a:gd name="connsiteX10908" fmla="*/ 6984290 w 8851901"/>
              <a:gd name="connsiteY10908" fmla="*/ 3034916 h 6857997"/>
              <a:gd name="connsiteX10909" fmla="*/ 6983894 w 8851901"/>
              <a:gd name="connsiteY10909" fmla="*/ 3038489 h 6857997"/>
              <a:gd name="connsiteX10910" fmla="*/ 6983498 w 8851901"/>
              <a:gd name="connsiteY10910" fmla="*/ 3041270 h 6857997"/>
              <a:gd name="connsiteX10911" fmla="*/ 6983498 w 8851901"/>
              <a:gd name="connsiteY10911" fmla="*/ 3044842 h 6857997"/>
              <a:gd name="connsiteX10912" fmla="*/ 6983894 w 8851901"/>
              <a:gd name="connsiteY10912" fmla="*/ 3048414 h 6857997"/>
              <a:gd name="connsiteX10913" fmla="*/ 6977951 w 8851901"/>
              <a:gd name="connsiteY10913" fmla="*/ 3047223 h 6857997"/>
              <a:gd name="connsiteX10914" fmla="*/ 6972008 w 8851901"/>
              <a:gd name="connsiteY10914" fmla="*/ 3045238 h 6857997"/>
              <a:gd name="connsiteX10915" fmla="*/ 6960122 w 8851901"/>
              <a:gd name="connsiteY10915" fmla="*/ 3040076 h 6857997"/>
              <a:gd name="connsiteX10916" fmla="*/ 6953783 w 8851901"/>
              <a:gd name="connsiteY10916" fmla="*/ 3038093 h 6857997"/>
              <a:gd name="connsiteX10917" fmla="*/ 6947840 w 8851901"/>
              <a:gd name="connsiteY10917" fmla="*/ 3036504 h 6857997"/>
              <a:gd name="connsiteX10918" fmla="*/ 6945067 w 8851901"/>
              <a:gd name="connsiteY10918" fmla="*/ 3036109 h 6857997"/>
              <a:gd name="connsiteX10919" fmla="*/ 6941897 w 8851901"/>
              <a:gd name="connsiteY10919" fmla="*/ 3035714 h 6857997"/>
              <a:gd name="connsiteX10920" fmla="*/ 6939124 w 8851901"/>
              <a:gd name="connsiteY10920" fmla="*/ 3036109 h 6857997"/>
              <a:gd name="connsiteX10921" fmla="*/ 6936350 w 8851901"/>
              <a:gd name="connsiteY10921" fmla="*/ 3036504 h 6857997"/>
              <a:gd name="connsiteX10922" fmla="*/ 6931596 w 8851901"/>
              <a:gd name="connsiteY10922" fmla="*/ 3038888 h 6857997"/>
              <a:gd name="connsiteX10923" fmla="*/ 6928426 w 8851901"/>
              <a:gd name="connsiteY10923" fmla="*/ 3042856 h 6857997"/>
              <a:gd name="connsiteX10924" fmla="*/ 6925653 w 8851901"/>
              <a:gd name="connsiteY10924" fmla="*/ 3046825 h 6857997"/>
              <a:gd name="connsiteX10925" fmla="*/ 6922880 w 8851901"/>
              <a:gd name="connsiteY10925" fmla="*/ 3051192 h 6857997"/>
              <a:gd name="connsiteX10926" fmla="*/ 6920502 w 8851901"/>
              <a:gd name="connsiteY10926" fmla="*/ 3055955 h 6857997"/>
              <a:gd name="connsiteX10927" fmla="*/ 6918521 w 8851901"/>
              <a:gd name="connsiteY10927" fmla="*/ 3061115 h 6857997"/>
              <a:gd name="connsiteX10928" fmla="*/ 6914956 w 8851901"/>
              <a:gd name="connsiteY10928" fmla="*/ 3070242 h 6857997"/>
              <a:gd name="connsiteX10929" fmla="*/ 6912975 w 8851901"/>
              <a:gd name="connsiteY10929" fmla="*/ 3074212 h 6857997"/>
              <a:gd name="connsiteX10930" fmla="*/ 6910994 w 8851901"/>
              <a:gd name="connsiteY10930" fmla="*/ 3078179 h 6857997"/>
              <a:gd name="connsiteX10931" fmla="*/ 6907824 w 8851901"/>
              <a:gd name="connsiteY10931" fmla="*/ 3080957 h 6857997"/>
              <a:gd name="connsiteX10932" fmla="*/ 6905051 w 8851901"/>
              <a:gd name="connsiteY10932" fmla="*/ 3082942 h 6857997"/>
              <a:gd name="connsiteX10933" fmla="*/ 6903070 w 8851901"/>
              <a:gd name="connsiteY10933" fmla="*/ 3083340 h 6857997"/>
              <a:gd name="connsiteX10934" fmla="*/ 6901089 w 8851901"/>
              <a:gd name="connsiteY10934" fmla="*/ 3083736 h 6857997"/>
              <a:gd name="connsiteX10935" fmla="*/ 6899108 w 8851901"/>
              <a:gd name="connsiteY10935" fmla="*/ 3083736 h 6857997"/>
              <a:gd name="connsiteX10936" fmla="*/ 6896731 w 8851901"/>
              <a:gd name="connsiteY10936" fmla="*/ 3083736 h 6857997"/>
              <a:gd name="connsiteX10937" fmla="*/ 6891580 w 8851901"/>
              <a:gd name="connsiteY10937" fmla="*/ 3082545 h 6857997"/>
              <a:gd name="connsiteX10938" fmla="*/ 6885637 w 8851901"/>
              <a:gd name="connsiteY10938" fmla="*/ 3079766 h 6857997"/>
              <a:gd name="connsiteX10939" fmla="*/ 6884448 w 8851901"/>
              <a:gd name="connsiteY10939" fmla="*/ 3082545 h 6857997"/>
              <a:gd name="connsiteX10940" fmla="*/ 6884448 w 8851901"/>
              <a:gd name="connsiteY10940" fmla="*/ 3083340 h 6857997"/>
              <a:gd name="connsiteX10941" fmla="*/ 6885241 w 8851901"/>
              <a:gd name="connsiteY10941" fmla="*/ 3084530 h 6857997"/>
              <a:gd name="connsiteX10942" fmla="*/ 6886429 w 8851901"/>
              <a:gd name="connsiteY10942" fmla="*/ 3085719 h 6857997"/>
              <a:gd name="connsiteX10943" fmla="*/ 6888807 w 8851901"/>
              <a:gd name="connsiteY10943" fmla="*/ 3087703 h 6857997"/>
              <a:gd name="connsiteX10944" fmla="*/ 6891976 w 8851901"/>
              <a:gd name="connsiteY10944" fmla="*/ 3089292 h 6857997"/>
              <a:gd name="connsiteX10945" fmla="*/ 6894750 w 8851901"/>
              <a:gd name="connsiteY10945" fmla="*/ 3091672 h 6857997"/>
              <a:gd name="connsiteX10946" fmla="*/ 6898315 w 8851901"/>
              <a:gd name="connsiteY10946" fmla="*/ 3094452 h 6857997"/>
              <a:gd name="connsiteX10947" fmla="*/ 6901089 w 8851901"/>
              <a:gd name="connsiteY10947" fmla="*/ 3098422 h 6857997"/>
              <a:gd name="connsiteX10948" fmla="*/ 6896731 w 8851901"/>
              <a:gd name="connsiteY10948" fmla="*/ 3098817 h 6857997"/>
              <a:gd name="connsiteX10949" fmla="*/ 6892372 w 8851901"/>
              <a:gd name="connsiteY10949" fmla="*/ 3100007 h 6857997"/>
              <a:gd name="connsiteX10950" fmla="*/ 6888410 w 8851901"/>
              <a:gd name="connsiteY10950" fmla="*/ 3100802 h 6857997"/>
              <a:gd name="connsiteX10951" fmla="*/ 6885241 w 8851901"/>
              <a:gd name="connsiteY10951" fmla="*/ 3102390 h 6857997"/>
              <a:gd name="connsiteX10952" fmla="*/ 6878109 w 8851901"/>
              <a:gd name="connsiteY10952" fmla="*/ 3105960 h 6857997"/>
              <a:gd name="connsiteX10953" fmla="*/ 6871770 w 8851901"/>
              <a:gd name="connsiteY10953" fmla="*/ 3109533 h 6857997"/>
              <a:gd name="connsiteX10954" fmla="*/ 6866620 w 8851901"/>
              <a:gd name="connsiteY10954" fmla="*/ 3114693 h 6857997"/>
              <a:gd name="connsiteX10955" fmla="*/ 6861865 w 8851901"/>
              <a:gd name="connsiteY10955" fmla="*/ 3119850 h 6857997"/>
              <a:gd name="connsiteX10956" fmla="*/ 6851960 w 8851901"/>
              <a:gd name="connsiteY10956" fmla="*/ 3131757 h 6857997"/>
              <a:gd name="connsiteX10957" fmla="*/ 6842452 w 8851901"/>
              <a:gd name="connsiteY10957" fmla="*/ 3143266 h 6857997"/>
              <a:gd name="connsiteX10958" fmla="*/ 6837301 w 8851901"/>
              <a:gd name="connsiteY10958" fmla="*/ 3149219 h 6857997"/>
              <a:gd name="connsiteX10959" fmla="*/ 6831754 w 8851901"/>
              <a:gd name="connsiteY10959" fmla="*/ 3153980 h 6857997"/>
              <a:gd name="connsiteX10960" fmla="*/ 6825415 w 8851901"/>
              <a:gd name="connsiteY10960" fmla="*/ 3158743 h 6857997"/>
              <a:gd name="connsiteX10961" fmla="*/ 6817887 w 8851901"/>
              <a:gd name="connsiteY10961" fmla="*/ 3162711 h 6857997"/>
              <a:gd name="connsiteX10962" fmla="*/ 6813925 w 8851901"/>
              <a:gd name="connsiteY10962" fmla="*/ 3164698 h 6857997"/>
              <a:gd name="connsiteX10963" fmla="*/ 6810360 w 8851901"/>
              <a:gd name="connsiteY10963" fmla="*/ 3166284 h 6857997"/>
              <a:gd name="connsiteX10964" fmla="*/ 6805605 w 8851901"/>
              <a:gd name="connsiteY10964" fmla="*/ 3167477 h 6857997"/>
              <a:gd name="connsiteX10965" fmla="*/ 6800851 w 8851901"/>
              <a:gd name="connsiteY10965" fmla="*/ 3168666 h 6857997"/>
              <a:gd name="connsiteX10966" fmla="*/ 6801247 w 8851901"/>
              <a:gd name="connsiteY10966" fmla="*/ 3163903 h 6857997"/>
              <a:gd name="connsiteX10967" fmla="*/ 6802436 w 8851901"/>
              <a:gd name="connsiteY10967" fmla="*/ 3159935 h 6857997"/>
              <a:gd name="connsiteX10968" fmla="*/ 6803228 w 8851901"/>
              <a:gd name="connsiteY10968" fmla="*/ 3155966 h 6857997"/>
              <a:gd name="connsiteX10969" fmla="*/ 6804813 w 8851901"/>
              <a:gd name="connsiteY10969" fmla="*/ 3151996 h 6857997"/>
              <a:gd name="connsiteX10970" fmla="*/ 6807586 w 8851901"/>
              <a:gd name="connsiteY10970" fmla="*/ 3144456 h 6857997"/>
              <a:gd name="connsiteX10971" fmla="*/ 6810756 w 8851901"/>
              <a:gd name="connsiteY10971" fmla="*/ 3136915 h 6857997"/>
              <a:gd name="connsiteX10972" fmla="*/ 6811548 w 8851901"/>
              <a:gd name="connsiteY10972" fmla="*/ 3132550 h 6857997"/>
              <a:gd name="connsiteX10973" fmla="*/ 6812737 w 8851901"/>
              <a:gd name="connsiteY10973" fmla="*/ 3128582 h 6857997"/>
              <a:gd name="connsiteX10974" fmla="*/ 6813133 w 8851901"/>
              <a:gd name="connsiteY10974" fmla="*/ 3123819 h 6857997"/>
              <a:gd name="connsiteX10975" fmla="*/ 6812737 w 8851901"/>
              <a:gd name="connsiteY10975" fmla="*/ 3119057 h 6857997"/>
              <a:gd name="connsiteX10976" fmla="*/ 6811945 w 8851901"/>
              <a:gd name="connsiteY10976" fmla="*/ 3113499 h 6857997"/>
              <a:gd name="connsiteX10977" fmla="*/ 6810756 w 8851901"/>
              <a:gd name="connsiteY10977" fmla="*/ 3107548 h 6857997"/>
              <a:gd name="connsiteX10978" fmla="*/ 6808379 w 8851901"/>
              <a:gd name="connsiteY10978" fmla="*/ 3101197 h 6857997"/>
              <a:gd name="connsiteX10979" fmla="*/ 6804813 w 8851901"/>
              <a:gd name="connsiteY10979" fmla="*/ 3094055 h 6857997"/>
              <a:gd name="connsiteX10980" fmla="*/ 6808379 w 8851901"/>
              <a:gd name="connsiteY10980" fmla="*/ 3090085 h 6857997"/>
              <a:gd name="connsiteX10981" fmla="*/ 6811152 w 8851901"/>
              <a:gd name="connsiteY10981" fmla="*/ 3087306 h 6857997"/>
              <a:gd name="connsiteX10982" fmla="*/ 6817887 w 8851901"/>
              <a:gd name="connsiteY10982" fmla="*/ 3080957 h 6857997"/>
              <a:gd name="connsiteX10983" fmla="*/ 6824623 w 8851901"/>
              <a:gd name="connsiteY10983" fmla="*/ 3076195 h 6857997"/>
              <a:gd name="connsiteX10984" fmla="*/ 6832151 w 8851901"/>
              <a:gd name="connsiteY10984" fmla="*/ 3072226 h 6857997"/>
              <a:gd name="connsiteX10985" fmla="*/ 6831754 w 8851901"/>
              <a:gd name="connsiteY10985" fmla="*/ 3067860 h 6857997"/>
              <a:gd name="connsiteX10986" fmla="*/ 6832151 w 8851901"/>
              <a:gd name="connsiteY10986" fmla="*/ 3064288 h 6857997"/>
              <a:gd name="connsiteX10987" fmla="*/ 6833339 w 8851901"/>
              <a:gd name="connsiteY10987" fmla="*/ 3061510 h 6857997"/>
              <a:gd name="connsiteX10988" fmla="*/ 6834924 w 8851901"/>
              <a:gd name="connsiteY10988" fmla="*/ 3059130 h 6857997"/>
              <a:gd name="connsiteX10989" fmla="*/ 6836905 w 8851901"/>
              <a:gd name="connsiteY10989" fmla="*/ 3056749 h 6857997"/>
              <a:gd name="connsiteX10990" fmla="*/ 6839282 w 8851901"/>
              <a:gd name="connsiteY10990" fmla="*/ 3054763 h 6857997"/>
              <a:gd name="connsiteX10991" fmla="*/ 6845225 w 8851901"/>
              <a:gd name="connsiteY10991" fmla="*/ 3051192 h 6857997"/>
              <a:gd name="connsiteX10992" fmla="*/ 6851168 w 8851901"/>
              <a:gd name="connsiteY10992" fmla="*/ 3047621 h 6857997"/>
              <a:gd name="connsiteX10993" fmla="*/ 6856319 w 8851901"/>
              <a:gd name="connsiteY10993" fmla="*/ 3044048 h 6857997"/>
              <a:gd name="connsiteX10994" fmla="*/ 6858696 w 8851901"/>
              <a:gd name="connsiteY10994" fmla="*/ 3042063 h 6857997"/>
              <a:gd name="connsiteX10995" fmla="*/ 6860677 w 8851901"/>
              <a:gd name="connsiteY10995" fmla="*/ 3039682 h 6857997"/>
              <a:gd name="connsiteX10996" fmla="*/ 6862658 w 8851901"/>
              <a:gd name="connsiteY10996" fmla="*/ 3036504 h 6857997"/>
              <a:gd name="connsiteX10997" fmla="*/ 6863846 w 8851901"/>
              <a:gd name="connsiteY10997" fmla="*/ 3033335 h 6857997"/>
              <a:gd name="connsiteX10998" fmla="*/ 6865035 w 8851901"/>
              <a:gd name="connsiteY10998" fmla="*/ 3036901 h 6857997"/>
              <a:gd name="connsiteX10999" fmla="*/ 6866223 w 8851901"/>
              <a:gd name="connsiteY10999" fmla="*/ 3040871 h 6857997"/>
              <a:gd name="connsiteX11000" fmla="*/ 6866620 w 8851901"/>
              <a:gd name="connsiteY11000" fmla="*/ 3044442 h 6857997"/>
              <a:gd name="connsiteX11001" fmla="*/ 6867016 w 8851901"/>
              <a:gd name="connsiteY11001" fmla="*/ 3047223 h 6857997"/>
              <a:gd name="connsiteX11002" fmla="*/ 6867016 w 8851901"/>
              <a:gd name="connsiteY11002" fmla="*/ 3050397 h 6857997"/>
              <a:gd name="connsiteX11003" fmla="*/ 6866620 w 8851901"/>
              <a:gd name="connsiteY11003" fmla="*/ 3053176 h 6857997"/>
              <a:gd name="connsiteX11004" fmla="*/ 6866223 w 8851901"/>
              <a:gd name="connsiteY11004" fmla="*/ 3055557 h 6857997"/>
              <a:gd name="connsiteX11005" fmla="*/ 6865035 w 8851901"/>
              <a:gd name="connsiteY11005" fmla="*/ 3057542 h 6857997"/>
              <a:gd name="connsiteX11006" fmla="*/ 6877317 w 8851901"/>
              <a:gd name="connsiteY11006" fmla="*/ 3052778 h 6857997"/>
              <a:gd name="connsiteX11007" fmla="*/ 6882467 w 8851901"/>
              <a:gd name="connsiteY11007" fmla="*/ 3050397 h 6857997"/>
              <a:gd name="connsiteX11008" fmla="*/ 6888014 w 8851901"/>
              <a:gd name="connsiteY11008" fmla="*/ 3047223 h 6857997"/>
              <a:gd name="connsiteX11009" fmla="*/ 6892372 w 8851901"/>
              <a:gd name="connsiteY11009" fmla="*/ 3044048 h 6857997"/>
              <a:gd name="connsiteX11010" fmla="*/ 6896731 w 8851901"/>
              <a:gd name="connsiteY11010" fmla="*/ 3040076 h 6857997"/>
              <a:gd name="connsiteX11011" fmla="*/ 6900693 w 8851901"/>
              <a:gd name="connsiteY11011" fmla="*/ 3035714 h 6857997"/>
              <a:gd name="connsiteX11012" fmla="*/ 6903466 w 8851901"/>
              <a:gd name="connsiteY11012" fmla="*/ 3030159 h 6857997"/>
              <a:gd name="connsiteX11013" fmla="*/ 6902674 w 8851901"/>
              <a:gd name="connsiteY11013" fmla="*/ 3028176 h 6857997"/>
              <a:gd name="connsiteX11014" fmla="*/ 6902674 w 8851901"/>
              <a:gd name="connsiteY11014" fmla="*/ 3026192 h 6857997"/>
              <a:gd name="connsiteX11015" fmla="*/ 6902674 w 8851901"/>
              <a:gd name="connsiteY11015" fmla="*/ 3024206 h 6857997"/>
              <a:gd name="connsiteX11016" fmla="*/ 6903070 w 8851901"/>
              <a:gd name="connsiteY11016" fmla="*/ 3022618 h 6857997"/>
              <a:gd name="connsiteX11017" fmla="*/ 6904258 w 8851901"/>
              <a:gd name="connsiteY11017" fmla="*/ 3021030 h 6857997"/>
              <a:gd name="connsiteX11018" fmla="*/ 6905051 w 8851901"/>
              <a:gd name="connsiteY11018" fmla="*/ 3019047 h 6857997"/>
              <a:gd name="connsiteX11019" fmla="*/ 6907824 w 8851901"/>
              <a:gd name="connsiteY11019" fmla="*/ 3016268 h 6857997"/>
              <a:gd name="connsiteX11020" fmla="*/ 6909013 w 8851901"/>
              <a:gd name="connsiteY11020" fmla="*/ 3007139 h 6857997"/>
              <a:gd name="connsiteX11021" fmla="*/ 6909013 w 8851901"/>
              <a:gd name="connsiteY11021" fmla="*/ 3001980 h 6857997"/>
              <a:gd name="connsiteX11022" fmla="*/ 6908616 w 8851901"/>
              <a:gd name="connsiteY11022" fmla="*/ 2996424 h 6857997"/>
              <a:gd name="connsiteX11023" fmla="*/ 6909409 w 8851901"/>
              <a:gd name="connsiteY11023" fmla="*/ 3001980 h 6857997"/>
              <a:gd name="connsiteX11024" fmla="*/ 6911390 w 8851901"/>
              <a:gd name="connsiteY11024" fmla="*/ 3005951 h 6857997"/>
              <a:gd name="connsiteX11025" fmla="*/ 6913371 w 8851901"/>
              <a:gd name="connsiteY11025" fmla="*/ 3008727 h 6857997"/>
              <a:gd name="connsiteX11026" fmla="*/ 6915748 w 8851901"/>
              <a:gd name="connsiteY11026" fmla="*/ 3010316 h 6857997"/>
              <a:gd name="connsiteX11027" fmla="*/ 6918125 w 8851901"/>
              <a:gd name="connsiteY11027" fmla="*/ 3011109 h 6857997"/>
              <a:gd name="connsiteX11028" fmla="*/ 6920899 w 8851901"/>
              <a:gd name="connsiteY11028" fmla="*/ 3011109 h 6857997"/>
              <a:gd name="connsiteX11029" fmla="*/ 6924464 w 8851901"/>
              <a:gd name="connsiteY11029" fmla="*/ 3011109 h 6857997"/>
              <a:gd name="connsiteX11030" fmla="*/ 6928030 w 8851901"/>
              <a:gd name="connsiteY11030" fmla="*/ 3010316 h 6857997"/>
              <a:gd name="connsiteX11031" fmla="*/ 6934765 w 8851901"/>
              <a:gd name="connsiteY11031" fmla="*/ 3007933 h 6857997"/>
              <a:gd name="connsiteX11032" fmla="*/ 6941897 w 8851901"/>
              <a:gd name="connsiteY11032" fmla="*/ 3005951 h 6857997"/>
              <a:gd name="connsiteX11033" fmla="*/ 6945859 w 8851901"/>
              <a:gd name="connsiteY11033" fmla="*/ 3005551 h 6857997"/>
              <a:gd name="connsiteX11034" fmla="*/ 6949425 w 8851901"/>
              <a:gd name="connsiteY11034" fmla="*/ 3005951 h 6857997"/>
              <a:gd name="connsiteX11035" fmla="*/ 6952594 w 8851901"/>
              <a:gd name="connsiteY11035" fmla="*/ 3006347 h 6857997"/>
              <a:gd name="connsiteX11036" fmla="*/ 6955764 w 8851901"/>
              <a:gd name="connsiteY11036" fmla="*/ 3008330 h 6857997"/>
              <a:gd name="connsiteX11037" fmla="*/ 6956160 w 8851901"/>
              <a:gd name="connsiteY11037" fmla="*/ 3007139 h 6857997"/>
              <a:gd name="connsiteX11038" fmla="*/ 6956556 w 8851901"/>
              <a:gd name="connsiteY11038" fmla="*/ 3005951 h 6857997"/>
              <a:gd name="connsiteX11039" fmla="*/ 6956160 w 8851901"/>
              <a:gd name="connsiteY11039" fmla="*/ 3003569 h 6857997"/>
              <a:gd name="connsiteX11040" fmla="*/ 6954971 w 8851901"/>
              <a:gd name="connsiteY11040" fmla="*/ 3001187 h 6857997"/>
              <a:gd name="connsiteX11041" fmla="*/ 6953783 w 8851901"/>
              <a:gd name="connsiteY11041" fmla="*/ 2998013 h 6857997"/>
              <a:gd name="connsiteX11042" fmla="*/ 6952594 w 8851901"/>
              <a:gd name="connsiteY11042" fmla="*/ 2995629 h 6857997"/>
              <a:gd name="connsiteX11043" fmla="*/ 6951802 w 8851901"/>
              <a:gd name="connsiteY11043" fmla="*/ 2993249 h 6857997"/>
              <a:gd name="connsiteX11044" fmla="*/ 6951802 w 8851901"/>
              <a:gd name="connsiteY11044" fmla="*/ 2990867 h 6857997"/>
              <a:gd name="connsiteX11045" fmla="*/ 6952198 w 8851901"/>
              <a:gd name="connsiteY11045" fmla="*/ 2989677 h 6857997"/>
              <a:gd name="connsiteX11046" fmla="*/ 6953387 w 8851901"/>
              <a:gd name="connsiteY11046" fmla="*/ 2988883 h 6857997"/>
              <a:gd name="connsiteX11047" fmla="*/ 6960122 w 8851901"/>
              <a:gd name="connsiteY11047" fmla="*/ 2986501 h 6857997"/>
              <a:gd name="connsiteX11048" fmla="*/ 6966461 w 8851901"/>
              <a:gd name="connsiteY11048" fmla="*/ 2983327 h 6857997"/>
              <a:gd name="connsiteX11049" fmla="*/ 6973197 w 8851901"/>
              <a:gd name="connsiteY11049" fmla="*/ 2981342 h 6857997"/>
              <a:gd name="connsiteX11050" fmla="*/ 6976366 w 8851901"/>
              <a:gd name="connsiteY11050" fmla="*/ 2980946 h 6857997"/>
              <a:gd name="connsiteX11051" fmla="*/ 6979932 w 8851901"/>
              <a:gd name="connsiteY11051" fmla="*/ 2980549 h 6857997"/>
              <a:gd name="connsiteX11052" fmla="*/ 6983498 w 8851901"/>
              <a:gd name="connsiteY11052" fmla="*/ 2980549 h 6857997"/>
              <a:gd name="connsiteX11053" fmla="*/ 6986667 w 8851901"/>
              <a:gd name="connsiteY11053" fmla="*/ 2981342 h 6857997"/>
              <a:gd name="connsiteX11054" fmla="*/ 6987063 w 8851901"/>
              <a:gd name="connsiteY11054" fmla="*/ 2981342 h 6857997"/>
              <a:gd name="connsiteX11055" fmla="*/ 6985479 w 8851901"/>
              <a:gd name="connsiteY11055" fmla="*/ 2980549 h 6857997"/>
              <a:gd name="connsiteX11056" fmla="*/ 6982705 w 8851901"/>
              <a:gd name="connsiteY11056" fmla="*/ 2978565 h 6857997"/>
              <a:gd name="connsiteX11057" fmla="*/ 6994987 w 8851901"/>
              <a:gd name="connsiteY11057" fmla="*/ 2973802 h 6857997"/>
              <a:gd name="connsiteX11058" fmla="*/ 6994195 w 8851901"/>
              <a:gd name="connsiteY11058" fmla="*/ 2971817 h 6857997"/>
              <a:gd name="connsiteX11059" fmla="*/ 6993403 w 8851901"/>
              <a:gd name="connsiteY11059" fmla="*/ 2969436 h 6857997"/>
              <a:gd name="connsiteX11060" fmla="*/ 6993403 w 8851901"/>
              <a:gd name="connsiteY11060" fmla="*/ 2967453 h 6857997"/>
              <a:gd name="connsiteX11061" fmla="*/ 6993403 w 8851901"/>
              <a:gd name="connsiteY11061" fmla="*/ 2965072 h 6857997"/>
              <a:gd name="connsiteX11062" fmla="*/ 6994195 w 8851901"/>
              <a:gd name="connsiteY11062" fmla="*/ 2963088 h 6857997"/>
              <a:gd name="connsiteX11063" fmla="*/ 6995384 w 8851901"/>
              <a:gd name="connsiteY11063" fmla="*/ 2960706 h 6857997"/>
              <a:gd name="connsiteX11064" fmla="*/ 6997364 w 8851901"/>
              <a:gd name="connsiteY11064" fmla="*/ 2958722 h 6857997"/>
              <a:gd name="connsiteX11065" fmla="*/ 6999742 w 8851901"/>
              <a:gd name="connsiteY11065" fmla="*/ 2956340 h 6857997"/>
              <a:gd name="connsiteX11066" fmla="*/ 7011628 w 8851901"/>
              <a:gd name="connsiteY11066" fmla="*/ 2965467 h 6857997"/>
              <a:gd name="connsiteX11067" fmla="*/ 7016382 w 8851901"/>
              <a:gd name="connsiteY11067" fmla="*/ 2961898 h 6857997"/>
              <a:gd name="connsiteX11068" fmla="*/ 7021929 w 8851901"/>
              <a:gd name="connsiteY11068" fmla="*/ 2957929 h 6857997"/>
              <a:gd name="connsiteX11069" fmla="*/ 7026683 w 8851901"/>
              <a:gd name="connsiteY11069" fmla="*/ 2953165 h 6857997"/>
              <a:gd name="connsiteX11070" fmla="*/ 7051449 w 8851901"/>
              <a:gd name="connsiteY11070" fmla="*/ 2946418 h 6857997"/>
              <a:gd name="connsiteX11071" fmla="*/ 7054148 w 8851901"/>
              <a:gd name="connsiteY11071" fmla="*/ 2946418 h 6857997"/>
              <a:gd name="connsiteX11072" fmla="*/ 7057232 w 8851901"/>
              <a:gd name="connsiteY11072" fmla="*/ 2946822 h 6857997"/>
              <a:gd name="connsiteX11073" fmla="*/ 7060316 w 8851901"/>
              <a:gd name="connsiteY11073" fmla="*/ 2947628 h 6857997"/>
              <a:gd name="connsiteX11074" fmla="*/ 7063786 w 8851901"/>
              <a:gd name="connsiteY11074" fmla="*/ 2950042 h 6857997"/>
              <a:gd name="connsiteX11075" fmla="*/ 7067642 w 8851901"/>
              <a:gd name="connsiteY11075" fmla="*/ 2953668 h 6857997"/>
              <a:gd name="connsiteX11076" fmla="*/ 7070726 w 8851901"/>
              <a:gd name="connsiteY11076" fmla="*/ 2957697 h 6857997"/>
              <a:gd name="connsiteX11077" fmla="*/ 7054148 w 8851901"/>
              <a:gd name="connsiteY11077" fmla="*/ 2973404 h 6857997"/>
              <a:gd name="connsiteX11078" fmla="*/ 7050678 w 8851901"/>
              <a:gd name="connsiteY11078" fmla="*/ 2969780 h 6857997"/>
              <a:gd name="connsiteX11079" fmla="*/ 7047593 w 8851901"/>
              <a:gd name="connsiteY11079" fmla="*/ 2966155 h 6857997"/>
              <a:gd name="connsiteX11080" fmla="*/ 7045666 w 8851901"/>
              <a:gd name="connsiteY11080" fmla="*/ 2962532 h 6857997"/>
              <a:gd name="connsiteX11081" fmla="*/ 7044509 w 8851901"/>
              <a:gd name="connsiteY11081" fmla="*/ 2958906 h 6857997"/>
              <a:gd name="connsiteX11082" fmla="*/ 7043738 w 8851901"/>
              <a:gd name="connsiteY11082" fmla="*/ 2956085 h 6857997"/>
              <a:gd name="connsiteX11083" fmla="*/ 7044509 w 8851901"/>
              <a:gd name="connsiteY11083" fmla="*/ 2953265 h 6857997"/>
              <a:gd name="connsiteX11084" fmla="*/ 7045280 w 8851901"/>
              <a:gd name="connsiteY11084" fmla="*/ 2950848 h 6857997"/>
              <a:gd name="connsiteX11085" fmla="*/ 7046822 w 8851901"/>
              <a:gd name="connsiteY11085" fmla="*/ 2948834 h 6857997"/>
              <a:gd name="connsiteX11086" fmla="*/ 7049136 w 8851901"/>
              <a:gd name="connsiteY11086" fmla="*/ 2947226 h 6857997"/>
              <a:gd name="connsiteX11087" fmla="*/ 6390017 w 8851901"/>
              <a:gd name="connsiteY11087" fmla="*/ 2935306 h 6857997"/>
              <a:gd name="connsiteX11088" fmla="*/ 6394232 w 8851901"/>
              <a:gd name="connsiteY11088" fmla="*/ 2940068 h 6857997"/>
              <a:gd name="connsiteX11089" fmla="*/ 6397681 w 8851901"/>
              <a:gd name="connsiteY11089" fmla="*/ 2944434 h 6857997"/>
              <a:gd name="connsiteX11090" fmla="*/ 6398831 w 8851901"/>
              <a:gd name="connsiteY11090" fmla="*/ 2948007 h 6857997"/>
              <a:gd name="connsiteX11091" fmla="*/ 6399214 w 8851901"/>
              <a:gd name="connsiteY11091" fmla="*/ 2950386 h 6857997"/>
              <a:gd name="connsiteX11092" fmla="*/ 6398831 w 8851901"/>
              <a:gd name="connsiteY11092" fmla="*/ 2951973 h 6857997"/>
              <a:gd name="connsiteX11093" fmla="*/ 6398448 w 8851901"/>
              <a:gd name="connsiteY11093" fmla="*/ 2952370 h 6857997"/>
              <a:gd name="connsiteX11094" fmla="*/ 6396532 w 8851901"/>
              <a:gd name="connsiteY11094" fmla="*/ 2954356 h 6857997"/>
              <a:gd name="connsiteX11095" fmla="*/ 6394232 w 8851901"/>
              <a:gd name="connsiteY11095" fmla="*/ 2955150 h 6857997"/>
              <a:gd name="connsiteX11096" fmla="*/ 6391550 w 8851901"/>
              <a:gd name="connsiteY11096" fmla="*/ 2956340 h 6857997"/>
              <a:gd name="connsiteX11097" fmla="*/ 6384653 w 8851901"/>
              <a:gd name="connsiteY11097" fmla="*/ 2957533 h 6857997"/>
              <a:gd name="connsiteX11098" fmla="*/ 6378138 w 8851901"/>
              <a:gd name="connsiteY11098" fmla="*/ 2959120 h 6857997"/>
              <a:gd name="connsiteX11099" fmla="*/ 6375073 w 8851901"/>
              <a:gd name="connsiteY11099" fmla="*/ 2960309 h 6857997"/>
              <a:gd name="connsiteX11100" fmla="*/ 6372390 w 8851901"/>
              <a:gd name="connsiteY11100" fmla="*/ 2962294 h 6857997"/>
              <a:gd name="connsiteX11101" fmla="*/ 6370858 w 8851901"/>
              <a:gd name="connsiteY11101" fmla="*/ 2963882 h 6857997"/>
              <a:gd name="connsiteX11102" fmla="*/ 6370091 w 8851901"/>
              <a:gd name="connsiteY11102" fmla="*/ 2965467 h 6857997"/>
              <a:gd name="connsiteX11103" fmla="*/ 6370091 w 8851901"/>
              <a:gd name="connsiteY11103" fmla="*/ 2967057 h 6857997"/>
              <a:gd name="connsiteX11104" fmla="*/ 6367409 w 8851901"/>
              <a:gd name="connsiteY11104" fmla="*/ 2961105 h 6857997"/>
              <a:gd name="connsiteX11105" fmla="*/ 6365876 w 8851901"/>
              <a:gd name="connsiteY11105" fmla="*/ 2956737 h 6857997"/>
              <a:gd name="connsiteX11106" fmla="*/ 6365876 w 8851901"/>
              <a:gd name="connsiteY11106" fmla="*/ 2953165 h 6857997"/>
              <a:gd name="connsiteX11107" fmla="*/ 6367026 w 8851901"/>
              <a:gd name="connsiteY11107" fmla="*/ 2950386 h 6857997"/>
              <a:gd name="connsiteX11108" fmla="*/ 6368175 w 8851901"/>
              <a:gd name="connsiteY11108" fmla="*/ 2948403 h 6857997"/>
              <a:gd name="connsiteX11109" fmla="*/ 6370858 w 8851901"/>
              <a:gd name="connsiteY11109" fmla="*/ 2946814 h 6857997"/>
              <a:gd name="connsiteX11110" fmla="*/ 6373157 w 8851901"/>
              <a:gd name="connsiteY11110" fmla="*/ 2946019 h 6857997"/>
              <a:gd name="connsiteX11111" fmla="*/ 6376222 w 8851901"/>
              <a:gd name="connsiteY11111" fmla="*/ 2945625 h 6857997"/>
              <a:gd name="connsiteX11112" fmla="*/ 6381970 w 8851901"/>
              <a:gd name="connsiteY11112" fmla="*/ 2944037 h 6857997"/>
              <a:gd name="connsiteX11113" fmla="*/ 6384653 w 8851901"/>
              <a:gd name="connsiteY11113" fmla="*/ 2943639 h 6857997"/>
              <a:gd name="connsiteX11114" fmla="*/ 6387718 w 8851901"/>
              <a:gd name="connsiteY11114" fmla="*/ 2942448 h 6857997"/>
              <a:gd name="connsiteX11115" fmla="*/ 6388868 w 8851901"/>
              <a:gd name="connsiteY11115" fmla="*/ 2941655 h 6857997"/>
              <a:gd name="connsiteX11116" fmla="*/ 6390401 w 8851901"/>
              <a:gd name="connsiteY11116" fmla="*/ 2940068 h 6857997"/>
              <a:gd name="connsiteX11117" fmla="*/ 6390784 w 8851901"/>
              <a:gd name="connsiteY11117" fmla="*/ 2937687 h 6857997"/>
              <a:gd name="connsiteX11118" fmla="*/ 6193324 w 8851901"/>
              <a:gd name="connsiteY11118" fmla="*/ 2927369 h 6857997"/>
              <a:gd name="connsiteX11119" fmla="*/ 6196435 w 8851901"/>
              <a:gd name="connsiteY11119" fmla="*/ 2927766 h 6857997"/>
              <a:gd name="connsiteX11120" fmla="*/ 6200322 w 8851901"/>
              <a:gd name="connsiteY11120" fmla="*/ 2929354 h 6857997"/>
              <a:gd name="connsiteX11121" fmla="*/ 6203821 w 8851901"/>
              <a:gd name="connsiteY11121" fmla="*/ 2931732 h 6857997"/>
              <a:gd name="connsiteX11122" fmla="*/ 6207709 w 8851901"/>
              <a:gd name="connsiteY11122" fmla="*/ 2934908 h 6857997"/>
              <a:gd name="connsiteX11123" fmla="*/ 6210819 w 8851901"/>
              <a:gd name="connsiteY11123" fmla="*/ 2939273 h 6857997"/>
              <a:gd name="connsiteX11124" fmla="*/ 6213930 w 8851901"/>
              <a:gd name="connsiteY11124" fmla="*/ 2945621 h 6857997"/>
              <a:gd name="connsiteX11125" fmla="*/ 6216651 w 8851901"/>
              <a:gd name="connsiteY11125" fmla="*/ 2952769 h 6857997"/>
              <a:gd name="connsiteX11126" fmla="*/ 6211986 w 8851901"/>
              <a:gd name="connsiteY11126" fmla="*/ 2949195 h 6857997"/>
              <a:gd name="connsiteX11127" fmla="*/ 6206932 w 8851901"/>
              <a:gd name="connsiteY11127" fmla="*/ 2946814 h 6857997"/>
              <a:gd name="connsiteX11128" fmla="*/ 6202266 w 8851901"/>
              <a:gd name="connsiteY11128" fmla="*/ 2945227 h 6857997"/>
              <a:gd name="connsiteX11129" fmla="*/ 6197990 w 8851901"/>
              <a:gd name="connsiteY11129" fmla="*/ 2944830 h 6857997"/>
              <a:gd name="connsiteX11130" fmla="*/ 6193713 w 8851901"/>
              <a:gd name="connsiteY11130" fmla="*/ 2945621 h 6857997"/>
              <a:gd name="connsiteX11131" fmla="*/ 6189048 w 8851901"/>
              <a:gd name="connsiteY11131" fmla="*/ 2947212 h 6857997"/>
              <a:gd name="connsiteX11132" fmla="*/ 6184771 w 8851901"/>
              <a:gd name="connsiteY11132" fmla="*/ 2949195 h 6857997"/>
              <a:gd name="connsiteX11133" fmla="*/ 6180495 w 8851901"/>
              <a:gd name="connsiteY11133" fmla="*/ 2951973 h 6857997"/>
              <a:gd name="connsiteX11134" fmla="*/ 6178940 w 8851901"/>
              <a:gd name="connsiteY11134" fmla="*/ 2947608 h 6857997"/>
              <a:gd name="connsiteX11135" fmla="*/ 6178551 w 8851901"/>
              <a:gd name="connsiteY11135" fmla="*/ 2943639 h 6857997"/>
              <a:gd name="connsiteX11136" fmla="*/ 6178940 w 8851901"/>
              <a:gd name="connsiteY11136" fmla="*/ 2940067 h 6857997"/>
              <a:gd name="connsiteX11137" fmla="*/ 6179717 w 8851901"/>
              <a:gd name="connsiteY11137" fmla="*/ 2936098 h 6857997"/>
              <a:gd name="connsiteX11138" fmla="*/ 6181661 w 8851901"/>
              <a:gd name="connsiteY11138" fmla="*/ 2932926 h 6857997"/>
              <a:gd name="connsiteX11139" fmla="*/ 6184383 w 8851901"/>
              <a:gd name="connsiteY11139" fmla="*/ 2930542 h 6857997"/>
              <a:gd name="connsiteX11140" fmla="*/ 6186715 w 8851901"/>
              <a:gd name="connsiteY11140" fmla="*/ 2928557 h 6857997"/>
              <a:gd name="connsiteX11141" fmla="*/ 6189825 w 8851901"/>
              <a:gd name="connsiteY11141" fmla="*/ 2927766 h 6857997"/>
              <a:gd name="connsiteX11142" fmla="*/ 8389938 w 8851901"/>
              <a:gd name="connsiteY11142" fmla="*/ 2900381 h 6857997"/>
              <a:gd name="connsiteX11143" fmla="*/ 8388747 w 8851901"/>
              <a:gd name="connsiteY11143" fmla="*/ 2906732 h 6857997"/>
              <a:gd name="connsiteX11144" fmla="*/ 8386763 w 8851901"/>
              <a:gd name="connsiteY11144" fmla="*/ 2913877 h 6857997"/>
              <a:gd name="connsiteX11145" fmla="*/ 8384779 w 8851901"/>
              <a:gd name="connsiteY11145" fmla="*/ 2920623 h 6857997"/>
              <a:gd name="connsiteX11146" fmla="*/ 8382000 w 8851901"/>
              <a:gd name="connsiteY11146" fmla="*/ 2927369 h 6857997"/>
              <a:gd name="connsiteX11147" fmla="*/ 8378826 w 8851901"/>
              <a:gd name="connsiteY11147" fmla="*/ 2934513 h 6857997"/>
              <a:gd name="connsiteX11148" fmla="*/ 8375254 w 8851901"/>
              <a:gd name="connsiteY11148" fmla="*/ 2941655 h 6857997"/>
              <a:gd name="connsiteX11149" fmla="*/ 8366919 w 8851901"/>
              <a:gd name="connsiteY11149" fmla="*/ 2955944 h 6857997"/>
              <a:gd name="connsiteX11150" fmla="*/ 8357394 w 8851901"/>
              <a:gd name="connsiteY11150" fmla="*/ 2971024 h 6857997"/>
              <a:gd name="connsiteX11151" fmla="*/ 8346282 w 8851901"/>
              <a:gd name="connsiteY11151" fmla="*/ 2986899 h 6857997"/>
              <a:gd name="connsiteX11152" fmla="*/ 8335169 w 8851901"/>
              <a:gd name="connsiteY11152" fmla="*/ 3002377 h 6857997"/>
              <a:gd name="connsiteX11153" fmla="*/ 8323263 w 8851901"/>
              <a:gd name="connsiteY11153" fmla="*/ 3017856 h 6857997"/>
              <a:gd name="connsiteX11154" fmla="*/ 8327629 w 8851901"/>
              <a:gd name="connsiteY11154" fmla="*/ 3001980 h 6857997"/>
              <a:gd name="connsiteX11155" fmla="*/ 8332788 w 8851901"/>
              <a:gd name="connsiteY11155" fmla="*/ 2986899 h 6857997"/>
              <a:gd name="connsiteX11156" fmla="*/ 8338741 w 8851901"/>
              <a:gd name="connsiteY11156" fmla="*/ 2972213 h 6857997"/>
              <a:gd name="connsiteX11157" fmla="*/ 8341916 w 8851901"/>
              <a:gd name="connsiteY11157" fmla="*/ 2964675 h 6857997"/>
              <a:gd name="connsiteX11158" fmla="*/ 8345885 w 8851901"/>
              <a:gd name="connsiteY11158" fmla="*/ 2957929 h 6857997"/>
              <a:gd name="connsiteX11159" fmla="*/ 8349854 w 8851901"/>
              <a:gd name="connsiteY11159" fmla="*/ 2950782 h 6857997"/>
              <a:gd name="connsiteX11160" fmla="*/ 8354219 w 8851901"/>
              <a:gd name="connsiteY11160" fmla="*/ 2944037 h 6857997"/>
              <a:gd name="connsiteX11161" fmla="*/ 8358982 w 8851901"/>
              <a:gd name="connsiteY11161" fmla="*/ 2936896 h 6857997"/>
              <a:gd name="connsiteX11162" fmla="*/ 8364141 w 8851901"/>
              <a:gd name="connsiteY11162" fmla="*/ 2929750 h 6857997"/>
              <a:gd name="connsiteX11163" fmla="*/ 8369697 w 8851901"/>
              <a:gd name="connsiteY11163" fmla="*/ 2923003 h 6857997"/>
              <a:gd name="connsiteX11164" fmla="*/ 8376047 w 8851901"/>
              <a:gd name="connsiteY11164" fmla="*/ 2915463 h 6857997"/>
              <a:gd name="connsiteX11165" fmla="*/ 7119705 w 8851901"/>
              <a:gd name="connsiteY11165" fmla="*/ 2892442 h 6857997"/>
              <a:gd name="connsiteX11166" fmla="*/ 7123702 w 8851901"/>
              <a:gd name="connsiteY11166" fmla="*/ 2897673 h 6857997"/>
              <a:gd name="connsiteX11167" fmla="*/ 7127299 w 8851901"/>
              <a:gd name="connsiteY11167" fmla="*/ 2903708 h 6857997"/>
              <a:gd name="connsiteX11168" fmla="*/ 7131695 w 8851901"/>
              <a:gd name="connsiteY11168" fmla="*/ 2908536 h 6857997"/>
              <a:gd name="connsiteX11169" fmla="*/ 7136890 w 8851901"/>
              <a:gd name="connsiteY11169" fmla="*/ 2912961 h 6857997"/>
              <a:gd name="connsiteX11170" fmla="*/ 7138889 w 8851901"/>
              <a:gd name="connsiteY11170" fmla="*/ 2914572 h 6857997"/>
              <a:gd name="connsiteX11171" fmla="*/ 7141286 w 8851901"/>
              <a:gd name="connsiteY11171" fmla="*/ 2915375 h 6857997"/>
              <a:gd name="connsiteX11172" fmla="*/ 7143684 w 8851901"/>
              <a:gd name="connsiteY11172" fmla="*/ 2916181 h 6857997"/>
              <a:gd name="connsiteX11173" fmla="*/ 7145683 w 8851901"/>
              <a:gd name="connsiteY11173" fmla="*/ 2916583 h 6857997"/>
              <a:gd name="connsiteX11174" fmla="*/ 7147681 w 8851901"/>
              <a:gd name="connsiteY11174" fmla="*/ 2915375 h 6857997"/>
              <a:gd name="connsiteX11175" fmla="*/ 7149679 w 8851901"/>
              <a:gd name="connsiteY11175" fmla="*/ 2914572 h 6857997"/>
              <a:gd name="connsiteX11176" fmla="*/ 7151677 w 8851901"/>
              <a:gd name="connsiteY11176" fmla="*/ 2912559 h 6857997"/>
              <a:gd name="connsiteX11177" fmla="*/ 7153276 w 8851901"/>
              <a:gd name="connsiteY11177" fmla="*/ 2909743 h 6857997"/>
              <a:gd name="connsiteX11178" fmla="*/ 7152477 w 8851901"/>
              <a:gd name="connsiteY11178" fmla="*/ 2914974 h 6857997"/>
              <a:gd name="connsiteX11179" fmla="*/ 7152077 w 8851901"/>
              <a:gd name="connsiteY11179" fmla="*/ 2919803 h 6857997"/>
              <a:gd name="connsiteX11180" fmla="*/ 7149679 w 8851901"/>
              <a:gd name="connsiteY11180" fmla="*/ 2930258 h 6857997"/>
              <a:gd name="connsiteX11181" fmla="*/ 7148480 w 8851901"/>
              <a:gd name="connsiteY11181" fmla="*/ 2935492 h 6857997"/>
              <a:gd name="connsiteX11182" fmla="*/ 7147681 w 8851901"/>
              <a:gd name="connsiteY11182" fmla="*/ 2940318 h 6857997"/>
              <a:gd name="connsiteX11183" fmla="*/ 7147681 w 8851901"/>
              <a:gd name="connsiteY11183" fmla="*/ 2945546 h 6857997"/>
              <a:gd name="connsiteX11184" fmla="*/ 7147681 w 8851901"/>
              <a:gd name="connsiteY11184" fmla="*/ 2951181 h 6857997"/>
              <a:gd name="connsiteX11185" fmla="*/ 7144484 w 8851901"/>
              <a:gd name="connsiteY11185" fmla="*/ 2947559 h 6857997"/>
              <a:gd name="connsiteX11186" fmla="*/ 7141686 w 8851901"/>
              <a:gd name="connsiteY11186" fmla="*/ 2944342 h 6857997"/>
              <a:gd name="connsiteX11187" fmla="*/ 7134892 w 8851901"/>
              <a:gd name="connsiteY11187" fmla="*/ 2938308 h 6857997"/>
              <a:gd name="connsiteX11188" fmla="*/ 7122503 w 8851901"/>
              <a:gd name="connsiteY11188" fmla="*/ 2929455 h 6857997"/>
              <a:gd name="connsiteX11189" fmla="*/ 7118107 w 8851901"/>
              <a:gd name="connsiteY11189" fmla="*/ 2925433 h 6857997"/>
              <a:gd name="connsiteX11190" fmla="*/ 7116508 w 8851901"/>
              <a:gd name="connsiteY11190" fmla="*/ 2923421 h 6857997"/>
              <a:gd name="connsiteX11191" fmla="*/ 7115309 w 8851901"/>
              <a:gd name="connsiteY11191" fmla="*/ 2921411 h 6857997"/>
              <a:gd name="connsiteX11192" fmla="*/ 7115309 w 8851901"/>
              <a:gd name="connsiteY11192" fmla="*/ 2918997 h 6857997"/>
              <a:gd name="connsiteX11193" fmla="*/ 7115309 w 8851901"/>
              <a:gd name="connsiteY11193" fmla="*/ 2916583 h 6857997"/>
              <a:gd name="connsiteX11194" fmla="*/ 7116508 w 8851901"/>
              <a:gd name="connsiteY11194" fmla="*/ 2914169 h 6857997"/>
              <a:gd name="connsiteX11195" fmla="*/ 7118506 w 8851901"/>
              <a:gd name="connsiteY11195" fmla="*/ 2911755 h 6857997"/>
              <a:gd name="connsiteX11196" fmla="*/ 7113711 w 8851901"/>
              <a:gd name="connsiteY11196" fmla="*/ 2908133 h 6857997"/>
              <a:gd name="connsiteX11197" fmla="*/ 7111712 w 8851901"/>
              <a:gd name="connsiteY11197" fmla="*/ 2907732 h 6857997"/>
              <a:gd name="connsiteX11198" fmla="*/ 7109714 w 8851901"/>
              <a:gd name="connsiteY11198" fmla="*/ 2907329 h 6857997"/>
              <a:gd name="connsiteX11199" fmla="*/ 7108915 w 8851901"/>
              <a:gd name="connsiteY11199" fmla="*/ 2907329 h 6857997"/>
              <a:gd name="connsiteX11200" fmla="*/ 7107716 w 8851901"/>
              <a:gd name="connsiteY11200" fmla="*/ 2907732 h 6857997"/>
              <a:gd name="connsiteX11201" fmla="*/ 7106917 w 8851901"/>
              <a:gd name="connsiteY11201" fmla="*/ 2908133 h 6857997"/>
              <a:gd name="connsiteX11202" fmla="*/ 7105718 w 8851901"/>
              <a:gd name="connsiteY11202" fmla="*/ 2908940 h 6857997"/>
              <a:gd name="connsiteX11203" fmla="*/ 7104918 w 8851901"/>
              <a:gd name="connsiteY11203" fmla="*/ 2911755 h 6857997"/>
              <a:gd name="connsiteX11204" fmla="*/ 7103719 w 8851901"/>
              <a:gd name="connsiteY11204" fmla="*/ 2914572 h 6857997"/>
              <a:gd name="connsiteX11205" fmla="*/ 7102920 w 8851901"/>
              <a:gd name="connsiteY11205" fmla="*/ 2917387 h 6857997"/>
              <a:gd name="connsiteX11206" fmla="*/ 7101321 w 8851901"/>
              <a:gd name="connsiteY11206" fmla="*/ 2920605 h 6857997"/>
              <a:gd name="connsiteX11207" fmla="*/ 7099323 w 8851901"/>
              <a:gd name="connsiteY11207" fmla="*/ 2921006 h 6857997"/>
              <a:gd name="connsiteX11208" fmla="*/ 7098124 w 8851901"/>
              <a:gd name="connsiteY11208" fmla="*/ 2921006 h 6857997"/>
              <a:gd name="connsiteX11209" fmla="*/ 7096925 w 8851901"/>
              <a:gd name="connsiteY11209" fmla="*/ 2920605 h 6857997"/>
              <a:gd name="connsiteX11210" fmla="*/ 7096925 w 8851901"/>
              <a:gd name="connsiteY11210" fmla="*/ 2919398 h 6857997"/>
              <a:gd name="connsiteX11211" fmla="*/ 7097725 w 8851901"/>
              <a:gd name="connsiteY11211" fmla="*/ 2917387 h 6857997"/>
              <a:gd name="connsiteX11212" fmla="*/ 7098924 w 8851901"/>
              <a:gd name="connsiteY11212" fmla="*/ 2914169 h 6857997"/>
              <a:gd name="connsiteX11213" fmla="*/ 7100522 w 8851901"/>
              <a:gd name="connsiteY11213" fmla="*/ 2910546 h 6857997"/>
              <a:gd name="connsiteX11214" fmla="*/ 7100922 w 8851901"/>
              <a:gd name="connsiteY11214" fmla="*/ 2908536 h 6857997"/>
              <a:gd name="connsiteX11215" fmla="*/ 7100922 w 8851901"/>
              <a:gd name="connsiteY11215" fmla="*/ 2906524 h 6857997"/>
              <a:gd name="connsiteX11216" fmla="*/ 7100522 w 8851901"/>
              <a:gd name="connsiteY11216" fmla="*/ 2905317 h 6857997"/>
              <a:gd name="connsiteX11217" fmla="*/ 7100123 w 8851901"/>
              <a:gd name="connsiteY11217" fmla="*/ 2903306 h 6857997"/>
              <a:gd name="connsiteX11218" fmla="*/ 7098524 w 8851901"/>
              <a:gd name="connsiteY11218" fmla="*/ 2901294 h 6857997"/>
              <a:gd name="connsiteX11219" fmla="*/ 7096126 w 8851901"/>
              <a:gd name="connsiteY11219" fmla="*/ 2899684 h 6857997"/>
              <a:gd name="connsiteX11220" fmla="*/ 7098924 w 8851901"/>
              <a:gd name="connsiteY11220" fmla="*/ 2899282 h 6857997"/>
              <a:gd name="connsiteX11221" fmla="*/ 7102520 w 8851901"/>
              <a:gd name="connsiteY11221" fmla="*/ 2898880 h 6857997"/>
              <a:gd name="connsiteX11222" fmla="*/ 7108915 w 8851901"/>
              <a:gd name="connsiteY11222" fmla="*/ 2898880 h 6857997"/>
              <a:gd name="connsiteX11223" fmla="*/ 7111712 w 8851901"/>
              <a:gd name="connsiteY11223" fmla="*/ 2898880 h 6857997"/>
              <a:gd name="connsiteX11224" fmla="*/ 7114510 w 8851901"/>
              <a:gd name="connsiteY11224" fmla="*/ 2897673 h 6857997"/>
              <a:gd name="connsiteX11225" fmla="*/ 7117707 w 8851901"/>
              <a:gd name="connsiteY11225" fmla="*/ 2895663 h 6857997"/>
              <a:gd name="connsiteX11226" fmla="*/ 6858000 w 8851901"/>
              <a:gd name="connsiteY11226" fmla="*/ 2890857 h 6857997"/>
              <a:gd name="connsiteX11227" fmla="*/ 6863557 w 8851901"/>
              <a:gd name="connsiteY11227" fmla="*/ 2897206 h 6857997"/>
              <a:gd name="connsiteX11228" fmla="*/ 6867922 w 8851901"/>
              <a:gd name="connsiteY11228" fmla="*/ 2901968 h 6857997"/>
              <a:gd name="connsiteX11229" fmla="*/ 6871097 w 8851901"/>
              <a:gd name="connsiteY11229" fmla="*/ 2906334 h 6857997"/>
              <a:gd name="connsiteX11230" fmla="*/ 6872288 w 8851901"/>
              <a:gd name="connsiteY11230" fmla="*/ 2909907 h 6857997"/>
              <a:gd name="connsiteX11231" fmla="*/ 6872288 w 8851901"/>
              <a:gd name="connsiteY11231" fmla="*/ 2912685 h 6857997"/>
              <a:gd name="connsiteX11232" fmla="*/ 6871891 w 8851901"/>
              <a:gd name="connsiteY11232" fmla="*/ 2915066 h 6857997"/>
              <a:gd name="connsiteX11233" fmla="*/ 6870700 w 8851901"/>
              <a:gd name="connsiteY11233" fmla="*/ 2917448 h 6857997"/>
              <a:gd name="connsiteX11234" fmla="*/ 6868716 w 8851901"/>
              <a:gd name="connsiteY11234" fmla="*/ 2919034 h 6857997"/>
              <a:gd name="connsiteX11235" fmla="*/ 6863557 w 8851901"/>
              <a:gd name="connsiteY11235" fmla="*/ 2922607 h 6857997"/>
              <a:gd name="connsiteX11236" fmla="*/ 6860779 w 8851901"/>
              <a:gd name="connsiteY11236" fmla="*/ 2924591 h 6857997"/>
              <a:gd name="connsiteX11237" fmla="*/ 6858000 w 8851901"/>
              <a:gd name="connsiteY11237" fmla="*/ 2926179 h 6857997"/>
              <a:gd name="connsiteX11238" fmla="*/ 6855222 w 8851901"/>
              <a:gd name="connsiteY11238" fmla="*/ 2928957 h 6857997"/>
              <a:gd name="connsiteX11239" fmla="*/ 6853635 w 8851901"/>
              <a:gd name="connsiteY11239" fmla="*/ 2931735 h 6857997"/>
              <a:gd name="connsiteX11240" fmla="*/ 6852047 w 8851901"/>
              <a:gd name="connsiteY11240" fmla="*/ 2935705 h 6857997"/>
              <a:gd name="connsiteX11241" fmla="*/ 6851650 w 8851901"/>
              <a:gd name="connsiteY11241" fmla="*/ 2940068 h 6857997"/>
              <a:gd name="connsiteX11242" fmla="*/ 6845697 w 8851901"/>
              <a:gd name="connsiteY11242" fmla="*/ 2936103 h 6857997"/>
              <a:gd name="connsiteX11243" fmla="*/ 6840141 w 8851901"/>
              <a:gd name="connsiteY11243" fmla="*/ 2932529 h 6857997"/>
              <a:gd name="connsiteX11244" fmla="*/ 6834982 w 8851901"/>
              <a:gd name="connsiteY11244" fmla="*/ 2930542 h 6857997"/>
              <a:gd name="connsiteX11245" fmla="*/ 6829426 w 8851901"/>
              <a:gd name="connsiteY11245" fmla="*/ 2928957 h 6857997"/>
              <a:gd name="connsiteX11246" fmla="*/ 6819504 w 8851901"/>
              <a:gd name="connsiteY11246" fmla="*/ 2925781 h 6857997"/>
              <a:gd name="connsiteX11247" fmla="*/ 6808788 w 8851901"/>
              <a:gd name="connsiteY11247" fmla="*/ 2923003 h 6857997"/>
              <a:gd name="connsiteX11248" fmla="*/ 6809582 w 8851901"/>
              <a:gd name="connsiteY11248" fmla="*/ 2921018 h 6857997"/>
              <a:gd name="connsiteX11249" fmla="*/ 6811169 w 8851901"/>
              <a:gd name="connsiteY11249" fmla="*/ 2919034 h 6857997"/>
              <a:gd name="connsiteX11250" fmla="*/ 6813154 w 8851901"/>
              <a:gd name="connsiteY11250" fmla="*/ 2917050 h 6857997"/>
              <a:gd name="connsiteX11251" fmla="*/ 6815138 w 8851901"/>
              <a:gd name="connsiteY11251" fmla="*/ 2915463 h 6857997"/>
              <a:gd name="connsiteX11252" fmla="*/ 6820297 w 8851901"/>
              <a:gd name="connsiteY11252" fmla="*/ 2912685 h 6857997"/>
              <a:gd name="connsiteX11253" fmla="*/ 6826647 w 8851901"/>
              <a:gd name="connsiteY11253" fmla="*/ 2909907 h 6857997"/>
              <a:gd name="connsiteX11254" fmla="*/ 6833394 w 8851901"/>
              <a:gd name="connsiteY11254" fmla="*/ 2906334 h 6857997"/>
              <a:gd name="connsiteX11255" fmla="*/ 6841332 w 8851901"/>
              <a:gd name="connsiteY11255" fmla="*/ 2902368 h 6857997"/>
              <a:gd name="connsiteX11256" fmla="*/ 6849666 w 8851901"/>
              <a:gd name="connsiteY11256" fmla="*/ 2897206 h 6857997"/>
              <a:gd name="connsiteX11257" fmla="*/ 6854032 w 8851901"/>
              <a:gd name="connsiteY11257" fmla="*/ 2894030 h 6857997"/>
              <a:gd name="connsiteX11258" fmla="*/ 6440865 w 8851901"/>
              <a:gd name="connsiteY11258" fmla="*/ 2882917 h 6857997"/>
              <a:gd name="connsiteX11259" fmla="*/ 6443222 w 8851901"/>
              <a:gd name="connsiteY11259" fmla="*/ 2882917 h 6857997"/>
              <a:gd name="connsiteX11260" fmla="*/ 6447542 w 8851901"/>
              <a:gd name="connsiteY11260" fmla="*/ 2883316 h 6857997"/>
              <a:gd name="connsiteX11261" fmla="*/ 6451863 w 8851901"/>
              <a:gd name="connsiteY11261" fmla="*/ 2885300 h 6857997"/>
              <a:gd name="connsiteX11262" fmla="*/ 6456576 w 8851901"/>
              <a:gd name="connsiteY11262" fmla="*/ 2887284 h 6857997"/>
              <a:gd name="connsiteX11263" fmla="*/ 6460897 w 8851901"/>
              <a:gd name="connsiteY11263" fmla="*/ 2888871 h 6857997"/>
              <a:gd name="connsiteX11264" fmla="*/ 6465217 w 8851901"/>
              <a:gd name="connsiteY11264" fmla="*/ 2889666 h 6857997"/>
              <a:gd name="connsiteX11265" fmla="*/ 6467967 w 8851901"/>
              <a:gd name="connsiteY11265" fmla="*/ 2890459 h 6857997"/>
              <a:gd name="connsiteX11266" fmla="*/ 6470324 w 8851901"/>
              <a:gd name="connsiteY11266" fmla="*/ 2889666 h 6857997"/>
              <a:gd name="connsiteX11267" fmla="*/ 6472288 w 8851901"/>
              <a:gd name="connsiteY11267" fmla="*/ 2889267 h 6857997"/>
              <a:gd name="connsiteX11268" fmla="*/ 6474252 w 8851901"/>
              <a:gd name="connsiteY11268" fmla="*/ 2887681 h 6857997"/>
              <a:gd name="connsiteX11269" fmla="*/ 6475823 w 8851901"/>
              <a:gd name="connsiteY11269" fmla="*/ 2892048 h 6857997"/>
              <a:gd name="connsiteX11270" fmla="*/ 6477001 w 8851901"/>
              <a:gd name="connsiteY11270" fmla="*/ 2895618 h 6857997"/>
              <a:gd name="connsiteX11271" fmla="*/ 6477001 w 8851901"/>
              <a:gd name="connsiteY11271" fmla="*/ 2898397 h 6857997"/>
              <a:gd name="connsiteX11272" fmla="*/ 6477001 w 8851901"/>
              <a:gd name="connsiteY11272" fmla="*/ 2900381 h 6857997"/>
              <a:gd name="connsiteX11273" fmla="*/ 6475823 w 8851901"/>
              <a:gd name="connsiteY11273" fmla="*/ 2901572 h 6857997"/>
              <a:gd name="connsiteX11274" fmla="*/ 6474644 w 8851901"/>
              <a:gd name="connsiteY11274" fmla="*/ 2903159 h 6857997"/>
              <a:gd name="connsiteX11275" fmla="*/ 6473073 w 8851901"/>
              <a:gd name="connsiteY11275" fmla="*/ 2903557 h 6857997"/>
              <a:gd name="connsiteX11276" fmla="*/ 6471502 w 8851901"/>
              <a:gd name="connsiteY11276" fmla="*/ 2903952 h 6857997"/>
              <a:gd name="connsiteX11277" fmla="*/ 6468360 w 8851901"/>
              <a:gd name="connsiteY11277" fmla="*/ 2904349 h 6857997"/>
              <a:gd name="connsiteX11278" fmla="*/ 6466789 w 8851901"/>
              <a:gd name="connsiteY11278" fmla="*/ 2905541 h 6857997"/>
              <a:gd name="connsiteX11279" fmla="*/ 6465217 w 8851901"/>
              <a:gd name="connsiteY11279" fmla="*/ 2905937 h 6857997"/>
              <a:gd name="connsiteX11280" fmla="*/ 6464432 w 8851901"/>
              <a:gd name="connsiteY11280" fmla="*/ 2907524 h 6857997"/>
              <a:gd name="connsiteX11281" fmla="*/ 6464039 w 8851901"/>
              <a:gd name="connsiteY11281" fmla="*/ 2908716 h 6857997"/>
              <a:gd name="connsiteX11282" fmla="*/ 6464432 w 8851901"/>
              <a:gd name="connsiteY11282" fmla="*/ 2911096 h 6857997"/>
              <a:gd name="connsiteX11283" fmla="*/ 6464825 w 8851901"/>
              <a:gd name="connsiteY11283" fmla="*/ 2914272 h 6857997"/>
              <a:gd name="connsiteX11284" fmla="*/ 6463646 w 8851901"/>
              <a:gd name="connsiteY11284" fmla="*/ 2914669 h 6857997"/>
              <a:gd name="connsiteX11285" fmla="*/ 6462075 w 8851901"/>
              <a:gd name="connsiteY11285" fmla="*/ 2914272 h 6857997"/>
              <a:gd name="connsiteX11286" fmla="*/ 6460897 w 8851901"/>
              <a:gd name="connsiteY11286" fmla="*/ 2913081 h 6857997"/>
              <a:gd name="connsiteX11287" fmla="*/ 6460111 w 8851901"/>
              <a:gd name="connsiteY11287" fmla="*/ 2912287 h 6857997"/>
              <a:gd name="connsiteX11288" fmla="*/ 6459719 w 8851901"/>
              <a:gd name="connsiteY11288" fmla="*/ 2910699 h 6857997"/>
              <a:gd name="connsiteX11289" fmla="*/ 6459719 w 8851901"/>
              <a:gd name="connsiteY11289" fmla="*/ 2909114 h 6857997"/>
              <a:gd name="connsiteX11290" fmla="*/ 6460111 w 8851901"/>
              <a:gd name="connsiteY11290" fmla="*/ 2908319 h 6857997"/>
              <a:gd name="connsiteX11291" fmla="*/ 6460504 w 8851901"/>
              <a:gd name="connsiteY11291" fmla="*/ 2907524 h 6857997"/>
              <a:gd name="connsiteX11292" fmla="*/ 6457755 w 8851901"/>
              <a:gd name="connsiteY11292" fmla="*/ 2903557 h 6857997"/>
              <a:gd name="connsiteX11293" fmla="*/ 6455398 w 8851901"/>
              <a:gd name="connsiteY11293" fmla="*/ 2900381 h 6857997"/>
              <a:gd name="connsiteX11294" fmla="*/ 6449899 w 8851901"/>
              <a:gd name="connsiteY11294" fmla="*/ 2895618 h 6857997"/>
              <a:gd name="connsiteX11295" fmla="*/ 6447149 w 8851901"/>
              <a:gd name="connsiteY11295" fmla="*/ 2893633 h 6857997"/>
              <a:gd name="connsiteX11296" fmla="*/ 6444007 w 8851901"/>
              <a:gd name="connsiteY11296" fmla="*/ 2891252 h 6857997"/>
              <a:gd name="connsiteX11297" fmla="*/ 6441650 w 8851901"/>
              <a:gd name="connsiteY11297" fmla="*/ 2887681 h 6857997"/>
              <a:gd name="connsiteX11298" fmla="*/ 6438901 w 8851901"/>
              <a:gd name="connsiteY11298" fmla="*/ 2883316 h 6857997"/>
              <a:gd name="connsiteX11299" fmla="*/ 7419976 w 8851901"/>
              <a:gd name="connsiteY11299" fmla="*/ 2881332 h 6857997"/>
              <a:gd name="connsiteX11300" fmla="*/ 7431034 w 8851901"/>
              <a:gd name="connsiteY11300" fmla="*/ 2885608 h 6857997"/>
              <a:gd name="connsiteX11301" fmla="*/ 7440118 w 8851901"/>
              <a:gd name="connsiteY11301" fmla="*/ 2889108 h 6857997"/>
              <a:gd name="connsiteX11302" fmla="*/ 7448412 w 8851901"/>
              <a:gd name="connsiteY11302" fmla="*/ 2891051 h 6857997"/>
              <a:gd name="connsiteX11303" fmla="*/ 7455521 w 8851901"/>
              <a:gd name="connsiteY11303" fmla="*/ 2891827 h 6857997"/>
              <a:gd name="connsiteX11304" fmla="*/ 7462630 w 8851901"/>
              <a:gd name="connsiteY11304" fmla="*/ 2891827 h 6857997"/>
              <a:gd name="connsiteX11305" fmla="*/ 7469739 w 8851901"/>
              <a:gd name="connsiteY11305" fmla="*/ 2891441 h 6857997"/>
              <a:gd name="connsiteX11306" fmla="*/ 7476848 w 8851901"/>
              <a:gd name="connsiteY11306" fmla="*/ 2889495 h 6857997"/>
              <a:gd name="connsiteX11307" fmla="*/ 7485141 w 8851901"/>
              <a:gd name="connsiteY11307" fmla="*/ 2887161 h 6857997"/>
              <a:gd name="connsiteX11308" fmla="*/ 7487116 w 8851901"/>
              <a:gd name="connsiteY11308" fmla="*/ 2891441 h 6857997"/>
              <a:gd name="connsiteX11309" fmla="*/ 7490671 w 8851901"/>
              <a:gd name="connsiteY11309" fmla="*/ 2896106 h 6857997"/>
              <a:gd name="connsiteX11310" fmla="*/ 7495015 w 8851901"/>
              <a:gd name="connsiteY11310" fmla="*/ 2900770 h 6857997"/>
              <a:gd name="connsiteX11311" fmla="*/ 7500939 w 8851901"/>
              <a:gd name="connsiteY11311" fmla="*/ 2905825 h 6857997"/>
              <a:gd name="connsiteX11312" fmla="*/ 7498174 w 8851901"/>
              <a:gd name="connsiteY11312" fmla="*/ 2907769 h 6857997"/>
              <a:gd name="connsiteX11313" fmla="*/ 7496595 w 8851901"/>
              <a:gd name="connsiteY11313" fmla="*/ 2909322 h 6857997"/>
              <a:gd name="connsiteX11314" fmla="*/ 7493435 w 8851901"/>
              <a:gd name="connsiteY11314" fmla="*/ 2913988 h 6857997"/>
              <a:gd name="connsiteX11315" fmla="*/ 7491460 w 8851901"/>
              <a:gd name="connsiteY11315" fmla="*/ 2918267 h 6857997"/>
              <a:gd name="connsiteX11316" fmla="*/ 7490671 w 8851901"/>
              <a:gd name="connsiteY11316" fmla="*/ 2922542 h 6857997"/>
              <a:gd name="connsiteX11317" fmla="*/ 7489091 w 8851901"/>
              <a:gd name="connsiteY11317" fmla="*/ 2926041 h 6857997"/>
              <a:gd name="connsiteX11318" fmla="*/ 7487116 w 8851901"/>
              <a:gd name="connsiteY11318" fmla="*/ 2930316 h 6857997"/>
              <a:gd name="connsiteX11319" fmla="*/ 7485931 w 8851901"/>
              <a:gd name="connsiteY11319" fmla="*/ 2932261 h 6857997"/>
              <a:gd name="connsiteX11320" fmla="*/ 7484351 w 8851901"/>
              <a:gd name="connsiteY11320" fmla="*/ 2934982 h 6857997"/>
              <a:gd name="connsiteX11321" fmla="*/ 7482377 w 8851901"/>
              <a:gd name="connsiteY11321" fmla="*/ 2936539 h 6857997"/>
              <a:gd name="connsiteX11322" fmla="*/ 7480007 w 8851901"/>
              <a:gd name="connsiteY11322" fmla="*/ 2938483 h 6857997"/>
              <a:gd name="connsiteX11323" fmla="*/ 7476058 w 8851901"/>
              <a:gd name="connsiteY11323" fmla="*/ 2934205 h 6857997"/>
              <a:gd name="connsiteX11324" fmla="*/ 7471318 w 8851901"/>
              <a:gd name="connsiteY11324" fmla="*/ 2930316 h 6857997"/>
              <a:gd name="connsiteX11325" fmla="*/ 7466184 w 8851901"/>
              <a:gd name="connsiteY11325" fmla="*/ 2927207 h 6857997"/>
              <a:gd name="connsiteX11326" fmla="*/ 7461445 w 8851901"/>
              <a:gd name="connsiteY11326" fmla="*/ 2924874 h 6857997"/>
              <a:gd name="connsiteX11327" fmla="*/ 7457495 w 8851901"/>
              <a:gd name="connsiteY11327" fmla="*/ 2923320 h 6857997"/>
              <a:gd name="connsiteX11328" fmla="*/ 7456311 w 8851901"/>
              <a:gd name="connsiteY11328" fmla="*/ 2922931 h 6857997"/>
              <a:gd name="connsiteX11329" fmla="*/ 7455126 w 8851901"/>
              <a:gd name="connsiteY11329" fmla="*/ 2923320 h 6857997"/>
              <a:gd name="connsiteX11330" fmla="*/ 7454731 w 8851901"/>
              <a:gd name="connsiteY11330" fmla="*/ 2923708 h 6857997"/>
              <a:gd name="connsiteX11331" fmla="*/ 7454731 w 8851901"/>
              <a:gd name="connsiteY11331" fmla="*/ 2925262 h 6857997"/>
              <a:gd name="connsiteX11332" fmla="*/ 7455126 w 8851901"/>
              <a:gd name="connsiteY11332" fmla="*/ 2926817 h 6857997"/>
              <a:gd name="connsiteX11333" fmla="*/ 7456706 w 8851901"/>
              <a:gd name="connsiteY11333" fmla="*/ 2928762 h 6857997"/>
              <a:gd name="connsiteX11334" fmla="*/ 7454731 w 8851901"/>
              <a:gd name="connsiteY11334" fmla="*/ 2928762 h 6857997"/>
              <a:gd name="connsiteX11335" fmla="*/ 7452756 w 8851901"/>
              <a:gd name="connsiteY11335" fmla="*/ 2927984 h 6857997"/>
              <a:gd name="connsiteX11336" fmla="*/ 7451176 w 8851901"/>
              <a:gd name="connsiteY11336" fmla="*/ 2926817 h 6857997"/>
              <a:gd name="connsiteX11337" fmla="*/ 7449992 w 8851901"/>
              <a:gd name="connsiteY11337" fmla="*/ 2924874 h 6857997"/>
              <a:gd name="connsiteX11338" fmla="*/ 7446832 w 8851901"/>
              <a:gd name="connsiteY11338" fmla="*/ 2920985 h 6857997"/>
              <a:gd name="connsiteX11339" fmla="*/ 7444857 w 8851901"/>
              <a:gd name="connsiteY11339" fmla="*/ 2916709 h 6857997"/>
              <a:gd name="connsiteX11340" fmla="*/ 7443672 w 8851901"/>
              <a:gd name="connsiteY11340" fmla="*/ 2914769 h 6857997"/>
              <a:gd name="connsiteX11341" fmla="*/ 7442488 w 8851901"/>
              <a:gd name="connsiteY11341" fmla="*/ 2913988 h 6857997"/>
              <a:gd name="connsiteX11342" fmla="*/ 7441303 w 8851901"/>
              <a:gd name="connsiteY11342" fmla="*/ 2912821 h 6857997"/>
              <a:gd name="connsiteX11343" fmla="*/ 7439723 w 8851901"/>
              <a:gd name="connsiteY11343" fmla="*/ 2912821 h 6857997"/>
              <a:gd name="connsiteX11344" fmla="*/ 7437748 w 8851901"/>
              <a:gd name="connsiteY11344" fmla="*/ 2913212 h 6857997"/>
              <a:gd name="connsiteX11345" fmla="*/ 7435774 w 8851901"/>
              <a:gd name="connsiteY11345" fmla="*/ 2915156 h 6857997"/>
              <a:gd name="connsiteX11346" fmla="*/ 7433799 w 8851901"/>
              <a:gd name="connsiteY11346" fmla="*/ 2917487 h 6857997"/>
              <a:gd name="connsiteX11347" fmla="*/ 7431429 w 8851901"/>
              <a:gd name="connsiteY11347" fmla="*/ 2921764 h 6857997"/>
              <a:gd name="connsiteX11348" fmla="*/ 7428665 w 8851901"/>
              <a:gd name="connsiteY11348" fmla="*/ 2919043 h 6857997"/>
              <a:gd name="connsiteX11349" fmla="*/ 7426690 w 8851901"/>
              <a:gd name="connsiteY11349" fmla="*/ 2916322 h 6857997"/>
              <a:gd name="connsiteX11350" fmla="*/ 7425505 w 8851901"/>
              <a:gd name="connsiteY11350" fmla="*/ 2913988 h 6857997"/>
              <a:gd name="connsiteX11351" fmla="*/ 7425110 w 8851901"/>
              <a:gd name="connsiteY11351" fmla="*/ 2911269 h 6857997"/>
              <a:gd name="connsiteX11352" fmla="*/ 7425110 w 8851901"/>
              <a:gd name="connsiteY11352" fmla="*/ 2908935 h 6857997"/>
              <a:gd name="connsiteX11353" fmla="*/ 7425505 w 8851901"/>
              <a:gd name="connsiteY11353" fmla="*/ 2906601 h 6857997"/>
              <a:gd name="connsiteX11354" fmla="*/ 7427085 w 8851901"/>
              <a:gd name="connsiteY11354" fmla="*/ 2901937 h 6857997"/>
              <a:gd name="connsiteX11355" fmla="*/ 7427875 w 8851901"/>
              <a:gd name="connsiteY11355" fmla="*/ 2897271 h 6857997"/>
              <a:gd name="connsiteX11356" fmla="*/ 7427875 w 8851901"/>
              <a:gd name="connsiteY11356" fmla="*/ 2894549 h 6857997"/>
              <a:gd name="connsiteX11357" fmla="*/ 7427875 w 8851901"/>
              <a:gd name="connsiteY11357" fmla="*/ 2892217 h 6857997"/>
              <a:gd name="connsiteX11358" fmla="*/ 7427085 w 8851901"/>
              <a:gd name="connsiteY11358" fmla="*/ 2889882 h 6857997"/>
              <a:gd name="connsiteX11359" fmla="*/ 7425505 w 8851901"/>
              <a:gd name="connsiteY11359" fmla="*/ 2887161 h 6857997"/>
              <a:gd name="connsiteX11360" fmla="*/ 7423136 w 8851901"/>
              <a:gd name="connsiteY11360" fmla="*/ 2884051 h 6857997"/>
              <a:gd name="connsiteX11361" fmla="*/ 7248054 w 8851901"/>
              <a:gd name="connsiteY11361" fmla="*/ 2873392 h 6857997"/>
              <a:gd name="connsiteX11362" fmla="*/ 7251143 w 8851901"/>
              <a:gd name="connsiteY11362" fmla="*/ 2874177 h 6857997"/>
              <a:gd name="connsiteX11363" fmla="*/ 7254232 w 8851901"/>
              <a:gd name="connsiteY11363" fmla="*/ 2875352 h 6857997"/>
              <a:gd name="connsiteX11364" fmla="*/ 7256935 w 8851901"/>
              <a:gd name="connsiteY11364" fmla="*/ 2877700 h 6857997"/>
              <a:gd name="connsiteX11365" fmla="*/ 7259638 w 8851901"/>
              <a:gd name="connsiteY11365" fmla="*/ 2881619 h 6857997"/>
              <a:gd name="connsiteX11366" fmla="*/ 7239558 w 8851901"/>
              <a:gd name="connsiteY11366" fmla="*/ 2903557 h 6857997"/>
              <a:gd name="connsiteX11367" fmla="*/ 7235697 w 8851901"/>
              <a:gd name="connsiteY11367" fmla="*/ 2900816 h 6857997"/>
              <a:gd name="connsiteX11368" fmla="*/ 7233380 w 8851901"/>
              <a:gd name="connsiteY11368" fmla="*/ 2898464 h 6857997"/>
              <a:gd name="connsiteX11369" fmla="*/ 7231835 w 8851901"/>
              <a:gd name="connsiteY11369" fmla="*/ 2895331 h 6857997"/>
              <a:gd name="connsiteX11370" fmla="*/ 7231063 w 8851901"/>
              <a:gd name="connsiteY11370" fmla="*/ 2892195 h 6857997"/>
              <a:gd name="connsiteX11371" fmla="*/ 7231449 w 8851901"/>
              <a:gd name="connsiteY11371" fmla="*/ 2889061 h 6857997"/>
              <a:gd name="connsiteX11372" fmla="*/ 7232608 w 8851901"/>
              <a:gd name="connsiteY11372" fmla="*/ 2885537 h 6857997"/>
              <a:gd name="connsiteX11373" fmla="*/ 7234538 w 8851901"/>
              <a:gd name="connsiteY11373" fmla="*/ 2882795 h 6857997"/>
              <a:gd name="connsiteX11374" fmla="*/ 7236083 w 8851901"/>
              <a:gd name="connsiteY11374" fmla="*/ 2879660 h 6857997"/>
              <a:gd name="connsiteX11375" fmla="*/ 7239172 w 8851901"/>
              <a:gd name="connsiteY11375" fmla="*/ 2877312 h 6857997"/>
              <a:gd name="connsiteX11376" fmla="*/ 7241875 w 8851901"/>
              <a:gd name="connsiteY11376" fmla="*/ 2875352 h 6857997"/>
              <a:gd name="connsiteX11377" fmla="*/ 7244964 w 8851901"/>
              <a:gd name="connsiteY11377" fmla="*/ 2874177 h 6857997"/>
              <a:gd name="connsiteX11378" fmla="*/ 7224294 w 8851901"/>
              <a:gd name="connsiteY11378" fmla="*/ 2867042 h 6857997"/>
              <a:gd name="connsiteX11379" fmla="*/ 7225900 w 8851901"/>
              <a:gd name="connsiteY11379" fmla="*/ 2869424 h 6857997"/>
              <a:gd name="connsiteX11380" fmla="*/ 7226301 w 8851901"/>
              <a:gd name="connsiteY11380" fmla="*/ 2871408 h 6857997"/>
              <a:gd name="connsiteX11381" fmla="*/ 7225498 w 8851901"/>
              <a:gd name="connsiteY11381" fmla="*/ 2873392 h 6857997"/>
              <a:gd name="connsiteX11382" fmla="*/ 7224695 w 8851901"/>
              <a:gd name="connsiteY11382" fmla="*/ 2875375 h 6857997"/>
              <a:gd name="connsiteX11383" fmla="*/ 7223892 w 8851901"/>
              <a:gd name="connsiteY11383" fmla="*/ 2877361 h 6857997"/>
              <a:gd name="connsiteX11384" fmla="*/ 7223491 w 8851901"/>
              <a:gd name="connsiteY11384" fmla="*/ 2879345 h 6857997"/>
              <a:gd name="connsiteX11385" fmla="*/ 7223892 w 8851901"/>
              <a:gd name="connsiteY11385" fmla="*/ 2880934 h 6857997"/>
              <a:gd name="connsiteX11386" fmla="*/ 7225900 w 8851901"/>
              <a:gd name="connsiteY11386" fmla="*/ 2883711 h 6857997"/>
              <a:gd name="connsiteX11387" fmla="*/ 7223491 w 8851901"/>
              <a:gd name="connsiteY11387" fmla="*/ 2883711 h 6857997"/>
              <a:gd name="connsiteX11388" fmla="*/ 7221082 w 8851901"/>
              <a:gd name="connsiteY11388" fmla="*/ 2884108 h 6857997"/>
              <a:gd name="connsiteX11389" fmla="*/ 7218272 w 8851901"/>
              <a:gd name="connsiteY11389" fmla="*/ 2884903 h 6857997"/>
              <a:gd name="connsiteX11390" fmla="*/ 7215864 w 8851901"/>
              <a:gd name="connsiteY11390" fmla="*/ 2886888 h 6857997"/>
              <a:gd name="connsiteX11391" fmla="*/ 7210645 w 8851901"/>
              <a:gd name="connsiteY11391" fmla="*/ 2891252 h 6857997"/>
              <a:gd name="connsiteX11392" fmla="*/ 7205828 w 8851901"/>
              <a:gd name="connsiteY11392" fmla="*/ 2896809 h 6857997"/>
              <a:gd name="connsiteX11393" fmla="*/ 7201010 w 8851901"/>
              <a:gd name="connsiteY11393" fmla="*/ 2901175 h 6857997"/>
              <a:gd name="connsiteX11394" fmla="*/ 7198602 w 8851901"/>
              <a:gd name="connsiteY11394" fmla="*/ 2903159 h 6857997"/>
              <a:gd name="connsiteX11395" fmla="*/ 7196595 w 8851901"/>
              <a:gd name="connsiteY11395" fmla="*/ 2904349 h 6857997"/>
              <a:gd name="connsiteX11396" fmla="*/ 7195390 w 8851901"/>
              <a:gd name="connsiteY11396" fmla="*/ 2905144 h 6857997"/>
              <a:gd name="connsiteX11397" fmla="*/ 7193785 w 8851901"/>
              <a:gd name="connsiteY11397" fmla="*/ 2905144 h 6857997"/>
              <a:gd name="connsiteX11398" fmla="*/ 7192179 w 8851901"/>
              <a:gd name="connsiteY11398" fmla="*/ 2903952 h 6857997"/>
              <a:gd name="connsiteX11399" fmla="*/ 7191376 w 8851901"/>
              <a:gd name="connsiteY11399" fmla="*/ 2901968 h 6857997"/>
              <a:gd name="connsiteX11400" fmla="*/ 7208236 w 8851901"/>
              <a:gd name="connsiteY11400" fmla="*/ 2884903 h 6857997"/>
              <a:gd name="connsiteX11401" fmla="*/ 7216667 w 8851901"/>
              <a:gd name="connsiteY11401" fmla="*/ 2876169 h 6857997"/>
              <a:gd name="connsiteX11402" fmla="*/ 6965554 w 8851901"/>
              <a:gd name="connsiteY11402" fmla="*/ 2855931 h 6857997"/>
              <a:gd name="connsiteX11403" fmla="*/ 6999288 w 8851901"/>
              <a:gd name="connsiteY11403" fmla="*/ 2892033 h 6857997"/>
              <a:gd name="connsiteX11404" fmla="*/ 6997700 w 8851901"/>
              <a:gd name="connsiteY11404" fmla="*/ 2892444 h 6857997"/>
              <a:gd name="connsiteX11405" fmla="*/ 6994922 w 8851901"/>
              <a:gd name="connsiteY11405" fmla="*/ 2892033 h 6857997"/>
              <a:gd name="connsiteX11406" fmla="*/ 6992144 w 8851901"/>
              <a:gd name="connsiteY11406" fmla="*/ 2891624 h 6857997"/>
              <a:gd name="connsiteX11407" fmla="*/ 6988572 w 8851901"/>
              <a:gd name="connsiteY11407" fmla="*/ 2889983 h 6857997"/>
              <a:gd name="connsiteX11408" fmla="*/ 6980635 w 8851901"/>
              <a:gd name="connsiteY11408" fmla="*/ 2885469 h 6857997"/>
              <a:gd name="connsiteX11409" fmla="*/ 6976269 w 8851901"/>
              <a:gd name="connsiteY11409" fmla="*/ 2883007 h 6857997"/>
              <a:gd name="connsiteX11410" fmla="*/ 6973094 w 8851901"/>
              <a:gd name="connsiteY11410" fmla="*/ 2880137 h 6857997"/>
              <a:gd name="connsiteX11411" fmla="*/ 6969126 w 8851901"/>
              <a:gd name="connsiteY11411" fmla="*/ 2876855 h 6857997"/>
              <a:gd name="connsiteX11412" fmla="*/ 6965950 w 8851901"/>
              <a:gd name="connsiteY11412" fmla="*/ 2873983 h 6857997"/>
              <a:gd name="connsiteX11413" fmla="*/ 6963569 w 8851901"/>
              <a:gd name="connsiteY11413" fmla="*/ 2870290 h 6857997"/>
              <a:gd name="connsiteX11414" fmla="*/ 6962379 w 8851901"/>
              <a:gd name="connsiteY11414" fmla="*/ 2867418 h 6857997"/>
              <a:gd name="connsiteX11415" fmla="*/ 6961188 w 8851901"/>
              <a:gd name="connsiteY11415" fmla="*/ 2863726 h 6857997"/>
              <a:gd name="connsiteX11416" fmla="*/ 6961188 w 8851901"/>
              <a:gd name="connsiteY11416" fmla="*/ 2862495 h 6857997"/>
              <a:gd name="connsiteX11417" fmla="*/ 6961188 w 8851901"/>
              <a:gd name="connsiteY11417" fmla="*/ 2860854 h 6857997"/>
              <a:gd name="connsiteX11418" fmla="*/ 6962379 w 8851901"/>
              <a:gd name="connsiteY11418" fmla="*/ 2859622 h 6857997"/>
              <a:gd name="connsiteX11419" fmla="*/ 6963172 w 8851901"/>
              <a:gd name="connsiteY11419" fmla="*/ 2858392 h 6857997"/>
              <a:gd name="connsiteX11420" fmla="*/ 6964363 w 8851901"/>
              <a:gd name="connsiteY11420" fmla="*/ 2856752 h 6857997"/>
              <a:gd name="connsiteX11421" fmla="*/ 8324104 w 8851901"/>
              <a:gd name="connsiteY11421" fmla="*/ 2852756 h 6857997"/>
              <a:gd name="connsiteX11422" fmla="*/ 8325272 w 8851901"/>
              <a:gd name="connsiteY11422" fmla="*/ 2854379 h 6857997"/>
              <a:gd name="connsiteX11423" fmla="*/ 8326050 w 8851901"/>
              <a:gd name="connsiteY11423" fmla="*/ 2856003 h 6857997"/>
              <a:gd name="connsiteX11424" fmla="*/ 8326439 w 8851901"/>
              <a:gd name="connsiteY11424" fmla="*/ 2858440 h 6857997"/>
              <a:gd name="connsiteX11425" fmla="*/ 8326050 w 8851901"/>
              <a:gd name="connsiteY11425" fmla="*/ 2861285 h 6857997"/>
              <a:gd name="connsiteX11426" fmla="*/ 8325272 w 8851901"/>
              <a:gd name="connsiteY11426" fmla="*/ 2863315 h 6857997"/>
              <a:gd name="connsiteX11427" fmla="*/ 8323326 w 8851901"/>
              <a:gd name="connsiteY11427" fmla="*/ 2864939 h 6857997"/>
              <a:gd name="connsiteX11428" fmla="*/ 8321381 w 8851901"/>
              <a:gd name="connsiteY11428" fmla="*/ 2865752 h 6857997"/>
              <a:gd name="connsiteX11429" fmla="*/ 8318657 w 8851901"/>
              <a:gd name="connsiteY11429" fmla="*/ 2865752 h 6857997"/>
              <a:gd name="connsiteX11430" fmla="*/ 8315933 w 8851901"/>
              <a:gd name="connsiteY11430" fmla="*/ 2864939 h 6857997"/>
              <a:gd name="connsiteX11431" fmla="*/ 8315544 w 8851901"/>
              <a:gd name="connsiteY11431" fmla="*/ 2870218 h 6857997"/>
              <a:gd name="connsiteX11432" fmla="*/ 8315933 w 8851901"/>
              <a:gd name="connsiteY11432" fmla="*/ 2875498 h 6857997"/>
              <a:gd name="connsiteX11433" fmla="*/ 8316712 w 8851901"/>
              <a:gd name="connsiteY11433" fmla="*/ 2878339 h 6857997"/>
              <a:gd name="connsiteX11434" fmla="*/ 8317490 w 8851901"/>
              <a:gd name="connsiteY11434" fmla="*/ 2880777 h 6857997"/>
              <a:gd name="connsiteX11435" fmla="*/ 8319046 w 8851901"/>
              <a:gd name="connsiteY11435" fmla="*/ 2883216 h 6857997"/>
              <a:gd name="connsiteX11436" fmla="*/ 8320992 w 8851901"/>
              <a:gd name="connsiteY11436" fmla="*/ 2885650 h 6857997"/>
              <a:gd name="connsiteX11437" fmla="*/ 8317490 w 8851901"/>
              <a:gd name="connsiteY11437" fmla="*/ 2887275 h 6857997"/>
              <a:gd name="connsiteX11438" fmla="*/ 8313210 w 8851901"/>
              <a:gd name="connsiteY11438" fmla="*/ 2887682 h 6857997"/>
              <a:gd name="connsiteX11439" fmla="*/ 8309319 w 8851901"/>
              <a:gd name="connsiteY11439" fmla="*/ 2887275 h 6857997"/>
              <a:gd name="connsiteX11440" fmla="*/ 8305039 w 8851901"/>
              <a:gd name="connsiteY11440" fmla="*/ 2886868 h 6857997"/>
              <a:gd name="connsiteX11441" fmla="*/ 8300759 w 8851901"/>
              <a:gd name="connsiteY11441" fmla="*/ 2885245 h 6857997"/>
              <a:gd name="connsiteX11442" fmla="*/ 8296478 w 8851901"/>
              <a:gd name="connsiteY11442" fmla="*/ 2883216 h 6857997"/>
              <a:gd name="connsiteX11443" fmla="*/ 8291809 w 8851901"/>
              <a:gd name="connsiteY11443" fmla="*/ 2880777 h 6857997"/>
              <a:gd name="connsiteX11444" fmla="*/ 8286751 w 8851901"/>
              <a:gd name="connsiteY11444" fmla="*/ 2877934 h 6857997"/>
              <a:gd name="connsiteX11445" fmla="*/ 8288696 w 8851901"/>
              <a:gd name="connsiteY11445" fmla="*/ 2872655 h 6857997"/>
              <a:gd name="connsiteX11446" fmla="*/ 8290642 w 8851901"/>
              <a:gd name="connsiteY11446" fmla="*/ 2868999 h 6857997"/>
              <a:gd name="connsiteX11447" fmla="*/ 8292587 w 8851901"/>
              <a:gd name="connsiteY11447" fmla="*/ 2865752 h 6857997"/>
              <a:gd name="connsiteX11448" fmla="*/ 8294533 w 8851901"/>
              <a:gd name="connsiteY11448" fmla="*/ 2863721 h 6857997"/>
              <a:gd name="connsiteX11449" fmla="*/ 8296868 w 8851901"/>
              <a:gd name="connsiteY11449" fmla="*/ 2862502 h 6857997"/>
              <a:gd name="connsiteX11450" fmla="*/ 8299202 w 8851901"/>
              <a:gd name="connsiteY11450" fmla="*/ 2861285 h 6857997"/>
              <a:gd name="connsiteX11451" fmla="*/ 8302315 w 8851901"/>
              <a:gd name="connsiteY11451" fmla="*/ 2860877 h 6857997"/>
              <a:gd name="connsiteX11452" fmla="*/ 8304650 w 8851901"/>
              <a:gd name="connsiteY11452" fmla="*/ 2860877 h 6857997"/>
              <a:gd name="connsiteX11453" fmla="*/ 8309708 w 8851901"/>
              <a:gd name="connsiteY11453" fmla="*/ 2860470 h 6857997"/>
              <a:gd name="connsiteX11454" fmla="*/ 8312431 w 8851901"/>
              <a:gd name="connsiteY11454" fmla="*/ 2860470 h 6857997"/>
              <a:gd name="connsiteX11455" fmla="*/ 8315155 w 8851901"/>
              <a:gd name="connsiteY11455" fmla="*/ 2859659 h 6857997"/>
              <a:gd name="connsiteX11456" fmla="*/ 8317490 w 8851901"/>
              <a:gd name="connsiteY11456" fmla="*/ 2859253 h 6857997"/>
              <a:gd name="connsiteX11457" fmla="*/ 8319824 w 8851901"/>
              <a:gd name="connsiteY11457" fmla="*/ 2858035 h 6857997"/>
              <a:gd name="connsiteX11458" fmla="*/ 8321770 w 8851901"/>
              <a:gd name="connsiteY11458" fmla="*/ 2856003 h 6857997"/>
              <a:gd name="connsiteX11459" fmla="*/ 6407944 w 8851901"/>
              <a:gd name="connsiteY11459" fmla="*/ 2846404 h 6857997"/>
              <a:gd name="connsiteX11460" fmla="*/ 6410326 w 8851901"/>
              <a:gd name="connsiteY11460" fmla="*/ 2847946 h 6857997"/>
              <a:gd name="connsiteX11461" fmla="*/ 6412310 w 8851901"/>
              <a:gd name="connsiteY11461" fmla="*/ 2849489 h 6857997"/>
              <a:gd name="connsiteX11462" fmla="*/ 6414295 w 8851901"/>
              <a:gd name="connsiteY11462" fmla="*/ 2851414 h 6857997"/>
              <a:gd name="connsiteX11463" fmla="*/ 6416279 w 8851901"/>
              <a:gd name="connsiteY11463" fmla="*/ 2853728 h 6857997"/>
              <a:gd name="connsiteX11464" fmla="*/ 6419454 w 8851901"/>
              <a:gd name="connsiteY11464" fmla="*/ 2859507 h 6857997"/>
              <a:gd name="connsiteX11465" fmla="*/ 6421835 w 8851901"/>
              <a:gd name="connsiteY11465" fmla="*/ 2865287 h 6857997"/>
              <a:gd name="connsiteX11466" fmla="*/ 6423026 w 8851901"/>
              <a:gd name="connsiteY11466" fmla="*/ 2871452 h 6857997"/>
              <a:gd name="connsiteX11467" fmla="*/ 6423026 w 8851901"/>
              <a:gd name="connsiteY11467" fmla="*/ 2877231 h 6857997"/>
              <a:gd name="connsiteX11468" fmla="*/ 6422629 w 8851901"/>
              <a:gd name="connsiteY11468" fmla="*/ 2879928 h 6857997"/>
              <a:gd name="connsiteX11469" fmla="*/ 6422232 w 8851901"/>
              <a:gd name="connsiteY11469" fmla="*/ 2882241 h 6857997"/>
              <a:gd name="connsiteX11470" fmla="*/ 6421042 w 8851901"/>
              <a:gd name="connsiteY11470" fmla="*/ 2884167 h 6857997"/>
              <a:gd name="connsiteX11471" fmla="*/ 6420248 w 8851901"/>
              <a:gd name="connsiteY11471" fmla="*/ 2886094 h 6857997"/>
              <a:gd name="connsiteX11472" fmla="*/ 6410326 w 8851901"/>
              <a:gd name="connsiteY11472" fmla="*/ 2872993 h 6857997"/>
              <a:gd name="connsiteX11473" fmla="*/ 6407151 w 8851901"/>
              <a:gd name="connsiteY11473" fmla="*/ 2866827 h 6857997"/>
              <a:gd name="connsiteX11474" fmla="*/ 6403976 w 8851901"/>
              <a:gd name="connsiteY11474" fmla="*/ 2861434 h 6857997"/>
              <a:gd name="connsiteX11475" fmla="*/ 6402785 w 8851901"/>
              <a:gd name="connsiteY11475" fmla="*/ 2856423 h 6857997"/>
              <a:gd name="connsiteX11476" fmla="*/ 6402388 w 8851901"/>
              <a:gd name="connsiteY11476" fmla="*/ 2853728 h 6857997"/>
              <a:gd name="connsiteX11477" fmla="*/ 6402785 w 8851901"/>
              <a:gd name="connsiteY11477" fmla="*/ 2852185 h 6857997"/>
              <a:gd name="connsiteX11478" fmla="*/ 6403182 w 8851901"/>
              <a:gd name="connsiteY11478" fmla="*/ 2850260 h 6857997"/>
              <a:gd name="connsiteX11479" fmla="*/ 6403976 w 8851901"/>
              <a:gd name="connsiteY11479" fmla="*/ 2848716 h 6857997"/>
              <a:gd name="connsiteX11480" fmla="*/ 6405563 w 8851901"/>
              <a:gd name="connsiteY11480" fmla="*/ 2847176 h 6857997"/>
              <a:gd name="connsiteX11481" fmla="*/ 6909197 w 8851901"/>
              <a:gd name="connsiteY11481" fmla="*/ 2843231 h 6857997"/>
              <a:gd name="connsiteX11482" fmla="*/ 6913563 w 8851901"/>
              <a:gd name="connsiteY11482" fmla="*/ 2847199 h 6857997"/>
              <a:gd name="connsiteX11483" fmla="*/ 6916341 w 8851901"/>
              <a:gd name="connsiteY11483" fmla="*/ 2851168 h 6857997"/>
              <a:gd name="connsiteX11484" fmla="*/ 6918326 w 8851901"/>
              <a:gd name="connsiteY11484" fmla="*/ 2854741 h 6857997"/>
              <a:gd name="connsiteX11485" fmla="*/ 6919119 w 8851901"/>
              <a:gd name="connsiteY11485" fmla="*/ 2858708 h 6857997"/>
              <a:gd name="connsiteX11486" fmla="*/ 6919913 w 8851901"/>
              <a:gd name="connsiteY11486" fmla="*/ 2861883 h 6857997"/>
              <a:gd name="connsiteX11487" fmla="*/ 6919119 w 8851901"/>
              <a:gd name="connsiteY11487" fmla="*/ 2865457 h 6857997"/>
              <a:gd name="connsiteX11488" fmla="*/ 6917929 w 8851901"/>
              <a:gd name="connsiteY11488" fmla="*/ 2868234 h 6857997"/>
              <a:gd name="connsiteX11489" fmla="*/ 6915944 w 8851901"/>
              <a:gd name="connsiteY11489" fmla="*/ 2871012 h 6857997"/>
              <a:gd name="connsiteX11490" fmla="*/ 6913563 w 8851901"/>
              <a:gd name="connsiteY11490" fmla="*/ 2873790 h 6857997"/>
              <a:gd name="connsiteX11491" fmla="*/ 6910785 w 8851901"/>
              <a:gd name="connsiteY11491" fmla="*/ 2876169 h 6857997"/>
              <a:gd name="connsiteX11492" fmla="*/ 6908007 w 8851901"/>
              <a:gd name="connsiteY11492" fmla="*/ 2877361 h 6857997"/>
              <a:gd name="connsiteX11493" fmla="*/ 6904832 w 8851901"/>
              <a:gd name="connsiteY11493" fmla="*/ 2879347 h 6857997"/>
              <a:gd name="connsiteX11494" fmla="*/ 6901260 w 8851901"/>
              <a:gd name="connsiteY11494" fmla="*/ 2880538 h 6857997"/>
              <a:gd name="connsiteX11495" fmla="*/ 6898482 w 8851901"/>
              <a:gd name="connsiteY11495" fmla="*/ 2880934 h 6857997"/>
              <a:gd name="connsiteX11496" fmla="*/ 6895307 w 8851901"/>
              <a:gd name="connsiteY11496" fmla="*/ 2881332 h 6857997"/>
              <a:gd name="connsiteX11497" fmla="*/ 6892529 w 8851901"/>
              <a:gd name="connsiteY11497" fmla="*/ 2880934 h 6857997"/>
              <a:gd name="connsiteX11498" fmla="*/ 6890941 w 8851901"/>
              <a:gd name="connsiteY11498" fmla="*/ 2882918 h 6857997"/>
              <a:gd name="connsiteX11499" fmla="*/ 6890147 w 8851901"/>
              <a:gd name="connsiteY11499" fmla="*/ 2885300 h 6857997"/>
              <a:gd name="connsiteX11500" fmla="*/ 6890147 w 8851901"/>
              <a:gd name="connsiteY11500" fmla="*/ 2887284 h 6857997"/>
              <a:gd name="connsiteX11501" fmla="*/ 6890147 w 8851901"/>
              <a:gd name="connsiteY11501" fmla="*/ 2889666 h 6857997"/>
              <a:gd name="connsiteX11502" fmla="*/ 6890941 w 8851901"/>
              <a:gd name="connsiteY11502" fmla="*/ 2892048 h 6857997"/>
              <a:gd name="connsiteX11503" fmla="*/ 6892529 w 8851901"/>
              <a:gd name="connsiteY11503" fmla="*/ 2895222 h 6857997"/>
              <a:gd name="connsiteX11504" fmla="*/ 6895704 w 8851901"/>
              <a:gd name="connsiteY11504" fmla="*/ 2900383 h 6857997"/>
              <a:gd name="connsiteX11505" fmla="*/ 6900863 w 8851901"/>
              <a:gd name="connsiteY11505" fmla="*/ 2906334 h 6857997"/>
              <a:gd name="connsiteX11506" fmla="*/ 6906022 w 8851901"/>
              <a:gd name="connsiteY11506" fmla="*/ 2912289 h 6857997"/>
              <a:gd name="connsiteX11507" fmla="*/ 6917135 w 8851901"/>
              <a:gd name="connsiteY11507" fmla="*/ 2924195 h 6857997"/>
              <a:gd name="connsiteX11508" fmla="*/ 6914357 w 8851901"/>
              <a:gd name="connsiteY11508" fmla="*/ 2925784 h 6857997"/>
              <a:gd name="connsiteX11509" fmla="*/ 6911579 w 8851901"/>
              <a:gd name="connsiteY11509" fmla="*/ 2926179 h 6857997"/>
              <a:gd name="connsiteX11510" fmla="*/ 6909197 w 8851901"/>
              <a:gd name="connsiteY11510" fmla="*/ 2926576 h 6857997"/>
              <a:gd name="connsiteX11511" fmla="*/ 6907213 w 8851901"/>
              <a:gd name="connsiteY11511" fmla="*/ 2927370 h 6857997"/>
              <a:gd name="connsiteX11512" fmla="*/ 6904832 w 8851901"/>
              <a:gd name="connsiteY11512" fmla="*/ 2927370 h 6857997"/>
              <a:gd name="connsiteX11513" fmla="*/ 6902847 w 8851901"/>
              <a:gd name="connsiteY11513" fmla="*/ 2926576 h 6857997"/>
              <a:gd name="connsiteX11514" fmla="*/ 6900863 w 8851901"/>
              <a:gd name="connsiteY11514" fmla="*/ 2925784 h 6857997"/>
              <a:gd name="connsiteX11515" fmla="*/ 6899276 w 8851901"/>
              <a:gd name="connsiteY11515" fmla="*/ 2924989 h 6857997"/>
              <a:gd name="connsiteX11516" fmla="*/ 6895704 w 8851901"/>
              <a:gd name="connsiteY11516" fmla="*/ 2922209 h 6857997"/>
              <a:gd name="connsiteX11517" fmla="*/ 6892926 w 8851901"/>
              <a:gd name="connsiteY11517" fmla="*/ 2919034 h 6857997"/>
              <a:gd name="connsiteX11518" fmla="*/ 6890544 w 8851901"/>
              <a:gd name="connsiteY11518" fmla="*/ 2914671 h 6857997"/>
              <a:gd name="connsiteX11519" fmla="*/ 6887766 w 8851901"/>
              <a:gd name="connsiteY11519" fmla="*/ 2910305 h 6857997"/>
              <a:gd name="connsiteX11520" fmla="*/ 6882210 w 8851901"/>
              <a:gd name="connsiteY11520" fmla="*/ 2900780 h 6857997"/>
              <a:gd name="connsiteX11521" fmla="*/ 6879432 w 8851901"/>
              <a:gd name="connsiteY11521" fmla="*/ 2896413 h 6857997"/>
              <a:gd name="connsiteX11522" fmla="*/ 6875860 w 8851901"/>
              <a:gd name="connsiteY11522" fmla="*/ 2892048 h 6857997"/>
              <a:gd name="connsiteX11523" fmla="*/ 6871891 w 8851901"/>
              <a:gd name="connsiteY11523" fmla="*/ 2888078 h 6857997"/>
              <a:gd name="connsiteX11524" fmla="*/ 6867526 w 8851901"/>
              <a:gd name="connsiteY11524" fmla="*/ 2885300 h 6857997"/>
              <a:gd name="connsiteX11525" fmla="*/ 6865144 w 8851901"/>
              <a:gd name="connsiteY11525" fmla="*/ 2883712 h 6857997"/>
              <a:gd name="connsiteX11526" fmla="*/ 6862366 w 8851901"/>
              <a:gd name="connsiteY11526" fmla="*/ 2882918 h 6857997"/>
              <a:gd name="connsiteX11527" fmla="*/ 6859191 w 8851901"/>
              <a:gd name="connsiteY11527" fmla="*/ 2881727 h 6857997"/>
              <a:gd name="connsiteX11528" fmla="*/ 6856413 w 8851901"/>
              <a:gd name="connsiteY11528" fmla="*/ 2881332 h 6857997"/>
              <a:gd name="connsiteX11529" fmla="*/ 6857207 w 8851901"/>
              <a:gd name="connsiteY11529" fmla="*/ 2880538 h 6857997"/>
              <a:gd name="connsiteX11530" fmla="*/ 6858397 w 8851901"/>
              <a:gd name="connsiteY11530" fmla="*/ 2879347 h 6857997"/>
              <a:gd name="connsiteX11531" fmla="*/ 6859191 w 8851901"/>
              <a:gd name="connsiteY11531" fmla="*/ 2879347 h 6857997"/>
              <a:gd name="connsiteX11532" fmla="*/ 6860779 w 8851901"/>
              <a:gd name="connsiteY11532" fmla="*/ 2880139 h 6857997"/>
              <a:gd name="connsiteX11533" fmla="*/ 6863160 w 8851901"/>
              <a:gd name="connsiteY11533" fmla="*/ 2881332 h 6857997"/>
              <a:gd name="connsiteX11534" fmla="*/ 6865541 w 8851901"/>
              <a:gd name="connsiteY11534" fmla="*/ 2883712 h 6857997"/>
              <a:gd name="connsiteX11535" fmla="*/ 6868716 w 8851901"/>
              <a:gd name="connsiteY11535" fmla="*/ 2881332 h 6857997"/>
              <a:gd name="connsiteX11536" fmla="*/ 6871097 w 8851901"/>
              <a:gd name="connsiteY11536" fmla="*/ 2878554 h 6857997"/>
              <a:gd name="connsiteX11537" fmla="*/ 6873082 w 8851901"/>
              <a:gd name="connsiteY11537" fmla="*/ 2875775 h 6857997"/>
              <a:gd name="connsiteX11538" fmla="*/ 6875066 w 8851901"/>
              <a:gd name="connsiteY11538" fmla="*/ 2872203 h 6857997"/>
              <a:gd name="connsiteX11539" fmla="*/ 6878241 w 8851901"/>
              <a:gd name="connsiteY11539" fmla="*/ 2865852 h 6857997"/>
              <a:gd name="connsiteX11540" fmla="*/ 6882210 w 8851901"/>
              <a:gd name="connsiteY11540" fmla="*/ 2859106 h 6857997"/>
              <a:gd name="connsiteX11541" fmla="*/ 6884194 w 8851901"/>
              <a:gd name="connsiteY11541" fmla="*/ 2855931 h 6857997"/>
              <a:gd name="connsiteX11542" fmla="*/ 6886179 w 8851901"/>
              <a:gd name="connsiteY11542" fmla="*/ 2853153 h 6857997"/>
              <a:gd name="connsiteX11543" fmla="*/ 6888560 w 8851901"/>
              <a:gd name="connsiteY11543" fmla="*/ 2850374 h 6857997"/>
              <a:gd name="connsiteX11544" fmla="*/ 6891338 w 8851901"/>
              <a:gd name="connsiteY11544" fmla="*/ 2848390 h 6857997"/>
              <a:gd name="connsiteX11545" fmla="*/ 6894910 w 8851901"/>
              <a:gd name="connsiteY11545" fmla="*/ 2846404 h 6857997"/>
              <a:gd name="connsiteX11546" fmla="*/ 6899276 w 8851901"/>
              <a:gd name="connsiteY11546" fmla="*/ 2844818 h 6857997"/>
              <a:gd name="connsiteX11547" fmla="*/ 6903641 w 8851901"/>
              <a:gd name="connsiteY11547" fmla="*/ 2844026 h 6857997"/>
              <a:gd name="connsiteX11548" fmla="*/ 6345508 w 8851901"/>
              <a:gd name="connsiteY11548" fmla="*/ 2841643 h 6857997"/>
              <a:gd name="connsiteX11549" fmla="*/ 6347455 w 8851901"/>
              <a:gd name="connsiteY11549" fmla="*/ 2841643 h 6857997"/>
              <a:gd name="connsiteX11550" fmla="*/ 6351349 w 8851901"/>
              <a:gd name="connsiteY11550" fmla="*/ 2842435 h 6857997"/>
              <a:gd name="connsiteX11551" fmla="*/ 6354853 w 8851901"/>
              <a:gd name="connsiteY11551" fmla="*/ 2844421 h 6857997"/>
              <a:gd name="connsiteX11552" fmla="*/ 6356800 w 8851901"/>
              <a:gd name="connsiteY11552" fmla="*/ 2847199 h 6857997"/>
              <a:gd name="connsiteX11553" fmla="*/ 6357968 w 8851901"/>
              <a:gd name="connsiteY11553" fmla="*/ 2850372 h 6857997"/>
              <a:gd name="connsiteX11554" fmla="*/ 6358747 w 8851901"/>
              <a:gd name="connsiteY11554" fmla="*/ 2852756 h 6857997"/>
              <a:gd name="connsiteX11555" fmla="*/ 6359526 w 8851901"/>
              <a:gd name="connsiteY11555" fmla="*/ 2855136 h 6857997"/>
              <a:gd name="connsiteX11556" fmla="*/ 6358747 w 8851901"/>
              <a:gd name="connsiteY11556" fmla="*/ 2857120 h 6857997"/>
              <a:gd name="connsiteX11557" fmla="*/ 6358358 w 8851901"/>
              <a:gd name="connsiteY11557" fmla="*/ 2859105 h 6857997"/>
              <a:gd name="connsiteX11558" fmla="*/ 6357968 w 8851901"/>
              <a:gd name="connsiteY11558" fmla="*/ 2860296 h 6857997"/>
              <a:gd name="connsiteX11559" fmla="*/ 6356411 w 8851901"/>
              <a:gd name="connsiteY11559" fmla="*/ 2861883 h 6857997"/>
              <a:gd name="connsiteX11560" fmla="*/ 6355632 w 8851901"/>
              <a:gd name="connsiteY11560" fmla="*/ 2863074 h 6857997"/>
              <a:gd name="connsiteX11561" fmla="*/ 6353685 w 8851901"/>
              <a:gd name="connsiteY11561" fmla="*/ 2863469 h 6857997"/>
              <a:gd name="connsiteX11562" fmla="*/ 6352127 w 8851901"/>
              <a:gd name="connsiteY11562" fmla="*/ 2863868 h 6857997"/>
              <a:gd name="connsiteX11563" fmla="*/ 6350180 w 8851901"/>
              <a:gd name="connsiteY11563" fmla="*/ 2863868 h 6857997"/>
              <a:gd name="connsiteX11564" fmla="*/ 6346287 w 8851901"/>
              <a:gd name="connsiteY11564" fmla="*/ 2863469 h 6857997"/>
              <a:gd name="connsiteX11565" fmla="*/ 6344340 w 8851901"/>
              <a:gd name="connsiteY11565" fmla="*/ 2862281 h 6857997"/>
              <a:gd name="connsiteX11566" fmla="*/ 6342782 w 8851901"/>
              <a:gd name="connsiteY11566" fmla="*/ 2861487 h 6857997"/>
              <a:gd name="connsiteX11567" fmla="*/ 6340835 w 8851901"/>
              <a:gd name="connsiteY11567" fmla="*/ 2857917 h 6857997"/>
              <a:gd name="connsiteX11568" fmla="*/ 6339667 w 8851901"/>
              <a:gd name="connsiteY11568" fmla="*/ 2855533 h 6857997"/>
              <a:gd name="connsiteX11569" fmla="*/ 6338888 w 8851901"/>
              <a:gd name="connsiteY11569" fmla="*/ 2852756 h 6857997"/>
              <a:gd name="connsiteX11570" fmla="*/ 6338888 w 8851901"/>
              <a:gd name="connsiteY11570" fmla="*/ 2850372 h 6857997"/>
              <a:gd name="connsiteX11571" fmla="*/ 6338888 w 8851901"/>
              <a:gd name="connsiteY11571" fmla="*/ 2848390 h 6857997"/>
              <a:gd name="connsiteX11572" fmla="*/ 6339277 w 8851901"/>
              <a:gd name="connsiteY11572" fmla="*/ 2846404 h 6857997"/>
              <a:gd name="connsiteX11573" fmla="*/ 6339667 w 8851901"/>
              <a:gd name="connsiteY11573" fmla="*/ 2844818 h 6857997"/>
              <a:gd name="connsiteX11574" fmla="*/ 6341224 w 8851901"/>
              <a:gd name="connsiteY11574" fmla="*/ 2844022 h 6857997"/>
              <a:gd name="connsiteX11575" fmla="*/ 6342003 w 8851901"/>
              <a:gd name="connsiteY11575" fmla="*/ 2842833 h 6857997"/>
              <a:gd name="connsiteX11576" fmla="*/ 6343950 w 8851901"/>
              <a:gd name="connsiteY11576" fmla="*/ 2842040 h 6857997"/>
              <a:gd name="connsiteX11577" fmla="*/ 6789571 w 8851901"/>
              <a:gd name="connsiteY11577" fmla="*/ 2833705 h 6857997"/>
              <a:gd name="connsiteX11578" fmla="*/ 6793860 w 8851901"/>
              <a:gd name="connsiteY11578" fmla="*/ 2838916 h 6857997"/>
              <a:gd name="connsiteX11579" fmla="*/ 6796979 w 8851901"/>
              <a:gd name="connsiteY11579" fmla="*/ 2843728 h 6857997"/>
              <a:gd name="connsiteX11580" fmla="*/ 6799709 w 8851901"/>
              <a:gd name="connsiteY11580" fmla="*/ 2848138 h 6857997"/>
              <a:gd name="connsiteX11581" fmla="*/ 6801268 w 8851901"/>
              <a:gd name="connsiteY11581" fmla="*/ 2852546 h 6857997"/>
              <a:gd name="connsiteX11582" fmla="*/ 6802438 w 8851901"/>
              <a:gd name="connsiteY11582" fmla="*/ 2856956 h 6857997"/>
              <a:gd name="connsiteX11583" fmla="*/ 6802438 w 8851901"/>
              <a:gd name="connsiteY11583" fmla="*/ 2860565 h 6857997"/>
              <a:gd name="connsiteX11584" fmla="*/ 6802438 w 8851901"/>
              <a:gd name="connsiteY11584" fmla="*/ 2863773 h 6857997"/>
              <a:gd name="connsiteX11585" fmla="*/ 6801268 w 8851901"/>
              <a:gd name="connsiteY11585" fmla="*/ 2867380 h 6857997"/>
              <a:gd name="connsiteX11586" fmla="*/ 6800099 w 8851901"/>
              <a:gd name="connsiteY11586" fmla="*/ 2869785 h 6857997"/>
              <a:gd name="connsiteX11587" fmla="*/ 6798149 w 8851901"/>
              <a:gd name="connsiteY11587" fmla="*/ 2871389 h 6857997"/>
              <a:gd name="connsiteX11588" fmla="*/ 6795809 w 8851901"/>
              <a:gd name="connsiteY11588" fmla="*/ 2872592 h 6857997"/>
              <a:gd name="connsiteX11589" fmla="*/ 6793470 w 8851901"/>
              <a:gd name="connsiteY11589" fmla="*/ 2873392 h 6857997"/>
              <a:gd name="connsiteX11590" fmla="*/ 6789961 w 8851901"/>
              <a:gd name="connsiteY11590" fmla="*/ 2873392 h 6857997"/>
              <a:gd name="connsiteX11591" fmla="*/ 6787231 w 8851901"/>
              <a:gd name="connsiteY11591" fmla="*/ 2872189 h 6857997"/>
              <a:gd name="connsiteX11592" fmla="*/ 6783722 w 8851901"/>
              <a:gd name="connsiteY11592" fmla="*/ 2870187 h 6857997"/>
              <a:gd name="connsiteX11593" fmla="*/ 6780213 w 8851901"/>
              <a:gd name="connsiteY11593" fmla="*/ 2867380 h 6857997"/>
              <a:gd name="connsiteX11594" fmla="*/ 6788011 w 8851901"/>
              <a:gd name="connsiteY11594" fmla="*/ 2863370 h 6857997"/>
              <a:gd name="connsiteX11595" fmla="*/ 6790741 w 8851901"/>
              <a:gd name="connsiteY11595" fmla="*/ 2861768 h 6857997"/>
              <a:gd name="connsiteX11596" fmla="*/ 6792690 w 8851901"/>
              <a:gd name="connsiteY11596" fmla="*/ 2860565 h 6857997"/>
              <a:gd name="connsiteX11597" fmla="*/ 6793860 w 8851901"/>
              <a:gd name="connsiteY11597" fmla="*/ 2858962 h 6857997"/>
              <a:gd name="connsiteX11598" fmla="*/ 6794250 w 8851901"/>
              <a:gd name="connsiteY11598" fmla="*/ 2858159 h 6857997"/>
              <a:gd name="connsiteX11599" fmla="*/ 6794640 w 8851901"/>
              <a:gd name="connsiteY11599" fmla="*/ 2856558 h 6857997"/>
              <a:gd name="connsiteX11600" fmla="*/ 6794250 w 8851901"/>
              <a:gd name="connsiteY11600" fmla="*/ 2854552 h 6857997"/>
              <a:gd name="connsiteX11601" fmla="*/ 6792690 w 8851901"/>
              <a:gd name="connsiteY11601" fmla="*/ 2850944 h 6857997"/>
              <a:gd name="connsiteX11602" fmla="*/ 6790741 w 8851901"/>
              <a:gd name="connsiteY11602" fmla="*/ 2846534 h 6857997"/>
              <a:gd name="connsiteX11603" fmla="*/ 6790351 w 8851901"/>
              <a:gd name="connsiteY11603" fmla="*/ 2844129 h 6857997"/>
              <a:gd name="connsiteX11604" fmla="*/ 6789571 w 8851901"/>
              <a:gd name="connsiteY11604" fmla="*/ 2841322 h 6857997"/>
              <a:gd name="connsiteX11605" fmla="*/ 6789571 w 8851901"/>
              <a:gd name="connsiteY11605" fmla="*/ 2837713 h 6857997"/>
              <a:gd name="connsiteX11606" fmla="*/ 6324883 w 8851901"/>
              <a:gd name="connsiteY11606" fmla="*/ 2833705 h 6857997"/>
              <a:gd name="connsiteX11607" fmla="*/ 6328764 w 8851901"/>
              <a:gd name="connsiteY11607" fmla="*/ 2834098 h 6857997"/>
              <a:gd name="connsiteX11608" fmla="*/ 6331092 w 8851901"/>
              <a:gd name="connsiteY11608" fmla="*/ 2835274 h 6857997"/>
              <a:gd name="connsiteX11609" fmla="*/ 6333032 w 8851901"/>
              <a:gd name="connsiteY11609" fmla="*/ 2836843 h 6857997"/>
              <a:gd name="connsiteX11610" fmla="*/ 6334196 w 8851901"/>
              <a:gd name="connsiteY11610" fmla="*/ 2838020 h 6857997"/>
              <a:gd name="connsiteX11611" fmla="*/ 6334196 w 8851901"/>
              <a:gd name="connsiteY11611" fmla="*/ 2839979 h 6857997"/>
              <a:gd name="connsiteX11612" fmla="*/ 6334196 w 8851901"/>
              <a:gd name="connsiteY11612" fmla="*/ 2842334 h 6857997"/>
              <a:gd name="connsiteX11613" fmla="*/ 6332256 w 8851901"/>
              <a:gd name="connsiteY11613" fmla="*/ 2846257 h 6857997"/>
              <a:gd name="connsiteX11614" fmla="*/ 6330316 w 8851901"/>
              <a:gd name="connsiteY11614" fmla="*/ 2850570 h 6857997"/>
              <a:gd name="connsiteX11615" fmla="*/ 6329928 w 8851901"/>
              <a:gd name="connsiteY11615" fmla="*/ 2852531 h 6857997"/>
              <a:gd name="connsiteX11616" fmla="*/ 6329152 w 8851901"/>
              <a:gd name="connsiteY11616" fmla="*/ 2854099 h 6857997"/>
              <a:gd name="connsiteX11617" fmla="*/ 6329152 w 8851901"/>
              <a:gd name="connsiteY11617" fmla="*/ 2854886 h 6857997"/>
              <a:gd name="connsiteX11618" fmla="*/ 6330316 w 8851901"/>
              <a:gd name="connsiteY11618" fmla="*/ 2856061 h 6857997"/>
              <a:gd name="connsiteX11619" fmla="*/ 6331868 w 8851901"/>
              <a:gd name="connsiteY11619" fmla="*/ 2856453 h 6857997"/>
              <a:gd name="connsiteX11620" fmla="*/ 6334585 w 8851901"/>
              <a:gd name="connsiteY11620" fmla="*/ 2856061 h 6857997"/>
              <a:gd name="connsiteX11621" fmla="*/ 6336137 w 8851901"/>
              <a:gd name="connsiteY11621" fmla="*/ 2858807 h 6857997"/>
              <a:gd name="connsiteX11622" fmla="*/ 6336913 w 8851901"/>
              <a:gd name="connsiteY11622" fmla="*/ 2861161 h 6857997"/>
              <a:gd name="connsiteX11623" fmla="*/ 6337301 w 8851901"/>
              <a:gd name="connsiteY11623" fmla="*/ 2863122 h 6857997"/>
              <a:gd name="connsiteX11624" fmla="*/ 6336913 w 8851901"/>
              <a:gd name="connsiteY11624" fmla="*/ 2864690 h 6857997"/>
              <a:gd name="connsiteX11625" fmla="*/ 6336525 w 8851901"/>
              <a:gd name="connsiteY11625" fmla="*/ 2865474 h 6857997"/>
              <a:gd name="connsiteX11626" fmla="*/ 6335361 w 8851901"/>
              <a:gd name="connsiteY11626" fmla="*/ 2866652 h 6857997"/>
              <a:gd name="connsiteX11627" fmla="*/ 6334196 w 8851901"/>
              <a:gd name="connsiteY11627" fmla="*/ 2867044 h 6857997"/>
              <a:gd name="connsiteX11628" fmla="*/ 6332644 w 8851901"/>
              <a:gd name="connsiteY11628" fmla="*/ 2867044 h 6857997"/>
              <a:gd name="connsiteX11629" fmla="*/ 6329152 w 8851901"/>
              <a:gd name="connsiteY11629" fmla="*/ 2866652 h 6857997"/>
              <a:gd name="connsiteX11630" fmla="*/ 6326047 w 8851901"/>
              <a:gd name="connsiteY11630" fmla="*/ 2865867 h 6857997"/>
              <a:gd name="connsiteX11631" fmla="*/ 6321390 w 8851901"/>
              <a:gd name="connsiteY11631" fmla="*/ 2864690 h 6857997"/>
              <a:gd name="connsiteX11632" fmla="*/ 6320226 w 8851901"/>
              <a:gd name="connsiteY11632" fmla="*/ 2861553 h 6857997"/>
              <a:gd name="connsiteX11633" fmla="*/ 6319838 w 8851901"/>
              <a:gd name="connsiteY11633" fmla="*/ 2859199 h 6857997"/>
              <a:gd name="connsiteX11634" fmla="*/ 6319838 w 8851901"/>
              <a:gd name="connsiteY11634" fmla="*/ 2857239 h 6857997"/>
              <a:gd name="connsiteX11635" fmla="*/ 6320226 w 8851901"/>
              <a:gd name="connsiteY11635" fmla="*/ 2855277 h 6857997"/>
              <a:gd name="connsiteX11636" fmla="*/ 6321778 w 8851901"/>
              <a:gd name="connsiteY11636" fmla="*/ 2852531 h 6857997"/>
              <a:gd name="connsiteX11637" fmla="*/ 6324107 w 8851901"/>
              <a:gd name="connsiteY11637" fmla="*/ 2849787 h 6857997"/>
              <a:gd name="connsiteX11638" fmla="*/ 6326047 w 8851901"/>
              <a:gd name="connsiteY11638" fmla="*/ 2846647 h 6857997"/>
              <a:gd name="connsiteX11639" fmla="*/ 6326823 w 8851901"/>
              <a:gd name="connsiteY11639" fmla="*/ 2845470 h 6857997"/>
              <a:gd name="connsiteX11640" fmla="*/ 6327211 w 8851901"/>
              <a:gd name="connsiteY11640" fmla="*/ 2843509 h 6857997"/>
              <a:gd name="connsiteX11641" fmla="*/ 6327211 w 8851901"/>
              <a:gd name="connsiteY11641" fmla="*/ 2841549 h 6857997"/>
              <a:gd name="connsiteX11642" fmla="*/ 6326823 w 8851901"/>
              <a:gd name="connsiteY11642" fmla="*/ 2839196 h 6857997"/>
              <a:gd name="connsiteX11643" fmla="*/ 6326435 w 8851901"/>
              <a:gd name="connsiteY11643" fmla="*/ 2836843 h 6857997"/>
              <a:gd name="connsiteX11644" fmla="*/ 7180341 w 8851901"/>
              <a:gd name="connsiteY11644" fmla="*/ 2825767 h 6857997"/>
              <a:gd name="connsiteX11645" fmla="*/ 7182684 w 8851901"/>
              <a:gd name="connsiteY11645" fmla="*/ 2825767 h 6857997"/>
              <a:gd name="connsiteX11646" fmla="*/ 7184245 w 8851901"/>
              <a:gd name="connsiteY11646" fmla="*/ 2826173 h 6857997"/>
              <a:gd name="connsiteX11647" fmla="*/ 7184636 w 8851901"/>
              <a:gd name="connsiteY11647" fmla="*/ 2826986 h 6857997"/>
              <a:gd name="connsiteX11648" fmla="*/ 7185026 w 8851901"/>
              <a:gd name="connsiteY11648" fmla="*/ 2828204 h 6857997"/>
              <a:gd name="connsiteX11649" fmla="*/ 7184636 w 8851901"/>
              <a:gd name="connsiteY11649" fmla="*/ 2829829 h 6857997"/>
              <a:gd name="connsiteX11650" fmla="*/ 7183464 w 8851901"/>
              <a:gd name="connsiteY11650" fmla="*/ 2831452 h 6857997"/>
              <a:gd name="connsiteX11651" fmla="*/ 7180732 w 8851901"/>
              <a:gd name="connsiteY11651" fmla="*/ 2835514 h 6857997"/>
              <a:gd name="connsiteX11652" fmla="*/ 7177218 w 8851901"/>
              <a:gd name="connsiteY11652" fmla="*/ 2839169 h 6857997"/>
              <a:gd name="connsiteX11653" fmla="*/ 7172924 w 8851901"/>
              <a:gd name="connsiteY11653" fmla="*/ 2842011 h 6857997"/>
              <a:gd name="connsiteX11654" fmla="*/ 7170972 w 8851901"/>
              <a:gd name="connsiteY11654" fmla="*/ 2842417 h 6857997"/>
              <a:gd name="connsiteX11655" fmla="*/ 7169021 w 8851901"/>
              <a:gd name="connsiteY11655" fmla="*/ 2843231 h 6857997"/>
              <a:gd name="connsiteX11656" fmla="*/ 7167459 w 8851901"/>
              <a:gd name="connsiteY11656" fmla="*/ 2843231 h 6857997"/>
              <a:gd name="connsiteX11657" fmla="*/ 7165898 w 8851901"/>
              <a:gd name="connsiteY11657" fmla="*/ 2842011 h 6857997"/>
              <a:gd name="connsiteX11658" fmla="*/ 7161994 w 8851901"/>
              <a:gd name="connsiteY11658" fmla="*/ 2836327 h 6857997"/>
              <a:gd name="connsiteX11659" fmla="*/ 7161213 w 8851901"/>
              <a:gd name="connsiteY11659" fmla="*/ 2833484 h 6857997"/>
              <a:gd name="connsiteX11660" fmla="*/ 7161213 w 8851901"/>
              <a:gd name="connsiteY11660" fmla="*/ 2832670 h 6857997"/>
              <a:gd name="connsiteX11661" fmla="*/ 7161603 w 8851901"/>
              <a:gd name="connsiteY11661" fmla="*/ 2831452 h 6857997"/>
              <a:gd name="connsiteX11662" fmla="*/ 7162384 w 8851901"/>
              <a:gd name="connsiteY11662" fmla="*/ 2831046 h 6857997"/>
              <a:gd name="connsiteX11663" fmla="*/ 7165898 w 8851901"/>
              <a:gd name="connsiteY11663" fmla="*/ 2831452 h 6857997"/>
              <a:gd name="connsiteX11664" fmla="*/ 7169801 w 8851901"/>
              <a:gd name="connsiteY11664" fmla="*/ 2832266 h 6857997"/>
              <a:gd name="connsiteX11665" fmla="*/ 7172144 w 8851901"/>
              <a:gd name="connsiteY11665" fmla="*/ 2832266 h 6857997"/>
              <a:gd name="connsiteX11666" fmla="*/ 7174095 w 8851901"/>
              <a:gd name="connsiteY11666" fmla="*/ 2831452 h 6857997"/>
              <a:gd name="connsiteX11667" fmla="*/ 7176047 w 8851901"/>
              <a:gd name="connsiteY11667" fmla="*/ 2831046 h 6857997"/>
              <a:gd name="connsiteX11668" fmla="*/ 7177999 w 8851901"/>
              <a:gd name="connsiteY11668" fmla="*/ 2830235 h 6857997"/>
              <a:gd name="connsiteX11669" fmla="*/ 7179170 w 8851901"/>
              <a:gd name="connsiteY11669" fmla="*/ 2828204 h 6857997"/>
              <a:gd name="connsiteX11670" fmla="*/ 7539832 w 8851901"/>
              <a:gd name="connsiteY11670" fmla="*/ 2821004 h 6857997"/>
              <a:gd name="connsiteX11671" fmla="*/ 7540626 w 8851901"/>
              <a:gd name="connsiteY11671" fmla="*/ 2827673 h 6857997"/>
              <a:gd name="connsiteX11672" fmla="*/ 7540626 w 8851901"/>
              <a:gd name="connsiteY11672" fmla="*/ 2833555 h 6857997"/>
              <a:gd name="connsiteX11673" fmla="*/ 7540229 w 8851901"/>
              <a:gd name="connsiteY11673" fmla="*/ 2835908 h 6857997"/>
              <a:gd name="connsiteX11674" fmla="*/ 7539832 w 8851901"/>
              <a:gd name="connsiteY11674" fmla="*/ 2837870 h 6857997"/>
              <a:gd name="connsiteX11675" fmla="*/ 7537848 w 8851901"/>
              <a:gd name="connsiteY11675" fmla="*/ 2842184 h 6857997"/>
              <a:gd name="connsiteX11676" fmla="*/ 7534673 w 8851901"/>
              <a:gd name="connsiteY11676" fmla="*/ 2845715 h 6857997"/>
              <a:gd name="connsiteX11677" fmla="*/ 7531101 w 8851901"/>
              <a:gd name="connsiteY11677" fmla="*/ 2848460 h 6857997"/>
              <a:gd name="connsiteX11678" fmla="*/ 7526338 w 8851901"/>
              <a:gd name="connsiteY11678" fmla="*/ 2851598 h 6857997"/>
              <a:gd name="connsiteX11679" fmla="*/ 7521576 w 8851901"/>
              <a:gd name="connsiteY11679" fmla="*/ 2854342 h 6857997"/>
              <a:gd name="connsiteX11680" fmla="*/ 7517210 w 8851901"/>
              <a:gd name="connsiteY11680" fmla="*/ 2851991 h 6857997"/>
              <a:gd name="connsiteX11681" fmla="*/ 7514432 w 8851901"/>
              <a:gd name="connsiteY11681" fmla="*/ 2848853 h 6857997"/>
              <a:gd name="connsiteX11682" fmla="*/ 7512845 w 8851901"/>
              <a:gd name="connsiteY11682" fmla="*/ 2845715 h 6857997"/>
              <a:gd name="connsiteX11683" fmla="*/ 7512051 w 8851901"/>
              <a:gd name="connsiteY11683" fmla="*/ 2842577 h 6857997"/>
              <a:gd name="connsiteX11684" fmla="*/ 7512448 w 8851901"/>
              <a:gd name="connsiteY11684" fmla="*/ 2839832 h 6857997"/>
              <a:gd name="connsiteX11685" fmla="*/ 7513242 w 8851901"/>
              <a:gd name="connsiteY11685" fmla="*/ 2837478 h 6857997"/>
              <a:gd name="connsiteX11686" fmla="*/ 7515226 w 8851901"/>
              <a:gd name="connsiteY11686" fmla="*/ 2834732 h 6857997"/>
              <a:gd name="connsiteX11687" fmla="*/ 7517607 w 8851901"/>
              <a:gd name="connsiteY11687" fmla="*/ 2831988 h 6857997"/>
              <a:gd name="connsiteX11688" fmla="*/ 7520385 w 8851901"/>
              <a:gd name="connsiteY11688" fmla="*/ 2829633 h 6857997"/>
              <a:gd name="connsiteX11689" fmla="*/ 7523560 w 8851901"/>
              <a:gd name="connsiteY11689" fmla="*/ 2827280 h 6857997"/>
              <a:gd name="connsiteX11690" fmla="*/ 7529514 w 8851901"/>
              <a:gd name="connsiteY11690" fmla="*/ 2824142 h 6857997"/>
              <a:gd name="connsiteX11691" fmla="*/ 7535467 w 8851901"/>
              <a:gd name="connsiteY11691" fmla="*/ 2822180 h 6857997"/>
              <a:gd name="connsiteX11692" fmla="*/ 7537848 w 8851901"/>
              <a:gd name="connsiteY11692" fmla="*/ 2821397 h 6857997"/>
              <a:gd name="connsiteX11693" fmla="*/ 5378740 w 8851901"/>
              <a:gd name="connsiteY11693" fmla="*/ 2821004 h 6857997"/>
              <a:gd name="connsiteX11694" fmla="*/ 5382011 w 8851901"/>
              <a:gd name="connsiteY11694" fmla="*/ 2821391 h 6857997"/>
              <a:gd name="connsiteX11695" fmla="*/ 5384874 w 8851901"/>
              <a:gd name="connsiteY11695" fmla="*/ 2822545 h 6857997"/>
              <a:gd name="connsiteX11696" fmla="*/ 5387736 w 8851901"/>
              <a:gd name="connsiteY11696" fmla="*/ 2823313 h 6857997"/>
              <a:gd name="connsiteX11697" fmla="*/ 5391416 w 8851901"/>
              <a:gd name="connsiteY11697" fmla="*/ 2824854 h 6857997"/>
              <a:gd name="connsiteX11698" fmla="*/ 5395914 w 8851901"/>
              <a:gd name="connsiteY11698" fmla="*/ 2825622 h 6857997"/>
              <a:gd name="connsiteX11699" fmla="*/ 5393870 w 8851901"/>
              <a:gd name="connsiteY11699" fmla="*/ 2828702 h 6857997"/>
              <a:gd name="connsiteX11700" fmla="*/ 5391825 w 8851901"/>
              <a:gd name="connsiteY11700" fmla="*/ 2830626 h 6857997"/>
              <a:gd name="connsiteX11701" fmla="*/ 5390598 w 8851901"/>
              <a:gd name="connsiteY11701" fmla="*/ 2831781 h 6857997"/>
              <a:gd name="connsiteX11702" fmla="*/ 5388554 w 8851901"/>
              <a:gd name="connsiteY11702" fmla="*/ 2832936 h 6857997"/>
              <a:gd name="connsiteX11703" fmla="*/ 5386918 w 8851901"/>
              <a:gd name="connsiteY11703" fmla="*/ 2833321 h 6857997"/>
              <a:gd name="connsiteX11704" fmla="*/ 5384874 w 8851901"/>
              <a:gd name="connsiteY11704" fmla="*/ 2833705 h 6857997"/>
              <a:gd name="connsiteX11705" fmla="*/ 5382011 w 8851901"/>
              <a:gd name="connsiteY11705" fmla="*/ 2832936 h 6857997"/>
              <a:gd name="connsiteX11706" fmla="*/ 5378331 w 8851901"/>
              <a:gd name="connsiteY11706" fmla="*/ 2831399 h 6857997"/>
              <a:gd name="connsiteX11707" fmla="*/ 5375469 w 8851901"/>
              <a:gd name="connsiteY11707" fmla="*/ 2830240 h 6857997"/>
              <a:gd name="connsiteX11708" fmla="*/ 5371789 w 8851901"/>
              <a:gd name="connsiteY11708" fmla="*/ 2828315 h 6857997"/>
              <a:gd name="connsiteX11709" fmla="*/ 5368926 w 8851901"/>
              <a:gd name="connsiteY11709" fmla="*/ 2827162 h 6857997"/>
              <a:gd name="connsiteX11710" fmla="*/ 5373015 w 8851901"/>
              <a:gd name="connsiteY11710" fmla="*/ 2824083 h 6857997"/>
              <a:gd name="connsiteX11711" fmla="*/ 5375878 w 8851901"/>
              <a:gd name="connsiteY11711" fmla="*/ 2822160 h 6857997"/>
              <a:gd name="connsiteX11712" fmla="*/ 6501607 w 8851901"/>
              <a:gd name="connsiteY11712" fmla="*/ 2808305 h 6857997"/>
              <a:gd name="connsiteX11713" fmla="*/ 6511926 w 8851901"/>
              <a:gd name="connsiteY11713" fmla="*/ 2835136 h 6857997"/>
              <a:gd name="connsiteX11714" fmla="*/ 6517482 w 8851901"/>
              <a:gd name="connsiteY11714" fmla="*/ 2848961 h 6857997"/>
              <a:gd name="connsiteX11715" fmla="*/ 6524626 w 8851901"/>
              <a:gd name="connsiteY11715" fmla="*/ 2863191 h 6857997"/>
              <a:gd name="connsiteX11716" fmla="*/ 6509941 w 8851901"/>
              <a:gd name="connsiteY11716" fmla="*/ 2874982 h 6857997"/>
              <a:gd name="connsiteX11717" fmla="*/ 6507560 w 8851901"/>
              <a:gd name="connsiteY11717" fmla="*/ 2866036 h 6857997"/>
              <a:gd name="connsiteX11718" fmla="*/ 6504782 w 8851901"/>
              <a:gd name="connsiteY11718" fmla="*/ 2857093 h 6857997"/>
              <a:gd name="connsiteX11719" fmla="*/ 6502004 w 8851901"/>
              <a:gd name="connsiteY11719" fmla="*/ 2848148 h 6857997"/>
              <a:gd name="connsiteX11720" fmla="*/ 6500019 w 8851901"/>
              <a:gd name="connsiteY11720" fmla="*/ 2839204 h 6857997"/>
              <a:gd name="connsiteX11721" fmla="*/ 6498035 w 8851901"/>
              <a:gd name="connsiteY11721" fmla="*/ 2830260 h 6857997"/>
              <a:gd name="connsiteX11722" fmla="*/ 6497638 w 8851901"/>
              <a:gd name="connsiteY11722" fmla="*/ 2826195 h 6857997"/>
              <a:gd name="connsiteX11723" fmla="*/ 6497638 w 8851901"/>
              <a:gd name="connsiteY11723" fmla="*/ 2822129 h 6857997"/>
              <a:gd name="connsiteX11724" fmla="*/ 6498035 w 8851901"/>
              <a:gd name="connsiteY11724" fmla="*/ 2818469 h 6857997"/>
              <a:gd name="connsiteX11725" fmla="*/ 6498432 w 8851901"/>
              <a:gd name="connsiteY11725" fmla="*/ 2814404 h 6857997"/>
              <a:gd name="connsiteX11726" fmla="*/ 6499622 w 8851901"/>
              <a:gd name="connsiteY11726" fmla="*/ 2811559 h 6857997"/>
              <a:gd name="connsiteX11727" fmla="*/ 5462192 w 8851901"/>
              <a:gd name="connsiteY11727" fmla="*/ 2806716 h 6857997"/>
              <a:gd name="connsiteX11728" fmla="*/ 5461795 w 8851901"/>
              <a:gd name="connsiteY11728" fmla="*/ 2812671 h 6857997"/>
              <a:gd name="connsiteX11729" fmla="*/ 5462986 w 8851901"/>
              <a:gd name="connsiteY11729" fmla="*/ 2817432 h 6857997"/>
              <a:gd name="connsiteX11730" fmla="*/ 5464176 w 8851901"/>
              <a:gd name="connsiteY11730" fmla="*/ 2821402 h 6857997"/>
              <a:gd name="connsiteX11731" fmla="*/ 5466161 w 8851901"/>
              <a:gd name="connsiteY11731" fmla="*/ 2824179 h 6857997"/>
              <a:gd name="connsiteX11732" fmla="*/ 5468542 w 8851901"/>
              <a:gd name="connsiteY11732" fmla="*/ 2826165 h 6857997"/>
              <a:gd name="connsiteX11733" fmla="*/ 5472114 w 8851901"/>
              <a:gd name="connsiteY11733" fmla="*/ 2828147 h 6857997"/>
              <a:gd name="connsiteX11734" fmla="*/ 5474892 w 8851901"/>
              <a:gd name="connsiteY11734" fmla="*/ 2828941 h 6857997"/>
              <a:gd name="connsiteX11735" fmla="*/ 5478464 w 8851901"/>
              <a:gd name="connsiteY11735" fmla="*/ 2830133 h 6857997"/>
              <a:gd name="connsiteX11736" fmla="*/ 5485211 w 8851901"/>
              <a:gd name="connsiteY11736" fmla="*/ 2832514 h 6857997"/>
              <a:gd name="connsiteX11737" fmla="*/ 5487989 w 8851901"/>
              <a:gd name="connsiteY11737" fmla="*/ 2833307 h 6857997"/>
              <a:gd name="connsiteX11738" fmla="*/ 5490767 w 8851901"/>
              <a:gd name="connsiteY11738" fmla="*/ 2835293 h 6857997"/>
              <a:gd name="connsiteX11739" fmla="*/ 5492355 w 8851901"/>
              <a:gd name="connsiteY11739" fmla="*/ 2837276 h 6857997"/>
              <a:gd name="connsiteX11740" fmla="*/ 5493942 w 8851901"/>
              <a:gd name="connsiteY11740" fmla="*/ 2840848 h 6857997"/>
              <a:gd name="connsiteX11741" fmla="*/ 5494339 w 8851901"/>
              <a:gd name="connsiteY11741" fmla="*/ 2844818 h 6857997"/>
              <a:gd name="connsiteX11742" fmla="*/ 5493942 w 8851901"/>
              <a:gd name="connsiteY11742" fmla="*/ 2849578 h 6857997"/>
              <a:gd name="connsiteX11743" fmla="*/ 5487195 w 8851901"/>
              <a:gd name="connsiteY11743" fmla="*/ 2850372 h 6857997"/>
              <a:gd name="connsiteX11744" fmla="*/ 5480448 w 8851901"/>
              <a:gd name="connsiteY11744" fmla="*/ 2851167 h 6857997"/>
              <a:gd name="connsiteX11745" fmla="*/ 5473702 w 8851901"/>
              <a:gd name="connsiteY11745" fmla="*/ 2851167 h 6857997"/>
              <a:gd name="connsiteX11746" fmla="*/ 5470130 w 8851901"/>
              <a:gd name="connsiteY11746" fmla="*/ 2850372 h 6857997"/>
              <a:gd name="connsiteX11747" fmla="*/ 5466558 w 8851901"/>
              <a:gd name="connsiteY11747" fmla="*/ 2849578 h 6857997"/>
              <a:gd name="connsiteX11748" fmla="*/ 5463780 w 8851901"/>
              <a:gd name="connsiteY11748" fmla="*/ 2848390 h 6857997"/>
              <a:gd name="connsiteX11749" fmla="*/ 5461001 w 8851901"/>
              <a:gd name="connsiteY11749" fmla="*/ 2846800 h 6857997"/>
              <a:gd name="connsiteX11750" fmla="*/ 5457826 w 8851901"/>
              <a:gd name="connsiteY11750" fmla="*/ 2844818 h 6857997"/>
              <a:gd name="connsiteX11751" fmla="*/ 5455445 w 8851901"/>
              <a:gd name="connsiteY11751" fmla="*/ 2842040 h 6857997"/>
              <a:gd name="connsiteX11752" fmla="*/ 5453461 w 8851901"/>
              <a:gd name="connsiteY11752" fmla="*/ 2839261 h 6857997"/>
              <a:gd name="connsiteX11753" fmla="*/ 5451476 w 8851901"/>
              <a:gd name="connsiteY11753" fmla="*/ 2835293 h 6857997"/>
              <a:gd name="connsiteX11754" fmla="*/ 5449492 w 8851901"/>
              <a:gd name="connsiteY11754" fmla="*/ 2831325 h 6857997"/>
              <a:gd name="connsiteX11755" fmla="*/ 5448301 w 8851901"/>
              <a:gd name="connsiteY11755" fmla="*/ 2826563 h 6857997"/>
              <a:gd name="connsiteX11756" fmla="*/ 5451476 w 8851901"/>
              <a:gd name="connsiteY11756" fmla="*/ 2822592 h 6857997"/>
              <a:gd name="connsiteX11757" fmla="*/ 5455048 w 8851901"/>
              <a:gd name="connsiteY11757" fmla="*/ 2818227 h 6857997"/>
              <a:gd name="connsiteX11758" fmla="*/ 5458223 w 8851901"/>
              <a:gd name="connsiteY11758" fmla="*/ 2813068 h 6857997"/>
              <a:gd name="connsiteX11759" fmla="*/ 6790281 w 8851901"/>
              <a:gd name="connsiteY11759" fmla="*/ 2800368 h 6857997"/>
              <a:gd name="connsiteX11760" fmla="*/ 6793094 w 8851901"/>
              <a:gd name="connsiteY11760" fmla="*/ 2805761 h 6857997"/>
              <a:gd name="connsiteX11761" fmla="*/ 6797113 w 8851901"/>
              <a:gd name="connsiteY11761" fmla="*/ 2810772 h 6857997"/>
              <a:gd name="connsiteX11762" fmla="*/ 6801534 w 8851901"/>
              <a:gd name="connsiteY11762" fmla="*/ 2816550 h 6857997"/>
              <a:gd name="connsiteX11763" fmla="*/ 6805553 w 8851901"/>
              <a:gd name="connsiteY11763" fmla="*/ 2822330 h 6857997"/>
              <a:gd name="connsiteX11764" fmla="*/ 6808768 w 8851901"/>
              <a:gd name="connsiteY11764" fmla="*/ 2827339 h 6857997"/>
              <a:gd name="connsiteX11765" fmla="*/ 6809974 w 8851901"/>
              <a:gd name="connsiteY11765" fmla="*/ 2829650 h 6857997"/>
              <a:gd name="connsiteX11766" fmla="*/ 6810376 w 8851901"/>
              <a:gd name="connsiteY11766" fmla="*/ 2831965 h 6857997"/>
              <a:gd name="connsiteX11767" fmla="*/ 6810376 w 8851901"/>
              <a:gd name="connsiteY11767" fmla="*/ 2834660 h 6857997"/>
              <a:gd name="connsiteX11768" fmla="*/ 6809572 w 8851901"/>
              <a:gd name="connsiteY11768" fmla="*/ 2836588 h 6857997"/>
              <a:gd name="connsiteX11769" fmla="*/ 6808367 w 8851901"/>
              <a:gd name="connsiteY11769" fmla="*/ 2838129 h 6857997"/>
              <a:gd name="connsiteX11770" fmla="*/ 6805955 w 8851901"/>
              <a:gd name="connsiteY11770" fmla="*/ 2840056 h 6857997"/>
              <a:gd name="connsiteX11771" fmla="*/ 6799123 w 8851901"/>
              <a:gd name="connsiteY11771" fmla="*/ 2832733 h 6857997"/>
              <a:gd name="connsiteX11772" fmla="*/ 6792692 w 8851901"/>
              <a:gd name="connsiteY11772" fmla="*/ 2825028 h 6857997"/>
              <a:gd name="connsiteX11773" fmla="*/ 6789075 w 8851901"/>
              <a:gd name="connsiteY11773" fmla="*/ 2822330 h 6857997"/>
              <a:gd name="connsiteX11774" fmla="*/ 6785860 w 8851901"/>
              <a:gd name="connsiteY11774" fmla="*/ 2820405 h 6857997"/>
              <a:gd name="connsiteX11775" fmla="*/ 6784253 w 8851901"/>
              <a:gd name="connsiteY11775" fmla="*/ 2820018 h 6857997"/>
              <a:gd name="connsiteX11776" fmla="*/ 6783449 w 8851901"/>
              <a:gd name="connsiteY11776" fmla="*/ 2819247 h 6857997"/>
              <a:gd name="connsiteX11777" fmla="*/ 6781841 w 8851901"/>
              <a:gd name="connsiteY11777" fmla="*/ 2819247 h 6857997"/>
              <a:gd name="connsiteX11778" fmla="*/ 6780234 w 8851901"/>
              <a:gd name="connsiteY11778" fmla="*/ 2820405 h 6857997"/>
              <a:gd name="connsiteX11779" fmla="*/ 6779430 w 8851901"/>
              <a:gd name="connsiteY11779" fmla="*/ 2818477 h 6857997"/>
              <a:gd name="connsiteX11780" fmla="*/ 6778626 w 8851901"/>
              <a:gd name="connsiteY11780" fmla="*/ 2816937 h 6857997"/>
              <a:gd name="connsiteX11781" fmla="*/ 6778626 w 8851901"/>
              <a:gd name="connsiteY11781" fmla="*/ 2815393 h 6857997"/>
              <a:gd name="connsiteX11782" fmla="*/ 6778626 w 8851901"/>
              <a:gd name="connsiteY11782" fmla="*/ 2814239 h 6857997"/>
              <a:gd name="connsiteX11783" fmla="*/ 6779430 w 8851901"/>
              <a:gd name="connsiteY11783" fmla="*/ 2811925 h 6857997"/>
              <a:gd name="connsiteX11784" fmla="*/ 6781439 w 8851901"/>
              <a:gd name="connsiteY11784" fmla="*/ 2809615 h 6857997"/>
              <a:gd name="connsiteX11785" fmla="*/ 6785860 w 8851901"/>
              <a:gd name="connsiteY11785" fmla="*/ 2804607 h 6857997"/>
              <a:gd name="connsiteX11786" fmla="*/ 6788272 w 8851901"/>
              <a:gd name="connsiteY11786" fmla="*/ 2802680 h 6857997"/>
              <a:gd name="connsiteX11787" fmla="*/ 5421553 w 8851901"/>
              <a:gd name="connsiteY11787" fmla="*/ 2797189 h 6857997"/>
              <a:gd name="connsiteX11788" fmla="*/ 5423879 w 8851901"/>
              <a:gd name="connsiteY11788" fmla="*/ 2797189 h 6857997"/>
              <a:gd name="connsiteX11789" fmla="*/ 5425817 w 8851901"/>
              <a:gd name="connsiteY11789" fmla="*/ 2797189 h 6857997"/>
              <a:gd name="connsiteX11790" fmla="*/ 5427756 w 8851901"/>
              <a:gd name="connsiteY11790" fmla="*/ 2798001 h 6857997"/>
              <a:gd name="connsiteX11791" fmla="*/ 5431632 w 8851901"/>
              <a:gd name="connsiteY11791" fmla="*/ 2799215 h 6857997"/>
              <a:gd name="connsiteX11792" fmla="*/ 5435896 w 8851901"/>
              <a:gd name="connsiteY11792" fmla="*/ 2800833 h 6857997"/>
              <a:gd name="connsiteX11793" fmla="*/ 5439773 w 8851901"/>
              <a:gd name="connsiteY11793" fmla="*/ 2802451 h 6857997"/>
              <a:gd name="connsiteX11794" fmla="*/ 5441324 w 8851901"/>
              <a:gd name="connsiteY11794" fmla="*/ 2802451 h 6857997"/>
              <a:gd name="connsiteX11795" fmla="*/ 5444037 w 8851901"/>
              <a:gd name="connsiteY11795" fmla="*/ 2801643 h 6857997"/>
              <a:gd name="connsiteX11796" fmla="*/ 5445975 w 8851901"/>
              <a:gd name="connsiteY11796" fmla="*/ 2801239 h 6857997"/>
              <a:gd name="connsiteX11797" fmla="*/ 5448301 w 8851901"/>
              <a:gd name="connsiteY11797" fmla="*/ 2799620 h 6857997"/>
              <a:gd name="connsiteX11798" fmla="*/ 5444425 w 8851901"/>
              <a:gd name="connsiteY11798" fmla="*/ 2805690 h 6857997"/>
              <a:gd name="connsiteX11799" fmla="*/ 5441324 w 8851901"/>
              <a:gd name="connsiteY11799" fmla="*/ 2810142 h 6857997"/>
              <a:gd name="connsiteX11800" fmla="*/ 5438610 w 8851901"/>
              <a:gd name="connsiteY11800" fmla="*/ 2813380 h 6857997"/>
              <a:gd name="connsiteX11801" fmla="*/ 5436284 w 8851901"/>
              <a:gd name="connsiteY11801" fmla="*/ 2815808 h 6857997"/>
              <a:gd name="connsiteX11802" fmla="*/ 5433958 w 8851901"/>
              <a:gd name="connsiteY11802" fmla="*/ 2817021 h 6857997"/>
              <a:gd name="connsiteX11803" fmla="*/ 5432020 w 8851901"/>
              <a:gd name="connsiteY11803" fmla="*/ 2817831 h 6857997"/>
              <a:gd name="connsiteX11804" fmla="*/ 5430469 w 8851901"/>
              <a:gd name="connsiteY11804" fmla="*/ 2817021 h 6857997"/>
              <a:gd name="connsiteX11805" fmla="*/ 5428531 w 8851901"/>
              <a:gd name="connsiteY11805" fmla="*/ 2816212 h 6857997"/>
              <a:gd name="connsiteX11806" fmla="*/ 5427368 w 8851901"/>
              <a:gd name="connsiteY11806" fmla="*/ 2814998 h 6857997"/>
              <a:gd name="connsiteX11807" fmla="*/ 5425817 w 8851901"/>
              <a:gd name="connsiteY11807" fmla="*/ 2813380 h 6857997"/>
              <a:gd name="connsiteX11808" fmla="*/ 5422329 w 8851901"/>
              <a:gd name="connsiteY11808" fmla="*/ 2809332 h 6857997"/>
              <a:gd name="connsiteX11809" fmla="*/ 5419227 w 8851901"/>
              <a:gd name="connsiteY11809" fmla="*/ 2804881 h 6857997"/>
              <a:gd name="connsiteX11810" fmla="*/ 5417289 w 8851901"/>
              <a:gd name="connsiteY11810" fmla="*/ 2802856 h 6857997"/>
              <a:gd name="connsiteX11811" fmla="*/ 5414963 w 8851901"/>
              <a:gd name="connsiteY11811" fmla="*/ 2801239 h 6857997"/>
              <a:gd name="connsiteX11812" fmla="*/ 5417289 w 8851901"/>
              <a:gd name="connsiteY11812" fmla="*/ 2799215 h 6857997"/>
              <a:gd name="connsiteX11813" fmla="*/ 5419615 w 8851901"/>
              <a:gd name="connsiteY11813" fmla="*/ 2798407 h 6857997"/>
              <a:gd name="connsiteX11814" fmla="*/ 7170062 w 8851901"/>
              <a:gd name="connsiteY11814" fmla="*/ 2776555 h 6857997"/>
              <a:gd name="connsiteX11815" fmla="*/ 7172079 w 8851901"/>
              <a:gd name="connsiteY11815" fmla="*/ 2776555 h 6857997"/>
              <a:gd name="connsiteX11816" fmla="*/ 7174096 w 8851901"/>
              <a:gd name="connsiteY11816" fmla="*/ 2776555 h 6857997"/>
              <a:gd name="connsiteX11817" fmla="*/ 7175709 w 8851901"/>
              <a:gd name="connsiteY11817" fmla="*/ 2776950 h 6857997"/>
              <a:gd name="connsiteX11818" fmla="*/ 7180147 w 8851901"/>
              <a:gd name="connsiteY11818" fmla="*/ 2778936 h 6857997"/>
              <a:gd name="connsiteX11819" fmla="*/ 7184987 w 8851901"/>
              <a:gd name="connsiteY11819" fmla="*/ 2782111 h 6857997"/>
              <a:gd name="connsiteX11820" fmla="*/ 7189424 w 8851901"/>
              <a:gd name="connsiteY11820" fmla="*/ 2786080 h 6857997"/>
              <a:gd name="connsiteX11821" fmla="*/ 7193862 w 8851901"/>
              <a:gd name="connsiteY11821" fmla="*/ 2790447 h 6857997"/>
              <a:gd name="connsiteX11822" fmla="*/ 7198299 w 8851901"/>
              <a:gd name="connsiteY11822" fmla="*/ 2795209 h 6857997"/>
              <a:gd name="connsiteX11823" fmla="*/ 7201929 w 8851901"/>
              <a:gd name="connsiteY11823" fmla="*/ 2799971 h 6857997"/>
              <a:gd name="connsiteX11824" fmla="*/ 7205560 w 8851901"/>
              <a:gd name="connsiteY11824" fmla="*/ 2805528 h 6857997"/>
              <a:gd name="connsiteX11825" fmla="*/ 7208384 w 8851901"/>
              <a:gd name="connsiteY11825" fmla="*/ 2810687 h 6857997"/>
              <a:gd name="connsiteX11826" fmla="*/ 7210400 w 8851901"/>
              <a:gd name="connsiteY11826" fmla="*/ 2815449 h 6857997"/>
              <a:gd name="connsiteX11827" fmla="*/ 7212014 w 8851901"/>
              <a:gd name="connsiteY11827" fmla="*/ 2820212 h 6857997"/>
              <a:gd name="connsiteX11828" fmla="*/ 7212014 w 8851901"/>
              <a:gd name="connsiteY11828" fmla="*/ 2823784 h 6857997"/>
              <a:gd name="connsiteX11829" fmla="*/ 7211611 w 8851901"/>
              <a:gd name="connsiteY11829" fmla="*/ 2825767 h 6857997"/>
              <a:gd name="connsiteX11830" fmla="*/ 7211207 w 8851901"/>
              <a:gd name="connsiteY11830" fmla="*/ 2827355 h 6857997"/>
              <a:gd name="connsiteX11831" fmla="*/ 7162801 w 8851901"/>
              <a:gd name="connsiteY11831" fmla="*/ 2782906 h 6857997"/>
              <a:gd name="connsiteX11832" fmla="*/ 7164011 w 8851901"/>
              <a:gd name="connsiteY11832" fmla="*/ 2780921 h 6857997"/>
              <a:gd name="connsiteX11833" fmla="*/ 7165625 w 8851901"/>
              <a:gd name="connsiteY11833" fmla="*/ 2778936 h 6857997"/>
              <a:gd name="connsiteX11834" fmla="*/ 7166835 w 8851901"/>
              <a:gd name="connsiteY11834" fmla="*/ 2778142 h 6857997"/>
              <a:gd name="connsiteX11835" fmla="*/ 7168448 w 8851901"/>
              <a:gd name="connsiteY11835" fmla="*/ 2776950 h 6857997"/>
              <a:gd name="connsiteX11836" fmla="*/ 5468939 w 8851901"/>
              <a:gd name="connsiteY11836" fmla="*/ 2751156 h 6857997"/>
              <a:gd name="connsiteX11837" fmla="*/ 5470527 w 8851901"/>
              <a:gd name="connsiteY11837" fmla="*/ 2751938 h 6857997"/>
              <a:gd name="connsiteX11838" fmla="*/ 5472114 w 8851901"/>
              <a:gd name="connsiteY11838" fmla="*/ 2752328 h 6857997"/>
              <a:gd name="connsiteX11839" fmla="*/ 5466558 w 8851901"/>
              <a:gd name="connsiteY11839" fmla="*/ 2760923 h 6857997"/>
              <a:gd name="connsiteX11840" fmla="*/ 5461795 w 8851901"/>
              <a:gd name="connsiteY11840" fmla="*/ 2767959 h 6857997"/>
              <a:gd name="connsiteX11841" fmla="*/ 5458620 w 8851901"/>
              <a:gd name="connsiteY11841" fmla="*/ 2771085 h 6857997"/>
              <a:gd name="connsiteX11842" fmla="*/ 5456239 w 8851901"/>
              <a:gd name="connsiteY11842" fmla="*/ 2773429 h 6857997"/>
              <a:gd name="connsiteX11843" fmla="*/ 5453858 w 8851901"/>
              <a:gd name="connsiteY11843" fmla="*/ 2775384 h 6857997"/>
              <a:gd name="connsiteX11844" fmla="*/ 5451476 w 8851901"/>
              <a:gd name="connsiteY11844" fmla="*/ 2776555 h 6857997"/>
              <a:gd name="connsiteX11845" fmla="*/ 5452667 w 8851901"/>
              <a:gd name="connsiteY11845" fmla="*/ 2773820 h 6857997"/>
              <a:gd name="connsiteX11846" fmla="*/ 5453858 w 8851901"/>
              <a:gd name="connsiteY11846" fmla="*/ 2771476 h 6857997"/>
              <a:gd name="connsiteX11847" fmla="*/ 5457826 w 8851901"/>
              <a:gd name="connsiteY11847" fmla="*/ 2767178 h 6857997"/>
              <a:gd name="connsiteX11848" fmla="*/ 5459414 w 8851901"/>
              <a:gd name="connsiteY11848" fmla="*/ 2765615 h 6857997"/>
              <a:gd name="connsiteX11849" fmla="*/ 5460208 w 8851901"/>
              <a:gd name="connsiteY11849" fmla="*/ 2763661 h 6857997"/>
              <a:gd name="connsiteX11850" fmla="*/ 5460208 w 8851901"/>
              <a:gd name="connsiteY11850" fmla="*/ 2762488 h 6857997"/>
              <a:gd name="connsiteX11851" fmla="*/ 5459414 w 8851901"/>
              <a:gd name="connsiteY11851" fmla="*/ 2760533 h 6857997"/>
              <a:gd name="connsiteX11852" fmla="*/ 5462589 w 8851901"/>
              <a:gd name="connsiteY11852" fmla="*/ 2755456 h 6857997"/>
              <a:gd name="connsiteX11853" fmla="*/ 5464573 w 8851901"/>
              <a:gd name="connsiteY11853" fmla="*/ 2753891 h 6857997"/>
              <a:gd name="connsiteX11854" fmla="*/ 5466161 w 8851901"/>
              <a:gd name="connsiteY11854" fmla="*/ 2752720 h 6857997"/>
              <a:gd name="connsiteX11855" fmla="*/ 5467749 w 8851901"/>
              <a:gd name="connsiteY11855" fmla="*/ 2751938 h 6857997"/>
              <a:gd name="connsiteX11856" fmla="*/ 5359754 w 8851901"/>
              <a:gd name="connsiteY11856" fmla="*/ 2749568 h 6857997"/>
              <a:gd name="connsiteX11857" fmla="*/ 5359754 w 8851901"/>
              <a:gd name="connsiteY11857" fmla="*/ 2752303 h 6857997"/>
              <a:gd name="connsiteX11858" fmla="*/ 5360157 w 8851901"/>
              <a:gd name="connsiteY11858" fmla="*/ 2754649 h 6857997"/>
              <a:gd name="connsiteX11859" fmla="*/ 5361770 w 8851901"/>
              <a:gd name="connsiteY11859" fmla="*/ 2756602 h 6857997"/>
              <a:gd name="connsiteX11860" fmla="*/ 5362173 w 8851901"/>
              <a:gd name="connsiteY11860" fmla="*/ 2758945 h 6857997"/>
              <a:gd name="connsiteX11861" fmla="*/ 5362576 w 8851901"/>
              <a:gd name="connsiteY11861" fmla="*/ 2761292 h 6857997"/>
              <a:gd name="connsiteX11862" fmla="*/ 5362173 w 8851901"/>
              <a:gd name="connsiteY11862" fmla="*/ 2764809 h 6857997"/>
              <a:gd name="connsiteX11863" fmla="*/ 5360157 w 8851901"/>
              <a:gd name="connsiteY11863" fmla="*/ 2769106 h 6857997"/>
              <a:gd name="connsiteX11864" fmla="*/ 5356125 w 8851901"/>
              <a:gd name="connsiteY11864" fmla="*/ 2774967 h 6857997"/>
              <a:gd name="connsiteX11865" fmla="*/ 5354916 w 8851901"/>
              <a:gd name="connsiteY11865" fmla="*/ 2773406 h 6857997"/>
              <a:gd name="connsiteX11866" fmla="*/ 5352900 w 8851901"/>
              <a:gd name="connsiteY11866" fmla="*/ 2772624 h 6857997"/>
              <a:gd name="connsiteX11867" fmla="*/ 5351287 w 8851901"/>
              <a:gd name="connsiteY11867" fmla="*/ 2771841 h 6857997"/>
              <a:gd name="connsiteX11868" fmla="*/ 5349271 w 8851901"/>
              <a:gd name="connsiteY11868" fmla="*/ 2771841 h 6857997"/>
              <a:gd name="connsiteX11869" fmla="*/ 5346046 w 8851901"/>
              <a:gd name="connsiteY11869" fmla="*/ 2772624 h 6857997"/>
              <a:gd name="connsiteX11870" fmla="*/ 5342821 w 8851901"/>
              <a:gd name="connsiteY11870" fmla="*/ 2773014 h 6857997"/>
              <a:gd name="connsiteX11871" fmla="*/ 5339998 w 8851901"/>
              <a:gd name="connsiteY11871" fmla="*/ 2773406 h 6857997"/>
              <a:gd name="connsiteX11872" fmla="*/ 5338789 w 8851901"/>
              <a:gd name="connsiteY11872" fmla="*/ 2773014 h 6857997"/>
              <a:gd name="connsiteX11873" fmla="*/ 5337983 w 8851901"/>
              <a:gd name="connsiteY11873" fmla="*/ 2772624 h 6857997"/>
              <a:gd name="connsiteX11874" fmla="*/ 5337579 w 8851901"/>
              <a:gd name="connsiteY11874" fmla="*/ 2771059 h 6857997"/>
              <a:gd name="connsiteX11875" fmla="*/ 5337176 w 8851901"/>
              <a:gd name="connsiteY11875" fmla="*/ 2769497 h 6857997"/>
              <a:gd name="connsiteX11876" fmla="*/ 5337176 w 8851901"/>
              <a:gd name="connsiteY11876" fmla="*/ 2767153 h 6857997"/>
              <a:gd name="connsiteX11877" fmla="*/ 5337579 w 8851901"/>
              <a:gd name="connsiteY11877" fmla="*/ 2764418 h 6857997"/>
              <a:gd name="connsiteX11878" fmla="*/ 5338789 w 8851901"/>
              <a:gd name="connsiteY11878" fmla="*/ 2761292 h 6857997"/>
              <a:gd name="connsiteX11879" fmla="*/ 5340402 w 8851901"/>
              <a:gd name="connsiteY11879" fmla="*/ 2760120 h 6857997"/>
              <a:gd name="connsiteX11880" fmla="*/ 5342014 w 8851901"/>
              <a:gd name="connsiteY11880" fmla="*/ 2758945 h 6857997"/>
              <a:gd name="connsiteX11881" fmla="*/ 5343224 w 8851901"/>
              <a:gd name="connsiteY11881" fmla="*/ 2758556 h 6857997"/>
              <a:gd name="connsiteX11882" fmla="*/ 5344433 w 8851901"/>
              <a:gd name="connsiteY11882" fmla="*/ 2758556 h 6857997"/>
              <a:gd name="connsiteX11883" fmla="*/ 5346046 w 8851901"/>
              <a:gd name="connsiteY11883" fmla="*/ 2758945 h 6857997"/>
              <a:gd name="connsiteX11884" fmla="*/ 5348062 w 8851901"/>
              <a:gd name="connsiteY11884" fmla="*/ 2760509 h 6857997"/>
              <a:gd name="connsiteX11885" fmla="*/ 5349271 w 8851901"/>
              <a:gd name="connsiteY11885" fmla="*/ 2760900 h 6857997"/>
              <a:gd name="connsiteX11886" fmla="*/ 5350481 w 8851901"/>
              <a:gd name="connsiteY11886" fmla="*/ 2761292 h 6857997"/>
              <a:gd name="connsiteX11887" fmla="*/ 5351691 w 8851901"/>
              <a:gd name="connsiteY11887" fmla="*/ 2760900 h 6857997"/>
              <a:gd name="connsiteX11888" fmla="*/ 5353303 w 8851901"/>
              <a:gd name="connsiteY11888" fmla="*/ 2760509 h 6857997"/>
              <a:gd name="connsiteX11889" fmla="*/ 5354916 w 8851901"/>
              <a:gd name="connsiteY11889" fmla="*/ 2758945 h 6857997"/>
              <a:gd name="connsiteX11890" fmla="*/ 5356125 w 8851901"/>
              <a:gd name="connsiteY11890" fmla="*/ 2756602 h 6857997"/>
              <a:gd name="connsiteX11891" fmla="*/ 5357738 w 8851901"/>
              <a:gd name="connsiteY11891" fmla="*/ 2753867 h 6857997"/>
              <a:gd name="connsiteX11892" fmla="*/ 6524890 w 8851901"/>
              <a:gd name="connsiteY11892" fmla="*/ 2741633 h 6857997"/>
              <a:gd name="connsiteX11893" fmla="*/ 6526050 w 8851901"/>
              <a:gd name="connsiteY11893" fmla="*/ 2741633 h 6857997"/>
              <a:gd name="connsiteX11894" fmla="*/ 6527984 w 8851901"/>
              <a:gd name="connsiteY11894" fmla="*/ 2742015 h 6857997"/>
              <a:gd name="connsiteX11895" fmla="*/ 6529917 w 8851901"/>
              <a:gd name="connsiteY11895" fmla="*/ 2742399 h 6857997"/>
              <a:gd name="connsiteX11896" fmla="*/ 6533784 w 8851901"/>
              <a:gd name="connsiteY11896" fmla="*/ 2745489 h 6857997"/>
              <a:gd name="connsiteX11897" fmla="*/ 6537651 w 8851901"/>
              <a:gd name="connsiteY11897" fmla="*/ 2748572 h 6857997"/>
              <a:gd name="connsiteX11898" fmla="*/ 6541905 w 8851901"/>
              <a:gd name="connsiteY11898" fmla="*/ 2752427 h 6857997"/>
              <a:gd name="connsiteX11899" fmla="*/ 6550026 w 8851901"/>
              <a:gd name="connsiteY11899" fmla="*/ 2760523 h 6857997"/>
              <a:gd name="connsiteX11900" fmla="*/ 6539585 w 8851901"/>
              <a:gd name="connsiteY11900" fmla="*/ 2768619 h 6857997"/>
              <a:gd name="connsiteX11901" fmla="*/ 6519863 w 8851901"/>
              <a:gd name="connsiteY11901" fmla="*/ 2744328 h 6857997"/>
              <a:gd name="connsiteX11902" fmla="*/ 6521410 w 8851901"/>
              <a:gd name="connsiteY11902" fmla="*/ 2743177 h 6857997"/>
              <a:gd name="connsiteX11903" fmla="*/ 6522957 w 8851901"/>
              <a:gd name="connsiteY11903" fmla="*/ 2742015 h 6857997"/>
              <a:gd name="connsiteX11904" fmla="*/ 7141903 w 8851901"/>
              <a:gd name="connsiteY11904" fmla="*/ 2722581 h 6857997"/>
              <a:gd name="connsiteX11905" fmla="*/ 7145208 w 8851901"/>
              <a:gd name="connsiteY11905" fmla="*/ 2726451 h 6857997"/>
              <a:gd name="connsiteX11906" fmla="*/ 7147274 w 8851901"/>
              <a:gd name="connsiteY11906" fmla="*/ 2729927 h 6857997"/>
              <a:gd name="connsiteX11907" fmla="*/ 7148101 w 8851901"/>
              <a:gd name="connsiteY11907" fmla="*/ 2732635 h 6857997"/>
              <a:gd name="connsiteX11908" fmla="*/ 7148514 w 8851901"/>
              <a:gd name="connsiteY11908" fmla="*/ 2734956 h 6857997"/>
              <a:gd name="connsiteX11909" fmla="*/ 7148101 w 8851901"/>
              <a:gd name="connsiteY11909" fmla="*/ 2737276 h 6857997"/>
              <a:gd name="connsiteX11910" fmla="*/ 7147688 w 8851901"/>
              <a:gd name="connsiteY11910" fmla="*/ 2739209 h 6857997"/>
              <a:gd name="connsiteX11911" fmla="*/ 7146035 w 8851901"/>
              <a:gd name="connsiteY11911" fmla="*/ 2741144 h 6857997"/>
              <a:gd name="connsiteX11912" fmla="*/ 7143969 w 8851901"/>
              <a:gd name="connsiteY11912" fmla="*/ 2742688 h 6857997"/>
              <a:gd name="connsiteX11913" fmla="*/ 7139424 w 8851901"/>
              <a:gd name="connsiteY11913" fmla="*/ 2745396 h 6857997"/>
              <a:gd name="connsiteX11914" fmla="*/ 7134465 w 8851901"/>
              <a:gd name="connsiteY11914" fmla="*/ 2748104 h 6857997"/>
              <a:gd name="connsiteX11915" fmla="*/ 7128681 w 8851901"/>
              <a:gd name="connsiteY11915" fmla="*/ 2750036 h 6857997"/>
              <a:gd name="connsiteX11916" fmla="*/ 7124136 w 8851901"/>
              <a:gd name="connsiteY11916" fmla="*/ 2752744 h 6857997"/>
              <a:gd name="connsiteX11917" fmla="*/ 7121243 w 8851901"/>
              <a:gd name="connsiteY11917" fmla="*/ 2748876 h 6857997"/>
              <a:gd name="connsiteX11918" fmla="*/ 7119177 w 8851901"/>
              <a:gd name="connsiteY11918" fmla="*/ 2745785 h 6857997"/>
              <a:gd name="connsiteX11919" fmla="*/ 7118351 w 8851901"/>
              <a:gd name="connsiteY11919" fmla="*/ 2743074 h 6857997"/>
              <a:gd name="connsiteX11920" fmla="*/ 7118351 w 8851901"/>
              <a:gd name="connsiteY11920" fmla="*/ 2741144 h 6857997"/>
              <a:gd name="connsiteX11921" fmla="*/ 7118764 w 8851901"/>
              <a:gd name="connsiteY11921" fmla="*/ 2739596 h 6857997"/>
              <a:gd name="connsiteX11922" fmla="*/ 7119591 w 8851901"/>
              <a:gd name="connsiteY11922" fmla="*/ 2738437 h 6857997"/>
              <a:gd name="connsiteX11923" fmla="*/ 7121243 w 8851901"/>
              <a:gd name="connsiteY11923" fmla="*/ 2737276 h 6857997"/>
              <a:gd name="connsiteX11924" fmla="*/ 7122896 w 8851901"/>
              <a:gd name="connsiteY11924" fmla="*/ 2736502 h 6857997"/>
              <a:gd name="connsiteX11925" fmla="*/ 7127854 w 8851901"/>
              <a:gd name="connsiteY11925" fmla="*/ 2734956 h 6857997"/>
              <a:gd name="connsiteX11926" fmla="*/ 7132813 w 8851901"/>
              <a:gd name="connsiteY11926" fmla="*/ 2732635 h 6857997"/>
              <a:gd name="connsiteX11927" fmla="*/ 7135292 w 8851901"/>
              <a:gd name="connsiteY11927" fmla="*/ 2730703 h 6857997"/>
              <a:gd name="connsiteX11928" fmla="*/ 7137771 w 8851901"/>
              <a:gd name="connsiteY11928" fmla="*/ 2728768 h 6857997"/>
              <a:gd name="connsiteX11929" fmla="*/ 7140663 w 8851901"/>
              <a:gd name="connsiteY11929" fmla="*/ 2726062 h 6857997"/>
              <a:gd name="connsiteX11930" fmla="*/ 5397532 w 8851901"/>
              <a:gd name="connsiteY11930" fmla="*/ 2720994 h 6857997"/>
              <a:gd name="connsiteX11931" fmla="*/ 5399129 w 8851901"/>
              <a:gd name="connsiteY11931" fmla="*/ 2724811 h 6857997"/>
              <a:gd name="connsiteX11932" fmla="*/ 5401126 w 8851901"/>
              <a:gd name="connsiteY11932" fmla="*/ 2727104 h 6857997"/>
              <a:gd name="connsiteX11933" fmla="*/ 5403523 w 8851901"/>
              <a:gd name="connsiteY11933" fmla="*/ 2728631 h 6857997"/>
              <a:gd name="connsiteX11934" fmla="*/ 5406319 w 8851901"/>
              <a:gd name="connsiteY11934" fmla="*/ 2729395 h 6857997"/>
              <a:gd name="connsiteX11935" fmla="*/ 5408716 w 8851901"/>
              <a:gd name="connsiteY11935" fmla="*/ 2729395 h 6857997"/>
              <a:gd name="connsiteX11936" fmla="*/ 5411112 w 8851901"/>
              <a:gd name="connsiteY11936" fmla="*/ 2729395 h 6857997"/>
              <a:gd name="connsiteX11937" fmla="*/ 5415906 w 8851901"/>
              <a:gd name="connsiteY11937" fmla="*/ 2729012 h 6857997"/>
              <a:gd name="connsiteX11938" fmla="*/ 5420699 w 8851901"/>
              <a:gd name="connsiteY11938" fmla="*/ 2728631 h 6857997"/>
              <a:gd name="connsiteX11939" fmla="*/ 5422696 w 8851901"/>
              <a:gd name="connsiteY11939" fmla="*/ 2729012 h 6857997"/>
              <a:gd name="connsiteX11940" fmla="*/ 5424693 w 8851901"/>
              <a:gd name="connsiteY11940" fmla="*/ 2729395 h 6857997"/>
              <a:gd name="connsiteX11941" fmla="*/ 5426291 w 8851901"/>
              <a:gd name="connsiteY11941" fmla="*/ 2731299 h 6857997"/>
              <a:gd name="connsiteX11942" fmla="*/ 5427889 w 8851901"/>
              <a:gd name="connsiteY11942" fmla="*/ 2733593 h 6857997"/>
              <a:gd name="connsiteX11943" fmla="*/ 5428688 w 8851901"/>
              <a:gd name="connsiteY11943" fmla="*/ 2737029 h 6857997"/>
              <a:gd name="connsiteX11944" fmla="*/ 5429087 w 8851901"/>
              <a:gd name="connsiteY11944" fmla="*/ 2741230 h 6857997"/>
              <a:gd name="connsiteX11945" fmla="*/ 5431484 w 8851901"/>
              <a:gd name="connsiteY11945" fmla="*/ 2738177 h 6857997"/>
              <a:gd name="connsiteX11946" fmla="*/ 5434280 w 8851901"/>
              <a:gd name="connsiteY11946" fmla="*/ 2735883 h 6857997"/>
              <a:gd name="connsiteX11947" fmla="*/ 5436277 w 8851901"/>
              <a:gd name="connsiteY11947" fmla="*/ 2734739 h 6857997"/>
              <a:gd name="connsiteX11948" fmla="*/ 5437875 w 8851901"/>
              <a:gd name="connsiteY11948" fmla="*/ 2733974 h 6857997"/>
              <a:gd name="connsiteX11949" fmla="*/ 5439872 w 8851901"/>
              <a:gd name="connsiteY11949" fmla="*/ 2733593 h 6857997"/>
              <a:gd name="connsiteX11950" fmla="*/ 5441470 w 8851901"/>
              <a:gd name="connsiteY11950" fmla="*/ 2733974 h 6857997"/>
              <a:gd name="connsiteX11951" fmla="*/ 5443068 w 8851901"/>
              <a:gd name="connsiteY11951" fmla="*/ 2734739 h 6857997"/>
              <a:gd name="connsiteX11952" fmla="*/ 5445065 w 8851901"/>
              <a:gd name="connsiteY11952" fmla="*/ 2735502 h 6857997"/>
              <a:gd name="connsiteX11953" fmla="*/ 5447461 w 8851901"/>
              <a:gd name="connsiteY11953" fmla="*/ 2738177 h 6857997"/>
              <a:gd name="connsiteX11954" fmla="*/ 5449858 w 8851901"/>
              <a:gd name="connsiteY11954" fmla="*/ 2741230 h 6857997"/>
              <a:gd name="connsiteX11955" fmla="*/ 5452255 w 8851901"/>
              <a:gd name="connsiteY11955" fmla="*/ 2743522 h 6857997"/>
              <a:gd name="connsiteX11956" fmla="*/ 5454651 w 8851901"/>
              <a:gd name="connsiteY11956" fmla="*/ 2745431 h 6857997"/>
              <a:gd name="connsiteX11957" fmla="*/ 5450257 w 8851901"/>
              <a:gd name="connsiteY11957" fmla="*/ 2747721 h 6857997"/>
              <a:gd name="connsiteX11958" fmla="*/ 5446263 w 8851901"/>
              <a:gd name="connsiteY11958" fmla="*/ 2749247 h 6857997"/>
              <a:gd name="connsiteX11959" fmla="*/ 5442269 w 8851901"/>
              <a:gd name="connsiteY11959" fmla="*/ 2749629 h 6857997"/>
              <a:gd name="connsiteX11960" fmla="*/ 5439073 w 8851901"/>
              <a:gd name="connsiteY11960" fmla="*/ 2749247 h 6857997"/>
              <a:gd name="connsiteX11961" fmla="*/ 5435478 w 8851901"/>
              <a:gd name="connsiteY11961" fmla="*/ 2747721 h 6857997"/>
              <a:gd name="connsiteX11962" fmla="*/ 5432682 w 8851901"/>
              <a:gd name="connsiteY11962" fmla="*/ 2746194 h 6857997"/>
              <a:gd name="connsiteX11963" fmla="*/ 5426291 w 8851901"/>
              <a:gd name="connsiteY11963" fmla="*/ 2742757 h 6857997"/>
              <a:gd name="connsiteX11964" fmla="*/ 5422696 w 8851901"/>
              <a:gd name="connsiteY11964" fmla="*/ 2740849 h 6857997"/>
              <a:gd name="connsiteX11965" fmla="*/ 5419501 w 8851901"/>
              <a:gd name="connsiteY11965" fmla="*/ 2739321 h 6857997"/>
              <a:gd name="connsiteX11966" fmla="*/ 5415906 w 8851901"/>
              <a:gd name="connsiteY11966" fmla="*/ 2738938 h 6857997"/>
              <a:gd name="connsiteX11967" fmla="*/ 5411911 w 8851901"/>
              <a:gd name="connsiteY11967" fmla="*/ 2738938 h 6857997"/>
              <a:gd name="connsiteX11968" fmla="*/ 5407517 w 8851901"/>
              <a:gd name="connsiteY11968" fmla="*/ 2739702 h 6857997"/>
              <a:gd name="connsiteX11969" fmla="*/ 5403124 w 8851901"/>
              <a:gd name="connsiteY11969" fmla="*/ 2741994 h 6857997"/>
              <a:gd name="connsiteX11970" fmla="*/ 5398330 w 8851901"/>
              <a:gd name="connsiteY11970" fmla="*/ 2745813 h 6857997"/>
              <a:gd name="connsiteX11971" fmla="*/ 5392738 w 8851901"/>
              <a:gd name="connsiteY11971" fmla="*/ 2751156 h 6857997"/>
              <a:gd name="connsiteX11972" fmla="*/ 5394336 w 8851901"/>
              <a:gd name="connsiteY11972" fmla="*/ 2746957 h 6857997"/>
              <a:gd name="connsiteX11973" fmla="*/ 5394735 w 8851901"/>
              <a:gd name="connsiteY11973" fmla="*/ 2743135 h 6857997"/>
              <a:gd name="connsiteX11974" fmla="*/ 5394336 w 8851901"/>
              <a:gd name="connsiteY11974" fmla="*/ 2740084 h 6857997"/>
              <a:gd name="connsiteX11975" fmla="*/ 5393937 w 8851901"/>
              <a:gd name="connsiteY11975" fmla="*/ 2737410 h 6857997"/>
              <a:gd name="connsiteX11976" fmla="*/ 5393937 w 8851901"/>
              <a:gd name="connsiteY11976" fmla="*/ 2734739 h 6857997"/>
              <a:gd name="connsiteX11977" fmla="*/ 5393937 w 8851901"/>
              <a:gd name="connsiteY11977" fmla="*/ 2731299 h 6857997"/>
              <a:gd name="connsiteX11978" fmla="*/ 5394735 w 8851901"/>
              <a:gd name="connsiteY11978" fmla="*/ 2727104 h 6857997"/>
              <a:gd name="connsiteX11979" fmla="*/ 5381683 w 8851901"/>
              <a:gd name="connsiteY11979" fmla="*/ 2717818 h 6857997"/>
              <a:gd name="connsiteX11980" fmla="*/ 5384660 w 8851901"/>
              <a:gd name="connsiteY11980" fmla="*/ 2717818 h 6857997"/>
              <a:gd name="connsiteX11981" fmla="*/ 5387636 w 8851901"/>
              <a:gd name="connsiteY11981" fmla="*/ 2717818 h 6857997"/>
              <a:gd name="connsiteX11982" fmla="*/ 5392739 w 8851901"/>
              <a:gd name="connsiteY11982" fmla="*/ 2718210 h 6857997"/>
              <a:gd name="connsiteX11983" fmla="*/ 5388062 w 8851901"/>
              <a:gd name="connsiteY11983" fmla="*/ 2722898 h 6857997"/>
              <a:gd name="connsiteX11984" fmla="*/ 5382959 w 8851901"/>
              <a:gd name="connsiteY11984" fmla="*/ 2727979 h 6857997"/>
              <a:gd name="connsiteX11985" fmla="*/ 5380833 w 8851901"/>
              <a:gd name="connsiteY11985" fmla="*/ 2730322 h 6857997"/>
              <a:gd name="connsiteX11986" fmla="*/ 5379982 w 8851901"/>
              <a:gd name="connsiteY11986" fmla="*/ 2733058 h 6857997"/>
              <a:gd name="connsiteX11987" fmla="*/ 5379132 w 8851901"/>
              <a:gd name="connsiteY11987" fmla="*/ 2736183 h 6857997"/>
              <a:gd name="connsiteX11988" fmla="*/ 5380408 w 8851901"/>
              <a:gd name="connsiteY11988" fmla="*/ 2738919 h 6857997"/>
              <a:gd name="connsiteX11989" fmla="*/ 5378707 w 8851901"/>
              <a:gd name="connsiteY11989" fmla="*/ 2742829 h 6857997"/>
              <a:gd name="connsiteX11990" fmla="*/ 5378281 w 8851901"/>
              <a:gd name="connsiteY11990" fmla="*/ 2743219 h 6857997"/>
              <a:gd name="connsiteX11991" fmla="*/ 5377856 w 8851901"/>
              <a:gd name="connsiteY11991" fmla="*/ 2743219 h 6857997"/>
              <a:gd name="connsiteX11992" fmla="*/ 5377006 w 8851901"/>
              <a:gd name="connsiteY11992" fmla="*/ 2741263 h 6857997"/>
              <a:gd name="connsiteX11993" fmla="*/ 5376155 w 8851901"/>
              <a:gd name="connsiteY11993" fmla="*/ 2737746 h 6857997"/>
              <a:gd name="connsiteX11994" fmla="*/ 5375305 w 8851901"/>
              <a:gd name="connsiteY11994" fmla="*/ 2734231 h 6857997"/>
              <a:gd name="connsiteX11995" fmla="*/ 5373604 w 8851901"/>
              <a:gd name="connsiteY11995" fmla="*/ 2730322 h 6857997"/>
              <a:gd name="connsiteX11996" fmla="*/ 5372328 w 8851901"/>
              <a:gd name="connsiteY11996" fmla="*/ 2728761 h 6857997"/>
              <a:gd name="connsiteX11997" fmla="*/ 5371478 w 8851901"/>
              <a:gd name="connsiteY11997" fmla="*/ 2727979 h 6857997"/>
              <a:gd name="connsiteX11998" fmla="*/ 5370202 w 8851901"/>
              <a:gd name="connsiteY11998" fmla="*/ 2727199 h 6857997"/>
              <a:gd name="connsiteX11999" fmla="*/ 5368926 w 8851901"/>
              <a:gd name="connsiteY11999" fmla="*/ 2727199 h 6857997"/>
              <a:gd name="connsiteX12000" fmla="*/ 5372328 w 8851901"/>
              <a:gd name="connsiteY12000" fmla="*/ 2722898 h 6857997"/>
              <a:gd name="connsiteX12001" fmla="*/ 5375730 w 8851901"/>
              <a:gd name="connsiteY12001" fmla="*/ 2720164 h 6857997"/>
              <a:gd name="connsiteX12002" fmla="*/ 5378707 w 8851901"/>
              <a:gd name="connsiteY12002" fmla="*/ 2718601 h 6857997"/>
              <a:gd name="connsiteX12003" fmla="*/ 6680020 w 8851901"/>
              <a:gd name="connsiteY12003" fmla="*/ 2714644 h 6857997"/>
              <a:gd name="connsiteX12004" fmla="*/ 6685210 w 8851901"/>
              <a:gd name="connsiteY12004" fmla="*/ 2717838 h 6857997"/>
              <a:gd name="connsiteX12005" fmla="*/ 6690001 w 8851901"/>
              <a:gd name="connsiteY12005" fmla="*/ 2720635 h 6857997"/>
              <a:gd name="connsiteX12006" fmla="*/ 6699184 w 8851901"/>
              <a:gd name="connsiteY12006" fmla="*/ 2725829 h 6857997"/>
              <a:gd name="connsiteX12007" fmla="*/ 6703176 w 8851901"/>
              <a:gd name="connsiteY12007" fmla="*/ 2728227 h 6857997"/>
              <a:gd name="connsiteX12008" fmla="*/ 6706770 w 8851901"/>
              <a:gd name="connsiteY12008" fmla="*/ 2731820 h 6857997"/>
              <a:gd name="connsiteX12009" fmla="*/ 6707967 w 8851901"/>
              <a:gd name="connsiteY12009" fmla="*/ 2733416 h 6857997"/>
              <a:gd name="connsiteX12010" fmla="*/ 6709165 w 8851901"/>
              <a:gd name="connsiteY12010" fmla="*/ 2735415 h 6857997"/>
              <a:gd name="connsiteX12011" fmla="*/ 6709964 w 8851901"/>
              <a:gd name="connsiteY12011" fmla="*/ 2738610 h 6857997"/>
              <a:gd name="connsiteX12012" fmla="*/ 6710363 w 8851901"/>
              <a:gd name="connsiteY12012" fmla="*/ 2741405 h 6857997"/>
              <a:gd name="connsiteX12013" fmla="*/ 6707967 w 8851901"/>
              <a:gd name="connsiteY12013" fmla="*/ 2745399 h 6857997"/>
              <a:gd name="connsiteX12014" fmla="*/ 6707169 w 8851901"/>
              <a:gd name="connsiteY12014" fmla="*/ 2746998 h 6857997"/>
              <a:gd name="connsiteX12015" fmla="*/ 6705572 w 8851901"/>
              <a:gd name="connsiteY12015" fmla="*/ 2747799 h 6857997"/>
              <a:gd name="connsiteX12016" fmla="*/ 6703975 w 8851901"/>
              <a:gd name="connsiteY12016" fmla="*/ 2748594 h 6857997"/>
              <a:gd name="connsiteX12017" fmla="*/ 6701979 w 8851901"/>
              <a:gd name="connsiteY12017" fmla="*/ 2748594 h 6857997"/>
              <a:gd name="connsiteX12018" fmla="*/ 6700781 w 8851901"/>
              <a:gd name="connsiteY12018" fmla="*/ 2748594 h 6857997"/>
              <a:gd name="connsiteX12019" fmla="*/ 6699184 w 8851901"/>
              <a:gd name="connsiteY12019" fmla="*/ 2748197 h 6857997"/>
              <a:gd name="connsiteX12020" fmla="*/ 6695191 w 8851901"/>
              <a:gd name="connsiteY12020" fmla="*/ 2746998 h 6857997"/>
              <a:gd name="connsiteX12021" fmla="*/ 6691997 w 8851901"/>
              <a:gd name="connsiteY12021" fmla="*/ 2743407 h 6857997"/>
              <a:gd name="connsiteX12022" fmla="*/ 6687606 w 8851901"/>
              <a:gd name="connsiteY12022" fmla="*/ 2739009 h 6857997"/>
              <a:gd name="connsiteX12023" fmla="*/ 6683613 w 8851901"/>
              <a:gd name="connsiteY12023" fmla="*/ 2733019 h 6857997"/>
              <a:gd name="connsiteX12024" fmla="*/ 6685609 w 8851901"/>
              <a:gd name="connsiteY12024" fmla="*/ 2739809 h 6857997"/>
              <a:gd name="connsiteX12025" fmla="*/ 6686807 w 8851901"/>
              <a:gd name="connsiteY12025" fmla="*/ 2746199 h 6857997"/>
              <a:gd name="connsiteX12026" fmla="*/ 6686807 w 8851901"/>
              <a:gd name="connsiteY12026" fmla="*/ 2751790 h 6857997"/>
              <a:gd name="connsiteX12027" fmla="*/ 6686009 w 8851901"/>
              <a:gd name="connsiteY12027" fmla="*/ 2756183 h 6857997"/>
              <a:gd name="connsiteX12028" fmla="*/ 6684412 w 8851901"/>
              <a:gd name="connsiteY12028" fmla="*/ 2759779 h 6857997"/>
              <a:gd name="connsiteX12029" fmla="*/ 6682016 w 8851901"/>
              <a:gd name="connsiteY12029" fmla="*/ 2762975 h 6857997"/>
              <a:gd name="connsiteX12030" fmla="*/ 6678822 w 8851901"/>
              <a:gd name="connsiteY12030" fmla="*/ 2765371 h 6857997"/>
              <a:gd name="connsiteX12031" fmla="*/ 6675229 w 8851901"/>
              <a:gd name="connsiteY12031" fmla="*/ 2767369 h 6857997"/>
              <a:gd name="connsiteX12032" fmla="*/ 6671236 w 8851901"/>
              <a:gd name="connsiteY12032" fmla="*/ 2768967 h 6857997"/>
              <a:gd name="connsiteX12033" fmla="*/ 6667244 w 8851901"/>
              <a:gd name="connsiteY12033" fmla="*/ 2770564 h 6857997"/>
              <a:gd name="connsiteX12034" fmla="*/ 6658460 w 8851901"/>
              <a:gd name="connsiteY12034" fmla="*/ 2772163 h 6857997"/>
              <a:gd name="connsiteX12035" fmla="*/ 6650875 w 8851901"/>
              <a:gd name="connsiteY12035" fmla="*/ 2774158 h 6857997"/>
              <a:gd name="connsiteX12036" fmla="*/ 6647281 w 8851901"/>
              <a:gd name="connsiteY12036" fmla="*/ 2775756 h 6857997"/>
              <a:gd name="connsiteX12037" fmla="*/ 6643688 w 8851901"/>
              <a:gd name="connsiteY12037" fmla="*/ 2776555 h 6857997"/>
              <a:gd name="connsiteX12038" fmla="*/ 6647681 w 8851901"/>
              <a:gd name="connsiteY12038" fmla="*/ 2766969 h 6857997"/>
              <a:gd name="connsiteX12039" fmla="*/ 6651673 w 8851901"/>
              <a:gd name="connsiteY12039" fmla="*/ 2758979 h 6857997"/>
              <a:gd name="connsiteX12040" fmla="*/ 6655666 w 8851901"/>
              <a:gd name="connsiteY12040" fmla="*/ 2752190 h 6857997"/>
              <a:gd name="connsiteX12041" fmla="*/ 6660057 w 8851901"/>
              <a:gd name="connsiteY12041" fmla="*/ 2745799 h 6857997"/>
              <a:gd name="connsiteX12042" fmla="*/ 6669240 w 8851901"/>
              <a:gd name="connsiteY12042" fmla="*/ 2732619 h 6857997"/>
              <a:gd name="connsiteX12043" fmla="*/ 6674430 w 8851901"/>
              <a:gd name="connsiteY12043" fmla="*/ 2724231 h 6857997"/>
              <a:gd name="connsiteX12044" fmla="*/ 7146926 w 8851901"/>
              <a:gd name="connsiteY12044" fmla="*/ 2692416 h 6857997"/>
              <a:gd name="connsiteX12045" fmla="*/ 7146533 w 8851901"/>
              <a:gd name="connsiteY12045" fmla="*/ 2696430 h 6857997"/>
              <a:gd name="connsiteX12046" fmla="*/ 7145746 w 8851901"/>
              <a:gd name="connsiteY12046" fmla="*/ 2700441 h 6857997"/>
              <a:gd name="connsiteX12047" fmla="*/ 7144565 w 8851901"/>
              <a:gd name="connsiteY12047" fmla="*/ 2704457 h 6857997"/>
              <a:gd name="connsiteX12048" fmla="*/ 7142598 w 8851901"/>
              <a:gd name="connsiteY12048" fmla="*/ 2707667 h 6857997"/>
              <a:gd name="connsiteX12049" fmla="*/ 7140237 w 8851901"/>
              <a:gd name="connsiteY12049" fmla="*/ 2711677 h 6857997"/>
              <a:gd name="connsiteX12050" fmla="*/ 7137089 w 8851901"/>
              <a:gd name="connsiteY12050" fmla="*/ 2714887 h 6857997"/>
              <a:gd name="connsiteX12051" fmla="*/ 7134334 w 8851901"/>
              <a:gd name="connsiteY12051" fmla="*/ 2718100 h 6857997"/>
              <a:gd name="connsiteX12052" fmla="*/ 7130793 w 8851901"/>
              <a:gd name="connsiteY12052" fmla="*/ 2720504 h 6857997"/>
              <a:gd name="connsiteX12053" fmla="*/ 7127645 w 8851901"/>
              <a:gd name="connsiteY12053" fmla="*/ 2722911 h 6857997"/>
              <a:gd name="connsiteX12054" fmla="*/ 7123710 w 8851901"/>
              <a:gd name="connsiteY12054" fmla="*/ 2724919 h 6857997"/>
              <a:gd name="connsiteX12055" fmla="*/ 7120169 w 8851901"/>
              <a:gd name="connsiteY12055" fmla="*/ 2726927 h 6857997"/>
              <a:gd name="connsiteX12056" fmla="*/ 7116234 w 8851901"/>
              <a:gd name="connsiteY12056" fmla="*/ 2728129 h 6857997"/>
              <a:gd name="connsiteX12057" fmla="*/ 7111906 w 8851901"/>
              <a:gd name="connsiteY12057" fmla="*/ 2728930 h 6857997"/>
              <a:gd name="connsiteX12058" fmla="*/ 7108364 w 8851901"/>
              <a:gd name="connsiteY12058" fmla="*/ 2728930 h 6857997"/>
              <a:gd name="connsiteX12059" fmla="*/ 7104823 w 8851901"/>
              <a:gd name="connsiteY12059" fmla="*/ 2728529 h 6857997"/>
              <a:gd name="connsiteX12060" fmla="*/ 7100888 w 8851901"/>
              <a:gd name="connsiteY12060" fmla="*/ 2727327 h 6857997"/>
              <a:gd name="connsiteX12061" fmla="*/ 7223126 w 8851901"/>
              <a:gd name="connsiteY12061" fmla="*/ 2681303 h 6857997"/>
              <a:gd name="connsiteX12062" fmla="*/ 7225948 w 8851901"/>
              <a:gd name="connsiteY12062" fmla="*/ 2681303 h 6857997"/>
              <a:gd name="connsiteX12063" fmla="*/ 7228367 w 8851901"/>
              <a:gd name="connsiteY12063" fmla="*/ 2681696 h 6857997"/>
              <a:gd name="connsiteX12064" fmla="*/ 7231996 w 8851901"/>
              <a:gd name="connsiteY12064" fmla="*/ 2683264 h 6857997"/>
              <a:gd name="connsiteX12065" fmla="*/ 7234818 w 8851901"/>
              <a:gd name="connsiteY12065" fmla="*/ 2684834 h 6857997"/>
              <a:gd name="connsiteX12066" fmla="*/ 7241269 w 8851901"/>
              <a:gd name="connsiteY12066" fmla="*/ 2688365 h 6857997"/>
              <a:gd name="connsiteX12067" fmla="*/ 7247720 w 8851901"/>
              <a:gd name="connsiteY12067" fmla="*/ 2693463 h 6857997"/>
              <a:gd name="connsiteX12068" fmla="*/ 7254574 w 8851901"/>
              <a:gd name="connsiteY12068" fmla="*/ 2698562 h 6857997"/>
              <a:gd name="connsiteX12069" fmla="*/ 7261024 w 8851901"/>
              <a:gd name="connsiteY12069" fmla="*/ 2703662 h 6857997"/>
              <a:gd name="connsiteX12070" fmla="*/ 7267475 w 8851901"/>
              <a:gd name="connsiteY12070" fmla="*/ 2707192 h 6857997"/>
              <a:gd name="connsiteX12071" fmla="*/ 7271104 w 8851901"/>
              <a:gd name="connsiteY12071" fmla="*/ 2708762 h 6857997"/>
              <a:gd name="connsiteX12072" fmla="*/ 7273926 w 8851901"/>
              <a:gd name="connsiteY12072" fmla="*/ 2709544 h 6857997"/>
              <a:gd name="connsiteX12073" fmla="*/ 7271507 w 8851901"/>
              <a:gd name="connsiteY12073" fmla="*/ 2712291 h 6857997"/>
              <a:gd name="connsiteX12074" fmla="*/ 7268282 w 8851901"/>
              <a:gd name="connsiteY12074" fmla="*/ 2714253 h 6857997"/>
              <a:gd name="connsiteX12075" fmla="*/ 7265056 w 8851901"/>
              <a:gd name="connsiteY12075" fmla="*/ 2714645 h 6857997"/>
              <a:gd name="connsiteX12076" fmla="*/ 7261428 w 8851901"/>
              <a:gd name="connsiteY12076" fmla="*/ 2714645 h 6857997"/>
              <a:gd name="connsiteX12077" fmla="*/ 7257396 w 8851901"/>
              <a:gd name="connsiteY12077" fmla="*/ 2713470 h 6857997"/>
              <a:gd name="connsiteX12078" fmla="*/ 7253767 w 8851901"/>
              <a:gd name="connsiteY12078" fmla="*/ 2712291 h 6857997"/>
              <a:gd name="connsiteX12079" fmla="*/ 7249736 w 8851901"/>
              <a:gd name="connsiteY12079" fmla="*/ 2710331 h 6857997"/>
              <a:gd name="connsiteX12080" fmla="*/ 7245704 w 8851901"/>
              <a:gd name="connsiteY12080" fmla="*/ 2707976 h 6857997"/>
              <a:gd name="connsiteX12081" fmla="*/ 7241672 w 8851901"/>
              <a:gd name="connsiteY12081" fmla="*/ 2704839 h 6857997"/>
              <a:gd name="connsiteX12082" fmla="*/ 7237640 w 8851901"/>
              <a:gd name="connsiteY12082" fmla="*/ 2702092 h 6857997"/>
              <a:gd name="connsiteX12083" fmla="*/ 7234415 w 8851901"/>
              <a:gd name="connsiteY12083" fmla="*/ 2698562 h 6857997"/>
              <a:gd name="connsiteX12084" fmla="*/ 7230786 w 8851901"/>
              <a:gd name="connsiteY12084" fmla="*/ 2694639 h 6857997"/>
              <a:gd name="connsiteX12085" fmla="*/ 7228367 w 8851901"/>
              <a:gd name="connsiteY12085" fmla="*/ 2691502 h 6857997"/>
              <a:gd name="connsiteX12086" fmla="*/ 7225948 w 8851901"/>
              <a:gd name="connsiteY12086" fmla="*/ 2687973 h 6857997"/>
              <a:gd name="connsiteX12087" fmla="*/ 7223932 w 8851901"/>
              <a:gd name="connsiteY12087" fmla="*/ 2684834 h 6857997"/>
              <a:gd name="connsiteX12088" fmla="*/ 7320679 w 8851901"/>
              <a:gd name="connsiteY12088" fmla="*/ 2662251 h 6857997"/>
              <a:gd name="connsiteX12089" fmla="*/ 7324100 w 8851901"/>
              <a:gd name="connsiteY12089" fmla="*/ 2665350 h 6857997"/>
              <a:gd name="connsiteX12090" fmla="*/ 7326000 w 8851901"/>
              <a:gd name="connsiteY12090" fmla="*/ 2668448 h 6857997"/>
              <a:gd name="connsiteX12091" fmla="*/ 7327521 w 8851901"/>
              <a:gd name="connsiteY12091" fmla="*/ 2670770 h 6857997"/>
              <a:gd name="connsiteX12092" fmla="*/ 7327901 w 8851901"/>
              <a:gd name="connsiteY12092" fmla="*/ 2673095 h 6857997"/>
              <a:gd name="connsiteX12093" fmla="*/ 7327521 w 8851901"/>
              <a:gd name="connsiteY12093" fmla="*/ 2674644 h 6857997"/>
              <a:gd name="connsiteX12094" fmla="*/ 7326000 w 8851901"/>
              <a:gd name="connsiteY12094" fmla="*/ 2675806 h 6857997"/>
              <a:gd name="connsiteX12095" fmla="*/ 7324480 w 8851901"/>
              <a:gd name="connsiteY12095" fmla="*/ 2676968 h 6857997"/>
              <a:gd name="connsiteX12096" fmla="*/ 7322199 w 8851901"/>
              <a:gd name="connsiteY12096" fmla="*/ 2677741 h 6857997"/>
              <a:gd name="connsiteX12097" fmla="*/ 7319919 w 8851901"/>
              <a:gd name="connsiteY12097" fmla="*/ 2678128 h 6857997"/>
              <a:gd name="connsiteX12098" fmla="*/ 7316878 w 8851901"/>
              <a:gd name="connsiteY12098" fmla="*/ 2678128 h 6857997"/>
              <a:gd name="connsiteX12099" fmla="*/ 7311936 w 8851901"/>
              <a:gd name="connsiteY12099" fmla="*/ 2677741 h 6857997"/>
              <a:gd name="connsiteX12100" fmla="*/ 7306615 w 8851901"/>
              <a:gd name="connsiteY12100" fmla="*/ 2676968 h 6857997"/>
              <a:gd name="connsiteX12101" fmla="*/ 7304334 w 8851901"/>
              <a:gd name="connsiteY12101" fmla="*/ 2675806 h 6857997"/>
              <a:gd name="connsiteX12102" fmla="*/ 7303194 w 8851901"/>
              <a:gd name="connsiteY12102" fmla="*/ 2675032 h 6857997"/>
              <a:gd name="connsiteX12103" fmla="*/ 7301673 w 8851901"/>
              <a:gd name="connsiteY12103" fmla="*/ 2671932 h 6857997"/>
              <a:gd name="connsiteX12104" fmla="*/ 7300913 w 8851901"/>
              <a:gd name="connsiteY12104" fmla="*/ 2670384 h 6857997"/>
              <a:gd name="connsiteX12105" fmla="*/ 7300913 w 8851901"/>
              <a:gd name="connsiteY12105" fmla="*/ 2668835 h 6857997"/>
              <a:gd name="connsiteX12106" fmla="*/ 7301293 w 8851901"/>
              <a:gd name="connsiteY12106" fmla="*/ 2668448 h 6857997"/>
              <a:gd name="connsiteX12107" fmla="*/ 7302433 w 8851901"/>
              <a:gd name="connsiteY12107" fmla="*/ 2667673 h 6857997"/>
              <a:gd name="connsiteX12108" fmla="*/ 7303954 w 8851901"/>
              <a:gd name="connsiteY12108" fmla="*/ 2667673 h 6857997"/>
              <a:gd name="connsiteX12109" fmla="*/ 7307755 w 8851901"/>
              <a:gd name="connsiteY12109" fmla="*/ 2667673 h 6857997"/>
              <a:gd name="connsiteX12110" fmla="*/ 7312316 w 8851901"/>
              <a:gd name="connsiteY12110" fmla="*/ 2668835 h 6857997"/>
              <a:gd name="connsiteX12111" fmla="*/ 7314217 w 8851901"/>
              <a:gd name="connsiteY12111" fmla="*/ 2668835 h 6857997"/>
              <a:gd name="connsiteX12112" fmla="*/ 7316118 w 8851901"/>
              <a:gd name="connsiteY12112" fmla="*/ 2668448 h 6857997"/>
              <a:gd name="connsiteX12113" fmla="*/ 7318018 w 8851901"/>
              <a:gd name="connsiteY12113" fmla="*/ 2667673 h 6857997"/>
              <a:gd name="connsiteX12114" fmla="*/ 7319539 w 8851901"/>
              <a:gd name="connsiteY12114" fmla="*/ 2666512 h 6857997"/>
              <a:gd name="connsiteX12115" fmla="*/ 7320299 w 8851901"/>
              <a:gd name="connsiteY12115" fmla="*/ 2664575 h 6857997"/>
              <a:gd name="connsiteX12116" fmla="*/ 5243640 w 8851901"/>
              <a:gd name="connsiteY12116" fmla="*/ 2662251 h 6857997"/>
              <a:gd name="connsiteX12117" fmla="*/ 5244402 w 8851901"/>
              <a:gd name="connsiteY12117" fmla="*/ 2662251 h 6857997"/>
              <a:gd name="connsiteX12118" fmla="*/ 5245545 w 8851901"/>
              <a:gd name="connsiteY12118" fmla="*/ 2662648 h 6857997"/>
              <a:gd name="connsiteX12119" fmla="*/ 5246307 w 8851901"/>
              <a:gd name="connsiteY12119" fmla="*/ 2663046 h 6857997"/>
              <a:gd name="connsiteX12120" fmla="*/ 5246688 w 8851901"/>
              <a:gd name="connsiteY12120" fmla="*/ 2664237 h 6857997"/>
              <a:gd name="connsiteX12121" fmla="*/ 5241735 w 8851901"/>
              <a:gd name="connsiteY12121" fmla="*/ 2669793 h 6857997"/>
              <a:gd name="connsiteX12122" fmla="*/ 5236020 w 8851901"/>
              <a:gd name="connsiteY12122" fmla="*/ 2676938 h 6857997"/>
              <a:gd name="connsiteX12123" fmla="*/ 5233353 w 8851901"/>
              <a:gd name="connsiteY12123" fmla="*/ 2679321 h 6857997"/>
              <a:gd name="connsiteX12124" fmla="*/ 5231067 w 8851901"/>
              <a:gd name="connsiteY12124" fmla="*/ 2680510 h 6857997"/>
              <a:gd name="connsiteX12125" fmla="*/ 5229924 w 8851901"/>
              <a:gd name="connsiteY12125" fmla="*/ 2681303 h 6857997"/>
              <a:gd name="connsiteX12126" fmla="*/ 5229162 w 8851901"/>
              <a:gd name="connsiteY12126" fmla="*/ 2681303 h 6857997"/>
              <a:gd name="connsiteX12127" fmla="*/ 5228400 w 8851901"/>
              <a:gd name="connsiteY12127" fmla="*/ 2680510 h 6857997"/>
              <a:gd name="connsiteX12128" fmla="*/ 5227638 w 8851901"/>
              <a:gd name="connsiteY12128" fmla="*/ 2680112 h 6857997"/>
              <a:gd name="connsiteX12129" fmla="*/ 5233734 w 8851901"/>
              <a:gd name="connsiteY12129" fmla="*/ 2671777 h 6857997"/>
              <a:gd name="connsiteX12130" fmla="*/ 5236401 w 8851901"/>
              <a:gd name="connsiteY12130" fmla="*/ 2668603 h 6857997"/>
              <a:gd name="connsiteX12131" fmla="*/ 5239449 w 8851901"/>
              <a:gd name="connsiteY12131" fmla="*/ 2665427 h 6857997"/>
              <a:gd name="connsiteX12132" fmla="*/ 5241735 w 8851901"/>
              <a:gd name="connsiteY12132" fmla="*/ 2663443 h 6857997"/>
              <a:gd name="connsiteX12133" fmla="*/ 6715126 w 8851901"/>
              <a:gd name="connsiteY12133" fmla="*/ 2659077 h 6857997"/>
              <a:gd name="connsiteX12134" fmla="*/ 6719187 w 8851901"/>
              <a:gd name="connsiteY12134" fmla="*/ 2660257 h 6857997"/>
              <a:gd name="connsiteX12135" fmla="*/ 6723248 w 8851901"/>
              <a:gd name="connsiteY12135" fmla="*/ 2661440 h 6857997"/>
              <a:gd name="connsiteX12136" fmla="*/ 6727309 w 8851901"/>
              <a:gd name="connsiteY12136" fmla="*/ 2663410 h 6857997"/>
              <a:gd name="connsiteX12137" fmla="*/ 6730558 w 8851901"/>
              <a:gd name="connsiteY12137" fmla="*/ 2665379 h 6857997"/>
              <a:gd name="connsiteX12138" fmla="*/ 6737056 w 8851901"/>
              <a:gd name="connsiteY12138" fmla="*/ 2669713 h 6857997"/>
              <a:gd name="connsiteX12139" fmla="*/ 6743554 w 8851901"/>
              <a:gd name="connsiteY12139" fmla="*/ 2673652 h 6857997"/>
              <a:gd name="connsiteX12140" fmla="*/ 6745990 w 8851901"/>
              <a:gd name="connsiteY12140" fmla="*/ 2675229 h 6857997"/>
              <a:gd name="connsiteX12141" fmla="*/ 6748427 w 8851901"/>
              <a:gd name="connsiteY12141" fmla="*/ 2676015 h 6857997"/>
              <a:gd name="connsiteX12142" fmla="*/ 6751270 w 8851901"/>
              <a:gd name="connsiteY12142" fmla="*/ 2676804 h 6857997"/>
              <a:gd name="connsiteX12143" fmla="*/ 6752894 w 8851901"/>
              <a:gd name="connsiteY12143" fmla="*/ 2676015 h 6857997"/>
              <a:gd name="connsiteX12144" fmla="*/ 6754925 w 8851901"/>
              <a:gd name="connsiteY12144" fmla="*/ 2674046 h 6857997"/>
              <a:gd name="connsiteX12145" fmla="*/ 6756955 w 8851901"/>
              <a:gd name="connsiteY12145" fmla="*/ 2671682 h 6857997"/>
              <a:gd name="connsiteX12146" fmla="*/ 6758580 w 8851901"/>
              <a:gd name="connsiteY12146" fmla="*/ 2667744 h 6857997"/>
              <a:gd name="connsiteX12147" fmla="*/ 6760204 w 8851901"/>
              <a:gd name="connsiteY12147" fmla="*/ 2662623 h 6857997"/>
              <a:gd name="connsiteX12148" fmla="*/ 6763859 w 8851901"/>
              <a:gd name="connsiteY12148" fmla="*/ 2669713 h 6857997"/>
              <a:gd name="connsiteX12149" fmla="*/ 6766702 w 8851901"/>
              <a:gd name="connsiteY12149" fmla="*/ 2675624 h 6857997"/>
              <a:gd name="connsiteX12150" fmla="*/ 6767514 w 8851901"/>
              <a:gd name="connsiteY12150" fmla="*/ 2679954 h 6857997"/>
              <a:gd name="connsiteX12151" fmla="*/ 6767514 w 8851901"/>
              <a:gd name="connsiteY12151" fmla="*/ 2683500 h 6857997"/>
              <a:gd name="connsiteX12152" fmla="*/ 6767108 w 8851901"/>
              <a:gd name="connsiteY12152" fmla="*/ 2684682 h 6857997"/>
              <a:gd name="connsiteX12153" fmla="*/ 6766702 w 8851901"/>
              <a:gd name="connsiteY12153" fmla="*/ 2686257 h 6857997"/>
              <a:gd name="connsiteX12154" fmla="*/ 6764671 w 8851901"/>
              <a:gd name="connsiteY12154" fmla="*/ 2688227 h 6857997"/>
              <a:gd name="connsiteX12155" fmla="*/ 6761422 w 8851901"/>
              <a:gd name="connsiteY12155" fmla="*/ 2689802 h 6857997"/>
              <a:gd name="connsiteX12156" fmla="*/ 6758174 w 8851901"/>
              <a:gd name="connsiteY12156" fmla="*/ 2690592 h 6857997"/>
              <a:gd name="connsiteX12157" fmla="*/ 6750457 w 8851901"/>
              <a:gd name="connsiteY12157" fmla="*/ 2692561 h 6857997"/>
              <a:gd name="connsiteX12158" fmla="*/ 6745990 w 8851901"/>
              <a:gd name="connsiteY12158" fmla="*/ 2694136 h 6857997"/>
              <a:gd name="connsiteX12159" fmla="*/ 6741929 w 8851901"/>
              <a:gd name="connsiteY12159" fmla="*/ 2696108 h 6857997"/>
              <a:gd name="connsiteX12160" fmla="*/ 6738680 w 8851901"/>
              <a:gd name="connsiteY12160" fmla="*/ 2698470 h 6857997"/>
              <a:gd name="connsiteX12161" fmla="*/ 6735025 w 8851901"/>
              <a:gd name="connsiteY12161" fmla="*/ 2701621 h 6857997"/>
              <a:gd name="connsiteX12162" fmla="*/ 6732183 w 8851901"/>
              <a:gd name="connsiteY12162" fmla="*/ 2705955 h 6857997"/>
              <a:gd name="connsiteX12163" fmla="*/ 6730964 w 8851901"/>
              <a:gd name="connsiteY12163" fmla="*/ 2708712 h 6857997"/>
              <a:gd name="connsiteX12164" fmla="*/ 6730152 w 8851901"/>
              <a:gd name="connsiteY12164" fmla="*/ 2711470 h 6857997"/>
              <a:gd name="connsiteX12165" fmla="*/ 6727715 w 8851901"/>
              <a:gd name="connsiteY12165" fmla="*/ 2707924 h 6857997"/>
              <a:gd name="connsiteX12166" fmla="*/ 6726091 w 8851901"/>
              <a:gd name="connsiteY12166" fmla="*/ 2704773 h 6857997"/>
              <a:gd name="connsiteX12167" fmla="*/ 6725685 w 8851901"/>
              <a:gd name="connsiteY12167" fmla="*/ 2701227 h 6857997"/>
              <a:gd name="connsiteX12168" fmla="*/ 6725685 w 8851901"/>
              <a:gd name="connsiteY12168" fmla="*/ 2698470 h 6857997"/>
              <a:gd name="connsiteX12169" fmla="*/ 6726091 w 8851901"/>
              <a:gd name="connsiteY12169" fmla="*/ 2695319 h 6857997"/>
              <a:gd name="connsiteX12170" fmla="*/ 6727309 w 8851901"/>
              <a:gd name="connsiteY12170" fmla="*/ 2692561 h 6857997"/>
              <a:gd name="connsiteX12171" fmla="*/ 6729746 w 8851901"/>
              <a:gd name="connsiteY12171" fmla="*/ 2687440 h 6857997"/>
              <a:gd name="connsiteX12172" fmla="*/ 6730152 w 8851901"/>
              <a:gd name="connsiteY12172" fmla="*/ 2684289 h 6857997"/>
              <a:gd name="connsiteX12173" fmla="*/ 6730558 w 8851901"/>
              <a:gd name="connsiteY12173" fmla="*/ 2681532 h 6857997"/>
              <a:gd name="connsiteX12174" fmla="*/ 6730558 w 8851901"/>
              <a:gd name="connsiteY12174" fmla="*/ 2678378 h 6857997"/>
              <a:gd name="connsiteX12175" fmla="*/ 6729746 w 8851901"/>
              <a:gd name="connsiteY12175" fmla="*/ 2675229 h 6857997"/>
              <a:gd name="connsiteX12176" fmla="*/ 6728121 w 8851901"/>
              <a:gd name="connsiteY12176" fmla="*/ 2671682 h 6857997"/>
              <a:gd name="connsiteX12177" fmla="*/ 6725279 w 8851901"/>
              <a:gd name="connsiteY12177" fmla="*/ 2667744 h 6857997"/>
              <a:gd name="connsiteX12178" fmla="*/ 6720812 w 8851901"/>
              <a:gd name="connsiteY12178" fmla="*/ 2664196 h 6857997"/>
              <a:gd name="connsiteX12179" fmla="*/ 5218276 w 8851901"/>
              <a:gd name="connsiteY12179" fmla="*/ 2647965 h 6857997"/>
              <a:gd name="connsiteX12180" fmla="*/ 5220220 w 8851901"/>
              <a:gd name="connsiteY12180" fmla="*/ 2648335 h 6857997"/>
              <a:gd name="connsiteX12181" fmla="*/ 5222163 w 8851901"/>
              <a:gd name="connsiteY12181" fmla="*/ 2649075 h 6857997"/>
              <a:gd name="connsiteX12182" fmla="*/ 5224107 w 8851901"/>
              <a:gd name="connsiteY12182" fmla="*/ 2649817 h 6857997"/>
              <a:gd name="connsiteX12183" fmla="*/ 5226051 w 8851901"/>
              <a:gd name="connsiteY12183" fmla="*/ 2649817 h 6857997"/>
              <a:gd name="connsiteX12184" fmla="*/ 5222552 w 8851901"/>
              <a:gd name="connsiteY12184" fmla="*/ 2654261 h 6857997"/>
              <a:gd name="connsiteX12185" fmla="*/ 5219831 w 8851901"/>
              <a:gd name="connsiteY12185" fmla="*/ 2657224 h 6857997"/>
              <a:gd name="connsiteX12186" fmla="*/ 5216721 w 8851901"/>
              <a:gd name="connsiteY12186" fmla="*/ 2658335 h 6857997"/>
              <a:gd name="connsiteX12187" fmla="*/ 5214388 w 8851901"/>
              <a:gd name="connsiteY12187" fmla="*/ 2659077 h 6857997"/>
              <a:gd name="connsiteX12188" fmla="*/ 5212444 w 8851901"/>
              <a:gd name="connsiteY12188" fmla="*/ 2658335 h 6857997"/>
              <a:gd name="connsiteX12189" fmla="*/ 5210500 w 8851901"/>
              <a:gd name="connsiteY12189" fmla="*/ 2657965 h 6857997"/>
              <a:gd name="connsiteX12190" fmla="*/ 5208945 w 8851901"/>
              <a:gd name="connsiteY12190" fmla="*/ 2657594 h 6857997"/>
              <a:gd name="connsiteX12191" fmla="*/ 5207001 w 8851901"/>
              <a:gd name="connsiteY12191" fmla="*/ 2657224 h 6857997"/>
              <a:gd name="connsiteX12192" fmla="*/ 5210111 w 8851901"/>
              <a:gd name="connsiteY12192" fmla="*/ 2652409 h 6857997"/>
              <a:gd name="connsiteX12193" fmla="*/ 5213610 w 8851901"/>
              <a:gd name="connsiteY12193" fmla="*/ 2649817 h 6857997"/>
              <a:gd name="connsiteX12194" fmla="*/ 5215943 w 8851901"/>
              <a:gd name="connsiteY12194" fmla="*/ 2648335 h 6857997"/>
              <a:gd name="connsiteX12195" fmla="*/ 6588523 w 8851901"/>
              <a:gd name="connsiteY12195" fmla="*/ 2633679 h 6857997"/>
              <a:gd name="connsiteX12196" fmla="*/ 6591698 w 8851901"/>
              <a:gd name="connsiteY12196" fmla="*/ 2638410 h 6857997"/>
              <a:gd name="connsiteX12197" fmla="*/ 6594873 w 8851901"/>
              <a:gd name="connsiteY12197" fmla="*/ 2641564 h 6857997"/>
              <a:gd name="connsiteX12198" fmla="*/ 6596064 w 8851901"/>
              <a:gd name="connsiteY12198" fmla="*/ 2643928 h 6857997"/>
              <a:gd name="connsiteX12199" fmla="*/ 6596857 w 8851901"/>
              <a:gd name="connsiteY12199" fmla="*/ 2645900 h 6857997"/>
              <a:gd name="connsiteX12200" fmla="*/ 6596064 w 8851901"/>
              <a:gd name="connsiteY12200" fmla="*/ 2647479 h 6857997"/>
              <a:gd name="connsiteX12201" fmla="*/ 6595270 w 8851901"/>
              <a:gd name="connsiteY12201" fmla="*/ 2647872 h 6857997"/>
              <a:gd name="connsiteX12202" fmla="*/ 6593682 w 8851901"/>
              <a:gd name="connsiteY12202" fmla="*/ 2648267 h 6857997"/>
              <a:gd name="connsiteX12203" fmla="*/ 6592095 w 8851901"/>
              <a:gd name="connsiteY12203" fmla="*/ 2648267 h 6857997"/>
              <a:gd name="connsiteX12204" fmla="*/ 6588523 w 8851901"/>
              <a:gd name="connsiteY12204" fmla="*/ 2649054 h 6857997"/>
              <a:gd name="connsiteX12205" fmla="*/ 6586538 w 8851901"/>
              <a:gd name="connsiteY12205" fmla="*/ 2649450 h 6857997"/>
              <a:gd name="connsiteX12206" fmla="*/ 6584951 w 8851901"/>
              <a:gd name="connsiteY12206" fmla="*/ 2649843 h 6857997"/>
              <a:gd name="connsiteX12207" fmla="*/ 6584157 w 8851901"/>
              <a:gd name="connsiteY12207" fmla="*/ 2650631 h 6857997"/>
              <a:gd name="connsiteX12208" fmla="*/ 6582967 w 8851901"/>
              <a:gd name="connsiteY12208" fmla="*/ 2652208 h 6857997"/>
              <a:gd name="connsiteX12209" fmla="*/ 6583364 w 8851901"/>
              <a:gd name="connsiteY12209" fmla="*/ 2654574 h 6857997"/>
              <a:gd name="connsiteX12210" fmla="*/ 6584554 w 8851901"/>
              <a:gd name="connsiteY12210" fmla="*/ 2657728 h 6857997"/>
              <a:gd name="connsiteX12211" fmla="*/ 6598048 w 8851901"/>
              <a:gd name="connsiteY12211" fmla="*/ 2660093 h 6857997"/>
              <a:gd name="connsiteX12212" fmla="*/ 6605588 w 8851901"/>
              <a:gd name="connsiteY12212" fmla="*/ 2660884 h 6857997"/>
              <a:gd name="connsiteX12213" fmla="*/ 6609160 w 8851901"/>
              <a:gd name="connsiteY12213" fmla="*/ 2661277 h 6857997"/>
              <a:gd name="connsiteX12214" fmla="*/ 6609954 w 8851901"/>
              <a:gd name="connsiteY12214" fmla="*/ 2662065 h 6857997"/>
              <a:gd name="connsiteX12215" fmla="*/ 6610351 w 8851901"/>
              <a:gd name="connsiteY12215" fmla="*/ 2662855 h 6857997"/>
              <a:gd name="connsiteX12216" fmla="*/ 6609954 w 8851901"/>
              <a:gd name="connsiteY12216" fmla="*/ 2666010 h 6857997"/>
              <a:gd name="connsiteX12217" fmla="*/ 6609954 w 8851901"/>
              <a:gd name="connsiteY12217" fmla="*/ 2668374 h 6857997"/>
              <a:gd name="connsiteX12218" fmla="*/ 6609954 w 8851901"/>
              <a:gd name="connsiteY12218" fmla="*/ 2671530 h 6857997"/>
              <a:gd name="connsiteX12219" fmla="*/ 6610351 w 8851901"/>
              <a:gd name="connsiteY12219" fmla="*/ 2675472 h 6857997"/>
              <a:gd name="connsiteX12220" fmla="*/ 6611938 w 8851901"/>
              <a:gd name="connsiteY12220" fmla="*/ 2680205 h 6857997"/>
              <a:gd name="connsiteX12221" fmla="*/ 6613526 w 8851901"/>
              <a:gd name="connsiteY12221" fmla="*/ 2686514 h 6857997"/>
              <a:gd name="connsiteX12222" fmla="*/ 6616701 w 8851901"/>
              <a:gd name="connsiteY12222" fmla="*/ 2694004 h 6857997"/>
              <a:gd name="connsiteX12223" fmla="*/ 6611145 w 8851901"/>
              <a:gd name="connsiteY12223" fmla="*/ 2692033 h 6857997"/>
              <a:gd name="connsiteX12224" fmla="*/ 6606382 w 8851901"/>
              <a:gd name="connsiteY12224" fmla="*/ 2688879 h 6857997"/>
              <a:gd name="connsiteX12225" fmla="*/ 6601223 w 8851901"/>
              <a:gd name="connsiteY12225" fmla="*/ 2685725 h 6857997"/>
              <a:gd name="connsiteX12226" fmla="*/ 6595667 w 8851901"/>
              <a:gd name="connsiteY12226" fmla="*/ 2681387 h 6857997"/>
              <a:gd name="connsiteX12227" fmla="*/ 6589714 w 8851901"/>
              <a:gd name="connsiteY12227" fmla="*/ 2676655 h 6857997"/>
              <a:gd name="connsiteX12228" fmla="*/ 6584157 w 8851901"/>
              <a:gd name="connsiteY12228" fmla="*/ 2670739 h 6857997"/>
              <a:gd name="connsiteX12229" fmla="*/ 6578204 w 8851901"/>
              <a:gd name="connsiteY12229" fmla="*/ 2664430 h 6857997"/>
              <a:gd name="connsiteX12230" fmla="*/ 6572251 w 8851901"/>
              <a:gd name="connsiteY12230" fmla="*/ 2657728 h 6857997"/>
              <a:gd name="connsiteX12231" fmla="*/ 6572251 w 8851901"/>
              <a:gd name="connsiteY12231" fmla="*/ 2653783 h 6857997"/>
              <a:gd name="connsiteX12232" fmla="*/ 6572648 w 8851901"/>
              <a:gd name="connsiteY12232" fmla="*/ 2650237 h 6857997"/>
              <a:gd name="connsiteX12233" fmla="*/ 6574235 w 8851901"/>
              <a:gd name="connsiteY12233" fmla="*/ 2647084 h 6857997"/>
              <a:gd name="connsiteX12234" fmla="*/ 6576220 w 8851901"/>
              <a:gd name="connsiteY12234" fmla="*/ 2643928 h 6857997"/>
              <a:gd name="connsiteX12235" fmla="*/ 6578601 w 8851901"/>
              <a:gd name="connsiteY12235" fmla="*/ 2641168 h 6857997"/>
              <a:gd name="connsiteX12236" fmla="*/ 6581379 w 8851901"/>
              <a:gd name="connsiteY12236" fmla="*/ 2638805 h 6857997"/>
              <a:gd name="connsiteX12237" fmla="*/ 5375399 w 8851901"/>
              <a:gd name="connsiteY12237" fmla="*/ 2620981 h 6857997"/>
              <a:gd name="connsiteX12238" fmla="*/ 5377719 w 8851901"/>
              <a:gd name="connsiteY12238" fmla="*/ 2621719 h 6857997"/>
              <a:gd name="connsiteX12239" fmla="*/ 5378879 w 8851901"/>
              <a:gd name="connsiteY12239" fmla="*/ 2622088 h 6857997"/>
              <a:gd name="connsiteX12240" fmla="*/ 5379653 w 8851901"/>
              <a:gd name="connsiteY12240" fmla="*/ 2622829 h 6857997"/>
              <a:gd name="connsiteX12241" fmla="*/ 5380039 w 8851901"/>
              <a:gd name="connsiteY12241" fmla="*/ 2623934 h 6857997"/>
              <a:gd name="connsiteX12242" fmla="*/ 5379653 w 8851901"/>
              <a:gd name="connsiteY12242" fmla="*/ 2626517 h 6857997"/>
              <a:gd name="connsiteX12243" fmla="*/ 5378106 w 8851901"/>
              <a:gd name="connsiteY12243" fmla="*/ 2630210 h 6857997"/>
              <a:gd name="connsiteX12244" fmla="*/ 5375785 w 8851901"/>
              <a:gd name="connsiteY12244" fmla="*/ 2635008 h 6857997"/>
              <a:gd name="connsiteX12245" fmla="*/ 5374625 w 8851901"/>
              <a:gd name="connsiteY12245" fmla="*/ 2634637 h 6857997"/>
              <a:gd name="connsiteX12246" fmla="*/ 5374239 w 8851901"/>
              <a:gd name="connsiteY12246" fmla="*/ 2633162 h 6857997"/>
              <a:gd name="connsiteX12247" fmla="*/ 5374625 w 8851901"/>
              <a:gd name="connsiteY12247" fmla="*/ 2631686 h 6857997"/>
              <a:gd name="connsiteX12248" fmla="*/ 5375785 w 8851901"/>
              <a:gd name="connsiteY12248" fmla="*/ 2628732 h 6857997"/>
              <a:gd name="connsiteX12249" fmla="*/ 5375399 w 8851901"/>
              <a:gd name="connsiteY12249" fmla="*/ 2629102 h 6857997"/>
              <a:gd name="connsiteX12250" fmla="*/ 5374239 w 8851901"/>
              <a:gd name="connsiteY12250" fmla="*/ 2629840 h 6857997"/>
              <a:gd name="connsiteX12251" fmla="*/ 5373465 w 8851901"/>
              <a:gd name="connsiteY12251" fmla="*/ 2630949 h 6857997"/>
              <a:gd name="connsiteX12252" fmla="*/ 5372692 w 8851901"/>
              <a:gd name="connsiteY12252" fmla="*/ 2632794 h 6857997"/>
              <a:gd name="connsiteX12253" fmla="*/ 5372692 w 8851901"/>
              <a:gd name="connsiteY12253" fmla="*/ 2633900 h 6857997"/>
              <a:gd name="connsiteX12254" fmla="*/ 5370758 w 8851901"/>
              <a:gd name="connsiteY12254" fmla="*/ 2635008 h 6857997"/>
              <a:gd name="connsiteX12255" fmla="*/ 5369598 w 8851901"/>
              <a:gd name="connsiteY12255" fmla="*/ 2636486 h 6857997"/>
              <a:gd name="connsiteX12256" fmla="*/ 5368051 w 8851901"/>
              <a:gd name="connsiteY12256" fmla="*/ 2636855 h 6857997"/>
              <a:gd name="connsiteX12257" fmla="*/ 5366505 w 8851901"/>
              <a:gd name="connsiteY12257" fmla="*/ 2636855 h 6857997"/>
              <a:gd name="connsiteX12258" fmla="*/ 5365344 w 8851901"/>
              <a:gd name="connsiteY12258" fmla="*/ 2636855 h 6857997"/>
              <a:gd name="connsiteX12259" fmla="*/ 5363798 w 8851901"/>
              <a:gd name="connsiteY12259" fmla="*/ 2636486 h 6857997"/>
              <a:gd name="connsiteX12260" fmla="*/ 5361477 w 8851901"/>
              <a:gd name="connsiteY12260" fmla="*/ 2635008 h 6857997"/>
              <a:gd name="connsiteX12261" fmla="*/ 5359157 w 8851901"/>
              <a:gd name="connsiteY12261" fmla="*/ 2633162 h 6857997"/>
              <a:gd name="connsiteX12262" fmla="*/ 5356064 w 8851901"/>
              <a:gd name="connsiteY12262" fmla="*/ 2632423 h 6857997"/>
              <a:gd name="connsiteX12263" fmla="*/ 5354903 w 8851901"/>
              <a:gd name="connsiteY12263" fmla="*/ 2632423 h 6857997"/>
              <a:gd name="connsiteX12264" fmla="*/ 5353357 w 8851901"/>
              <a:gd name="connsiteY12264" fmla="*/ 2632794 h 6857997"/>
              <a:gd name="connsiteX12265" fmla="*/ 5351810 w 8851901"/>
              <a:gd name="connsiteY12265" fmla="*/ 2633900 h 6857997"/>
              <a:gd name="connsiteX12266" fmla="*/ 5349876 w 8851901"/>
              <a:gd name="connsiteY12266" fmla="*/ 2634637 h 6857997"/>
              <a:gd name="connsiteX12267" fmla="*/ 5352583 w 8851901"/>
              <a:gd name="connsiteY12267" fmla="*/ 2632794 h 6857997"/>
              <a:gd name="connsiteX12268" fmla="*/ 5357224 w 8851901"/>
              <a:gd name="connsiteY12268" fmla="*/ 2629840 h 6857997"/>
              <a:gd name="connsiteX12269" fmla="*/ 5363411 w 8851901"/>
              <a:gd name="connsiteY12269" fmla="*/ 2626148 h 6857997"/>
              <a:gd name="connsiteX12270" fmla="*/ 5369985 w 8851901"/>
              <a:gd name="connsiteY12270" fmla="*/ 2622829 h 6857997"/>
              <a:gd name="connsiteX12271" fmla="*/ 5372692 w 8851901"/>
              <a:gd name="connsiteY12271" fmla="*/ 2622088 h 6857997"/>
              <a:gd name="connsiteX12272" fmla="*/ 5480358 w 8851901"/>
              <a:gd name="connsiteY12272" fmla="*/ 2609869 h 6857997"/>
              <a:gd name="connsiteX12273" fmla="*/ 5481895 w 8851901"/>
              <a:gd name="connsiteY12273" fmla="*/ 2609869 h 6857997"/>
              <a:gd name="connsiteX12274" fmla="*/ 5483431 w 8851901"/>
              <a:gd name="connsiteY12274" fmla="*/ 2610266 h 6857997"/>
              <a:gd name="connsiteX12275" fmla="*/ 5484967 w 8851901"/>
              <a:gd name="connsiteY12275" fmla="*/ 2611059 h 6857997"/>
              <a:gd name="connsiteX12276" fmla="*/ 5485735 w 8851901"/>
              <a:gd name="connsiteY12276" fmla="*/ 2612248 h 6857997"/>
              <a:gd name="connsiteX12277" fmla="*/ 5486504 w 8851901"/>
              <a:gd name="connsiteY12277" fmla="*/ 2614233 h 6857997"/>
              <a:gd name="connsiteX12278" fmla="*/ 5488424 w 8851901"/>
              <a:gd name="connsiteY12278" fmla="*/ 2617408 h 6857997"/>
              <a:gd name="connsiteX12279" fmla="*/ 5489576 w 8851901"/>
              <a:gd name="connsiteY12279" fmla="*/ 2621775 h 6857997"/>
              <a:gd name="connsiteX12280" fmla="*/ 5485735 w 8851901"/>
              <a:gd name="connsiteY12280" fmla="*/ 2628519 h 6857997"/>
              <a:gd name="connsiteX12281" fmla="*/ 5483815 w 8851901"/>
              <a:gd name="connsiteY12281" fmla="*/ 2632886 h 6857997"/>
              <a:gd name="connsiteX12282" fmla="*/ 5481511 w 8851901"/>
              <a:gd name="connsiteY12282" fmla="*/ 2638440 h 6857997"/>
              <a:gd name="connsiteX12283" fmla="*/ 5481511 w 8851901"/>
              <a:gd name="connsiteY12283" fmla="*/ 2631694 h 6857997"/>
              <a:gd name="connsiteX12284" fmla="*/ 5480358 w 8851901"/>
              <a:gd name="connsiteY12284" fmla="*/ 2627329 h 6857997"/>
              <a:gd name="connsiteX12285" fmla="*/ 5479974 w 8851901"/>
              <a:gd name="connsiteY12285" fmla="*/ 2625742 h 6857997"/>
              <a:gd name="connsiteX12286" fmla="*/ 5479590 w 8851901"/>
              <a:gd name="connsiteY12286" fmla="*/ 2624950 h 6857997"/>
              <a:gd name="connsiteX12287" fmla="*/ 5479206 w 8851901"/>
              <a:gd name="connsiteY12287" fmla="*/ 2624156 h 6857997"/>
              <a:gd name="connsiteX12288" fmla="*/ 5478054 w 8851901"/>
              <a:gd name="connsiteY12288" fmla="*/ 2623758 h 6857997"/>
              <a:gd name="connsiteX12289" fmla="*/ 5475749 w 8851901"/>
              <a:gd name="connsiteY12289" fmla="*/ 2623758 h 6857997"/>
              <a:gd name="connsiteX12290" fmla="*/ 5473061 w 8851901"/>
              <a:gd name="connsiteY12290" fmla="*/ 2624156 h 6857997"/>
              <a:gd name="connsiteX12291" fmla="*/ 5469604 w 8851901"/>
              <a:gd name="connsiteY12291" fmla="*/ 2624950 h 6857997"/>
              <a:gd name="connsiteX12292" fmla="*/ 5465763 w 8851901"/>
              <a:gd name="connsiteY12292" fmla="*/ 2624156 h 6857997"/>
              <a:gd name="connsiteX12293" fmla="*/ 5470756 w 8851901"/>
              <a:gd name="connsiteY12293" fmla="*/ 2617012 h 6857997"/>
              <a:gd name="connsiteX12294" fmla="*/ 5473061 w 8851901"/>
              <a:gd name="connsiteY12294" fmla="*/ 2614632 h 6857997"/>
              <a:gd name="connsiteX12295" fmla="*/ 5475365 w 8851901"/>
              <a:gd name="connsiteY12295" fmla="*/ 2612248 h 6857997"/>
              <a:gd name="connsiteX12296" fmla="*/ 5477286 w 8851901"/>
              <a:gd name="connsiteY12296" fmla="*/ 2610663 h 6857997"/>
              <a:gd name="connsiteX12297" fmla="*/ 5479206 w 8851901"/>
              <a:gd name="connsiteY12297" fmla="*/ 2610266 h 6857997"/>
              <a:gd name="connsiteX12298" fmla="*/ 5264945 w 8851901"/>
              <a:gd name="connsiteY12298" fmla="*/ 2606696 h 6857997"/>
              <a:gd name="connsiteX12299" fmla="*/ 5266073 w 8851901"/>
              <a:gd name="connsiteY12299" fmla="*/ 2606696 h 6857997"/>
              <a:gd name="connsiteX12300" fmla="*/ 5267201 w 8851901"/>
              <a:gd name="connsiteY12300" fmla="*/ 2606696 h 6857997"/>
              <a:gd name="connsiteX12301" fmla="*/ 5267953 w 8851901"/>
              <a:gd name="connsiteY12301" fmla="*/ 2607442 h 6857997"/>
              <a:gd name="connsiteX12302" fmla="*/ 5268705 w 8851901"/>
              <a:gd name="connsiteY12302" fmla="*/ 2607815 h 6857997"/>
              <a:gd name="connsiteX12303" fmla="*/ 5269833 w 8851901"/>
              <a:gd name="connsiteY12303" fmla="*/ 2610430 h 6857997"/>
              <a:gd name="connsiteX12304" fmla="*/ 5270585 w 8851901"/>
              <a:gd name="connsiteY12304" fmla="*/ 2613045 h 6857997"/>
              <a:gd name="connsiteX12305" fmla="*/ 5271337 w 8851901"/>
              <a:gd name="connsiteY12305" fmla="*/ 2614911 h 6857997"/>
              <a:gd name="connsiteX12306" fmla="*/ 5272089 w 8851901"/>
              <a:gd name="connsiteY12306" fmla="*/ 2616405 h 6857997"/>
              <a:gd name="connsiteX12307" fmla="*/ 5269833 w 8851901"/>
              <a:gd name="connsiteY12307" fmla="*/ 2617900 h 6857997"/>
              <a:gd name="connsiteX12308" fmla="*/ 5268705 w 8851901"/>
              <a:gd name="connsiteY12308" fmla="*/ 2619019 h 6857997"/>
              <a:gd name="connsiteX12309" fmla="*/ 5267201 w 8851901"/>
              <a:gd name="connsiteY12309" fmla="*/ 2619393 h 6857997"/>
              <a:gd name="connsiteX12310" fmla="*/ 5265697 w 8851901"/>
              <a:gd name="connsiteY12310" fmla="*/ 2619393 h 6857997"/>
              <a:gd name="connsiteX12311" fmla="*/ 5265321 w 8851901"/>
              <a:gd name="connsiteY12311" fmla="*/ 2619393 h 6857997"/>
              <a:gd name="connsiteX12312" fmla="*/ 5264945 w 8851901"/>
              <a:gd name="connsiteY12312" fmla="*/ 2618646 h 6857997"/>
              <a:gd name="connsiteX12313" fmla="*/ 5263817 w 8851901"/>
              <a:gd name="connsiteY12313" fmla="*/ 2616405 h 6857997"/>
              <a:gd name="connsiteX12314" fmla="*/ 5263441 w 8851901"/>
              <a:gd name="connsiteY12314" fmla="*/ 2613791 h 6857997"/>
              <a:gd name="connsiteX12315" fmla="*/ 5262689 w 8851901"/>
              <a:gd name="connsiteY12315" fmla="*/ 2612671 h 6857997"/>
              <a:gd name="connsiteX12316" fmla="*/ 5261561 w 8851901"/>
              <a:gd name="connsiteY12316" fmla="*/ 2611550 h 6857997"/>
              <a:gd name="connsiteX12317" fmla="*/ 5260809 w 8851901"/>
              <a:gd name="connsiteY12317" fmla="*/ 2611550 h 6857997"/>
              <a:gd name="connsiteX12318" fmla="*/ 5259305 w 8851901"/>
              <a:gd name="connsiteY12318" fmla="*/ 2611924 h 6857997"/>
              <a:gd name="connsiteX12319" fmla="*/ 5257801 w 8851901"/>
              <a:gd name="connsiteY12319" fmla="*/ 2613045 h 6857997"/>
              <a:gd name="connsiteX12320" fmla="*/ 5261937 w 8851901"/>
              <a:gd name="connsiteY12320" fmla="*/ 2608562 h 6857997"/>
              <a:gd name="connsiteX12321" fmla="*/ 5263441 w 8851901"/>
              <a:gd name="connsiteY12321" fmla="*/ 2607442 h 6857997"/>
              <a:gd name="connsiteX12322" fmla="*/ 5461099 w 8851901"/>
              <a:gd name="connsiteY12322" fmla="*/ 2603520 h 6857997"/>
              <a:gd name="connsiteX12323" fmla="*/ 5462271 w 8851901"/>
              <a:gd name="connsiteY12323" fmla="*/ 2603520 h 6857997"/>
              <a:gd name="connsiteX12324" fmla="*/ 5463053 w 8851901"/>
              <a:gd name="connsiteY12324" fmla="*/ 2603520 h 6857997"/>
              <a:gd name="connsiteX12325" fmla="*/ 5463834 w 8851901"/>
              <a:gd name="connsiteY12325" fmla="*/ 2604314 h 6857997"/>
              <a:gd name="connsiteX12326" fmla="*/ 5464225 w 8851901"/>
              <a:gd name="connsiteY12326" fmla="*/ 2604710 h 6857997"/>
              <a:gd name="connsiteX12327" fmla="*/ 5464225 w 8851901"/>
              <a:gd name="connsiteY12327" fmla="*/ 2605902 h 6857997"/>
              <a:gd name="connsiteX12328" fmla="*/ 5464616 w 8851901"/>
              <a:gd name="connsiteY12328" fmla="*/ 2608677 h 6857997"/>
              <a:gd name="connsiteX12329" fmla="*/ 5464616 w 8851901"/>
              <a:gd name="connsiteY12329" fmla="*/ 2610663 h 6857997"/>
              <a:gd name="connsiteX12330" fmla="*/ 5464616 w 8851901"/>
              <a:gd name="connsiteY12330" fmla="*/ 2611851 h 6857997"/>
              <a:gd name="connsiteX12331" fmla="*/ 5465007 w 8851901"/>
              <a:gd name="connsiteY12331" fmla="*/ 2613042 h 6857997"/>
              <a:gd name="connsiteX12332" fmla="*/ 5465397 w 8851901"/>
              <a:gd name="connsiteY12332" fmla="*/ 2613042 h 6857997"/>
              <a:gd name="connsiteX12333" fmla="*/ 5466570 w 8851901"/>
              <a:gd name="connsiteY12333" fmla="*/ 2613440 h 6857997"/>
              <a:gd name="connsiteX12334" fmla="*/ 5467351 w 8851901"/>
              <a:gd name="connsiteY12334" fmla="*/ 2613042 h 6857997"/>
              <a:gd name="connsiteX12335" fmla="*/ 5463053 w 8851901"/>
              <a:gd name="connsiteY12335" fmla="*/ 2622172 h 6857997"/>
              <a:gd name="connsiteX12336" fmla="*/ 5461880 w 8851901"/>
              <a:gd name="connsiteY12336" fmla="*/ 2624549 h 6857997"/>
              <a:gd name="connsiteX12337" fmla="*/ 5460708 w 8851901"/>
              <a:gd name="connsiteY12337" fmla="*/ 2625742 h 6857997"/>
              <a:gd name="connsiteX12338" fmla="*/ 5459927 w 8851901"/>
              <a:gd name="connsiteY12338" fmla="*/ 2625742 h 6857997"/>
              <a:gd name="connsiteX12339" fmla="*/ 5459145 w 8851901"/>
              <a:gd name="connsiteY12339" fmla="*/ 2624950 h 6857997"/>
              <a:gd name="connsiteX12340" fmla="*/ 5458364 w 8851901"/>
              <a:gd name="connsiteY12340" fmla="*/ 2622568 h 6857997"/>
              <a:gd name="connsiteX12341" fmla="*/ 5457973 w 8851901"/>
              <a:gd name="connsiteY12341" fmla="*/ 2620187 h 6857997"/>
              <a:gd name="connsiteX12342" fmla="*/ 5457582 w 8851901"/>
              <a:gd name="connsiteY12342" fmla="*/ 2619393 h 6857997"/>
              <a:gd name="connsiteX12343" fmla="*/ 5456800 w 8851901"/>
              <a:gd name="connsiteY12343" fmla="*/ 2618600 h 6857997"/>
              <a:gd name="connsiteX12344" fmla="*/ 5456410 w 8851901"/>
              <a:gd name="connsiteY12344" fmla="*/ 2618600 h 6857997"/>
              <a:gd name="connsiteX12345" fmla="*/ 5455628 w 8851901"/>
              <a:gd name="connsiteY12345" fmla="*/ 2620187 h 6857997"/>
              <a:gd name="connsiteX12346" fmla="*/ 5453284 w 8851901"/>
              <a:gd name="connsiteY12346" fmla="*/ 2626535 h 6857997"/>
              <a:gd name="connsiteX12347" fmla="*/ 5451330 w 8851901"/>
              <a:gd name="connsiteY12347" fmla="*/ 2630505 h 6857997"/>
              <a:gd name="connsiteX12348" fmla="*/ 5449767 w 8851901"/>
              <a:gd name="connsiteY12348" fmla="*/ 2632092 h 6857997"/>
              <a:gd name="connsiteX12349" fmla="*/ 5449376 w 8851901"/>
              <a:gd name="connsiteY12349" fmla="*/ 2632092 h 6857997"/>
              <a:gd name="connsiteX12350" fmla="*/ 5448594 w 8851901"/>
              <a:gd name="connsiteY12350" fmla="*/ 2632092 h 6857997"/>
              <a:gd name="connsiteX12351" fmla="*/ 5448594 w 8851901"/>
              <a:gd name="connsiteY12351" fmla="*/ 2630505 h 6857997"/>
              <a:gd name="connsiteX12352" fmla="*/ 5448594 w 8851901"/>
              <a:gd name="connsiteY12352" fmla="*/ 2628124 h 6857997"/>
              <a:gd name="connsiteX12353" fmla="*/ 5449376 w 8851901"/>
              <a:gd name="connsiteY12353" fmla="*/ 2624950 h 6857997"/>
              <a:gd name="connsiteX12354" fmla="*/ 5450157 w 8851901"/>
              <a:gd name="connsiteY12354" fmla="*/ 2621775 h 6857997"/>
              <a:gd name="connsiteX12355" fmla="*/ 5451330 w 8851901"/>
              <a:gd name="connsiteY12355" fmla="*/ 2619393 h 6857997"/>
              <a:gd name="connsiteX12356" fmla="*/ 5447813 w 8851901"/>
              <a:gd name="connsiteY12356" fmla="*/ 2618202 h 6857997"/>
              <a:gd name="connsiteX12357" fmla="*/ 5445077 w 8851901"/>
              <a:gd name="connsiteY12357" fmla="*/ 2617408 h 6857997"/>
              <a:gd name="connsiteX12358" fmla="*/ 5443514 w 8851901"/>
              <a:gd name="connsiteY12358" fmla="*/ 2616217 h 6857997"/>
              <a:gd name="connsiteX12359" fmla="*/ 5441951 w 8851901"/>
              <a:gd name="connsiteY12359" fmla="*/ 2615029 h 6857997"/>
              <a:gd name="connsiteX12360" fmla="*/ 5441951 w 8851901"/>
              <a:gd name="connsiteY12360" fmla="*/ 2613837 h 6857997"/>
              <a:gd name="connsiteX12361" fmla="*/ 5441951 w 8851901"/>
              <a:gd name="connsiteY12361" fmla="*/ 2613042 h 6857997"/>
              <a:gd name="connsiteX12362" fmla="*/ 5442342 w 8851901"/>
              <a:gd name="connsiteY12362" fmla="*/ 2611851 h 6857997"/>
              <a:gd name="connsiteX12363" fmla="*/ 5443514 w 8851901"/>
              <a:gd name="connsiteY12363" fmla="*/ 2611059 h 6857997"/>
              <a:gd name="connsiteX12364" fmla="*/ 5446250 w 8851901"/>
              <a:gd name="connsiteY12364" fmla="*/ 2609869 h 6857997"/>
              <a:gd name="connsiteX12365" fmla="*/ 5448204 w 8851901"/>
              <a:gd name="connsiteY12365" fmla="*/ 2609473 h 6857997"/>
              <a:gd name="connsiteX12366" fmla="*/ 5449767 w 8851901"/>
              <a:gd name="connsiteY12366" fmla="*/ 2609869 h 6857997"/>
              <a:gd name="connsiteX12367" fmla="*/ 5451720 w 8851901"/>
              <a:gd name="connsiteY12367" fmla="*/ 2610663 h 6857997"/>
              <a:gd name="connsiteX12368" fmla="*/ 5453284 w 8851901"/>
              <a:gd name="connsiteY12368" fmla="*/ 2611059 h 6857997"/>
              <a:gd name="connsiteX12369" fmla="*/ 5454065 w 8851901"/>
              <a:gd name="connsiteY12369" fmla="*/ 2612248 h 6857997"/>
              <a:gd name="connsiteX12370" fmla="*/ 5454847 w 8851901"/>
              <a:gd name="connsiteY12370" fmla="*/ 2614233 h 6857997"/>
              <a:gd name="connsiteX12371" fmla="*/ 5456019 w 8851901"/>
              <a:gd name="connsiteY12371" fmla="*/ 2613837 h 6857997"/>
              <a:gd name="connsiteX12372" fmla="*/ 5456410 w 8851901"/>
              <a:gd name="connsiteY12372" fmla="*/ 2613440 h 6857997"/>
              <a:gd name="connsiteX12373" fmla="*/ 5457973 w 8851901"/>
              <a:gd name="connsiteY12373" fmla="*/ 2611059 h 6857997"/>
              <a:gd name="connsiteX12374" fmla="*/ 5431173 w 8851901"/>
              <a:gd name="connsiteY12374" fmla="*/ 2597170 h 6857997"/>
              <a:gd name="connsiteX12375" fmla="*/ 5433053 w 8851901"/>
              <a:gd name="connsiteY12375" fmla="*/ 2597170 h 6857997"/>
              <a:gd name="connsiteX12376" fmla="*/ 5434557 w 8851901"/>
              <a:gd name="connsiteY12376" fmla="*/ 2597567 h 6857997"/>
              <a:gd name="connsiteX12377" fmla="*/ 5436061 w 8851901"/>
              <a:gd name="connsiteY12377" fmla="*/ 2597963 h 6857997"/>
              <a:gd name="connsiteX12378" fmla="*/ 5437189 w 8851901"/>
              <a:gd name="connsiteY12378" fmla="*/ 2599549 h 6857997"/>
              <a:gd name="connsiteX12379" fmla="*/ 5434933 w 8851901"/>
              <a:gd name="connsiteY12379" fmla="*/ 2603917 h 6857997"/>
              <a:gd name="connsiteX12380" fmla="*/ 5432677 w 8851901"/>
              <a:gd name="connsiteY12380" fmla="*/ 2606694 h 6857997"/>
              <a:gd name="connsiteX12381" fmla="*/ 5430797 w 8851901"/>
              <a:gd name="connsiteY12381" fmla="*/ 2608281 h 6857997"/>
              <a:gd name="connsiteX12382" fmla="*/ 5428917 w 8851901"/>
              <a:gd name="connsiteY12382" fmla="*/ 2608281 h 6857997"/>
              <a:gd name="connsiteX12383" fmla="*/ 5427789 w 8851901"/>
              <a:gd name="connsiteY12383" fmla="*/ 2607885 h 6857997"/>
              <a:gd name="connsiteX12384" fmla="*/ 5426285 w 8851901"/>
              <a:gd name="connsiteY12384" fmla="*/ 2606694 h 6857997"/>
              <a:gd name="connsiteX12385" fmla="*/ 5424781 w 8851901"/>
              <a:gd name="connsiteY12385" fmla="*/ 2605902 h 6857997"/>
              <a:gd name="connsiteX12386" fmla="*/ 5422901 w 8851901"/>
              <a:gd name="connsiteY12386" fmla="*/ 2604710 h 6857997"/>
              <a:gd name="connsiteX12387" fmla="*/ 5425533 w 8851901"/>
              <a:gd name="connsiteY12387" fmla="*/ 2601932 h 6857997"/>
              <a:gd name="connsiteX12388" fmla="*/ 5427789 w 8851901"/>
              <a:gd name="connsiteY12388" fmla="*/ 2599549 h 6857997"/>
              <a:gd name="connsiteX12389" fmla="*/ 5429669 w 8851901"/>
              <a:gd name="connsiteY12389" fmla="*/ 2597963 h 6857997"/>
              <a:gd name="connsiteX12390" fmla="*/ 5425347 w 8851901"/>
              <a:gd name="connsiteY12390" fmla="*/ 2586058 h 6857997"/>
              <a:gd name="connsiteX12391" fmla="*/ 5426120 w 8851901"/>
              <a:gd name="connsiteY12391" fmla="*/ 2586058 h 6857997"/>
              <a:gd name="connsiteX12392" fmla="*/ 5426506 w 8851901"/>
              <a:gd name="connsiteY12392" fmla="*/ 2586438 h 6857997"/>
              <a:gd name="connsiteX12393" fmla="*/ 5427664 w 8851901"/>
              <a:gd name="connsiteY12393" fmla="*/ 2587948 h 6857997"/>
              <a:gd name="connsiteX12394" fmla="*/ 5425347 w 8851901"/>
              <a:gd name="connsiteY12394" fmla="*/ 2593619 h 6857997"/>
              <a:gd name="connsiteX12395" fmla="*/ 5423030 w 8851901"/>
              <a:gd name="connsiteY12395" fmla="*/ 2597396 h 6857997"/>
              <a:gd name="connsiteX12396" fmla="*/ 5420327 w 8851901"/>
              <a:gd name="connsiteY12396" fmla="*/ 2600042 h 6857997"/>
              <a:gd name="connsiteX12397" fmla="*/ 5419169 w 8851901"/>
              <a:gd name="connsiteY12397" fmla="*/ 2601555 h 6857997"/>
              <a:gd name="connsiteX12398" fmla="*/ 5417238 w 8851901"/>
              <a:gd name="connsiteY12398" fmla="*/ 2601932 h 6857997"/>
              <a:gd name="connsiteX12399" fmla="*/ 5415693 w 8851901"/>
              <a:gd name="connsiteY12399" fmla="*/ 2601932 h 6857997"/>
              <a:gd name="connsiteX12400" fmla="*/ 5414535 w 8851901"/>
              <a:gd name="connsiteY12400" fmla="*/ 2600798 h 6857997"/>
              <a:gd name="connsiteX12401" fmla="*/ 5413376 w 8851901"/>
              <a:gd name="connsiteY12401" fmla="*/ 2600042 h 6857997"/>
              <a:gd name="connsiteX12402" fmla="*/ 5417624 w 8851901"/>
              <a:gd name="connsiteY12402" fmla="*/ 2593241 h 6857997"/>
              <a:gd name="connsiteX12403" fmla="*/ 5419941 w 8851901"/>
              <a:gd name="connsiteY12403" fmla="*/ 2590216 h 6857997"/>
              <a:gd name="connsiteX12404" fmla="*/ 5421872 w 8851901"/>
              <a:gd name="connsiteY12404" fmla="*/ 2587948 h 6857997"/>
              <a:gd name="connsiteX12405" fmla="*/ 5423803 w 8851901"/>
              <a:gd name="connsiteY12405" fmla="*/ 2586438 h 6857997"/>
              <a:gd name="connsiteX12406" fmla="*/ 5335589 w 8851901"/>
              <a:gd name="connsiteY12406" fmla="*/ 2570186 h 6857997"/>
              <a:gd name="connsiteX12407" fmla="*/ 5334795 w 8851901"/>
              <a:gd name="connsiteY12407" fmla="*/ 2572566 h 6857997"/>
              <a:gd name="connsiteX12408" fmla="*/ 5334002 w 8851901"/>
              <a:gd name="connsiteY12408" fmla="*/ 2575741 h 6857997"/>
              <a:gd name="connsiteX12409" fmla="*/ 5331224 w 8851901"/>
              <a:gd name="connsiteY12409" fmla="*/ 2582884 h 6857997"/>
              <a:gd name="connsiteX12410" fmla="*/ 5328048 w 8851901"/>
              <a:gd name="connsiteY12410" fmla="*/ 2589234 h 6857997"/>
              <a:gd name="connsiteX12411" fmla="*/ 5327652 w 8851901"/>
              <a:gd name="connsiteY12411" fmla="*/ 2591615 h 6857997"/>
              <a:gd name="connsiteX12412" fmla="*/ 5328048 w 8851901"/>
              <a:gd name="connsiteY12412" fmla="*/ 2593601 h 6857997"/>
              <a:gd name="connsiteX12413" fmla="*/ 5325667 w 8851901"/>
              <a:gd name="connsiteY12413" fmla="*/ 2597171 h 6857997"/>
              <a:gd name="connsiteX12414" fmla="*/ 5323286 w 8851901"/>
              <a:gd name="connsiteY12414" fmla="*/ 2599552 h 6857997"/>
              <a:gd name="connsiteX12415" fmla="*/ 5321698 w 8851901"/>
              <a:gd name="connsiteY12415" fmla="*/ 2600743 h 6857997"/>
              <a:gd name="connsiteX12416" fmla="*/ 5319714 w 8851901"/>
              <a:gd name="connsiteY12416" fmla="*/ 2601932 h 6857997"/>
              <a:gd name="connsiteX12417" fmla="*/ 5318523 w 8851901"/>
              <a:gd name="connsiteY12417" fmla="*/ 2601932 h 6857997"/>
              <a:gd name="connsiteX12418" fmla="*/ 5316936 w 8851901"/>
              <a:gd name="connsiteY12418" fmla="*/ 2601537 h 6857997"/>
              <a:gd name="connsiteX12419" fmla="*/ 5314951 w 8851901"/>
              <a:gd name="connsiteY12419" fmla="*/ 2599552 h 6857997"/>
              <a:gd name="connsiteX12420" fmla="*/ 5317729 w 8851901"/>
              <a:gd name="connsiteY12420" fmla="*/ 2593996 h 6857997"/>
              <a:gd name="connsiteX12421" fmla="*/ 5320905 w 8851901"/>
              <a:gd name="connsiteY12421" fmla="*/ 2589631 h 6857997"/>
              <a:gd name="connsiteX12422" fmla="*/ 5325667 w 8851901"/>
              <a:gd name="connsiteY12422" fmla="*/ 2583281 h 6857997"/>
              <a:gd name="connsiteX12423" fmla="*/ 5330430 w 8851901"/>
              <a:gd name="connsiteY12423" fmla="*/ 2577726 h 6857997"/>
              <a:gd name="connsiteX12424" fmla="*/ 5405042 w 8851901"/>
              <a:gd name="connsiteY12424" fmla="*/ 2568599 h 6857997"/>
              <a:gd name="connsiteX12425" fmla="*/ 5406629 w 8851901"/>
              <a:gd name="connsiteY12425" fmla="*/ 2572300 h 6857997"/>
              <a:gd name="connsiteX12426" fmla="*/ 5407423 w 8851901"/>
              <a:gd name="connsiteY12426" fmla="*/ 2576005 h 6857997"/>
              <a:gd name="connsiteX12427" fmla="*/ 5409011 w 8851901"/>
              <a:gd name="connsiteY12427" fmla="*/ 2581766 h 6857997"/>
              <a:gd name="connsiteX12428" fmla="*/ 5409804 w 8851901"/>
              <a:gd name="connsiteY12428" fmla="*/ 2587529 h 6857997"/>
              <a:gd name="connsiteX12429" fmla="*/ 5411392 w 8851901"/>
              <a:gd name="connsiteY12429" fmla="*/ 2590408 h 6857997"/>
              <a:gd name="connsiteX12430" fmla="*/ 5413376 w 8851901"/>
              <a:gd name="connsiteY12430" fmla="*/ 2594112 h 6857997"/>
              <a:gd name="connsiteX12431" fmla="*/ 5410995 w 8851901"/>
              <a:gd name="connsiteY12431" fmla="*/ 2598230 h 6857997"/>
              <a:gd name="connsiteX12432" fmla="*/ 5409011 w 8851901"/>
              <a:gd name="connsiteY12432" fmla="*/ 2600286 h 6857997"/>
              <a:gd name="connsiteX12433" fmla="*/ 5407423 w 8851901"/>
              <a:gd name="connsiteY12433" fmla="*/ 2601108 h 6857997"/>
              <a:gd name="connsiteX12434" fmla="*/ 5406629 w 8851901"/>
              <a:gd name="connsiteY12434" fmla="*/ 2600286 h 6857997"/>
              <a:gd name="connsiteX12435" fmla="*/ 5405439 w 8851901"/>
              <a:gd name="connsiteY12435" fmla="*/ 2598643 h 6857997"/>
              <a:gd name="connsiteX12436" fmla="*/ 5405042 w 8851901"/>
              <a:gd name="connsiteY12436" fmla="*/ 2596582 h 6857997"/>
              <a:gd name="connsiteX12437" fmla="*/ 5403454 w 8851901"/>
              <a:gd name="connsiteY12437" fmla="*/ 2590821 h 6857997"/>
              <a:gd name="connsiteX12438" fmla="*/ 5402660 w 8851901"/>
              <a:gd name="connsiteY12438" fmla="*/ 2588353 h 6857997"/>
              <a:gd name="connsiteX12439" fmla="*/ 5402264 w 8851901"/>
              <a:gd name="connsiteY12439" fmla="*/ 2586294 h 6857997"/>
              <a:gd name="connsiteX12440" fmla="*/ 5400676 w 8851901"/>
              <a:gd name="connsiteY12440" fmla="*/ 2585473 h 6857997"/>
              <a:gd name="connsiteX12441" fmla="*/ 5400279 w 8851901"/>
              <a:gd name="connsiteY12441" fmla="*/ 2585473 h 6857997"/>
              <a:gd name="connsiteX12442" fmla="*/ 5399882 w 8851901"/>
              <a:gd name="connsiteY12442" fmla="*/ 2585473 h 6857997"/>
              <a:gd name="connsiteX12443" fmla="*/ 5397898 w 8851901"/>
              <a:gd name="connsiteY12443" fmla="*/ 2587118 h 6857997"/>
              <a:gd name="connsiteX12444" fmla="*/ 5395516 w 8851901"/>
              <a:gd name="connsiteY12444" fmla="*/ 2589997 h 6857997"/>
              <a:gd name="connsiteX12445" fmla="*/ 5392738 w 8851901"/>
              <a:gd name="connsiteY12445" fmla="*/ 2594937 h 6857997"/>
              <a:gd name="connsiteX12446" fmla="*/ 5389563 w 8851901"/>
              <a:gd name="connsiteY12446" fmla="*/ 2601932 h 6857997"/>
              <a:gd name="connsiteX12447" fmla="*/ 5391548 w 8851901"/>
              <a:gd name="connsiteY12447" fmla="*/ 2594524 h 6857997"/>
              <a:gd name="connsiteX12448" fmla="*/ 5395516 w 8851901"/>
              <a:gd name="connsiteY12448" fmla="*/ 2585060 h 6857997"/>
              <a:gd name="connsiteX12449" fmla="*/ 5400279 w 8851901"/>
              <a:gd name="connsiteY12449" fmla="*/ 2576005 h 6857997"/>
              <a:gd name="connsiteX12450" fmla="*/ 5402660 w 8851901"/>
              <a:gd name="connsiteY12450" fmla="*/ 2571888 h 6857997"/>
              <a:gd name="connsiteX12451" fmla="*/ 5324927 w 8851901"/>
              <a:gd name="connsiteY12451" fmla="*/ 2565423 h 6857997"/>
              <a:gd name="connsiteX12452" fmla="*/ 5325710 w 8851901"/>
              <a:gd name="connsiteY12452" fmla="*/ 2565423 h 6857997"/>
              <a:gd name="connsiteX12453" fmla="*/ 5327670 w 8851901"/>
              <a:gd name="connsiteY12453" fmla="*/ 2566199 h 6857997"/>
              <a:gd name="connsiteX12454" fmla="*/ 5329238 w 8851901"/>
              <a:gd name="connsiteY12454" fmla="*/ 2566979 h 6857997"/>
              <a:gd name="connsiteX12455" fmla="*/ 5326886 w 8851901"/>
              <a:gd name="connsiteY12455" fmla="*/ 2569702 h 6857997"/>
              <a:gd name="connsiteX12456" fmla="*/ 5324927 w 8851901"/>
              <a:gd name="connsiteY12456" fmla="*/ 2572033 h 6857997"/>
              <a:gd name="connsiteX12457" fmla="*/ 5322967 w 8851901"/>
              <a:gd name="connsiteY12457" fmla="*/ 2574365 h 6857997"/>
              <a:gd name="connsiteX12458" fmla="*/ 5321399 w 8851901"/>
              <a:gd name="connsiteY12458" fmla="*/ 2577086 h 6857997"/>
              <a:gd name="connsiteX12459" fmla="*/ 5321007 w 8851901"/>
              <a:gd name="connsiteY12459" fmla="*/ 2579027 h 6857997"/>
              <a:gd name="connsiteX12460" fmla="*/ 5320615 w 8851901"/>
              <a:gd name="connsiteY12460" fmla="*/ 2580974 h 6857997"/>
              <a:gd name="connsiteX12461" fmla="*/ 5321007 w 8851901"/>
              <a:gd name="connsiteY12461" fmla="*/ 2582528 h 6857997"/>
              <a:gd name="connsiteX12462" fmla="*/ 5322575 w 8851901"/>
              <a:gd name="connsiteY12462" fmla="*/ 2583306 h 6857997"/>
              <a:gd name="connsiteX12463" fmla="*/ 5319831 w 8851901"/>
              <a:gd name="connsiteY12463" fmla="*/ 2585639 h 6857997"/>
              <a:gd name="connsiteX12464" fmla="*/ 5316303 w 8851901"/>
              <a:gd name="connsiteY12464" fmla="*/ 2588750 h 6857997"/>
              <a:gd name="connsiteX12465" fmla="*/ 5309248 w 8851901"/>
              <a:gd name="connsiteY12465" fmla="*/ 2596136 h 6857997"/>
              <a:gd name="connsiteX12466" fmla="*/ 5305720 w 8851901"/>
              <a:gd name="connsiteY12466" fmla="*/ 2599633 h 6857997"/>
              <a:gd name="connsiteX12467" fmla="*/ 5302976 w 8851901"/>
              <a:gd name="connsiteY12467" fmla="*/ 2601966 h 6857997"/>
              <a:gd name="connsiteX12468" fmla="*/ 5301408 w 8851901"/>
              <a:gd name="connsiteY12468" fmla="*/ 2603132 h 6857997"/>
              <a:gd name="connsiteX12469" fmla="*/ 5299840 w 8851901"/>
              <a:gd name="connsiteY12469" fmla="*/ 2603520 h 6857997"/>
              <a:gd name="connsiteX12470" fmla="*/ 5299056 w 8851901"/>
              <a:gd name="connsiteY12470" fmla="*/ 2603520 h 6857997"/>
              <a:gd name="connsiteX12471" fmla="*/ 5297488 w 8851901"/>
              <a:gd name="connsiteY12471" fmla="*/ 2603132 h 6857997"/>
              <a:gd name="connsiteX12472" fmla="*/ 5301408 w 8851901"/>
              <a:gd name="connsiteY12472" fmla="*/ 2596911 h 6857997"/>
              <a:gd name="connsiteX12473" fmla="*/ 5304152 w 8851901"/>
              <a:gd name="connsiteY12473" fmla="*/ 2592635 h 6857997"/>
              <a:gd name="connsiteX12474" fmla="*/ 5306504 w 8851901"/>
              <a:gd name="connsiteY12474" fmla="*/ 2590693 h 6857997"/>
              <a:gd name="connsiteX12475" fmla="*/ 5309248 w 8851901"/>
              <a:gd name="connsiteY12475" fmla="*/ 2589524 h 6857997"/>
              <a:gd name="connsiteX12476" fmla="*/ 5310423 w 8851901"/>
              <a:gd name="connsiteY12476" fmla="*/ 2589137 h 6857997"/>
              <a:gd name="connsiteX12477" fmla="*/ 5312383 w 8851901"/>
              <a:gd name="connsiteY12477" fmla="*/ 2588750 h 6857997"/>
              <a:gd name="connsiteX12478" fmla="*/ 5314343 w 8851901"/>
              <a:gd name="connsiteY12478" fmla="*/ 2588360 h 6857997"/>
              <a:gd name="connsiteX12479" fmla="*/ 5316303 w 8851901"/>
              <a:gd name="connsiteY12479" fmla="*/ 2586803 h 6857997"/>
              <a:gd name="connsiteX12480" fmla="*/ 5318263 w 8851901"/>
              <a:gd name="connsiteY12480" fmla="*/ 2581361 h 6857997"/>
              <a:gd name="connsiteX12481" fmla="*/ 5319047 w 8851901"/>
              <a:gd name="connsiteY12481" fmla="*/ 2577086 h 6857997"/>
              <a:gd name="connsiteX12482" fmla="*/ 5320615 w 8851901"/>
              <a:gd name="connsiteY12482" fmla="*/ 2568535 h 6857997"/>
              <a:gd name="connsiteX12483" fmla="*/ 5322575 w 8851901"/>
              <a:gd name="connsiteY12483" fmla="*/ 2566591 h 6857997"/>
              <a:gd name="connsiteX12484" fmla="*/ 5323359 w 8851901"/>
              <a:gd name="connsiteY12484" fmla="*/ 2565812 h 6857997"/>
              <a:gd name="connsiteX12485" fmla="*/ 5189705 w 8851901"/>
              <a:gd name="connsiteY12485" fmla="*/ 2560660 h 6857997"/>
              <a:gd name="connsiteX12486" fmla="*/ 5192212 w 8851901"/>
              <a:gd name="connsiteY12486" fmla="*/ 2560660 h 6857997"/>
              <a:gd name="connsiteX12487" fmla="*/ 5194301 w 8851901"/>
              <a:gd name="connsiteY12487" fmla="*/ 2560660 h 6857997"/>
              <a:gd name="connsiteX12488" fmla="*/ 5196390 w 8851901"/>
              <a:gd name="connsiteY12488" fmla="*/ 2561083 h 6857997"/>
              <a:gd name="connsiteX12489" fmla="*/ 5197225 w 8851901"/>
              <a:gd name="connsiteY12489" fmla="*/ 2561918 h 6857997"/>
              <a:gd name="connsiteX12490" fmla="*/ 5198896 w 8851901"/>
              <a:gd name="connsiteY12490" fmla="*/ 2563177 h 6857997"/>
              <a:gd name="connsiteX12491" fmla="*/ 5199732 w 8851901"/>
              <a:gd name="connsiteY12491" fmla="*/ 2564855 h 6857997"/>
              <a:gd name="connsiteX12492" fmla="*/ 5200149 w 8851901"/>
              <a:gd name="connsiteY12492" fmla="*/ 2566113 h 6857997"/>
              <a:gd name="connsiteX12493" fmla="*/ 5201403 w 8851901"/>
              <a:gd name="connsiteY12493" fmla="*/ 2570305 h 6857997"/>
              <a:gd name="connsiteX12494" fmla="*/ 5201403 w 8851901"/>
              <a:gd name="connsiteY12494" fmla="*/ 2574080 h 6857997"/>
              <a:gd name="connsiteX12495" fmla="*/ 5201820 w 8851901"/>
              <a:gd name="connsiteY12495" fmla="*/ 2578273 h 6857997"/>
              <a:gd name="connsiteX12496" fmla="*/ 5202238 w 8851901"/>
              <a:gd name="connsiteY12496" fmla="*/ 2581207 h 6857997"/>
              <a:gd name="connsiteX12497" fmla="*/ 5199732 w 8851901"/>
              <a:gd name="connsiteY12497" fmla="*/ 2582046 h 6857997"/>
              <a:gd name="connsiteX12498" fmla="*/ 5197643 w 8851901"/>
              <a:gd name="connsiteY12498" fmla="*/ 2582884 h 6857997"/>
              <a:gd name="connsiteX12499" fmla="*/ 5196390 w 8851901"/>
              <a:gd name="connsiteY12499" fmla="*/ 2582884 h 6857997"/>
              <a:gd name="connsiteX12500" fmla="*/ 5195136 w 8851901"/>
              <a:gd name="connsiteY12500" fmla="*/ 2582046 h 6857997"/>
              <a:gd name="connsiteX12501" fmla="*/ 5194719 w 8851901"/>
              <a:gd name="connsiteY12501" fmla="*/ 2581207 h 6857997"/>
              <a:gd name="connsiteX12502" fmla="*/ 5194301 w 8851901"/>
              <a:gd name="connsiteY12502" fmla="*/ 2579951 h 6857997"/>
              <a:gd name="connsiteX12503" fmla="*/ 5193883 w 8851901"/>
              <a:gd name="connsiteY12503" fmla="*/ 2576594 h 6857997"/>
              <a:gd name="connsiteX12504" fmla="*/ 5193883 w 8851901"/>
              <a:gd name="connsiteY12504" fmla="*/ 2572404 h 6857997"/>
              <a:gd name="connsiteX12505" fmla="*/ 5192630 w 8851901"/>
              <a:gd name="connsiteY12505" fmla="*/ 2567790 h 6857997"/>
              <a:gd name="connsiteX12506" fmla="*/ 5191794 w 8851901"/>
              <a:gd name="connsiteY12506" fmla="*/ 2566113 h 6857997"/>
              <a:gd name="connsiteX12507" fmla="*/ 5190541 w 8851901"/>
              <a:gd name="connsiteY12507" fmla="*/ 2564017 h 6857997"/>
              <a:gd name="connsiteX12508" fmla="*/ 5188452 w 8851901"/>
              <a:gd name="connsiteY12508" fmla="*/ 2562759 h 6857997"/>
              <a:gd name="connsiteX12509" fmla="*/ 5186363 w 8851901"/>
              <a:gd name="connsiteY12509" fmla="*/ 2561502 h 6857997"/>
              <a:gd name="connsiteX12510" fmla="*/ 5355642 w 8851901"/>
              <a:gd name="connsiteY12510" fmla="*/ 2559075 h 6857997"/>
              <a:gd name="connsiteX12511" fmla="*/ 5359579 w 8851901"/>
              <a:gd name="connsiteY12511" fmla="*/ 2559075 h 6857997"/>
              <a:gd name="connsiteX12512" fmla="*/ 5363122 w 8851901"/>
              <a:gd name="connsiteY12512" fmla="*/ 2559863 h 6857997"/>
              <a:gd name="connsiteX12513" fmla="*/ 5365878 w 8851901"/>
              <a:gd name="connsiteY12513" fmla="*/ 2560651 h 6857997"/>
              <a:gd name="connsiteX12514" fmla="*/ 5368634 w 8851901"/>
              <a:gd name="connsiteY12514" fmla="*/ 2562620 h 6857997"/>
              <a:gd name="connsiteX12515" fmla="*/ 5370603 w 8851901"/>
              <a:gd name="connsiteY12515" fmla="*/ 2564586 h 6857997"/>
              <a:gd name="connsiteX12516" fmla="*/ 5372571 w 8851901"/>
              <a:gd name="connsiteY12516" fmla="*/ 2567346 h 6857997"/>
              <a:gd name="connsiteX12517" fmla="*/ 5373752 w 8851901"/>
              <a:gd name="connsiteY12517" fmla="*/ 2570890 h 6857997"/>
              <a:gd name="connsiteX12518" fmla="*/ 5374146 w 8851901"/>
              <a:gd name="connsiteY12518" fmla="*/ 2574827 h 6857997"/>
              <a:gd name="connsiteX12519" fmla="*/ 5373752 w 8851901"/>
              <a:gd name="connsiteY12519" fmla="*/ 2579951 h 6857997"/>
              <a:gd name="connsiteX12520" fmla="*/ 5371784 w 8851901"/>
              <a:gd name="connsiteY12520" fmla="*/ 2585462 h 6857997"/>
              <a:gd name="connsiteX12521" fmla="*/ 5369421 w 8851901"/>
              <a:gd name="connsiteY12521" fmla="*/ 2591767 h 6857997"/>
              <a:gd name="connsiteX12522" fmla="*/ 5370996 w 8851901"/>
              <a:gd name="connsiteY12522" fmla="*/ 2594128 h 6857997"/>
              <a:gd name="connsiteX12523" fmla="*/ 5372965 w 8851901"/>
              <a:gd name="connsiteY12523" fmla="*/ 2596098 h 6857997"/>
              <a:gd name="connsiteX12524" fmla="*/ 5376114 w 8851901"/>
              <a:gd name="connsiteY12524" fmla="*/ 2598460 h 6857997"/>
              <a:gd name="connsiteX12525" fmla="*/ 5378870 w 8851901"/>
              <a:gd name="connsiteY12525" fmla="*/ 2600823 h 6857997"/>
              <a:gd name="connsiteX12526" fmla="*/ 5380445 w 8851901"/>
              <a:gd name="connsiteY12526" fmla="*/ 2602398 h 6857997"/>
              <a:gd name="connsiteX12527" fmla="*/ 5381626 w 8851901"/>
              <a:gd name="connsiteY12527" fmla="*/ 2605153 h 6857997"/>
              <a:gd name="connsiteX12528" fmla="*/ 5378083 w 8851901"/>
              <a:gd name="connsiteY12528" fmla="*/ 2607519 h 6857997"/>
              <a:gd name="connsiteX12529" fmla="*/ 5374146 w 8851901"/>
              <a:gd name="connsiteY12529" fmla="*/ 2609487 h 6857997"/>
              <a:gd name="connsiteX12530" fmla="*/ 5370209 w 8851901"/>
              <a:gd name="connsiteY12530" fmla="*/ 2610671 h 6857997"/>
              <a:gd name="connsiteX12531" fmla="*/ 5366272 w 8851901"/>
              <a:gd name="connsiteY12531" fmla="*/ 2611063 h 6857997"/>
              <a:gd name="connsiteX12532" fmla="*/ 5363122 w 8851901"/>
              <a:gd name="connsiteY12532" fmla="*/ 2611457 h 6857997"/>
              <a:gd name="connsiteX12533" fmla="*/ 5359185 w 8851901"/>
              <a:gd name="connsiteY12533" fmla="*/ 2611063 h 6857997"/>
              <a:gd name="connsiteX12534" fmla="*/ 5355642 w 8851901"/>
              <a:gd name="connsiteY12534" fmla="*/ 2610671 h 6857997"/>
              <a:gd name="connsiteX12535" fmla="*/ 5352492 w 8851901"/>
              <a:gd name="connsiteY12535" fmla="*/ 2609487 h 6857997"/>
              <a:gd name="connsiteX12536" fmla="*/ 5346193 w 8851901"/>
              <a:gd name="connsiteY12536" fmla="*/ 2607126 h 6857997"/>
              <a:gd name="connsiteX12537" fmla="*/ 5340681 w 8851901"/>
              <a:gd name="connsiteY12537" fmla="*/ 2603579 h 6857997"/>
              <a:gd name="connsiteX12538" fmla="*/ 5335957 w 8851901"/>
              <a:gd name="connsiteY12538" fmla="*/ 2600431 h 6857997"/>
              <a:gd name="connsiteX12539" fmla="*/ 5332413 w 8851901"/>
              <a:gd name="connsiteY12539" fmla="*/ 2596885 h 6857997"/>
              <a:gd name="connsiteX12540" fmla="*/ 5334382 w 8851901"/>
              <a:gd name="connsiteY12540" fmla="*/ 2594914 h 6857997"/>
              <a:gd name="connsiteX12541" fmla="*/ 5336744 w 8851901"/>
              <a:gd name="connsiteY12541" fmla="*/ 2593735 h 6857997"/>
              <a:gd name="connsiteX12542" fmla="*/ 5338713 w 8851901"/>
              <a:gd name="connsiteY12542" fmla="*/ 2592553 h 6857997"/>
              <a:gd name="connsiteX12543" fmla="*/ 5340681 w 8851901"/>
              <a:gd name="connsiteY12543" fmla="*/ 2592553 h 6857997"/>
              <a:gd name="connsiteX12544" fmla="*/ 5342650 w 8851901"/>
              <a:gd name="connsiteY12544" fmla="*/ 2592946 h 6857997"/>
              <a:gd name="connsiteX12545" fmla="*/ 5344618 w 8851901"/>
              <a:gd name="connsiteY12545" fmla="*/ 2594128 h 6857997"/>
              <a:gd name="connsiteX12546" fmla="*/ 5348555 w 8851901"/>
              <a:gd name="connsiteY12546" fmla="*/ 2596491 h 6857997"/>
              <a:gd name="connsiteX12547" fmla="*/ 5351705 w 8851901"/>
              <a:gd name="connsiteY12547" fmla="*/ 2600037 h 6857997"/>
              <a:gd name="connsiteX12548" fmla="*/ 5355248 w 8851901"/>
              <a:gd name="connsiteY12548" fmla="*/ 2603579 h 6857997"/>
              <a:gd name="connsiteX12549" fmla="*/ 5358791 w 8851901"/>
              <a:gd name="connsiteY12549" fmla="*/ 2606733 h 6857997"/>
              <a:gd name="connsiteX12550" fmla="*/ 5359973 w 8851901"/>
              <a:gd name="connsiteY12550" fmla="*/ 2607519 h 6857997"/>
              <a:gd name="connsiteX12551" fmla="*/ 5361941 w 8851901"/>
              <a:gd name="connsiteY12551" fmla="*/ 2607911 h 6857997"/>
              <a:gd name="connsiteX12552" fmla="*/ 5364697 w 8851901"/>
              <a:gd name="connsiteY12552" fmla="*/ 2603186 h 6857997"/>
              <a:gd name="connsiteX12553" fmla="*/ 5366272 w 8851901"/>
              <a:gd name="connsiteY12553" fmla="*/ 2598854 h 6857997"/>
              <a:gd name="connsiteX12554" fmla="*/ 5367847 w 8851901"/>
              <a:gd name="connsiteY12554" fmla="*/ 2594128 h 6857997"/>
              <a:gd name="connsiteX12555" fmla="*/ 5367847 w 8851901"/>
              <a:gd name="connsiteY12555" fmla="*/ 2589403 h 6857997"/>
              <a:gd name="connsiteX12556" fmla="*/ 5368240 w 8851901"/>
              <a:gd name="connsiteY12556" fmla="*/ 2579555 h 6857997"/>
              <a:gd name="connsiteX12557" fmla="*/ 5368240 w 8851901"/>
              <a:gd name="connsiteY12557" fmla="*/ 2575224 h 6857997"/>
              <a:gd name="connsiteX12558" fmla="*/ 5369421 w 8851901"/>
              <a:gd name="connsiteY12558" fmla="*/ 2570890 h 6857997"/>
              <a:gd name="connsiteX12559" fmla="*/ 5367453 w 8851901"/>
              <a:gd name="connsiteY12559" fmla="*/ 2573253 h 6857997"/>
              <a:gd name="connsiteX12560" fmla="*/ 5365878 w 8851901"/>
              <a:gd name="connsiteY12560" fmla="*/ 2575224 h 6857997"/>
              <a:gd name="connsiteX12561" fmla="*/ 5363910 w 8851901"/>
              <a:gd name="connsiteY12561" fmla="*/ 2576011 h 6857997"/>
              <a:gd name="connsiteX12562" fmla="*/ 5362335 w 8851901"/>
              <a:gd name="connsiteY12562" fmla="*/ 2577192 h 6857997"/>
              <a:gd name="connsiteX12563" fmla="*/ 5360366 w 8851901"/>
              <a:gd name="connsiteY12563" fmla="*/ 2577192 h 6857997"/>
              <a:gd name="connsiteX12564" fmla="*/ 5358791 w 8851901"/>
              <a:gd name="connsiteY12564" fmla="*/ 2577192 h 6857997"/>
              <a:gd name="connsiteX12565" fmla="*/ 5354854 w 8851901"/>
              <a:gd name="connsiteY12565" fmla="*/ 2575618 h 6857997"/>
              <a:gd name="connsiteX12566" fmla="*/ 5350917 w 8851901"/>
              <a:gd name="connsiteY12566" fmla="*/ 2573253 h 6857997"/>
              <a:gd name="connsiteX12567" fmla="*/ 5346980 w 8851901"/>
              <a:gd name="connsiteY12567" fmla="*/ 2570890 h 6857997"/>
              <a:gd name="connsiteX12568" fmla="*/ 5343043 w 8851901"/>
              <a:gd name="connsiteY12568" fmla="*/ 2567739 h 6857997"/>
              <a:gd name="connsiteX12569" fmla="*/ 5338713 w 8851901"/>
              <a:gd name="connsiteY12569" fmla="*/ 2566165 h 6857997"/>
              <a:gd name="connsiteX12570" fmla="*/ 5341862 w 8851901"/>
              <a:gd name="connsiteY12570" fmla="*/ 2564195 h 6857997"/>
              <a:gd name="connsiteX12571" fmla="*/ 5345012 w 8851901"/>
              <a:gd name="connsiteY12571" fmla="*/ 2562224 h 6857997"/>
              <a:gd name="connsiteX12572" fmla="*/ 5348555 w 8851901"/>
              <a:gd name="connsiteY12572" fmla="*/ 2560651 h 6857997"/>
              <a:gd name="connsiteX12573" fmla="*/ 5352492 w 8851901"/>
              <a:gd name="connsiteY12573" fmla="*/ 2559863 h 6857997"/>
              <a:gd name="connsiteX12574" fmla="*/ 6668635 w 8851901"/>
              <a:gd name="connsiteY12574" fmla="*/ 2559073 h 6857997"/>
              <a:gd name="connsiteX12575" fmla="*/ 6670268 w 8851901"/>
              <a:gd name="connsiteY12575" fmla="*/ 2561852 h 6857997"/>
              <a:gd name="connsiteX12576" fmla="*/ 6670676 w 8851901"/>
              <a:gd name="connsiteY12576" fmla="*/ 2564233 h 6857997"/>
              <a:gd name="connsiteX12577" fmla="*/ 6670676 w 8851901"/>
              <a:gd name="connsiteY12577" fmla="*/ 2566614 h 6857997"/>
              <a:gd name="connsiteX12578" fmla="*/ 6670268 w 8851901"/>
              <a:gd name="connsiteY12578" fmla="*/ 2569391 h 6857997"/>
              <a:gd name="connsiteX12579" fmla="*/ 6668635 w 8851901"/>
              <a:gd name="connsiteY12579" fmla="*/ 2571376 h 6857997"/>
              <a:gd name="connsiteX12580" fmla="*/ 6667002 w 8851901"/>
              <a:gd name="connsiteY12580" fmla="*/ 2572962 h 6857997"/>
              <a:gd name="connsiteX12581" fmla="*/ 6662512 w 8851901"/>
              <a:gd name="connsiteY12581" fmla="*/ 2576534 h 6857997"/>
              <a:gd name="connsiteX12582" fmla="*/ 6652715 w 8851901"/>
              <a:gd name="connsiteY12582" fmla="*/ 2583281 h 6857997"/>
              <a:gd name="connsiteX12583" fmla="*/ 6648632 w 8851901"/>
              <a:gd name="connsiteY12583" fmla="*/ 2586853 h 6857997"/>
              <a:gd name="connsiteX12584" fmla="*/ 6646591 w 8851901"/>
              <a:gd name="connsiteY12584" fmla="*/ 2588837 h 6857997"/>
              <a:gd name="connsiteX12585" fmla="*/ 6645775 w 8851901"/>
              <a:gd name="connsiteY12585" fmla="*/ 2590821 h 6857997"/>
              <a:gd name="connsiteX12586" fmla="*/ 6643734 w 8851901"/>
              <a:gd name="connsiteY12586" fmla="*/ 2586853 h 6857997"/>
              <a:gd name="connsiteX12587" fmla="*/ 6642509 w 8851901"/>
              <a:gd name="connsiteY12587" fmla="*/ 2583281 h 6857997"/>
              <a:gd name="connsiteX12588" fmla="*/ 6642101 w 8851901"/>
              <a:gd name="connsiteY12588" fmla="*/ 2580109 h 6857997"/>
              <a:gd name="connsiteX12589" fmla="*/ 6642101 w 8851901"/>
              <a:gd name="connsiteY12589" fmla="*/ 2577725 h 6857997"/>
              <a:gd name="connsiteX12590" fmla="*/ 6642917 w 8851901"/>
              <a:gd name="connsiteY12590" fmla="*/ 2574552 h 6857997"/>
              <a:gd name="connsiteX12591" fmla="*/ 6644142 w 8851901"/>
              <a:gd name="connsiteY12591" fmla="*/ 2572171 h 6857997"/>
              <a:gd name="connsiteX12592" fmla="*/ 6644958 w 8851901"/>
              <a:gd name="connsiteY12592" fmla="*/ 2570186 h 6857997"/>
              <a:gd name="connsiteX12593" fmla="*/ 6647000 w 8851901"/>
              <a:gd name="connsiteY12593" fmla="*/ 2568201 h 6857997"/>
              <a:gd name="connsiteX12594" fmla="*/ 6649041 w 8851901"/>
              <a:gd name="connsiteY12594" fmla="*/ 2566614 h 6857997"/>
              <a:gd name="connsiteX12595" fmla="*/ 6651490 w 8851901"/>
              <a:gd name="connsiteY12595" fmla="*/ 2565422 h 6857997"/>
              <a:gd name="connsiteX12596" fmla="*/ 6656797 w 8851901"/>
              <a:gd name="connsiteY12596" fmla="*/ 2563042 h 6857997"/>
              <a:gd name="connsiteX12597" fmla="*/ 6662512 w 8851901"/>
              <a:gd name="connsiteY12597" fmla="*/ 2561056 h 6857997"/>
              <a:gd name="connsiteX12598" fmla="*/ 7478294 w 8851901"/>
              <a:gd name="connsiteY12598" fmla="*/ 2528915 h 6857997"/>
              <a:gd name="connsiteX12599" fmla="*/ 7479900 w 8851901"/>
              <a:gd name="connsiteY12599" fmla="*/ 2533443 h 6857997"/>
              <a:gd name="connsiteX12600" fmla="*/ 7480301 w 8851901"/>
              <a:gd name="connsiteY12600" fmla="*/ 2537969 h 6857997"/>
              <a:gd name="connsiteX12601" fmla="*/ 7480301 w 8851901"/>
              <a:gd name="connsiteY12601" fmla="*/ 2542083 h 6857997"/>
              <a:gd name="connsiteX12602" fmla="*/ 7479498 w 8851901"/>
              <a:gd name="connsiteY12602" fmla="*/ 2545378 h 6857997"/>
              <a:gd name="connsiteX12603" fmla="*/ 7477892 w 8851901"/>
              <a:gd name="connsiteY12603" fmla="*/ 2548668 h 6857997"/>
              <a:gd name="connsiteX12604" fmla="*/ 7475885 w 8851901"/>
              <a:gd name="connsiteY12604" fmla="*/ 2551137 h 6857997"/>
              <a:gd name="connsiteX12605" fmla="*/ 7473477 w 8851901"/>
              <a:gd name="connsiteY12605" fmla="*/ 2553196 h 6857997"/>
              <a:gd name="connsiteX12606" fmla="*/ 7470667 w 8851901"/>
              <a:gd name="connsiteY12606" fmla="*/ 2555255 h 6857997"/>
              <a:gd name="connsiteX12607" fmla="*/ 7467455 w 8851901"/>
              <a:gd name="connsiteY12607" fmla="*/ 2556489 h 6857997"/>
              <a:gd name="connsiteX12608" fmla="*/ 7464645 w 8851901"/>
              <a:gd name="connsiteY12608" fmla="*/ 2557723 h 6857997"/>
              <a:gd name="connsiteX12609" fmla="*/ 7457821 w 8851901"/>
              <a:gd name="connsiteY12609" fmla="*/ 2559780 h 6857997"/>
              <a:gd name="connsiteX12610" fmla="*/ 7445777 w 8851901"/>
              <a:gd name="connsiteY12610" fmla="*/ 2562249 h 6857997"/>
              <a:gd name="connsiteX12611" fmla="*/ 7445376 w 8851901"/>
              <a:gd name="connsiteY12611" fmla="*/ 2559371 h 6857997"/>
              <a:gd name="connsiteX12612" fmla="*/ 7445777 w 8851901"/>
              <a:gd name="connsiteY12612" fmla="*/ 2556489 h 6857997"/>
              <a:gd name="connsiteX12613" fmla="*/ 7446982 w 8851901"/>
              <a:gd name="connsiteY12613" fmla="*/ 2554842 h 6857997"/>
              <a:gd name="connsiteX12614" fmla="*/ 7448587 w 8851901"/>
              <a:gd name="connsiteY12614" fmla="*/ 2552785 h 6857997"/>
              <a:gd name="connsiteX12615" fmla="*/ 7450193 w 8851901"/>
              <a:gd name="connsiteY12615" fmla="*/ 2551137 h 6857997"/>
              <a:gd name="connsiteX12616" fmla="*/ 7453003 w 8851901"/>
              <a:gd name="connsiteY12616" fmla="*/ 2549492 h 6857997"/>
              <a:gd name="connsiteX12617" fmla="*/ 7458222 w 8851901"/>
              <a:gd name="connsiteY12617" fmla="*/ 2546612 h 6857997"/>
              <a:gd name="connsiteX12618" fmla="*/ 7464244 w 8851901"/>
              <a:gd name="connsiteY12618" fmla="*/ 2542906 h 6857997"/>
              <a:gd name="connsiteX12619" fmla="*/ 7470265 w 8851901"/>
              <a:gd name="connsiteY12619" fmla="*/ 2539614 h 6857997"/>
              <a:gd name="connsiteX12620" fmla="*/ 7472674 w 8851901"/>
              <a:gd name="connsiteY12620" fmla="*/ 2537147 h 6857997"/>
              <a:gd name="connsiteX12621" fmla="*/ 7475082 w 8851901"/>
              <a:gd name="connsiteY12621" fmla="*/ 2534264 h 6857997"/>
              <a:gd name="connsiteX12622" fmla="*/ 7477090 w 8851901"/>
              <a:gd name="connsiteY12622" fmla="*/ 2531795 h 6857997"/>
              <a:gd name="connsiteX12623" fmla="*/ 6707814 w 8851901"/>
              <a:gd name="connsiteY12623" fmla="*/ 2509862 h 6857997"/>
              <a:gd name="connsiteX12624" fmla="*/ 6712432 w 8851901"/>
              <a:gd name="connsiteY12624" fmla="*/ 2511064 h 6857997"/>
              <a:gd name="connsiteX12625" fmla="*/ 6715896 w 8851901"/>
              <a:gd name="connsiteY12625" fmla="*/ 2513063 h 6857997"/>
              <a:gd name="connsiteX12626" fmla="*/ 6719359 w 8851901"/>
              <a:gd name="connsiteY12626" fmla="*/ 2515467 h 6857997"/>
              <a:gd name="connsiteX12627" fmla="*/ 6722053 w 8851901"/>
              <a:gd name="connsiteY12627" fmla="*/ 2518665 h 6857997"/>
              <a:gd name="connsiteX12628" fmla="*/ 6723978 w 8851901"/>
              <a:gd name="connsiteY12628" fmla="*/ 2521866 h 6857997"/>
              <a:gd name="connsiteX12629" fmla="*/ 6725902 w 8851901"/>
              <a:gd name="connsiteY12629" fmla="*/ 2525463 h 6857997"/>
              <a:gd name="connsiteX12630" fmla="*/ 6727056 w 8851901"/>
              <a:gd name="connsiteY12630" fmla="*/ 2529461 h 6857997"/>
              <a:gd name="connsiteX12631" fmla="*/ 6727826 w 8851901"/>
              <a:gd name="connsiteY12631" fmla="*/ 2533461 h 6857997"/>
              <a:gd name="connsiteX12632" fmla="*/ 6727826 w 8851901"/>
              <a:gd name="connsiteY12632" fmla="*/ 2537859 h 6857997"/>
              <a:gd name="connsiteX12633" fmla="*/ 6727826 w 8851901"/>
              <a:gd name="connsiteY12633" fmla="*/ 2541456 h 6857997"/>
              <a:gd name="connsiteX12634" fmla="*/ 6727441 w 8851901"/>
              <a:gd name="connsiteY12634" fmla="*/ 2549453 h 6857997"/>
              <a:gd name="connsiteX12635" fmla="*/ 6725902 w 8851901"/>
              <a:gd name="connsiteY12635" fmla="*/ 2556653 h 6857997"/>
              <a:gd name="connsiteX12636" fmla="*/ 6723978 w 8851901"/>
              <a:gd name="connsiteY12636" fmla="*/ 2562249 h 6857997"/>
              <a:gd name="connsiteX12637" fmla="*/ 6718205 w 8851901"/>
              <a:gd name="connsiteY12637" fmla="*/ 2560651 h 6857997"/>
              <a:gd name="connsiteX12638" fmla="*/ 6713202 w 8851901"/>
              <a:gd name="connsiteY12638" fmla="*/ 2560251 h 6857997"/>
              <a:gd name="connsiteX12639" fmla="*/ 6707814 w 8851901"/>
              <a:gd name="connsiteY12639" fmla="*/ 2560251 h 6857997"/>
              <a:gd name="connsiteX12640" fmla="*/ 6703196 w 8851901"/>
              <a:gd name="connsiteY12640" fmla="*/ 2561451 h 6857997"/>
              <a:gd name="connsiteX12641" fmla="*/ 6702426 w 8851901"/>
              <a:gd name="connsiteY12641" fmla="*/ 2557852 h 6857997"/>
              <a:gd name="connsiteX12642" fmla="*/ 6702811 w 8851901"/>
              <a:gd name="connsiteY12642" fmla="*/ 2554253 h 6857997"/>
              <a:gd name="connsiteX12643" fmla="*/ 6703196 w 8851901"/>
              <a:gd name="connsiteY12643" fmla="*/ 2551453 h 6857997"/>
              <a:gd name="connsiteX12644" fmla="*/ 6704735 w 8851901"/>
              <a:gd name="connsiteY12644" fmla="*/ 2548653 h 6857997"/>
              <a:gd name="connsiteX12645" fmla="*/ 6707814 w 8851901"/>
              <a:gd name="connsiteY12645" fmla="*/ 2542657 h 6857997"/>
              <a:gd name="connsiteX12646" fmla="*/ 6711662 w 8851901"/>
              <a:gd name="connsiteY12646" fmla="*/ 2537059 h 6857997"/>
              <a:gd name="connsiteX12647" fmla="*/ 6713202 w 8851901"/>
              <a:gd name="connsiteY12647" fmla="*/ 2534260 h 6857997"/>
              <a:gd name="connsiteX12648" fmla="*/ 6714741 w 8851901"/>
              <a:gd name="connsiteY12648" fmla="*/ 2531461 h 6857997"/>
              <a:gd name="connsiteX12649" fmla="*/ 6715511 w 8851901"/>
              <a:gd name="connsiteY12649" fmla="*/ 2527861 h 6857997"/>
              <a:gd name="connsiteX12650" fmla="*/ 6715511 w 8851901"/>
              <a:gd name="connsiteY12650" fmla="*/ 2525063 h 6857997"/>
              <a:gd name="connsiteX12651" fmla="*/ 6715126 w 8851901"/>
              <a:gd name="connsiteY12651" fmla="*/ 2521463 h 6857997"/>
              <a:gd name="connsiteX12652" fmla="*/ 6713587 w 8851901"/>
              <a:gd name="connsiteY12652" fmla="*/ 2517464 h 6857997"/>
              <a:gd name="connsiteX12653" fmla="*/ 6711278 w 8851901"/>
              <a:gd name="connsiteY12653" fmla="*/ 2514264 h 6857997"/>
              <a:gd name="connsiteX12654" fmla="*/ 7944662 w 8851901"/>
              <a:gd name="connsiteY12654" fmla="*/ 2487638 h 6857997"/>
              <a:gd name="connsiteX12655" fmla="*/ 7947907 w 8851901"/>
              <a:gd name="connsiteY12655" fmla="*/ 2491210 h 6857997"/>
              <a:gd name="connsiteX12656" fmla="*/ 7951557 w 8851901"/>
              <a:gd name="connsiteY12656" fmla="*/ 2495577 h 6857997"/>
              <a:gd name="connsiteX12657" fmla="*/ 7956829 w 8851901"/>
              <a:gd name="connsiteY12657" fmla="*/ 2499943 h 6857997"/>
              <a:gd name="connsiteX12658" fmla="*/ 7962507 w 8851901"/>
              <a:gd name="connsiteY12658" fmla="*/ 2504707 h 6857997"/>
              <a:gd name="connsiteX12659" fmla="*/ 7974269 w 8851901"/>
              <a:gd name="connsiteY12659" fmla="*/ 2487638 h 6857997"/>
              <a:gd name="connsiteX12660" fmla="*/ 7979541 w 8851901"/>
              <a:gd name="connsiteY12660" fmla="*/ 2490813 h 6857997"/>
              <a:gd name="connsiteX12661" fmla="*/ 7984002 w 8851901"/>
              <a:gd name="connsiteY12661" fmla="*/ 2493989 h 6857997"/>
              <a:gd name="connsiteX12662" fmla="*/ 7986436 w 8851901"/>
              <a:gd name="connsiteY12662" fmla="*/ 2494782 h 6857997"/>
              <a:gd name="connsiteX12663" fmla="*/ 7988464 w 8851901"/>
              <a:gd name="connsiteY12663" fmla="*/ 2495180 h 6857997"/>
              <a:gd name="connsiteX12664" fmla="*/ 7990086 w 8851901"/>
              <a:gd name="connsiteY12664" fmla="*/ 2495180 h 6857997"/>
              <a:gd name="connsiteX12665" fmla="*/ 7991708 w 8851901"/>
              <a:gd name="connsiteY12665" fmla="*/ 2494386 h 6857997"/>
              <a:gd name="connsiteX12666" fmla="*/ 7992519 w 8851901"/>
              <a:gd name="connsiteY12666" fmla="*/ 2497164 h 6857997"/>
              <a:gd name="connsiteX12667" fmla="*/ 7993736 w 8851901"/>
              <a:gd name="connsiteY12667" fmla="*/ 2499943 h 6857997"/>
              <a:gd name="connsiteX12668" fmla="*/ 7997386 w 8851901"/>
              <a:gd name="connsiteY12668" fmla="*/ 2505895 h 6857997"/>
              <a:gd name="connsiteX12669" fmla="*/ 7999008 w 8851901"/>
              <a:gd name="connsiteY12669" fmla="*/ 2509070 h 6857997"/>
              <a:gd name="connsiteX12670" fmla="*/ 7999414 w 8851901"/>
              <a:gd name="connsiteY12670" fmla="*/ 2511847 h 6857997"/>
              <a:gd name="connsiteX12671" fmla="*/ 7999414 w 8851901"/>
              <a:gd name="connsiteY12671" fmla="*/ 2513436 h 6857997"/>
              <a:gd name="connsiteX12672" fmla="*/ 7999414 w 8851901"/>
              <a:gd name="connsiteY12672" fmla="*/ 2514631 h 6857997"/>
              <a:gd name="connsiteX12673" fmla="*/ 7998603 w 8851901"/>
              <a:gd name="connsiteY12673" fmla="*/ 2516219 h 6857997"/>
              <a:gd name="connsiteX12674" fmla="*/ 7997386 w 8851901"/>
              <a:gd name="connsiteY12674" fmla="*/ 2517804 h 6857997"/>
              <a:gd name="connsiteX12675" fmla="*/ 7993736 w 8851901"/>
              <a:gd name="connsiteY12675" fmla="*/ 2514631 h 6857997"/>
              <a:gd name="connsiteX12676" fmla="*/ 7988869 w 8851901"/>
              <a:gd name="connsiteY12676" fmla="*/ 2512248 h 6857997"/>
              <a:gd name="connsiteX12677" fmla="*/ 7984408 w 8851901"/>
              <a:gd name="connsiteY12677" fmla="*/ 2510263 h 6857997"/>
              <a:gd name="connsiteX12678" fmla="*/ 7979541 w 8851901"/>
              <a:gd name="connsiteY12678" fmla="*/ 2509466 h 6857997"/>
              <a:gd name="connsiteX12679" fmla="*/ 7969807 w 8851901"/>
              <a:gd name="connsiteY12679" fmla="*/ 2507482 h 6857997"/>
              <a:gd name="connsiteX12680" fmla="*/ 7960074 w 8851901"/>
              <a:gd name="connsiteY12680" fmla="*/ 2506294 h 6857997"/>
              <a:gd name="connsiteX12681" fmla="*/ 7956018 w 8851901"/>
              <a:gd name="connsiteY12681" fmla="*/ 2505499 h 6857997"/>
              <a:gd name="connsiteX12682" fmla="*/ 7952368 w 8851901"/>
              <a:gd name="connsiteY12682" fmla="*/ 2504707 h 6857997"/>
              <a:gd name="connsiteX12683" fmla="*/ 7949123 w 8851901"/>
              <a:gd name="connsiteY12683" fmla="*/ 2503120 h 6857997"/>
              <a:gd name="connsiteX12684" fmla="*/ 7946690 w 8851901"/>
              <a:gd name="connsiteY12684" fmla="*/ 2501529 h 6857997"/>
              <a:gd name="connsiteX12685" fmla="*/ 7944662 w 8851901"/>
              <a:gd name="connsiteY12685" fmla="*/ 2499150 h 6857997"/>
              <a:gd name="connsiteX12686" fmla="*/ 7943851 w 8851901"/>
              <a:gd name="connsiteY12686" fmla="*/ 2496371 h 6857997"/>
              <a:gd name="connsiteX12687" fmla="*/ 7943851 w 8851901"/>
              <a:gd name="connsiteY12687" fmla="*/ 2492402 h 6857997"/>
              <a:gd name="connsiteX12688" fmla="*/ 7327155 w 8851901"/>
              <a:gd name="connsiteY12688" fmla="*/ 2487638 h 6857997"/>
              <a:gd name="connsiteX12689" fmla="*/ 7329565 w 8851901"/>
              <a:gd name="connsiteY12689" fmla="*/ 2487638 h 6857997"/>
              <a:gd name="connsiteX12690" fmla="*/ 7333180 w 8851901"/>
              <a:gd name="connsiteY12690" fmla="*/ 2488462 h 6857997"/>
              <a:gd name="connsiteX12691" fmla="*/ 7342819 w 8851901"/>
              <a:gd name="connsiteY12691" fmla="*/ 2491343 h 6857997"/>
              <a:gd name="connsiteX12692" fmla="*/ 7356476 w 8851901"/>
              <a:gd name="connsiteY12692" fmla="*/ 2497516 h 6857997"/>
              <a:gd name="connsiteX12693" fmla="*/ 7355271 w 8851901"/>
              <a:gd name="connsiteY12693" fmla="*/ 2499577 h 6857997"/>
              <a:gd name="connsiteX12694" fmla="*/ 7353664 w 8851901"/>
              <a:gd name="connsiteY12694" fmla="*/ 2501222 h 6857997"/>
              <a:gd name="connsiteX12695" fmla="*/ 7349648 w 8851901"/>
              <a:gd name="connsiteY12695" fmla="*/ 2503693 h 6857997"/>
              <a:gd name="connsiteX12696" fmla="*/ 7345631 w 8851901"/>
              <a:gd name="connsiteY12696" fmla="*/ 2505335 h 6857997"/>
              <a:gd name="connsiteX12697" fmla="*/ 7342016 w 8851901"/>
              <a:gd name="connsiteY12697" fmla="*/ 2506574 h 6857997"/>
              <a:gd name="connsiteX12698" fmla="*/ 7338401 w 8851901"/>
              <a:gd name="connsiteY12698" fmla="*/ 2508216 h 6857997"/>
              <a:gd name="connsiteX12699" fmla="*/ 7334385 w 8851901"/>
              <a:gd name="connsiteY12699" fmla="*/ 2511098 h 6857997"/>
              <a:gd name="connsiteX12700" fmla="*/ 7333180 w 8851901"/>
              <a:gd name="connsiteY12700" fmla="*/ 2512749 h 6857997"/>
              <a:gd name="connsiteX12701" fmla="*/ 7331573 w 8851901"/>
              <a:gd name="connsiteY12701" fmla="*/ 2514803 h 6857997"/>
              <a:gd name="connsiteX12702" fmla="*/ 7329966 w 8851901"/>
              <a:gd name="connsiteY12702" fmla="*/ 2517685 h 6857997"/>
              <a:gd name="connsiteX12703" fmla="*/ 7328761 w 8851901"/>
              <a:gd name="connsiteY12703" fmla="*/ 2520979 h 6857997"/>
              <a:gd name="connsiteX12704" fmla="*/ 7325950 w 8851901"/>
              <a:gd name="connsiteY12704" fmla="*/ 2509042 h 6857997"/>
              <a:gd name="connsiteX12705" fmla="*/ 7323941 w 8851901"/>
              <a:gd name="connsiteY12705" fmla="*/ 2499986 h 6857997"/>
              <a:gd name="connsiteX12706" fmla="*/ 7323138 w 8851901"/>
              <a:gd name="connsiteY12706" fmla="*/ 2492989 h 6857997"/>
              <a:gd name="connsiteX12707" fmla="*/ 7323138 w 8851901"/>
              <a:gd name="connsiteY12707" fmla="*/ 2490932 h 6857997"/>
              <a:gd name="connsiteX12708" fmla="*/ 7323941 w 8851901"/>
              <a:gd name="connsiteY12708" fmla="*/ 2488873 h 6857997"/>
              <a:gd name="connsiteX12709" fmla="*/ 7325146 w 8851901"/>
              <a:gd name="connsiteY12709" fmla="*/ 2488051 h 6857997"/>
              <a:gd name="connsiteX12710" fmla="*/ 7561357 w 8851901"/>
              <a:gd name="connsiteY12710" fmla="*/ 2474936 h 6857997"/>
              <a:gd name="connsiteX12711" fmla="*/ 7562104 w 8851901"/>
              <a:gd name="connsiteY12711" fmla="*/ 2482877 h 6857997"/>
              <a:gd name="connsiteX12712" fmla="*/ 7562851 w 8851901"/>
              <a:gd name="connsiteY12712" fmla="*/ 2490021 h 6857997"/>
              <a:gd name="connsiteX12713" fmla="*/ 7562104 w 8851901"/>
              <a:gd name="connsiteY12713" fmla="*/ 2493989 h 6857997"/>
              <a:gd name="connsiteX12714" fmla="*/ 7561730 w 8851901"/>
              <a:gd name="connsiteY12714" fmla="*/ 2497561 h 6857997"/>
              <a:gd name="connsiteX12715" fmla="*/ 7560983 w 8851901"/>
              <a:gd name="connsiteY12715" fmla="*/ 2500738 h 6857997"/>
              <a:gd name="connsiteX12716" fmla="*/ 7559489 w 8851901"/>
              <a:gd name="connsiteY12716" fmla="*/ 2504309 h 6857997"/>
              <a:gd name="connsiteX12717" fmla="*/ 7557995 w 8851901"/>
              <a:gd name="connsiteY12717" fmla="*/ 2507085 h 6857997"/>
              <a:gd name="connsiteX12718" fmla="*/ 7556127 w 8851901"/>
              <a:gd name="connsiteY12718" fmla="*/ 2509466 h 6857997"/>
              <a:gd name="connsiteX12719" fmla="*/ 7554260 w 8851901"/>
              <a:gd name="connsiteY12719" fmla="*/ 2512644 h 6857997"/>
              <a:gd name="connsiteX12720" fmla="*/ 7552019 w 8851901"/>
              <a:gd name="connsiteY12720" fmla="*/ 2514631 h 6857997"/>
              <a:gd name="connsiteX12721" fmla="*/ 7549404 w 8851901"/>
              <a:gd name="connsiteY12721" fmla="*/ 2516612 h 6857997"/>
              <a:gd name="connsiteX12722" fmla="*/ 7546042 w 8851901"/>
              <a:gd name="connsiteY12722" fmla="*/ 2517804 h 6857997"/>
              <a:gd name="connsiteX12723" fmla="*/ 7542680 w 8851901"/>
              <a:gd name="connsiteY12723" fmla="*/ 2518995 h 6857997"/>
              <a:gd name="connsiteX12724" fmla="*/ 7538945 w 8851901"/>
              <a:gd name="connsiteY12724" fmla="*/ 2519391 h 6857997"/>
              <a:gd name="connsiteX12725" fmla="*/ 7537825 w 8851901"/>
              <a:gd name="connsiteY12725" fmla="*/ 2516612 h 6857997"/>
              <a:gd name="connsiteX12726" fmla="*/ 7537451 w 8851901"/>
              <a:gd name="connsiteY12726" fmla="*/ 2513436 h 6857997"/>
              <a:gd name="connsiteX12727" fmla="*/ 7537451 w 8851901"/>
              <a:gd name="connsiteY12727" fmla="*/ 2511055 h 6857997"/>
              <a:gd name="connsiteX12728" fmla="*/ 7537825 w 8851901"/>
              <a:gd name="connsiteY12728" fmla="*/ 2508672 h 6857997"/>
              <a:gd name="connsiteX12729" fmla="*/ 7539319 w 8851901"/>
              <a:gd name="connsiteY12729" fmla="*/ 2506690 h 6857997"/>
              <a:gd name="connsiteX12730" fmla="*/ 7540813 w 8851901"/>
              <a:gd name="connsiteY12730" fmla="*/ 2504705 h 6857997"/>
              <a:gd name="connsiteX12731" fmla="*/ 7544922 w 8851901"/>
              <a:gd name="connsiteY12731" fmla="*/ 2500738 h 6857997"/>
              <a:gd name="connsiteX12732" fmla="*/ 7549404 w 8851901"/>
              <a:gd name="connsiteY12732" fmla="*/ 2495974 h 6857997"/>
              <a:gd name="connsiteX12733" fmla="*/ 7553886 w 8851901"/>
              <a:gd name="connsiteY12733" fmla="*/ 2490417 h 6857997"/>
              <a:gd name="connsiteX12734" fmla="*/ 7556127 w 8851901"/>
              <a:gd name="connsiteY12734" fmla="*/ 2487638 h 6857997"/>
              <a:gd name="connsiteX12735" fmla="*/ 7557995 w 8851901"/>
              <a:gd name="connsiteY12735" fmla="*/ 2483669 h 6857997"/>
              <a:gd name="connsiteX12736" fmla="*/ 7559863 w 8851901"/>
              <a:gd name="connsiteY12736" fmla="*/ 2479700 h 6857997"/>
              <a:gd name="connsiteX12737" fmla="*/ 7577850 w 8851901"/>
              <a:gd name="connsiteY12737" fmla="*/ 2462235 h 6857997"/>
              <a:gd name="connsiteX12738" fmla="*/ 7580916 w 8851901"/>
              <a:gd name="connsiteY12738" fmla="*/ 2464674 h 6857997"/>
              <a:gd name="connsiteX12739" fmla="*/ 7583215 w 8851901"/>
              <a:gd name="connsiteY12739" fmla="*/ 2466709 h 6857997"/>
              <a:gd name="connsiteX12740" fmla="*/ 7584365 w 8851901"/>
              <a:gd name="connsiteY12740" fmla="*/ 2468742 h 6857997"/>
              <a:gd name="connsiteX12741" fmla="*/ 7585514 w 8851901"/>
              <a:gd name="connsiteY12741" fmla="*/ 2471181 h 6857997"/>
              <a:gd name="connsiteX12742" fmla="*/ 7586281 w 8851901"/>
              <a:gd name="connsiteY12742" fmla="*/ 2473215 h 6857997"/>
              <a:gd name="connsiteX12743" fmla="*/ 7586664 w 8851901"/>
              <a:gd name="connsiteY12743" fmla="*/ 2475245 h 6857997"/>
              <a:gd name="connsiteX12744" fmla="*/ 7586281 w 8851901"/>
              <a:gd name="connsiteY12744" fmla="*/ 2477280 h 6857997"/>
              <a:gd name="connsiteX12745" fmla="*/ 7586281 w 8851901"/>
              <a:gd name="connsiteY12745" fmla="*/ 2478907 h 6857997"/>
              <a:gd name="connsiteX12746" fmla="*/ 7584365 w 8851901"/>
              <a:gd name="connsiteY12746" fmla="*/ 2483784 h 6857997"/>
              <a:gd name="connsiteX12747" fmla="*/ 7582449 w 8851901"/>
              <a:gd name="connsiteY12747" fmla="*/ 2487444 h 6857997"/>
              <a:gd name="connsiteX12748" fmla="*/ 7577084 w 8851901"/>
              <a:gd name="connsiteY12748" fmla="*/ 2495577 h 6857997"/>
              <a:gd name="connsiteX12749" fmla="*/ 7576317 w 8851901"/>
              <a:gd name="connsiteY12749" fmla="*/ 2491105 h 6857997"/>
              <a:gd name="connsiteX12750" fmla="*/ 7575934 w 8851901"/>
              <a:gd name="connsiteY12750" fmla="*/ 2487041 h 6857997"/>
              <a:gd name="connsiteX12751" fmla="*/ 7575551 w 8851901"/>
              <a:gd name="connsiteY12751" fmla="*/ 2478499 h 6857997"/>
              <a:gd name="connsiteX12752" fmla="*/ 7576317 w 8851901"/>
              <a:gd name="connsiteY12752" fmla="*/ 2469963 h 6857997"/>
              <a:gd name="connsiteX12753" fmla="*/ 7554577 w 8851901"/>
              <a:gd name="connsiteY12753" fmla="*/ 2435246 h 6857997"/>
              <a:gd name="connsiteX12754" fmla="*/ 7555731 w 8851901"/>
              <a:gd name="connsiteY12754" fmla="*/ 2435637 h 6857997"/>
              <a:gd name="connsiteX12755" fmla="*/ 7556501 w 8851901"/>
              <a:gd name="connsiteY12755" fmla="*/ 2436428 h 6857997"/>
              <a:gd name="connsiteX12756" fmla="*/ 7556501 w 8851901"/>
              <a:gd name="connsiteY12756" fmla="*/ 2438008 h 6857997"/>
              <a:gd name="connsiteX12757" fmla="*/ 7555731 w 8851901"/>
              <a:gd name="connsiteY12757" fmla="*/ 2439586 h 6857997"/>
              <a:gd name="connsiteX12758" fmla="*/ 7555346 w 8851901"/>
              <a:gd name="connsiteY12758" fmla="*/ 2441559 h 6857997"/>
              <a:gd name="connsiteX12759" fmla="*/ 7553037 w 8851901"/>
              <a:gd name="connsiteY12759" fmla="*/ 2445899 h 6857997"/>
              <a:gd name="connsiteX12760" fmla="*/ 7550343 w 8851901"/>
              <a:gd name="connsiteY12760" fmla="*/ 2451031 h 6857997"/>
              <a:gd name="connsiteX12761" fmla="*/ 7547649 w 8851901"/>
              <a:gd name="connsiteY12761" fmla="*/ 2456160 h 6857997"/>
              <a:gd name="connsiteX12762" fmla="*/ 7547265 w 8851901"/>
              <a:gd name="connsiteY12762" fmla="*/ 2458528 h 6857997"/>
              <a:gd name="connsiteX12763" fmla="*/ 7546880 w 8851901"/>
              <a:gd name="connsiteY12763" fmla="*/ 2460501 h 6857997"/>
              <a:gd name="connsiteX12764" fmla="*/ 7546495 w 8851901"/>
              <a:gd name="connsiteY12764" fmla="*/ 2462080 h 6857997"/>
              <a:gd name="connsiteX12765" fmla="*/ 7546880 w 8851901"/>
              <a:gd name="connsiteY12765" fmla="*/ 2464053 h 6857997"/>
              <a:gd name="connsiteX12766" fmla="*/ 7533025 w 8851901"/>
              <a:gd name="connsiteY12766" fmla="*/ 2453398 h 6857997"/>
              <a:gd name="connsiteX12767" fmla="*/ 7529562 w 8851901"/>
              <a:gd name="connsiteY12767" fmla="*/ 2456553 h 6857997"/>
              <a:gd name="connsiteX12768" fmla="*/ 7526868 w 8851901"/>
              <a:gd name="connsiteY12768" fmla="*/ 2459316 h 6857997"/>
              <a:gd name="connsiteX12769" fmla="*/ 7525328 w 8851901"/>
              <a:gd name="connsiteY12769" fmla="*/ 2462080 h 6857997"/>
              <a:gd name="connsiteX12770" fmla="*/ 7523789 w 8851901"/>
              <a:gd name="connsiteY12770" fmla="*/ 2465631 h 6857997"/>
              <a:gd name="connsiteX12771" fmla="*/ 7522634 w 8851901"/>
              <a:gd name="connsiteY12771" fmla="*/ 2468394 h 6857997"/>
              <a:gd name="connsiteX12772" fmla="*/ 7522249 w 8851901"/>
              <a:gd name="connsiteY12772" fmla="*/ 2471944 h 6857997"/>
              <a:gd name="connsiteX12773" fmla="*/ 7521865 w 8851901"/>
              <a:gd name="connsiteY12773" fmla="*/ 2478259 h 6857997"/>
              <a:gd name="connsiteX12774" fmla="*/ 7521865 w 8851901"/>
              <a:gd name="connsiteY12774" fmla="*/ 2484965 h 6857997"/>
              <a:gd name="connsiteX12775" fmla="*/ 7521480 w 8851901"/>
              <a:gd name="connsiteY12775" fmla="*/ 2488122 h 6857997"/>
              <a:gd name="connsiteX12776" fmla="*/ 7521095 w 8851901"/>
              <a:gd name="connsiteY12776" fmla="*/ 2491282 h 6857997"/>
              <a:gd name="connsiteX12777" fmla="*/ 7519556 w 8851901"/>
              <a:gd name="connsiteY12777" fmla="*/ 2494440 h 6857997"/>
              <a:gd name="connsiteX12778" fmla="*/ 7518016 w 8851901"/>
              <a:gd name="connsiteY12778" fmla="*/ 2497596 h 6857997"/>
              <a:gd name="connsiteX12779" fmla="*/ 7515707 w 8851901"/>
              <a:gd name="connsiteY12779" fmla="*/ 2500357 h 6857997"/>
              <a:gd name="connsiteX12780" fmla="*/ 7512243 w 8851901"/>
              <a:gd name="connsiteY12780" fmla="*/ 2503514 h 6857997"/>
              <a:gd name="connsiteX12781" fmla="*/ 7509165 w 8851901"/>
              <a:gd name="connsiteY12781" fmla="*/ 2496808 h 6857997"/>
              <a:gd name="connsiteX12782" fmla="*/ 7506856 w 8851901"/>
              <a:gd name="connsiteY12782" fmla="*/ 2490491 h 6857997"/>
              <a:gd name="connsiteX12783" fmla="*/ 7505701 w 8851901"/>
              <a:gd name="connsiteY12783" fmla="*/ 2484575 h 6857997"/>
              <a:gd name="connsiteX12784" fmla="*/ 7505701 w 8851901"/>
              <a:gd name="connsiteY12784" fmla="*/ 2479048 h 6857997"/>
              <a:gd name="connsiteX12785" fmla="*/ 7507240 w 8851901"/>
              <a:gd name="connsiteY12785" fmla="*/ 2473918 h 6857997"/>
              <a:gd name="connsiteX12786" fmla="*/ 7509165 w 8851901"/>
              <a:gd name="connsiteY12786" fmla="*/ 2469182 h 6857997"/>
              <a:gd name="connsiteX12787" fmla="*/ 7511859 w 8851901"/>
              <a:gd name="connsiteY12787" fmla="*/ 2464840 h 6857997"/>
              <a:gd name="connsiteX12788" fmla="*/ 7515322 w 8851901"/>
              <a:gd name="connsiteY12788" fmla="*/ 2460501 h 6857997"/>
              <a:gd name="connsiteX12789" fmla="*/ 7519556 w 8851901"/>
              <a:gd name="connsiteY12789" fmla="*/ 2456553 h 6857997"/>
              <a:gd name="connsiteX12790" fmla="*/ 7523789 w 8851901"/>
              <a:gd name="connsiteY12790" fmla="*/ 2453005 h 6857997"/>
              <a:gd name="connsiteX12791" fmla="*/ 7528407 w 8851901"/>
              <a:gd name="connsiteY12791" fmla="*/ 2449846 h 6857997"/>
              <a:gd name="connsiteX12792" fmla="*/ 7533795 w 8851901"/>
              <a:gd name="connsiteY12792" fmla="*/ 2446292 h 6857997"/>
              <a:gd name="connsiteX12793" fmla="*/ 7543416 w 8851901"/>
              <a:gd name="connsiteY12793" fmla="*/ 2440375 h 6857997"/>
              <a:gd name="connsiteX12794" fmla="*/ 7552653 w 8851901"/>
              <a:gd name="connsiteY12794" fmla="*/ 2435637 h 6857997"/>
              <a:gd name="connsiteX12795" fmla="*/ 7592043 w 8851901"/>
              <a:gd name="connsiteY12795" fmla="*/ 2430485 h 6857997"/>
              <a:gd name="connsiteX12796" fmla="*/ 7594336 w 8851901"/>
              <a:gd name="connsiteY12796" fmla="*/ 2432951 h 6857997"/>
              <a:gd name="connsiteX12797" fmla="*/ 7595865 w 8851901"/>
              <a:gd name="connsiteY12797" fmla="*/ 2435010 h 6857997"/>
              <a:gd name="connsiteX12798" fmla="*/ 7597394 w 8851901"/>
              <a:gd name="connsiteY12798" fmla="*/ 2437069 h 6857997"/>
              <a:gd name="connsiteX12799" fmla="*/ 7597776 w 8851901"/>
              <a:gd name="connsiteY12799" fmla="*/ 2439541 h 6857997"/>
              <a:gd name="connsiteX12800" fmla="*/ 7597776 w 8851901"/>
              <a:gd name="connsiteY12800" fmla="*/ 2441595 h 6857997"/>
              <a:gd name="connsiteX12801" fmla="*/ 7597394 w 8851901"/>
              <a:gd name="connsiteY12801" fmla="*/ 2443656 h 6857997"/>
              <a:gd name="connsiteX12802" fmla="*/ 7596247 w 8851901"/>
              <a:gd name="connsiteY12802" fmla="*/ 2445714 h 6857997"/>
              <a:gd name="connsiteX12803" fmla="*/ 7595483 w 8851901"/>
              <a:gd name="connsiteY12803" fmla="*/ 2447771 h 6857997"/>
              <a:gd name="connsiteX12804" fmla="*/ 7592425 w 8851901"/>
              <a:gd name="connsiteY12804" fmla="*/ 2451476 h 6857997"/>
              <a:gd name="connsiteX12805" fmla="*/ 7589750 w 8851901"/>
              <a:gd name="connsiteY12805" fmla="*/ 2455592 h 6857997"/>
              <a:gd name="connsiteX12806" fmla="*/ 7587075 w 8851901"/>
              <a:gd name="connsiteY12806" fmla="*/ 2459707 h 6857997"/>
              <a:gd name="connsiteX12807" fmla="*/ 7584782 w 8851901"/>
              <a:gd name="connsiteY12807" fmla="*/ 2463821 h 6857997"/>
              <a:gd name="connsiteX12808" fmla="*/ 7581342 w 8851901"/>
              <a:gd name="connsiteY12808" fmla="*/ 2460944 h 6857997"/>
              <a:gd name="connsiteX12809" fmla="*/ 7579431 w 8851901"/>
              <a:gd name="connsiteY12809" fmla="*/ 2458063 h 6857997"/>
              <a:gd name="connsiteX12810" fmla="*/ 7577902 w 8851901"/>
              <a:gd name="connsiteY12810" fmla="*/ 2455181 h 6857997"/>
              <a:gd name="connsiteX12811" fmla="*/ 7577138 w 8851901"/>
              <a:gd name="connsiteY12811" fmla="*/ 2452712 h 6857997"/>
              <a:gd name="connsiteX12812" fmla="*/ 7577138 w 8851901"/>
              <a:gd name="connsiteY12812" fmla="*/ 2450653 h 6857997"/>
              <a:gd name="connsiteX12813" fmla="*/ 7577520 w 8851901"/>
              <a:gd name="connsiteY12813" fmla="*/ 2448183 h 6857997"/>
              <a:gd name="connsiteX12814" fmla="*/ 7578667 w 8851901"/>
              <a:gd name="connsiteY12814" fmla="*/ 2446125 h 6857997"/>
              <a:gd name="connsiteX12815" fmla="*/ 7579431 w 8851901"/>
              <a:gd name="connsiteY12815" fmla="*/ 2444066 h 6857997"/>
              <a:gd name="connsiteX12816" fmla="*/ 7582871 w 8851901"/>
              <a:gd name="connsiteY12816" fmla="*/ 2439949 h 6857997"/>
              <a:gd name="connsiteX12817" fmla="*/ 7586310 w 8851901"/>
              <a:gd name="connsiteY12817" fmla="*/ 2436657 h 6857997"/>
              <a:gd name="connsiteX12818" fmla="*/ 7589750 w 8851901"/>
              <a:gd name="connsiteY12818" fmla="*/ 2433364 h 6857997"/>
              <a:gd name="connsiteX12819" fmla="*/ 7957609 w 8851901"/>
              <a:gd name="connsiteY12819" fmla="*/ 2393964 h 6857997"/>
              <a:gd name="connsiteX12820" fmla="*/ 7959149 w 8851901"/>
              <a:gd name="connsiteY12820" fmla="*/ 2394777 h 6857997"/>
              <a:gd name="connsiteX12821" fmla="*/ 7959534 w 8851901"/>
              <a:gd name="connsiteY12821" fmla="*/ 2396403 h 6857997"/>
              <a:gd name="connsiteX12822" fmla="*/ 7959918 w 8851901"/>
              <a:gd name="connsiteY12822" fmla="*/ 2397217 h 6857997"/>
              <a:gd name="connsiteX12823" fmla="*/ 7959918 w 8851901"/>
              <a:gd name="connsiteY12823" fmla="*/ 2398841 h 6857997"/>
              <a:gd name="connsiteX12824" fmla="*/ 7959149 w 8851901"/>
              <a:gd name="connsiteY12824" fmla="*/ 2401282 h 6857997"/>
              <a:gd name="connsiteX12825" fmla="*/ 7957994 w 8851901"/>
              <a:gd name="connsiteY12825" fmla="*/ 2403718 h 6857997"/>
              <a:gd name="connsiteX12826" fmla="*/ 7959534 w 8851901"/>
              <a:gd name="connsiteY12826" fmla="*/ 2405749 h 6857997"/>
              <a:gd name="connsiteX12827" fmla="*/ 7961458 w 8851901"/>
              <a:gd name="connsiteY12827" fmla="*/ 2408186 h 6857997"/>
              <a:gd name="connsiteX12828" fmla="*/ 7962228 w 8851901"/>
              <a:gd name="connsiteY12828" fmla="*/ 2411032 h 6857997"/>
              <a:gd name="connsiteX12829" fmla="*/ 7963767 w 8851901"/>
              <a:gd name="connsiteY12829" fmla="*/ 2414282 h 6857997"/>
              <a:gd name="connsiteX12830" fmla="*/ 7965691 w 8851901"/>
              <a:gd name="connsiteY12830" fmla="*/ 2421194 h 6857997"/>
              <a:gd name="connsiteX12831" fmla="*/ 7966076 w 8851901"/>
              <a:gd name="connsiteY12831" fmla="*/ 2429320 h 6857997"/>
              <a:gd name="connsiteX12832" fmla="*/ 7966076 w 8851901"/>
              <a:gd name="connsiteY12832" fmla="*/ 2433382 h 6857997"/>
              <a:gd name="connsiteX12833" fmla="*/ 7966076 w 8851901"/>
              <a:gd name="connsiteY12833" fmla="*/ 2437446 h 6857997"/>
              <a:gd name="connsiteX12834" fmla="*/ 7965306 w 8851901"/>
              <a:gd name="connsiteY12834" fmla="*/ 2441916 h 6857997"/>
              <a:gd name="connsiteX12835" fmla="*/ 7964152 w 8851901"/>
              <a:gd name="connsiteY12835" fmla="*/ 2445983 h 6857997"/>
              <a:gd name="connsiteX12836" fmla="*/ 7962612 w 8851901"/>
              <a:gd name="connsiteY12836" fmla="*/ 2450448 h 6857997"/>
              <a:gd name="connsiteX12837" fmla="*/ 7960688 w 8851901"/>
              <a:gd name="connsiteY12837" fmla="*/ 2454110 h 6857997"/>
              <a:gd name="connsiteX12838" fmla="*/ 7959149 w 8851901"/>
              <a:gd name="connsiteY12838" fmla="*/ 2458173 h 6857997"/>
              <a:gd name="connsiteX12839" fmla="*/ 7956070 w 8851901"/>
              <a:gd name="connsiteY12839" fmla="*/ 2462235 h 6857997"/>
              <a:gd name="connsiteX12840" fmla="*/ 7957224 w 8851901"/>
              <a:gd name="connsiteY12840" fmla="*/ 2457766 h 6857997"/>
              <a:gd name="connsiteX12841" fmla="*/ 7957609 w 8851901"/>
              <a:gd name="connsiteY12841" fmla="*/ 2453701 h 6857997"/>
              <a:gd name="connsiteX12842" fmla="*/ 7957609 w 8851901"/>
              <a:gd name="connsiteY12842" fmla="*/ 2449232 h 6857997"/>
              <a:gd name="connsiteX12843" fmla="*/ 7957224 w 8851901"/>
              <a:gd name="connsiteY12843" fmla="*/ 2444761 h 6857997"/>
              <a:gd name="connsiteX12844" fmla="*/ 7956070 w 8851901"/>
              <a:gd name="connsiteY12844" fmla="*/ 2436228 h 6857997"/>
              <a:gd name="connsiteX12845" fmla="*/ 7954915 w 8851901"/>
              <a:gd name="connsiteY12845" fmla="*/ 2427695 h 6857997"/>
              <a:gd name="connsiteX12846" fmla="*/ 7953376 w 8851901"/>
              <a:gd name="connsiteY12846" fmla="*/ 2419163 h 6857997"/>
              <a:gd name="connsiteX12847" fmla="*/ 7953376 w 8851901"/>
              <a:gd name="connsiteY12847" fmla="*/ 2414691 h 6857997"/>
              <a:gd name="connsiteX12848" fmla="*/ 7953376 w 8851901"/>
              <a:gd name="connsiteY12848" fmla="*/ 2411032 h 6857997"/>
              <a:gd name="connsiteX12849" fmla="*/ 7953376 w 8851901"/>
              <a:gd name="connsiteY12849" fmla="*/ 2406564 h 6857997"/>
              <a:gd name="connsiteX12850" fmla="*/ 7954146 w 8851901"/>
              <a:gd name="connsiteY12850" fmla="*/ 2402501 h 6857997"/>
              <a:gd name="connsiteX12851" fmla="*/ 7955685 w 8851901"/>
              <a:gd name="connsiteY12851" fmla="*/ 2398029 h 6857997"/>
              <a:gd name="connsiteX12852" fmla="*/ 7587661 w 8851901"/>
              <a:gd name="connsiteY12852" fmla="*/ 2357451 h 6857997"/>
              <a:gd name="connsiteX12853" fmla="*/ 7590503 w 8851901"/>
              <a:gd name="connsiteY12853" fmla="*/ 2357451 h 6857997"/>
              <a:gd name="connsiteX12854" fmla="*/ 7594158 w 8851901"/>
              <a:gd name="connsiteY12854" fmla="*/ 2357847 h 6857997"/>
              <a:gd name="connsiteX12855" fmla="*/ 7595377 w 8851901"/>
              <a:gd name="connsiteY12855" fmla="*/ 2359833 h 6857997"/>
              <a:gd name="connsiteX12856" fmla="*/ 7596189 w 8851901"/>
              <a:gd name="connsiteY12856" fmla="*/ 2361816 h 6857997"/>
              <a:gd name="connsiteX12857" fmla="*/ 7596189 w 8851901"/>
              <a:gd name="connsiteY12857" fmla="*/ 2363801 h 6857997"/>
              <a:gd name="connsiteX12858" fmla="*/ 7596189 w 8851901"/>
              <a:gd name="connsiteY12858" fmla="*/ 2366182 h 6857997"/>
              <a:gd name="connsiteX12859" fmla="*/ 7594971 w 8851901"/>
              <a:gd name="connsiteY12859" fmla="*/ 2368167 h 6857997"/>
              <a:gd name="connsiteX12860" fmla="*/ 7594158 w 8851901"/>
              <a:gd name="connsiteY12860" fmla="*/ 2370151 h 6857997"/>
              <a:gd name="connsiteX12861" fmla="*/ 7590909 w 8851901"/>
              <a:gd name="connsiteY12861" fmla="*/ 2373724 h 6857997"/>
              <a:gd name="connsiteX12862" fmla="*/ 7584006 w 8851901"/>
              <a:gd name="connsiteY12862" fmla="*/ 2381265 h 6857997"/>
              <a:gd name="connsiteX12863" fmla="*/ 7580757 w 8851901"/>
              <a:gd name="connsiteY12863" fmla="*/ 2385234 h 6857997"/>
              <a:gd name="connsiteX12864" fmla="*/ 7579538 w 8851901"/>
              <a:gd name="connsiteY12864" fmla="*/ 2387218 h 6857997"/>
              <a:gd name="connsiteX12865" fmla="*/ 7579132 w 8851901"/>
              <a:gd name="connsiteY12865" fmla="*/ 2389202 h 6857997"/>
              <a:gd name="connsiteX12866" fmla="*/ 7579132 w 8851901"/>
              <a:gd name="connsiteY12866" fmla="*/ 2383249 h 6857997"/>
              <a:gd name="connsiteX12867" fmla="*/ 7579132 w 8851901"/>
              <a:gd name="connsiteY12867" fmla="*/ 2377692 h 6857997"/>
              <a:gd name="connsiteX12868" fmla="*/ 7578726 w 8851901"/>
              <a:gd name="connsiteY12868" fmla="*/ 2371738 h 6857997"/>
              <a:gd name="connsiteX12869" fmla="*/ 7579132 w 8851901"/>
              <a:gd name="connsiteY12869" fmla="*/ 2366978 h 6857997"/>
              <a:gd name="connsiteX12870" fmla="*/ 7579538 w 8851901"/>
              <a:gd name="connsiteY12870" fmla="*/ 2364198 h 6857997"/>
              <a:gd name="connsiteX12871" fmla="*/ 7580757 w 8851901"/>
              <a:gd name="connsiteY12871" fmla="*/ 2362610 h 6857997"/>
              <a:gd name="connsiteX12872" fmla="*/ 7581569 w 8851901"/>
              <a:gd name="connsiteY12872" fmla="*/ 2360627 h 6857997"/>
              <a:gd name="connsiteX12873" fmla="*/ 7583193 w 8851901"/>
              <a:gd name="connsiteY12873" fmla="*/ 2359037 h 6857997"/>
              <a:gd name="connsiteX12874" fmla="*/ 7585224 w 8851901"/>
              <a:gd name="connsiteY12874" fmla="*/ 2357847 h 6857997"/>
              <a:gd name="connsiteX12875" fmla="*/ 4929189 w 8851901"/>
              <a:gd name="connsiteY12875" fmla="*/ 2311399 h 6857997"/>
              <a:gd name="connsiteX12876" fmla="*/ 4930776 w 8851901"/>
              <a:gd name="connsiteY12876" fmla="*/ 2316162 h 6857997"/>
              <a:gd name="connsiteX12877" fmla="*/ 4929824 w 8851901"/>
              <a:gd name="connsiteY12877" fmla="*/ 2314430 h 6857997"/>
              <a:gd name="connsiteX12878" fmla="*/ 7473191 w 8851901"/>
              <a:gd name="connsiteY12878" fmla="*/ 2268558 h 6857997"/>
              <a:gd name="connsiteX12879" fmla="*/ 7476394 w 8851901"/>
              <a:gd name="connsiteY12879" fmla="*/ 2268558 h 6857997"/>
              <a:gd name="connsiteX12880" fmla="*/ 7479597 w 8851901"/>
              <a:gd name="connsiteY12880" fmla="*/ 2268964 h 6857997"/>
              <a:gd name="connsiteX12881" fmla="*/ 7482399 w 8851901"/>
              <a:gd name="connsiteY12881" fmla="*/ 2270581 h 6857997"/>
              <a:gd name="connsiteX12882" fmla="*/ 7484801 w 8851901"/>
              <a:gd name="connsiteY12882" fmla="*/ 2272612 h 6857997"/>
              <a:gd name="connsiteX12883" fmla="*/ 7487603 w 8851901"/>
              <a:gd name="connsiteY12883" fmla="*/ 2275036 h 6857997"/>
              <a:gd name="connsiteX12884" fmla="*/ 7492807 w 8851901"/>
              <a:gd name="connsiteY12884" fmla="*/ 2280301 h 6857997"/>
              <a:gd name="connsiteX12885" fmla="*/ 7497611 w 8851901"/>
              <a:gd name="connsiteY12885" fmla="*/ 2286782 h 6857997"/>
              <a:gd name="connsiteX12886" fmla="*/ 7502415 w 8851901"/>
              <a:gd name="connsiteY12886" fmla="*/ 2293271 h 6857997"/>
              <a:gd name="connsiteX12887" fmla="*/ 7505618 w 8851901"/>
              <a:gd name="connsiteY12887" fmla="*/ 2296514 h 6857997"/>
              <a:gd name="connsiteX12888" fmla="*/ 7508420 w 8851901"/>
              <a:gd name="connsiteY12888" fmla="*/ 2299355 h 6857997"/>
              <a:gd name="connsiteX12889" fmla="*/ 7512023 w 8851901"/>
              <a:gd name="connsiteY12889" fmla="*/ 2301384 h 6857997"/>
              <a:gd name="connsiteX12890" fmla="*/ 7515226 w 8851901"/>
              <a:gd name="connsiteY12890" fmla="*/ 2303405 h 6857997"/>
              <a:gd name="connsiteX12891" fmla="*/ 7512824 w 8851901"/>
              <a:gd name="connsiteY12891" fmla="*/ 2305432 h 6857997"/>
              <a:gd name="connsiteX12892" fmla="*/ 7510022 w 8851901"/>
              <a:gd name="connsiteY12892" fmla="*/ 2306243 h 6857997"/>
              <a:gd name="connsiteX12893" fmla="*/ 7506819 w 8851901"/>
              <a:gd name="connsiteY12893" fmla="*/ 2306649 h 6857997"/>
              <a:gd name="connsiteX12894" fmla="*/ 7504017 w 8851901"/>
              <a:gd name="connsiteY12894" fmla="*/ 2305838 h 6857997"/>
              <a:gd name="connsiteX12895" fmla="*/ 7500414 w 8851901"/>
              <a:gd name="connsiteY12895" fmla="*/ 2304219 h 6857997"/>
              <a:gd name="connsiteX12896" fmla="*/ 7497611 w 8851901"/>
              <a:gd name="connsiteY12896" fmla="*/ 2302192 h 6857997"/>
              <a:gd name="connsiteX12897" fmla="*/ 7494809 w 8851901"/>
              <a:gd name="connsiteY12897" fmla="*/ 2299757 h 6857997"/>
              <a:gd name="connsiteX12898" fmla="*/ 7491607 w 8851901"/>
              <a:gd name="connsiteY12898" fmla="*/ 2296919 h 6857997"/>
              <a:gd name="connsiteX12899" fmla="*/ 7486002 w 8851901"/>
              <a:gd name="connsiteY12899" fmla="*/ 2290029 h 6857997"/>
              <a:gd name="connsiteX12900" fmla="*/ 7479997 w 8851901"/>
              <a:gd name="connsiteY12900" fmla="*/ 2282328 h 6857997"/>
              <a:gd name="connsiteX12901" fmla="*/ 7474392 w 8851901"/>
              <a:gd name="connsiteY12901" fmla="*/ 2275440 h 6857997"/>
              <a:gd name="connsiteX12902" fmla="*/ 7469188 w 8851901"/>
              <a:gd name="connsiteY12902" fmla="*/ 2269370 h 6857997"/>
              <a:gd name="connsiteX12903" fmla="*/ 7375526 w 8851901"/>
              <a:gd name="connsiteY12903" fmla="*/ 2263799 h 6857997"/>
              <a:gd name="connsiteX12904" fmla="*/ 7377907 w 8851901"/>
              <a:gd name="connsiteY12904" fmla="*/ 2263799 h 6857997"/>
              <a:gd name="connsiteX12905" fmla="*/ 7381082 w 8851901"/>
              <a:gd name="connsiteY12905" fmla="*/ 2264196 h 6857997"/>
              <a:gd name="connsiteX12906" fmla="*/ 7383464 w 8851901"/>
              <a:gd name="connsiteY12906" fmla="*/ 2265387 h 6857997"/>
              <a:gd name="connsiteX12907" fmla="*/ 7389020 w 8851901"/>
              <a:gd name="connsiteY12907" fmla="*/ 2268160 h 6857997"/>
              <a:gd name="connsiteX12908" fmla="*/ 7395370 w 8851901"/>
              <a:gd name="connsiteY12908" fmla="*/ 2272125 h 6857997"/>
              <a:gd name="connsiteX12909" fmla="*/ 7402514 w 8851901"/>
              <a:gd name="connsiteY12909" fmla="*/ 2276489 h 6857997"/>
              <a:gd name="connsiteX12910" fmla="*/ 7408864 w 8851901"/>
              <a:gd name="connsiteY12910" fmla="*/ 2281648 h 6857997"/>
              <a:gd name="connsiteX12911" fmla="*/ 7404498 w 8851901"/>
              <a:gd name="connsiteY12911" fmla="*/ 2283627 h 6857997"/>
              <a:gd name="connsiteX12912" fmla="*/ 7399339 w 8851901"/>
              <a:gd name="connsiteY12912" fmla="*/ 2284418 h 6857997"/>
              <a:gd name="connsiteX12913" fmla="*/ 7394576 w 8851901"/>
              <a:gd name="connsiteY12913" fmla="*/ 2283627 h 6857997"/>
              <a:gd name="connsiteX12914" fmla="*/ 7389020 w 8851901"/>
              <a:gd name="connsiteY12914" fmla="*/ 2282833 h 6857997"/>
              <a:gd name="connsiteX12915" fmla="*/ 7383861 w 8851901"/>
              <a:gd name="connsiteY12915" fmla="*/ 2280856 h 6857997"/>
              <a:gd name="connsiteX12916" fmla="*/ 7377907 w 8851901"/>
              <a:gd name="connsiteY12916" fmla="*/ 2278469 h 6857997"/>
              <a:gd name="connsiteX12917" fmla="*/ 7371954 w 8851901"/>
              <a:gd name="connsiteY12917" fmla="*/ 2275296 h 6857997"/>
              <a:gd name="connsiteX12918" fmla="*/ 7366001 w 8851901"/>
              <a:gd name="connsiteY12918" fmla="*/ 2271733 h 6857997"/>
              <a:gd name="connsiteX12919" fmla="*/ 7367589 w 8851901"/>
              <a:gd name="connsiteY12919" fmla="*/ 2268953 h 6857997"/>
              <a:gd name="connsiteX12920" fmla="*/ 7369176 w 8851901"/>
              <a:gd name="connsiteY12920" fmla="*/ 2266574 h 6857997"/>
              <a:gd name="connsiteX12921" fmla="*/ 7371160 w 8851901"/>
              <a:gd name="connsiteY12921" fmla="*/ 2265387 h 6857997"/>
              <a:gd name="connsiteX12922" fmla="*/ 7373542 w 8851901"/>
              <a:gd name="connsiteY12922" fmla="*/ 2264196 h 6857997"/>
              <a:gd name="connsiteX12923" fmla="*/ 4979929 w 8851901"/>
              <a:gd name="connsiteY12923" fmla="*/ 2257446 h 6857997"/>
              <a:gd name="connsiteX12924" fmla="*/ 4981638 w 8851901"/>
              <a:gd name="connsiteY12924" fmla="*/ 2257446 h 6857997"/>
              <a:gd name="connsiteX12925" fmla="*/ 4983347 w 8851901"/>
              <a:gd name="connsiteY12925" fmla="*/ 2257446 h 6857997"/>
              <a:gd name="connsiteX12926" fmla="*/ 4984202 w 8851901"/>
              <a:gd name="connsiteY12926" fmla="*/ 2258229 h 6857997"/>
              <a:gd name="connsiteX12927" fmla="*/ 4985484 w 8851901"/>
              <a:gd name="connsiteY12927" fmla="*/ 2259400 h 6857997"/>
              <a:gd name="connsiteX12928" fmla="*/ 4985912 w 8851901"/>
              <a:gd name="connsiteY12928" fmla="*/ 2260574 h 6857997"/>
              <a:gd name="connsiteX12929" fmla="*/ 4986340 w 8851901"/>
              <a:gd name="connsiteY12929" fmla="*/ 2264482 h 6857997"/>
              <a:gd name="connsiteX12930" fmla="*/ 4985912 w 8851901"/>
              <a:gd name="connsiteY12930" fmla="*/ 2268776 h 6857997"/>
              <a:gd name="connsiteX12931" fmla="*/ 4984202 w 8851901"/>
              <a:gd name="connsiteY12931" fmla="*/ 2273854 h 6857997"/>
              <a:gd name="connsiteX12932" fmla="*/ 4981211 w 8851901"/>
              <a:gd name="connsiteY12932" fmla="*/ 2278538 h 6857997"/>
              <a:gd name="connsiteX12933" fmla="*/ 4979500 w 8851901"/>
              <a:gd name="connsiteY12933" fmla="*/ 2280882 h 6857997"/>
              <a:gd name="connsiteX12934" fmla="*/ 4977364 w 8851901"/>
              <a:gd name="connsiteY12934" fmla="*/ 2282833 h 6857997"/>
              <a:gd name="connsiteX12935" fmla="*/ 4976509 w 8851901"/>
              <a:gd name="connsiteY12935" fmla="*/ 2281272 h 6857997"/>
              <a:gd name="connsiteX12936" fmla="*/ 4976082 w 8851901"/>
              <a:gd name="connsiteY12936" fmla="*/ 2279708 h 6857997"/>
              <a:gd name="connsiteX12937" fmla="*/ 4975226 w 8851901"/>
              <a:gd name="connsiteY12937" fmla="*/ 2276979 h 6857997"/>
              <a:gd name="connsiteX12938" fmla="*/ 4976082 w 8851901"/>
              <a:gd name="connsiteY12938" fmla="*/ 2274243 h 6857997"/>
              <a:gd name="connsiteX12939" fmla="*/ 4976936 w 8851901"/>
              <a:gd name="connsiteY12939" fmla="*/ 2270733 h 6857997"/>
              <a:gd name="connsiteX12940" fmla="*/ 4978218 w 8851901"/>
              <a:gd name="connsiteY12940" fmla="*/ 2267604 h 6857997"/>
              <a:gd name="connsiteX12941" fmla="*/ 4978646 w 8851901"/>
              <a:gd name="connsiteY12941" fmla="*/ 2264092 h 6857997"/>
              <a:gd name="connsiteX12942" fmla="*/ 4979073 w 8851901"/>
              <a:gd name="connsiteY12942" fmla="*/ 2260574 h 6857997"/>
              <a:gd name="connsiteX12943" fmla="*/ 4978646 w 8851901"/>
              <a:gd name="connsiteY12943" fmla="*/ 2259400 h 6857997"/>
              <a:gd name="connsiteX12944" fmla="*/ 4978218 w 8851901"/>
              <a:gd name="connsiteY12944" fmla="*/ 2258229 h 6857997"/>
              <a:gd name="connsiteX12945" fmla="*/ 4915020 w 8851901"/>
              <a:gd name="connsiteY12945" fmla="*/ 2201881 h 6857997"/>
              <a:gd name="connsiteX12946" fmla="*/ 4915424 w 8851901"/>
              <a:gd name="connsiteY12946" fmla="*/ 2205109 h 6857997"/>
              <a:gd name="connsiteX12947" fmla="*/ 4916231 w 8851901"/>
              <a:gd name="connsiteY12947" fmla="*/ 2208744 h 6857997"/>
              <a:gd name="connsiteX12948" fmla="*/ 4917040 w 8851901"/>
              <a:gd name="connsiteY12948" fmla="*/ 2211567 h 6857997"/>
              <a:gd name="connsiteX12949" fmla="*/ 4918654 w 8851901"/>
              <a:gd name="connsiteY12949" fmla="*/ 2214792 h 6857997"/>
              <a:gd name="connsiteX12950" fmla="*/ 4920674 w 8851901"/>
              <a:gd name="connsiteY12950" fmla="*/ 2216811 h 6857997"/>
              <a:gd name="connsiteX12951" fmla="*/ 4923095 w 8851901"/>
              <a:gd name="connsiteY12951" fmla="*/ 2219235 h 6857997"/>
              <a:gd name="connsiteX12952" fmla="*/ 4925518 w 8851901"/>
              <a:gd name="connsiteY12952" fmla="*/ 2221255 h 6857997"/>
              <a:gd name="connsiteX12953" fmla="*/ 4927941 w 8851901"/>
              <a:gd name="connsiteY12953" fmla="*/ 2222463 h 6857997"/>
              <a:gd name="connsiteX12954" fmla="*/ 4934400 w 8851901"/>
              <a:gd name="connsiteY12954" fmla="*/ 2225694 h 6857997"/>
              <a:gd name="connsiteX12955" fmla="*/ 4940862 w 8851901"/>
              <a:gd name="connsiteY12955" fmla="*/ 2228116 h 6857997"/>
              <a:gd name="connsiteX12956" fmla="*/ 4953781 w 8851901"/>
              <a:gd name="connsiteY12956" fmla="*/ 2233361 h 6857997"/>
              <a:gd name="connsiteX12957" fmla="*/ 4947724 w 8851901"/>
              <a:gd name="connsiteY12957" fmla="*/ 2238608 h 6857997"/>
              <a:gd name="connsiteX12958" fmla="*/ 4946513 w 8851901"/>
              <a:gd name="connsiteY12958" fmla="*/ 2239817 h 6857997"/>
              <a:gd name="connsiteX12959" fmla="*/ 4945706 w 8851901"/>
              <a:gd name="connsiteY12959" fmla="*/ 2241032 h 6857997"/>
              <a:gd name="connsiteX12960" fmla="*/ 4945706 w 8851901"/>
              <a:gd name="connsiteY12960" fmla="*/ 2241435 h 6857997"/>
              <a:gd name="connsiteX12961" fmla="*/ 4946917 w 8851901"/>
              <a:gd name="connsiteY12961" fmla="*/ 2241435 h 6857997"/>
              <a:gd name="connsiteX12962" fmla="*/ 4949339 w 8851901"/>
              <a:gd name="connsiteY12962" fmla="*/ 2241435 h 6857997"/>
              <a:gd name="connsiteX12963" fmla="*/ 4952166 w 8851901"/>
              <a:gd name="connsiteY12963" fmla="*/ 2241435 h 6857997"/>
              <a:gd name="connsiteX12964" fmla="*/ 4953378 w 8851901"/>
              <a:gd name="connsiteY12964" fmla="*/ 2241435 h 6857997"/>
              <a:gd name="connsiteX12965" fmla="*/ 4954185 w 8851901"/>
              <a:gd name="connsiteY12965" fmla="*/ 2241840 h 6857997"/>
              <a:gd name="connsiteX12966" fmla="*/ 4954588 w 8851901"/>
              <a:gd name="connsiteY12966" fmla="*/ 2242240 h 6857997"/>
              <a:gd name="connsiteX12967" fmla="*/ 4954185 w 8851901"/>
              <a:gd name="connsiteY12967" fmla="*/ 2243855 h 6857997"/>
              <a:gd name="connsiteX12968" fmla="*/ 4953378 w 8851901"/>
              <a:gd name="connsiteY12968" fmla="*/ 2245473 h 6857997"/>
              <a:gd name="connsiteX12969" fmla="*/ 4951358 w 8851901"/>
              <a:gd name="connsiteY12969" fmla="*/ 2247892 h 6857997"/>
              <a:gd name="connsiteX12970" fmla="*/ 4947322 w 8851901"/>
              <a:gd name="connsiteY12970" fmla="*/ 2249505 h 6857997"/>
              <a:gd name="connsiteX12971" fmla="*/ 4943283 w 8851901"/>
              <a:gd name="connsiteY12971" fmla="*/ 2249505 h 6857997"/>
              <a:gd name="connsiteX12972" fmla="*/ 4940053 w 8851901"/>
              <a:gd name="connsiteY12972" fmla="*/ 2248296 h 6857997"/>
              <a:gd name="connsiteX12973" fmla="*/ 4936823 w 8851901"/>
              <a:gd name="connsiteY12973" fmla="*/ 2247086 h 6857997"/>
              <a:gd name="connsiteX12974" fmla="*/ 4933997 w 8851901"/>
              <a:gd name="connsiteY12974" fmla="*/ 2244260 h 6857997"/>
              <a:gd name="connsiteX12975" fmla="*/ 4930768 w 8851901"/>
              <a:gd name="connsiteY12975" fmla="*/ 2241435 h 6857997"/>
              <a:gd name="connsiteX12976" fmla="*/ 4925115 w 8851901"/>
              <a:gd name="connsiteY12976" fmla="*/ 2234975 h 6857997"/>
              <a:gd name="connsiteX12977" fmla="*/ 4918654 w 8851901"/>
              <a:gd name="connsiteY12977" fmla="*/ 2228116 h 6857997"/>
              <a:gd name="connsiteX12978" fmla="*/ 4915020 w 8851901"/>
              <a:gd name="connsiteY12978" fmla="*/ 2225694 h 6857997"/>
              <a:gd name="connsiteX12979" fmla="*/ 4910982 w 8851901"/>
              <a:gd name="connsiteY12979" fmla="*/ 2223272 h 6857997"/>
              <a:gd name="connsiteX12980" fmla="*/ 4907349 w 8851901"/>
              <a:gd name="connsiteY12980" fmla="*/ 2221255 h 6857997"/>
              <a:gd name="connsiteX12981" fmla="*/ 4902505 w 8851901"/>
              <a:gd name="connsiteY12981" fmla="*/ 2220447 h 6857997"/>
              <a:gd name="connsiteX12982" fmla="*/ 4897659 w 8851901"/>
              <a:gd name="connsiteY12982" fmla="*/ 2220447 h 6857997"/>
              <a:gd name="connsiteX12983" fmla="*/ 4892411 w 8851901"/>
              <a:gd name="connsiteY12983" fmla="*/ 2222060 h 6857997"/>
              <a:gd name="connsiteX12984" fmla="*/ 4890796 w 8851901"/>
              <a:gd name="connsiteY12984" fmla="*/ 2224078 h 6857997"/>
              <a:gd name="connsiteX12985" fmla="*/ 4890391 w 8851901"/>
              <a:gd name="connsiteY12985" fmla="*/ 2226094 h 6857997"/>
              <a:gd name="connsiteX12986" fmla="*/ 4890796 w 8851901"/>
              <a:gd name="connsiteY12986" fmla="*/ 2228116 h 6857997"/>
              <a:gd name="connsiteX12987" fmla="*/ 4891198 w 8851901"/>
              <a:gd name="connsiteY12987" fmla="*/ 2229731 h 6857997"/>
              <a:gd name="connsiteX12988" fmla="*/ 4893621 w 8851901"/>
              <a:gd name="connsiteY12988" fmla="*/ 2232555 h 6857997"/>
              <a:gd name="connsiteX12989" fmla="*/ 4896447 w 8851901"/>
              <a:gd name="connsiteY12989" fmla="*/ 2235382 h 6857997"/>
              <a:gd name="connsiteX12990" fmla="*/ 4894832 w 8851901"/>
              <a:gd name="connsiteY12990" fmla="*/ 2237397 h 6857997"/>
              <a:gd name="connsiteX12991" fmla="*/ 4893218 w 8851901"/>
              <a:gd name="connsiteY12991" fmla="*/ 2238608 h 6857997"/>
              <a:gd name="connsiteX12992" fmla="*/ 4891198 w 8851901"/>
              <a:gd name="connsiteY12992" fmla="*/ 2238608 h 6857997"/>
              <a:gd name="connsiteX12993" fmla="*/ 4889987 w 8851901"/>
              <a:gd name="connsiteY12993" fmla="*/ 2237799 h 6857997"/>
              <a:gd name="connsiteX12994" fmla="*/ 4888372 w 8851901"/>
              <a:gd name="connsiteY12994" fmla="*/ 2236591 h 6857997"/>
              <a:gd name="connsiteX12995" fmla="*/ 4887161 w 8851901"/>
              <a:gd name="connsiteY12995" fmla="*/ 2234574 h 6857997"/>
              <a:gd name="connsiteX12996" fmla="*/ 4886353 w 8851901"/>
              <a:gd name="connsiteY12996" fmla="*/ 2232150 h 6857997"/>
              <a:gd name="connsiteX12997" fmla="*/ 4885546 w 8851901"/>
              <a:gd name="connsiteY12997" fmla="*/ 2229731 h 6857997"/>
              <a:gd name="connsiteX12998" fmla="*/ 4884738 w 8851901"/>
              <a:gd name="connsiteY12998" fmla="*/ 2226094 h 6857997"/>
              <a:gd name="connsiteX12999" fmla="*/ 4884738 w 8851901"/>
              <a:gd name="connsiteY12999" fmla="*/ 2223272 h 6857997"/>
              <a:gd name="connsiteX13000" fmla="*/ 4884738 w 8851901"/>
              <a:gd name="connsiteY13000" fmla="*/ 2219642 h 6857997"/>
              <a:gd name="connsiteX13001" fmla="*/ 4885546 w 8851901"/>
              <a:gd name="connsiteY13001" fmla="*/ 2216006 h 6857997"/>
              <a:gd name="connsiteX13002" fmla="*/ 4886757 w 8851901"/>
              <a:gd name="connsiteY13002" fmla="*/ 2212778 h 6857997"/>
              <a:gd name="connsiteX13003" fmla="*/ 4888372 w 8851901"/>
              <a:gd name="connsiteY13003" fmla="*/ 2209548 h 6857997"/>
              <a:gd name="connsiteX13004" fmla="*/ 4890391 w 8851901"/>
              <a:gd name="connsiteY13004" fmla="*/ 2206725 h 6857997"/>
              <a:gd name="connsiteX13005" fmla="*/ 4893218 w 8851901"/>
              <a:gd name="connsiteY13005" fmla="*/ 2204302 h 6857997"/>
              <a:gd name="connsiteX13006" fmla="*/ 4898062 w 8851901"/>
              <a:gd name="connsiteY13006" fmla="*/ 2210759 h 6857997"/>
              <a:gd name="connsiteX13007" fmla="*/ 4900081 w 8851901"/>
              <a:gd name="connsiteY13007" fmla="*/ 2212778 h 6857997"/>
              <a:gd name="connsiteX13008" fmla="*/ 4902505 w 8851901"/>
              <a:gd name="connsiteY13008" fmla="*/ 2213585 h 6857997"/>
              <a:gd name="connsiteX13009" fmla="*/ 4903715 w 8851901"/>
              <a:gd name="connsiteY13009" fmla="*/ 2213585 h 6857997"/>
              <a:gd name="connsiteX13010" fmla="*/ 4904522 w 8851901"/>
              <a:gd name="connsiteY13010" fmla="*/ 2213180 h 6857997"/>
              <a:gd name="connsiteX13011" fmla="*/ 4907753 w 8851901"/>
              <a:gd name="connsiteY13011" fmla="*/ 2211164 h 6857997"/>
              <a:gd name="connsiteX13012" fmla="*/ 4910982 w 8851901"/>
              <a:gd name="connsiteY13012" fmla="*/ 2207936 h 6857997"/>
              <a:gd name="connsiteX13013" fmla="*/ 4868863 w 8851901"/>
              <a:gd name="connsiteY13013" fmla="*/ 2165370 h 6857997"/>
              <a:gd name="connsiteX13014" fmla="*/ 4872038 w 8851901"/>
              <a:gd name="connsiteY13014" fmla="*/ 2167300 h 6857997"/>
              <a:gd name="connsiteX13015" fmla="*/ 4881960 w 8851901"/>
              <a:gd name="connsiteY13015" fmla="*/ 2173866 h 6857997"/>
              <a:gd name="connsiteX13016" fmla="*/ 4884738 w 8851901"/>
              <a:gd name="connsiteY13016" fmla="*/ 2174637 h 6857997"/>
              <a:gd name="connsiteX13017" fmla="*/ 4888310 w 8851901"/>
              <a:gd name="connsiteY13017" fmla="*/ 2174637 h 6857997"/>
              <a:gd name="connsiteX13018" fmla="*/ 4895057 w 8851901"/>
              <a:gd name="connsiteY13018" fmla="*/ 2175024 h 6857997"/>
              <a:gd name="connsiteX13019" fmla="*/ 4897837 w 8851901"/>
              <a:gd name="connsiteY13019" fmla="*/ 2175409 h 6857997"/>
              <a:gd name="connsiteX13020" fmla="*/ 4901011 w 8851901"/>
              <a:gd name="connsiteY13020" fmla="*/ 2176957 h 6857997"/>
              <a:gd name="connsiteX13021" fmla="*/ 4903392 w 8851901"/>
              <a:gd name="connsiteY13021" fmla="*/ 2178889 h 6857997"/>
              <a:gd name="connsiteX13022" fmla="*/ 4905377 w 8851901"/>
              <a:gd name="connsiteY13022" fmla="*/ 2181975 h 6857997"/>
              <a:gd name="connsiteX13023" fmla="*/ 4891485 w 8851901"/>
              <a:gd name="connsiteY13023" fmla="*/ 2193945 h 6857997"/>
              <a:gd name="connsiteX13024" fmla="*/ 4891090 w 8851901"/>
              <a:gd name="connsiteY13024" fmla="*/ 2191626 h 6857997"/>
              <a:gd name="connsiteX13025" fmla="*/ 4890295 w 8851901"/>
              <a:gd name="connsiteY13025" fmla="*/ 2188537 h 6857997"/>
              <a:gd name="connsiteX13026" fmla="*/ 4888310 w 8851901"/>
              <a:gd name="connsiteY13026" fmla="*/ 2185837 h 6857997"/>
              <a:gd name="connsiteX13027" fmla="*/ 4885136 w 8851901"/>
              <a:gd name="connsiteY13027" fmla="*/ 2183134 h 6857997"/>
              <a:gd name="connsiteX13028" fmla="*/ 4879976 w 8851901"/>
              <a:gd name="connsiteY13028" fmla="*/ 2176183 h 6857997"/>
              <a:gd name="connsiteX13029" fmla="*/ 4874023 w 8851901"/>
              <a:gd name="connsiteY13029" fmla="*/ 2170776 h 6857997"/>
              <a:gd name="connsiteX13030" fmla="*/ 4869658 w 8851901"/>
              <a:gd name="connsiteY13030" fmla="*/ 2166913 h 6857997"/>
              <a:gd name="connsiteX13031" fmla="*/ 4868863 w 8851901"/>
              <a:gd name="connsiteY13031" fmla="*/ 2165755 h 6857997"/>
              <a:gd name="connsiteX13032" fmla="*/ 7197846 w 8851901"/>
              <a:gd name="connsiteY13032" fmla="*/ 2098696 h 6857997"/>
              <a:gd name="connsiteX13033" fmla="*/ 7200676 w 8851901"/>
              <a:gd name="connsiteY13033" fmla="*/ 2098696 h 6857997"/>
              <a:gd name="connsiteX13034" fmla="*/ 7204316 w 8851901"/>
              <a:gd name="connsiteY13034" fmla="*/ 2098696 h 6857997"/>
              <a:gd name="connsiteX13035" fmla="*/ 7208359 w 8851901"/>
              <a:gd name="connsiteY13035" fmla="*/ 2101011 h 6857997"/>
              <a:gd name="connsiteX13036" fmla="*/ 7211190 w 8851901"/>
              <a:gd name="connsiteY13036" fmla="*/ 2104096 h 6857997"/>
              <a:gd name="connsiteX13037" fmla="*/ 7213212 w 8851901"/>
              <a:gd name="connsiteY13037" fmla="*/ 2106409 h 6857997"/>
              <a:gd name="connsiteX13038" fmla="*/ 7214021 w 8851901"/>
              <a:gd name="connsiteY13038" fmla="*/ 2108723 h 6857997"/>
              <a:gd name="connsiteX13039" fmla="*/ 7214829 w 8851901"/>
              <a:gd name="connsiteY13039" fmla="*/ 2111421 h 6857997"/>
              <a:gd name="connsiteX13040" fmla="*/ 7215234 w 8851901"/>
              <a:gd name="connsiteY13040" fmla="*/ 2113737 h 6857997"/>
              <a:gd name="connsiteX13041" fmla="*/ 7215234 w 8851901"/>
              <a:gd name="connsiteY13041" fmla="*/ 2118748 h 6857997"/>
              <a:gd name="connsiteX13042" fmla="*/ 7215638 w 8851901"/>
              <a:gd name="connsiteY13042" fmla="*/ 2121447 h 6857997"/>
              <a:gd name="connsiteX13043" fmla="*/ 7216042 w 8851901"/>
              <a:gd name="connsiteY13043" fmla="*/ 2123764 h 6857997"/>
              <a:gd name="connsiteX13044" fmla="*/ 7216851 w 8851901"/>
              <a:gd name="connsiteY13044" fmla="*/ 2126076 h 6857997"/>
              <a:gd name="connsiteX13045" fmla="*/ 7218469 w 8851901"/>
              <a:gd name="connsiteY13045" fmla="*/ 2128392 h 6857997"/>
              <a:gd name="connsiteX13046" fmla="*/ 7220490 w 8851901"/>
              <a:gd name="connsiteY13046" fmla="*/ 2131476 h 6857997"/>
              <a:gd name="connsiteX13047" fmla="*/ 7224130 w 8851901"/>
              <a:gd name="connsiteY13047" fmla="*/ 2133793 h 6857997"/>
              <a:gd name="connsiteX13048" fmla="*/ 7228578 w 8851901"/>
              <a:gd name="connsiteY13048" fmla="*/ 2136495 h 6857997"/>
              <a:gd name="connsiteX13049" fmla="*/ 7234239 w 8851901"/>
              <a:gd name="connsiteY13049" fmla="*/ 2139581 h 6857997"/>
              <a:gd name="connsiteX13050" fmla="*/ 7230195 w 8851901"/>
              <a:gd name="connsiteY13050" fmla="*/ 2139966 h 6857997"/>
              <a:gd name="connsiteX13051" fmla="*/ 7225747 w 8851901"/>
              <a:gd name="connsiteY13051" fmla="*/ 2139966 h 6857997"/>
              <a:gd name="connsiteX13052" fmla="*/ 7221299 w 8851901"/>
              <a:gd name="connsiteY13052" fmla="*/ 2138809 h 6857997"/>
              <a:gd name="connsiteX13053" fmla="*/ 7216042 w 8851901"/>
              <a:gd name="connsiteY13053" fmla="*/ 2137652 h 6857997"/>
              <a:gd name="connsiteX13054" fmla="*/ 7211190 w 8851901"/>
              <a:gd name="connsiteY13054" fmla="*/ 2135336 h 6857997"/>
              <a:gd name="connsiteX13055" fmla="*/ 7205933 w 8851901"/>
              <a:gd name="connsiteY13055" fmla="*/ 2132250 h 6857997"/>
              <a:gd name="connsiteX13056" fmla="*/ 7200272 w 8851901"/>
              <a:gd name="connsiteY13056" fmla="*/ 2129163 h 6857997"/>
              <a:gd name="connsiteX13057" fmla="*/ 7194207 w 8851901"/>
              <a:gd name="connsiteY13057" fmla="*/ 2124920 h 6857997"/>
              <a:gd name="connsiteX13058" fmla="*/ 7193802 w 8851901"/>
              <a:gd name="connsiteY13058" fmla="*/ 2119906 h 6857997"/>
              <a:gd name="connsiteX13059" fmla="*/ 7192993 w 8851901"/>
              <a:gd name="connsiteY13059" fmla="*/ 2115278 h 6857997"/>
              <a:gd name="connsiteX13060" fmla="*/ 7191780 w 8851901"/>
              <a:gd name="connsiteY13060" fmla="*/ 2111037 h 6857997"/>
              <a:gd name="connsiteX13061" fmla="*/ 7191376 w 8851901"/>
              <a:gd name="connsiteY13061" fmla="*/ 2106792 h 6857997"/>
              <a:gd name="connsiteX13062" fmla="*/ 7191376 w 8851901"/>
              <a:gd name="connsiteY13062" fmla="*/ 2104866 h 6857997"/>
              <a:gd name="connsiteX13063" fmla="*/ 7191780 w 8851901"/>
              <a:gd name="connsiteY13063" fmla="*/ 2103324 h 6857997"/>
              <a:gd name="connsiteX13064" fmla="*/ 7192185 w 8851901"/>
              <a:gd name="connsiteY13064" fmla="*/ 2101396 h 6857997"/>
              <a:gd name="connsiteX13065" fmla="*/ 7193802 w 8851901"/>
              <a:gd name="connsiteY13065" fmla="*/ 2100626 h 6857997"/>
              <a:gd name="connsiteX13066" fmla="*/ 7195420 w 8851901"/>
              <a:gd name="connsiteY13066" fmla="*/ 2099467 h 6857997"/>
              <a:gd name="connsiteX13067" fmla="*/ 5917449 w 8851901"/>
              <a:gd name="connsiteY13067" fmla="*/ 2097115 h 6857997"/>
              <a:gd name="connsiteX13068" fmla="*/ 5917866 w 8851901"/>
              <a:gd name="connsiteY13068" fmla="*/ 2097485 h 6857997"/>
              <a:gd name="connsiteX13069" fmla="*/ 5919120 w 8851901"/>
              <a:gd name="connsiteY13069" fmla="*/ 2098608 h 6857997"/>
              <a:gd name="connsiteX13070" fmla="*/ 5924133 w 8851901"/>
              <a:gd name="connsiteY13070" fmla="*/ 2107939 h 6857997"/>
              <a:gd name="connsiteX13071" fmla="*/ 5924551 w 8851901"/>
              <a:gd name="connsiteY13071" fmla="*/ 2109435 h 6857997"/>
              <a:gd name="connsiteX13072" fmla="*/ 5924551 w 8851901"/>
              <a:gd name="connsiteY13072" fmla="*/ 2109806 h 6857997"/>
              <a:gd name="connsiteX13073" fmla="*/ 5922462 w 8851901"/>
              <a:gd name="connsiteY13073" fmla="*/ 2107939 h 6857997"/>
              <a:gd name="connsiteX13074" fmla="*/ 5920373 w 8851901"/>
              <a:gd name="connsiteY13074" fmla="*/ 2105327 h 6857997"/>
              <a:gd name="connsiteX13075" fmla="*/ 5919538 w 8851901"/>
              <a:gd name="connsiteY13075" fmla="*/ 2105699 h 6857997"/>
              <a:gd name="connsiteX13076" fmla="*/ 5919120 w 8851901"/>
              <a:gd name="connsiteY13076" fmla="*/ 2105699 h 6857997"/>
              <a:gd name="connsiteX13077" fmla="*/ 5917866 w 8851901"/>
              <a:gd name="connsiteY13077" fmla="*/ 2104578 h 6857997"/>
              <a:gd name="connsiteX13078" fmla="*/ 5917449 w 8851901"/>
              <a:gd name="connsiteY13078" fmla="*/ 2103086 h 6857997"/>
              <a:gd name="connsiteX13079" fmla="*/ 5917031 w 8851901"/>
              <a:gd name="connsiteY13079" fmla="*/ 2100472 h 6857997"/>
              <a:gd name="connsiteX13080" fmla="*/ 5916613 w 8851901"/>
              <a:gd name="connsiteY13080" fmla="*/ 2098608 h 6857997"/>
              <a:gd name="connsiteX13081" fmla="*/ 5917031 w 8851901"/>
              <a:gd name="connsiteY13081" fmla="*/ 2097485 h 6857997"/>
              <a:gd name="connsiteX13082" fmla="*/ 5099051 w 8851901"/>
              <a:gd name="connsiteY13082" fmla="*/ 2092349 h 6857997"/>
              <a:gd name="connsiteX13083" fmla="*/ 5102043 w 8851901"/>
              <a:gd name="connsiteY13083" fmla="*/ 2092349 h 6857997"/>
              <a:gd name="connsiteX13084" fmla="*/ 5104607 w 8851901"/>
              <a:gd name="connsiteY13084" fmla="*/ 2092349 h 6857997"/>
              <a:gd name="connsiteX13085" fmla="*/ 5106745 w 8851901"/>
              <a:gd name="connsiteY13085" fmla="*/ 2093556 h 6857997"/>
              <a:gd name="connsiteX13086" fmla="*/ 5108882 w 8851901"/>
              <a:gd name="connsiteY13086" fmla="*/ 2094763 h 6857997"/>
              <a:gd name="connsiteX13087" fmla="*/ 5110591 w 8851901"/>
              <a:gd name="connsiteY13087" fmla="*/ 2096371 h 6857997"/>
              <a:gd name="connsiteX13088" fmla="*/ 5111873 w 8851901"/>
              <a:gd name="connsiteY13088" fmla="*/ 2098381 h 6857997"/>
              <a:gd name="connsiteX13089" fmla="*/ 5114438 w 8851901"/>
              <a:gd name="connsiteY13089" fmla="*/ 2102803 h 6857997"/>
              <a:gd name="connsiteX13090" fmla="*/ 5116575 w 8851901"/>
              <a:gd name="connsiteY13090" fmla="*/ 2108432 h 6857997"/>
              <a:gd name="connsiteX13091" fmla="*/ 5118712 w 8851901"/>
              <a:gd name="connsiteY13091" fmla="*/ 2113656 h 6857997"/>
              <a:gd name="connsiteX13092" fmla="*/ 5120421 w 8851901"/>
              <a:gd name="connsiteY13092" fmla="*/ 2118484 h 6857997"/>
              <a:gd name="connsiteX13093" fmla="*/ 5121276 w 8851901"/>
              <a:gd name="connsiteY13093" fmla="*/ 2122504 h 6857997"/>
              <a:gd name="connsiteX13094" fmla="*/ 5119994 w 8851901"/>
              <a:gd name="connsiteY13094" fmla="*/ 2122504 h 6857997"/>
              <a:gd name="connsiteX13095" fmla="*/ 5118284 w 8851901"/>
              <a:gd name="connsiteY13095" fmla="*/ 2122099 h 6857997"/>
              <a:gd name="connsiteX13096" fmla="*/ 5116575 w 8851901"/>
              <a:gd name="connsiteY13096" fmla="*/ 2121298 h 6857997"/>
              <a:gd name="connsiteX13097" fmla="*/ 5115293 w 8851901"/>
              <a:gd name="connsiteY13097" fmla="*/ 2119688 h 6857997"/>
              <a:gd name="connsiteX13098" fmla="*/ 5112301 w 8851901"/>
              <a:gd name="connsiteY13098" fmla="*/ 2115667 h 6857997"/>
              <a:gd name="connsiteX13099" fmla="*/ 5109736 w 8851901"/>
              <a:gd name="connsiteY13099" fmla="*/ 2111245 h 6857997"/>
              <a:gd name="connsiteX13100" fmla="*/ 5104607 w 8851901"/>
              <a:gd name="connsiteY13100" fmla="*/ 2100792 h 6857997"/>
              <a:gd name="connsiteX13101" fmla="*/ 5101616 w 8851901"/>
              <a:gd name="connsiteY13101" fmla="*/ 2096371 h 6857997"/>
              <a:gd name="connsiteX13102" fmla="*/ 7350693 w 8851901"/>
              <a:gd name="connsiteY13102" fmla="*/ 2059016 h 6857997"/>
              <a:gd name="connsiteX13103" fmla="*/ 7352356 w 8851901"/>
              <a:gd name="connsiteY13103" fmla="*/ 2061793 h 6857997"/>
              <a:gd name="connsiteX13104" fmla="*/ 7354435 w 8851901"/>
              <a:gd name="connsiteY13104" fmla="*/ 2064572 h 6857997"/>
              <a:gd name="connsiteX13105" fmla="*/ 7356930 w 8851901"/>
              <a:gd name="connsiteY13105" fmla="*/ 2066953 h 6857997"/>
              <a:gd name="connsiteX13106" fmla="*/ 7359424 w 8851901"/>
              <a:gd name="connsiteY13106" fmla="*/ 2070128 h 6857997"/>
              <a:gd name="connsiteX13107" fmla="*/ 7372313 w 8851901"/>
              <a:gd name="connsiteY13107" fmla="*/ 2081638 h 6857997"/>
              <a:gd name="connsiteX13108" fmla="*/ 7378134 w 8851901"/>
              <a:gd name="connsiteY13108" fmla="*/ 2087591 h 6857997"/>
              <a:gd name="connsiteX13109" fmla="*/ 7379797 w 8851901"/>
              <a:gd name="connsiteY13109" fmla="*/ 2090369 h 6857997"/>
              <a:gd name="connsiteX13110" fmla="*/ 7381460 w 8851901"/>
              <a:gd name="connsiteY13110" fmla="*/ 2093543 h 6857997"/>
              <a:gd name="connsiteX13111" fmla="*/ 7381876 w 8851901"/>
              <a:gd name="connsiteY13111" fmla="*/ 2096322 h 6857997"/>
              <a:gd name="connsiteX13112" fmla="*/ 7381876 w 8851901"/>
              <a:gd name="connsiteY13112" fmla="*/ 2099094 h 6857997"/>
              <a:gd name="connsiteX13113" fmla="*/ 7381044 w 8851901"/>
              <a:gd name="connsiteY13113" fmla="*/ 2102270 h 6857997"/>
              <a:gd name="connsiteX13114" fmla="*/ 7378966 w 8851901"/>
              <a:gd name="connsiteY13114" fmla="*/ 2105047 h 6857997"/>
              <a:gd name="connsiteX13115" fmla="*/ 7373145 w 8851901"/>
              <a:gd name="connsiteY13115" fmla="*/ 2099094 h 6857997"/>
              <a:gd name="connsiteX13116" fmla="*/ 7367324 w 8851901"/>
              <a:gd name="connsiteY13116" fmla="*/ 2093543 h 6857997"/>
              <a:gd name="connsiteX13117" fmla="*/ 7360672 w 8851901"/>
              <a:gd name="connsiteY13117" fmla="*/ 2087591 h 6857997"/>
              <a:gd name="connsiteX13118" fmla="*/ 7354435 w 8851901"/>
              <a:gd name="connsiteY13118" fmla="*/ 2081638 h 6857997"/>
              <a:gd name="connsiteX13119" fmla="*/ 7351940 w 8851901"/>
              <a:gd name="connsiteY13119" fmla="*/ 2078860 h 6857997"/>
              <a:gd name="connsiteX13120" fmla="*/ 7349861 w 8851901"/>
              <a:gd name="connsiteY13120" fmla="*/ 2076082 h 6857997"/>
              <a:gd name="connsiteX13121" fmla="*/ 7348198 w 8851901"/>
              <a:gd name="connsiteY13121" fmla="*/ 2072907 h 6857997"/>
              <a:gd name="connsiteX13122" fmla="*/ 7347367 w 8851901"/>
              <a:gd name="connsiteY13122" fmla="*/ 2070128 h 6857997"/>
              <a:gd name="connsiteX13123" fmla="*/ 7346951 w 8851901"/>
              <a:gd name="connsiteY13123" fmla="*/ 2066953 h 6857997"/>
              <a:gd name="connsiteX13124" fmla="*/ 7347367 w 8851901"/>
              <a:gd name="connsiteY13124" fmla="*/ 2064572 h 6857997"/>
              <a:gd name="connsiteX13125" fmla="*/ 7349030 w 8851901"/>
              <a:gd name="connsiteY13125" fmla="*/ 2061793 h 6857997"/>
              <a:gd name="connsiteX13126" fmla="*/ 4753424 w 8851901"/>
              <a:gd name="connsiteY13126" fmla="*/ 2028854 h 6857997"/>
              <a:gd name="connsiteX13127" fmla="*/ 4755744 w 8851901"/>
              <a:gd name="connsiteY13127" fmla="*/ 2030418 h 6857997"/>
              <a:gd name="connsiteX13128" fmla="*/ 4757679 w 8851901"/>
              <a:gd name="connsiteY13128" fmla="*/ 2031593 h 6857997"/>
              <a:gd name="connsiteX13129" fmla="*/ 4758839 w 8851901"/>
              <a:gd name="connsiteY13129" fmla="*/ 2033550 h 6857997"/>
              <a:gd name="connsiteX13130" fmla="*/ 4759226 w 8851901"/>
              <a:gd name="connsiteY13130" fmla="*/ 2035116 h 6857997"/>
              <a:gd name="connsiteX13131" fmla="*/ 4760386 w 8851901"/>
              <a:gd name="connsiteY13131" fmla="*/ 2039421 h 6857997"/>
              <a:gd name="connsiteX13132" fmla="*/ 4760772 w 8851901"/>
              <a:gd name="connsiteY13132" fmla="*/ 2043336 h 6857997"/>
              <a:gd name="connsiteX13133" fmla="*/ 4761159 w 8851901"/>
              <a:gd name="connsiteY13133" fmla="*/ 2047251 h 6857997"/>
              <a:gd name="connsiteX13134" fmla="*/ 4761932 w 8851901"/>
              <a:gd name="connsiteY13134" fmla="*/ 2048424 h 6857997"/>
              <a:gd name="connsiteX13135" fmla="*/ 4762706 w 8851901"/>
              <a:gd name="connsiteY13135" fmla="*/ 2049600 h 6857997"/>
              <a:gd name="connsiteX13136" fmla="*/ 4763866 w 8851901"/>
              <a:gd name="connsiteY13136" fmla="*/ 2049990 h 6857997"/>
              <a:gd name="connsiteX13137" fmla="*/ 4765026 w 8851901"/>
              <a:gd name="connsiteY13137" fmla="*/ 2049990 h 6857997"/>
              <a:gd name="connsiteX13138" fmla="*/ 4767347 w 8851901"/>
              <a:gd name="connsiteY13138" fmla="*/ 2049600 h 6857997"/>
              <a:gd name="connsiteX13139" fmla="*/ 4770054 w 8851901"/>
              <a:gd name="connsiteY13139" fmla="*/ 2048817 h 6857997"/>
              <a:gd name="connsiteX13140" fmla="*/ 4770439 w 8851901"/>
              <a:gd name="connsiteY13140" fmla="*/ 2052731 h 6857997"/>
              <a:gd name="connsiteX13141" fmla="*/ 4770054 w 8851901"/>
              <a:gd name="connsiteY13141" fmla="*/ 2055080 h 6857997"/>
              <a:gd name="connsiteX13142" fmla="*/ 4768892 w 8851901"/>
              <a:gd name="connsiteY13142" fmla="*/ 2056254 h 6857997"/>
              <a:gd name="connsiteX13143" fmla="*/ 4768119 w 8851901"/>
              <a:gd name="connsiteY13143" fmla="*/ 2057429 h 6857997"/>
              <a:gd name="connsiteX13144" fmla="*/ 4766572 w 8851901"/>
              <a:gd name="connsiteY13144" fmla="*/ 2057429 h 6857997"/>
              <a:gd name="connsiteX13145" fmla="*/ 4764639 w 8851901"/>
              <a:gd name="connsiteY13145" fmla="*/ 2057037 h 6857997"/>
              <a:gd name="connsiteX13146" fmla="*/ 4760386 w 8851901"/>
              <a:gd name="connsiteY13146" fmla="*/ 2054688 h 6857997"/>
              <a:gd name="connsiteX13147" fmla="*/ 4755744 w 8851901"/>
              <a:gd name="connsiteY13147" fmla="*/ 2051556 h 6857997"/>
              <a:gd name="connsiteX13148" fmla="*/ 4752651 w 8851901"/>
              <a:gd name="connsiteY13148" fmla="*/ 2050773 h 6857997"/>
              <a:gd name="connsiteX13149" fmla="*/ 4750331 w 8851901"/>
              <a:gd name="connsiteY13149" fmla="*/ 2049600 h 6857997"/>
              <a:gd name="connsiteX13150" fmla="*/ 4748011 w 8851901"/>
              <a:gd name="connsiteY13150" fmla="*/ 2049207 h 6857997"/>
              <a:gd name="connsiteX13151" fmla="*/ 4746078 w 8851901"/>
              <a:gd name="connsiteY13151" fmla="*/ 2049207 h 6857997"/>
              <a:gd name="connsiteX13152" fmla="*/ 4743758 w 8851901"/>
              <a:gd name="connsiteY13152" fmla="*/ 2049990 h 6857997"/>
              <a:gd name="connsiteX13153" fmla="*/ 4742211 w 8851901"/>
              <a:gd name="connsiteY13153" fmla="*/ 2051948 h 6857997"/>
              <a:gd name="connsiteX13154" fmla="*/ 4741051 w 8851901"/>
              <a:gd name="connsiteY13154" fmla="*/ 2049207 h 6857997"/>
              <a:gd name="connsiteX13155" fmla="*/ 4740276 w 8851901"/>
              <a:gd name="connsiteY13155" fmla="*/ 2046468 h 6857997"/>
              <a:gd name="connsiteX13156" fmla="*/ 4741051 w 8851901"/>
              <a:gd name="connsiteY13156" fmla="*/ 2043336 h 6857997"/>
              <a:gd name="connsiteX13157" fmla="*/ 4741823 w 8851901"/>
              <a:gd name="connsiteY13157" fmla="*/ 2040596 h 6857997"/>
              <a:gd name="connsiteX13158" fmla="*/ 4743758 w 8851901"/>
              <a:gd name="connsiteY13158" fmla="*/ 2037856 h 6857997"/>
              <a:gd name="connsiteX13159" fmla="*/ 4746078 w 8851901"/>
              <a:gd name="connsiteY13159" fmla="*/ 2034725 h 6857997"/>
              <a:gd name="connsiteX13160" fmla="*/ 4749558 w 8851901"/>
              <a:gd name="connsiteY13160" fmla="*/ 2031984 h 6857997"/>
              <a:gd name="connsiteX13161" fmla="*/ 5042695 w 8851901"/>
              <a:gd name="connsiteY13161" fmla="*/ 2016154 h 6857997"/>
              <a:gd name="connsiteX13162" fmla="*/ 5044680 w 8851901"/>
              <a:gd name="connsiteY13162" fmla="*/ 2016154 h 6857997"/>
              <a:gd name="connsiteX13163" fmla="*/ 5046267 w 8851901"/>
              <a:gd name="connsiteY13163" fmla="*/ 2016541 h 6857997"/>
              <a:gd name="connsiteX13164" fmla="*/ 5047458 w 8851901"/>
              <a:gd name="connsiteY13164" fmla="*/ 2016929 h 6857997"/>
              <a:gd name="connsiteX13165" fmla="*/ 5048649 w 8851901"/>
              <a:gd name="connsiteY13165" fmla="*/ 2018481 h 6857997"/>
              <a:gd name="connsiteX13166" fmla="*/ 5050633 w 8851901"/>
              <a:gd name="connsiteY13166" fmla="*/ 2020810 h 6857997"/>
              <a:gd name="connsiteX13167" fmla="*/ 5054602 w 8851901"/>
              <a:gd name="connsiteY13167" fmla="*/ 2027019 h 6857997"/>
              <a:gd name="connsiteX13168" fmla="*/ 5056983 w 8851901"/>
              <a:gd name="connsiteY13168" fmla="*/ 2029346 h 6857997"/>
              <a:gd name="connsiteX13169" fmla="*/ 5057778 w 8851901"/>
              <a:gd name="connsiteY13169" fmla="*/ 2030123 h 6857997"/>
              <a:gd name="connsiteX13170" fmla="*/ 5059365 w 8851901"/>
              <a:gd name="connsiteY13170" fmla="*/ 2031288 h 6857997"/>
              <a:gd name="connsiteX13171" fmla="*/ 5056189 w 8851901"/>
              <a:gd name="connsiteY13171" fmla="*/ 2032064 h 6857997"/>
              <a:gd name="connsiteX13172" fmla="*/ 5053809 w 8851901"/>
              <a:gd name="connsiteY13172" fmla="*/ 2033228 h 6857997"/>
              <a:gd name="connsiteX13173" fmla="*/ 5051824 w 8851901"/>
              <a:gd name="connsiteY13173" fmla="*/ 2033616 h 6857997"/>
              <a:gd name="connsiteX13174" fmla="*/ 5050236 w 8851901"/>
              <a:gd name="connsiteY13174" fmla="*/ 2033616 h 6857997"/>
              <a:gd name="connsiteX13175" fmla="*/ 5048251 w 8851901"/>
              <a:gd name="connsiteY13175" fmla="*/ 2033228 h 6857997"/>
              <a:gd name="connsiteX13176" fmla="*/ 5046664 w 8851901"/>
              <a:gd name="connsiteY13176" fmla="*/ 2032840 h 6857997"/>
              <a:gd name="connsiteX13177" fmla="*/ 5045076 w 8851901"/>
              <a:gd name="connsiteY13177" fmla="*/ 2031676 h 6857997"/>
              <a:gd name="connsiteX13178" fmla="*/ 5043886 w 8851901"/>
              <a:gd name="connsiteY13178" fmla="*/ 2030900 h 6857997"/>
              <a:gd name="connsiteX13179" fmla="*/ 5041902 w 8851901"/>
              <a:gd name="connsiteY13179" fmla="*/ 2028183 h 6857997"/>
              <a:gd name="connsiteX13180" fmla="*/ 5040315 w 8851901"/>
              <a:gd name="connsiteY13180" fmla="*/ 2025078 h 6857997"/>
              <a:gd name="connsiteX13181" fmla="*/ 5039520 w 8851901"/>
              <a:gd name="connsiteY13181" fmla="*/ 2021198 h 6857997"/>
              <a:gd name="connsiteX13182" fmla="*/ 5038726 w 8851901"/>
              <a:gd name="connsiteY13182" fmla="*/ 2017706 h 6857997"/>
              <a:gd name="connsiteX13183" fmla="*/ 5041108 w 8851901"/>
              <a:gd name="connsiteY13183" fmla="*/ 2016929 h 6857997"/>
              <a:gd name="connsiteX13184" fmla="*/ 4991537 w 8851901"/>
              <a:gd name="connsiteY13184" fmla="*/ 1989163 h 6857997"/>
              <a:gd name="connsiteX13185" fmla="*/ 4993155 w 8851901"/>
              <a:gd name="connsiteY13185" fmla="*/ 1989163 h 6857997"/>
              <a:gd name="connsiteX13186" fmla="*/ 4994775 w 8851901"/>
              <a:gd name="connsiteY13186" fmla="*/ 1989956 h 6857997"/>
              <a:gd name="connsiteX13187" fmla="*/ 4995583 w 8851901"/>
              <a:gd name="connsiteY13187" fmla="*/ 1991147 h 6857997"/>
              <a:gd name="connsiteX13188" fmla="*/ 4997608 w 8851901"/>
              <a:gd name="connsiteY13188" fmla="*/ 1993925 h 6857997"/>
              <a:gd name="connsiteX13189" fmla="*/ 4999226 w 8851901"/>
              <a:gd name="connsiteY13189" fmla="*/ 1997497 h 6857997"/>
              <a:gd name="connsiteX13190" fmla="*/ 5000439 w 8851901"/>
              <a:gd name="connsiteY13190" fmla="*/ 2001862 h 6857997"/>
              <a:gd name="connsiteX13191" fmla="*/ 5002867 w 8851901"/>
              <a:gd name="connsiteY13191" fmla="*/ 2006229 h 6857997"/>
              <a:gd name="connsiteX13192" fmla="*/ 5004082 w 8851901"/>
              <a:gd name="connsiteY13192" fmla="*/ 2007816 h 6857997"/>
              <a:gd name="connsiteX13193" fmla="*/ 5006106 w 8851901"/>
              <a:gd name="connsiteY13193" fmla="*/ 2009800 h 6857997"/>
              <a:gd name="connsiteX13194" fmla="*/ 5008129 w 8851901"/>
              <a:gd name="connsiteY13194" fmla="*/ 2010991 h 6857997"/>
              <a:gd name="connsiteX13195" fmla="*/ 5010152 w 8851901"/>
              <a:gd name="connsiteY13195" fmla="*/ 2012181 h 6857997"/>
              <a:gd name="connsiteX13196" fmla="*/ 5006509 w 8851901"/>
              <a:gd name="connsiteY13196" fmla="*/ 2012578 h 6857997"/>
              <a:gd name="connsiteX13197" fmla="*/ 5003677 w 8851901"/>
              <a:gd name="connsiteY13197" fmla="*/ 2012975 h 6857997"/>
              <a:gd name="connsiteX13198" fmla="*/ 5000439 w 8851901"/>
              <a:gd name="connsiteY13198" fmla="*/ 2012975 h 6857997"/>
              <a:gd name="connsiteX13199" fmla="*/ 4998416 w 8851901"/>
              <a:gd name="connsiteY13199" fmla="*/ 2012578 h 6857997"/>
              <a:gd name="connsiteX13200" fmla="*/ 4997203 w 8851901"/>
              <a:gd name="connsiteY13200" fmla="*/ 2012181 h 6857997"/>
              <a:gd name="connsiteX13201" fmla="*/ 4995583 w 8851901"/>
              <a:gd name="connsiteY13201" fmla="*/ 2010595 h 6857997"/>
              <a:gd name="connsiteX13202" fmla="*/ 4993965 w 8851901"/>
              <a:gd name="connsiteY13202" fmla="*/ 2009006 h 6857997"/>
              <a:gd name="connsiteX13203" fmla="*/ 4993560 w 8851901"/>
              <a:gd name="connsiteY13203" fmla="*/ 2007816 h 6857997"/>
              <a:gd name="connsiteX13204" fmla="*/ 4991941 w 8851901"/>
              <a:gd name="connsiteY13204" fmla="*/ 2003450 h 6857997"/>
              <a:gd name="connsiteX13205" fmla="*/ 4991537 w 8851901"/>
              <a:gd name="connsiteY13205" fmla="*/ 1999085 h 6857997"/>
              <a:gd name="connsiteX13206" fmla="*/ 4991132 w 8851901"/>
              <a:gd name="connsiteY13206" fmla="*/ 1994322 h 6857997"/>
              <a:gd name="connsiteX13207" fmla="*/ 4989513 w 8851901"/>
              <a:gd name="connsiteY13207" fmla="*/ 1989559 h 6857997"/>
              <a:gd name="connsiteX13208" fmla="*/ 5014695 w 8851901"/>
              <a:gd name="connsiteY13208" fmla="*/ 1962180 h 6857997"/>
              <a:gd name="connsiteX13209" fmla="*/ 5017377 w 8851901"/>
              <a:gd name="connsiteY13209" fmla="*/ 1962603 h 6857997"/>
              <a:gd name="connsiteX13210" fmla="*/ 5018143 w 8851901"/>
              <a:gd name="connsiteY13210" fmla="*/ 1963027 h 6857997"/>
              <a:gd name="connsiteX13211" fmla="*/ 5019293 w 8851901"/>
              <a:gd name="connsiteY13211" fmla="*/ 1963449 h 6857997"/>
              <a:gd name="connsiteX13212" fmla="*/ 5019676 w 8851901"/>
              <a:gd name="connsiteY13212" fmla="*/ 1964719 h 6857997"/>
              <a:gd name="connsiteX13213" fmla="*/ 5019676 w 8851901"/>
              <a:gd name="connsiteY13213" fmla="*/ 1966412 h 6857997"/>
              <a:gd name="connsiteX13214" fmla="*/ 5019676 w 8851901"/>
              <a:gd name="connsiteY13214" fmla="*/ 1967682 h 6857997"/>
              <a:gd name="connsiteX13215" fmla="*/ 5019293 w 8851901"/>
              <a:gd name="connsiteY13215" fmla="*/ 1969799 h 6857997"/>
              <a:gd name="connsiteX13216" fmla="*/ 5017377 w 8851901"/>
              <a:gd name="connsiteY13216" fmla="*/ 1974879 h 6857997"/>
              <a:gd name="connsiteX13217" fmla="*/ 5013545 w 8851901"/>
              <a:gd name="connsiteY13217" fmla="*/ 1974032 h 6857997"/>
              <a:gd name="connsiteX13218" fmla="*/ 5009331 w 8851901"/>
              <a:gd name="connsiteY13218" fmla="*/ 1974032 h 6857997"/>
              <a:gd name="connsiteX13219" fmla="*/ 5001284 w 8851901"/>
              <a:gd name="connsiteY13219" fmla="*/ 1974456 h 6857997"/>
              <a:gd name="connsiteX13220" fmla="*/ 4998985 w 8851901"/>
              <a:gd name="connsiteY13220" fmla="*/ 1974456 h 6857997"/>
              <a:gd name="connsiteX13221" fmla="*/ 4998218 w 8851901"/>
              <a:gd name="connsiteY13221" fmla="*/ 1974032 h 6857997"/>
              <a:gd name="connsiteX13222" fmla="*/ 4997451 w 8851901"/>
              <a:gd name="connsiteY13222" fmla="*/ 1972762 h 6857997"/>
              <a:gd name="connsiteX13223" fmla="*/ 4997451 w 8851901"/>
              <a:gd name="connsiteY13223" fmla="*/ 1971916 h 6857997"/>
              <a:gd name="connsiteX13224" fmla="*/ 4998218 w 8851901"/>
              <a:gd name="connsiteY13224" fmla="*/ 1969799 h 6857997"/>
              <a:gd name="connsiteX13225" fmla="*/ 5001284 w 8851901"/>
              <a:gd name="connsiteY13225" fmla="*/ 1965143 h 6857997"/>
              <a:gd name="connsiteX13226" fmla="*/ 5010864 w 8851901"/>
              <a:gd name="connsiteY13226" fmla="*/ 1962603 h 6857997"/>
              <a:gd name="connsiteX13227" fmla="*/ 7293592 w 8851901"/>
              <a:gd name="connsiteY13227" fmla="*/ 1944717 h 6857997"/>
              <a:gd name="connsiteX13228" fmla="*/ 7319964 w 8851901"/>
              <a:gd name="connsiteY13228" fmla="*/ 1962432 h 6857997"/>
              <a:gd name="connsiteX13229" fmla="*/ 7316368 w 8851901"/>
              <a:gd name="connsiteY13229" fmla="*/ 1962432 h 6857997"/>
              <a:gd name="connsiteX13230" fmla="*/ 7313171 w 8851901"/>
              <a:gd name="connsiteY13230" fmla="*/ 1962432 h 6857997"/>
              <a:gd name="connsiteX13231" fmla="*/ 7309975 w 8851901"/>
              <a:gd name="connsiteY13231" fmla="*/ 1963221 h 6857997"/>
              <a:gd name="connsiteX13232" fmla="*/ 7307177 w 8851901"/>
              <a:gd name="connsiteY13232" fmla="*/ 1964008 h 6857997"/>
              <a:gd name="connsiteX13233" fmla="*/ 7304380 w 8851901"/>
              <a:gd name="connsiteY13233" fmla="*/ 1965189 h 6857997"/>
              <a:gd name="connsiteX13234" fmla="*/ 7301184 w 8851901"/>
              <a:gd name="connsiteY13234" fmla="*/ 1966371 h 6857997"/>
              <a:gd name="connsiteX13235" fmla="*/ 7295989 w 8851901"/>
              <a:gd name="connsiteY13235" fmla="*/ 1970307 h 6857997"/>
              <a:gd name="connsiteX13236" fmla="*/ 7290795 w 8851901"/>
              <a:gd name="connsiteY13236" fmla="*/ 1975033 h 6857997"/>
              <a:gd name="connsiteX13237" fmla="*/ 7286000 w 8851901"/>
              <a:gd name="connsiteY13237" fmla="*/ 1980938 h 6857997"/>
              <a:gd name="connsiteX13238" fmla="*/ 7281604 w 8851901"/>
              <a:gd name="connsiteY13238" fmla="*/ 1987236 h 6857997"/>
              <a:gd name="connsiteX13239" fmla="*/ 7277609 w 8851901"/>
              <a:gd name="connsiteY13239" fmla="*/ 1993929 h 6857997"/>
              <a:gd name="connsiteX13240" fmla="*/ 7274812 w 8851901"/>
              <a:gd name="connsiteY13240" fmla="*/ 1989598 h 6857997"/>
              <a:gd name="connsiteX13241" fmla="*/ 7271215 w 8851901"/>
              <a:gd name="connsiteY13241" fmla="*/ 1985267 h 6857997"/>
              <a:gd name="connsiteX13242" fmla="*/ 7266820 w 8851901"/>
              <a:gd name="connsiteY13242" fmla="*/ 1980544 h 6857997"/>
              <a:gd name="connsiteX13243" fmla="*/ 7261226 w 8851901"/>
              <a:gd name="connsiteY13243" fmla="*/ 1976213 h 6857997"/>
              <a:gd name="connsiteX13244" fmla="*/ 7268418 w 8851901"/>
              <a:gd name="connsiteY13244" fmla="*/ 1974638 h 6857997"/>
              <a:gd name="connsiteX13245" fmla="*/ 7274412 w 8851901"/>
              <a:gd name="connsiteY13245" fmla="*/ 1972670 h 6857997"/>
              <a:gd name="connsiteX13246" fmla="*/ 7279207 w 8851901"/>
              <a:gd name="connsiteY13246" fmla="*/ 1970307 h 6857997"/>
              <a:gd name="connsiteX13247" fmla="*/ 7282803 w 8851901"/>
              <a:gd name="connsiteY13247" fmla="*/ 1967158 h 6857997"/>
              <a:gd name="connsiteX13248" fmla="*/ 7285600 w 8851901"/>
              <a:gd name="connsiteY13248" fmla="*/ 1963221 h 6857997"/>
              <a:gd name="connsiteX13249" fmla="*/ 7288397 w 8851901"/>
              <a:gd name="connsiteY13249" fmla="*/ 1957710 h 6857997"/>
              <a:gd name="connsiteX13250" fmla="*/ 7290395 w 8851901"/>
              <a:gd name="connsiteY13250" fmla="*/ 1951805 h 6857997"/>
              <a:gd name="connsiteX13251" fmla="*/ 5016315 w 8851901"/>
              <a:gd name="connsiteY13251" fmla="*/ 1928842 h 6857997"/>
              <a:gd name="connsiteX13252" fmla="*/ 5017576 w 8851901"/>
              <a:gd name="connsiteY13252" fmla="*/ 1930430 h 6857997"/>
              <a:gd name="connsiteX13253" fmla="*/ 5017996 w 8851901"/>
              <a:gd name="connsiteY13253" fmla="*/ 1932017 h 6857997"/>
              <a:gd name="connsiteX13254" fmla="*/ 5017576 w 8851901"/>
              <a:gd name="connsiteY13254" fmla="*/ 1935193 h 6857997"/>
              <a:gd name="connsiteX13255" fmla="*/ 5017576 w 8851901"/>
              <a:gd name="connsiteY13255" fmla="*/ 1937177 h 6857997"/>
              <a:gd name="connsiteX13256" fmla="*/ 5017576 w 8851901"/>
              <a:gd name="connsiteY13256" fmla="*/ 1938765 h 6857997"/>
              <a:gd name="connsiteX13257" fmla="*/ 5017996 w 8851901"/>
              <a:gd name="connsiteY13257" fmla="*/ 1939955 h 6857997"/>
              <a:gd name="connsiteX13258" fmla="*/ 5019676 w 8851901"/>
              <a:gd name="connsiteY13258" fmla="*/ 1941544 h 6857997"/>
              <a:gd name="connsiteX13259" fmla="*/ 5005389 w 8851901"/>
              <a:gd name="connsiteY13259" fmla="*/ 1952654 h 6857997"/>
              <a:gd name="connsiteX13260" fmla="*/ 5005809 w 8851901"/>
              <a:gd name="connsiteY13260" fmla="*/ 1950274 h 6857997"/>
              <a:gd name="connsiteX13261" fmla="*/ 5005809 w 8851901"/>
              <a:gd name="connsiteY13261" fmla="*/ 1947496 h 6857997"/>
              <a:gd name="connsiteX13262" fmla="*/ 5005389 w 8851901"/>
              <a:gd name="connsiteY13262" fmla="*/ 1945115 h 6857997"/>
              <a:gd name="connsiteX13263" fmla="*/ 5005809 w 8851901"/>
              <a:gd name="connsiteY13263" fmla="*/ 1941940 h 6857997"/>
              <a:gd name="connsiteX13264" fmla="*/ 5006229 w 8851901"/>
              <a:gd name="connsiteY13264" fmla="*/ 1939162 h 6857997"/>
              <a:gd name="connsiteX13265" fmla="*/ 5007910 w 8851901"/>
              <a:gd name="connsiteY13265" fmla="*/ 1936383 h 6857997"/>
              <a:gd name="connsiteX13266" fmla="*/ 5011692 w 8851901"/>
              <a:gd name="connsiteY13266" fmla="*/ 1932811 h 6857997"/>
              <a:gd name="connsiteX13267" fmla="*/ 4833541 w 8851901"/>
              <a:gd name="connsiteY13267" fmla="*/ 1893919 h 6857997"/>
              <a:gd name="connsiteX13268" fmla="*/ 4836717 w 8851901"/>
              <a:gd name="connsiteY13268" fmla="*/ 1894303 h 6857997"/>
              <a:gd name="connsiteX13269" fmla="*/ 4839892 w 8851901"/>
              <a:gd name="connsiteY13269" fmla="*/ 1895073 h 6857997"/>
              <a:gd name="connsiteX13270" fmla="*/ 4843464 w 8851901"/>
              <a:gd name="connsiteY13270" fmla="*/ 1896611 h 6857997"/>
              <a:gd name="connsiteX13271" fmla="*/ 4847035 w 8851901"/>
              <a:gd name="connsiteY13271" fmla="*/ 1898536 h 6857997"/>
              <a:gd name="connsiteX13272" fmla="*/ 4850210 w 8851901"/>
              <a:gd name="connsiteY13272" fmla="*/ 1900845 h 6857997"/>
              <a:gd name="connsiteX13273" fmla="*/ 4853782 w 8851901"/>
              <a:gd name="connsiteY13273" fmla="*/ 1903538 h 6857997"/>
              <a:gd name="connsiteX13274" fmla="*/ 4856562 w 8851901"/>
              <a:gd name="connsiteY13274" fmla="*/ 1907003 h 6857997"/>
              <a:gd name="connsiteX13275" fmla="*/ 4858942 w 8851901"/>
              <a:gd name="connsiteY13275" fmla="*/ 1910852 h 6857997"/>
              <a:gd name="connsiteX13276" fmla="*/ 4860926 w 8851901"/>
              <a:gd name="connsiteY13276" fmla="*/ 1915084 h 6857997"/>
              <a:gd name="connsiteX13277" fmla="*/ 4860926 w 8851901"/>
              <a:gd name="connsiteY13277" fmla="*/ 1917778 h 6857997"/>
              <a:gd name="connsiteX13278" fmla="*/ 4860529 w 8851901"/>
              <a:gd name="connsiteY13278" fmla="*/ 1919317 h 6857997"/>
              <a:gd name="connsiteX13279" fmla="*/ 4860133 w 8851901"/>
              <a:gd name="connsiteY13279" fmla="*/ 1919317 h 6857997"/>
              <a:gd name="connsiteX13280" fmla="*/ 4859340 w 8851901"/>
              <a:gd name="connsiteY13280" fmla="*/ 1919317 h 6857997"/>
              <a:gd name="connsiteX13281" fmla="*/ 4857751 w 8851901"/>
              <a:gd name="connsiteY13281" fmla="*/ 1918933 h 6857997"/>
              <a:gd name="connsiteX13282" fmla="*/ 4853782 w 8851901"/>
              <a:gd name="connsiteY13282" fmla="*/ 1915084 h 6857997"/>
              <a:gd name="connsiteX13283" fmla="*/ 4848226 w 8851901"/>
              <a:gd name="connsiteY13283" fmla="*/ 1910466 h 6857997"/>
              <a:gd name="connsiteX13284" fmla="*/ 4845846 w 8851901"/>
              <a:gd name="connsiteY13284" fmla="*/ 1907773 h 6857997"/>
              <a:gd name="connsiteX13285" fmla="*/ 4843068 w 8851901"/>
              <a:gd name="connsiteY13285" fmla="*/ 1905463 h 6857997"/>
              <a:gd name="connsiteX13286" fmla="*/ 4839495 w 8851901"/>
              <a:gd name="connsiteY13286" fmla="*/ 1904308 h 6857997"/>
              <a:gd name="connsiteX13287" fmla="*/ 4836717 w 8851901"/>
              <a:gd name="connsiteY13287" fmla="*/ 1903153 h 6857997"/>
              <a:gd name="connsiteX13288" fmla="*/ 4833541 w 8851901"/>
              <a:gd name="connsiteY13288" fmla="*/ 1903153 h 6857997"/>
              <a:gd name="connsiteX13289" fmla="*/ 4832352 w 8851901"/>
              <a:gd name="connsiteY13289" fmla="*/ 1903153 h 6857997"/>
              <a:gd name="connsiteX13290" fmla="*/ 4830763 w 8851901"/>
              <a:gd name="connsiteY13290" fmla="*/ 1904308 h 6857997"/>
              <a:gd name="connsiteX13291" fmla="*/ 4829176 w 8851901"/>
              <a:gd name="connsiteY13291" fmla="*/ 1905079 h 6857997"/>
              <a:gd name="connsiteX13292" fmla="*/ 4827985 w 8851901"/>
              <a:gd name="connsiteY13292" fmla="*/ 1906619 h 6857997"/>
              <a:gd name="connsiteX13293" fmla="*/ 4825207 w 8851901"/>
              <a:gd name="connsiteY13293" fmla="*/ 1910852 h 6857997"/>
              <a:gd name="connsiteX13294" fmla="*/ 4824414 w 8851901"/>
              <a:gd name="connsiteY13294" fmla="*/ 1905848 h 6857997"/>
              <a:gd name="connsiteX13295" fmla="*/ 4824414 w 8851901"/>
              <a:gd name="connsiteY13295" fmla="*/ 1902384 h 6857997"/>
              <a:gd name="connsiteX13296" fmla="*/ 4824810 w 8851901"/>
              <a:gd name="connsiteY13296" fmla="*/ 1898921 h 6857997"/>
              <a:gd name="connsiteX13297" fmla="*/ 4826399 w 8851901"/>
              <a:gd name="connsiteY13297" fmla="*/ 1896997 h 6857997"/>
              <a:gd name="connsiteX13298" fmla="*/ 4828383 w 8851901"/>
              <a:gd name="connsiteY13298" fmla="*/ 1895073 h 6857997"/>
              <a:gd name="connsiteX13299" fmla="*/ 4830763 w 8851901"/>
              <a:gd name="connsiteY13299" fmla="*/ 1894303 h 6857997"/>
              <a:gd name="connsiteX13300" fmla="*/ 4912520 w 8851901"/>
              <a:gd name="connsiteY13300" fmla="*/ 1863755 h 6857997"/>
              <a:gd name="connsiteX13301" fmla="*/ 4914902 w 8851901"/>
              <a:gd name="connsiteY13301" fmla="*/ 1865788 h 6857997"/>
              <a:gd name="connsiteX13302" fmla="*/ 4916886 w 8851901"/>
              <a:gd name="connsiteY13302" fmla="*/ 1867820 h 6857997"/>
              <a:gd name="connsiteX13303" fmla="*/ 4918473 w 8851901"/>
              <a:gd name="connsiteY13303" fmla="*/ 1869040 h 6857997"/>
              <a:gd name="connsiteX13304" fmla="*/ 4919267 w 8851901"/>
              <a:gd name="connsiteY13304" fmla="*/ 1871073 h 6857997"/>
              <a:gd name="connsiteX13305" fmla="*/ 4920458 w 8851901"/>
              <a:gd name="connsiteY13305" fmla="*/ 1874733 h 6857997"/>
              <a:gd name="connsiteX13306" fmla="*/ 4920855 w 8851901"/>
              <a:gd name="connsiteY13306" fmla="*/ 1878798 h 6857997"/>
              <a:gd name="connsiteX13307" fmla="*/ 4921252 w 8851901"/>
              <a:gd name="connsiteY13307" fmla="*/ 1882050 h 6857997"/>
              <a:gd name="connsiteX13308" fmla="*/ 4922840 w 8851901"/>
              <a:gd name="connsiteY13308" fmla="*/ 1885709 h 6857997"/>
              <a:gd name="connsiteX13309" fmla="*/ 4923633 w 8851901"/>
              <a:gd name="connsiteY13309" fmla="*/ 1887742 h 6857997"/>
              <a:gd name="connsiteX13310" fmla="*/ 4925220 w 8851901"/>
              <a:gd name="connsiteY13310" fmla="*/ 1889368 h 6857997"/>
              <a:gd name="connsiteX13311" fmla="*/ 4926809 w 8851901"/>
              <a:gd name="connsiteY13311" fmla="*/ 1890994 h 6857997"/>
              <a:gd name="connsiteX13312" fmla="*/ 4929189 w 8851901"/>
              <a:gd name="connsiteY13312" fmla="*/ 1893028 h 6857997"/>
              <a:gd name="connsiteX13313" fmla="*/ 4925618 w 8851901"/>
              <a:gd name="connsiteY13313" fmla="*/ 1895060 h 6857997"/>
              <a:gd name="connsiteX13314" fmla="*/ 4923236 w 8851901"/>
              <a:gd name="connsiteY13314" fmla="*/ 1896686 h 6857997"/>
              <a:gd name="connsiteX13315" fmla="*/ 4920855 w 8851901"/>
              <a:gd name="connsiteY13315" fmla="*/ 1897092 h 6857997"/>
              <a:gd name="connsiteX13316" fmla="*/ 4918871 w 8851901"/>
              <a:gd name="connsiteY13316" fmla="*/ 1897092 h 6857997"/>
              <a:gd name="connsiteX13317" fmla="*/ 4917284 w 8851901"/>
              <a:gd name="connsiteY13317" fmla="*/ 1896280 h 6857997"/>
              <a:gd name="connsiteX13318" fmla="*/ 4916093 w 8851901"/>
              <a:gd name="connsiteY13318" fmla="*/ 1894655 h 6857997"/>
              <a:gd name="connsiteX13319" fmla="*/ 4914109 w 8851901"/>
              <a:gd name="connsiteY13319" fmla="*/ 1890588 h 6857997"/>
              <a:gd name="connsiteX13320" fmla="*/ 4912124 w 8851901"/>
              <a:gd name="connsiteY13320" fmla="*/ 1885709 h 6857997"/>
              <a:gd name="connsiteX13321" fmla="*/ 4910536 w 8851901"/>
              <a:gd name="connsiteY13321" fmla="*/ 1883270 h 6857997"/>
              <a:gd name="connsiteX13322" fmla="*/ 4908948 w 8851901"/>
              <a:gd name="connsiteY13322" fmla="*/ 1881237 h 6857997"/>
              <a:gd name="connsiteX13323" fmla="*/ 4907362 w 8851901"/>
              <a:gd name="connsiteY13323" fmla="*/ 1879205 h 6857997"/>
              <a:gd name="connsiteX13324" fmla="*/ 4905377 w 8851901"/>
              <a:gd name="connsiteY13324" fmla="*/ 1877171 h 6857997"/>
              <a:gd name="connsiteX13325" fmla="*/ 4902201 w 8851901"/>
              <a:gd name="connsiteY13325" fmla="*/ 1876359 h 6857997"/>
              <a:gd name="connsiteX13326" fmla="*/ 4899026 w 8851901"/>
              <a:gd name="connsiteY13326" fmla="*/ 1876359 h 6857997"/>
              <a:gd name="connsiteX13327" fmla="*/ 4738689 w 8851901"/>
              <a:gd name="connsiteY13327" fmla="*/ 1798666 h 6857997"/>
              <a:gd name="connsiteX13328" fmla="*/ 4741467 w 8851901"/>
              <a:gd name="connsiteY13328" fmla="*/ 1798666 h 6857997"/>
              <a:gd name="connsiteX13329" fmla="*/ 4743849 w 8851901"/>
              <a:gd name="connsiteY13329" fmla="*/ 1799871 h 6857997"/>
              <a:gd name="connsiteX13330" fmla="*/ 4745832 w 8851901"/>
              <a:gd name="connsiteY13330" fmla="*/ 1800674 h 6857997"/>
              <a:gd name="connsiteX13331" fmla="*/ 4750992 w 8851901"/>
              <a:gd name="connsiteY13331" fmla="*/ 1803882 h 6857997"/>
              <a:gd name="connsiteX13332" fmla="*/ 4755358 w 8851901"/>
              <a:gd name="connsiteY13332" fmla="*/ 1807494 h 6857997"/>
              <a:gd name="connsiteX13333" fmla="*/ 4759723 w 8851901"/>
              <a:gd name="connsiteY13333" fmla="*/ 1811908 h 6857997"/>
              <a:gd name="connsiteX13334" fmla="*/ 4764486 w 8851901"/>
              <a:gd name="connsiteY13334" fmla="*/ 1815920 h 6857997"/>
              <a:gd name="connsiteX13335" fmla="*/ 4768852 w 8851901"/>
              <a:gd name="connsiteY13335" fmla="*/ 1819131 h 6857997"/>
              <a:gd name="connsiteX13336" fmla="*/ 4750992 w 8851901"/>
              <a:gd name="connsiteY13336" fmla="*/ 1835180 h 6857997"/>
              <a:gd name="connsiteX13337" fmla="*/ 4751389 w 8851901"/>
              <a:gd name="connsiteY13337" fmla="*/ 1833173 h 6857997"/>
              <a:gd name="connsiteX13338" fmla="*/ 4750992 w 8851901"/>
              <a:gd name="connsiteY13338" fmla="*/ 1830766 h 6857997"/>
              <a:gd name="connsiteX13339" fmla="*/ 4749801 w 8851901"/>
              <a:gd name="connsiteY13339" fmla="*/ 1826753 h 6857997"/>
              <a:gd name="connsiteX13340" fmla="*/ 4747818 w 8851901"/>
              <a:gd name="connsiteY13340" fmla="*/ 1823143 h 6857997"/>
              <a:gd name="connsiteX13341" fmla="*/ 4745039 w 8851901"/>
              <a:gd name="connsiteY13341" fmla="*/ 1819131 h 6857997"/>
              <a:gd name="connsiteX13342" fmla="*/ 4738292 w 8851901"/>
              <a:gd name="connsiteY13342" fmla="*/ 1811105 h 6857997"/>
              <a:gd name="connsiteX13343" fmla="*/ 4730751 w 8851901"/>
              <a:gd name="connsiteY13343" fmla="*/ 1802679 h 6857997"/>
              <a:gd name="connsiteX13344" fmla="*/ 4733926 w 8851901"/>
              <a:gd name="connsiteY13344" fmla="*/ 1800674 h 6857997"/>
              <a:gd name="connsiteX13345" fmla="*/ 4736307 w 8851901"/>
              <a:gd name="connsiteY13345" fmla="*/ 1799871 h 6857997"/>
              <a:gd name="connsiteX13346" fmla="*/ 4870451 w 8851901"/>
              <a:gd name="connsiteY13346" fmla="*/ 1789141 h 6857997"/>
              <a:gd name="connsiteX13347" fmla="*/ 4872832 w 8851901"/>
              <a:gd name="connsiteY13347" fmla="*/ 1789141 h 6857997"/>
              <a:gd name="connsiteX13348" fmla="*/ 4875214 w 8851901"/>
              <a:gd name="connsiteY13348" fmla="*/ 1789546 h 6857997"/>
              <a:gd name="connsiteX13349" fmla="*/ 4877198 w 8851901"/>
              <a:gd name="connsiteY13349" fmla="*/ 1789951 h 6857997"/>
              <a:gd name="connsiteX13350" fmla="*/ 4879183 w 8851901"/>
              <a:gd name="connsiteY13350" fmla="*/ 1791570 h 6857997"/>
              <a:gd name="connsiteX13351" fmla="*/ 4883548 w 8851901"/>
              <a:gd name="connsiteY13351" fmla="*/ 1794403 h 6857997"/>
              <a:gd name="connsiteX13352" fmla="*/ 4887517 w 8851901"/>
              <a:gd name="connsiteY13352" fmla="*/ 1798854 h 6857997"/>
              <a:gd name="connsiteX13353" fmla="*/ 4895852 w 8851901"/>
              <a:gd name="connsiteY13353" fmla="*/ 1808970 h 6857997"/>
              <a:gd name="connsiteX13354" fmla="*/ 4893868 w 8851901"/>
              <a:gd name="connsiteY13354" fmla="*/ 1809779 h 6857997"/>
              <a:gd name="connsiteX13355" fmla="*/ 4892279 w 8851901"/>
              <a:gd name="connsiteY13355" fmla="*/ 1809779 h 6857997"/>
              <a:gd name="connsiteX13356" fmla="*/ 4891090 w 8851901"/>
              <a:gd name="connsiteY13356" fmla="*/ 1809779 h 6857997"/>
              <a:gd name="connsiteX13357" fmla="*/ 4889501 w 8851901"/>
              <a:gd name="connsiteY13357" fmla="*/ 1808970 h 6857997"/>
              <a:gd name="connsiteX13358" fmla="*/ 4886723 w 8851901"/>
              <a:gd name="connsiteY13358" fmla="*/ 1806947 h 6857997"/>
              <a:gd name="connsiteX13359" fmla="*/ 4884343 w 8851901"/>
              <a:gd name="connsiteY13359" fmla="*/ 1804520 h 6857997"/>
              <a:gd name="connsiteX13360" fmla="*/ 4882358 w 8851901"/>
              <a:gd name="connsiteY13360" fmla="*/ 1803305 h 6857997"/>
              <a:gd name="connsiteX13361" fmla="*/ 4880770 w 8851901"/>
              <a:gd name="connsiteY13361" fmla="*/ 1803305 h 6857997"/>
              <a:gd name="connsiteX13362" fmla="*/ 4879976 w 8851901"/>
              <a:gd name="connsiteY13362" fmla="*/ 1803305 h 6857997"/>
              <a:gd name="connsiteX13363" fmla="*/ 4879183 w 8851901"/>
              <a:gd name="connsiteY13363" fmla="*/ 1804520 h 6857997"/>
              <a:gd name="connsiteX13364" fmla="*/ 4878786 w 8851901"/>
              <a:gd name="connsiteY13364" fmla="*/ 1805328 h 6857997"/>
              <a:gd name="connsiteX13365" fmla="*/ 4878786 w 8851901"/>
              <a:gd name="connsiteY13365" fmla="*/ 1806542 h 6857997"/>
              <a:gd name="connsiteX13366" fmla="*/ 4878786 w 8851901"/>
              <a:gd name="connsiteY13366" fmla="*/ 1807352 h 6857997"/>
              <a:gd name="connsiteX13367" fmla="*/ 4879183 w 8851901"/>
              <a:gd name="connsiteY13367" fmla="*/ 1808161 h 6857997"/>
              <a:gd name="connsiteX13368" fmla="*/ 4878389 w 8851901"/>
              <a:gd name="connsiteY13368" fmla="*/ 1809375 h 6857997"/>
              <a:gd name="connsiteX13369" fmla="*/ 4876801 w 8851901"/>
              <a:gd name="connsiteY13369" fmla="*/ 1809375 h 6857997"/>
              <a:gd name="connsiteX13370" fmla="*/ 4874420 w 8851901"/>
              <a:gd name="connsiteY13370" fmla="*/ 1809375 h 6857997"/>
              <a:gd name="connsiteX13371" fmla="*/ 4872039 w 8851901"/>
              <a:gd name="connsiteY13371" fmla="*/ 1807756 h 6857997"/>
              <a:gd name="connsiteX13372" fmla="*/ 4869658 w 8851901"/>
              <a:gd name="connsiteY13372" fmla="*/ 1805733 h 6857997"/>
              <a:gd name="connsiteX13373" fmla="*/ 4865292 w 8851901"/>
              <a:gd name="connsiteY13373" fmla="*/ 1800877 h 6857997"/>
              <a:gd name="connsiteX13374" fmla="*/ 4860926 w 8851901"/>
              <a:gd name="connsiteY13374" fmla="*/ 1796021 h 6857997"/>
              <a:gd name="connsiteX13375" fmla="*/ 4863307 w 8851901"/>
              <a:gd name="connsiteY13375" fmla="*/ 1793593 h 6857997"/>
              <a:gd name="connsiteX13376" fmla="*/ 4865689 w 8851901"/>
              <a:gd name="connsiteY13376" fmla="*/ 1790760 h 6857997"/>
              <a:gd name="connsiteX13377" fmla="*/ 4868071 w 8851901"/>
              <a:gd name="connsiteY13377" fmla="*/ 1789951 h 6857997"/>
              <a:gd name="connsiteX13378" fmla="*/ 4453583 w 8851901"/>
              <a:gd name="connsiteY13378" fmla="*/ 1690711 h 6857997"/>
              <a:gd name="connsiteX13379" fmla="*/ 4455538 w 8851901"/>
              <a:gd name="connsiteY13379" fmla="*/ 1690711 h 6857997"/>
              <a:gd name="connsiteX13380" fmla="*/ 4456321 w 8851901"/>
              <a:gd name="connsiteY13380" fmla="*/ 1691118 h 6857997"/>
              <a:gd name="connsiteX13381" fmla="*/ 4457886 w 8851901"/>
              <a:gd name="connsiteY13381" fmla="*/ 1692747 h 6857997"/>
              <a:gd name="connsiteX13382" fmla="*/ 4458667 w 8851901"/>
              <a:gd name="connsiteY13382" fmla="*/ 1693968 h 6857997"/>
              <a:gd name="connsiteX13383" fmla="*/ 4459841 w 8851901"/>
              <a:gd name="connsiteY13383" fmla="*/ 1696003 h 6857997"/>
              <a:gd name="connsiteX13384" fmla="*/ 4461014 w 8851901"/>
              <a:gd name="connsiteY13384" fmla="*/ 1701295 h 6857997"/>
              <a:gd name="connsiteX13385" fmla="*/ 4462579 w 8851901"/>
              <a:gd name="connsiteY13385" fmla="*/ 1706587 h 6857997"/>
              <a:gd name="connsiteX13386" fmla="*/ 4464535 w 8851901"/>
              <a:gd name="connsiteY13386" fmla="*/ 1712286 h 6857997"/>
              <a:gd name="connsiteX13387" fmla="*/ 4465318 w 8851901"/>
              <a:gd name="connsiteY13387" fmla="*/ 1714728 h 6857997"/>
              <a:gd name="connsiteX13388" fmla="*/ 4466881 w 8851901"/>
              <a:gd name="connsiteY13388" fmla="*/ 1717171 h 6857997"/>
              <a:gd name="connsiteX13389" fmla="*/ 4468446 w 8851901"/>
              <a:gd name="connsiteY13389" fmla="*/ 1719206 h 6857997"/>
              <a:gd name="connsiteX13390" fmla="*/ 4470402 w 8851901"/>
              <a:gd name="connsiteY13390" fmla="*/ 1720427 h 6857997"/>
              <a:gd name="connsiteX13391" fmla="*/ 4468446 w 8851901"/>
              <a:gd name="connsiteY13391" fmla="*/ 1721648 h 6857997"/>
              <a:gd name="connsiteX13392" fmla="*/ 4466881 w 8851901"/>
              <a:gd name="connsiteY13392" fmla="*/ 1722462 h 6857997"/>
              <a:gd name="connsiteX13393" fmla="*/ 4464925 w 8851901"/>
              <a:gd name="connsiteY13393" fmla="*/ 1722462 h 6857997"/>
              <a:gd name="connsiteX13394" fmla="*/ 4462970 w 8851901"/>
              <a:gd name="connsiteY13394" fmla="*/ 1721648 h 6857997"/>
              <a:gd name="connsiteX13395" fmla="*/ 4461796 w 8851901"/>
              <a:gd name="connsiteY13395" fmla="*/ 1720427 h 6857997"/>
              <a:gd name="connsiteX13396" fmla="*/ 4459841 w 8851901"/>
              <a:gd name="connsiteY13396" fmla="*/ 1719206 h 6857997"/>
              <a:gd name="connsiteX13397" fmla="*/ 4456321 w 8851901"/>
              <a:gd name="connsiteY13397" fmla="*/ 1715542 h 6857997"/>
              <a:gd name="connsiteX13398" fmla="*/ 4450063 w 8851901"/>
              <a:gd name="connsiteY13398" fmla="*/ 1706587 h 6857997"/>
              <a:gd name="connsiteX13399" fmla="*/ 4446542 w 8851901"/>
              <a:gd name="connsiteY13399" fmla="*/ 1702924 h 6857997"/>
              <a:gd name="connsiteX13400" fmla="*/ 4444979 w 8851901"/>
              <a:gd name="connsiteY13400" fmla="*/ 1701702 h 6857997"/>
              <a:gd name="connsiteX13401" fmla="*/ 4443414 w 8851901"/>
              <a:gd name="connsiteY13401" fmla="*/ 1700481 h 6857997"/>
              <a:gd name="connsiteX13402" fmla="*/ 4447716 w 8851901"/>
              <a:gd name="connsiteY13402" fmla="*/ 1699260 h 6857997"/>
              <a:gd name="connsiteX13403" fmla="*/ 4449672 w 8851901"/>
              <a:gd name="connsiteY13403" fmla="*/ 1698446 h 6857997"/>
              <a:gd name="connsiteX13404" fmla="*/ 4450846 w 8851901"/>
              <a:gd name="connsiteY13404" fmla="*/ 1697632 h 6857997"/>
              <a:gd name="connsiteX13405" fmla="*/ 4452018 w 8851901"/>
              <a:gd name="connsiteY13405" fmla="*/ 1696411 h 6857997"/>
              <a:gd name="connsiteX13406" fmla="*/ 4452800 w 8851901"/>
              <a:gd name="connsiteY13406" fmla="*/ 1695189 h 6857997"/>
              <a:gd name="connsiteX13407" fmla="*/ 4452409 w 8851901"/>
              <a:gd name="connsiteY13407" fmla="*/ 1693561 h 6857997"/>
              <a:gd name="connsiteX13408" fmla="*/ 4451628 w 8851901"/>
              <a:gd name="connsiteY13408" fmla="*/ 1691526 h 6857997"/>
              <a:gd name="connsiteX13409" fmla="*/ 4721971 w 8851901"/>
              <a:gd name="connsiteY13409" fmla="*/ 1600227 h 6857997"/>
              <a:gd name="connsiteX13410" fmla="*/ 4725518 w 8851901"/>
              <a:gd name="connsiteY13410" fmla="*/ 1600227 h 6857997"/>
              <a:gd name="connsiteX13411" fmla="*/ 4729459 w 8851901"/>
              <a:gd name="connsiteY13411" fmla="*/ 1600227 h 6857997"/>
              <a:gd name="connsiteX13412" fmla="*/ 4732613 w 8851901"/>
              <a:gd name="connsiteY13412" fmla="*/ 1600227 h 6857997"/>
              <a:gd name="connsiteX13413" fmla="*/ 4736554 w 8851901"/>
              <a:gd name="connsiteY13413" fmla="*/ 1601383 h 6857997"/>
              <a:gd name="connsiteX13414" fmla="*/ 4740101 w 8851901"/>
              <a:gd name="connsiteY13414" fmla="*/ 1602540 h 6857997"/>
              <a:gd name="connsiteX13415" fmla="*/ 4743648 w 8851901"/>
              <a:gd name="connsiteY13415" fmla="*/ 1604082 h 6857997"/>
              <a:gd name="connsiteX13416" fmla="*/ 4747197 w 8851901"/>
              <a:gd name="connsiteY13416" fmla="*/ 1606010 h 6857997"/>
              <a:gd name="connsiteX13417" fmla="*/ 4750743 w 8851901"/>
              <a:gd name="connsiteY13417" fmla="*/ 1607938 h 6857997"/>
              <a:gd name="connsiteX13418" fmla="*/ 4757837 w 8851901"/>
              <a:gd name="connsiteY13418" fmla="*/ 1612949 h 6857997"/>
              <a:gd name="connsiteX13419" fmla="*/ 4764538 w 8851901"/>
              <a:gd name="connsiteY13419" fmla="*/ 1619504 h 6857997"/>
              <a:gd name="connsiteX13420" fmla="*/ 4772026 w 8851901"/>
              <a:gd name="connsiteY13420" fmla="*/ 1627215 h 6857997"/>
              <a:gd name="connsiteX13421" fmla="*/ 4743255 w 8851901"/>
              <a:gd name="connsiteY13421" fmla="*/ 1615262 h 6857997"/>
              <a:gd name="connsiteX13422" fmla="*/ 4728671 w 8851901"/>
              <a:gd name="connsiteY13422" fmla="*/ 1609094 h 6857997"/>
              <a:gd name="connsiteX13423" fmla="*/ 4714877 w 8851901"/>
              <a:gd name="connsiteY13423" fmla="*/ 1602154 h 6857997"/>
              <a:gd name="connsiteX13424" fmla="*/ 4718029 w 8851901"/>
              <a:gd name="connsiteY13424" fmla="*/ 1601383 h 6857997"/>
              <a:gd name="connsiteX13425" fmla="*/ 4639235 w 8851901"/>
              <a:gd name="connsiteY13425" fmla="*/ 1563710 h 6857997"/>
              <a:gd name="connsiteX13426" fmla="*/ 4642080 w 8851901"/>
              <a:gd name="connsiteY13426" fmla="*/ 1563710 h 6857997"/>
              <a:gd name="connsiteX13427" fmla="*/ 4643705 w 8851901"/>
              <a:gd name="connsiteY13427" fmla="*/ 1564566 h 6857997"/>
              <a:gd name="connsiteX13428" fmla="*/ 4645738 w 8851901"/>
              <a:gd name="connsiteY13428" fmla="*/ 1564993 h 6857997"/>
              <a:gd name="connsiteX13429" fmla="*/ 4650208 w 8851901"/>
              <a:gd name="connsiteY13429" fmla="*/ 1568412 h 6857997"/>
              <a:gd name="connsiteX13430" fmla="*/ 4655491 w 8851901"/>
              <a:gd name="connsiteY13430" fmla="*/ 1570976 h 6857997"/>
              <a:gd name="connsiteX13431" fmla="*/ 4658337 w 8851901"/>
              <a:gd name="connsiteY13431" fmla="*/ 1571832 h 6857997"/>
              <a:gd name="connsiteX13432" fmla="*/ 4660774 w 8851901"/>
              <a:gd name="connsiteY13432" fmla="*/ 1572259 h 6857997"/>
              <a:gd name="connsiteX13433" fmla="*/ 4664432 w 8851901"/>
              <a:gd name="connsiteY13433" fmla="*/ 1572259 h 6857997"/>
              <a:gd name="connsiteX13434" fmla="*/ 4667278 w 8851901"/>
              <a:gd name="connsiteY13434" fmla="*/ 1571832 h 6857997"/>
              <a:gd name="connsiteX13435" fmla="*/ 4671342 w 8851901"/>
              <a:gd name="connsiteY13435" fmla="*/ 1570121 h 6857997"/>
              <a:gd name="connsiteX13436" fmla="*/ 4674998 w 8851901"/>
              <a:gd name="connsiteY13436" fmla="*/ 1568412 h 6857997"/>
              <a:gd name="connsiteX13437" fmla="*/ 4683127 w 8851901"/>
              <a:gd name="connsiteY13437" fmla="*/ 1576960 h 6857997"/>
              <a:gd name="connsiteX13438" fmla="*/ 4681908 w 8851901"/>
              <a:gd name="connsiteY13438" fmla="*/ 1578243 h 6857997"/>
              <a:gd name="connsiteX13439" fmla="*/ 4680688 w 8851901"/>
              <a:gd name="connsiteY13439" fmla="*/ 1579097 h 6857997"/>
              <a:gd name="connsiteX13440" fmla="*/ 4680688 w 8851901"/>
              <a:gd name="connsiteY13440" fmla="*/ 1580379 h 6857997"/>
              <a:gd name="connsiteX13441" fmla="*/ 4680688 w 8851901"/>
              <a:gd name="connsiteY13441" fmla="*/ 1581234 h 6857997"/>
              <a:gd name="connsiteX13442" fmla="*/ 4681502 w 8851901"/>
              <a:gd name="connsiteY13442" fmla="*/ 1583798 h 6857997"/>
              <a:gd name="connsiteX13443" fmla="*/ 4682720 w 8851901"/>
              <a:gd name="connsiteY13443" fmla="*/ 1585935 h 6857997"/>
              <a:gd name="connsiteX13444" fmla="*/ 4677030 w 8851901"/>
              <a:gd name="connsiteY13444" fmla="*/ 1583798 h 6857997"/>
              <a:gd name="connsiteX13445" fmla="*/ 4670528 w 8851901"/>
              <a:gd name="connsiteY13445" fmla="*/ 1582517 h 6857997"/>
              <a:gd name="connsiteX13446" fmla="*/ 4657929 w 8851901"/>
              <a:gd name="connsiteY13446" fmla="*/ 1579952 h 6857997"/>
              <a:gd name="connsiteX13447" fmla="*/ 4651427 w 8851901"/>
              <a:gd name="connsiteY13447" fmla="*/ 1577815 h 6857997"/>
              <a:gd name="connsiteX13448" fmla="*/ 4644925 w 8851901"/>
              <a:gd name="connsiteY13448" fmla="*/ 1575678 h 6857997"/>
              <a:gd name="connsiteX13449" fmla="*/ 4638830 w 8851901"/>
              <a:gd name="connsiteY13449" fmla="*/ 1572259 h 6857997"/>
              <a:gd name="connsiteX13450" fmla="*/ 4632326 w 8851901"/>
              <a:gd name="connsiteY13450" fmla="*/ 1568412 h 6857997"/>
              <a:gd name="connsiteX13451" fmla="*/ 4634765 w 8851901"/>
              <a:gd name="connsiteY13451" fmla="*/ 1565421 h 6857997"/>
              <a:gd name="connsiteX13452" fmla="*/ 4637609 w 8851901"/>
              <a:gd name="connsiteY13452" fmla="*/ 1564138 h 6857997"/>
              <a:gd name="connsiteX13453" fmla="*/ 4168776 w 8851901"/>
              <a:gd name="connsiteY13453" fmla="*/ 1303360 h 6857997"/>
              <a:gd name="connsiteX13454" fmla="*/ 4173164 w 8851901"/>
              <a:gd name="connsiteY13454" fmla="*/ 1304530 h 6857997"/>
              <a:gd name="connsiteX13455" fmla="*/ 4178351 w 8851901"/>
              <a:gd name="connsiteY13455" fmla="*/ 1306092 h 6857997"/>
              <a:gd name="connsiteX13456" fmla="*/ 4182739 w 8851901"/>
              <a:gd name="connsiteY13456" fmla="*/ 1308823 h 6857997"/>
              <a:gd name="connsiteX13457" fmla="*/ 4187527 w 8851901"/>
              <a:gd name="connsiteY13457" fmla="*/ 1311163 h 6857997"/>
              <a:gd name="connsiteX13458" fmla="*/ 4196703 w 8851901"/>
              <a:gd name="connsiteY13458" fmla="*/ 1317016 h 6857997"/>
              <a:gd name="connsiteX13459" fmla="*/ 4206676 w 8851901"/>
              <a:gd name="connsiteY13459" fmla="*/ 1323649 h 6857997"/>
              <a:gd name="connsiteX13460" fmla="*/ 4225826 w 8851901"/>
              <a:gd name="connsiteY13460" fmla="*/ 1338085 h 6857997"/>
              <a:gd name="connsiteX13461" fmla="*/ 4235402 w 8851901"/>
              <a:gd name="connsiteY13461" fmla="*/ 1344327 h 6857997"/>
              <a:gd name="connsiteX13462" fmla="*/ 4244976 w 8851901"/>
              <a:gd name="connsiteY13462" fmla="*/ 1349399 h 6857997"/>
              <a:gd name="connsiteX13463" fmla="*/ 4225427 w 8851901"/>
              <a:gd name="connsiteY13463" fmla="*/ 1343547 h 6857997"/>
              <a:gd name="connsiteX13464" fmla="*/ 4213858 w 8851901"/>
              <a:gd name="connsiteY13464" fmla="*/ 1340425 h 6857997"/>
              <a:gd name="connsiteX13465" fmla="*/ 4203086 w 8851901"/>
              <a:gd name="connsiteY13465" fmla="*/ 1335353 h 6857997"/>
              <a:gd name="connsiteX13466" fmla="*/ 4197899 w 8851901"/>
              <a:gd name="connsiteY13466" fmla="*/ 1333012 h 6857997"/>
              <a:gd name="connsiteX13467" fmla="*/ 4192314 w 8851901"/>
              <a:gd name="connsiteY13467" fmla="*/ 1329891 h 6857997"/>
              <a:gd name="connsiteX13468" fmla="*/ 4187527 w 8851901"/>
              <a:gd name="connsiteY13468" fmla="*/ 1326379 h 6857997"/>
              <a:gd name="connsiteX13469" fmla="*/ 4183138 w 8851901"/>
              <a:gd name="connsiteY13469" fmla="*/ 1322478 h 6857997"/>
              <a:gd name="connsiteX13470" fmla="*/ 4178750 w 8851901"/>
              <a:gd name="connsiteY13470" fmla="*/ 1318577 h 6857997"/>
              <a:gd name="connsiteX13471" fmla="*/ 4174760 w 8851901"/>
              <a:gd name="connsiteY13471" fmla="*/ 1313894 h 6857997"/>
              <a:gd name="connsiteX13472" fmla="*/ 4171967 w 8851901"/>
              <a:gd name="connsiteY13472" fmla="*/ 1309212 h 6857997"/>
              <a:gd name="connsiteX13473" fmla="*/ 4185497 w 8851901"/>
              <a:gd name="connsiteY13473" fmla="*/ 1270021 h 6857997"/>
              <a:gd name="connsiteX13474" fmla="*/ 4191095 w 8851901"/>
              <a:gd name="connsiteY13474" fmla="*/ 1277231 h 6857997"/>
              <a:gd name="connsiteX13475" fmla="*/ 4195893 w 8851901"/>
              <a:gd name="connsiteY13475" fmla="*/ 1284438 h 6857997"/>
              <a:gd name="connsiteX13476" fmla="*/ 4200291 w 8851901"/>
              <a:gd name="connsiteY13476" fmla="*/ 1292047 h 6857997"/>
              <a:gd name="connsiteX13477" fmla="*/ 4202689 w 8851901"/>
              <a:gd name="connsiteY13477" fmla="*/ 1294849 h 6857997"/>
              <a:gd name="connsiteX13478" fmla="*/ 4205088 w 8851901"/>
              <a:gd name="connsiteY13478" fmla="*/ 1298054 h 6857997"/>
              <a:gd name="connsiteX13479" fmla="*/ 4207487 w 8851901"/>
              <a:gd name="connsiteY13479" fmla="*/ 1300056 h 6857997"/>
              <a:gd name="connsiteX13480" fmla="*/ 4209886 w 8851901"/>
              <a:gd name="connsiteY13480" fmla="*/ 1301257 h 6857997"/>
              <a:gd name="connsiteX13481" fmla="*/ 4213086 w 8851901"/>
              <a:gd name="connsiteY13481" fmla="*/ 1302460 h 6857997"/>
              <a:gd name="connsiteX13482" fmla="*/ 4215883 w 8851901"/>
              <a:gd name="connsiteY13482" fmla="*/ 1302460 h 6857997"/>
              <a:gd name="connsiteX13483" fmla="*/ 4219482 w 8851901"/>
              <a:gd name="connsiteY13483" fmla="*/ 1301257 h 6857997"/>
              <a:gd name="connsiteX13484" fmla="*/ 4222681 w 8851901"/>
              <a:gd name="connsiteY13484" fmla="*/ 1298855 h 6857997"/>
              <a:gd name="connsiteX13485" fmla="*/ 4226279 w 8851901"/>
              <a:gd name="connsiteY13485" fmla="*/ 1296051 h 6857997"/>
              <a:gd name="connsiteX13486" fmla="*/ 4230277 w 8851901"/>
              <a:gd name="connsiteY13486" fmla="*/ 1290846 h 6857997"/>
              <a:gd name="connsiteX13487" fmla="*/ 4231077 w 8851901"/>
              <a:gd name="connsiteY13487" fmla="*/ 1292448 h 6857997"/>
              <a:gd name="connsiteX13488" fmla="*/ 4231877 w 8851901"/>
              <a:gd name="connsiteY13488" fmla="*/ 1294049 h 6857997"/>
              <a:gd name="connsiteX13489" fmla="*/ 4232276 w 8851901"/>
              <a:gd name="connsiteY13489" fmla="*/ 1295250 h 6857997"/>
              <a:gd name="connsiteX13490" fmla="*/ 4232276 w 8851901"/>
              <a:gd name="connsiteY13490" fmla="*/ 1296852 h 6857997"/>
              <a:gd name="connsiteX13491" fmla="*/ 4231077 w 8851901"/>
              <a:gd name="connsiteY13491" fmla="*/ 1300056 h 6857997"/>
              <a:gd name="connsiteX13492" fmla="*/ 4229878 w 8851901"/>
              <a:gd name="connsiteY13492" fmla="*/ 1302860 h 6857997"/>
              <a:gd name="connsiteX13493" fmla="*/ 4224679 w 8851901"/>
              <a:gd name="connsiteY13493" fmla="*/ 1308867 h 6857997"/>
              <a:gd name="connsiteX13494" fmla="*/ 4222681 w 8851901"/>
              <a:gd name="connsiteY13494" fmla="*/ 1311670 h 6857997"/>
              <a:gd name="connsiteX13495" fmla="*/ 4220682 w 8851901"/>
              <a:gd name="connsiteY13495" fmla="*/ 1314473 h 6857997"/>
              <a:gd name="connsiteX13496" fmla="*/ 4217883 w 8851901"/>
              <a:gd name="connsiteY13496" fmla="*/ 1312070 h 6857997"/>
              <a:gd name="connsiteX13497" fmla="*/ 4214684 w 8851901"/>
              <a:gd name="connsiteY13497" fmla="*/ 1309667 h 6857997"/>
              <a:gd name="connsiteX13498" fmla="*/ 4206288 w 8851901"/>
              <a:gd name="connsiteY13498" fmla="*/ 1305262 h 6857997"/>
              <a:gd name="connsiteX13499" fmla="*/ 4197492 w 8851901"/>
              <a:gd name="connsiteY13499" fmla="*/ 1300857 h 6857997"/>
              <a:gd name="connsiteX13500" fmla="*/ 4189096 w 8851901"/>
              <a:gd name="connsiteY13500" fmla="*/ 1296452 h 6857997"/>
              <a:gd name="connsiteX13501" fmla="*/ 4185098 w 8851901"/>
              <a:gd name="connsiteY13501" fmla="*/ 1294049 h 6857997"/>
              <a:gd name="connsiteX13502" fmla="*/ 4181899 w 8851901"/>
              <a:gd name="connsiteY13502" fmla="*/ 1291646 h 6857997"/>
              <a:gd name="connsiteX13503" fmla="*/ 4179500 w 8851901"/>
              <a:gd name="connsiteY13503" fmla="*/ 1288443 h 6857997"/>
              <a:gd name="connsiteX13504" fmla="*/ 4178701 w 8851901"/>
              <a:gd name="connsiteY13504" fmla="*/ 1285640 h 6857997"/>
              <a:gd name="connsiteX13505" fmla="*/ 4178301 w 8851901"/>
              <a:gd name="connsiteY13505" fmla="*/ 1283638 h 6857997"/>
              <a:gd name="connsiteX13506" fmla="*/ 4178301 w 8851901"/>
              <a:gd name="connsiteY13506" fmla="*/ 1282035 h 6857997"/>
              <a:gd name="connsiteX13507" fmla="*/ 4178701 w 8851901"/>
              <a:gd name="connsiteY13507" fmla="*/ 1280033 h 6857997"/>
              <a:gd name="connsiteX13508" fmla="*/ 4179100 w 8851901"/>
              <a:gd name="connsiteY13508" fmla="*/ 1278432 h 6857997"/>
              <a:gd name="connsiteX13509" fmla="*/ 4181499 w 8851901"/>
              <a:gd name="connsiteY13509" fmla="*/ 1274427 h 6857997"/>
              <a:gd name="connsiteX13510" fmla="*/ 4350980 w 8851901"/>
              <a:gd name="connsiteY13510" fmla="*/ 1204939 h 6857997"/>
              <a:gd name="connsiteX13511" fmla="*/ 4399051 w 8851901"/>
              <a:gd name="connsiteY13511" fmla="*/ 1248935 h 6857997"/>
              <a:gd name="connsiteX13512" fmla="*/ 4445137 w 8851901"/>
              <a:gd name="connsiteY13512" fmla="*/ 1291750 h 6857997"/>
              <a:gd name="connsiteX13513" fmla="*/ 4532938 w 8851901"/>
              <a:gd name="connsiteY13513" fmla="*/ 1375395 h 6857997"/>
              <a:gd name="connsiteX13514" fmla="*/ 4695826 w 8851901"/>
              <a:gd name="connsiteY13514" fmla="*/ 1530789 h 6857997"/>
              <a:gd name="connsiteX13515" fmla="*/ 4691853 w 8851901"/>
              <a:gd name="connsiteY13515" fmla="*/ 1533168 h 6857997"/>
              <a:gd name="connsiteX13516" fmla="*/ 4689867 w 8851901"/>
              <a:gd name="connsiteY13516" fmla="*/ 1533564 h 6857997"/>
              <a:gd name="connsiteX13517" fmla="*/ 4688278 w 8851901"/>
              <a:gd name="connsiteY13517" fmla="*/ 1533564 h 6857997"/>
              <a:gd name="connsiteX13518" fmla="*/ 4684703 w 8851901"/>
              <a:gd name="connsiteY13518" fmla="*/ 1533564 h 6857997"/>
              <a:gd name="connsiteX13519" fmla="*/ 4681524 w 8851901"/>
              <a:gd name="connsiteY13519" fmla="*/ 1531979 h 6857997"/>
              <a:gd name="connsiteX13520" fmla="*/ 4678347 w 8851901"/>
              <a:gd name="connsiteY13520" fmla="*/ 1530393 h 6857997"/>
              <a:gd name="connsiteX13521" fmla="*/ 4675168 w 8851901"/>
              <a:gd name="connsiteY13521" fmla="*/ 1527221 h 6857997"/>
              <a:gd name="connsiteX13522" fmla="*/ 4672387 w 8851901"/>
              <a:gd name="connsiteY13522" fmla="*/ 1524446 h 6857997"/>
              <a:gd name="connsiteX13523" fmla="*/ 4670002 w 8851901"/>
              <a:gd name="connsiteY13523" fmla="*/ 1520879 h 6857997"/>
              <a:gd name="connsiteX13524" fmla="*/ 4664441 w 8851901"/>
              <a:gd name="connsiteY13524" fmla="*/ 1513743 h 6857997"/>
              <a:gd name="connsiteX13525" fmla="*/ 4660070 w 8851901"/>
              <a:gd name="connsiteY13525" fmla="*/ 1507004 h 6857997"/>
              <a:gd name="connsiteX13526" fmla="*/ 4657687 w 8851901"/>
              <a:gd name="connsiteY13526" fmla="*/ 1504229 h 6857997"/>
              <a:gd name="connsiteX13527" fmla="*/ 4655304 w 8851901"/>
              <a:gd name="connsiteY13527" fmla="*/ 1502643 h 6857997"/>
              <a:gd name="connsiteX13528" fmla="*/ 4652919 w 8851901"/>
              <a:gd name="connsiteY13528" fmla="*/ 1501455 h 6857997"/>
              <a:gd name="connsiteX13529" fmla="*/ 4650933 w 8851901"/>
              <a:gd name="connsiteY13529" fmla="*/ 1501455 h 6857997"/>
              <a:gd name="connsiteX13530" fmla="*/ 4648946 w 8851901"/>
              <a:gd name="connsiteY13530" fmla="*/ 1503436 h 6857997"/>
              <a:gd name="connsiteX13531" fmla="*/ 4648152 w 8851901"/>
              <a:gd name="connsiteY13531" fmla="*/ 1505814 h 6857997"/>
              <a:gd name="connsiteX13532" fmla="*/ 4647357 w 8851901"/>
              <a:gd name="connsiteY13532" fmla="*/ 1507797 h 6857997"/>
              <a:gd name="connsiteX13533" fmla="*/ 4647357 w 8851901"/>
              <a:gd name="connsiteY13533" fmla="*/ 1509779 h 6857997"/>
              <a:gd name="connsiteX13534" fmla="*/ 4647357 w 8851901"/>
              <a:gd name="connsiteY13534" fmla="*/ 1512158 h 6857997"/>
              <a:gd name="connsiteX13535" fmla="*/ 4648550 w 8851901"/>
              <a:gd name="connsiteY13535" fmla="*/ 1514140 h 6857997"/>
              <a:gd name="connsiteX13536" fmla="*/ 4650933 w 8851901"/>
              <a:gd name="connsiteY13536" fmla="*/ 1518501 h 6857997"/>
              <a:gd name="connsiteX13537" fmla="*/ 4654508 w 8851901"/>
              <a:gd name="connsiteY13537" fmla="*/ 1522464 h 6857997"/>
              <a:gd name="connsiteX13538" fmla="*/ 4658085 w 8851901"/>
              <a:gd name="connsiteY13538" fmla="*/ 1526825 h 6857997"/>
              <a:gd name="connsiteX13539" fmla="*/ 4666427 w 8851901"/>
              <a:gd name="connsiteY13539" fmla="*/ 1535150 h 6857997"/>
              <a:gd name="connsiteX13540" fmla="*/ 4664043 w 8851901"/>
              <a:gd name="connsiteY13540" fmla="*/ 1535546 h 6857997"/>
              <a:gd name="connsiteX13541" fmla="*/ 4661262 w 8851901"/>
              <a:gd name="connsiteY13541" fmla="*/ 1535942 h 6857997"/>
              <a:gd name="connsiteX13542" fmla="*/ 4658085 w 8851901"/>
              <a:gd name="connsiteY13542" fmla="*/ 1537132 h 6857997"/>
              <a:gd name="connsiteX13543" fmla="*/ 4655700 w 8851901"/>
              <a:gd name="connsiteY13543" fmla="*/ 1538321 h 6857997"/>
              <a:gd name="connsiteX13544" fmla="*/ 4653715 w 8851901"/>
              <a:gd name="connsiteY13544" fmla="*/ 1540303 h 6857997"/>
              <a:gd name="connsiteX13545" fmla="*/ 4652919 w 8851901"/>
              <a:gd name="connsiteY13545" fmla="*/ 1542286 h 6857997"/>
              <a:gd name="connsiteX13546" fmla="*/ 4652523 w 8851901"/>
              <a:gd name="connsiteY13546" fmla="*/ 1543871 h 6857997"/>
              <a:gd name="connsiteX13547" fmla="*/ 4652919 w 8851901"/>
              <a:gd name="connsiteY13547" fmla="*/ 1544664 h 6857997"/>
              <a:gd name="connsiteX13548" fmla="*/ 4652919 w 8851901"/>
              <a:gd name="connsiteY13548" fmla="*/ 1546250 h 6857997"/>
              <a:gd name="connsiteX13549" fmla="*/ 4653715 w 8851901"/>
              <a:gd name="connsiteY13549" fmla="*/ 1547835 h 6857997"/>
              <a:gd name="connsiteX13550" fmla="*/ 4647357 w 8851901"/>
              <a:gd name="connsiteY13550" fmla="*/ 1547439 h 6857997"/>
              <a:gd name="connsiteX13551" fmla="*/ 4644973 w 8851901"/>
              <a:gd name="connsiteY13551" fmla="*/ 1546646 h 6857997"/>
              <a:gd name="connsiteX13552" fmla="*/ 4642590 w 8851901"/>
              <a:gd name="connsiteY13552" fmla="*/ 1545853 h 6857997"/>
              <a:gd name="connsiteX13553" fmla="*/ 4638219 w 8851901"/>
              <a:gd name="connsiteY13553" fmla="*/ 1543475 h 6857997"/>
              <a:gd name="connsiteX13554" fmla="*/ 4634644 w 8851901"/>
              <a:gd name="connsiteY13554" fmla="*/ 1540303 h 6857997"/>
              <a:gd name="connsiteX13555" fmla="*/ 4631465 w 8851901"/>
              <a:gd name="connsiteY13555" fmla="*/ 1536735 h 6857997"/>
              <a:gd name="connsiteX13556" fmla="*/ 4629082 w 8851901"/>
              <a:gd name="connsiteY13556" fmla="*/ 1531979 h 6857997"/>
              <a:gd name="connsiteX13557" fmla="*/ 4627095 w 8851901"/>
              <a:gd name="connsiteY13557" fmla="*/ 1527618 h 6857997"/>
              <a:gd name="connsiteX13558" fmla="*/ 4624712 w 8851901"/>
              <a:gd name="connsiteY13558" fmla="*/ 1522464 h 6857997"/>
              <a:gd name="connsiteX13559" fmla="*/ 4620341 w 8851901"/>
              <a:gd name="connsiteY13559" fmla="*/ 1512158 h 6857997"/>
              <a:gd name="connsiteX13560" fmla="*/ 4617164 w 8851901"/>
              <a:gd name="connsiteY13560" fmla="*/ 1507004 h 6857997"/>
              <a:gd name="connsiteX13561" fmla="*/ 4614383 w 8851901"/>
              <a:gd name="connsiteY13561" fmla="*/ 1501850 h 6857997"/>
              <a:gd name="connsiteX13562" fmla="*/ 4610410 w 8851901"/>
              <a:gd name="connsiteY13562" fmla="*/ 1497093 h 6857997"/>
              <a:gd name="connsiteX13563" fmla="*/ 4605642 w 8851901"/>
              <a:gd name="connsiteY13563" fmla="*/ 1492733 h 6857997"/>
              <a:gd name="connsiteX13564" fmla="*/ 4599683 w 8851901"/>
              <a:gd name="connsiteY13564" fmla="*/ 1488769 h 6857997"/>
              <a:gd name="connsiteX13565" fmla="*/ 4592929 w 8851901"/>
              <a:gd name="connsiteY13565" fmla="*/ 1485598 h 6857997"/>
              <a:gd name="connsiteX13566" fmla="*/ 4595709 w 8851901"/>
              <a:gd name="connsiteY13566" fmla="*/ 1493129 h 6857997"/>
              <a:gd name="connsiteX13567" fmla="*/ 4597696 w 8851901"/>
              <a:gd name="connsiteY13567" fmla="*/ 1499869 h 6857997"/>
              <a:gd name="connsiteX13568" fmla="*/ 4598888 w 8851901"/>
              <a:gd name="connsiteY13568" fmla="*/ 1507400 h 6857997"/>
              <a:gd name="connsiteX13569" fmla="*/ 4600080 w 8851901"/>
              <a:gd name="connsiteY13569" fmla="*/ 1514140 h 6857997"/>
              <a:gd name="connsiteX13570" fmla="*/ 4602464 w 8851901"/>
              <a:gd name="connsiteY13570" fmla="*/ 1521275 h 6857997"/>
              <a:gd name="connsiteX13571" fmla="*/ 4604450 w 8851901"/>
              <a:gd name="connsiteY13571" fmla="*/ 1525240 h 6857997"/>
              <a:gd name="connsiteX13572" fmla="*/ 4606437 w 8851901"/>
              <a:gd name="connsiteY13572" fmla="*/ 1529203 h 6857997"/>
              <a:gd name="connsiteX13573" fmla="*/ 4608820 w 8851901"/>
              <a:gd name="connsiteY13573" fmla="*/ 1533168 h 6857997"/>
              <a:gd name="connsiteX13574" fmla="*/ 4612396 w 8851901"/>
              <a:gd name="connsiteY13574" fmla="*/ 1537925 h 6857997"/>
              <a:gd name="connsiteX13575" fmla="*/ 4616368 w 8851901"/>
              <a:gd name="connsiteY13575" fmla="*/ 1542682 h 6857997"/>
              <a:gd name="connsiteX13576" fmla="*/ 4620739 w 8851901"/>
              <a:gd name="connsiteY13576" fmla="*/ 1547835 h 6857997"/>
              <a:gd name="connsiteX13577" fmla="*/ 4612793 w 8851901"/>
              <a:gd name="connsiteY13577" fmla="*/ 1543475 h 6857997"/>
              <a:gd name="connsiteX13578" fmla="*/ 4604848 w 8851901"/>
              <a:gd name="connsiteY13578" fmla="*/ 1538321 h 6857997"/>
              <a:gd name="connsiteX13579" fmla="*/ 4598094 w 8851901"/>
              <a:gd name="connsiteY13579" fmla="*/ 1533168 h 6857997"/>
              <a:gd name="connsiteX13580" fmla="*/ 4591340 w 8851901"/>
              <a:gd name="connsiteY13580" fmla="*/ 1527618 h 6857997"/>
              <a:gd name="connsiteX13581" fmla="*/ 4584984 w 8851901"/>
              <a:gd name="connsiteY13581" fmla="*/ 1522068 h 6857997"/>
              <a:gd name="connsiteX13582" fmla="*/ 4578626 w 8851901"/>
              <a:gd name="connsiteY13582" fmla="*/ 1516122 h 6857997"/>
              <a:gd name="connsiteX13583" fmla="*/ 4572668 w 8851901"/>
              <a:gd name="connsiteY13583" fmla="*/ 1510175 h 6857997"/>
              <a:gd name="connsiteX13584" fmla="*/ 4567502 w 8851901"/>
              <a:gd name="connsiteY13584" fmla="*/ 1503436 h 6857997"/>
              <a:gd name="connsiteX13585" fmla="*/ 4561145 w 8851901"/>
              <a:gd name="connsiteY13585" fmla="*/ 1496301 h 6857997"/>
              <a:gd name="connsiteX13586" fmla="*/ 4554789 w 8851901"/>
              <a:gd name="connsiteY13586" fmla="*/ 1487976 h 6857997"/>
              <a:gd name="connsiteX13587" fmla="*/ 4548433 w 8851901"/>
              <a:gd name="connsiteY13587" fmla="*/ 1479651 h 6857997"/>
              <a:gd name="connsiteX13588" fmla="*/ 4542473 w 8851901"/>
              <a:gd name="connsiteY13588" fmla="*/ 1470931 h 6857997"/>
              <a:gd name="connsiteX13589" fmla="*/ 4536911 w 8851901"/>
              <a:gd name="connsiteY13589" fmla="*/ 1461417 h 6857997"/>
              <a:gd name="connsiteX13590" fmla="*/ 4530951 w 8851901"/>
              <a:gd name="connsiteY13590" fmla="*/ 1451902 h 6857997"/>
              <a:gd name="connsiteX13591" fmla="*/ 4524992 w 8851901"/>
              <a:gd name="connsiteY13591" fmla="*/ 1441993 h 6857997"/>
              <a:gd name="connsiteX13592" fmla="*/ 4519828 w 8851901"/>
              <a:gd name="connsiteY13592" fmla="*/ 1432082 h 6857997"/>
              <a:gd name="connsiteX13593" fmla="*/ 4520622 w 8851901"/>
              <a:gd name="connsiteY13593" fmla="*/ 1438027 h 6857997"/>
              <a:gd name="connsiteX13594" fmla="*/ 4521019 w 8851901"/>
              <a:gd name="connsiteY13594" fmla="*/ 1443182 h 6857997"/>
              <a:gd name="connsiteX13595" fmla="*/ 4521019 w 8851901"/>
              <a:gd name="connsiteY13595" fmla="*/ 1445561 h 6857997"/>
              <a:gd name="connsiteX13596" fmla="*/ 4520622 w 8851901"/>
              <a:gd name="connsiteY13596" fmla="*/ 1445957 h 6857997"/>
              <a:gd name="connsiteX13597" fmla="*/ 4520622 w 8851901"/>
              <a:gd name="connsiteY13597" fmla="*/ 1446353 h 6857997"/>
              <a:gd name="connsiteX13598" fmla="*/ 4519033 w 8851901"/>
              <a:gd name="connsiteY13598" fmla="*/ 1445957 h 6857997"/>
              <a:gd name="connsiteX13599" fmla="*/ 4517841 w 8851901"/>
              <a:gd name="connsiteY13599" fmla="*/ 1444372 h 6857997"/>
              <a:gd name="connsiteX13600" fmla="*/ 4513472 w 8851901"/>
              <a:gd name="connsiteY13600" fmla="*/ 1438820 h 6857997"/>
              <a:gd name="connsiteX13601" fmla="*/ 4507512 w 8851901"/>
              <a:gd name="connsiteY13601" fmla="*/ 1431289 h 6857997"/>
              <a:gd name="connsiteX13602" fmla="*/ 4503937 w 8851901"/>
              <a:gd name="connsiteY13602" fmla="*/ 1427325 h 6857997"/>
              <a:gd name="connsiteX13603" fmla="*/ 4500758 w 8851901"/>
              <a:gd name="connsiteY13603" fmla="*/ 1423756 h 6857997"/>
              <a:gd name="connsiteX13604" fmla="*/ 4497183 w 8851901"/>
              <a:gd name="connsiteY13604" fmla="*/ 1420585 h 6857997"/>
              <a:gd name="connsiteX13605" fmla="*/ 4493209 w 8851901"/>
              <a:gd name="connsiteY13605" fmla="*/ 1418208 h 6857997"/>
              <a:gd name="connsiteX13606" fmla="*/ 4490031 w 8851901"/>
              <a:gd name="connsiteY13606" fmla="*/ 1416621 h 6857997"/>
              <a:gd name="connsiteX13607" fmla="*/ 4488044 w 8851901"/>
              <a:gd name="connsiteY13607" fmla="*/ 1416225 h 6857997"/>
              <a:gd name="connsiteX13608" fmla="*/ 4486058 w 8851901"/>
              <a:gd name="connsiteY13608" fmla="*/ 1416621 h 6857997"/>
              <a:gd name="connsiteX13609" fmla="*/ 4485660 w 8851901"/>
              <a:gd name="connsiteY13609" fmla="*/ 1414241 h 6857997"/>
              <a:gd name="connsiteX13610" fmla="*/ 4485660 w 8851901"/>
              <a:gd name="connsiteY13610" fmla="*/ 1413053 h 6857997"/>
              <a:gd name="connsiteX13611" fmla="*/ 4486058 w 8851901"/>
              <a:gd name="connsiteY13611" fmla="*/ 1411865 h 6857997"/>
              <a:gd name="connsiteX13612" fmla="*/ 4486852 w 8851901"/>
              <a:gd name="connsiteY13612" fmla="*/ 1411468 h 6857997"/>
              <a:gd name="connsiteX13613" fmla="*/ 4489236 w 8851901"/>
              <a:gd name="connsiteY13613" fmla="*/ 1411468 h 6857997"/>
              <a:gd name="connsiteX13614" fmla="*/ 4492414 w 8851901"/>
              <a:gd name="connsiteY13614" fmla="*/ 1411865 h 6857997"/>
              <a:gd name="connsiteX13615" fmla="*/ 4494004 w 8851901"/>
              <a:gd name="connsiteY13615" fmla="*/ 1411865 h 6857997"/>
              <a:gd name="connsiteX13616" fmla="*/ 4494798 w 8851901"/>
              <a:gd name="connsiteY13616" fmla="*/ 1411865 h 6857997"/>
              <a:gd name="connsiteX13617" fmla="*/ 4495594 w 8851901"/>
              <a:gd name="connsiteY13617" fmla="*/ 1411468 h 6857997"/>
              <a:gd name="connsiteX13618" fmla="*/ 4496387 w 8851901"/>
              <a:gd name="connsiteY13618" fmla="*/ 1409882 h 6857997"/>
              <a:gd name="connsiteX13619" fmla="*/ 4496387 w 8851901"/>
              <a:gd name="connsiteY13619" fmla="*/ 1408694 h 6857997"/>
              <a:gd name="connsiteX13620" fmla="*/ 4495594 w 8851901"/>
              <a:gd name="connsiteY13620" fmla="*/ 1405920 h 6857997"/>
              <a:gd name="connsiteX13621" fmla="*/ 4494798 w 8851901"/>
              <a:gd name="connsiteY13621" fmla="*/ 1402749 h 6857997"/>
              <a:gd name="connsiteX13622" fmla="*/ 4492812 w 8851901"/>
              <a:gd name="connsiteY13622" fmla="*/ 1398785 h 6857997"/>
              <a:gd name="connsiteX13623" fmla="*/ 4479305 w 8851901"/>
              <a:gd name="connsiteY13623" fmla="*/ 1397993 h 6857997"/>
              <a:gd name="connsiteX13624" fmla="*/ 4465399 w 8851901"/>
              <a:gd name="connsiteY13624" fmla="*/ 1397200 h 6857997"/>
              <a:gd name="connsiteX13625" fmla="*/ 4464207 w 8851901"/>
              <a:gd name="connsiteY13625" fmla="*/ 1390064 h 6857997"/>
              <a:gd name="connsiteX13626" fmla="*/ 4461824 w 8851901"/>
              <a:gd name="connsiteY13626" fmla="*/ 1383323 h 6857997"/>
              <a:gd name="connsiteX13627" fmla="*/ 4458645 w 8851901"/>
              <a:gd name="connsiteY13627" fmla="*/ 1376980 h 6857997"/>
              <a:gd name="connsiteX13628" fmla="*/ 4454672 w 8851901"/>
              <a:gd name="connsiteY13628" fmla="*/ 1370637 h 6857997"/>
              <a:gd name="connsiteX13629" fmla="*/ 4450302 w 8851901"/>
              <a:gd name="connsiteY13629" fmla="*/ 1364295 h 6857997"/>
              <a:gd name="connsiteX13630" fmla="*/ 4445535 w 8851901"/>
              <a:gd name="connsiteY13630" fmla="*/ 1358746 h 6857997"/>
              <a:gd name="connsiteX13631" fmla="*/ 4439973 w 8851901"/>
              <a:gd name="connsiteY13631" fmla="*/ 1353197 h 6857997"/>
              <a:gd name="connsiteX13632" fmla="*/ 4434410 w 8851901"/>
              <a:gd name="connsiteY13632" fmla="*/ 1347647 h 6857997"/>
              <a:gd name="connsiteX13633" fmla="*/ 4422094 w 8851901"/>
              <a:gd name="connsiteY13633" fmla="*/ 1337339 h 6857997"/>
              <a:gd name="connsiteX13634" fmla="*/ 4409382 w 8851901"/>
              <a:gd name="connsiteY13634" fmla="*/ 1327825 h 6857997"/>
              <a:gd name="connsiteX13635" fmla="*/ 4397066 w 8851901"/>
              <a:gd name="connsiteY13635" fmla="*/ 1317914 h 6857997"/>
              <a:gd name="connsiteX13636" fmla="*/ 4385544 w 8851901"/>
              <a:gd name="connsiteY13636" fmla="*/ 1307606 h 6857997"/>
              <a:gd name="connsiteX13637" fmla="*/ 4389517 w 8851901"/>
              <a:gd name="connsiteY13637" fmla="*/ 1306417 h 6857997"/>
              <a:gd name="connsiteX13638" fmla="*/ 4393489 w 8851901"/>
              <a:gd name="connsiteY13638" fmla="*/ 1304832 h 6857997"/>
              <a:gd name="connsiteX13639" fmla="*/ 4397066 w 8851901"/>
              <a:gd name="connsiteY13639" fmla="*/ 1304435 h 6857997"/>
              <a:gd name="connsiteX13640" fmla="*/ 4401039 w 8851901"/>
              <a:gd name="connsiteY13640" fmla="*/ 1304435 h 6857997"/>
              <a:gd name="connsiteX13641" fmla="*/ 4404614 w 8851901"/>
              <a:gd name="connsiteY13641" fmla="*/ 1304435 h 6857997"/>
              <a:gd name="connsiteX13642" fmla="*/ 4408586 w 8851901"/>
              <a:gd name="connsiteY13642" fmla="*/ 1305227 h 6857997"/>
              <a:gd name="connsiteX13643" fmla="*/ 4411766 w 8851901"/>
              <a:gd name="connsiteY13643" fmla="*/ 1306417 h 6857997"/>
              <a:gd name="connsiteX13644" fmla="*/ 4415738 w 8851901"/>
              <a:gd name="connsiteY13644" fmla="*/ 1307606 h 6857997"/>
              <a:gd name="connsiteX13645" fmla="*/ 4419313 w 8851901"/>
              <a:gd name="connsiteY13645" fmla="*/ 1309590 h 6857997"/>
              <a:gd name="connsiteX13646" fmla="*/ 4422492 w 8851901"/>
              <a:gd name="connsiteY13646" fmla="*/ 1311967 h 6857997"/>
              <a:gd name="connsiteX13647" fmla="*/ 4429246 w 8851901"/>
              <a:gd name="connsiteY13647" fmla="*/ 1317121 h 6857997"/>
              <a:gd name="connsiteX13648" fmla="*/ 4436398 w 8851901"/>
              <a:gd name="connsiteY13648" fmla="*/ 1322671 h 6857997"/>
              <a:gd name="connsiteX13649" fmla="*/ 4442754 w 8851901"/>
              <a:gd name="connsiteY13649" fmla="*/ 1329014 h 6857997"/>
              <a:gd name="connsiteX13650" fmla="*/ 4455466 w 8851901"/>
              <a:gd name="connsiteY13650" fmla="*/ 1342889 h 6857997"/>
              <a:gd name="connsiteX13651" fmla="*/ 4466988 w 8851901"/>
              <a:gd name="connsiteY13651" fmla="*/ 1355575 h 6857997"/>
              <a:gd name="connsiteX13652" fmla="*/ 4472947 w 8851901"/>
              <a:gd name="connsiteY13652" fmla="*/ 1361124 h 6857997"/>
              <a:gd name="connsiteX13653" fmla="*/ 4478509 w 8851901"/>
              <a:gd name="connsiteY13653" fmla="*/ 1365882 h 6857997"/>
              <a:gd name="connsiteX13654" fmla="*/ 4484071 w 8851901"/>
              <a:gd name="connsiteY13654" fmla="*/ 1369052 h 6857997"/>
              <a:gd name="connsiteX13655" fmla="*/ 4486852 w 8851901"/>
              <a:gd name="connsiteY13655" fmla="*/ 1370242 h 6857997"/>
              <a:gd name="connsiteX13656" fmla="*/ 4489236 w 8851901"/>
              <a:gd name="connsiteY13656" fmla="*/ 1371034 h 6857997"/>
              <a:gd name="connsiteX13657" fmla="*/ 4490031 w 8851901"/>
              <a:gd name="connsiteY13657" fmla="*/ 1367071 h 6857997"/>
              <a:gd name="connsiteX13658" fmla="*/ 4490031 w 8851901"/>
              <a:gd name="connsiteY13658" fmla="*/ 1363107 h 6857997"/>
              <a:gd name="connsiteX13659" fmla="*/ 4489236 w 8851901"/>
              <a:gd name="connsiteY13659" fmla="*/ 1359539 h 6857997"/>
              <a:gd name="connsiteX13660" fmla="*/ 4488441 w 8851901"/>
              <a:gd name="connsiteY13660" fmla="*/ 1355971 h 6857997"/>
              <a:gd name="connsiteX13661" fmla="*/ 4487648 w 8851901"/>
              <a:gd name="connsiteY13661" fmla="*/ 1352404 h 6857997"/>
              <a:gd name="connsiteX13662" fmla="*/ 4485660 w 8851901"/>
              <a:gd name="connsiteY13662" fmla="*/ 1349233 h 6857997"/>
              <a:gd name="connsiteX13663" fmla="*/ 4483675 w 8851901"/>
              <a:gd name="connsiteY13663" fmla="*/ 1345665 h 6857997"/>
              <a:gd name="connsiteX13664" fmla="*/ 4481290 w 8851901"/>
              <a:gd name="connsiteY13664" fmla="*/ 1342492 h 6857997"/>
              <a:gd name="connsiteX13665" fmla="*/ 4475332 w 8851901"/>
              <a:gd name="connsiteY13665" fmla="*/ 1336150 h 6857997"/>
              <a:gd name="connsiteX13666" fmla="*/ 4468974 w 8851901"/>
              <a:gd name="connsiteY13666" fmla="*/ 1330204 h 6857997"/>
              <a:gd name="connsiteX13667" fmla="*/ 4461029 w 8851901"/>
              <a:gd name="connsiteY13667" fmla="*/ 1323861 h 6857997"/>
              <a:gd name="connsiteX13668" fmla="*/ 4453480 w 8851901"/>
              <a:gd name="connsiteY13668" fmla="*/ 1317914 h 6857997"/>
              <a:gd name="connsiteX13669" fmla="*/ 4436794 w 8851901"/>
              <a:gd name="connsiteY13669" fmla="*/ 1305227 h 6857997"/>
              <a:gd name="connsiteX13670" fmla="*/ 4428451 w 8851901"/>
              <a:gd name="connsiteY13670" fmla="*/ 1298885 h 6857997"/>
              <a:gd name="connsiteX13671" fmla="*/ 4420505 w 8851901"/>
              <a:gd name="connsiteY13671" fmla="*/ 1292146 h 6857997"/>
              <a:gd name="connsiteX13672" fmla="*/ 4413355 w 8851901"/>
              <a:gd name="connsiteY13672" fmla="*/ 1285406 h 6857997"/>
              <a:gd name="connsiteX13673" fmla="*/ 4406601 w 8851901"/>
              <a:gd name="connsiteY13673" fmla="*/ 1277479 h 6857997"/>
              <a:gd name="connsiteX13674" fmla="*/ 4403422 w 8851901"/>
              <a:gd name="connsiteY13674" fmla="*/ 1273514 h 6857997"/>
              <a:gd name="connsiteX13675" fmla="*/ 4401039 w 8851901"/>
              <a:gd name="connsiteY13675" fmla="*/ 1269946 h 6857997"/>
              <a:gd name="connsiteX13676" fmla="*/ 4398654 w 8851901"/>
              <a:gd name="connsiteY13676" fmla="*/ 1265982 h 6857997"/>
              <a:gd name="connsiteX13677" fmla="*/ 4396668 w 8851901"/>
              <a:gd name="connsiteY13677" fmla="*/ 1261620 h 6857997"/>
              <a:gd name="connsiteX13678" fmla="*/ 4392298 w 8851901"/>
              <a:gd name="connsiteY13678" fmla="*/ 1259242 h 6857997"/>
              <a:gd name="connsiteX13679" fmla="*/ 4389119 w 8851901"/>
              <a:gd name="connsiteY13679" fmla="*/ 1258052 h 6857997"/>
              <a:gd name="connsiteX13680" fmla="*/ 4385941 w 8851901"/>
              <a:gd name="connsiteY13680" fmla="*/ 1257655 h 6857997"/>
              <a:gd name="connsiteX13681" fmla="*/ 4383558 w 8851901"/>
              <a:gd name="connsiteY13681" fmla="*/ 1258052 h 6857997"/>
              <a:gd name="connsiteX13682" fmla="*/ 4381969 w 8851901"/>
              <a:gd name="connsiteY13682" fmla="*/ 1259637 h 6857997"/>
              <a:gd name="connsiteX13683" fmla="*/ 4380777 w 8851901"/>
              <a:gd name="connsiteY13683" fmla="*/ 1261224 h 6857997"/>
              <a:gd name="connsiteX13684" fmla="*/ 4379187 w 8851901"/>
              <a:gd name="connsiteY13684" fmla="*/ 1263603 h 6857997"/>
              <a:gd name="connsiteX13685" fmla="*/ 4378392 w 8851901"/>
              <a:gd name="connsiteY13685" fmla="*/ 1265982 h 6857997"/>
              <a:gd name="connsiteX13686" fmla="*/ 4376406 w 8851901"/>
              <a:gd name="connsiteY13686" fmla="*/ 1271135 h 6857997"/>
              <a:gd name="connsiteX13687" fmla="*/ 4374817 w 8851901"/>
              <a:gd name="connsiteY13687" fmla="*/ 1273514 h 6857997"/>
              <a:gd name="connsiteX13688" fmla="*/ 4373228 w 8851901"/>
              <a:gd name="connsiteY13688" fmla="*/ 1276289 h 6857997"/>
              <a:gd name="connsiteX13689" fmla="*/ 4372036 w 8851901"/>
              <a:gd name="connsiteY13689" fmla="*/ 1278272 h 6857997"/>
              <a:gd name="connsiteX13690" fmla="*/ 4369255 w 8851901"/>
              <a:gd name="connsiteY13690" fmla="*/ 1279064 h 6857997"/>
              <a:gd name="connsiteX13691" fmla="*/ 4366474 w 8851901"/>
              <a:gd name="connsiteY13691" fmla="*/ 1279857 h 6857997"/>
              <a:gd name="connsiteX13692" fmla="*/ 4362898 w 8851901"/>
              <a:gd name="connsiteY13692" fmla="*/ 1279461 h 6857997"/>
              <a:gd name="connsiteX13693" fmla="*/ 4353762 w 8851901"/>
              <a:gd name="connsiteY13693" fmla="*/ 1264395 h 6857997"/>
              <a:gd name="connsiteX13694" fmla="*/ 4348993 w 8851901"/>
              <a:gd name="connsiteY13694" fmla="*/ 1256468 h 6857997"/>
              <a:gd name="connsiteX13695" fmla="*/ 4343035 w 8851901"/>
              <a:gd name="connsiteY13695" fmla="*/ 1249332 h 6857997"/>
              <a:gd name="connsiteX13696" fmla="*/ 4340254 w 8851901"/>
              <a:gd name="connsiteY13696" fmla="*/ 1245766 h 6857997"/>
              <a:gd name="connsiteX13697" fmla="*/ 4337074 w 8851901"/>
              <a:gd name="connsiteY13697" fmla="*/ 1242991 h 6857997"/>
              <a:gd name="connsiteX13698" fmla="*/ 4333896 w 8851901"/>
              <a:gd name="connsiteY13698" fmla="*/ 1240612 h 6857997"/>
              <a:gd name="connsiteX13699" fmla="*/ 4330321 w 8851901"/>
              <a:gd name="connsiteY13699" fmla="*/ 1238631 h 6857997"/>
              <a:gd name="connsiteX13700" fmla="*/ 4327142 w 8851901"/>
              <a:gd name="connsiteY13700" fmla="*/ 1237045 h 6857997"/>
              <a:gd name="connsiteX13701" fmla="*/ 4323169 w 8851901"/>
              <a:gd name="connsiteY13701" fmla="*/ 1236649 h 6857997"/>
              <a:gd name="connsiteX13702" fmla="*/ 4319594 w 8851901"/>
              <a:gd name="connsiteY13702" fmla="*/ 1237045 h 6857997"/>
              <a:gd name="connsiteX13703" fmla="*/ 4315224 w 8851901"/>
              <a:gd name="connsiteY13703" fmla="*/ 1238234 h 6857997"/>
              <a:gd name="connsiteX13704" fmla="*/ 4314826 w 8851901"/>
              <a:gd name="connsiteY13704" fmla="*/ 1234666 h 6857997"/>
              <a:gd name="connsiteX13705" fmla="*/ 4315224 w 8851901"/>
              <a:gd name="connsiteY13705" fmla="*/ 1232290 h 6857997"/>
              <a:gd name="connsiteX13706" fmla="*/ 4316415 w 8851901"/>
              <a:gd name="connsiteY13706" fmla="*/ 1230702 h 6857997"/>
              <a:gd name="connsiteX13707" fmla="*/ 4318402 w 8851901"/>
              <a:gd name="connsiteY13707" fmla="*/ 1229910 h 6857997"/>
              <a:gd name="connsiteX13708" fmla="*/ 4321184 w 8851901"/>
              <a:gd name="connsiteY13708" fmla="*/ 1229514 h 6857997"/>
              <a:gd name="connsiteX13709" fmla="*/ 4323965 w 8851901"/>
              <a:gd name="connsiteY13709" fmla="*/ 1229910 h 6857997"/>
              <a:gd name="connsiteX13710" fmla="*/ 4327539 w 8851901"/>
              <a:gd name="connsiteY13710" fmla="*/ 1230307 h 6857997"/>
              <a:gd name="connsiteX13711" fmla="*/ 4331910 w 8851901"/>
              <a:gd name="connsiteY13711" fmla="*/ 1231892 h 6857997"/>
              <a:gd name="connsiteX13712" fmla="*/ 4335883 w 8851901"/>
              <a:gd name="connsiteY13712" fmla="*/ 1233875 h 6857997"/>
              <a:gd name="connsiteX13713" fmla="*/ 4340254 w 8851901"/>
              <a:gd name="connsiteY13713" fmla="*/ 1235855 h 6857997"/>
              <a:gd name="connsiteX13714" fmla="*/ 4344623 w 8851901"/>
              <a:gd name="connsiteY13714" fmla="*/ 1238631 h 6857997"/>
              <a:gd name="connsiteX13715" fmla="*/ 4348993 w 8851901"/>
              <a:gd name="connsiteY13715" fmla="*/ 1241406 h 6857997"/>
              <a:gd name="connsiteX13716" fmla="*/ 4353363 w 8851901"/>
              <a:gd name="connsiteY13716" fmla="*/ 1244973 h 6857997"/>
              <a:gd name="connsiteX13717" fmla="*/ 4357336 w 8851901"/>
              <a:gd name="connsiteY13717" fmla="*/ 1248540 h 6857997"/>
              <a:gd name="connsiteX13718" fmla="*/ 4360515 w 8851901"/>
              <a:gd name="connsiteY13718" fmla="*/ 1252106 h 6857997"/>
              <a:gd name="connsiteX13719" fmla="*/ 4364090 w 8851901"/>
              <a:gd name="connsiteY13719" fmla="*/ 1256468 h 6857997"/>
              <a:gd name="connsiteX13720" fmla="*/ 4364886 w 8851901"/>
              <a:gd name="connsiteY13720" fmla="*/ 1254882 h 6857997"/>
              <a:gd name="connsiteX13721" fmla="*/ 4364886 w 8851901"/>
              <a:gd name="connsiteY13721" fmla="*/ 1252900 h 6857997"/>
              <a:gd name="connsiteX13722" fmla="*/ 4364090 w 8851901"/>
              <a:gd name="connsiteY13722" fmla="*/ 1251315 h 6857997"/>
              <a:gd name="connsiteX13723" fmla="*/ 4362898 w 8851901"/>
              <a:gd name="connsiteY13723" fmla="*/ 1249332 h 6857997"/>
              <a:gd name="connsiteX13724" fmla="*/ 4360117 w 8851901"/>
              <a:gd name="connsiteY13724" fmla="*/ 1245766 h 6857997"/>
              <a:gd name="connsiteX13725" fmla="*/ 4357336 w 8851901"/>
              <a:gd name="connsiteY13725" fmla="*/ 1242593 h 6857997"/>
              <a:gd name="connsiteX13726" fmla="*/ 4358528 w 8851901"/>
              <a:gd name="connsiteY13726" fmla="*/ 1241009 h 6857997"/>
              <a:gd name="connsiteX13727" fmla="*/ 4360117 w 8851901"/>
              <a:gd name="connsiteY13727" fmla="*/ 1241009 h 6857997"/>
              <a:gd name="connsiteX13728" fmla="*/ 4362105 w 8851901"/>
              <a:gd name="connsiteY13728" fmla="*/ 1241009 h 6857997"/>
              <a:gd name="connsiteX13729" fmla="*/ 4364090 w 8851901"/>
              <a:gd name="connsiteY13729" fmla="*/ 1242197 h 6857997"/>
              <a:gd name="connsiteX13730" fmla="*/ 4368063 w 8851901"/>
              <a:gd name="connsiteY13730" fmla="*/ 1244577 h 6857997"/>
              <a:gd name="connsiteX13731" fmla="*/ 4372036 w 8851901"/>
              <a:gd name="connsiteY13731" fmla="*/ 1247351 h 6857997"/>
              <a:gd name="connsiteX13732" fmla="*/ 4371242 w 8851901"/>
              <a:gd name="connsiteY13732" fmla="*/ 1244577 h 6857997"/>
              <a:gd name="connsiteX13733" fmla="*/ 4370844 w 8851901"/>
              <a:gd name="connsiteY13733" fmla="*/ 1242197 h 6857997"/>
              <a:gd name="connsiteX13734" fmla="*/ 4368461 w 8851901"/>
              <a:gd name="connsiteY13734" fmla="*/ 1236649 h 6857997"/>
              <a:gd name="connsiteX13735" fmla="*/ 4365680 w 8851901"/>
              <a:gd name="connsiteY13735" fmla="*/ 1231496 h 6857997"/>
              <a:gd name="connsiteX13736" fmla="*/ 4362105 w 8851901"/>
              <a:gd name="connsiteY13736" fmla="*/ 1225946 h 6857997"/>
              <a:gd name="connsiteX13737" fmla="*/ 4355351 w 8851901"/>
              <a:gd name="connsiteY13737" fmla="*/ 1215245 h 6857997"/>
              <a:gd name="connsiteX13738" fmla="*/ 4352966 w 8851901"/>
              <a:gd name="connsiteY13738" fmla="*/ 1210487 h 6857997"/>
              <a:gd name="connsiteX13739" fmla="*/ 4278314 w 8851901"/>
              <a:gd name="connsiteY13739" fmla="*/ 1193829 h 6857997"/>
              <a:gd name="connsiteX13740" fmla="*/ 4278050 w 8851901"/>
              <a:gd name="connsiteY13740" fmla="*/ 1195020 h 6857997"/>
              <a:gd name="connsiteX13741" fmla="*/ 4276726 w 8851901"/>
              <a:gd name="connsiteY13741" fmla="*/ 1197004 h 6857997"/>
              <a:gd name="connsiteX13742" fmla="*/ 4240214 w 8851901"/>
              <a:gd name="connsiteY13742" fmla="*/ 1152553 h 6857997"/>
              <a:gd name="connsiteX13743" fmla="*/ 4245727 w 8851901"/>
              <a:gd name="connsiteY13743" fmla="*/ 1152553 h 6857997"/>
              <a:gd name="connsiteX13744" fmla="*/ 4251633 w 8851901"/>
              <a:gd name="connsiteY13744" fmla="*/ 1153339 h 6857997"/>
              <a:gd name="connsiteX13745" fmla="*/ 4257935 w 8851901"/>
              <a:gd name="connsiteY13745" fmla="*/ 1155698 h 6857997"/>
              <a:gd name="connsiteX13746" fmla="*/ 4264235 w 8851901"/>
              <a:gd name="connsiteY13746" fmla="*/ 1158843 h 6857997"/>
              <a:gd name="connsiteX13747" fmla="*/ 4270536 w 8851901"/>
              <a:gd name="connsiteY13747" fmla="*/ 1162773 h 6857997"/>
              <a:gd name="connsiteX13748" fmla="*/ 4277230 w 8851901"/>
              <a:gd name="connsiteY13748" fmla="*/ 1167490 h 6857997"/>
              <a:gd name="connsiteX13749" fmla="*/ 4283925 w 8851901"/>
              <a:gd name="connsiteY13749" fmla="*/ 1172209 h 6857997"/>
              <a:gd name="connsiteX13750" fmla="*/ 4291013 w 8851901"/>
              <a:gd name="connsiteY13750" fmla="*/ 1178497 h 6857997"/>
              <a:gd name="connsiteX13751" fmla="*/ 4278805 w 8851901"/>
              <a:gd name="connsiteY13751" fmla="*/ 1193829 h 6857997"/>
              <a:gd name="connsiteX13752" fmla="*/ 4279200 w 8851901"/>
              <a:gd name="connsiteY13752" fmla="*/ 1191863 h 6857997"/>
              <a:gd name="connsiteX13753" fmla="*/ 4279200 w 8851901"/>
              <a:gd name="connsiteY13753" fmla="*/ 1189112 h 6857997"/>
              <a:gd name="connsiteX13754" fmla="*/ 4278805 w 8851901"/>
              <a:gd name="connsiteY13754" fmla="*/ 1185573 h 6857997"/>
              <a:gd name="connsiteX13755" fmla="*/ 4277624 w 8851901"/>
              <a:gd name="connsiteY13755" fmla="*/ 1182428 h 6857997"/>
              <a:gd name="connsiteX13756" fmla="*/ 4276443 w 8851901"/>
              <a:gd name="connsiteY13756" fmla="*/ 1178890 h 6857997"/>
              <a:gd name="connsiteX13757" fmla="*/ 4274868 w 8851901"/>
              <a:gd name="connsiteY13757" fmla="*/ 1176139 h 6857997"/>
              <a:gd name="connsiteX13758" fmla="*/ 4272900 w 8851901"/>
              <a:gd name="connsiteY13758" fmla="*/ 1173387 h 6857997"/>
              <a:gd name="connsiteX13759" fmla="*/ 4270930 w 8851901"/>
              <a:gd name="connsiteY13759" fmla="*/ 1170636 h 6857997"/>
              <a:gd name="connsiteX13760" fmla="*/ 4268962 w 8851901"/>
              <a:gd name="connsiteY13760" fmla="*/ 1169457 h 6857997"/>
              <a:gd name="connsiteX13761" fmla="*/ 4266992 w 8851901"/>
              <a:gd name="connsiteY13761" fmla="*/ 1168278 h 6857997"/>
              <a:gd name="connsiteX13762" fmla="*/ 4265811 w 8851901"/>
              <a:gd name="connsiteY13762" fmla="*/ 1168278 h 6857997"/>
              <a:gd name="connsiteX13763" fmla="*/ 4264235 w 8851901"/>
              <a:gd name="connsiteY13763" fmla="*/ 1169457 h 6857997"/>
              <a:gd name="connsiteX13764" fmla="*/ 4263841 w 8851901"/>
              <a:gd name="connsiteY13764" fmla="*/ 1171421 h 6857997"/>
              <a:gd name="connsiteX13765" fmla="*/ 4263447 w 8851901"/>
              <a:gd name="connsiteY13765" fmla="*/ 1174566 h 6857997"/>
              <a:gd name="connsiteX13766" fmla="*/ 4263841 w 8851901"/>
              <a:gd name="connsiteY13766" fmla="*/ 1178890 h 6857997"/>
              <a:gd name="connsiteX13767" fmla="*/ 4260297 w 8851901"/>
              <a:gd name="connsiteY13767" fmla="*/ 1180464 h 6857997"/>
              <a:gd name="connsiteX13768" fmla="*/ 4257935 w 8851901"/>
              <a:gd name="connsiteY13768" fmla="*/ 1180855 h 6857997"/>
              <a:gd name="connsiteX13769" fmla="*/ 4255571 w 8851901"/>
              <a:gd name="connsiteY13769" fmla="*/ 1180464 h 6857997"/>
              <a:gd name="connsiteX13770" fmla="*/ 4253997 w 8851901"/>
              <a:gd name="connsiteY13770" fmla="*/ 1179283 h 6857997"/>
              <a:gd name="connsiteX13771" fmla="*/ 4253209 w 8851901"/>
              <a:gd name="connsiteY13771" fmla="*/ 1178105 h 6857997"/>
              <a:gd name="connsiteX13772" fmla="*/ 4252027 w 8851901"/>
              <a:gd name="connsiteY13772" fmla="*/ 1176139 h 6857997"/>
              <a:gd name="connsiteX13773" fmla="*/ 4251241 w 8851901"/>
              <a:gd name="connsiteY13773" fmla="*/ 1171421 h 6857997"/>
              <a:gd name="connsiteX13774" fmla="*/ 4250058 w 8851901"/>
              <a:gd name="connsiteY13774" fmla="*/ 1165918 h 6857997"/>
              <a:gd name="connsiteX13775" fmla="*/ 4249665 w 8851901"/>
              <a:gd name="connsiteY13775" fmla="*/ 1163167 h 6857997"/>
              <a:gd name="connsiteX13776" fmla="*/ 4248877 w 8851901"/>
              <a:gd name="connsiteY13776" fmla="*/ 1160022 h 6857997"/>
              <a:gd name="connsiteX13777" fmla="*/ 4247303 w 8851901"/>
              <a:gd name="connsiteY13777" fmla="*/ 1157664 h 6857997"/>
              <a:gd name="connsiteX13778" fmla="*/ 4245333 w 8851901"/>
              <a:gd name="connsiteY13778" fmla="*/ 1155698 h 6857997"/>
              <a:gd name="connsiteX13779" fmla="*/ 4243365 w 8851901"/>
              <a:gd name="connsiteY13779" fmla="*/ 1153733 h 6857997"/>
              <a:gd name="connsiteX13780" fmla="*/ 3925889 w 8851901"/>
              <a:gd name="connsiteY13780" fmla="*/ 1084285 h 6857997"/>
              <a:gd name="connsiteX13781" fmla="*/ 3928667 w 8851901"/>
              <a:gd name="connsiteY13781" fmla="*/ 1086667 h 6857997"/>
              <a:gd name="connsiteX13782" fmla="*/ 3931048 w 8851901"/>
              <a:gd name="connsiteY13782" fmla="*/ 1089843 h 6857997"/>
              <a:gd name="connsiteX13783" fmla="*/ 3933032 w 8851901"/>
              <a:gd name="connsiteY13783" fmla="*/ 1092224 h 6857997"/>
              <a:gd name="connsiteX13784" fmla="*/ 3934620 w 8851901"/>
              <a:gd name="connsiteY13784" fmla="*/ 1094605 h 6857997"/>
              <a:gd name="connsiteX13785" fmla="*/ 3936604 w 8851901"/>
              <a:gd name="connsiteY13785" fmla="*/ 1097383 h 6857997"/>
              <a:gd name="connsiteX13786" fmla="*/ 3938589 w 8851901"/>
              <a:gd name="connsiteY13786" fmla="*/ 1100162 h 6857997"/>
              <a:gd name="connsiteX13787" fmla="*/ 3940970 w 8851901"/>
              <a:gd name="connsiteY13787" fmla="*/ 1102940 h 6857997"/>
              <a:gd name="connsiteX13788" fmla="*/ 3944939 w 8851901"/>
              <a:gd name="connsiteY13788" fmla="*/ 1104924 h 6857997"/>
              <a:gd name="connsiteX13789" fmla="*/ 3940176 w 8851901"/>
              <a:gd name="connsiteY13789" fmla="*/ 1106909 h 6857997"/>
              <a:gd name="connsiteX13790" fmla="*/ 3936604 w 8851901"/>
              <a:gd name="connsiteY13790" fmla="*/ 1107702 h 6857997"/>
              <a:gd name="connsiteX13791" fmla="*/ 3932636 w 8851901"/>
              <a:gd name="connsiteY13791" fmla="*/ 1108100 h 6857997"/>
              <a:gd name="connsiteX13792" fmla="*/ 3929460 w 8851901"/>
              <a:gd name="connsiteY13792" fmla="*/ 1108100 h 6857997"/>
              <a:gd name="connsiteX13793" fmla="*/ 3926682 w 8851901"/>
              <a:gd name="connsiteY13793" fmla="*/ 1107702 h 6857997"/>
              <a:gd name="connsiteX13794" fmla="*/ 3923904 w 8851901"/>
              <a:gd name="connsiteY13794" fmla="*/ 1107305 h 6857997"/>
              <a:gd name="connsiteX13795" fmla="*/ 3920729 w 8851901"/>
              <a:gd name="connsiteY13795" fmla="*/ 1106512 h 6857997"/>
              <a:gd name="connsiteX13796" fmla="*/ 3918348 w 8851901"/>
              <a:gd name="connsiteY13796" fmla="*/ 1104924 h 6857997"/>
              <a:gd name="connsiteX13797" fmla="*/ 3912395 w 8851901"/>
              <a:gd name="connsiteY13797" fmla="*/ 1101749 h 6857997"/>
              <a:gd name="connsiteX13798" fmla="*/ 3906838 w 8851901"/>
              <a:gd name="connsiteY13798" fmla="*/ 1098176 h 6857997"/>
              <a:gd name="connsiteX13799" fmla="*/ 3899298 w 8851901"/>
              <a:gd name="connsiteY13799" fmla="*/ 1093811 h 6857997"/>
              <a:gd name="connsiteX13800" fmla="*/ 3890566 w 8851901"/>
              <a:gd name="connsiteY13800" fmla="*/ 1089445 h 6857997"/>
              <a:gd name="connsiteX13801" fmla="*/ 3889376 w 8851901"/>
              <a:gd name="connsiteY13801" fmla="*/ 1086667 h 6857997"/>
              <a:gd name="connsiteX13802" fmla="*/ 3889376 w 8851901"/>
              <a:gd name="connsiteY13802" fmla="*/ 1085476 h 6857997"/>
              <a:gd name="connsiteX13803" fmla="*/ 3889376 w 8851901"/>
              <a:gd name="connsiteY13803" fmla="*/ 1084683 h 6857997"/>
              <a:gd name="connsiteX13804" fmla="*/ 3889773 w 8851901"/>
              <a:gd name="connsiteY13804" fmla="*/ 1084683 h 6857997"/>
              <a:gd name="connsiteX13805" fmla="*/ 3891757 w 8851901"/>
              <a:gd name="connsiteY13805" fmla="*/ 1084683 h 6857997"/>
              <a:gd name="connsiteX13806" fmla="*/ 3896520 w 8851901"/>
              <a:gd name="connsiteY13806" fmla="*/ 1086269 h 6857997"/>
              <a:gd name="connsiteX13807" fmla="*/ 3902870 w 8851901"/>
              <a:gd name="connsiteY13807" fmla="*/ 1089445 h 6857997"/>
              <a:gd name="connsiteX13808" fmla="*/ 3910013 w 8851901"/>
              <a:gd name="connsiteY13808" fmla="*/ 1091033 h 6857997"/>
              <a:gd name="connsiteX13809" fmla="*/ 3913982 w 8851901"/>
              <a:gd name="connsiteY13809" fmla="*/ 1092224 h 6857997"/>
              <a:gd name="connsiteX13810" fmla="*/ 3917157 w 8851901"/>
              <a:gd name="connsiteY13810" fmla="*/ 1092224 h 6857997"/>
              <a:gd name="connsiteX13811" fmla="*/ 3919935 w 8851901"/>
              <a:gd name="connsiteY13811" fmla="*/ 1091827 h 6857997"/>
              <a:gd name="connsiteX13812" fmla="*/ 3922317 w 8851901"/>
              <a:gd name="connsiteY13812" fmla="*/ 1090238 h 6857997"/>
              <a:gd name="connsiteX13813" fmla="*/ 3923904 w 8851901"/>
              <a:gd name="connsiteY13813" fmla="*/ 1089445 h 6857997"/>
              <a:gd name="connsiteX13814" fmla="*/ 3924301 w 8851901"/>
              <a:gd name="connsiteY13814" fmla="*/ 1087857 h 6857997"/>
              <a:gd name="connsiteX13815" fmla="*/ 4043363 w 8851901"/>
              <a:gd name="connsiteY13815" fmla="*/ 977919 h 6857997"/>
              <a:gd name="connsiteX13816" fmla="*/ 4047409 w 8851901"/>
              <a:gd name="connsiteY13816" fmla="*/ 977919 h 6857997"/>
              <a:gd name="connsiteX13817" fmla="*/ 4050647 w 8851901"/>
              <a:gd name="connsiteY13817" fmla="*/ 979110 h 6857997"/>
              <a:gd name="connsiteX13818" fmla="*/ 4054693 w 8851901"/>
              <a:gd name="connsiteY13818" fmla="*/ 980301 h 6857997"/>
              <a:gd name="connsiteX13819" fmla="*/ 4058335 w 8851901"/>
              <a:gd name="connsiteY13819" fmla="*/ 982285 h 6857997"/>
              <a:gd name="connsiteX13820" fmla="*/ 4061168 w 8851901"/>
              <a:gd name="connsiteY13820" fmla="*/ 984269 h 6857997"/>
              <a:gd name="connsiteX13821" fmla="*/ 4064810 w 8851901"/>
              <a:gd name="connsiteY13821" fmla="*/ 987048 h 6857997"/>
              <a:gd name="connsiteX13822" fmla="*/ 4071689 w 8851901"/>
              <a:gd name="connsiteY13822" fmla="*/ 993000 h 6857997"/>
              <a:gd name="connsiteX13823" fmla="*/ 4078973 w 8851901"/>
              <a:gd name="connsiteY13823" fmla="*/ 998954 h 6857997"/>
              <a:gd name="connsiteX13824" fmla="*/ 4087066 w 8851901"/>
              <a:gd name="connsiteY13824" fmla="*/ 1005303 h 6857997"/>
              <a:gd name="connsiteX13825" fmla="*/ 4091113 w 8851901"/>
              <a:gd name="connsiteY13825" fmla="*/ 1007685 h 6857997"/>
              <a:gd name="connsiteX13826" fmla="*/ 4095564 w 8851901"/>
              <a:gd name="connsiteY13826" fmla="*/ 1010463 h 6857997"/>
              <a:gd name="connsiteX13827" fmla="*/ 4100420 w 8851901"/>
              <a:gd name="connsiteY13827" fmla="*/ 1012447 h 6857997"/>
              <a:gd name="connsiteX13828" fmla="*/ 4105276 w 8851901"/>
              <a:gd name="connsiteY13828" fmla="*/ 1014035 h 6857997"/>
              <a:gd name="connsiteX13829" fmla="*/ 4104062 w 8851901"/>
              <a:gd name="connsiteY13829" fmla="*/ 1016019 h 6857997"/>
              <a:gd name="connsiteX13830" fmla="*/ 4102443 w 8851901"/>
              <a:gd name="connsiteY13830" fmla="*/ 1018004 h 6857997"/>
              <a:gd name="connsiteX13831" fmla="*/ 4102038 w 8851901"/>
              <a:gd name="connsiteY13831" fmla="*/ 1019988 h 6857997"/>
              <a:gd name="connsiteX13832" fmla="*/ 4101229 w 8851901"/>
              <a:gd name="connsiteY13832" fmla="*/ 1021179 h 6857997"/>
              <a:gd name="connsiteX13833" fmla="*/ 4101229 w 8851901"/>
              <a:gd name="connsiteY13833" fmla="*/ 1023163 h 6857997"/>
              <a:gd name="connsiteX13834" fmla="*/ 4102038 w 8851901"/>
              <a:gd name="connsiteY13834" fmla="*/ 1025147 h 6857997"/>
              <a:gd name="connsiteX13835" fmla="*/ 4102848 w 8851901"/>
              <a:gd name="connsiteY13835" fmla="*/ 1026735 h 6857997"/>
              <a:gd name="connsiteX13836" fmla="*/ 4104466 w 8851901"/>
              <a:gd name="connsiteY13836" fmla="*/ 1028719 h 6857997"/>
              <a:gd name="connsiteX13837" fmla="*/ 4098801 w 8851901"/>
              <a:gd name="connsiteY13837" fmla="*/ 1028323 h 6857997"/>
              <a:gd name="connsiteX13838" fmla="*/ 4093541 w 8851901"/>
              <a:gd name="connsiteY13838" fmla="*/ 1027132 h 6857997"/>
              <a:gd name="connsiteX13839" fmla="*/ 4088685 w 8851901"/>
              <a:gd name="connsiteY13839" fmla="*/ 1025544 h 6857997"/>
              <a:gd name="connsiteX13840" fmla="*/ 4083829 w 8851901"/>
              <a:gd name="connsiteY13840" fmla="*/ 1023957 h 6857997"/>
              <a:gd name="connsiteX13841" fmla="*/ 4079378 w 8851901"/>
              <a:gd name="connsiteY13841" fmla="*/ 1021179 h 6857997"/>
              <a:gd name="connsiteX13842" fmla="*/ 4074926 w 8851901"/>
              <a:gd name="connsiteY13842" fmla="*/ 1018401 h 6857997"/>
              <a:gd name="connsiteX13843" fmla="*/ 4071284 w 8851901"/>
              <a:gd name="connsiteY13843" fmla="*/ 1015622 h 6857997"/>
              <a:gd name="connsiteX13844" fmla="*/ 4067642 w 8851901"/>
              <a:gd name="connsiteY13844" fmla="*/ 1012051 h 6857997"/>
              <a:gd name="connsiteX13845" fmla="*/ 4063596 w 8851901"/>
              <a:gd name="connsiteY13845" fmla="*/ 1008082 h 6857997"/>
              <a:gd name="connsiteX13846" fmla="*/ 4060763 w 8851901"/>
              <a:gd name="connsiteY13846" fmla="*/ 1004113 h 6857997"/>
              <a:gd name="connsiteX13847" fmla="*/ 4054289 w 8851901"/>
              <a:gd name="connsiteY13847" fmla="*/ 996176 h 6857997"/>
              <a:gd name="connsiteX13848" fmla="*/ 4048623 w 8851901"/>
              <a:gd name="connsiteY13848" fmla="*/ 986650 h 6857997"/>
              <a:gd name="connsiteX13849" fmla="*/ 3782616 w 8851901"/>
              <a:gd name="connsiteY13849" fmla="*/ 976335 h 6857997"/>
              <a:gd name="connsiteX13850" fmla="*/ 3784998 w 8851901"/>
              <a:gd name="connsiteY13850" fmla="*/ 976335 h 6857997"/>
              <a:gd name="connsiteX13851" fmla="*/ 3787379 w 8851901"/>
              <a:gd name="connsiteY13851" fmla="*/ 976743 h 6857997"/>
              <a:gd name="connsiteX13852" fmla="*/ 3792142 w 8851901"/>
              <a:gd name="connsiteY13852" fmla="*/ 978784 h 6857997"/>
              <a:gd name="connsiteX13853" fmla="*/ 3797698 w 8851901"/>
              <a:gd name="connsiteY13853" fmla="*/ 981641 h 6857997"/>
              <a:gd name="connsiteX13854" fmla="*/ 3803254 w 8851901"/>
              <a:gd name="connsiteY13854" fmla="*/ 985724 h 6857997"/>
              <a:gd name="connsiteX13855" fmla="*/ 3814764 w 8851901"/>
              <a:gd name="connsiteY13855" fmla="*/ 994297 h 6857997"/>
              <a:gd name="connsiteX13856" fmla="*/ 3810398 w 8851901"/>
              <a:gd name="connsiteY13856" fmla="*/ 995929 h 6857997"/>
              <a:gd name="connsiteX13857" fmla="*/ 3808414 w 8851901"/>
              <a:gd name="connsiteY13857" fmla="*/ 996745 h 6857997"/>
              <a:gd name="connsiteX13858" fmla="*/ 3806826 w 8851901"/>
              <a:gd name="connsiteY13858" fmla="*/ 998379 h 6857997"/>
              <a:gd name="connsiteX13859" fmla="*/ 3806429 w 8851901"/>
              <a:gd name="connsiteY13859" fmla="*/ 999194 h 6857997"/>
              <a:gd name="connsiteX13860" fmla="*/ 3806032 w 8851901"/>
              <a:gd name="connsiteY13860" fmla="*/ 1000828 h 6857997"/>
              <a:gd name="connsiteX13861" fmla="*/ 3806826 w 8851901"/>
              <a:gd name="connsiteY13861" fmla="*/ 1002868 h 6857997"/>
              <a:gd name="connsiteX13862" fmla="*/ 3808414 w 8851901"/>
              <a:gd name="connsiteY13862" fmla="*/ 1004910 h 6857997"/>
              <a:gd name="connsiteX13863" fmla="*/ 3805239 w 8851901"/>
              <a:gd name="connsiteY13863" fmla="*/ 1004910 h 6857997"/>
              <a:gd name="connsiteX13864" fmla="*/ 3802857 w 8851901"/>
              <a:gd name="connsiteY13864" fmla="*/ 1004910 h 6857997"/>
              <a:gd name="connsiteX13865" fmla="*/ 3800873 w 8851901"/>
              <a:gd name="connsiteY13865" fmla="*/ 1003685 h 6857997"/>
              <a:gd name="connsiteX13866" fmla="*/ 3799682 w 8851901"/>
              <a:gd name="connsiteY13866" fmla="*/ 1002868 h 6857997"/>
              <a:gd name="connsiteX13867" fmla="*/ 3798492 w 8851901"/>
              <a:gd name="connsiteY13867" fmla="*/ 1001236 h 6857997"/>
              <a:gd name="connsiteX13868" fmla="*/ 3797698 w 8851901"/>
              <a:gd name="connsiteY13868" fmla="*/ 999603 h 6857997"/>
              <a:gd name="connsiteX13869" fmla="*/ 3795714 w 8851901"/>
              <a:gd name="connsiteY13869" fmla="*/ 995929 h 6857997"/>
              <a:gd name="connsiteX13870" fmla="*/ 3793729 w 8851901"/>
              <a:gd name="connsiteY13870" fmla="*/ 991439 h 6857997"/>
              <a:gd name="connsiteX13871" fmla="*/ 3792142 w 8851901"/>
              <a:gd name="connsiteY13871" fmla="*/ 989398 h 6857997"/>
              <a:gd name="connsiteX13872" fmla="*/ 3789760 w 8851901"/>
              <a:gd name="connsiteY13872" fmla="*/ 987357 h 6857997"/>
              <a:gd name="connsiteX13873" fmla="*/ 3787379 w 8851901"/>
              <a:gd name="connsiteY13873" fmla="*/ 985315 h 6857997"/>
              <a:gd name="connsiteX13874" fmla="*/ 3783807 w 8851901"/>
              <a:gd name="connsiteY13874" fmla="*/ 983683 h 6857997"/>
              <a:gd name="connsiteX13875" fmla="*/ 3780235 w 8851901"/>
              <a:gd name="connsiteY13875" fmla="*/ 982050 h 6857997"/>
              <a:gd name="connsiteX13876" fmla="*/ 3775076 w 8851901"/>
              <a:gd name="connsiteY13876" fmla="*/ 981233 h 6857997"/>
              <a:gd name="connsiteX13877" fmla="*/ 3776663 w 8851901"/>
              <a:gd name="connsiteY13877" fmla="*/ 979192 h 6857997"/>
              <a:gd name="connsiteX13878" fmla="*/ 3778648 w 8851901"/>
              <a:gd name="connsiteY13878" fmla="*/ 977559 h 6857997"/>
              <a:gd name="connsiteX13879" fmla="*/ 3780632 w 8851901"/>
              <a:gd name="connsiteY13879" fmla="*/ 976743 h 6857997"/>
              <a:gd name="connsiteX13880" fmla="*/ 3708401 w 8851901"/>
              <a:gd name="connsiteY13880" fmla="*/ 938235 h 6857997"/>
              <a:gd name="connsiteX13881" fmla="*/ 3711973 w 8851901"/>
              <a:gd name="connsiteY13881" fmla="*/ 938235 h 6857997"/>
              <a:gd name="connsiteX13882" fmla="*/ 3715941 w 8851901"/>
              <a:gd name="connsiteY13882" fmla="*/ 939036 h 6857997"/>
              <a:gd name="connsiteX13883" fmla="*/ 3719910 w 8851901"/>
              <a:gd name="connsiteY13883" fmla="*/ 940640 h 6857997"/>
              <a:gd name="connsiteX13884" fmla="*/ 3728245 w 8851901"/>
              <a:gd name="connsiteY13884" fmla="*/ 944649 h 6857997"/>
              <a:gd name="connsiteX13885" fmla="*/ 3736976 w 8851901"/>
              <a:gd name="connsiteY13885" fmla="*/ 949861 h 6857997"/>
              <a:gd name="connsiteX13886" fmla="*/ 3745310 w 8851901"/>
              <a:gd name="connsiteY13886" fmla="*/ 955072 h 6857997"/>
              <a:gd name="connsiteX13887" fmla="*/ 3754041 w 8851901"/>
              <a:gd name="connsiteY13887" fmla="*/ 959482 h 6857997"/>
              <a:gd name="connsiteX13888" fmla="*/ 3757613 w 8851901"/>
              <a:gd name="connsiteY13888" fmla="*/ 961486 h 6857997"/>
              <a:gd name="connsiteX13889" fmla="*/ 3761582 w 8851901"/>
              <a:gd name="connsiteY13889" fmla="*/ 962689 h 6857997"/>
              <a:gd name="connsiteX13890" fmla="*/ 3765154 w 8851901"/>
              <a:gd name="connsiteY13890" fmla="*/ 963491 h 6857997"/>
              <a:gd name="connsiteX13891" fmla="*/ 3768726 w 8851901"/>
              <a:gd name="connsiteY13891" fmla="*/ 963491 h 6857997"/>
              <a:gd name="connsiteX13892" fmla="*/ 3767535 w 8851901"/>
              <a:gd name="connsiteY13892" fmla="*/ 965896 h 6857997"/>
              <a:gd name="connsiteX13893" fmla="*/ 3766741 w 8851901"/>
              <a:gd name="connsiteY13893" fmla="*/ 967900 h 6857997"/>
              <a:gd name="connsiteX13894" fmla="*/ 3765551 w 8851901"/>
              <a:gd name="connsiteY13894" fmla="*/ 969103 h 6857997"/>
              <a:gd name="connsiteX13895" fmla="*/ 3765551 w 8851901"/>
              <a:gd name="connsiteY13895" fmla="*/ 971107 h 6857997"/>
              <a:gd name="connsiteX13896" fmla="*/ 3765551 w 8851901"/>
              <a:gd name="connsiteY13896" fmla="*/ 973112 h 6857997"/>
              <a:gd name="connsiteX13897" fmla="*/ 3766741 w 8851901"/>
              <a:gd name="connsiteY13897" fmla="*/ 974716 h 6857997"/>
              <a:gd name="connsiteX13898" fmla="*/ 3767138 w 8851901"/>
              <a:gd name="connsiteY13898" fmla="*/ 975918 h 6857997"/>
              <a:gd name="connsiteX13899" fmla="*/ 3768726 w 8851901"/>
              <a:gd name="connsiteY13899" fmla="*/ 977923 h 6857997"/>
              <a:gd name="connsiteX13900" fmla="*/ 3761185 w 8851901"/>
              <a:gd name="connsiteY13900" fmla="*/ 975116 h 6857997"/>
              <a:gd name="connsiteX13901" fmla="*/ 3754041 w 8851901"/>
              <a:gd name="connsiteY13901" fmla="*/ 971508 h 6857997"/>
              <a:gd name="connsiteX13902" fmla="*/ 3746501 w 8851901"/>
              <a:gd name="connsiteY13902" fmla="*/ 967099 h 6857997"/>
              <a:gd name="connsiteX13903" fmla="*/ 3739357 w 8851901"/>
              <a:gd name="connsiteY13903" fmla="*/ 962288 h 6857997"/>
              <a:gd name="connsiteX13904" fmla="*/ 3723879 w 8851901"/>
              <a:gd name="connsiteY13904" fmla="*/ 951063 h 6857997"/>
              <a:gd name="connsiteX13905" fmla="*/ 3714751 w 8851901"/>
              <a:gd name="connsiteY13905" fmla="*/ 945050 h 6857997"/>
              <a:gd name="connsiteX13906" fmla="*/ 3705226 w 8851901"/>
              <a:gd name="connsiteY13906" fmla="*/ 938636 h 6857997"/>
              <a:gd name="connsiteX13907" fmla="*/ 3941763 w 8851901"/>
              <a:gd name="connsiteY13907" fmla="*/ 928710 h 6857997"/>
              <a:gd name="connsiteX13908" fmla="*/ 3948624 w 8851901"/>
              <a:gd name="connsiteY13908" fmla="*/ 929877 h 6857997"/>
              <a:gd name="connsiteX13909" fmla="*/ 3955889 w 8851901"/>
              <a:gd name="connsiteY13909" fmla="*/ 930264 h 6857997"/>
              <a:gd name="connsiteX13910" fmla="*/ 3962346 w 8851901"/>
              <a:gd name="connsiteY13910" fmla="*/ 930654 h 6857997"/>
              <a:gd name="connsiteX13911" fmla="*/ 3967997 w 8851901"/>
              <a:gd name="connsiteY13911" fmla="*/ 931043 h 6857997"/>
              <a:gd name="connsiteX13912" fmla="*/ 3973647 w 8851901"/>
              <a:gd name="connsiteY13912" fmla="*/ 932986 h 6857997"/>
              <a:gd name="connsiteX13913" fmla="*/ 3976472 w 8851901"/>
              <a:gd name="connsiteY13913" fmla="*/ 934153 h 6857997"/>
              <a:gd name="connsiteX13914" fmla="*/ 3978894 w 8851901"/>
              <a:gd name="connsiteY13914" fmla="*/ 935319 h 6857997"/>
              <a:gd name="connsiteX13915" fmla="*/ 3981316 w 8851901"/>
              <a:gd name="connsiteY13915" fmla="*/ 937263 h 6857997"/>
              <a:gd name="connsiteX13916" fmla="*/ 3984545 w 8851901"/>
              <a:gd name="connsiteY13916" fmla="*/ 939595 h 6857997"/>
              <a:gd name="connsiteX13917" fmla="*/ 3986966 w 8851901"/>
              <a:gd name="connsiteY13917" fmla="*/ 942706 h 6857997"/>
              <a:gd name="connsiteX13918" fmla="*/ 3989388 w 8851901"/>
              <a:gd name="connsiteY13918" fmla="*/ 945816 h 6857997"/>
              <a:gd name="connsiteX13919" fmla="*/ 3986966 w 8851901"/>
              <a:gd name="connsiteY13919" fmla="*/ 946982 h 6857997"/>
              <a:gd name="connsiteX13920" fmla="*/ 3984545 w 8851901"/>
              <a:gd name="connsiteY13920" fmla="*/ 947760 h 6857997"/>
              <a:gd name="connsiteX13921" fmla="*/ 3982123 w 8851901"/>
              <a:gd name="connsiteY13921" fmla="*/ 947760 h 6857997"/>
              <a:gd name="connsiteX13922" fmla="*/ 3979298 w 8851901"/>
              <a:gd name="connsiteY13922" fmla="*/ 947760 h 6857997"/>
              <a:gd name="connsiteX13923" fmla="*/ 3973647 w 8851901"/>
              <a:gd name="connsiteY13923" fmla="*/ 946982 h 6857997"/>
              <a:gd name="connsiteX13924" fmla="*/ 3967593 w 8851901"/>
              <a:gd name="connsiteY13924" fmla="*/ 944650 h 6857997"/>
              <a:gd name="connsiteX13925" fmla="*/ 3961539 w 8851901"/>
              <a:gd name="connsiteY13925" fmla="*/ 941539 h 6857997"/>
              <a:gd name="connsiteX13926" fmla="*/ 3955082 w 8851901"/>
              <a:gd name="connsiteY13926" fmla="*/ 937652 h 6857997"/>
              <a:gd name="connsiteX13927" fmla="*/ 3948220 w 8851901"/>
              <a:gd name="connsiteY13927" fmla="*/ 933375 h 6857997"/>
              <a:gd name="connsiteX13928" fmla="*/ 3699203 w 8851901"/>
              <a:gd name="connsiteY13928" fmla="*/ 911244 h 6857997"/>
              <a:gd name="connsiteX13929" fmla="*/ 3705925 w 8851901"/>
              <a:gd name="connsiteY13929" fmla="*/ 912045 h 6857997"/>
              <a:gd name="connsiteX13930" fmla="*/ 3712648 w 8851901"/>
              <a:gd name="connsiteY13930" fmla="*/ 913247 h 6857997"/>
              <a:gd name="connsiteX13931" fmla="*/ 3719370 w 8851901"/>
              <a:gd name="connsiteY13931" fmla="*/ 915249 h 6857997"/>
              <a:gd name="connsiteX13932" fmla="*/ 3726884 w 8851901"/>
              <a:gd name="connsiteY13932" fmla="*/ 918853 h 6857997"/>
              <a:gd name="connsiteX13933" fmla="*/ 3734002 w 8851901"/>
              <a:gd name="connsiteY13933" fmla="*/ 922057 h 6857997"/>
              <a:gd name="connsiteX13934" fmla="*/ 3740724 w 8851901"/>
              <a:gd name="connsiteY13934" fmla="*/ 926061 h 6857997"/>
              <a:gd name="connsiteX13935" fmla="*/ 3748238 w 8851901"/>
              <a:gd name="connsiteY13935" fmla="*/ 930466 h 6857997"/>
              <a:gd name="connsiteX13936" fmla="*/ 3762078 w 8851901"/>
              <a:gd name="connsiteY13936" fmla="*/ 939276 h 6857997"/>
              <a:gd name="connsiteX13937" fmla="*/ 3776314 w 8851901"/>
              <a:gd name="connsiteY13937" fmla="*/ 948086 h 6857997"/>
              <a:gd name="connsiteX13938" fmla="*/ 3782641 w 8851901"/>
              <a:gd name="connsiteY13938" fmla="*/ 952090 h 6857997"/>
              <a:gd name="connsiteX13939" fmla="*/ 3789364 w 8851901"/>
              <a:gd name="connsiteY13939" fmla="*/ 955694 h 6857997"/>
              <a:gd name="connsiteX13940" fmla="*/ 3783037 w 8851901"/>
              <a:gd name="connsiteY13940" fmla="*/ 955294 h 6857997"/>
              <a:gd name="connsiteX13941" fmla="*/ 3777105 w 8851901"/>
              <a:gd name="connsiteY13941" fmla="*/ 953692 h 6857997"/>
              <a:gd name="connsiteX13942" fmla="*/ 3770778 w 8851901"/>
              <a:gd name="connsiteY13942" fmla="*/ 951690 h 6857997"/>
              <a:gd name="connsiteX13943" fmla="*/ 3764055 w 8851901"/>
              <a:gd name="connsiteY13943" fmla="*/ 949287 h 6857997"/>
              <a:gd name="connsiteX13944" fmla="*/ 3757728 w 8851901"/>
              <a:gd name="connsiteY13944" fmla="*/ 945683 h 6857997"/>
              <a:gd name="connsiteX13945" fmla="*/ 3751006 w 8851901"/>
              <a:gd name="connsiteY13945" fmla="*/ 942480 h 6857997"/>
              <a:gd name="connsiteX13946" fmla="*/ 3737561 w 8851901"/>
              <a:gd name="connsiteY13946" fmla="*/ 934470 h 6857997"/>
              <a:gd name="connsiteX13947" fmla="*/ 3723325 w 8851901"/>
              <a:gd name="connsiteY13947" fmla="*/ 926462 h 6857997"/>
              <a:gd name="connsiteX13948" fmla="*/ 3716207 w 8851901"/>
              <a:gd name="connsiteY13948" fmla="*/ 923258 h 6857997"/>
              <a:gd name="connsiteX13949" fmla="*/ 3708693 w 8851901"/>
              <a:gd name="connsiteY13949" fmla="*/ 920054 h 6857997"/>
              <a:gd name="connsiteX13950" fmla="*/ 3701575 w 8851901"/>
              <a:gd name="connsiteY13950" fmla="*/ 918452 h 6857997"/>
              <a:gd name="connsiteX13951" fmla="*/ 3694062 w 8851901"/>
              <a:gd name="connsiteY13951" fmla="*/ 916450 h 6857997"/>
              <a:gd name="connsiteX13952" fmla="*/ 3686944 w 8851901"/>
              <a:gd name="connsiteY13952" fmla="*/ 915649 h 6857997"/>
              <a:gd name="connsiteX13953" fmla="*/ 3679826 w 8851901"/>
              <a:gd name="connsiteY13953" fmla="*/ 916450 h 6857997"/>
              <a:gd name="connsiteX13954" fmla="*/ 3682989 w 8851901"/>
              <a:gd name="connsiteY13954" fmla="*/ 914848 h 6857997"/>
              <a:gd name="connsiteX13955" fmla="*/ 3686153 w 8851901"/>
              <a:gd name="connsiteY13955" fmla="*/ 913247 h 6857997"/>
              <a:gd name="connsiteX13956" fmla="*/ 3689316 w 8851901"/>
              <a:gd name="connsiteY13956" fmla="*/ 912446 h 6857997"/>
              <a:gd name="connsiteX13957" fmla="*/ 3692480 w 8851901"/>
              <a:gd name="connsiteY13957" fmla="*/ 912045 h 6857997"/>
              <a:gd name="connsiteX13958" fmla="*/ 3776228 w 8851901"/>
              <a:gd name="connsiteY13958" fmla="*/ 887435 h 6857997"/>
              <a:gd name="connsiteX13959" fmla="*/ 3779751 w 8851901"/>
              <a:gd name="connsiteY13959" fmla="*/ 887435 h 6857997"/>
              <a:gd name="connsiteX13960" fmla="*/ 3783274 w 8851901"/>
              <a:gd name="connsiteY13960" fmla="*/ 888220 h 6857997"/>
              <a:gd name="connsiteX13961" fmla="*/ 3787580 w 8851901"/>
              <a:gd name="connsiteY13961" fmla="*/ 889792 h 6857997"/>
              <a:gd name="connsiteX13962" fmla="*/ 3791885 w 8851901"/>
              <a:gd name="connsiteY13962" fmla="*/ 891756 h 6857997"/>
              <a:gd name="connsiteX13963" fmla="*/ 3796191 w 8851901"/>
              <a:gd name="connsiteY13963" fmla="*/ 893719 h 6857997"/>
              <a:gd name="connsiteX13964" fmla="*/ 3805194 w 8851901"/>
              <a:gd name="connsiteY13964" fmla="*/ 899611 h 6857997"/>
              <a:gd name="connsiteX13965" fmla="*/ 3813806 w 8851901"/>
              <a:gd name="connsiteY13965" fmla="*/ 906288 h 6857997"/>
              <a:gd name="connsiteX13966" fmla="*/ 3821635 w 8851901"/>
              <a:gd name="connsiteY13966" fmla="*/ 912966 h 6857997"/>
              <a:gd name="connsiteX13967" fmla="*/ 3827506 w 8851901"/>
              <a:gd name="connsiteY13967" fmla="*/ 919250 h 6857997"/>
              <a:gd name="connsiteX13968" fmla="*/ 3829463 w 8851901"/>
              <a:gd name="connsiteY13968" fmla="*/ 922000 h 6857997"/>
              <a:gd name="connsiteX13969" fmla="*/ 3830638 w 8851901"/>
              <a:gd name="connsiteY13969" fmla="*/ 925142 h 6857997"/>
              <a:gd name="connsiteX13970" fmla="*/ 3827898 w 8851901"/>
              <a:gd name="connsiteY13970" fmla="*/ 925535 h 6857997"/>
              <a:gd name="connsiteX13971" fmla="*/ 3824375 w 8851901"/>
              <a:gd name="connsiteY13971" fmla="*/ 925142 h 6857997"/>
              <a:gd name="connsiteX13972" fmla="*/ 3820460 w 8851901"/>
              <a:gd name="connsiteY13972" fmla="*/ 923964 h 6857997"/>
              <a:gd name="connsiteX13973" fmla="*/ 3816937 w 8851901"/>
              <a:gd name="connsiteY13973" fmla="*/ 922785 h 6857997"/>
              <a:gd name="connsiteX13974" fmla="*/ 3812632 w 8851901"/>
              <a:gd name="connsiteY13974" fmla="*/ 920821 h 6857997"/>
              <a:gd name="connsiteX13975" fmla="*/ 3808326 w 8851901"/>
              <a:gd name="connsiteY13975" fmla="*/ 918465 h 6857997"/>
              <a:gd name="connsiteX13976" fmla="*/ 3798931 w 8851901"/>
              <a:gd name="connsiteY13976" fmla="*/ 912573 h 6857997"/>
              <a:gd name="connsiteX13977" fmla="*/ 3790320 w 8851901"/>
              <a:gd name="connsiteY13977" fmla="*/ 905896 h 6857997"/>
              <a:gd name="connsiteX13978" fmla="*/ 3782491 w 8851901"/>
              <a:gd name="connsiteY13978" fmla="*/ 898826 h 6857997"/>
              <a:gd name="connsiteX13979" fmla="*/ 3777011 w 8851901"/>
              <a:gd name="connsiteY13979" fmla="*/ 893327 h 6857997"/>
              <a:gd name="connsiteX13980" fmla="*/ 3775054 w 8851901"/>
              <a:gd name="connsiteY13980" fmla="*/ 890185 h 6857997"/>
              <a:gd name="connsiteX13981" fmla="*/ 3773488 w 8851901"/>
              <a:gd name="connsiteY13981" fmla="*/ 887828 h 6857997"/>
              <a:gd name="connsiteX13982" fmla="*/ 3746300 w 8851901"/>
              <a:gd name="connsiteY13982" fmla="*/ 862032 h 6857997"/>
              <a:gd name="connsiteX13983" fmla="*/ 3747905 w 8851901"/>
              <a:gd name="connsiteY13983" fmla="*/ 862032 h 6857997"/>
              <a:gd name="connsiteX13984" fmla="*/ 3749912 w 8851901"/>
              <a:gd name="connsiteY13984" fmla="*/ 862417 h 6857997"/>
              <a:gd name="connsiteX13985" fmla="*/ 3751920 w 8851901"/>
              <a:gd name="connsiteY13985" fmla="*/ 862802 h 6857997"/>
              <a:gd name="connsiteX13986" fmla="*/ 3755934 w 8851901"/>
              <a:gd name="connsiteY13986" fmla="*/ 865116 h 6857997"/>
              <a:gd name="connsiteX13987" fmla="*/ 3758744 w 8851901"/>
              <a:gd name="connsiteY13987" fmla="*/ 868200 h 6857997"/>
              <a:gd name="connsiteX13988" fmla="*/ 3761956 w 8851901"/>
              <a:gd name="connsiteY13988" fmla="*/ 872056 h 6857997"/>
              <a:gd name="connsiteX13989" fmla="*/ 3763963 w 8851901"/>
              <a:gd name="connsiteY13989" fmla="*/ 875911 h 6857997"/>
              <a:gd name="connsiteX13990" fmla="*/ 3762357 w 8851901"/>
              <a:gd name="connsiteY13990" fmla="*/ 878224 h 6857997"/>
              <a:gd name="connsiteX13991" fmla="*/ 3760350 w 8851901"/>
              <a:gd name="connsiteY13991" fmla="*/ 880152 h 6857997"/>
              <a:gd name="connsiteX13992" fmla="*/ 3757941 w 8851901"/>
              <a:gd name="connsiteY13992" fmla="*/ 881694 h 6857997"/>
              <a:gd name="connsiteX13993" fmla="*/ 3755131 w 8851901"/>
              <a:gd name="connsiteY13993" fmla="*/ 883622 h 6857997"/>
              <a:gd name="connsiteX13994" fmla="*/ 3751518 w 8851901"/>
              <a:gd name="connsiteY13994" fmla="*/ 885549 h 6857997"/>
              <a:gd name="connsiteX13995" fmla="*/ 3747905 w 8851901"/>
              <a:gd name="connsiteY13995" fmla="*/ 887092 h 6857997"/>
              <a:gd name="connsiteX13996" fmla="*/ 3744292 w 8851901"/>
              <a:gd name="connsiteY13996" fmla="*/ 887863 h 6857997"/>
              <a:gd name="connsiteX13997" fmla="*/ 3740679 w 8851901"/>
              <a:gd name="connsiteY13997" fmla="*/ 888634 h 6857997"/>
              <a:gd name="connsiteX13998" fmla="*/ 3737066 w 8851901"/>
              <a:gd name="connsiteY13998" fmla="*/ 889020 h 6857997"/>
              <a:gd name="connsiteX13999" fmla="*/ 3734256 w 8851901"/>
              <a:gd name="connsiteY13999" fmla="*/ 889020 h 6857997"/>
              <a:gd name="connsiteX14000" fmla="*/ 3731848 w 8851901"/>
              <a:gd name="connsiteY14000" fmla="*/ 888634 h 6857997"/>
              <a:gd name="connsiteX14001" fmla="*/ 3729841 w 8851901"/>
              <a:gd name="connsiteY14001" fmla="*/ 887477 h 6857997"/>
              <a:gd name="connsiteX14002" fmla="*/ 3729038 w 8851901"/>
              <a:gd name="connsiteY14002" fmla="*/ 886321 h 6857997"/>
              <a:gd name="connsiteX14003" fmla="*/ 3729038 w 8851901"/>
              <a:gd name="connsiteY14003" fmla="*/ 883622 h 6857997"/>
              <a:gd name="connsiteX14004" fmla="*/ 3729439 w 8851901"/>
              <a:gd name="connsiteY14004" fmla="*/ 880923 h 6857997"/>
              <a:gd name="connsiteX14005" fmla="*/ 3731446 w 8851901"/>
              <a:gd name="connsiteY14005" fmla="*/ 877453 h 6857997"/>
              <a:gd name="connsiteX14006" fmla="*/ 3743088 w 8851901"/>
              <a:gd name="connsiteY14006" fmla="*/ 884393 h 6857997"/>
              <a:gd name="connsiteX14007" fmla="*/ 3745095 w 8851901"/>
              <a:gd name="connsiteY14007" fmla="*/ 881308 h 6857997"/>
              <a:gd name="connsiteX14008" fmla="*/ 3746300 w 8851901"/>
              <a:gd name="connsiteY14008" fmla="*/ 878995 h 6857997"/>
              <a:gd name="connsiteX14009" fmla="*/ 3746300 w 8851901"/>
              <a:gd name="connsiteY14009" fmla="*/ 876682 h 6857997"/>
              <a:gd name="connsiteX14010" fmla="*/ 3745497 w 8851901"/>
              <a:gd name="connsiteY14010" fmla="*/ 874754 h 6857997"/>
              <a:gd name="connsiteX14011" fmla="*/ 3744292 w 8851901"/>
              <a:gd name="connsiteY14011" fmla="*/ 872827 h 6857997"/>
              <a:gd name="connsiteX14012" fmla="*/ 3742285 w 8851901"/>
              <a:gd name="connsiteY14012" fmla="*/ 870899 h 6857997"/>
              <a:gd name="connsiteX14013" fmla="*/ 3737066 w 8851901"/>
              <a:gd name="connsiteY14013" fmla="*/ 867043 h 6857997"/>
              <a:gd name="connsiteX14014" fmla="*/ 3738672 w 8851901"/>
              <a:gd name="connsiteY14014" fmla="*/ 865116 h 6857997"/>
              <a:gd name="connsiteX14015" fmla="*/ 3740679 w 8851901"/>
              <a:gd name="connsiteY14015" fmla="*/ 863959 h 6857997"/>
              <a:gd name="connsiteX14016" fmla="*/ 3742285 w 8851901"/>
              <a:gd name="connsiteY14016" fmla="*/ 862802 h 6857997"/>
              <a:gd name="connsiteX14017" fmla="*/ 3744292 w 8851901"/>
              <a:gd name="connsiteY14017" fmla="*/ 862417 h 6857997"/>
              <a:gd name="connsiteX14018" fmla="*/ 3529216 w 8851901"/>
              <a:gd name="connsiteY14018" fmla="*/ 638198 h 6857997"/>
              <a:gd name="connsiteX14019" fmla="*/ 3531155 w 8851901"/>
              <a:gd name="connsiteY14019" fmla="*/ 638198 h 6857997"/>
              <a:gd name="connsiteX14020" fmla="*/ 3532705 w 8851901"/>
              <a:gd name="connsiteY14020" fmla="*/ 638991 h 6857997"/>
              <a:gd name="connsiteX14021" fmla="*/ 3535419 w 8851901"/>
              <a:gd name="connsiteY14021" fmla="*/ 640579 h 6857997"/>
              <a:gd name="connsiteX14022" fmla="*/ 3538908 w 8851901"/>
              <a:gd name="connsiteY14022" fmla="*/ 644151 h 6857997"/>
              <a:gd name="connsiteX14023" fmla="*/ 3542784 w 8851901"/>
              <a:gd name="connsiteY14023" fmla="*/ 647722 h 6857997"/>
              <a:gd name="connsiteX14024" fmla="*/ 3547824 w 8851901"/>
              <a:gd name="connsiteY14024" fmla="*/ 651294 h 6857997"/>
              <a:gd name="connsiteX14025" fmla="*/ 3551313 w 8851901"/>
              <a:gd name="connsiteY14025" fmla="*/ 652882 h 6857997"/>
              <a:gd name="connsiteX14026" fmla="*/ 3554414 w 8851901"/>
              <a:gd name="connsiteY14026" fmla="*/ 654469 h 6857997"/>
              <a:gd name="connsiteX14027" fmla="*/ 3554414 w 8851901"/>
              <a:gd name="connsiteY14027" fmla="*/ 657644 h 6857997"/>
              <a:gd name="connsiteX14028" fmla="*/ 3553638 w 8851901"/>
              <a:gd name="connsiteY14028" fmla="*/ 660422 h 6857997"/>
              <a:gd name="connsiteX14029" fmla="*/ 3552475 w 8851901"/>
              <a:gd name="connsiteY14029" fmla="*/ 662010 h 6857997"/>
              <a:gd name="connsiteX14030" fmla="*/ 3551313 w 8851901"/>
              <a:gd name="connsiteY14030" fmla="*/ 662804 h 6857997"/>
              <a:gd name="connsiteX14031" fmla="*/ 3549374 w 8851901"/>
              <a:gd name="connsiteY14031" fmla="*/ 663200 h 6857997"/>
              <a:gd name="connsiteX14032" fmla="*/ 3547824 w 8851901"/>
              <a:gd name="connsiteY14032" fmla="*/ 663200 h 6857997"/>
              <a:gd name="connsiteX14033" fmla="*/ 3543560 w 8851901"/>
              <a:gd name="connsiteY14033" fmla="*/ 662010 h 6857997"/>
              <a:gd name="connsiteX14034" fmla="*/ 3539683 w 8851901"/>
              <a:gd name="connsiteY14034" fmla="*/ 661216 h 6857997"/>
              <a:gd name="connsiteX14035" fmla="*/ 3537745 w 8851901"/>
              <a:gd name="connsiteY14035" fmla="*/ 661216 h 6857997"/>
              <a:gd name="connsiteX14036" fmla="*/ 3535806 w 8851901"/>
              <a:gd name="connsiteY14036" fmla="*/ 661613 h 6857997"/>
              <a:gd name="connsiteX14037" fmla="*/ 3535031 w 8851901"/>
              <a:gd name="connsiteY14037" fmla="*/ 662804 h 6857997"/>
              <a:gd name="connsiteX14038" fmla="*/ 3533481 w 8851901"/>
              <a:gd name="connsiteY14038" fmla="*/ 663994 h 6857997"/>
              <a:gd name="connsiteX14039" fmla="*/ 3533093 w 8851901"/>
              <a:gd name="connsiteY14039" fmla="*/ 666772 h 6857997"/>
              <a:gd name="connsiteX14040" fmla="*/ 3532705 w 8851901"/>
              <a:gd name="connsiteY14040" fmla="*/ 669947 h 6857997"/>
              <a:gd name="connsiteX14041" fmla="*/ 3530379 w 8851901"/>
              <a:gd name="connsiteY14041" fmla="*/ 669154 h 6857997"/>
              <a:gd name="connsiteX14042" fmla="*/ 3528441 w 8851901"/>
              <a:gd name="connsiteY14042" fmla="*/ 667566 h 6857997"/>
              <a:gd name="connsiteX14043" fmla="*/ 3527278 w 8851901"/>
              <a:gd name="connsiteY14043" fmla="*/ 665978 h 6857997"/>
              <a:gd name="connsiteX14044" fmla="*/ 3526503 w 8851901"/>
              <a:gd name="connsiteY14044" fmla="*/ 664788 h 6857997"/>
              <a:gd name="connsiteX14045" fmla="*/ 3526115 w 8851901"/>
              <a:gd name="connsiteY14045" fmla="*/ 663200 h 6857997"/>
              <a:gd name="connsiteX14046" fmla="*/ 3525340 w 8851901"/>
              <a:gd name="connsiteY14046" fmla="*/ 661216 h 6857997"/>
              <a:gd name="connsiteX14047" fmla="*/ 3526115 w 8851901"/>
              <a:gd name="connsiteY14047" fmla="*/ 657248 h 6857997"/>
              <a:gd name="connsiteX14048" fmla="*/ 3526115 w 8851901"/>
              <a:gd name="connsiteY14048" fmla="*/ 654073 h 6857997"/>
              <a:gd name="connsiteX14049" fmla="*/ 3526115 w 8851901"/>
              <a:gd name="connsiteY14049" fmla="*/ 650501 h 6857997"/>
              <a:gd name="connsiteX14050" fmla="*/ 3525340 w 8851901"/>
              <a:gd name="connsiteY14050" fmla="*/ 648516 h 6857997"/>
              <a:gd name="connsiteX14051" fmla="*/ 3524565 w 8851901"/>
              <a:gd name="connsiteY14051" fmla="*/ 646929 h 6857997"/>
              <a:gd name="connsiteX14052" fmla="*/ 3523014 w 8851901"/>
              <a:gd name="connsiteY14052" fmla="*/ 645738 h 6857997"/>
              <a:gd name="connsiteX14053" fmla="*/ 3521076 w 8851901"/>
              <a:gd name="connsiteY14053" fmla="*/ 644151 h 6857997"/>
              <a:gd name="connsiteX14054" fmla="*/ 3523402 w 8851901"/>
              <a:gd name="connsiteY14054" fmla="*/ 641770 h 6857997"/>
              <a:gd name="connsiteX14055" fmla="*/ 3526115 w 8851901"/>
              <a:gd name="connsiteY14055" fmla="*/ 639785 h 6857997"/>
              <a:gd name="connsiteX14056" fmla="*/ 3527666 w 8851901"/>
              <a:gd name="connsiteY14056" fmla="*/ 638991 h 6857997"/>
              <a:gd name="connsiteX14057" fmla="*/ 3471466 w 8851901"/>
              <a:gd name="connsiteY14057" fmla="*/ 608032 h 6857997"/>
              <a:gd name="connsiteX14058" fmla="*/ 3473848 w 8851901"/>
              <a:gd name="connsiteY14058" fmla="*/ 608444 h 6857997"/>
              <a:gd name="connsiteX14059" fmla="*/ 3476229 w 8851901"/>
              <a:gd name="connsiteY14059" fmla="*/ 609267 h 6857997"/>
              <a:gd name="connsiteX14060" fmla="*/ 3478610 w 8851901"/>
              <a:gd name="connsiteY14060" fmla="*/ 610913 h 6857997"/>
              <a:gd name="connsiteX14061" fmla="*/ 3481785 w 8851901"/>
              <a:gd name="connsiteY14061" fmla="*/ 612971 h 6857997"/>
              <a:gd name="connsiteX14062" fmla="*/ 3487738 w 8851901"/>
              <a:gd name="connsiteY14062" fmla="*/ 617910 h 6857997"/>
              <a:gd name="connsiteX14063" fmla="*/ 3494088 w 8851901"/>
              <a:gd name="connsiteY14063" fmla="*/ 623672 h 6857997"/>
              <a:gd name="connsiteX14064" fmla="*/ 3500835 w 8851901"/>
              <a:gd name="connsiteY14064" fmla="*/ 628611 h 6857997"/>
              <a:gd name="connsiteX14065" fmla="*/ 3504804 w 8851901"/>
              <a:gd name="connsiteY14065" fmla="*/ 631081 h 6857997"/>
              <a:gd name="connsiteX14066" fmla="*/ 3509170 w 8851901"/>
              <a:gd name="connsiteY14066" fmla="*/ 633138 h 6857997"/>
              <a:gd name="connsiteX14067" fmla="*/ 3512741 w 8851901"/>
              <a:gd name="connsiteY14067" fmla="*/ 634785 h 6857997"/>
              <a:gd name="connsiteX14068" fmla="*/ 3517901 w 8851901"/>
              <a:gd name="connsiteY14068" fmla="*/ 635608 h 6857997"/>
              <a:gd name="connsiteX14069" fmla="*/ 3514329 w 8851901"/>
              <a:gd name="connsiteY14069" fmla="*/ 638900 h 6857997"/>
              <a:gd name="connsiteX14070" fmla="*/ 3511154 w 8851901"/>
              <a:gd name="connsiteY14070" fmla="*/ 640547 h 6857997"/>
              <a:gd name="connsiteX14071" fmla="*/ 3507979 w 8851901"/>
              <a:gd name="connsiteY14071" fmla="*/ 641370 h 6857997"/>
              <a:gd name="connsiteX14072" fmla="*/ 3505201 w 8851901"/>
              <a:gd name="connsiteY14072" fmla="*/ 641370 h 6857997"/>
              <a:gd name="connsiteX14073" fmla="*/ 3502026 w 8851901"/>
              <a:gd name="connsiteY14073" fmla="*/ 640135 h 6857997"/>
              <a:gd name="connsiteX14074" fmla="*/ 3499248 w 8851901"/>
              <a:gd name="connsiteY14074" fmla="*/ 638900 h 6857997"/>
              <a:gd name="connsiteX14075" fmla="*/ 3495676 w 8851901"/>
              <a:gd name="connsiteY14075" fmla="*/ 636020 h 6857997"/>
              <a:gd name="connsiteX14076" fmla="*/ 3492898 w 8851901"/>
              <a:gd name="connsiteY14076" fmla="*/ 633550 h 6857997"/>
              <a:gd name="connsiteX14077" fmla="*/ 3486945 w 8851901"/>
              <a:gd name="connsiteY14077" fmla="*/ 626965 h 6857997"/>
              <a:gd name="connsiteX14078" fmla="*/ 3480595 w 8851901"/>
              <a:gd name="connsiteY14078" fmla="*/ 620380 h 6857997"/>
              <a:gd name="connsiteX14079" fmla="*/ 3477420 w 8851901"/>
              <a:gd name="connsiteY14079" fmla="*/ 617498 h 6857997"/>
              <a:gd name="connsiteX14080" fmla="*/ 3473848 w 8851901"/>
              <a:gd name="connsiteY14080" fmla="*/ 614617 h 6857997"/>
              <a:gd name="connsiteX14081" fmla="*/ 3470673 w 8851901"/>
              <a:gd name="connsiteY14081" fmla="*/ 611736 h 6857997"/>
              <a:gd name="connsiteX14082" fmla="*/ 3467101 w 8851901"/>
              <a:gd name="connsiteY14082" fmla="*/ 610090 h 6857997"/>
              <a:gd name="connsiteX14083" fmla="*/ 3469085 w 8851901"/>
              <a:gd name="connsiteY14083" fmla="*/ 608444 h 6857997"/>
              <a:gd name="connsiteX14084" fmla="*/ 3532188 w 8851901"/>
              <a:gd name="connsiteY14084" fmla="*/ 565173 h 6857997"/>
              <a:gd name="connsiteX14085" fmla="*/ 3535363 w 8851901"/>
              <a:gd name="connsiteY14085" fmla="*/ 565958 h 6857997"/>
              <a:gd name="connsiteX14086" fmla="*/ 3539332 w 8851901"/>
              <a:gd name="connsiteY14086" fmla="*/ 567135 h 6857997"/>
              <a:gd name="connsiteX14087" fmla="*/ 3543300 w 8851901"/>
              <a:gd name="connsiteY14087" fmla="*/ 569490 h 6857997"/>
              <a:gd name="connsiteX14088" fmla="*/ 3547269 w 8851901"/>
              <a:gd name="connsiteY14088" fmla="*/ 572629 h 6857997"/>
              <a:gd name="connsiteX14089" fmla="*/ 3554810 w 8851901"/>
              <a:gd name="connsiteY14089" fmla="*/ 579300 h 6857997"/>
              <a:gd name="connsiteX14090" fmla="*/ 3563144 w 8851901"/>
              <a:gd name="connsiteY14090" fmla="*/ 587148 h 6857997"/>
              <a:gd name="connsiteX14091" fmla="*/ 3571478 w 8851901"/>
              <a:gd name="connsiteY14091" fmla="*/ 593819 h 6857997"/>
              <a:gd name="connsiteX14092" fmla="*/ 3575844 w 8851901"/>
              <a:gd name="connsiteY14092" fmla="*/ 596566 h 6857997"/>
              <a:gd name="connsiteX14093" fmla="*/ 3579813 w 8851901"/>
              <a:gd name="connsiteY14093" fmla="*/ 598920 h 6857997"/>
              <a:gd name="connsiteX14094" fmla="*/ 3575447 w 8851901"/>
              <a:gd name="connsiteY14094" fmla="*/ 600098 h 6857997"/>
              <a:gd name="connsiteX14095" fmla="*/ 3571875 w 8851901"/>
              <a:gd name="connsiteY14095" fmla="*/ 600098 h 6857997"/>
              <a:gd name="connsiteX14096" fmla="*/ 3567907 w 8851901"/>
              <a:gd name="connsiteY14096" fmla="*/ 598920 h 6857997"/>
              <a:gd name="connsiteX14097" fmla="*/ 3564732 w 8851901"/>
              <a:gd name="connsiteY14097" fmla="*/ 597744 h 6857997"/>
              <a:gd name="connsiteX14098" fmla="*/ 3560763 w 8851901"/>
              <a:gd name="connsiteY14098" fmla="*/ 595781 h 6857997"/>
              <a:gd name="connsiteX14099" fmla="*/ 3557191 w 8851901"/>
              <a:gd name="connsiteY14099" fmla="*/ 593819 h 6857997"/>
              <a:gd name="connsiteX14100" fmla="*/ 3550444 w 8851901"/>
              <a:gd name="connsiteY14100" fmla="*/ 588325 h 6857997"/>
              <a:gd name="connsiteX14101" fmla="*/ 3543697 w 8851901"/>
              <a:gd name="connsiteY14101" fmla="*/ 583224 h 6857997"/>
              <a:gd name="connsiteX14102" fmla="*/ 3540125 w 8851901"/>
              <a:gd name="connsiteY14102" fmla="*/ 580870 h 6857997"/>
              <a:gd name="connsiteX14103" fmla="*/ 3536553 w 8851901"/>
              <a:gd name="connsiteY14103" fmla="*/ 578907 h 6857997"/>
              <a:gd name="connsiteX14104" fmla="*/ 3532585 w 8851901"/>
              <a:gd name="connsiteY14104" fmla="*/ 576945 h 6857997"/>
              <a:gd name="connsiteX14105" fmla="*/ 3528616 w 8851901"/>
              <a:gd name="connsiteY14105" fmla="*/ 575768 h 6857997"/>
              <a:gd name="connsiteX14106" fmla="*/ 3524250 w 8851901"/>
              <a:gd name="connsiteY14106" fmla="*/ 575768 h 6857997"/>
              <a:gd name="connsiteX14107" fmla="*/ 3519488 w 8851901"/>
              <a:gd name="connsiteY14107" fmla="*/ 576553 h 6857997"/>
              <a:gd name="connsiteX14108" fmla="*/ 3522266 w 8851901"/>
              <a:gd name="connsiteY14108" fmla="*/ 571451 h 6857997"/>
              <a:gd name="connsiteX14109" fmla="*/ 3523853 w 8851901"/>
              <a:gd name="connsiteY14109" fmla="*/ 569490 h 6857997"/>
              <a:gd name="connsiteX14110" fmla="*/ 3525044 w 8851901"/>
              <a:gd name="connsiteY14110" fmla="*/ 568312 h 6857997"/>
              <a:gd name="connsiteX14111" fmla="*/ 3526632 w 8851901"/>
              <a:gd name="connsiteY14111" fmla="*/ 566743 h 6857997"/>
              <a:gd name="connsiteX14112" fmla="*/ 3528616 w 8851901"/>
              <a:gd name="connsiteY14112" fmla="*/ 566350 h 6857997"/>
              <a:gd name="connsiteX14113" fmla="*/ 3530203 w 8851901"/>
              <a:gd name="connsiteY14113" fmla="*/ 565958 h 6857997"/>
              <a:gd name="connsiteX14114" fmla="*/ 3359747 w 8851901"/>
              <a:gd name="connsiteY14114" fmla="*/ 552473 h 6857997"/>
              <a:gd name="connsiteX14115" fmla="*/ 3364969 w 8851901"/>
              <a:gd name="connsiteY14115" fmla="*/ 553260 h 6857997"/>
              <a:gd name="connsiteX14116" fmla="*/ 3370192 w 8851901"/>
              <a:gd name="connsiteY14116" fmla="*/ 554047 h 6857997"/>
              <a:gd name="connsiteX14117" fmla="*/ 3375816 w 8851901"/>
              <a:gd name="connsiteY14117" fmla="*/ 555227 h 6857997"/>
              <a:gd name="connsiteX14118" fmla="*/ 3381441 w 8851901"/>
              <a:gd name="connsiteY14118" fmla="*/ 556801 h 6857997"/>
              <a:gd name="connsiteX14119" fmla="*/ 3379030 w 8851901"/>
              <a:gd name="connsiteY14119" fmla="*/ 557588 h 6857997"/>
              <a:gd name="connsiteX14120" fmla="*/ 3377021 w 8851901"/>
              <a:gd name="connsiteY14120" fmla="*/ 557981 h 6857997"/>
              <a:gd name="connsiteX14121" fmla="*/ 3375816 w 8851901"/>
              <a:gd name="connsiteY14121" fmla="*/ 558375 h 6857997"/>
              <a:gd name="connsiteX14122" fmla="*/ 3374611 w 8851901"/>
              <a:gd name="connsiteY14122" fmla="*/ 559556 h 6857997"/>
              <a:gd name="connsiteX14123" fmla="*/ 3374209 w 8851901"/>
              <a:gd name="connsiteY14123" fmla="*/ 560736 h 6857997"/>
              <a:gd name="connsiteX14124" fmla="*/ 3374209 w 8851901"/>
              <a:gd name="connsiteY14124" fmla="*/ 561916 h 6857997"/>
              <a:gd name="connsiteX14125" fmla="*/ 3374611 w 8851901"/>
              <a:gd name="connsiteY14125" fmla="*/ 563097 h 6857997"/>
              <a:gd name="connsiteX14126" fmla="*/ 3375013 w 8851901"/>
              <a:gd name="connsiteY14126" fmla="*/ 564671 h 6857997"/>
              <a:gd name="connsiteX14127" fmla="*/ 3378227 w 8851901"/>
              <a:gd name="connsiteY14127" fmla="*/ 568212 h 6857997"/>
              <a:gd name="connsiteX14128" fmla="*/ 3382244 w 8851901"/>
              <a:gd name="connsiteY14128" fmla="*/ 570966 h 6857997"/>
              <a:gd name="connsiteX14129" fmla="*/ 3386663 w 8851901"/>
              <a:gd name="connsiteY14129" fmla="*/ 574508 h 6857997"/>
              <a:gd name="connsiteX14130" fmla="*/ 3391886 w 8851901"/>
              <a:gd name="connsiteY14130" fmla="*/ 577262 h 6857997"/>
              <a:gd name="connsiteX14131" fmla="*/ 3397912 w 8851901"/>
              <a:gd name="connsiteY14131" fmla="*/ 579623 h 6857997"/>
              <a:gd name="connsiteX14132" fmla="*/ 3403938 w 8851901"/>
              <a:gd name="connsiteY14132" fmla="*/ 581197 h 6857997"/>
              <a:gd name="connsiteX14133" fmla="*/ 3409160 w 8851901"/>
              <a:gd name="connsiteY14133" fmla="*/ 582771 h 6857997"/>
              <a:gd name="connsiteX14134" fmla="*/ 3413981 w 8851901"/>
              <a:gd name="connsiteY14134" fmla="*/ 582771 h 6857997"/>
              <a:gd name="connsiteX14135" fmla="*/ 3415990 w 8851901"/>
              <a:gd name="connsiteY14135" fmla="*/ 581984 h 6857997"/>
              <a:gd name="connsiteX14136" fmla="*/ 3417998 w 8851901"/>
              <a:gd name="connsiteY14136" fmla="*/ 581197 h 6857997"/>
              <a:gd name="connsiteX14137" fmla="*/ 3420007 w 8851901"/>
              <a:gd name="connsiteY14137" fmla="*/ 580017 h 6857997"/>
              <a:gd name="connsiteX14138" fmla="*/ 3421212 w 8851901"/>
              <a:gd name="connsiteY14138" fmla="*/ 578836 h 6857997"/>
              <a:gd name="connsiteX14139" fmla="*/ 3422016 w 8851901"/>
              <a:gd name="connsiteY14139" fmla="*/ 577262 h 6857997"/>
              <a:gd name="connsiteX14140" fmla="*/ 3423221 w 8851901"/>
              <a:gd name="connsiteY14140" fmla="*/ 574902 h 6857997"/>
              <a:gd name="connsiteX14141" fmla="*/ 3423221 w 8851901"/>
              <a:gd name="connsiteY14141" fmla="*/ 572540 h 6857997"/>
              <a:gd name="connsiteX14142" fmla="*/ 3422417 w 8851901"/>
              <a:gd name="connsiteY14142" fmla="*/ 569392 h 6857997"/>
              <a:gd name="connsiteX14143" fmla="*/ 3425631 w 8851901"/>
              <a:gd name="connsiteY14143" fmla="*/ 570573 h 6857997"/>
              <a:gd name="connsiteX14144" fmla="*/ 3427640 w 8851901"/>
              <a:gd name="connsiteY14144" fmla="*/ 572540 h 6857997"/>
              <a:gd name="connsiteX14145" fmla="*/ 3428845 w 8851901"/>
              <a:gd name="connsiteY14145" fmla="*/ 573721 h 6857997"/>
              <a:gd name="connsiteX14146" fmla="*/ 3430050 w 8851901"/>
              <a:gd name="connsiteY14146" fmla="*/ 575689 h 6857997"/>
              <a:gd name="connsiteX14147" fmla="*/ 3430452 w 8851901"/>
              <a:gd name="connsiteY14147" fmla="*/ 577656 h 6857997"/>
              <a:gd name="connsiteX14148" fmla="*/ 3430452 w 8851901"/>
              <a:gd name="connsiteY14148" fmla="*/ 580017 h 6857997"/>
              <a:gd name="connsiteX14149" fmla="*/ 3430452 w 8851901"/>
              <a:gd name="connsiteY14149" fmla="*/ 583952 h 6857997"/>
              <a:gd name="connsiteX14150" fmla="*/ 3430452 w 8851901"/>
              <a:gd name="connsiteY14150" fmla="*/ 588280 h 6857997"/>
              <a:gd name="connsiteX14151" fmla="*/ 3430854 w 8851901"/>
              <a:gd name="connsiteY14151" fmla="*/ 590247 h 6857997"/>
              <a:gd name="connsiteX14152" fmla="*/ 3431256 w 8851901"/>
              <a:gd name="connsiteY14152" fmla="*/ 592215 h 6857997"/>
              <a:gd name="connsiteX14153" fmla="*/ 3432863 w 8851901"/>
              <a:gd name="connsiteY14153" fmla="*/ 594182 h 6857997"/>
              <a:gd name="connsiteX14154" fmla="*/ 3434871 w 8851901"/>
              <a:gd name="connsiteY14154" fmla="*/ 595756 h 6857997"/>
              <a:gd name="connsiteX14155" fmla="*/ 3437683 w 8851901"/>
              <a:gd name="connsiteY14155" fmla="*/ 596937 h 6857997"/>
              <a:gd name="connsiteX14156" fmla="*/ 3441701 w 8851901"/>
              <a:gd name="connsiteY14156" fmla="*/ 598117 h 6857997"/>
              <a:gd name="connsiteX14157" fmla="*/ 3436478 w 8851901"/>
              <a:gd name="connsiteY14157" fmla="*/ 598510 h 6857997"/>
              <a:gd name="connsiteX14158" fmla="*/ 3430452 w 8851901"/>
              <a:gd name="connsiteY14158" fmla="*/ 598510 h 6857997"/>
              <a:gd name="connsiteX14159" fmla="*/ 3424024 w 8851901"/>
              <a:gd name="connsiteY14159" fmla="*/ 598117 h 6857997"/>
              <a:gd name="connsiteX14160" fmla="*/ 3417195 w 8851901"/>
              <a:gd name="connsiteY14160" fmla="*/ 596937 h 6857997"/>
              <a:gd name="connsiteX14161" fmla="*/ 3409160 w 8851901"/>
              <a:gd name="connsiteY14161" fmla="*/ 595756 h 6857997"/>
              <a:gd name="connsiteX14162" fmla="*/ 3401929 w 8851901"/>
              <a:gd name="connsiteY14162" fmla="*/ 593789 h 6857997"/>
              <a:gd name="connsiteX14163" fmla="*/ 3393894 w 8851901"/>
              <a:gd name="connsiteY14163" fmla="*/ 591428 h 6857997"/>
              <a:gd name="connsiteX14164" fmla="*/ 3385860 w 8851901"/>
              <a:gd name="connsiteY14164" fmla="*/ 588280 h 6857997"/>
              <a:gd name="connsiteX14165" fmla="*/ 3378628 w 8851901"/>
              <a:gd name="connsiteY14165" fmla="*/ 585132 h 6857997"/>
              <a:gd name="connsiteX14166" fmla="*/ 3371397 w 8851901"/>
              <a:gd name="connsiteY14166" fmla="*/ 581591 h 6857997"/>
              <a:gd name="connsiteX14167" fmla="*/ 3364166 w 8851901"/>
              <a:gd name="connsiteY14167" fmla="*/ 578049 h 6857997"/>
              <a:gd name="connsiteX14168" fmla="*/ 3358542 w 8851901"/>
              <a:gd name="connsiteY14168" fmla="*/ 574508 h 6857997"/>
              <a:gd name="connsiteX14169" fmla="*/ 3352917 w 8851901"/>
              <a:gd name="connsiteY14169" fmla="*/ 570573 h 6857997"/>
              <a:gd name="connsiteX14170" fmla="*/ 3348498 w 8851901"/>
              <a:gd name="connsiteY14170" fmla="*/ 566638 h 6857997"/>
              <a:gd name="connsiteX14171" fmla="*/ 3344883 w 8851901"/>
              <a:gd name="connsiteY14171" fmla="*/ 562703 h 6857997"/>
              <a:gd name="connsiteX14172" fmla="*/ 3343276 w 8851901"/>
              <a:gd name="connsiteY14172" fmla="*/ 558768 h 6857997"/>
              <a:gd name="connsiteX14173" fmla="*/ 3346490 w 8851901"/>
              <a:gd name="connsiteY14173" fmla="*/ 556014 h 6857997"/>
              <a:gd name="connsiteX14174" fmla="*/ 3350507 w 8851901"/>
              <a:gd name="connsiteY14174" fmla="*/ 554047 h 6857997"/>
              <a:gd name="connsiteX14175" fmla="*/ 3354926 w 8851901"/>
              <a:gd name="connsiteY14175" fmla="*/ 553260 h 6857997"/>
              <a:gd name="connsiteX14176" fmla="*/ 3547270 w 8851901"/>
              <a:gd name="connsiteY14176" fmla="*/ 525486 h 6857997"/>
              <a:gd name="connsiteX14177" fmla="*/ 3551238 w 8851901"/>
              <a:gd name="connsiteY14177" fmla="*/ 525486 h 6857997"/>
              <a:gd name="connsiteX14178" fmla="*/ 3555207 w 8851901"/>
              <a:gd name="connsiteY14178" fmla="*/ 526280 h 6857997"/>
              <a:gd name="connsiteX14179" fmla="*/ 3558382 w 8851901"/>
              <a:gd name="connsiteY14179" fmla="*/ 526676 h 6857997"/>
              <a:gd name="connsiteX14180" fmla="*/ 3561954 w 8851901"/>
              <a:gd name="connsiteY14180" fmla="*/ 528264 h 6857997"/>
              <a:gd name="connsiteX14181" fmla="*/ 3565129 w 8851901"/>
              <a:gd name="connsiteY14181" fmla="*/ 529455 h 6857997"/>
              <a:gd name="connsiteX14182" fmla="*/ 3568304 w 8851901"/>
              <a:gd name="connsiteY14182" fmla="*/ 531439 h 6857997"/>
              <a:gd name="connsiteX14183" fmla="*/ 3570686 w 8851901"/>
              <a:gd name="connsiteY14183" fmla="*/ 533423 h 6857997"/>
              <a:gd name="connsiteX14184" fmla="*/ 3572670 w 8851901"/>
              <a:gd name="connsiteY14184" fmla="*/ 536202 h 6857997"/>
              <a:gd name="connsiteX14185" fmla="*/ 3574654 w 8851901"/>
              <a:gd name="connsiteY14185" fmla="*/ 538980 h 6857997"/>
              <a:gd name="connsiteX14186" fmla="*/ 3575448 w 8851901"/>
              <a:gd name="connsiteY14186" fmla="*/ 542154 h 6857997"/>
              <a:gd name="connsiteX14187" fmla="*/ 3576639 w 8851901"/>
              <a:gd name="connsiteY14187" fmla="*/ 545726 h 6857997"/>
              <a:gd name="connsiteX14188" fmla="*/ 3576242 w 8851901"/>
              <a:gd name="connsiteY14188" fmla="*/ 549695 h 6857997"/>
              <a:gd name="connsiteX14189" fmla="*/ 3575448 w 8851901"/>
              <a:gd name="connsiteY14189" fmla="*/ 553267 h 6857997"/>
              <a:gd name="connsiteX14190" fmla="*/ 3574257 w 8851901"/>
              <a:gd name="connsiteY14190" fmla="*/ 557236 h 6857997"/>
              <a:gd name="connsiteX14191" fmla="*/ 3573067 w 8851901"/>
              <a:gd name="connsiteY14191" fmla="*/ 555251 h 6857997"/>
              <a:gd name="connsiteX14192" fmla="*/ 3571082 w 8851901"/>
              <a:gd name="connsiteY14192" fmla="*/ 553267 h 6857997"/>
              <a:gd name="connsiteX14193" fmla="*/ 3567114 w 8851901"/>
              <a:gd name="connsiteY14193" fmla="*/ 549695 h 6857997"/>
              <a:gd name="connsiteX14194" fmla="*/ 3562351 w 8851901"/>
              <a:gd name="connsiteY14194" fmla="*/ 546124 h 6857997"/>
              <a:gd name="connsiteX14195" fmla="*/ 3557192 w 8851901"/>
              <a:gd name="connsiteY14195" fmla="*/ 542552 h 6857997"/>
              <a:gd name="connsiteX14196" fmla="*/ 3551635 w 8851901"/>
              <a:gd name="connsiteY14196" fmla="*/ 539377 h 6857997"/>
              <a:gd name="connsiteX14197" fmla="*/ 3546873 w 8851901"/>
              <a:gd name="connsiteY14197" fmla="*/ 535408 h 6857997"/>
              <a:gd name="connsiteX14198" fmla="*/ 3542507 w 8851901"/>
              <a:gd name="connsiteY14198" fmla="*/ 531439 h 6857997"/>
              <a:gd name="connsiteX14199" fmla="*/ 3540920 w 8851901"/>
              <a:gd name="connsiteY14199" fmla="*/ 529455 h 6857997"/>
              <a:gd name="connsiteX14200" fmla="*/ 3540126 w 8851901"/>
              <a:gd name="connsiteY14200" fmla="*/ 527470 h 6857997"/>
              <a:gd name="connsiteX14201" fmla="*/ 3543698 w 8851901"/>
              <a:gd name="connsiteY14201" fmla="*/ 526676 h 6857997"/>
              <a:gd name="connsiteX14202" fmla="*/ 3170179 w 8851901"/>
              <a:gd name="connsiteY14202" fmla="*/ 515961 h 6857997"/>
              <a:gd name="connsiteX14203" fmla="*/ 3172139 w 8851901"/>
              <a:gd name="connsiteY14203" fmla="*/ 515961 h 6857997"/>
              <a:gd name="connsiteX14204" fmla="*/ 3174883 w 8851901"/>
              <a:gd name="connsiteY14204" fmla="*/ 516745 h 6857997"/>
              <a:gd name="connsiteX14205" fmla="*/ 3177235 w 8851901"/>
              <a:gd name="connsiteY14205" fmla="*/ 517138 h 6857997"/>
              <a:gd name="connsiteX14206" fmla="*/ 3182331 w 8851901"/>
              <a:gd name="connsiteY14206" fmla="*/ 519883 h 6857997"/>
              <a:gd name="connsiteX14207" fmla="*/ 3187818 w 8851901"/>
              <a:gd name="connsiteY14207" fmla="*/ 523413 h 6857997"/>
              <a:gd name="connsiteX14208" fmla="*/ 3192130 w 8851901"/>
              <a:gd name="connsiteY14208" fmla="*/ 526550 h 6857997"/>
              <a:gd name="connsiteX14209" fmla="*/ 3195266 w 8851901"/>
              <a:gd name="connsiteY14209" fmla="*/ 530080 h 6857997"/>
              <a:gd name="connsiteX14210" fmla="*/ 3197226 w 8851901"/>
              <a:gd name="connsiteY14210" fmla="*/ 532434 h 6857997"/>
              <a:gd name="connsiteX14211" fmla="*/ 3191346 w 8851901"/>
              <a:gd name="connsiteY14211" fmla="*/ 549299 h 6857997"/>
              <a:gd name="connsiteX14212" fmla="*/ 3187034 w 8851901"/>
              <a:gd name="connsiteY14212" fmla="*/ 548907 h 6857997"/>
              <a:gd name="connsiteX14213" fmla="*/ 3183899 w 8851901"/>
              <a:gd name="connsiteY14213" fmla="*/ 547338 h 6857997"/>
              <a:gd name="connsiteX14214" fmla="*/ 3181547 w 8851901"/>
              <a:gd name="connsiteY14214" fmla="*/ 545769 h 6857997"/>
              <a:gd name="connsiteX14215" fmla="*/ 3179979 w 8851901"/>
              <a:gd name="connsiteY14215" fmla="*/ 544200 h 6857997"/>
              <a:gd name="connsiteX14216" fmla="*/ 3179195 w 8851901"/>
              <a:gd name="connsiteY14216" fmla="*/ 542239 h 6857997"/>
              <a:gd name="connsiteX14217" fmla="*/ 3178019 w 8851901"/>
              <a:gd name="connsiteY14217" fmla="*/ 539493 h 6857997"/>
              <a:gd name="connsiteX14218" fmla="*/ 3177627 w 8851901"/>
              <a:gd name="connsiteY14218" fmla="*/ 535179 h 6857997"/>
              <a:gd name="connsiteX14219" fmla="*/ 3177235 w 8851901"/>
              <a:gd name="connsiteY14219" fmla="*/ 530472 h 6857997"/>
              <a:gd name="connsiteX14220" fmla="*/ 3176451 w 8851901"/>
              <a:gd name="connsiteY14220" fmla="*/ 528119 h 6857997"/>
              <a:gd name="connsiteX14221" fmla="*/ 3175667 w 8851901"/>
              <a:gd name="connsiteY14221" fmla="*/ 526158 h 6857997"/>
              <a:gd name="connsiteX14222" fmla="*/ 3174099 w 8851901"/>
              <a:gd name="connsiteY14222" fmla="*/ 524197 h 6857997"/>
              <a:gd name="connsiteX14223" fmla="*/ 3172139 w 8851901"/>
              <a:gd name="connsiteY14223" fmla="*/ 522236 h 6857997"/>
              <a:gd name="connsiteX14224" fmla="*/ 3169396 w 8851901"/>
              <a:gd name="connsiteY14224" fmla="*/ 521060 h 6857997"/>
              <a:gd name="connsiteX14225" fmla="*/ 3165476 w 8851901"/>
              <a:gd name="connsiteY14225" fmla="*/ 519883 h 6857997"/>
              <a:gd name="connsiteX14226" fmla="*/ 3166652 w 8851901"/>
              <a:gd name="connsiteY14226" fmla="*/ 517922 h 6857997"/>
              <a:gd name="connsiteX14227" fmla="*/ 3168612 w 8851901"/>
              <a:gd name="connsiteY14227" fmla="*/ 516745 h 6857997"/>
              <a:gd name="connsiteX14228" fmla="*/ 3043565 w 8851901"/>
              <a:gd name="connsiteY14228" fmla="*/ 422298 h 6857997"/>
              <a:gd name="connsiteX14229" fmla="*/ 3048299 w 8851901"/>
              <a:gd name="connsiteY14229" fmla="*/ 422298 h 6857997"/>
              <a:gd name="connsiteX14230" fmla="*/ 3052638 w 8851901"/>
              <a:gd name="connsiteY14230" fmla="*/ 422687 h 6857997"/>
              <a:gd name="connsiteX14231" fmla="*/ 3061711 w 8851901"/>
              <a:gd name="connsiteY14231" fmla="*/ 425020 h 6857997"/>
              <a:gd name="connsiteX14232" fmla="*/ 3071179 w 8851901"/>
              <a:gd name="connsiteY14232" fmla="*/ 427352 h 6857997"/>
              <a:gd name="connsiteX14233" fmla="*/ 3080646 w 8851901"/>
              <a:gd name="connsiteY14233" fmla="*/ 429685 h 6857997"/>
              <a:gd name="connsiteX14234" fmla="*/ 3085380 w 8851901"/>
              <a:gd name="connsiteY14234" fmla="*/ 430851 h 6857997"/>
              <a:gd name="connsiteX14235" fmla="*/ 3089719 w 8851901"/>
              <a:gd name="connsiteY14235" fmla="*/ 431240 h 6857997"/>
              <a:gd name="connsiteX14236" fmla="*/ 3093663 w 8851901"/>
              <a:gd name="connsiteY14236" fmla="*/ 431240 h 6857997"/>
              <a:gd name="connsiteX14237" fmla="*/ 3097214 w 8851901"/>
              <a:gd name="connsiteY14237" fmla="*/ 430851 h 6857997"/>
              <a:gd name="connsiteX14238" fmla="*/ 3094058 w 8851901"/>
              <a:gd name="connsiteY14238" fmla="*/ 435128 h 6857997"/>
              <a:gd name="connsiteX14239" fmla="*/ 3091297 w 8851901"/>
              <a:gd name="connsiteY14239" fmla="*/ 438238 h 6857997"/>
              <a:gd name="connsiteX14240" fmla="*/ 3087746 w 8851901"/>
              <a:gd name="connsiteY14240" fmla="*/ 440181 h 6857997"/>
              <a:gd name="connsiteX14241" fmla="*/ 3084591 w 8851901"/>
              <a:gd name="connsiteY14241" fmla="*/ 441348 h 6857997"/>
              <a:gd name="connsiteX14242" fmla="*/ 3081040 w 8851901"/>
              <a:gd name="connsiteY14242" fmla="*/ 441348 h 6857997"/>
              <a:gd name="connsiteX14243" fmla="*/ 3077096 w 8851901"/>
              <a:gd name="connsiteY14243" fmla="*/ 440570 h 6857997"/>
              <a:gd name="connsiteX14244" fmla="*/ 3073151 w 8851901"/>
              <a:gd name="connsiteY14244" fmla="*/ 439404 h 6857997"/>
              <a:gd name="connsiteX14245" fmla="*/ 3068812 w 8851901"/>
              <a:gd name="connsiteY14245" fmla="*/ 437460 h 6857997"/>
              <a:gd name="connsiteX14246" fmla="*/ 3060528 w 8851901"/>
              <a:gd name="connsiteY14246" fmla="*/ 433573 h 6857997"/>
              <a:gd name="connsiteX14247" fmla="*/ 3055794 w 8851901"/>
              <a:gd name="connsiteY14247" fmla="*/ 431629 h 6857997"/>
              <a:gd name="connsiteX14248" fmla="*/ 3051455 w 8851901"/>
              <a:gd name="connsiteY14248" fmla="*/ 430074 h 6857997"/>
              <a:gd name="connsiteX14249" fmla="*/ 3046721 w 8851901"/>
              <a:gd name="connsiteY14249" fmla="*/ 428907 h 6857997"/>
              <a:gd name="connsiteX14250" fmla="*/ 3042382 w 8851901"/>
              <a:gd name="connsiteY14250" fmla="*/ 427741 h 6857997"/>
              <a:gd name="connsiteX14251" fmla="*/ 3037254 w 8851901"/>
              <a:gd name="connsiteY14251" fmla="*/ 427741 h 6857997"/>
              <a:gd name="connsiteX14252" fmla="*/ 3032126 w 8851901"/>
              <a:gd name="connsiteY14252" fmla="*/ 428907 h 6857997"/>
              <a:gd name="connsiteX14253" fmla="*/ 3034493 w 8851901"/>
              <a:gd name="connsiteY14253" fmla="*/ 425797 h 6857997"/>
              <a:gd name="connsiteX14254" fmla="*/ 3036859 w 8851901"/>
              <a:gd name="connsiteY14254" fmla="*/ 423853 h 6857997"/>
              <a:gd name="connsiteX14255" fmla="*/ 3040410 w 8851901"/>
              <a:gd name="connsiteY14255" fmla="*/ 422687 h 6857997"/>
              <a:gd name="connsiteX14256" fmla="*/ 3072246 w 8851901"/>
              <a:gd name="connsiteY14256" fmla="*/ 285774 h 6857997"/>
              <a:gd name="connsiteX14257" fmla="*/ 3114676 w 8851901"/>
              <a:gd name="connsiteY14257" fmla="*/ 298871 h 6857997"/>
              <a:gd name="connsiteX14258" fmla="*/ 3109423 w 8851901"/>
              <a:gd name="connsiteY14258" fmla="*/ 315936 h 6857997"/>
              <a:gd name="connsiteX14259" fmla="*/ 3109018 w 8851901"/>
              <a:gd name="connsiteY14259" fmla="*/ 313555 h 6857997"/>
              <a:gd name="connsiteX14260" fmla="*/ 3106998 w 8851901"/>
              <a:gd name="connsiteY14260" fmla="*/ 311571 h 6857997"/>
              <a:gd name="connsiteX14261" fmla="*/ 3104573 w 8851901"/>
              <a:gd name="connsiteY14261" fmla="*/ 309586 h 6857997"/>
              <a:gd name="connsiteX14262" fmla="*/ 3101341 w 8851901"/>
              <a:gd name="connsiteY14262" fmla="*/ 308396 h 6857997"/>
              <a:gd name="connsiteX14263" fmla="*/ 3094067 w 8851901"/>
              <a:gd name="connsiteY14263" fmla="*/ 305221 h 6857997"/>
              <a:gd name="connsiteX14264" fmla="*/ 3085581 w 8851901"/>
              <a:gd name="connsiteY14264" fmla="*/ 303633 h 6857997"/>
              <a:gd name="connsiteX14265" fmla="*/ 3078308 w 8851901"/>
              <a:gd name="connsiteY14265" fmla="*/ 300458 h 6857997"/>
              <a:gd name="connsiteX14266" fmla="*/ 3075075 w 8851901"/>
              <a:gd name="connsiteY14266" fmla="*/ 298871 h 6857997"/>
              <a:gd name="connsiteX14267" fmla="*/ 3072650 w 8851901"/>
              <a:gd name="connsiteY14267" fmla="*/ 297283 h 6857997"/>
              <a:gd name="connsiteX14268" fmla="*/ 3070630 w 8851901"/>
              <a:gd name="connsiteY14268" fmla="*/ 295299 h 6857997"/>
              <a:gd name="connsiteX14269" fmla="*/ 3070226 w 8851901"/>
              <a:gd name="connsiteY14269" fmla="*/ 292124 h 6857997"/>
              <a:gd name="connsiteX14270" fmla="*/ 3070630 w 8851901"/>
              <a:gd name="connsiteY14270" fmla="*/ 289346 h 6857997"/>
              <a:gd name="connsiteX14271" fmla="*/ 486403 w 8851901"/>
              <a:gd name="connsiteY14271" fmla="*/ 179412 h 6857997"/>
              <a:gd name="connsiteX14272" fmla="*/ 488819 w 8851901"/>
              <a:gd name="connsiteY14272" fmla="*/ 179412 h 6857997"/>
              <a:gd name="connsiteX14273" fmla="*/ 490832 w 8851901"/>
              <a:gd name="connsiteY14273" fmla="*/ 179809 h 6857997"/>
              <a:gd name="connsiteX14274" fmla="*/ 492846 w 8851901"/>
              <a:gd name="connsiteY14274" fmla="*/ 180999 h 6857997"/>
              <a:gd name="connsiteX14275" fmla="*/ 495261 w 8851901"/>
              <a:gd name="connsiteY14275" fmla="*/ 181793 h 6857997"/>
              <a:gd name="connsiteX14276" fmla="*/ 496871 w 8851901"/>
              <a:gd name="connsiteY14276" fmla="*/ 183777 h 6857997"/>
              <a:gd name="connsiteX14277" fmla="*/ 498885 w 8851901"/>
              <a:gd name="connsiteY14277" fmla="*/ 185762 h 6857997"/>
              <a:gd name="connsiteX14278" fmla="*/ 500495 w 8851901"/>
              <a:gd name="connsiteY14278" fmla="*/ 187746 h 6857997"/>
              <a:gd name="connsiteX14279" fmla="*/ 501703 w 8851901"/>
              <a:gd name="connsiteY14279" fmla="*/ 190524 h 6857997"/>
              <a:gd name="connsiteX14280" fmla="*/ 496871 w 8851901"/>
              <a:gd name="connsiteY14280" fmla="*/ 190921 h 6857997"/>
              <a:gd name="connsiteX14281" fmla="*/ 492040 w 8851901"/>
              <a:gd name="connsiteY14281" fmla="*/ 191715 h 6857997"/>
              <a:gd name="connsiteX14282" fmla="*/ 488013 w 8851901"/>
              <a:gd name="connsiteY14282" fmla="*/ 192112 h 6857997"/>
              <a:gd name="connsiteX14283" fmla="*/ 483987 w 8851901"/>
              <a:gd name="connsiteY14283" fmla="*/ 193302 h 6857997"/>
              <a:gd name="connsiteX14284" fmla="*/ 480766 w 8851901"/>
              <a:gd name="connsiteY14284" fmla="*/ 194890 h 6857997"/>
              <a:gd name="connsiteX14285" fmla="*/ 477546 w 8851901"/>
              <a:gd name="connsiteY14285" fmla="*/ 196477 h 6857997"/>
              <a:gd name="connsiteX14286" fmla="*/ 472312 w 8851901"/>
              <a:gd name="connsiteY14286" fmla="*/ 200446 h 6857997"/>
              <a:gd name="connsiteX14287" fmla="*/ 460634 w 8851901"/>
              <a:gd name="connsiteY14287" fmla="*/ 209971 h 6857997"/>
              <a:gd name="connsiteX14288" fmla="*/ 454192 w 8851901"/>
              <a:gd name="connsiteY14288" fmla="*/ 215527 h 6857997"/>
              <a:gd name="connsiteX14289" fmla="*/ 450568 w 8851901"/>
              <a:gd name="connsiteY14289" fmla="*/ 217908 h 6857997"/>
              <a:gd name="connsiteX14290" fmla="*/ 446139 w 8851901"/>
              <a:gd name="connsiteY14290" fmla="*/ 220686 h 6857997"/>
              <a:gd name="connsiteX14291" fmla="*/ 446139 w 8851901"/>
              <a:gd name="connsiteY14291" fmla="*/ 216718 h 6857997"/>
              <a:gd name="connsiteX14292" fmla="*/ 446542 w 8851901"/>
              <a:gd name="connsiteY14292" fmla="*/ 213146 h 6857997"/>
              <a:gd name="connsiteX14293" fmla="*/ 448555 w 8851901"/>
              <a:gd name="connsiteY14293" fmla="*/ 208780 h 6857997"/>
              <a:gd name="connsiteX14294" fmla="*/ 450972 w 8851901"/>
              <a:gd name="connsiteY14294" fmla="*/ 204018 h 6857997"/>
              <a:gd name="connsiteX14295" fmla="*/ 453790 w 8851901"/>
              <a:gd name="connsiteY14295" fmla="*/ 199255 h 6857997"/>
              <a:gd name="connsiteX14296" fmla="*/ 457816 w 8851901"/>
              <a:gd name="connsiteY14296" fmla="*/ 194890 h 6857997"/>
              <a:gd name="connsiteX14297" fmla="*/ 462245 w 8851901"/>
              <a:gd name="connsiteY14297" fmla="*/ 190921 h 6857997"/>
              <a:gd name="connsiteX14298" fmla="*/ 466674 w 8851901"/>
              <a:gd name="connsiteY14298" fmla="*/ 187349 h 6857997"/>
              <a:gd name="connsiteX14299" fmla="*/ 471506 w 8851901"/>
              <a:gd name="connsiteY14299" fmla="*/ 183777 h 6857997"/>
              <a:gd name="connsiteX14300" fmla="*/ 476740 w 8851901"/>
              <a:gd name="connsiteY14300" fmla="*/ 181396 h 6857997"/>
              <a:gd name="connsiteX14301" fmla="*/ 481571 w 8851901"/>
              <a:gd name="connsiteY14301" fmla="*/ 179809 h 6857997"/>
              <a:gd name="connsiteX14302" fmla="*/ 1068442 w 8851901"/>
              <a:gd name="connsiteY14302" fmla="*/ 104799 h 6857997"/>
              <a:gd name="connsiteX14303" fmla="*/ 1068442 w 8851901"/>
              <a:gd name="connsiteY14303" fmla="*/ 111641 h 6857997"/>
              <a:gd name="connsiteX14304" fmla="*/ 1067670 w 8851901"/>
              <a:gd name="connsiteY14304" fmla="*/ 116470 h 6857997"/>
              <a:gd name="connsiteX14305" fmla="*/ 1066894 w 8851901"/>
              <a:gd name="connsiteY14305" fmla="*/ 118483 h 6857997"/>
              <a:gd name="connsiteX14306" fmla="*/ 1066126 w 8851901"/>
              <a:gd name="connsiteY14306" fmla="*/ 120093 h 6857997"/>
              <a:gd name="connsiteX14307" fmla="*/ 1064971 w 8851901"/>
              <a:gd name="connsiteY14307" fmla="*/ 121702 h 6857997"/>
              <a:gd name="connsiteX14308" fmla="*/ 1063812 w 8851901"/>
              <a:gd name="connsiteY14308" fmla="*/ 122507 h 6857997"/>
              <a:gd name="connsiteX14309" fmla="*/ 1060722 w 8851901"/>
              <a:gd name="connsiteY14309" fmla="*/ 124117 h 6857997"/>
              <a:gd name="connsiteX14310" fmla="*/ 1058021 w 8851901"/>
              <a:gd name="connsiteY14310" fmla="*/ 124520 h 6857997"/>
              <a:gd name="connsiteX14311" fmla="*/ 1054162 w 8851901"/>
              <a:gd name="connsiteY14311" fmla="*/ 124922 h 6857997"/>
              <a:gd name="connsiteX14312" fmla="*/ 1049916 w 8851901"/>
              <a:gd name="connsiteY14312" fmla="*/ 124520 h 6857997"/>
              <a:gd name="connsiteX14313" fmla="*/ 1041044 w 8851901"/>
              <a:gd name="connsiteY14313" fmla="*/ 123715 h 6857997"/>
              <a:gd name="connsiteX14314" fmla="*/ 1036801 w 8851901"/>
              <a:gd name="connsiteY14314" fmla="*/ 123715 h 6857997"/>
              <a:gd name="connsiteX14315" fmla="*/ 1031786 w 8851901"/>
              <a:gd name="connsiteY14315" fmla="*/ 123715 h 6857997"/>
              <a:gd name="connsiteX14316" fmla="*/ 1027157 w 8851901"/>
              <a:gd name="connsiteY14316" fmla="*/ 124520 h 6857997"/>
              <a:gd name="connsiteX14317" fmla="*/ 1022527 w 8851901"/>
              <a:gd name="connsiteY14317" fmla="*/ 126532 h 6857997"/>
              <a:gd name="connsiteX14318" fmla="*/ 1018284 w 8851901"/>
              <a:gd name="connsiteY14318" fmla="*/ 128947 h 6857997"/>
              <a:gd name="connsiteX14319" fmla="*/ 1016356 w 8851901"/>
              <a:gd name="connsiteY14319" fmla="*/ 130959 h 6857997"/>
              <a:gd name="connsiteX14320" fmla="*/ 1014428 w 8851901"/>
              <a:gd name="connsiteY14320" fmla="*/ 133374 h 6857997"/>
              <a:gd name="connsiteX14321" fmla="*/ 1013655 w 8851901"/>
              <a:gd name="connsiteY14321" fmla="*/ 129349 h 6857997"/>
              <a:gd name="connsiteX14322" fmla="*/ 1012886 w 8851901"/>
              <a:gd name="connsiteY14322" fmla="*/ 128142 h 6857997"/>
              <a:gd name="connsiteX14323" fmla="*/ 1013655 w 8851901"/>
              <a:gd name="connsiteY14323" fmla="*/ 126130 h 6857997"/>
              <a:gd name="connsiteX14324" fmla="*/ 1014428 w 8851901"/>
              <a:gd name="connsiteY14324" fmla="*/ 123715 h 6857997"/>
              <a:gd name="connsiteX14325" fmla="*/ 1016356 w 8851901"/>
              <a:gd name="connsiteY14325" fmla="*/ 121300 h 6857997"/>
              <a:gd name="connsiteX14326" fmla="*/ 1019057 w 8851901"/>
              <a:gd name="connsiteY14326" fmla="*/ 119288 h 6857997"/>
              <a:gd name="connsiteX14327" fmla="*/ 1022914 w 8851901"/>
              <a:gd name="connsiteY14327" fmla="*/ 117275 h 6857997"/>
              <a:gd name="connsiteX14328" fmla="*/ 1026770 w 8851901"/>
              <a:gd name="connsiteY14328" fmla="*/ 116068 h 6857997"/>
              <a:gd name="connsiteX14329" fmla="*/ 1031399 w 8851901"/>
              <a:gd name="connsiteY14329" fmla="*/ 114861 h 6857997"/>
              <a:gd name="connsiteX14330" fmla="*/ 1041430 w 8851901"/>
              <a:gd name="connsiteY14330" fmla="*/ 112848 h 6857997"/>
              <a:gd name="connsiteX14331" fmla="*/ 1051461 w 8851901"/>
              <a:gd name="connsiteY14331" fmla="*/ 110836 h 6857997"/>
              <a:gd name="connsiteX14332" fmla="*/ 1060722 w 8851901"/>
              <a:gd name="connsiteY14332" fmla="*/ 108421 h 6857997"/>
              <a:gd name="connsiteX14333" fmla="*/ 1064579 w 8851901"/>
              <a:gd name="connsiteY14333" fmla="*/ 106811 h 6857997"/>
              <a:gd name="connsiteX14334" fmla="*/ 186572 w 8851901"/>
              <a:gd name="connsiteY14334" fmla="*/ 103209 h 6857997"/>
              <a:gd name="connsiteX14335" fmla="*/ 185778 w 8851901"/>
              <a:gd name="connsiteY14335" fmla="*/ 106016 h 6857997"/>
              <a:gd name="connsiteX14336" fmla="*/ 184588 w 8851901"/>
              <a:gd name="connsiteY14336" fmla="*/ 108823 h 6857997"/>
              <a:gd name="connsiteX14337" fmla="*/ 184588 w 8851901"/>
              <a:gd name="connsiteY14337" fmla="*/ 112032 h 6857997"/>
              <a:gd name="connsiteX14338" fmla="*/ 184588 w 8851901"/>
              <a:gd name="connsiteY14338" fmla="*/ 115240 h 6857997"/>
              <a:gd name="connsiteX14339" fmla="*/ 185382 w 8851901"/>
              <a:gd name="connsiteY14339" fmla="*/ 118449 h 6857997"/>
              <a:gd name="connsiteX14340" fmla="*/ 186175 w 8851901"/>
              <a:gd name="connsiteY14340" fmla="*/ 121657 h 6857997"/>
              <a:gd name="connsiteX14341" fmla="*/ 187763 w 8851901"/>
              <a:gd name="connsiteY14341" fmla="*/ 125267 h 6857997"/>
              <a:gd name="connsiteX14342" fmla="*/ 188954 w 8851901"/>
              <a:gd name="connsiteY14342" fmla="*/ 128475 h 6857997"/>
              <a:gd name="connsiteX14343" fmla="*/ 186175 w 8851901"/>
              <a:gd name="connsiteY14343" fmla="*/ 126069 h 6857997"/>
              <a:gd name="connsiteX14344" fmla="*/ 183000 w 8851901"/>
              <a:gd name="connsiteY14344" fmla="*/ 124063 h 6857997"/>
              <a:gd name="connsiteX14345" fmla="*/ 179032 w 8851901"/>
              <a:gd name="connsiteY14345" fmla="*/ 122058 h 6857997"/>
              <a:gd name="connsiteX14346" fmla="*/ 175063 w 8851901"/>
              <a:gd name="connsiteY14346" fmla="*/ 121256 h 6857997"/>
              <a:gd name="connsiteX14347" fmla="*/ 171094 w 8851901"/>
              <a:gd name="connsiteY14347" fmla="*/ 120454 h 6857997"/>
              <a:gd name="connsiteX14348" fmla="*/ 167125 w 8851901"/>
              <a:gd name="connsiteY14348" fmla="*/ 119652 h 6857997"/>
              <a:gd name="connsiteX14349" fmla="*/ 162760 w 8851901"/>
              <a:gd name="connsiteY14349" fmla="*/ 119652 h 6857997"/>
              <a:gd name="connsiteX14350" fmla="*/ 158394 w 8851901"/>
              <a:gd name="connsiteY14350" fmla="*/ 120454 h 6857997"/>
              <a:gd name="connsiteX14351" fmla="*/ 154028 w 8851901"/>
              <a:gd name="connsiteY14351" fmla="*/ 121256 h 6857997"/>
              <a:gd name="connsiteX14352" fmla="*/ 149266 w 8851901"/>
              <a:gd name="connsiteY14352" fmla="*/ 122860 h 6857997"/>
              <a:gd name="connsiteX14353" fmla="*/ 144900 w 8851901"/>
              <a:gd name="connsiteY14353" fmla="*/ 124063 h 6857997"/>
              <a:gd name="connsiteX14354" fmla="*/ 140535 w 8851901"/>
              <a:gd name="connsiteY14354" fmla="*/ 126470 h 6857997"/>
              <a:gd name="connsiteX14355" fmla="*/ 136168 w 8851901"/>
              <a:gd name="connsiteY14355" fmla="*/ 129678 h 6857997"/>
              <a:gd name="connsiteX14356" fmla="*/ 131803 w 8851901"/>
              <a:gd name="connsiteY14356" fmla="*/ 132887 h 6857997"/>
              <a:gd name="connsiteX14357" fmla="*/ 127437 w 8851901"/>
              <a:gd name="connsiteY14357" fmla="*/ 136897 h 6857997"/>
              <a:gd name="connsiteX14358" fmla="*/ 122674 w 8851901"/>
              <a:gd name="connsiteY14358" fmla="*/ 141309 h 6857997"/>
              <a:gd name="connsiteX14359" fmla="*/ 119897 w 8851901"/>
              <a:gd name="connsiteY14359" fmla="*/ 140506 h 6857997"/>
              <a:gd name="connsiteX14360" fmla="*/ 117516 w 8851901"/>
              <a:gd name="connsiteY14360" fmla="*/ 138902 h 6857997"/>
              <a:gd name="connsiteX14361" fmla="*/ 112753 w 8851901"/>
              <a:gd name="connsiteY14361" fmla="*/ 134892 h 6857997"/>
              <a:gd name="connsiteX14362" fmla="*/ 110371 w 8851901"/>
              <a:gd name="connsiteY14362" fmla="*/ 132887 h 6857997"/>
              <a:gd name="connsiteX14363" fmla="*/ 107196 w 8851901"/>
              <a:gd name="connsiteY14363" fmla="*/ 132085 h 6857997"/>
              <a:gd name="connsiteX14364" fmla="*/ 104418 w 8851901"/>
              <a:gd name="connsiteY14364" fmla="*/ 131684 h 6857997"/>
              <a:gd name="connsiteX14365" fmla="*/ 100449 w 8851901"/>
              <a:gd name="connsiteY14365" fmla="*/ 132486 h 6857997"/>
              <a:gd name="connsiteX14366" fmla="*/ 100052 w 8851901"/>
              <a:gd name="connsiteY14366" fmla="*/ 128475 h 6857997"/>
              <a:gd name="connsiteX14367" fmla="*/ 100449 w 8851901"/>
              <a:gd name="connsiteY14367" fmla="*/ 125267 h 6857997"/>
              <a:gd name="connsiteX14368" fmla="*/ 100846 w 8851901"/>
              <a:gd name="connsiteY14368" fmla="*/ 122860 h 6857997"/>
              <a:gd name="connsiteX14369" fmla="*/ 102434 w 8851901"/>
              <a:gd name="connsiteY14369" fmla="*/ 120855 h 6857997"/>
              <a:gd name="connsiteX14370" fmla="*/ 104021 w 8851901"/>
              <a:gd name="connsiteY14370" fmla="*/ 119251 h 6857997"/>
              <a:gd name="connsiteX14371" fmla="*/ 106005 w 8851901"/>
              <a:gd name="connsiteY14371" fmla="*/ 118449 h 6857997"/>
              <a:gd name="connsiteX14372" fmla="*/ 111165 w 8851901"/>
              <a:gd name="connsiteY14372" fmla="*/ 116844 h 6857997"/>
              <a:gd name="connsiteX14373" fmla="*/ 117516 w 8851901"/>
              <a:gd name="connsiteY14373" fmla="*/ 115240 h 6857997"/>
              <a:gd name="connsiteX14374" fmla="*/ 125453 w 8851901"/>
              <a:gd name="connsiteY14374" fmla="*/ 113235 h 6857997"/>
              <a:gd name="connsiteX14375" fmla="*/ 129025 w 8851901"/>
              <a:gd name="connsiteY14375" fmla="*/ 112032 h 6857997"/>
              <a:gd name="connsiteX14376" fmla="*/ 133391 w 8851901"/>
              <a:gd name="connsiteY14376" fmla="*/ 110027 h 6857997"/>
              <a:gd name="connsiteX14377" fmla="*/ 138153 w 8851901"/>
              <a:gd name="connsiteY14377" fmla="*/ 108021 h 6857997"/>
              <a:gd name="connsiteX14378" fmla="*/ 142519 w 8851901"/>
              <a:gd name="connsiteY14378" fmla="*/ 104412 h 6857997"/>
              <a:gd name="connsiteX14379" fmla="*/ 143313 w 8851901"/>
              <a:gd name="connsiteY14379" fmla="*/ 108021 h 6857997"/>
              <a:gd name="connsiteX14380" fmla="*/ 144900 w 8851901"/>
              <a:gd name="connsiteY14380" fmla="*/ 110428 h 6857997"/>
              <a:gd name="connsiteX14381" fmla="*/ 146091 w 8851901"/>
              <a:gd name="connsiteY14381" fmla="*/ 112433 h 6857997"/>
              <a:gd name="connsiteX14382" fmla="*/ 148075 w 8851901"/>
              <a:gd name="connsiteY14382" fmla="*/ 114037 h 6857997"/>
              <a:gd name="connsiteX14383" fmla="*/ 150059 w 8851901"/>
              <a:gd name="connsiteY14383" fmla="*/ 114839 h 6857997"/>
              <a:gd name="connsiteX14384" fmla="*/ 153235 w 8851901"/>
              <a:gd name="connsiteY14384" fmla="*/ 115240 h 6857997"/>
              <a:gd name="connsiteX14385" fmla="*/ 155616 w 8851901"/>
              <a:gd name="connsiteY14385" fmla="*/ 115240 h 6857997"/>
              <a:gd name="connsiteX14386" fmla="*/ 158394 w 8851901"/>
              <a:gd name="connsiteY14386" fmla="*/ 115240 h 6857997"/>
              <a:gd name="connsiteX14387" fmla="*/ 164744 w 8851901"/>
              <a:gd name="connsiteY14387" fmla="*/ 113235 h 6857997"/>
              <a:gd name="connsiteX14388" fmla="*/ 171491 w 8851901"/>
              <a:gd name="connsiteY14388" fmla="*/ 110829 h 6857997"/>
              <a:gd name="connsiteX14389" fmla="*/ 179032 w 8851901"/>
              <a:gd name="connsiteY14389" fmla="*/ 106818 h 6857997"/>
              <a:gd name="connsiteX14390" fmla="*/ 2658424 w 8851901"/>
              <a:gd name="connsiteY14390" fmla="*/ 47649 h 6857997"/>
              <a:gd name="connsiteX14391" fmla="*/ 2662733 w 8851901"/>
              <a:gd name="connsiteY14391" fmla="*/ 47649 h 6857997"/>
              <a:gd name="connsiteX14392" fmla="*/ 2667041 w 8851901"/>
              <a:gd name="connsiteY14392" fmla="*/ 47649 h 6857997"/>
              <a:gd name="connsiteX14393" fmla="*/ 2671742 w 8851901"/>
              <a:gd name="connsiteY14393" fmla="*/ 48082 h 6857997"/>
              <a:gd name="connsiteX14394" fmla="*/ 2676051 w 8851901"/>
              <a:gd name="connsiteY14394" fmla="*/ 48948 h 6857997"/>
              <a:gd name="connsiteX14395" fmla="*/ 2685452 w 8851901"/>
              <a:gd name="connsiteY14395" fmla="*/ 51546 h 6857997"/>
              <a:gd name="connsiteX14396" fmla="*/ 2693287 w 8851901"/>
              <a:gd name="connsiteY14396" fmla="*/ 55010 h 6857997"/>
              <a:gd name="connsiteX14397" fmla="*/ 2700338 w 8851901"/>
              <a:gd name="connsiteY14397" fmla="*/ 58473 h 6857997"/>
              <a:gd name="connsiteX14398" fmla="*/ 2697596 w 8851901"/>
              <a:gd name="connsiteY14398" fmla="*/ 60206 h 6857997"/>
              <a:gd name="connsiteX14399" fmla="*/ 2694854 w 8851901"/>
              <a:gd name="connsiteY14399" fmla="*/ 61071 h 6857997"/>
              <a:gd name="connsiteX14400" fmla="*/ 2691328 w 8851901"/>
              <a:gd name="connsiteY14400" fmla="*/ 61937 h 6857997"/>
              <a:gd name="connsiteX14401" fmla="*/ 2688194 w 8851901"/>
              <a:gd name="connsiteY14401" fmla="*/ 61937 h 6857997"/>
              <a:gd name="connsiteX14402" fmla="*/ 2679968 w 8851901"/>
              <a:gd name="connsiteY14402" fmla="*/ 61071 h 6857997"/>
              <a:gd name="connsiteX14403" fmla="*/ 2671350 w 8851901"/>
              <a:gd name="connsiteY14403" fmla="*/ 60206 h 6857997"/>
              <a:gd name="connsiteX14404" fmla="*/ 2662733 w 8851901"/>
              <a:gd name="connsiteY14404" fmla="*/ 59339 h 6857997"/>
              <a:gd name="connsiteX14405" fmla="*/ 2654506 w 8851901"/>
              <a:gd name="connsiteY14405" fmla="*/ 58040 h 6857997"/>
              <a:gd name="connsiteX14406" fmla="*/ 2650197 w 8851901"/>
              <a:gd name="connsiteY14406" fmla="*/ 58040 h 6857997"/>
              <a:gd name="connsiteX14407" fmla="*/ 2646672 w 8851901"/>
              <a:gd name="connsiteY14407" fmla="*/ 58040 h 6857997"/>
              <a:gd name="connsiteX14408" fmla="*/ 2643538 w 8851901"/>
              <a:gd name="connsiteY14408" fmla="*/ 58473 h 6857997"/>
              <a:gd name="connsiteX14409" fmla="*/ 2640013 w 8851901"/>
              <a:gd name="connsiteY14409" fmla="*/ 59773 h 6857997"/>
              <a:gd name="connsiteX14410" fmla="*/ 2641971 w 8851901"/>
              <a:gd name="connsiteY14410" fmla="*/ 56309 h 6857997"/>
              <a:gd name="connsiteX14411" fmla="*/ 2644322 w 8851901"/>
              <a:gd name="connsiteY14411" fmla="*/ 53278 h 6857997"/>
              <a:gd name="connsiteX14412" fmla="*/ 2647455 w 8851901"/>
              <a:gd name="connsiteY14412" fmla="*/ 51113 h 6857997"/>
              <a:gd name="connsiteX14413" fmla="*/ 2650589 w 8851901"/>
              <a:gd name="connsiteY14413" fmla="*/ 48948 h 6857997"/>
              <a:gd name="connsiteX14414" fmla="*/ 2654506 w 8851901"/>
              <a:gd name="connsiteY14414" fmla="*/ 48082 h 6857997"/>
              <a:gd name="connsiteX14415" fmla="*/ 2022136 w 8851901"/>
              <a:gd name="connsiteY14415" fmla="*/ 9548 h 6857997"/>
              <a:gd name="connsiteX14416" fmla="*/ 2022476 w 8851901"/>
              <a:gd name="connsiteY14416" fmla="*/ 10525 h 6857997"/>
              <a:gd name="connsiteX14417" fmla="*/ 2022476 w 8851901"/>
              <a:gd name="connsiteY14417" fmla="*/ 12479 h 6857997"/>
              <a:gd name="connsiteX14418" fmla="*/ 2022136 w 8851901"/>
              <a:gd name="connsiteY14418" fmla="*/ 13456 h 6857997"/>
              <a:gd name="connsiteX14419" fmla="*/ 2021115 w 8851901"/>
              <a:gd name="connsiteY14419" fmla="*/ 14433 h 6857997"/>
              <a:gd name="connsiteX14420" fmla="*/ 2020094 w 8851901"/>
              <a:gd name="connsiteY14420" fmla="*/ 15410 h 6857997"/>
              <a:gd name="connsiteX14421" fmla="*/ 2017713 w 8851901"/>
              <a:gd name="connsiteY14421" fmla="*/ 15898 h 6857997"/>
              <a:gd name="connsiteX14422" fmla="*/ 2020094 w 8851901"/>
              <a:gd name="connsiteY14422" fmla="*/ 12967 h 6857997"/>
              <a:gd name="connsiteX14423" fmla="*/ 2258671 w 8851901"/>
              <a:gd name="connsiteY14423" fmla="*/ 0 h 6857997"/>
              <a:gd name="connsiteX14424" fmla="*/ 2268989 w 8851901"/>
              <a:gd name="connsiteY14424" fmla="*/ 397 h 6857997"/>
              <a:gd name="connsiteX14425" fmla="*/ 2279307 w 8851901"/>
              <a:gd name="connsiteY14425" fmla="*/ 1588 h 6857997"/>
              <a:gd name="connsiteX14426" fmla="*/ 2289228 w 8851901"/>
              <a:gd name="connsiteY14426" fmla="*/ 2382 h 6857997"/>
              <a:gd name="connsiteX14427" fmla="*/ 2298752 w 8851901"/>
              <a:gd name="connsiteY14427" fmla="*/ 3969 h 6857997"/>
              <a:gd name="connsiteX14428" fmla="*/ 2308673 w 8851901"/>
              <a:gd name="connsiteY14428" fmla="*/ 6350 h 6857997"/>
              <a:gd name="connsiteX14429" fmla="*/ 2317801 w 8851901"/>
              <a:gd name="connsiteY14429" fmla="*/ 8731 h 6857997"/>
              <a:gd name="connsiteX14430" fmla="*/ 2326928 w 8851901"/>
              <a:gd name="connsiteY14430" fmla="*/ 11509 h 6857997"/>
              <a:gd name="connsiteX14431" fmla="*/ 2335659 w 8851901"/>
              <a:gd name="connsiteY14431" fmla="*/ 15081 h 6857997"/>
              <a:gd name="connsiteX14432" fmla="*/ 2347961 w 8851901"/>
              <a:gd name="connsiteY14432" fmla="*/ 12303 h 6857997"/>
              <a:gd name="connsiteX14433" fmla="*/ 2360263 w 8851901"/>
              <a:gd name="connsiteY14433" fmla="*/ 8731 h 6857997"/>
              <a:gd name="connsiteX14434" fmla="*/ 2366613 w 8851901"/>
              <a:gd name="connsiteY14434" fmla="*/ 7938 h 6857997"/>
              <a:gd name="connsiteX14435" fmla="*/ 2373359 w 8851901"/>
              <a:gd name="connsiteY14435" fmla="*/ 6747 h 6857997"/>
              <a:gd name="connsiteX14436" fmla="*/ 2381296 w 8851901"/>
              <a:gd name="connsiteY14436" fmla="*/ 6747 h 6857997"/>
              <a:gd name="connsiteX14437" fmla="*/ 2389233 w 8851901"/>
              <a:gd name="connsiteY14437" fmla="*/ 7144 h 6857997"/>
              <a:gd name="connsiteX14438" fmla="*/ 2390820 w 8851901"/>
              <a:gd name="connsiteY14438" fmla="*/ 9128 h 6857997"/>
              <a:gd name="connsiteX14439" fmla="*/ 2392407 w 8851901"/>
              <a:gd name="connsiteY14439" fmla="*/ 11509 h 6857997"/>
              <a:gd name="connsiteX14440" fmla="*/ 2393995 w 8851901"/>
              <a:gd name="connsiteY14440" fmla="*/ 14684 h 6857997"/>
              <a:gd name="connsiteX14441" fmla="*/ 2394392 w 8851901"/>
              <a:gd name="connsiteY14441" fmla="*/ 17462 h 6857997"/>
              <a:gd name="connsiteX14442" fmla="*/ 2394788 w 8851901"/>
              <a:gd name="connsiteY14442" fmla="*/ 21034 h 6857997"/>
              <a:gd name="connsiteX14443" fmla="*/ 2394788 w 8851901"/>
              <a:gd name="connsiteY14443" fmla="*/ 24208 h 6857997"/>
              <a:gd name="connsiteX14444" fmla="*/ 2394392 w 8851901"/>
              <a:gd name="connsiteY14444" fmla="*/ 31748 h 6857997"/>
              <a:gd name="connsiteX14445" fmla="*/ 2403916 w 8851901"/>
              <a:gd name="connsiteY14445" fmla="*/ 32145 h 6857997"/>
              <a:gd name="connsiteX14446" fmla="*/ 2413440 w 8851901"/>
              <a:gd name="connsiteY14446" fmla="*/ 32542 h 6857997"/>
              <a:gd name="connsiteX14447" fmla="*/ 2417012 w 8851901"/>
              <a:gd name="connsiteY14447" fmla="*/ 33733 h 6857997"/>
              <a:gd name="connsiteX14448" fmla="*/ 2420583 w 8851901"/>
              <a:gd name="connsiteY14448" fmla="*/ 34923 h 6857997"/>
              <a:gd name="connsiteX14449" fmla="*/ 2421377 w 8851901"/>
              <a:gd name="connsiteY14449" fmla="*/ 36114 h 6857997"/>
              <a:gd name="connsiteX14450" fmla="*/ 2422568 w 8851901"/>
              <a:gd name="connsiteY14450" fmla="*/ 36908 h 6857997"/>
              <a:gd name="connsiteX14451" fmla="*/ 2422964 w 8851901"/>
              <a:gd name="connsiteY14451" fmla="*/ 38495 h 6857997"/>
              <a:gd name="connsiteX14452" fmla="*/ 2423361 w 8851901"/>
              <a:gd name="connsiteY14452" fmla="*/ 40082 h 6857997"/>
              <a:gd name="connsiteX14453" fmla="*/ 2427330 w 8851901"/>
              <a:gd name="connsiteY14453" fmla="*/ 38892 h 6857997"/>
              <a:gd name="connsiteX14454" fmla="*/ 2432885 w 8851901"/>
              <a:gd name="connsiteY14454" fmla="*/ 37701 h 6857997"/>
              <a:gd name="connsiteX14455" fmla="*/ 2438044 w 8851901"/>
              <a:gd name="connsiteY14455" fmla="*/ 34526 h 6857997"/>
              <a:gd name="connsiteX14456" fmla="*/ 2442410 w 8851901"/>
              <a:gd name="connsiteY14456" fmla="*/ 31748 h 6857997"/>
              <a:gd name="connsiteX14457" fmla="*/ 2444394 w 8851901"/>
              <a:gd name="connsiteY14457" fmla="*/ 30161 h 6857997"/>
              <a:gd name="connsiteX14458" fmla="*/ 2446378 w 8851901"/>
              <a:gd name="connsiteY14458" fmla="*/ 28177 h 6857997"/>
              <a:gd name="connsiteX14459" fmla="*/ 2447569 w 8851901"/>
              <a:gd name="connsiteY14459" fmla="*/ 26986 h 6857997"/>
              <a:gd name="connsiteX14460" fmla="*/ 2447569 w 8851901"/>
              <a:gd name="connsiteY14460" fmla="*/ 25002 h 6857997"/>
              <a:gd name="connsiteX14461" fmla="*/ 2447569 w 8851901"/>
              <a:gd name="connsiteY14461" fmla="*/ 23018 h 6857997"/>
              <a:gd name="connsiteX14462" fmla="*/ 2445981 w 8851901"/>
              <a:gd name="connsiteY14462" fmla="*/ 21430 h 6857997"/>
              <a:gd name="connsiteX14463" fmla="*/ 2443997 w 8851901"/>
              <a:gd name="connsiteY14463" fmla="*/ 19446 h 6857997"/>
              <a:gd name="connsiteX14464" fmla="*/ 2441219 w 8851901"/>
              <a:gd name="connsiteY14464" fmla="*/ 17859 h 6857997"/>
              <a:gd name="connsiteX14465" fmla="*/ 2442013 w 8851901"/>
              <a:gd name="connsiteY14465" fmla="*/ 16271 h 6857997"/>
              <a:gd name="connsiteX14466" fmla="*/ 2443997 w 8851901"/>
              <a:gd name="connsiteY14466" fmla="*/ 15081 h 6857997"/>
              <a:gd name="connsiteX14467" fmla="*/ 2445981 w 8851901"/>
              <a:gd name="connsiteY14467" fmla="*/ 14684 h 6857997"/>
              <a:gd name="connsiteX14468" fmla="*/ 2448362 w 8851901"/>
              <a:gd name="connsiteY14468" fmla="*/ 14684 h 6857997"/>
              <a:gd name="connsiteX14469" fmla="*/ 2450743 w 8851901"/>
              <a:gd name="connsiteY14469" fmla="*/ 15478 h 6857997"/>
              <a:gd name="connsiteX14470" fmla="*/ 2453124 w 8851901"/>
              <a:gd name="connsiteY14470" fmla="*/ 17065 h 6857997"/>
              <a:gd name="connsiteX14471" fmla="*/ 2455506 w 8851901"/>
              <a:gd name="connsiteY14471" fmla="*/ 18652 h 6857997"/>
              <a:gd name="connsiteX14472" fmla="*/ 2457490 w 8851901"/>
              <a:gd name="connsiteY14472" fmla="*/ 21034 h 6857997"/>
              <a:gd name="connsiteX14473" fmla="*/ 2459474 w 8851901"/>
              <a:gd name="connsiteY14473" fmla="*/ 23018 h 6857997"/>
              <a:gd name="connsiteX14474" fmla="*/ 2461061 w 8851901"/>
              <a:gd name="connsiteY14474" fmla="*/ 25399 h 6857997"/>
              <a:gd name="connsiteX14475" fmla="*/ 2461458 w 8851901"/>
              <a:gd name="connsiteY14475" fmla="*/ 27780 h 6857997"/>
              <a:gd name="connsiteX14476" fmla="*/ 2461855 w 8851901"/>
              <a:gd name="connsiteY14476" fmla="*/ 30161 h 6857997"/>
              <a:gd name="connsiteX14477" fmla="*/ 2461458 w 8851901"/>
              <a:gd name="connsiteY14477" fmla="*/ 32542 h 6857997"/>
              <a:gd name="connsiteX14478" fmla="*/ 2459474 w 8851901"/>
              <a:gd name="connsiteY14478" fmla="*/ 34526 h 6857997"/>
              <a:gd name="connsiteX14479" fmla="*/ 2457093 w 8851901"/>
              <a:gd name="connsiteY14479" fmla="*/ 36511 h 6857997"/>
              <a:gd name="connsiteX14480" fmla="*/ 2453918 w 8851901"/>
              <a:gd name="connsiteY14480" fmla="*/ 38098 h 6857997"/>
              <a:gd name="connsiteX14481" fmla="*/ 2454315 w 8851901"/>
              <a:gd name="connsiteY14481" fmla="*/ 41273 h 6857997"/>
              <a:gd name="connsiteX14482" fmla="*/ 2455109 w 8851901"/>
              <a:gd name="connsiteY14482" fmla="*/ 44051 h 6857997"/>
              <a:gd name="connsiteX14483" fmla="*/ 2457093 w 8851901"/>
              <a:gd name="connsiteY14483" fmla="*/ 46432 h 6857997"/>
              <a:gd name="connsiteX14484" fmla="*/ 2459474 w 8851901"/>
              <a:gd name="connsiteY14484" fmla="*/ 48416 h 6857997"/>
              <a:gd name="connsiteX14485" fmla="*/ 2462649 w 8851901"/>
              <a:gd name="connsiteY14485" fmla="*/ 50004 h 6857997"/>
              <a:gd name="connsiteX14486" fmla="*/ 2465823 w 8851901"/>
              <a:gd name="connsiteY14486" fmla="*/ 51194 h 6857997"/>
              <a:gd name="connsiteX14487" fmla="*/ 2469792 w 8851901"/>
              <a:gd name="connsiteY14487" fmla="*/ 51988 h 6857997"/>
              <a:gd name="connsiteX14488" fmla="*/ 2474157 w 8851901"/>
              <a:gd name="connsiteY14488" fmla="*/ 53178 h 6857997"/>
              <a:gd name="connsiteX14489" fmla="*/ 2483285 w 8851901"/>
              <a:gd name="connsiteY14489" fmla="*/ 54766 h 6857997"/>
              <a:gd name="connsiteX14490" fmla="*/ 2492809 w 8851901"/>
              <a:gd name="connsiteY14490" fmla="*/ 55560 h 6857997"/>
              <a:gd name="connsiteX14491" fmla="*/ 2502333 w 8851901"/>
              <a:gd name="connsiteY14491" fmla="*/ 56353 h 6857997"/>
              <a:gd name="connsiteX14492" fmla="*/ 2511064 w 8851901"/>
              <a:gd name="connsiteY14492" fmla="*/ 58338 h 6857997"/>
              <a:gd name="connsiteX14493" fmla="*/ 2512651 w 8851901"/>
              <a:gd name="connsiteY14493" fmla="*/ 55163 h 6857997"/>
              <a:gd name="connsiteX14494" fmla="*/ 2512651 w 8851901"/>
              <a:gd name="connsiteY14494" fmla="*/ 52782 h 6857997"/>
              <a:gd name="connsiteX14495" fmla="*/ 2512254 w 8851901"/>
              <a:gd name="connsiteY14495" fmla="*/ 50004 h 6857997"/>
              <a:gd name="connsiteX14496" fmla="*/ 2511064 w 8851901"/>
              <a:gd name="connsiteY14496" fmla="*/ 48813 h 6857997"/>
              <a:gd name="connsiteX14497" fmla="*/ 2509873 w 8851901"/>
              <a:gd name="connsiteY14497" fmla="*/ 47226 h 6857997"/>
              <a:gd name="connsiteX14498" fmla="*/ 2507889 w 8851901"/>
              <a:gd name="connsiteY14498" fmla="*/ 45638 h 6857997"/>
              <a:gd name="connsiteX14499" fmla="*/ 2502333 w 8851901"/>
              <a:gd name="connsiteY14499" fmla="*/ 44448 h 6857997"/>
              <a:gd name="connsiteX14500" fmla="*/ 2496777 w 8851901"/>
              <a:gd name="connsiteY14500" fmla="*/ 42860 h 6857997"/>
              <a:gd name="connsiteX14501" fmla="*/ 2491221 w 8851901"/>
              <a:gd name="connsiteY14501" fmla="*/ 41273 h 6857997"/>
              <a:gd name="connsiteX14502" fmla="*/ 2488840 w 8851901"/>
              <a:gd name="connsiteY14502" fmla="*/ 40479 h 6857997"/>
              <a:gd name="connsiteX14503" fmla="*/ 2486856 w 8851901"/>
              <a:gd name="connsiteY14503" fmla="*/ 39289 h 6857997"/>
              <a:gd name="connsiteX14504" fmla="*/ 2484872 w 8851901"/>
              <a:gd name="connsiteY14504" fmla="*/ 38098 h 6857997"/>
              <a:gd name="connsiteX14505" fmla="*/ 2484078 w 8851901"/>
              <a:gd name="connsiteY14505" fmla="*/ 36114 h 6857997"/>
              <a:gd name="connsiteX14506" fmla="*/ 2518207 w 8851901"/>
              <a:gd name="connsiteY14506" fmla="*/ 40479 h 6857997"/>
              <a:gd name="connsiteX14507" fmla="*/ 2532096 w 8851901"/>
              <a:gd name="connsiteY14507" fmla="*/ 42067 h 6857997"/>
              <a:gd name="connsiteX14508" fmla="*/ 2546383 w 8851901"/>
              <a:gd name="connsiteY14508" fmla="*/ 42860 h 6857997"/>
              <a:gd name="connsiteX14509" fmla="*/ 2560272 w 8851901"/>
              <a:gd name="connsiteY14509" fmla="*/ 42860 h 6857997"/>
              <a:gd name="connsiteX14510" fmla="*/ 2575352 w 8851901"/>
              <a:gd name="connsiteY14510" fmla="*/ 42463 h 6857997"/>
              <a:gd name="connsiteX14511" fmla="*/ 2592417 w 8851901"/>
              <a:gd name="connsiteY14511" fmla="*/ 40479 h 6857997"/>
              <a:gd name="connsiteX14512" fmla="*/ 2612259 w 8851901"/>
              <a:gd name="connsiteY14512" fmla="*/ 36908 h 6857997"/>
              <a:gd name="connsiteX14513" fmla="*/ 2615433 w 8851901"/>
              <a:gd name="connsiteY14513" fmla="*/ 38892 h 6857997"/>
              <a:gd name="connsiteX14514" fmla="*/ 2617418 w 8851901"/>
              <a:gd name="connsiteY14514" fmla="*/ 40479 h 6857997"/>
              <a:gd name="connsiteX14515" fmla="*/ 2617815 w 8851901"/>
              <a:gd name="connsiteY14515" fmla="*/ 41273 h 6857997"/>
              <a:gd name="connsiteX14516" fmla="*/ 2617021 w 8851901"/>
              <a:gd name="connsiteY14516" fmla="*/ 42463 h 6857997"/>
              <a:gd name="connsiteX14517" fmla="*/ 2615037 w 8851901"/>
              <a:gd name="connsiteY14517" fmla="*/ 42463 h 6857997"/>
              <a:gd name="connsiteX14518" fmla="*/ 2612656 w 8851901"/>
              <a:gd name="connsiteY14518" fmla="*/ 42463 h 6857997"/>
              <a:gd name="connsiteX14519" fmla="*/ 2605909 w 8851901"/>
              <a:gd name="connsiteY14519" fmla="*/ 42463 h 6857997"/>
              <a:gd name="connsiteX14520" fmla="*/ 2597576 w 8851901"/>
              <a:gd name="connsiteY14520" fmla="*/ 42067 h 6857997"/>
              <a:gd name="connsiteX14521" fmla="*/ 2589639 w 8851901"/>
              <a:gd name="connsiteY14521" fmla="*/ 41273 h 6857997"/>
              <a:gd name="connsiteX14522" fmla="*/ 2586464 w 8851901"/>
              <a:gd name="connsiteY14522" fmla="*/ 42067 h 6857997"/>
              <a:gd name="connsiteX14523" fmla="*/ 2583686 w 8851901"/>
              <a:gd name="connsiteY14523" fmla="*/ 42463 h 6857997"/>
              <a:gd name="connsiteX14524" fmla="*/ 2581702 w 8851901"/>
              <a:gd name="connsiteY14524" fmla="*/ 43257 h 6857997"/>
              <a:gd name="connsiteX14525" fmla="*/ 2580908 w 8851901"/>
              <a:gd name="connsiteY14525" fmla="*/ 44051 h 6857997"/>
              <a:gd name="connsiteX14526" fmla="*/ 2580908 w 8851901"/>
              <a:gd name="connsiteY14526" fmla="*/ 44448 h 6857997"/>
              <a:gd name="connsiteX14527" fmla="*/ 2582892 w 8851901"/>
              <a:gd name="connsiteY14527" fmla="*/ 50004 h 6857997"/>
              <a:gd name="connsiteX14528" fmla="*/ 2585670 w 8851901"/>
              <a:gd name="connsiteY14528" fmla="*/ 55956 h 6857997"/>
              <a:gd name="connsiteX14529" fmla="*/ 2589242 w 8851901"/>
              <a:gd name="connsiteY14529" fmla="*/ 60719 h 6857997"/>
              <a:gd name="connsiteX14530" fmla="*/ 2592417 w 8851901"/>
              <a:gd name="connsiteY14530" fmla="*/ 65878 h 6857997"/>
              <a:gd name="connsiteX14531" fmla="*/ 2597179 w 8851901"/>
              <a:gd name="connsiteY14531" fmla="*/ 70640 h 6857997"/>
              <a:gd name="connsiteX14532" fmla="*/ 2601544 w 8851901"/>
              <a:gd name="connsiteY14532" fmla="*/ 75005 h 6857997"/>
              <a:gd name="connsiteX14533" fmla="*/ 2606306 w 8851901"/>
              <a:gd name="connsiteY14533" fmla="*/ 79371 h 6857997"/>
              <a:gd name="connsiteX14534" fmla="*/ 2611465 w 8851901"/>
              <a:gd name="connsiteY14534" fmla="*/ 83736 h 6857997"/>
              <a:gd name="connsiteX14535" fmla="*/ 2622180 w 8851901"/>
              <a:gd name="connsiteY14535" fmla="*/ 91673 h 6857997"/>
              <a:gd name="connsiteX14536" fmla="*/ 2634482 w 8851901"/>
              <a:gd name="connsiteY14536" fmla="*/ 98419 h 6857997"/>
              <a:gd name="connsiteX14537" fmla="*/ 2647578 w 8851901"/>
              <a:gd name="connsiteY14537" fmla="*/ 105166 h 6857997"/>
              <a:gd name="connsiteX14538" fmla="*/ 2660674 w 8851901"/>
              <a:gd name="connsiteY14538" fmla="*/ 111515 h 6857997"/>
              <a:gd name="connsiteX14539" fmla="*/ 2654324 w 8851901"/>
              <a:gd name="connsiteY14539" fmla="*/ 112706 h 6857997"/>
              <a:gd name="connsiteX14540" fmla="*/ 2648768 w 8851901"/>
              <a:gd name="connsiteY14540" fmla="*/ 112706 h 6857997"/>
              <a:gd name="connsiteX14541" fmla="*/ 2643213 w 8851901"/>
              <a:gd name="connsiteY14541" fmla="*/ 111515 h 6857997"/>
              <a:gd name="connsiteX14542" fmla="*/ 2637260 w 8851901"/>
              <a:gd name="connsiteY14542" fmla="*/ 109531 h 6857997"/>
              <a:gd name="connsiteX14543" fmla="*/ 2632101 w 8851901"/>
              <a:gd name="connsiteY14543" fmla="*/ 106753 h 6857997"/>
              <a:gd name="connsiteX14544" fmla="*/ 2626545 w 8851901"/>
              <a:gd name="connsiteY14544" fmla="*/ 103182 h 6857997"/>
              <a:gd name="connsiteX14545" fmla="*/ 2621783 w 8851901"/>
              <a:gd name="connsiteY14545" fmla="*/ 100007 h 6857997"/>
              <a:gd name="connsiteX14546" fmla="*/ 2616624 w 8851901"/>
              <a:gd name="connsiteY14546" fmla="*/ 95641 h 6857997"/>
              <a:gd name="connsiteX14547" fmla="*/ 2605909 w 8851901"/>
              <a:gd name="connsiteY14547" fmla="*/ 87308 h 6857997"/>
              <a:gd name="connsiteX14548" fmla="*/ 2594401 w 8851901"/>
              <a:gd name="connsiteY14548" fmla="*/ 78974 h 6857997"/>
              <a:gd name="connsiteX14549" fmla="*/ 2588845 w 8851901"/>
              <a:gd name="connsiteY14549" fmla="*/ 75005 h 6857997"/>
              <a:gd name="connsiteX14550" fmla="*/ 2582892 w 8851901"/>
              <a:gd name="connsiteY14550" fmla="*/ 71434 h 6857997"/>
              <a:gd name="connsiteX14551" fmla="*/ 2576543 w 8851901"/>
              <a:gd name="connsiteY14551" fmla="*/ 69052 h 6857997"/>
              <a:gd name="connsiteX14552" fmla="*/ 2570193 w 8851901"/>
              <a:gd name="connsiteY14552" fmla="*/ 67068 h 6857997"/>
              <a:gd name="connsiteX14553" fmla="*/ 2569400 w 8851901"/>
              <a:gd name="connsiteY14553" fmla="*/ 69846 h 6857997"/>
              <a:gd name="connsiteX14554" fmla="*/ 2567812 w 8851901"/>
              <a:gd name="connsiteY14554" fmla="*/ 72227 h 6857997"/>
              <a:gd name="connsiteX14555" fmla="*/ 2565828 w 8851901"/>
              <a:gd name="connsiteY14555" fmla="*/ 74212 h 6857997"/>
              <a:gd name="connsiteX14556" fmla="*/ 2563447 w 8851901"/>
              <a:gd name="connsiteY14556" fmla="*/ 75402 h 6857997"/>
              <a:gd name="connsiteX14557" fmla="*/ 2561066 w 8851901"/>
              <a:gd name="connsiteY14557" fmla="*/ 76989 h 6857997"/>
              <a:gd name="connsiteX14558" fmla="*/ 2558685 w 8851901"/>
              <a:gd name="connsiteY14558" fmla="*/ 77783 h 6857997"/>
              <a:gd name="connsiteX14559" fmla="*/ 2555113 w 8851901"/>
              <a:gd name="connsiteY14559" fmla="*/ 78974 h 6857997"/>
              <a:gd name="connsiteX14560" fmla="*/ 2551542 w 8851901"/>
              <a:gd name="connsiteY14560" fmla="*/ 79371 h 6857997"/>
              <a:gd name="connsiteX14561" fmla="*/ 2544398 w 8851901"/>
              <a:gd name="connsiteY14561" fmla="*/ 79371 h 6857997"/>
              <a:gd name="connsiteX14562" fmla="*/ 2536065 w 8851901"/>
              <a:gd name="connsiteY14562" fmla="*/ 78974 h 6857997"/>
              <a:gd name="connsiteX14563" fmla="*/ 2526937 w 8851901"/>
              <a:gd name="connsiteY14563" fmla="*/ 77386 h 6857997"/>
              <a:gd name="connsiteX14564" fmla="*/ 2517016 w 8851901"/>
              <a:gd name="connsiteY14564" fmla="*/ 75402 h 6857997"/>
              <a:gd name="connsiteX14565" fmla="*/ 2507492 w 8851901"/>
              <a:gd name="connsiteY14565" fmla="*/ 73021 h 6857997"/>
              <a:gd name="connsiteX14566" fmla="*/ 2496777 w 8851901"/>
              <a:gd name="connsiteY14566" fmla="*/ 70640 h 6857997"/>
              <a:gd name="connsiteX14567" fmla="*/ 2475745 w 8851901"/>
              <a:gd name="connsiteY14567" fmla="*/ 64290 h 6857997"/>
              <a:gd name="connsiteX14568" fmla="*/ 2455506 w 8851901"/>
              <a:gd name="connsiteY14568" fmla="*/ 58338 h 6857997"/>
              <a:gd name="connsiteX14569" fmla="*/ 2437251 w 8851901"/>
              <a:gd name="connsiteY14569" fmla="*/ 53575 h 6857997"/>
              <a:gd name="connsiteX14570" fmla="*/ 2434870 w 8851901"/>
              <a:gd name="connsiteY14570" fmla="*/ 53972 h 6857997"/>
              <a:gd name="connsiteX14571" fmla="*/ 2433282 w 8851901"/>
              <a:gd name="connsiteY14571" fmla="*/ 54766 h 6857997"/>
              <a:gd name="connsiteX14572" fmla="*/ 2429711 w 8851901"/>
              <a:gd name="connsiteY14572" fmla="*/ 55956 h 6857997"/>
              <a:gd name="connsiteX14573" fmla="*/ 2426536 w 8851901"/>
              <a:gd name="connsiteY14573" fmla="*/ 57544 h 6857997"/>
              <a:gd name="connsiteX14574" fmla="*/ 2424155 w 8851901"/>
              <a:gd name="connsiteY14574" fmla="*/ 57941 h 6857997"/>
              <a:gd name="connsiteX14575" fmla="*/ 2421377 w 8851901"/>
              <a:gd name="connsiteY14575" fmla="*/ 57941 h 6857997"/>
              <a:gd name="connsiteX14576" fmla="*/ 2420583 w 8851901"/>
              <a:gd name="connsiteY14576" fmla="*/ 60719 h 6857997"/>
              <a:gd name="connsiteX14577" fmla="*/ 2420980 w 8851901"/>
              <a:gd name="connsiteY14577" fmla="*/ 63893 h 6857997"/>
              <a:gd name="connsiteX14578" fmla="*/ 2422171 w 8851901"/>
              <a:gd name="connsiteY14578" fmla="*/ 65878 h 6857997"/>
              <a:gd name="connsiteX14579" fmla="*/ 2423361 w 8851901"/>
              <a:gd name="connsiteY14579" fmla="*/ 67862 h 6857997"/>
              <a:gd name="connsiteX14580" fmla="*/ 2426139 w 8851901"/>
              <a:gd name="connsiteY14580" fmla="*/ 69052 h 6857997"/>
              <a:gd name="connsiteX14581" fmla="*/ 2428917 w 8851901"/>
              <a:gd name="connsiteY14581" fmla="*/ 70243 h 6857997"/>
              <a:gd name="connsiteX14582" fmla="*/ 2435267 w 8851901"/>
              <a:gd name="connsiteY14582" fmla="*/ 71434 h 6857997"/>
              <a:gd name="connsiteX14583" fmla="*/ 2431695 w 8851901"/>
              <a:gd name="connsiteY14583" fmla="*/ 72624 h 6857997"/>
              <a:gd name="connsiteX14584" fmla="*/ 2428917 w 8851901"/>
              <a:gd name="connsiteY14584" fmla="*/ 73021 h 6857997"/>
              <a:gd name="connsiteX14585" fmla="*/ 2425345 w 8851901"/>
              <a:gd name="connsiteY14585" fmla="*/ 73021 h 6857997"/>
              <a:gd name="connsiteX14586" fmla="*/ 2422171 w 8851901"/>
              <a:gd name="connsiteY14586" fmla="*/ 73021 h 6857997"/>
              <a:gd name="connsiteX14587" fmla="*/ 2414631 w 8851901"/>
              <a:gd name="connsiteY14587" fmla="*/ 72227 h 6857997"/>
              <a:gd name="connsiteX14588" fmla="*/ 2407091 w 8851901"/>
              <a:gd name="connsiteY14588" fmla="*/ 70243 h 6857997"/>
              <a:gd name="connsiteX14589" fmla="*/ 2399551 w 8851901"/>
              <a:gd name="connsiteY14589" fmla="*/ 67862 h 6857997"/>
              <a:gd name="connsiteX14590" fmla="*/ 2391217 w 8851901"/>
              <a:gd name="connsiteY14590" fmla="*/ 64687 h 6857997"/>
              <a:gd name="connsiteX14591" fmla="*/ 2375740 w 8851901"/>
              <a:gd name="connsiteY14591" fmla="*/ 59528 h 6857997"/>
              <a:gd name="connsiteX14592" fmla="*/ 2367803 w 8851901"/>
              <a:gd name="connsiteY14592" fmla="*/ 57544 h 6857997"/>
              <a:gd name="connsiteX14593" fmla="*/ 2360263 w 8851901"/>
              <a:gd name="connsiteY14593" fmla="*/ 55560 h 6857997"/>
              <a:gd name="connsiteX14594" fmla="*/ 2352723 w 8851901"/>
              <a:gd name="connsiteY14594" fmla="*/ 55163 h 6857997"/>
              <a:gd name="connsiteX14595" fmla="*/ 2349548 w 8851901"/>
              <a:gd name="connsiteY14595" fmla="*/ 55163 h 6857997"/>
              <a:gd name="connsiteX14596" fmla="*/ 2345977 w 8851901"/>
              <a:gd name="connsiteY14596" fmla="*/ 55560 h 6857997"/>
              <a:gd name="connsiteX14597" fmla="*/ 2342802 w 8851901"/>
              <a:gd name="connsiteY14597" fmla="*/ 56353 h 6857997"/>
              <a:gd name="connsiteX14598" fmla="*/ 2339627 w 8851901"/>
              <a:gd name="connsiteY14598" fmla="*/ 57544 h 6857997"/>
              <a:gd name="connsiteX14599" fmla="*/ 2336452 w 8851901"/>
              <a:gd name="connsiteY14599" fmla="*/ 59131 h 6857997"/>
              <a:gd name="connsiteX14600" fmla="*/ 2333675 w 8851901"/>
              <a:gd name="connsiteY14600" fmla="*/ 60719 h 6857997"/>
              <a:gd name="connsiteX14601" fmla="*/ 2330897 w 8851901"/>
              <a:gd name="connsiteY14601" fmla="*/ 63497 h 6857997"/>
              <a:gd name="connsiteX14602" fmla="*/ 2328516 w 8851901"/>
              <a:gd name="connsiteY14602" fmla="*/ 66671 h 6857997"/>
              <a:gd name="connsiteX14603" fmla="*/ 2326135 w 8851901"/>
              <a:gd name="connsiteY14603" fmla="*/ 70243 h 6857997"/>
              <a:gd name="connsiteX14604" fmla="*/ 2323753 w 8851901"/>
              <a:gd name="connsiteY14604" fmla="*/ 74212 h 6857997"/>
              <a:gd name="connsiteX14605" fmla="*/ 2326928 w 8851901"/>
              <a:gd name="connsiteY14605" fmla="*/ 76593 h 6857997"/>
              <a:gd name="connsiteX14606" fmla="*/ 2330500 w 8851901"/>
              <a:gd name="connsiteY14606" fmla="*/ 77783 h 6857997"/>
              <a:gd name="connsiteX14607" fmla="*/ 2333675 w 8851901"/>
              <a:gd name="connsiteY14607" fmla="*/ 78577 h 6857997"/>
              <a:gd name="connsiteX14608" fmla="*/ 2337246 w 8851901"/>
              <a:gd name="connsiteY14608" fmla="*/ 78577 h 6857997"/>
              <a:gd name="connsiteX14609" fmla="*/ 2341215 w 8851901"/>
              <a:gd name="connsiteY14609" fmla="*/ 77783 h 6857997"/>
              <a:gd name="connsiteX14610" fmla="*/ 2344389 w 8851901"/>
              <a:gd name="connsiteY14610" fmla="*/ 77386 h 6857997"/>
              <a:gd name="connsiteX14611" fmla="*/ 2350739 w 8851901"/>
              <a:gd name="connsiteY14611" fmla="*/ 76196 h 6857997"/>
              <a:gd name="connsiteX14612" fmla="*/ 2353914 w 8851901"/>
              <a:gd name="connsiteY14612" fmla="*/ 75402 h 6857997"/>
              <a:gd name="connsiteX14613" fmla="*/ 2356692 w 8851901"/>
              <a:gd name="connsiteY14613" fmla="*/ 75402 h 6857997"/>
              <a:gd name="connsiteX14614" fmla="*/ 2359073 w 8851901"/>
              <a:gd name="connsiteY14614" fmla="*/ 76196 h 6857997"/>
              <a:gd name="connsiteX14615" fmla="*/ 2361454 w 8851901"/>
              <a:gd name="connsiteY14615" fmla="*/ 77386 h 6857997"/>
              <a:gd name="connsiteX14616" fmla="*/ 2363041 w 8851901"/>
              <a:gd name="connsiteY14616" fmla="*/ 79767 h 6857997"/>
              <a:gd name="connsiteX14617" fmla="*/ 2364628 w 8851901"/>
              <a:gd name="connsiteY14617" fmla="*/ 83736 h 6857997"/>
              <a:gd name="connsiteX14618" fmla="*/ 2365422 w 8851901"/>
              <a:gd name="connsiteY14618" fmla="*/ 88498 h 6857997"/>
              <a:gd name="connsiteX14619" fmla="*/ 2366216 w 8851901"/>
              <a:gd name="connsiteY14619" fmla="*/ 95641 h 6857997"/>
              <a:gd name="connsiteX14620" fmla="*/ 2368597 w 8851901"/>
              <a:gd name="connsiteY14620" fmla="*/ 94848 h 6857997"/>
              <a:gd name="connsiteX14621" fmla="*/ 2371375 w 8851901"/>
              <a:gd name="connsiteY14621" fmla="*/ 94451 h 6857997"/>
              <a:gd name="connsiteX14622" fmla="*/ 2377327 w 8851901"/>
              <a:gd name="connsiteY14622" fmla="*/ 93260 h 6857997"/>
              <a:gd name="connsiteX14623" fmla="*/ 2390820 w 8851901"/>
              <a:gd name="connsiteY14623" fmla="*/ 88498 h 6857997"/>
              <a:gd name="connsiteX14624" fmla="*/ 2397566 w 8851901"/>
              <a:gd name="connsiteY14624" fmla="*/ 87308 h 6857997"/>
              <a:gd name="connsiteX14625" fmla="*/ 2400741 w 8851901"/>
              <a:gd name="connsiteY14625" fmla="*/ 87308 h 6857997"/>
              <a:gd name="connsiteX14626" fmla="*/ 2403519 w 8851901"/>
              <a:gd name="connsiteY14626" fmla="*/ 87308 h 6857997"/>
              <a:gd name="connsiteX14627" fmla="*/ 2405900 w 8851901"/>
              <a:gd name="connsiteY14627" fmla="*/ 87704 h 6857997"/>
              <a:gd name="connsiteX14628" fmla="*/ 2407884 w 8851901"/>
              <a:gd name="connsiteY14628" fmla="*/ 88498 h 6857997"/>
              <a:gd name="connsiteX14629" fmla="*/ 2409472 w 8851901"/>
              <a:gd name="connsiteY14629" fmla="*/ 90482 h 6857997"/>
              <a:gd name="connsiteX14630" fmla="*/ 2410662 w 8851901"/>
              <a:gd name="connsiteY14630" fmla="*/ 93260 h 6857997"/>
              <a:gd name="connsiteX14631" fmla="*/ 2401138 w 8851901"/>
              <a:gd name="connsiteY14631" fmla="*/ 96038 h 6857997"/>
              <a:gd name="connsiteX14632" fmla="*/ 2391217 w 8851901"/>
              <a:gd name="connsiteY14632" fmla="*/ 98816 h 6857997"/>
              <a:gd name="connsiteX14633" fmla="*/ 2381693 w 8851901"/>
              <a:gd name="connsiteY14633" fmla="*/ 101197 h 6857997"/>
              <a:gd name="connsiteX14634" fmla="*/ 2371772 w 8851901"/>
              <a:gd name="connsiteY14634" fmla="*/ 102785 h 6857997"/>
              <a:gd name="connsiteX14635" fmla="*/ 2361454 w 8851901"/>
              <a:gd name="connsiteY14635" fmla="*/ 104372 h 6857997"/>
              <a:gd name="connsiteX14636" fmla="*/ 2351929 w 8851901"/>
              <a:gd name="connsiteY14636" fmla="*/ 105166 h 6857997"/>
              <a:gd name="connsiteX14637" fmla="*/ 2341611 w 8851901"/>
              <a:gd name="connsiteY14637" fmla="*/ 105563 h 6857997"/>
              <a:gd name="connsiteX14638" fmla="*/ 2331294 w 8851901"/>
              <a:gd name="connsiteY14638" fmla="*/ 105563 h 6857997"/>
              <a:gd name="connsiteX14639" fmla="*/ 2310658 w 8851901"/>
              <a:gd name="connsiteY14639" fmla="*/ 105563 h 6857997"/>
              <a:gd name="connsiteX14640" fmla="*/ 2290022 w 8851901"/>
              <a:gd name="connsiteY14640" fmla="*/ 104372 h 6857997"/>
              <a:gd name="connsiteX14641" fmla="*/ 2268989 w 8851901"/>
              <a:gd name="connsiteY14641" fmla="*/ 102388 h 6857997"/>
              <a:gd name="connsiteX14642" fmla="*/ 2248750 w 8851901"/>
              <a:gd name="connsiteY14642" fmla="*/ 100007 h 6857997"/>
              <a:gd name="connsiteX14643" fmla="*/ 2209066 w 8851901"/>
              <a:gd name="connsiteY14643" fmla="*/ 94848 h 6857997"/>
              <a:gd name="connsiteX14644" fmla="*/ 2190017 w 8851901"/>
              <a:gd name="connsiteY14644" fmla="*/ 93260 h 6857997"/>
              <a:gd name="connsiteX14645" fmla="*/ 2172159 w 8851901"/>
              <a:gd name="connsiteY14645" fmla="*/ 92070 h 6857997"/>
              <a:gd name="connsiteX14646" fmla="*/ 2154698 w 8851901"/>
              <a:gd name="connsiteY14646" fmla="*/ 92070 h 6857997"/>
              <a:gd name="connsiteX14647" fmla="*/ 2146365 w 8851901"/>
              <a:gd name="connsiteY14647" fmla="*/ 92070 h 6857997"/>
              <a:gd name="connsiteX14648" fmla="*/ 2138428 w 8851901"/>
              <a:gd name="connsiteY14648" fmla="*/ 93260 h 6857997"/>
              <a:gd name="connsiteX14649" fmla="*/ 2130491 w 8851901"/>
              <a:gd name="connsiteY14649" fmla="*/ 94054 h 6857997"/>
              <a:gd name="connsiteX14650" fmla="*/ 2123348 w 8851901"/>
              <a:gd name="connsiteY14650" fmla="*/ 95641 h 6857997"/>
              <a:gd name="connsiteX14651" fmla="*/ 2116204 w 8851901"/>
              <a:gd name="connsiteY14651" fmla="*/ 97626 h 6857997"/>
              <a:gd name="connsiteX14652" fmla="*/ 2109061 w 8851901"/>
              <a:gd name="connsiteY14652" fmla="*/ 100007 h 6857997"/>
              <a:gd name="connsiteX14653" fmla="*/ 2123348 w 8851901"/>
              <a:gd name="connsiteY14653" fmla="*/ 102388 h 6857997"/>
              <a:gd name="connsiteX14654" fmla="*/ 2136840 w 8851901"/>
              <a:gd name="connsiteY14654" fmla="*/ 105166 h 6857997"/>
              <a:gd name="connsiteX14655" fmla="*/ 2150730 w 8851901"/>
              <a:gd name="connsiteY14655" fmla="*/ 108737 h 6857997"/>
              <a:gd name="connsiteX14656" fmla="*/ 2163429 w 8851901"/>
              <a:gd name="connsiteY14656" fmla="*/ 112706 h 6857997"/>
              <a:gd name="connsiteX14657" fmla="*/ 2175334 w 8851901"/>
              <a:gd name="connsiteY14657" fmla="*/ 117071 h 6857997"/>
              <a:gd name="connsiteX14658" fmla="*/ 2187636 w 8851901"/>
              <a:gd name="connsiteY14658" fmla="*/ 121834 h 6857997"/>
              <a:gd name="connsiteX14659" fmla="*/ 2198748 w 8851901"/>
              <a:gd name="connsiteY14659" fmla="*/ 126596 h 6857997"/>
              <a:gd name="connsiteX14660" fmla="*/ 2210256 w 8851901"/>
              <a:gd name="connsiteY14660" fmla="*/ 132549 h 6857997"/>
              <a:gd name="connsiteX14661" fmla="*/ 2210256 w 8851901"/>
              <a:gd name="connsiteY14661" fmla="*/ 134930 h 6857997"/>
              <a:gd name="connsiteX14662" fmla="*/ 2209066 w 8851901"/>
              <a:gd name="connsiteY14662" fmla="*/ 136517 h 6857997"/>
              <a:gd name="connsiteX14663" fmla="*/ 2207478 w 8851901"/>
              <a:gd name="connsiteY14663" fmla="*/ 137311 h 6857997"/>
              <a:gd name="connsiteX14664" fmla="*/ 2205891 w 8851901"/>
              <a:gd name="connsiteY14664" fmla="*/ 138501 h 6857997"/>
              <a:gd name="connsiteX14665" fmla="*/ 2203907 w 8851901"/>
              <a:gd name="connsiteY14665" fmla="*/ 138501 h 6857997"/>
              <a:gd name="connsiteX14666" fmla="*/ 2200732 w 8851901"/>
              <a:gd name="connsiteY14666" fmla="*/ 138501 h 6857997"/>
              <a:gd name="connsiteX14667" fmla="*/ 2195573 w 8851901"/>
              <a:gd name="connsiteY14667" fmla="*/ 137708 h 6857997"/>
              <a:gd name="connsiteX14668" fmla="*/ 2190414 w 8851901"/>
              <a:gd name="connsiteY14668" fmla="*/ 138501 h 6857997"/>
              <a:gd name="connsiteX14669" fmla="*/ 2188827 w 8851901"/>
              <a:gd name="connsiteY14669" fmla="*/ 138501 h 6857997"/>
              <a:gd name="connsiteX14670" fmla="*/ 2186842 w 8851901"/>
              <a:gd name="connsiteY14670" fmla="*/ 139295 h 6857997"/>
              <a:gd name="connsiteX14671" fmla="*/ 2185652 w 8851901"/>
              <a:gd name="connsiteY14671" fmla="*/ 140882 h 6857997"/>
              <a:gd name="connsiteX14672" fmla="*/ 2185255 w 8851901"/>
              <a:gd name="connsiteY14672" fmla="*/ 142867 h 6857997"/>
              <a:gd name="connsiteX14673" fmla="*/ 2185652 w 8851901"/>
              <a:gd name="connsiteY14673" fmla="*/ 145645 h 6857997"/>
              <a:gd name="connsiteX14674" fmla="*/ 2187239 w 8851901"/>
              <a:gd name="connsiteY14674" fmla="*/ 149216 h 6857997"/>
              <a:gd name="connsiteX14675" fmla="*/ 2189224 w 8851901"/>
              <a:gd name="connsiteY14675" fmla="*/ 151201 h 6857997"/>
              <a:gd name="connsiteX14676" fmla="*/ 2191605 w 8851901"/>
              <a:gd name="connsiteY14676" fmla="*/ 152391 h 6857997"/>
              <a:gd name="connsiteX14677" fmla="*/ 2195176 w 8851901"/>
              <a:gd name="connsiteY14677" fmla="*/ 153582 h 6857997"/>
              <a:gd name="connsiteX14678" fmla="*/ 2198748 w 8851901"/>
              <a:gd name="connsiteY14678" fmla="*/ 154375 h 6857997"/>
              <a:gd name="connsiteX14679" fmla="*/ 2208669 w 8851901"/>
              <a:gd name="connsiteY14679" fmla="*/ 154772 h 6857997"/>
              <a:gd name="connsiteX14680" fmla="*/ 2218987 w 8851901"/>
              <a:gd name="connsiteY14680" fmla="*/ 155566 h 6857997"/>
              <a:gd name="connsiteX14681" fmla="*/ 2228908 w 8851901"/>
              <a:gd name="connsiteY14681" fmla="*/ 156756 h 6857997"/>
              <a:gd name="connsiteX14682" fmla="*/ 2234067 w 8851901"/>
              <a:gd name="connsiteY14682" fmla="*/ 157947 h 6857997"/>
              <a:gd name="connsiteX14683" fmla="*/ 2238829 w 8851901"/>
              <a:gd name="connsiteY14683" fmla="*/ 159534 h 6857997"/>
              <a:gd name="connsiteX14684" fmla="*/ 2242797 w 8851901"/>
              <a:gd name="connsiteY14684" fmla="*/ 161122 h 6857997"/>
              <a:gd name="connsiteX14685" fmla="*/ 2245972 w 8851901"/>
              <a:gd name="connsiteY14685" fmla="*/ 163900 h 6857997"/>
              <a:gd name="connsiteX14686" fmla="*/ 2249147 w 8851901"/>
              <a:gd name="connsiteY14686" fmla="*/ 167075 h 6857997"/>
              <a:gd name="connsiteX14687" fmla="*/ 2249941 w 8851901"/>
              <a:gd name="connsiteY14687" fmla="*/ 169059 h 6857997"/>
              <a:gd name="connsiteX14688" fmla="*/ 2251131 w 8851901"/>
              <a:gd name="connsiteY14688" fmla="*/ 171043 h 6857997"/>
              <a:gd name="connsiteX14689" fmla="*/ 2254306 w 8851901"/>
              <a:gd name="connsiteY14689" fmla="*/ 170646 h 6857997"/>
              <a:gd name="connsiteX14690" fmla="*/ 2256290 w 8851901"/>
              <a:gd name="connsiteY14690" fmla="*/ 169456 h 6857997"/>
              <a:gd name="connsiteX14691" fmla="*/ 2257877 w 8851901"/>
              <a:gd name="connsiteY14691" fmla="*/ 168662 h 6857997"/>
              <a:gd name="connsiteX14692" fmla="*/ 2257877 w 8851901"/>
              <a:gd name="connsiteY14692" fmla="*/ 167471 h 6857997"/>
              <a:gd name="connsiteX14693" fmla="*/ 2257481 w 8851901"/>
              <a:gd name="connsiteY14693" fmla="*/ 166678 h 6857997"/>
              <a:gd name="connsiteX14694" fmla="*/ 2255893 w 8851901"/>
              <a:gd name="connsiteY14694" fmla="*/ 165487 h 6857997"/>
              <a:gd name="connsiteX14695" fmla="*/ 2252322 w 8851901"/>
              <a:gd name="connsiteY14695" fmla="*/ 162709 h 6857997"/>
              <a:gd name="connsiteX14696" fmla="*/ 2247956 w 8851901"/>
              <a:gd name="connsiteY14696" fmla="*/ 159931 h 6857997"/>
              <a:gd name="connsiteX14697" fmla="*/ 2246766 w 8851901"/>
              <a:gd name="connsiteY14697" fmla="*/ 157947 h 6857997"/>
              <a:gd name="connsiteX14698" fmla="*/ 2244782 w 8851901"/>
              <a:gd name="connsiteY14698" fmla="*/ 155963 h 6857997"/>
              <a:gd name="connsiteX14699" fmla="*/ 2243591 w 8851901"/>
              <a:gd name="connsiteY14699" fmla="*/ 153978 h 6857997"/>
              <a:gd name="connsiteX14700" fmla="*/ 2243591 w 8851901"/>
              <a:gd name="connsiteY14700" fmla="*/ 151994 h 6857997"/>
              <a:gd name="connsiteX14701" fmla="*/ 2244385 w 8851901"/>
              <a:gd name="connsiteY14701" fmla="*/ 149613 h 6857997"/>
              <a:gd name="connsiteX14702" fmla="*/ 2245178 w 8851901"/>
              <a:gd name="connsiteY14702" fmla="*/ 146835 h 6857997"/>
              <a:gd name="connsiteX14703" fmla="*/ 2246766 w 8851901"/>
              <a:gd name="connsiteY14703" fmla="*/ 149216 h 6857997"/>
              <a:gd name="connsiteX14704" fmla="*/ 2249147 w 8851901"/>
              <a:gd name="connsiteY14704" fmla="*/ 151201 h 6857997"/>
              <a:gd name="connsiteX14705" fmla="*/ 2251925 w 8851901"/>
              <a:gd name="connsiteY14705" fmla="*/ 151994 h 6857997"/>
              <a:gd name="connsiteX14706" fmla="*/ 2255496 w 8851901"/>
              <a:gd name="connsiteY14706" fmla="*/ 153185 h 6857997"/>
              <a:gd name="connsiteX14707" fmla="*/ 2258671 w 8851901"/>
              <a:gd name="connsiteY14707" fmla="*/ 153582 h 6857997"/>
              <a:gd name="connsiteX14708" fmla="*/ 2262640 w 8851901"/>
              <a:gd name="connsiteY14708" fmla="*/ 153582 h 6857997"/>
              <a:gd name="connsiteX14709" fmla="*/ 2266211 w 8851901"/>
              <a:gd name="connsiteY14709" fmla="*/ 153582 h 6857997"/>
              <a:gd name="connsiteX14710" fmla="*/ 2270180 w 8851901"/>
              <a:gd name="connsiteY14710" fmla="*/ 153185 h 6857997"/>
              <a:gd name="connsiteX14711" fmla="*/ 2272958 w 8851901"/>
              <a:gd name="connsiteY14711" fmla="*/ 152391 h 6857997"/>
              <a:gd name="connsiteX14712" fmla="*/ 2275735 w 8851901"/>
              <a:gd name="connsiteY14712" fmla="*/ 151597 h 6857997"/>
              <a:gd name="connsiteX14713" fmla="*/ 2278513 w 8851901"/>
              <a:gd name="connsiteY14713" fmla="*/ 150010 h 6857997"/>
              <a:gd name="connsiteX14714" fmla="*/ 2279704 w 8851901"/>
              <a:gd name="connsiteY14714" fmla="*/ 149216 h 6857997"/>
              <a:gd name="connsiteX14715" fmla="*/ 2280101 w 8851901"/>
              <a:gd name="connsiteY14715" fmla="*/ 147629 h 6857997"/>
              <a:gd name="connsiteX14716" fmla="*/ 2279704 w 8851901"/>
              <a:gd name="connsiteY14716" fmla="*/ 146041 h 6857997"/>
              <a:gd name="connsiteX14717" fmla="*/ 2277720 w 8851901"/>
              <a:gd name="connsiteY14717" fmla="*/ 144057 h 6857997"/>
              <a:gd name="connsiteX14718" fmla="*/ 2274545 w 8851901"/>
              <a:gd name="connsiteY14718" fmla="*/ 142867 h 6857997"/>
              <a:gd name="connsiteX14719" fmla="*/ 2283672 w 8851901"/>
              <a:gd name="connsiteY14719" fmla="*/ 144851 h 6857997"/>
              <a:gd name="connsiteX14720" fmla="*/ 2293990 w 8851901"/>
              <a:gd name="connsiteY14720" fmla="*/ 147629 h 6857997"/>
              <a:gd name="connsiteX14721" fmla="*/ 2318198 w 8851901"/>
              <a:gd name="connsiteY14721" fmla="*/ 154772 h 6857997"/>
              <a:gd name="connsiteX14722" fmla="*/ 2345977 w 8851901"/>
              <a:gd name="connsiteY14722" fmla="*/ 164297 h 6857997"/>
              <a:gd name="connsiteX14723" fmla="*/ 2376137 w 8851901"/>
              <a:gd name="connsiteY14723" fmla="*/ 173027 h 6857997"/>
              <a:gd name="connsiteX14724" fmla="*/ 2391217 w 8851901"/>
              <a:gd name="connsiteY14724" fmla="*/ 177393 h 6857997"/>
              <a:gd name="connsiteX14725" fmla="*/ 2405900 w 8851901"/>
              <a:gd name="connsiteY14725" fmla="*/ 180964 h 6857997"/>
              <a:gd name="connsiteX14726" fmla="*/ 2420583 w 8851901"/>
              <a:gd name="connsiteY14726" fmla="*/ 183742 h 6857997"/>
              <a:gd name="connsiteX14727" fmla="*/ 2434870 w 8851901"/>
              <a:gd name="connsiteY14727" fmla="*/ 185727 h 6857997"/>
              <a:gd name="connsiteX14728" fmla="*/ 2447966 w 8851901"/>
              <a:gd name="connsiteY14728" fmla="*/ 186123 h 6857997"/>
              <a:gd name="connsiteX14729" fmla="*/ 2454315 w 8851901"/>
              <a:gd name="connsiteY14729" fmla="*/ 186123 h 6857997"/>
              <a:gd name="connsiteX14730" fmla="*/ 2460665 w 8851901"/>
              <a:gd name="connsiteY14730" fmla="*/ 186123 h 6857997"/>
              <a:gd name="connsiteX14731" fmla="*/ 2466220 w 8851901"/>
              <a:gd name="connsiteY14731" fmla="*/ 185330 h 6857997"/>
              <a:gd name="connsiteX14732" fmla="*/ 2471776 w 8851901"/>
              <a:gd name="connsiteY14732" fmla="*/ 184139 h 6857997"/>
              <a:gd name="connsiteX14733" fmla="*/ 2476538 w 8851901"/>
              <a:gd name="connsiteY14733" fmla="*/ 182552 h 6857997"/>
              <a:gd name="connsiteX14734" fmla="*/ 2481697 w 8851901"/>
              <a:gd name="connsiteY14734" fmla="*/ 181361 h 6857997"/>
              <a:gd name="connsiteX14735" fmla="*/ 2484475 w 8851901"/>
              <a:gd name="connsiteY14735" fmla="*/ 183345 h 6857997"/>
              <a:gd name="connsiteX14736" fmla="*/ 2486856 w 8851901"/>
              <a:gd name="connsiteY14736" fmla="*/ 185727 h 6857997"/>
              <a:gd name="connsiteX14737" fmla="*/ 2487253 w 8851901"/>
              <a:gd name="connsiteY14737" fmla="*/ 187711 h 6857997"/>
              <a:gd name="connsiteX14738" fmla="*/ 2487253 w 8851901"/>
              <a:gd name="connsiteY14738" fmla="*/ 188901 h 6857997"/>
              <a:gd name="connsiteX14739" fmla="*/ 2486856 w 8851901"/>
              <a:gd name="connsiteY14739" fmla="*/ 190886 h 6857997"/>
              <a:gd name="connsiteX14740" fmla="*/ 2485269 w 8851901"/>
              <a:gd name="connsiteY14740" fmla="*/ 192473 h 6857997"/>
              <a:gd name="connsiteX14741" fmla="*/ 2480507 w 8851901"/>
              <a:gd name="connsiteY14741" fmla="*/ 195251 h 6857997"/>
              <a:gd name="connsiteX14742" fmla="*/ 2475348 w 8851901"/>
              <a:gd name="connsiteY14742" fmla="*/ 198426 h 6857997"/>
              <a:gd name="connsiteX14743" fmla="*/ 2469792 w 8851901"/>
              <a:gd name="connsiteY14743" fmla="*/ 201601 h 6857997"/>
              <a:gd name="connsiteX14744" fmla="*/ 2467411 w 8851901"/>
              <a:gd name="connsiteY14744" fmla="*/ 203188 h 6857997"/>
              <a:gd name="connsiteX14745" fmla="*/ 2465427 w 8851901"/>
              <a:gd name="connsiteY14745" fmla="*/ 205172 h 6857997"/>
              <a:gd name="connsiteX14746" fmla="*/ 2463839 w 8851901"/>
              <a:gd name="connsiteY14746" fmla="*/ 206760 h 6857997"/>
              <a:gd name="connsiteX14747" fmla="*/ 2463442 w 8851901"/>
              <a:gd name="connsiteY14747" fmla="*/ 208744 h 6857997"/>
              <a:gd name="connsiteX14748" fmla="*/ 2469395 w 8851901"/>
              <a:gd name="connsiteY14748" fmla="*/ 207156 h 6857997"/>
              <a:gd name="connsiteX14749" fmla="*/ 2475348 w 8851901"/>
              <a:gd name="connsiteY14749" fmla="*/ 205569 h 6857997"/>
              <a:gd name="connsiteX14750" fmla="*/ 2487650 w 8851901"/>
              <a:gd name="connsiteY14750" fmla="*/ 203585 h 6857997"/>
              <a:gd name="connsiteX14751" fmla="*/ 2501539 w 8851901"/>
              <a:gd name="connsiteY14751" fmla="*/ 202394 h 6857997"/>
              <a:gd name="connsiteX14752" fmla="*/ 2515429 w 8851901"/>
              <a:gd name="connsiteY14752" fmla="*/ 201601 h 6857997"/>
              <a:gd name="connsiteX14753" fmla="*/ 2544398 w 8851901"/>
              <a:gd name="connsiteY14753" fmla="*/ 201204 h 6857997"/>
              <a:gd name="connsiteX14754" fmla="*/ 2559082 w 8851901"/>
              <a:gd name="connsiteY14754" fmla="*/ 201204 h 6857997"/>
              <a:gd name="connsiteX14755" fmla="*/ 2572971 w 8851901"/>
              <a:gd name="connsiteY14755" fmla="*/ 200807 h 6857997"/>
              <a:gd name="connsiteX14756" fmla="*/ 2575352 w 8851901"/>
              <a:gd name="connsiteY14756" fmla="*/ 201601 h 6857997"/>
              <a:gd name="connsiteX14757" fmla="*/ 2576940 w 8851901"/>
              <a:gd name="connsiteY14757" fmla="*/ 202791 h 6857997"/>
              <a:gd name="connsiteX14758" fmla="*/ 2578130 w 8851901"/>
              <a:gd name="connsiteY14758" fmla="*/ 203585 h 6857997"/>
              <a:gd name="connsiteX14759" fmla="*/ 2578527 w 8851901"/>
              <a:gd name="connsiteY14759" fmla="*/ 204775 h 6857997"/>
              <a:gd name="connsiteX14760" fmla="*/ 2578130 w 8851901"/>
              <a:gd name="connsiteY14760" fmla="*/ 205569 h 6857997"/>
              <a:gd name="connsiteX14761" fmla="*/ 2577337 w 8851901"/>
              <a:gd name="connsiteY14761" fmla="*/ 206760 h 6857997"/>
              <a:gd name="connsiteX14762" fmla="*/ 2576146 w 8851901"/>
              <a:gd name="connsiteY14762" fmla="*/ 208744 h 6857997"/>
              <a:gd name="connsiteX14763" fmla="*/ 2574162 w 8851901"/>
              <a:gd name="connsiteY14763" fmla="*/ 210331 h 6857997"/>
              <a:gd name="connsiteX14764" fmla="*/ 2572971 w 8851901"/>
              <a:gd name="connsiteY14764" fmla="*/ 211522 h 6857997"/>
              <a:gd name="connsiteX14765" fmla="*/ 2572971 w 8851901"/>
              <a:gd name="connsiteY14765" fmla="*/ 213109 h 6857997"/>
              <a:gd name="connsiteX14766" fmla="*/ 2572971 w 8851901"/>
              <a:gd name="connsiteY14766" fmla="*/ 214300 h 6857997"/>
              <a:gd name="connsiteX14767" fmla="*/ 2574162 w 8851901"/>
              <a:gd name="connsiteY14767" fmla="*/ 215887 h 6857997"/>
              <a:gd name="connsiteX14768" fmla="*/ 2575352 w 8851901"/>
              <a:gd name="connsiteY14768" fmla="*/ 217871 h 6857997"/>
              <a:gd name="connsiteX14769" fmla="*/ 2577337 w 8851901"/>
              <a:gd name="connsiteY14769" fmla="*/ 219856 h 6857997"/>
              <a:gd name="connsiteX14770" fmla="*/ 2582892 w 8851901"/>
              <a:gd name="connsiteY14770" fmla="*/ 220649 h 6857997"/>
              <a:gd name="connsiteX14771" fmla="*/ 2587654 w 8851901"/>
              <a:gd name="connsiteY14771" fmla="*/ 220649 h 6857997"/>
              <a:gd name="connsiteX14772" fmla="*/ 2591623 w 8851901"/>
              <a:gd name="connsiteY14772" fmla="*/ 220253 h 6857997"/>
              <a:gd name="connsiteX14773" fmla="*/ 2595194 w 8851901"/>
              <a:gd name="connsiteY14773" fmla="*/ 218665 h 6857997"/>
              <a:gd name="connsiteX14774" fmla="*/ 2597972 w 8851901"/>
              <a:gd name="connsiteY14774" fmla="*/ 216284 h 6857997"/>
              <a:gd name="connsiteX14775" fmla="*/ 2599957 w 8851901"/>
              <a:gd name="connsiteY14775" fmla="*/ 213506 h 6857997"/>
              <a:gd name="connsiteX14776" fmla="*/ 2600750 w 8851901"/>
              <a:gd name="connsiteY14776" fmla="*/ 209934 h 6857997"/>
              <a:gd name="connsiteX14777" fmla="*/ 2601941 w 8851901"/>
              <a:gd name="connsiteY14777" fmla="*/ 205172 h 6857997"/>
              <a:gd name="connsiteX14778" fmla="*/ 2602338 w 8851901"/>
              <a:gd name="connsiteY14778" fmla="*/ 208744 h 6857997"/>
              <a:gd name="connsiteX14779" fmla="*/ 2603925 w 8851901"/>
              <a:gd name="connsiteY14779" fmla="*/ 211522 h 6857997"/>
              <a:gd name="connsiteX14780" fmla="*/ 2606306 w 8851901"/>
              <a:gd name="connsiteY14780" fmla="*/ 214300 h 6857997"/>
              <a:gd name="connsiteX14781" fmla="*/ 2608687 w 8851901"/>
              <a:gd name="connsiteY14781" fmla="*/ 216681 h 6857997"/>
              <a:gd name="connsiteX14782" fmla="*/ 2614640 w 8851901"/>
              <a:gd name="connsiteY14782" fmla="*/ 222237 h 6857997"/>
              <a:gd name="connsiteX14783" fmla="*/ 2620196 w 8851901"/>
              <a:gd name="connsiteY14783" fmla="*/ 226999 h 6857997"/>
              <a:gd name="connsiteX14784" fmla="*/ 2625355 w 8851901"/>
              <a:gd name="connsiteY14784" fmla="*/ 231761 h 6857997"/>
              <a:gd name="connsiteX14785" fmla="*/ 2627339 w 8851901"/>
              <a:gd name="connsiteY14785" fmla="*/ 233745 h 6857997"/>
              <a:gd name="connsiteX14786" fmla="*/ 2628132 w 8851901"/>
              <a:gd name="connsiteY14786" fmla="*/ 236523 h 6857997"/>
              <a:gd name="connsiteX14787" fmla="*/ 2628529 w 8851901"/>
              <a:gd name="connsiteY14787" fmla="*/ 238905 h 6857997"/>
              <a:gd name="connsiteX14788" fmla="*/ 2628132 w 8851901"/>
              <a:gd name="connsiteY14788" fmla="*/ 240889 h 6857997"/>
              <a:gd name="connsiteX14789" fmla="*/ 2626545 w 8851901"/>
              <a:gd name="connsiteY14789" fmla="*/ 243270 h 6857997"/>
              <a:gd name="connsiteX14790" fmla="*/ 2624164 w 8851901"/>
              <a:gd name="connsiteY14790" fmla="*/ 245254 h 6857997"/>
              <a:gd name="connsiteX14791" fmla="*/ 2643609 w 8851901"/>
              <a:gd name="connsiteY14791" fmla="*/ 241286 h 6857997"/>
              <a:gd name="connsiteX14792" fmla="*/ 2653530 w 8851901"/>
              <a:gd name="connsiteY14792" fmla="*/ 239698 h 6857997"/>
              <a:gd name="connsiteX14793" fmla="*/ 2663452 w 8851901"/>
              <a:gd name="connsiteY14793" fmla="*/ 238905 h 6857997"/>
              <a:gd name="connsiteX14794" fmla="*/ 2673373 w 8851901"/>
              <a:gd name="connsiteY14794" fmla="*/ 237714 h 6857997"/>
              <a:gd name="connsiteX14795" fmla="*/ 2683691 w 8851901"/>
              <a:gd name="connsiteY14795" fmla="*/ 237317 h 6857997"/>
              <a:gd name="connsiteX14796" fmla="*/ 2694405 w 8851901"/>
              <a:gd name="connsiteY14796" fmla="*/ 237317 h 6857997"/>
              <a:gd name="connsiteX14797" fmla="*/ 2705517 w 8851901"/>
              <a:gd name="connsiteY14797" fmla="*/ 237317 h 6857997"/>
              <a:gd name="connsiteX14798" fmla="*/ 2703533 w 8851901"/>
              <a:gd name="connsiteY14798" fmla="*/ 239698 h 6857997"/>
              <a:gd name="connsiteX14799" fmla="*/ 2701945 w 8851901"/>
              <a:gd name="connsiteY14799" fmla="*/ 241683 h 6857997"/>
              <a:gd name="connsiteX14800" fmla="*/ 2696786 w 8851901"/>
              <a:gd name="connsiteY14800" fmla="*/ 244461 h 6857997"/>
              <a:gd name="connsiteX14801" fmla="*/ 2694009 w 8851901"/>
              <a:gd name="connsiteY14801" fmla="*/ 245651 h 6857997"/>
              <a:gd name="connsiteX14802" fmla="*/ 2692024 w 8851901"/>
              <a:gd name="connsiteY14802" fmla="*/ 247635 h 6857997"/>
              <a:gd name="connsiteX14803" fmla="*/ 2690040 w 8851901"/>
              <a:gd name="connsiteY14803" fmla="*/ 249619 h 6857997"/>
              <a:gd name="connsiteX14804" fmla="*/ 2688056 w 8851901"/>
              <a:gd name="connsiteY14804" fmla="*/ 252001 h 6857997"/>
              <a:gd name="connsiteX14805" fmla="*/ 2698771 w 8851901"/>
              <a:gd name="connsiteY14805" fmla="*/ 249619 h 6857997"/>
              <a:gd name="connsiteX14806" fmla="*/ 2709089 w 8851901"/>
              <a:gd name="connsiteY14806" fmla="*/ 248429 h 6857997"/>
              <a:gd name="connsiteX14807" fmla="*/ 2718613 w 8851901"/>
              <a:gd name="connsiteY14807" fmla="*/ 248032 h 6857997"/>
              <a:gd name="connsiteX14808" fmla="*/ 2728534 w 8851901"/>
              <a:gd name="connsiteY14808" fmla="*/ 248429 h 6857997"/>
              <a:gd name="connsiteX14809" fmla="*/ 2738455 w 8851901"/>
              <a:gd name="connsiteY14809" fmla="*/ 249619 h 6857997"/>
              <a:gd name="connsiteX14810" fmla="*/ 2747979 w 8851901"/>
              <a:gd name="connsiteY14810" fmla="*/ 250810 h 6857997"/>
              <a:gd name="connsiteX14811" fmla="*/ 2757107 w 8851901"/>
              <a:gd name="connsiteY14811" fmla="*/ 252794 h 6857997"/>
              <a:gd name="connsiteX14812" fmla="*/ 2766631 w 8851901"/>
              <a:gd name="connsiteY14812" fmla="*/ 254779 h 6857997"/>
              <a:gd name="connsiteX14813" fmla="*/ 2784489 w 8851901"/>
              <a:gd name="connsiteY14813" fmla="*/ 259541 h 6857997"/>
              <a:gd name="connsiteX14814" fmla="*/ 2802744 w 8851901"/>
              <a:gd name="connsiteY14814" fmla="*/ 264303 h 6857997"/>
              <a:gd name="connsiteX14815" fmla="*/ 2811871 w 8851901"/>
              <a:gd name="connsiteY14815" fmla="*/ 265494 h 6857997"/>
              <a:gd name="connsiteX14816" fmla="*/ 2820602 w 8851901"/>
              <a:gd name="connsiteY14816" fmla="*/ 267081 h 6857997"/>
              <a:gd name="connsiteX14817" fmla="*/ 2829332 w 8851901"/>
              <a:gd name="connsiteY14817" fmla="*/ 267478 h 6857997"/>
              <a:gd name="connsiteX14818" fmla="*/ 2838856 w 8851901"/>
              <a:gd name="connsiteY14818" fmla="*/ 267478 h 6857997"/>
              <a:gd name="connsiteX14819" fmla="*/ 2837666 w 8851901"/>
              <a:gd name="connsiteY14819" fmla="*/ 269065 h 6857997"/>
              <a:gd name="connsiteX14820" fmla="*/ 2836079 w 8851901"/>
              <a:gd name="connsiteY14820" fmla="*/ 270256 h 6857997"/>
              <a:gd name="connsiteX14821" fmla="*/ 2833301 w 8851901"/>
              <a:gd name="connsiteY14821" fmla="*/ 271843 h 6857997"/>
              <a:gd name="connsiteX14822" fmla="*/ 2831713 w 8851901"/>
              <a:gd name="connsiteY14822" fmla="*/ 273034 h 6857997"/>
              <a:gd name="connsiteX14823" fmla="*/ 2830920 w 8851901"/>
              <a:gd name="connsiteY14823" fmla="*/ 274224 h 6857997"/>
              <a:gd name="connsiteX14824" fmla="*/ 2829729 w 8851901"/>
              <a:gd name="connsiteY14824" fmla="*/ 275812 h 6857997"/>
              <a:gd name="connsiteX14825" fmla="*/ 2828935 w 8851901"/>
              <a:gd name="connsiteY14825" fmla="*/ 277796 h 6857997"/>
              <a:gd name="connsiteX14826" fmla="*/ 2853143 w 8851901"/>
              <a:gd name="connsiteY14826" fmla="*/ 282558 h 6857997"/>
              <a:gd name="connsiteX14827" fmla="*/ 2876160 w 8851901"/>
              <a:gd name="connsiteY14827" fmla="*/ 288114 h 6857997"/>
              <a:gd name="connsiteX14828" fmla="*/ 2897589 w 8851901"/>
              <a:gd name="connsiteY14828" fmla="*/ 294464 h 6857997"/>
              <a:gd name="connsiteX14829" fmla="*/ 2918225 w 8851901"/>
              <a:gd name="connsiteY14829" fmla="*/ 300813 h 6857997"/>
              <a:gd name="connsiteX14830" fmla="*/ 2937670 w 8851901"/>
              <a:gd name="connsiteY14830" fmla="*/ 307163 h 6857997"/>
              <a:gd name="connsiteX14831" fmla="*/ 2956719 w 8851901"/>
              <a:gd name="connsiteY14831" fmla="*/ 313909 h 6857997"/>
              <a:gd name="connsiteX14832" fmla="*/ 2993229 w 8851901"/>
              <a:gd name="connsiteY14832" fmla="*/ 326609 h 6857997"/>
              <a:gd name="connsiteX14833" fmla="*/ 3028548 w 8851901"/>
              <a:gd name="connsiteY14833" fmla="*/ 339308 h 6857997"/>
              <a:gd name="connsiteX14834" fmla="*/ 3046802 w 8851901"/>
              <a:gd name="connsiteY14834" fmla="*/ 344864 h 6857997"/>
              <a:gd name="connsiteX14835" fmla="*/ 3064660 w 8851901"/>
              <a:gd name="connsiteY14835" fmla="*/ 350420 h 6857997"/>
              <a:gd name="connsiteX14836" fmla="*/ 3083709 w 8851901"/>
              <a:gd name="connsiteY14836" fmla="*/ 356372 h 6857997"/>
              <a:gd name="connsiteX14837" fmla="*/ 3103154 w 8851901"/>
              <a:gd name="connsiteY14837" fmla="*/ 361531 h 6857997"/>
              <a:gd name="connsiteX14838" fmla="*/ 3123790 w 8851901"/>
              <a:gd name="connsiteY14838" fmla="*/ 366294 h 6857997"/>
              <a:gd name="connsiteX14839" fmla="*/ 3145220 w 8851901"/>
              <a:gd name="connsiteY14839" fmla="*/ 371850 h 6857997"/>
              <a:gd name="connsiteX14840" fmla="*/ 3141251 w 8851901"/>
              <a:gd name="connsiteY14840" fmla="*/ 375024 h 6857997"/>
              <a:gd name="connsiteX14841" fmla="*/ 3137283 w 8851901"/>
              <a:gd name="connsiteY14841" fmla="*/ 377802 h 6857997"/>
              <a:gd name="connsiteX14842" fmla="*/ 3132521 w 8851901"/>
              <a:gd name="connsiteY14842" fmla="*/ 380183 h 6857997"/>
              <a:gd name="connsiteX14843" fmla="*/ 3127759 w 8851901"/>
              <a:gd name="connsiteY14843" fmla="*/ 380977 h 6857997"/>
              <a:gd name="connsiteX14844" fmla="*/ 3121806 w 8851901"/>
              <a:gd name="connsiteY14844" fmla="*/ 380977 h 6857997"/>
              <a:gd name="connsiteX14845" fmla="*/ 3115060 w 8851901"/>
              <a:gd name="connsiteY14845" fmla="*/ 380580 h 6857997"/>
              <a:gd name="connsiteX14846" fmla="*/ 3107519 w 8851901"/>
              <a:gd name="connsiteY14846" fmla="*/ 378199 h 6857997"/>
              <a:gd name="connsiteX14847" fmla="*/ 3099186 w 8851901"/>
              <a:gd name="connsiteY14847" fmla="*/ 375024 h 6857997"/>
              <a:gd name="connsiteX14848" fmla="*/ 3100773 w 8851901"/>
              <a:gd name="connsiteY14848" fmla="*/ 378596 h 6857997"/>
              <a:gd name="connsiteX14849" fmla="*/ 3102757 w 8851901"/>
              <a:gd name="connsiteY14849" fmla="*/ 382168 h 6857997"/>
              <a:gd name="connsiteX14850" fmla="*/ 3104742 w 8851901"/>
              <a:gd name="connsiteY14850" fmla="*/ 385342 h 6857997"/>
              <a:gd name="connsiteX14851" fmla="*/ 3107123 w 8851901"/>
              <a:gd name="connsiteY14851" fmla="*/ 388517 h 6857997"/>
              <a:gd name="connsiteX14852" fmla="*/ 3109901 w 8851901"/>
              <a:gd name="connsiteY14852" fmla="*/ 391295 h 6857997"/>
              <a:gd name="connsiteX14853" fmla="*/ 3113075 w 8851901"/>
              <a:gd name="connsiteY14853" fmla="*/ 394073 h 6857997"/>
              <a:gd name="connsiteX14854" fmla="*/ 3119822 w 8851901"/>
              <a:gd name="connsiteY14854" fmla="*/ 398439 h 6857997"/>
              <a:gd name="connsiteX14855" fmla="*/ 3126965 w 8851901"/>
              <a:gd name="connsiteY14855" fmla="*/ 402804 h 6857997"/>
              <a:gd name="connsiteX14856" fmla="*/ 3135299 w 8851901"/>
              <a:gd name="connsiteY14856" fmla="*/ 406375 h 6857997"/>
              <a:gd name="connsiteX14857" fmla="*/ 3144029 w 8851901"/>
              <a:gd name="connsiteY14857" fmla="*/ 409947 h 6857997"/>
              <a:gd name="connsiteX14858" fmla="*/ 3153950 w 8851901"/>
              <a:gd name="connsiteY14858" fmla="*/ 412725 h 6857997"/>
              <a:gd name="connsiteX14859" fmla="*/ 3173396 w 8851901"/>
              <a:gd name="connsiteY14859" fmla="*/ 417487 h 6857997"/>
              <a:gd name="connsiteX14860" fmla="*/ 3192841 w 8851901"/>
              <a:gd name="connsiteY14860" fmla="*/ 423043 h 6857997"/>
              <a:gd name="connsiteX14861" fmla="*/ 3202762 w 8851901"/>
              <a:gd name="connsiteY14861" fmla="*/ 425424 h 6857997"/>
              <a:gd name="connsiteX14862" fmla="*/ 3212286 w 8851901"/>
              <a:gd name="connsiteY14862" fmla="*/ 428996 h 6857997"/>
              <a:gd name="connsiteX14863" fmla="*/ 3221017 w 8851901"/>
              <a:gd name="connsiteY14863" fmla="*/ 432171 h 6857997"/>
              <a:gd name="connsiteX14864" fmla="*/ 3229350 w 8851901"/>
              <a:gd name="connsiteY14864" fmla="*/ 436139 h 6857997"/>
              <a:gd name="connsiteX14865" fmla="*/ 3231335 w 8851901"/>
              <a:gd name="connsiteY14865" fmla="*/ 436933 h 6857997"/>
              <a:gd name="connsiteX14866" fmla="*/ 3232922 w 8851901"/>
              <a:gd name="connsiteY14866" fmla="*/ 438520 h 6857997"/>
              <a:gd name="connsiteX14867" fmla="*/ 3235303 w 8851901"/>
              <a:gd name="connsiteY14867" fmla="*/ 441298 h 6857997"/>
              <a:gd name="connsiteX14868" fmla="*/ 3237684 w 8851901"/>
              <a:gd name="connsiteY14868" fmla="*/ 445267 h 6857997"/>
              <a:gd name="connsiteX14869" fmla="*/ 3240065 w 8851901"/>
              <a:gd name="connsiteY14869" fmla="*/ 449632 h 6857997"/>
              <a:gd name="connsiteX14870" fmla="*/ 3242049 w 8851901"/>
              <a:gd name="connsiteY14870" fmla="*/ 453601 h 6857997"/>
              <a:gd name="connsiteX14871" fmla="*/ 3244431 w 8851901"/>
              <a:gd name="connsiteY14871" fmla="*/ 457569 h 6857997"/>
              <a:gd name="connsiteX14872" fmla="*/ 3247605 w 8851901"/>
              <a:gd name="connsiteY14872" fmla="*/ 461141 h 6857997"/>
              <a:gd name="connsiteX14873" fmla="*/ 3248796 w 8851901"/>
              <a:gd name="connsiteY14873" fmla="*/ 462331 h 6857997"/>
              <a:gd name="connsiteX14874" fmla="*/ 3250383 w 8851901"/>
              <a:gd name="connsiteY14874" fmla="*/ 463522 h 6857997"/>
              <a:gd name="connsiteX14875" fmla="*/ 3251971 w 8851901"/>
              <a:gd name="connsiteY14875" fmla="*/ 464316 h 6857997"/>
              <a:gd name="connsiteX14876" fmla="*/ 3253955 w 8851901"/>
              <a:gd name="connsiteY14876" fmla="*/ 464316 h 6857997"/>
              <a:gd name="connsiteX14877" fmla="*/ 3255145 w 8851901"/>
              <a:gd name="connsiteY14877" fmla="*/ 464316 h 6857997"/>
              <a:gd name="connsiteX14878" fmla="*/ 3257130 w 8851901"/>
              <a:gd name="connsiteY14878" fmla="*/ 463919 h 6857997"/>
              <a:gd name="connsiteX14879" fmla="*/ 3260304 w 8851901"/>
              <a:gd name="connsiteY14879" fmla="*/ 461935 h 6857997"/>
              <a:gd name="connsiteX14880" fmla="*/ 3263082 w 8851901"/>
              <a:gd name="connsiteY14880" fmla="*/ 459553 h 6857997"/>
              <a:gd name="connsiteX14881" fmla="*/ 3267447 w 8851901"/>
              <a:gd name="connsiteY14881" fmla="*/ 453998 h 6857997"/>
              <a:gd name="connsiteX14882" fmla="*/ 3269035 w 8851901"/>
              <a:gd name="connsiteY14882" fmla="*/ 452013 h 6857997"/>
              <a:gd name="connsiteX14883" fmla="*/ 3269432 w 8851901"/>
              <a:gd name="connsiteY14883" fmla="*/ 451617 h 6857997"/>
              <a:gd name="connsiteX14884" fmla="*/ 3278162 w 8851901"/>
              <a:gd name="connsiteY14884" fmla="*/ 455188 h 6857997"/>
              <a:gd name="connsiteX14885" fmla="*/ 3289274 w 8851901"/>
              <a:gd name="connsiteY14885" fmla="*/ 459950 h 6857997"/>
              <a:gd name="connsiteX14886" fmla="*/ 3301973 w 8851901"/>
              <a:gd name="connsiteY14886" fmla="*/ 465903 h 6857997"/>
              <a:gd name="connsiteX14887" fmla="*/ 3315069 w 8851901"/>
              <a:gd name="connsiteY14887" fmla="*/ 472650 h 6857997"/>
              <a:gd name="connsiteX14888" fmla="*/ 3327768 w 8851901"/>
              <a:gd name="connsiteY14888" fmla="*/ 479793 h 6857997"/>
              <a:gd name="connsiteX14889" fmla="*/ 3333323 w 8851901"/>
              <a:gd name="connsiteY14889" fmla="*/ 483761 h 6857997"/>
              <a:gd name="connsiteX14890" fmla="*/ 3338086 w 8851901"/>
              <a:gd name="connsiteY14890" fmla="*/ 487730 h 6857997"/>
              <a:gd name="connsiteX14891" fmla="*/ 3342451 w 8851901"/>
              <a:gd name="connsiteY14891" fmla="*/ 491698 h 6857997"/>
              <a:gd name="connsiteX14892" fmla="*/ 3346022 w 8851901"/>
              <a:gd name="connsiteY14892" fmla="*/ 495667 h 6857997"/>
              <a:gd name="connsiteX14893" fmla="*/ 3348404 w 8851901"/>
              <a:gd name="connsiteY14893" fmla="*/ 499635 h 6857997"/>
              <a:gd name="connsiteX14894" fmla="*/ 3348800 w 8851901"/>
              <a:gd name="connsiteY14894" fmla="*/ 501223 h 6857997"/>
              <a:gd name="connsiteX14895" fmla="*/ 3349197 w 8851901"/>
              <a:gd name="connsiteY14895" fmla="*/ 502810 h 6857997"/>
              <a:gd name="connsiteX14896" fmla="*/ 3339673 w 8851901"/>
              <a:gd name="connsiteY14896" fmla="*/ 499635 h 6857997"/>
              <a:gd name="connsiteX14897" fmla="*/ 3329752 w 8851901"/>
              <a:gd name="connsiteY14897" fmla="*/ 495270 h 6857997"/>
              <a:gd name="connsiteX14898" fmla="*/ 3309513 w 8851901"/>
              <a:gd name="connsiteY14898" fmla="*/ 486143 h 6857997"/>
              <a:gd name="connsiteX14899" fmla="*/ 3299592 w 8851901"/>
              <a:gd name="connsiteY14899" fmla="*/ 482968 h 6857997"/>
              <a:gd name="connsiteX14900" fmla="*/ 3290464 w 8851901"/>
              <a:gd name="connsiteY14900" fmla="*/ 479793 h 6857997"/>
              <a:gd name="connsiteX14901" fmla="*/ 3286099 w 8851901"/>
              <a:gd name="connsiteY14901" fmla="*/ 478999 h 6857997"/>
              <a:gd name="connsiteX14902" fmla="*/ 3282131 w 8851901"/>
              <a:gd name="connsiteY14902" fmla="*/ 478999 h 6857997"/>
              <a:gd name="connsiteX14903" fmla="*/ 3278162 w 8851901"/>
              <a:gd name="connsiteY14903" fmla="*/ 478999 h 6857997"/>
              <a:gd name="connsiteX14904" fmla="*/ 3274591 w 8851901"/>
              <a:gd name="connsiteY14904" fmla="*/ 479396 h 6857997"/>
              <a:gd name="connsiteX14905" fmla="*/ 3277369 w 8851901"/>
              <a:gd name="connsiteY14905" fmla="*/ 485349 h 6857997"/>
              <a:gd name="connsiteX14906" fmla="*/ 3280146 w 8851901"/>
              <a:gd name="connsiteY14906" fmla="*/ 490508 h 6857997"/>
              <a:gd name="connsiteX14907" fmla="*/ 3284115 w 8851901"/>
              <a:gd name="connsiteY14907" fmla="*/ 495667 h 6857997"/>
              <a:gd name="connsiteX14908" fmla="*/ 3288480 w 8851901"/>
              <a:gd name="connsiteY14908" fmla="*/ 500429 h 6857997"/>
              <a:gd name="connsiteX14909" fmla="*/ 3293242 w 8851901"/>
              <a:gd name="connsiteY14909" fmla="*/ 505191 h 6857997"/>
              <a:gd name="connsiteX14910" fmla="*/ 3298798 w 8851901"/>
              <a:gd name="connsiteY14910" fmla="*/ 510350 h 6857997"/>
              <a:gd name="connsiteX14911" fmla="*/ 3309513 w 8851901"/>
              <a:gd name="connsiteY14911" fmla="*/ 519478 h 6857997"/>
              <a:gd name="connsiteX14912" fmla="*/ 3314275 w 8851901"/>
              <a:gd name="connsiteY14912" fmla="*/ 523843 h 6857997"/>
              <a:gd name="connsiteX14913" fmla="*/ 3319037 w 8851901"/>
              <a:gd name="connsiteY14913" fmla="*/ 528606 h 6857997"/>
              <a:gd name="connsiteX14914" fmla="*/ 3323402 w 8851901"/>
              <a:gd name="connsiteY14914" fmla="*/ 533765 h 6857997"/>
              <a:gd name="connsiteX14915" fmla="*/ 3327371 w 8851901"/>
              <a:gd name="connsiteY14915" fmla="*/ 538924 h 6857997"/>
              <a:gd name="connsiteX14916" fmla="*/ 3330942 w 8851901"/>
              <a:gd name="connsiteY14916" fmla="*/ 543686 h 6857997"/>
              <a:gd name="connsiteX14917" fmla="*/ 3333323 w 8851901"/>
              <a:gd name="connsiteY14917" fmla="*/ 549639 h 6857997"/>
              <a:gd name="connsiteX14918" fmla="*/ 3334514 w 8851901"/>
              <a:gd name="connsiteY14918" fmla="*/ 555591 h 6857997"/>
              <a:gd name="connsiteX14919" fmla="*/ 3334514 w 8851901"/>
              <a:gd name="connsiteY14919" fmla="*/ 558766 h 6857997"/>
              <a:gd name="connsiteX14920" fmla="*/ 3334514 w 8851901"/>
              <a:gd name="connsiteY14920" fmla="*/ 561941 h 6857997"/>
              <a:gd name="connsiteX14921" fmla="*/ 3310307 w 8851901"/>
              <a:gd name="connsiteY14921" fmla="*/ 544480 h 6857997"/>
              <a:gd name="connsiteX14922" fmla="*/ 3301576 w 8851901"/>
              <a:gd name="connsiteY14922" fmla="*/ 538527 h 6857997"/>
              <a:gd name="connsiteX14923" fmla="*/ 3294830 w 8851901"/>
              <a:gd name="connsiteY14923" fmla="*/ 534161 h 6857997"/>
              <a:gd name="connsiteX14924" fmla="*/ 3288083 w 8851901"/>
              <a:gd name="connsiteY14924" fmla="*/ 530193 h 6857997"/>
              <a:gd name="connsiteX14925" fmla="*/ 3280543 w 8851901"/>
              <a:gd name="connsiteY14925" fmla="*/ 526621 h 6857997"/>
              <a:gd name="connsiteX14926" fmla="*/ 3271813 w 8851901"/>
              <a:gd name="connsiteY14926" fmla="*/ 523050 h 6857997"/>
              <a:gd name="connsiteX14927" fmla="*/ 3260701 w 8851901"/>
              <a:gd name="connsiteY14927" fmla="*/ 519081 h 6857997"/>
              <a:gd name="connsiteX14928" fmla="*/ 3261495 w 8851901"/>
              <a:gd name="connsiteY14928" fmla="*/ 513525 h 6857997"/>
              <a:gd name="connsiteX14929" fmla="*/ 3263082 w 8851901"/>
              <a:gd name="connsiteY14929" fmla="*/ 509160 h 6857997"/>
              <a:gd name="connsiteX14930" fmla="*/ 3263876 w 8851901"/>
              <a:gd name="connsiteY14930" fmla="*/ 507572 h 6857997"/>
              <a:gd name="connsiteX14931" fmla="*/ 3265463 w 8851901"/>
              <a:gd name="connsiteY14931" fmla="*/ 506382 h 6857997"/>
              <a:gd name="connsiteX14932" fmla="*/ 3266654 w 8851901"/>
              <a:gd name="connsiteY14932" fmla="*/ 505191 h 6857997"/>
              <a:gd name="connsiteX14933" fmla="*/ 3268241 w 8851901"/>
              <a:gd name="connsiteY14933" fmla="*/ 504794 h 6857997"/>
              <a:gd name="connsiteX14934" fmla="*/ 3269828 w 8851901"/>
              <a:gd name="connsiteY14934" fmla="*/ 504398 h 6857997"/>
              <a:gd name="connsiteX14935" fmla="*/ 3271813 w 8851901"/>
              <a:gd name="connsiteY14935" fmla="*/ 504398 h 6857997"/>
              <a:gd name="connsiteX14936" fmla="*/ 3275781 w 8851901"/>
              <a:gd name="connsiteY14936" fmla="*/ 504794 h 6857997"/>
              <a:gd name="connsiteX14937" fmla="*/ 3280940 w 8851901"/>
              <a:gd name="connsiteY14937" fmla="*/ 506779 h 6857997"/>
              <a:gd name="connsiteX14938" fmla="*/ 3286496 w 8851901"/>
              <a:gd name="connsiteY14938" fmla="*/ 510350 h 6857997"/>
              <a:gd name="connsiteX14939" fmla="*/ 3286099 w 8851901"/>
              <a:gd name="connsiteY14939" fmla="*/ 507572 h 6857997"/>
              <a:gd name="connsiteX14940" fmla="*/ 3284909 w 8851901"/>
              <a:gd name="connsiteY14940" fmla="*/ 505985 h 6857997"/>
              <a:gd name="connsiteX14941" fmla="*/ 3282924 w 8851901"/>
              <a:gd name="connsiteY14941" fmla="*/ 504001 h 6857997"/>
              <a:gd name="connsiteX14942" fmla="*/ 3280940 w 8851901"/>
              <a:gd name="connsiteY14942" fmla="*/ 502017 h 6857997"/>
              <a:gd name="connsiteX14943" fmla="*/ 3279353 w 8851901"/>
              <a:gd name="connsiteY14943" fmla="*/ 500429 h 6857997"/>
              <a:gd name="connsiteX14944" fmla="*/ 3277765 w 8851901"/>
              <a:gd name="connsiteY14944" fmla="*/ 498445 h 6857997"/>
              <a:gd name="connsiteX14945" fmla="*/ 3277369 w 8851901"/>
              <a:gd name="connsiteY14945" fmla="*/ 496064 h 6857997"/>
              <a:gd name="connsiteX14946" fmla="*/ 3277369 w 8851901"/>
              <a:gd name="connsiteY14946" fmla="*/ 494476 h 6857997"/>
              <a:gd name="connsiteX14947" fmla="*/ 3277369 w 8851901"/>
              <a:gd name="connsiteY14947" fmla="*/ 493683 h 6857997"/>
              <a:gd name="connsiteX14948" fmla="*/ 3269035 w 8851901"/>
              <a:gd name="connsiteY14948" fmla="*/ 496064 h 6857997"/>
              <a:gd name="connsiteX14949" fmla="*/ 3260304 w 8851901"/>
              <a:gd name="connsiteY14949" fmla="*/ 498048 h 6857997"/>
              <a:gd name="connsiteX14950" fmla="*/ 3251971 w 8851901"/>
              <a:gd name="connsiteY14950" fmla="*/ 498445 h 6857997"/>
              <a:gd name="connsiteX14951" fmla="*/ 3243240 w 8851901"/>
              <a:gd name="connsiteY14951" fmla="*/ 498048 h 6857997"/>
              <a:gd name="connsiteX14952" fmla="*/ 3234509 w 8851901"/>
              <a:gd name="connsiteY14952" fmla="*/ 496461 h 6857997"/>
              <a:gd name="connsiteX14953" fmla="*/ 3226176 w 8851901"/>
              <a:gd name="connsiteY14953" fmla="*/ 494080 h 6857997"/>
              <a:gd name="connsiteX14954" fmla="*/ 3217445 w 8851901"/>
              <a:gd name="connsiteY14954" fmla="*/ 491302 h 6857997"/>
              <a:gd name="connsiteX14955" fmla="*/ 3208318 w 8851901"/>
              <a:gd name="connsiteY14955" fmla="*/ 487730 h 6857997"/>
              <a:gd name="connsiteX14956" fmla="*/ 3199587 w 8851901"/>
              <a:gd name="connsiteY14956" fmla="*/ 483365 h 6857997"/>
              <a:gd name="connsiteX14957" fmla="*/ 3190857 w 8851901"/>
              <a:gd name="connsiteY14957" fmla="*/ 478999 h 6857997"/>
              <a:gd name="connsiteX14958" fmla="*/ 3173396 w 8851901"/>
              <a:gd name="connsiteY14958" fmla="*/ 468284 h 6857997"/>
              <a:gd name="connsiteX14959" fmla="*/ 3155538 w 8851901"/>
              <a:gd name="connsiteY14959" fmla="*/ 456776 h 6857997"/>
              <a:gd name="connsiteX14960" fmla="*/ 3136886 w 8851901"/>
              <a:gd name="connsiteY14960" fmla="*/ 444870 h 6857997"/>
              <a:gd name="connsiteX14961" fmla="*/ 3118234 w 8851901"/>
              <a:gd name="connsiteY14961" fmla="*/ 433361 h 6857997"/>
              <a:gd name="connsiteX14962" fmla="*/ 3108710 w 8851901"/>
              <a:gd name="connsiteY14962" fmla="*/ 427805 h 6857997"/>
              <a:gd name="connsiteX14963" fmla="*/ 3098789 w 8851901"/>
              <a:gd name="connsiteY14963" fmla="*/ 423043 h 6857997"/>
              <a:gd name="connsiteX14964" fmla="*/ 3089265 w 8851901"/>
              <a:gd name="connsiteY14964" fmla="*/ 418281 h 6857997"/>
              <a:gd name="connsiteX14965" fmla="*/ 3079344 w 8851901"/>
              <a:gd name="connsiteY14965" fmla="*/ 414313 h 6857997"/>
              <a:gd name="connsiteX14966" fmla="*/ 3069819 w 8851901"/>
              <a:gd name="connsiteY14966" fmla="*/ 410741 h 6857997"/>
              <a:gd name="connsiteX14967" fmla="*/ 3059501 w 8851901"/>
              <a:gd name="connsiteY14967" fmla="*/ 408360 h 6857997"/>
              <a:gd name="connsiteX14968" fmla="*/ 3049183 w 8851901"/>
              <a:gd name="connsiteY14968" fmla="*/ 405979 h 6857997"/>
              <a:gd name="connsiteX14969" fmla="*/ 3038866 w 8851901"/>
              <a:gd name="connsiteY14969" fmla="*/ 404788 h 6857997"/>
              <a:gd name="connsiteX14970" fmla="*/ 3028548 w 8851901"/>
              <a:gd name="connsiteY14970" fmla="*/ 404391 h 6857997"/>
              <a:gd name="connsiteX14971" fmla="*/ 3018627 w 8851901"/>
              <a:gd name="connsiteY14971" fmla="*/ 404788 h 6857997"/>
              <a:gd name="connsiteX14972" fmla="*/ 3008309 w 8851901"/>
              <a:gd name="connsiteY14972" fmla="*/ 406772 h 6857997"/>
              <a:gd name="connsiteX14973" fmla="*/ 2997991 w 8851901"/>
              <a:gd name="connsiteY14973" fmla="*/ 409153 h 6857997"/>
              <a:gd name="connsiteX14974" fmla="*/ 2987673 w 8851901"/>
              <a:gd name="connsiteY14974" fmla="*/ 413122 h 6857997"/>
              <a:gd name="connsiteX14975" fmla="*/ 2976958 w 8851901"/>
              <a:gd name="connsiteY14975" fmla="*/ 418678 h 6857997"/>
              <a:gd name="connsiteX14976" fmla="*/ 2974577 w 8851901"/>
              <a:gd name="connsiteY14976" fmla="*/ 414709 h 6857997"/>
              <a:gd name="connsiteX14977" fmla="*/ 2971799 w 8851901"/>
              <a:gd name="connsiteY14977" fmla="*/ 411138 h 6857997"/>
              <a:gd name="connsiteX14978" fmla="*/ 2968227 w 8851901"/>
              <a:gd name="connsiteY14978" fmla="*/ 407963 h 6857997"/>
              <a:gd name="connsiteX14979" fmla="*/ 2965053 w 8851901"/>
              <a:gd name="connsiteY14979" fmla="*/ 404391 h 6857997"/>
              <a:gd name="connsiteX14980" fmla="*/ 2960291 w 8851901"/>
              <a:gd name="connsiteY14980" fmla="*/ 401613 h 6857997"/>
              <a:gd name="connsiteX14981" fmla="*/ 2955925 w 8851901"/>
              <a:gd name="connsiteY14981" fmla="*/ 398439 h 6857997"/>
              <a:gd name="connsiteX14982" fmla="*/ 2946401 w 8851901"/>
              <a:gd name="connsiteY14982" fmla="*/ 393279 h 6857997"/>
              <a:gd name="connsiteX14983" fmla="*/ 2935686 w 8851901"/>
              <a:gd name="connsiteY14983" fmla="*/ 388517 h 6857997"/>
              <a:gd name="connsiteX14984" fmla="*/ 2923781 w 8851901"/>
              <a:gd name="connsiteY14984" fmla="*/ 384549 h 6857997"/>
              <a:gd name="connsiteX14985" fmla="*/ 2911082 w 8851901"/>
              <a:gd name="connsiteY14985" fmla="*/ 380580 h 6857997"/>
              <a:gd name="connsiteX14986" fmla="*/ 2898780 w 8851901"/>
              <a:gd name="connsiteY14986" fmla="*/ 377009 h 6857997"/>
              <a:gd name="connsiteX14987" fmla="*/ 2884890 w 8851901"/>
              <a:gd name="connsiteY14987" fmla="*/ 373834 h 6857997"/>
              <a:gd name="connsiteX14988" fmla="*/ 2871794 w 8851901"/>
              <a:gd name="connsiteY14988" fmla="*/ 370659 h 6857997"/>
              <a:gd name="connsiteX14989" fmla="*/ 2844809 w 8851901"/>
              <a:gd name="connsiteY14989" fmla="*/ 365897 h 6857997"/>
              <a:gd name="connsiteX14990" fmla="*/ 2819808 w 8851901"/>
              <a:gd name="connsiteY14990" fmla="*/ 361135 h 6857997"/>
              <a:gd name="connsiteX14991" fmla="*/ 2797585 w 8851901"/>
              <a:gd name="connsiteY14991" fmla="*/ 356372 h 6857997"/>
              <a:gd name="connsiteX14992" fmla="*/ 2798775 w 8851901"/>
              <a:gd name="connsiteY14992" fmla="*/ 354388 h 6857997"/>
              <a:gd name="connsiteX14993" fmla="*/ 2800363 w 8851901"/>
              <a:gd name="connsiteY14993" fmla="*/ 352801 h 6857997"/>
              <a:gd name="connsiteX14994" fmla="*/ 2801156 w 8851901"/>
              <a:gd name="connsiteY14994" fmla="*/ 351213 h 6857997"/>
              <a:gd name="connsiteX14995" fmla="*/ 2803140 w 8851901"/>
              <a:gd name="connsiteY14995" fmla="*/ 350420 h 6857997"/>
              <a:gd name="connsiteX14996" fmla="*/ 2806315 w 8851901"/>
              <a:gd name="connsiteY14996" fmla="*/ 348435 h 6857997"/>
              <a:gd name="connsiteX14997" fmla="*/ 2810284 w 8851901"/>
              <a:gd name="connsiteY14997" fmla="*/ 346848 h 6857997"/>
              <a:gd name="connsiteX14998" fmla="*/ 2814252 w 8851901"/>
              <a:gd name="connsiteY14998" fmla="*/ 345657 h 6857997"/>
              <a:gd name="connsiteX14999" fmla="*/ 2818221 w 8851901"/>
              <a:gd name="connsiteY14999" fmla="*/ 344070 h 6857997"/>
              <a:gd name="connsiteX15000" fmla="*/ 2819808 w 8851901"/>
              <a:gd name="connsiteY15000" fmla="*/ 342879 h 6857997"/>
              <a:gd name="connsiteX15001" fmla="*/ 2820998 w 8851901"/>
              <a:gd name="connsiteY15001" fmla="*/ 341689 h 6857997"/>
              <a:gd name="connsiteX15002" fmla="*/ 2822189 w 8851901"/>
              <a:gd name="connsiteY15002" fmla="*/ 339705 h 6857997"/>
              <a:gd name="connsiteX15003" fmla="*/ 2822983 w 8851901"/>
              <a:gd name="connsiteY15003" fmla="*/ 337720 h 6857997"/>
              <a:gd name="connsiteX15004" fmla="*/ 2816633 w 8851901"/>
              <a:gd name="connsiteY15004" fmla="*/ 335736 h 6857997"/>
              <a:gd name="connsiteX15005" fmla="*/ 2811474 w 8851901"/>
              <a:gd name="connsiteY15005" fmla="*/ 334149 h 6857997"/>
              <a:gd name="connsiteX15006" fmla="*/ 2806315 w 8851901"/>
              <a:gd name="connsiteY15006" fmla="*/ 333355 h 6857997"/>
              <a:gd name="connsiteX15007" fmla="*/ 2802744 w 8851901"/>
              <a:gd name="connsiteY15007" fmla="*/ 333355 h 6857997"/>
              <a:gd name="connsiteX15008" fmla="*/ 2799569 w 8851901"/>
              <a:gd name="connsiteY15008" fmla="*/ 333355 h 6857997"/>
              <a:gd name="connsiteX15009" fmla="*/ 2796791 w 8851901"/>
              <a:gd name="connsiteY15009" fmla="*/ 334149 h 6857997"/>
              <a:gd name="connsiteX15010" fmla="*/ 2794807 w 8851901"/>
              <a:gd name="connsiteY15010" fmla="*/ 335339 h 6857997"/>
              <a:gd name="connsiteX15011" fmla="*/ 2792823 w 8851901"/>
              <a:gd name="connsiteY15011" fmla="*/ 336133 h 6857997"/>
              <a:gd name="connsiteX15012" fmla="*/ 2792029 w 8851901"/>
              <a:gd name="connsiteY15012" fmla="*/ 338117 h 6857997"/>
              <a:gd name="connsiteX15013" fmla="*/ 2790441 w 8851901"/>
              <a:gd name="connsiteY15013" fmla="*/ 340102 h 6857997"/>
              <a:gd name="connsiteX15014" fmla="*/ 2788457 w 8851901"/>
              <a:gd name="connsiteY15014" fmla="*/ 344070 h 6857997"/>
              <a:gd name="connsiteX15015" fmla="*/ 2786473 w 8851901"/>
              <a:gd name="connsiteY15015" fmla="*/ 348832 h 6857997"/>
              <a:gd name="connsiteX15016" fmla="*/ 2785679 w 8851901"/>
              <a:gd name="connsiteY15016" fmla="*/ 350816 h 6857997"/>
              <a:gd name="connsiteX15017" fmla="*/ 2784092 w 8851901"/>
              <a:gd name="connsiteY15017" fmla="*/ 353198 h 6857997"/>
              <a:gd name="connsiteX15018" fmla="*/ 2777743 w 8851901"/>
              <a:gd name="connsiteY15018" fmla="*/ 348038 h 6857997"/>
              <a:gd name="connsiteX15019" fmla="*/ 2772980 w 8851901"/>
              <a:gd name="connsiteY15019" fmla="*/ 344467 h 6857997"/>
              <a:gd name="connsiteX15020" fmla="*/ 2768615 w 8851901"/>
              <a:gd name="connsiteY15020" fmla="*/ 342086 h 6857997"/>
              <a:gd name="connsiteX15021" fmla="*/ 2763456 w 8851901"/>
              <a:gd name="connsiteY15021" fmla="*/ 340498 h 6857997"/>
              <a:gd name="connsiteX15022" fmla="*/ 2758297 w 8851901"/>
              <a:gd name="connsiteY15022" fmla="*/ 339705 h 6857997"/>
              <a:gd name="connsiteX15023" fmla="*/ 2751154 w 8851901"/>
              <a:gd name="connsiteY15023" fmla="*/ 338514 h 6857997"/>
              <a:gd name="connsiteX15024" fmla="*/ 2742027 w 8851901"/>
              <a:gd name="connsiteY15024" fmla="*/ 337324 h 6857997"/>
              <a:gd name="connsiteX15025" fmla="*/ 2730518 w 8851901"/>
              <a:gd name="connsiteY15025" fmla="*/ 334942 h 6857997"/>
              <a:gd name="connsiteX15026" fmla="*/ 2730121 w 8851901"/>
              <a:gd name="connsiteY15026" fmla="*/ 331768 h 6857997"/>
              <a:gd name="connsiteX15027" fmla="*/ 2729328 w 8851901"/>
              <a:gd name="connsiteY15027" fmla="*/ 328990 h 6857997"/>
              <a:gd name="connsiteX15028" fmla="*/ 2728534 w 8851901"/>
              <a:gd name="connsiteY15028" fmla="*/ 326609 h 6857997"/>
              <a:gd name="connsiteX15029" fmla="*/ 2727740 w 8851901"/>
              <a:gd name="connsiteY15029" fmla="*/ 324624 h 6857997"/>
              <a:gd name="connsiteX15030" fmla="*/ 2726153 w 8851901"/>
              <a:gd name="connsiteY15030" fmla="*/ 322640 h 6857997"/>
              <a:gd name="connsiteX15031" fmla="*/ 2724565 w 8851901"/>
              <a:gd name="connsiteY15031" fmla="*/ 320656 h 6857997"/>
              <a:gd name="connsiteX15032" fmla="*/ 2720597 w 8851901"/>
              <a:gd name="connsiteY15032" fmla="*/ 317878 h 6857997"/>
              <a:gd name="connsiteX15033" fmla="*/ 2716232 w 8851901"/>
              <a:gd name="connsiteY15033" fmla="*/ 315100 h 6857997"/>
              <a:gd name="connsiteX15034" fmla="*/ 2711470 w 8851901"/>
              <a:gd name="connsiteY15034" fmla="*/ 313512 h 6857997"/>
              <a:gd name="connsiteX15035" fmla="*/ 2706311 w 8851901"/>
              <a:gd name="connsiteY15035" fmla="*/ 311925 h 6857997"/>
              <a:gd name="connsiteX15036" fmla="*/ 2700755 w 8851901"/>
              <a:gd name="connsiteY15036" fmla="*/ 310338 h 6857997"/>
              <a:gd name="connsiteX15037" fmla="*/ 2689246 w 8851901"/>
              <a:gd name="connsiteY15037" fmla="*/ 307957 h 6857997"/>
              <a:gd name="connsiteX15038" fmla="*/ 2683294 w 8851901"/>
              <a:gd name="connsiteY15038" fmla="*/ 306369 h 6857997"/>
              <a:gd name="connsiteX15039" fmla="*/ 2677738 w 8851901"/>
              <a:gd name="connsiteY15039" fmla="*/ 303988 h 6857997"/>
              <a:gd name="connsiteX15040" fmla="*/ 2672579 w 8851901"/>
              <a:gd name="connsiteY15040" fmla="*/ 301607 h 6857997"/>
              <a:gd name="connsiteX15041" fmla="*/ 2668214 w 8851901"/>
              <a:gd name="connsiteY15041" fmla="*/ 298035 h 6857997"/>
              <a:gd name="connsiteX15042" fmla="*/ 2663848 w 8851901"/>
              <a:gd name="connsiteY15042" fmla="*/ 293670 h 6857997"/>
              <a:gd name="connsiteX15043" fmla="*/ 2661864 w 8851901"/>
              <a:gd name="connsiteY15043" fmla="*/ 291289 h 6857997"/>
              <a:gd name="connsiteX15044" fmla="*/ 2660277 w 8851901"/>
              <a:gd name="connsiteY15044" fmla="*/ 288908 h 6857997"/>
              <a:gd name="connsiteX15045" fmla="*/ 2658293 w 8851901"/>
              <a:gd name="connsiteY15045" fmla="*/ 288908 h 6857997"/>
              <a:gd name="connsiteX15046" fmla="*/ 2656308 w 8851901"/>
              <a:gd name="connsiteY15046" fmla="*/ 289305 h 6857997"/>
              <a:gd name="connsiteX15047" fmla="*/ 2653134 w 8851901"/>
              <a:gd name="connsiteY15047" fmla="*/ 290892 h 6857997"/>
              <a:gd name="connsiteX15048" fmla="*/ 2649562 w 8851901"/>
              <a:gd name="connsiteY15048" fmla="*/ 292083 h 6857997"/>
              <a:gd name="connsiteX15049" fmla="*/ 2647578 w 8851901"/>
              <a:gd name="connsiteY15049" fmla="*/ 292083 h 6857997"/>
              <a:gd name="connsiteX15050" fmla="*/ 2645197 w 8851901"/>
              <a:gd name="connsiteY15050" fmla="*/ 292083 h 6857997"/>
              <a:gd name="connsiteX15051" fmla="*/ 2644800 w 8851901"/>
              <a:gd name="connsiteY15051" fmla="*/ 294861 h 6857997"/>
              <a:gd name="connsiteX15052" fmla="*/ 2644403 w 8851901"/>
              <a:gd name="connsiteY15052" fmla="*/ 297638 h 6857997"/>
              <a:gd name="connsiteX15053" fmla="*/ 2644403 w 8851901"/>
              <a:gd name="connsiteY15053" fmla="*/ 300020 h 6857997"/>
              <a:gd name="connsiteX15054" fmla="*/ 2645197 w 8851901"/>
              <a:gd name="connsiteY15054" fmla="*/ 302797 h 6857997"/>
              <a:gd name="connsiteX15055" fmla="*/ 2646387 w 8851901"/>
              <a:gd name="connsiteY15055" fmla="*/ 304385 h 6857997"/>
              <a:gd name="connsiteX15056" fmla="*/ 2647578 w 8851901"/>
              <a:gd name="connsiteY15056" fmla="*/ 306369 h 6857997"/>
              <a:gd name="connsiteX15057" fmla="*/ 2651546 w 8851901"/>
              <a:gd name="connsiteY15057" fmla="*/ 309941 h 6857997"/>
              <a:gd name="connsiteX15058" fmla="*/ 2655912 w 8851901"/>
              <a:gd name="connsiteY15058" fmla="*/ 312719 h 6857997"/>
              <a:gd name="connsiteX15059" fmla="*/ 2660277 w 8851901"/>
              <a:gd name="connsiteY15059" fmla="*/ 315100 h 6857997"/>
              <a:gd name="connsiteX15060" fmla="*/ 2665039 w 8851901"/>
              <a:gd name="connsiteY15060" fmla="*/ 318275 h 6857997"/>
              <a:gd name="connsiteX15061" fmla="*/ 2669007 w 8851901"/>
              <a:gd name="connsiteY15061" fmla="*/ 321053 h 6857997"/>
              <a:gd name="connsiteX15062" fmla="*/ 2658293 w 8851901"/>
              <a:gd name="connsiteY15062" fmla="*/ 317084 h 6857997"/>
              <a:gd name="connsiteX15063" fmla="*/ 2646784 w 8851901"/>
              <a:gd name="connsiteY15063" fmla="*/ 313909 h 6857997"/>
              <a:gd name="connsiteX15064" fmla="*/ 2634085 w 8851901"/>
              <a:gd name="connsiteY15064" fmla="*/ 309941 h 6857997"/>
              <a:gd name="connsiteX15065" fmla="*/ 2620196 w 8851901"/>
              <a:gd name="connsiteY15065" fmla="*/ 306369 h 6857997"/>
              <a:gd name="connsiteX15066" fmla="*/ 2592020 w 8851901"/>
              <a:gd name="connsiteY15066" fmla="*/ 299623 h 6857997"/>
              <a:gd name="connsiteX15067" fmla="*/ 2562256 w 8851901"/>
              <a:gd name="connsiteY15067" fmla="*/ 292083 h 6857997"/>
              <a:gd name="connsiteX15068" fmla="*/ 2547970 w 8851901"/>
              <a:gd name="connsiteY15068" fmla="*/ 288114 h 6857997"/>
              <a:gd name="connsiteX15069" fmla="*/ 2533287 w 8851901"/>
              <a:gd name="connsiteY15069" fmla="*/ 283749 h 6857997"/>
              <a:gd name="connsiteX15070" fmla="*/ 2519001 w 8851901"/>
              <a:gd name="connsiteY15070" fmla="*/ 278193 h 6857997"/>
              <a:gd name="connsiteX15071" fmla="*/ 2505508 w 8851901"/>
              <a:gd name="connsiteY15071" fmla="*/ 273034 h 6857997"/>
              <a:gd name="connsiteX15072" fmla="*/ 2492412 w 8851901"/>
              <a:gd name="connsiteY15072" fmla="*/ 267081 h 6857997"/>
              <a:gd name="connsiteX15073" fmla="*/ 2480507 w 8851901"/>
              <a:gd name="connsiteY15073" fmla="*/ 260335 h 6857997"/>
              <a:gd name="connsiteX15074" fmla="*/ 2474554 w 8851901"/>
              <a:gd name="connsiteY15074" fmla="*/ 256366 h 6857997"/>
              <a:gd name="connsiteX15075" fmla="*/ 2469395 w 8851901"/>
              <a:gd name="connsiteY15075" fmla="*/ 252794 h 6857997"/>
              <a:gd name="connsiteX15076" fmla="*/ 2463839 w 8851901"/>
              <a:gd name="connsiteY15076" fmla="*/ 248429 h 6857997"/>
              <a:gd name="connsiteX15077" fmla="*/ 2459077 w 8851901"/>
              <a:gd name="connsiteY15077" fmla="*/ 244461 h 6857997"/>
              <a:gd name="connsiteX15078" fmla="*/ 2456696 w 8851901"/>
              <a:gd name="connsiteY15078" fmla="*/ 245254 h 6857997"/>
              <a:gd name="connsiteX15079" fmla="*/ 2454315 w 8851901"/>
              <a:gd name="connsiteY15079" fmla="*/ 245651 h 6857997"/>
              <a:gd name="connsiteX15080" fmla="*/ 2450347 w 8851901"/>
              <a:gd name="connsiteY15080" fmla="*/ 248032 h 6857997"/>
              <a:gd name="connsiteX15081" fmla="*/ 2446378 w 8851901"/>
              <a:gd name="connsiteY15081" fmla="*/ 250413 h 6857997"/>
              <a:gd name="connsiteX15082" fmla="*/ 2443203 w 8851901"/>
              <a:gd name="connsiteY15082" fmla="*/ 253985 h 6857997"/>
              <a:gd name="connsiteX15083" fmla="*/ 2440029 w 8851901"/>
              <a:gd name="connsiteY15083" fmla="*/ 256763 h 6857997"/>
              <a:gd name="connsiteX15084" fmla="*/ 2436854 w 8851901"/>
              <a:gd name="connsiteY15084" fmla="*/ 259541 h 6857997"/>
              <a:gd name="connsiteX15085" fmla="*/ 2432885 w 8851901"/>
              <a:gd name="connsiteY15085" fmla="*/ 262319 h 6857997"/>
              <a:gd name="connsiteX15086" fmla="*/ 2428520 w 8851901"/>
              <a:gd name="connsiteY15086" fmla="*/ 264303 h 6857997"/>
              <a:gd name="connsiteX15087" fmla="*/ 2427726 w 8851901"/>
              <a:gd name="connsiteY15087" fmla="*/ 261128 h 6857997"/>
              <a:gd name="connsiteX15088" fmla="*/ 2426933 w 8851901"/>
              <a:gd name="connsiteY15088" fmla="*/ 258350 h 6857997"/>
              <a:gd name="connsiteX15089" fmla="*/ 2425345 w 8851901"/>
              <a:gd name="connsiteY15089" fmla="*/ 255969 h 6857997"/>
              <a:gd name="connsiteX15090" fmla="*/ 2424552 w 8851901"/>
              <a:gd name="connsiteY15090" fmla="*/ 253985 h 6857997"/>
              <a:gd name="connsiteX15091" fmla="*/ 2422568 w 8851901"/>
              <a:gd name="connsiteY15091" fmla="*/ 252397 h 6857997"/>
              <a:gd name="connsiteX15092" fmla="*/ 2420980 w 8851901"/>
              <a:gd name="connsiteY15092" fmla="*/ 250810 h 6857997"/>
              <a:gd name="connsiteX15093" fmla="*/ 2417012 w 8851901"/>
              <a:gd name="connsiteY15093" fmla="*/ 248429 h 6857997"/>
              <a:gd name="connsiteX15094" fmla="*/ 2412646 w 8851901"/>
              <a:gd name="connsiteY15094" fmla="*/ 247635 h 6857997"/>
              <a:gd name="connsiteX15095" fmla="*/ 2408281 w 8851901"/>
              <a:gd name="connsiteY15095" fmla="*/ 247238 h 6857997"/>
              <a:gd name="connsiteX15096" fmla="*/ 2403916 w 8851901"/>
              <a:gd name="connsiteY15096" fmla="*/ 247238 h 6857997"/>
              <a:gd name="connsiteX15097" fmla="*/ 2399551 w 8851901"/>
              <a:gd name="connsiteY15097" fmla="*/ 247635 h 6857997"/>
              <a:gd name="connsiteX15098" fmla="*/ 2392011 w 8851901"/>
              <a:gd name="connsiteY15098" fmla="*/ 248826 h 6857997"/>
              <a:gd name="connsiteX15099" fmla="*/ 2388836 w 8851901"/>
              <a:gd name="connsiteY15099" fmla="*/ 249619 h 6857997"/>
              <a:gd name="connsiteX15100" fmla="*/ 2386455 w 8851901"/>
              <a:gd name="connsiteY15100" fmla="*/ 248826 h 6857997"/>
              <a:gd name="connsiteX15101" fmla="*/ 2385661 w 8851901"/>
              <a:gd name="connsiteY15101" fmla="*/ 248429 h 6857997"/>
              <a:gd name="connsiteX15102" fmla="*/ 2384867 w 8851901"/>
              <a:gd name="connsiteY15102" fmla="*/ 248032 h 6857997"/>
              <a:gd name="connsiteX15103" fmla="*/ 2384867 w 8851901"/>
              <a:gd name="connsiteY15103" fmla="*/ 247238 h 6857997"/>
              <a:gd name="connsiteX15104" fmla="*/ 2386058 w 8851901"/>
              <a:gd name="connsiteY15104" fmla="*/ 244461 h 6857997"/>
              <a:gd name="connsiteX15105" fmla="*/ 2388439 w 8851901"/>
              <a:gd name="connsiteY15105" fmla="*/ 241286 h 6857997"/>
              <a:gd name="connsiteX15106" fmla="*/ 2378518 w 8851901"/>
              <a:gd name="connsiteY15106" fmla="*/ 244064 h 6857997"/>
              <a:gd name="connsiteX15107" fmla="*/ 2369390 w 8851901"/>
              <a:gd name="connsiteY15107" fmla="*/ 246445 h 6857997"/>
              <a:gd name="connsiteX15108" fmla="*/ 2360263 w 8851901"/>
              <a:gd name="connsiteY15108" fmla="*/ 248429 h 6857997"/>
              <a:gd name="connsiteX15109" fmla="*/ 2350342 w 8851901"/>
              <a:gd name="connsiteY15109" fmla="*/ 250810 h 6857997"/>
              <a:gd name="connsiteX15110" fmla="*/ 2341611 w 8851901"/>
              <a:gd name="connsiteY15110" fmla="*/ 254382 h 6857997"/>
              <a:gd name="connsiteX15111" fmla="*/ 2336849 w 8851901"/>
              <a:gd name="connsiteY15111" fmla="*/ 256366 h 6857997"/>
              <a:gd name="connsiteX15112" fmla="*/ 2332484 w 8851901"/>
              <a:gd name="connsiteY15112" fmla="*/ 258350 h 6857997"/>
              <a:gd name="connsiteX15113" fmla="*/ 2328119 w 8851901"/>
              <a:gd name="connsiteY15113" fmla="*/ 261128 h 6857997"/>
              <a:gd name="connsiteX15114" fmla="*/ 2323753 w 8851901"/>
              <a:gd name="connsiteY15114" fmla="*/ 264303 h 6857997"/>
              <a:gd name="connsiteX15115" fmla="*/ 2319388 w 8851901"/>
              <a:gd name="connsiteY15115" fmla="*/ 267478 h 6857997"/>
              <a:gd name="connsiteX15116" fmla="*/ 2315023 w 8851901"/>
              <a:gd name="connsiteY15116" fmla="*/ 271446 h 6857997"/>
              <a:gd name="connsiteX15117" fmla="*/ 2308673 w 8851901"/>
              <a:gd name="connsiteY15117" fmla="*/ 271446 h 6857997"/>
              <a:gd name="connsiteX15118" fmla="*/ 2304705 w 8851901"/>
              <a:gd name="connsiteY15118" fmla="*/ 271049 h 6857997"/>
              <a:gd name="connsiteX15119" fmla="*/ 2302721 w 8851901"/>
              <a:gd name="connsiteY15119" fmla="*/ 269859 h 6857997"/>
              <a:gd name="connsiteX15120" fmla="*/ 2302324 w 8851901"/>
              <a:gd name="connsiteY15120" fmla="*/ 269462 h 6857997"/>
              <a:gd name="connsiteX15121" fmla="*/ 2302324 w 8851901"/>
              <a:gd name="connsiteY15121" fmla="*/ 269065 h 6857997"/>
              <a:gd name="connsiteX15122" fmla="*/ 2302721 w 8851901"/>
              <a:gd name="connsiteY15122" fmla="*/ 267478 h 6857997"/>
              <a:gd name="connsiteX15123" fmla="*/ 2304308 w 8851901"/>
              <a:gd name="connsiteY15123" fmla="*/ 265494 h 6857997"/>
              <a:gd name="connsiteX15124" fmla="*/ 2308673 w 8851901"/>
              <a:gd name="connsiteY15124" fmla="*/ 262319 h 6857997"/>
              <a:gd name="connsiteX15125" fmla="*/ 2313039 w 8851901"/>
              <a:gd name="connsiteY15125" fmla="*/ 258747 h 6857997"/>
              <a:gd name="connsiteX15126" fmla="*/ 2315023 w 8851901"/>
              <a:gd name="connsiteY15126" fmla="*/ 256763 h 6857997"/>
              <a:gd name="connsiteX15127" fmla="*/ 2315420 w 8851901"/>
              <a:gd name="connsiteY15127" fmla="*/ 255175 h 6857997"/>
              <a:gd name="connsiteX15128" fmla="*/ 2315023 w 8851901"/>
              <a:gd name="connsiteY15128" fmla="*/ 254779 h 6857997"/>
              <a:gd name="connsiteX15129" fmla="*/ 2314229 w 8851901"/>
              <a:gd name="connsiteY15129" fmla="*/ 254382 h 6857997"/>
              <a:gd name="connsiteX15130" fmla="*/ 2312245 w 8851901"/>
              <a:gd name="connsiteY15130" fmla="*/ 253191 h 6857997"/>
              <a:gd name="connsiteX15131" fmla="*/ 2308673 w 8851901"/>
              <a:gd name="connsiteY15131" fmla="*/ 252794 h 6857997"/>
              <a:gd name="connsiteX15132" fmla="*/ 2302324 w 8851901"/>
              <a:gd name="connsiteY15132" fmla="*/ 252794 h 6857997"/>
              <a:gd name="connsiteX15133" fmla="*/ 2302721 w 8851901"/>
              <a:gd name="connsiteY15133" fmla="*/ 250413 h 6857997"/>
              <a:gd name="connsiteX15134" fmla="*/ 2303118 w 8851901"/>
              <a:gd name="connsiteY15134" fmla="*/ 248826 h 6857997"/>
              <a:gd name="connsiteX15135" fmla="*/ 2304705 w 8851901"/>
              <a:gd name="connsiteY15135" fmla="*/ 247635 h 6857997"/>
              <a:gd name="connsiteX15136" fmla="*/ 2305896 w 8851901"/>
              <a:gd name="connsiteY15136" fmla="*/ 247238 h 6857997"/>
              <a:gd name="connsiteX15137" fmla="*/ 2308673 w 8851901"/>
              <a:gd name="connsiteY15137" fmla="*/ 246445 h 6857997"/>
              <a:gd name="connsiteX15138" fmla="*/ 2311054 w 8851901"/>
              <a:gd name="connsiteY15138" fmla="*/ 246445 h 6857997"/>
              <a:gd name="connsiteX15139" fmla="*/ 2316213 w 8851901"/>
              <a:gd name="connsiteY15139" fmla="*/ 247238 h 6857997"/>
              <a:gd name="connsiteX15140" fmla="*/ 2328119 w 8851901"/>
              <a:gd name="connsiteY15140" fmla="*/ 248826 h 6857997"/>
              <a:gd name="connsiteX15141" fmla="*/ 2333278 w 8851901"/>
              <a:gd name="connsiteY15141" fmla="*/ 249619 h 6857997"/>
              <a:gd name="connsiteX15142" fmla="*/ 2335659 w 8851901"/>
              <a:gd name="connsiteY15142" fmla="*/ 249619 h 6857997"/>
              <a:gd name="connsiteX15143" fmla="*/ 2337643 w 8851901"/>
              <a:gd name="connsiteY15143" fmla="*/ 249619 h 6857997"/>
              <a:gd name="connsiteX15144" fmla="*/ 2332484 w 8851901"/>
              <a:gd name="connsiteY15144" fmla="*/ 244461 h 6857997"/>
              <a:gd name="connsiteX15145" fmla="*/ 2326531 w 8851901"/>
              <a:gd name="connsiteY15145" fmla="*/ 240095 h 6857997"/>
              <a:gd name="connsiteX15146" fmla="*/ 2321372 w 8851901"/>
              <a:gd name="connsiteY15146" fmla="*/ 236523 h 6857997"/>
              <a:gd name="connsiteX15147" fmla="*/ 2315023 w 8851901"/>
              <a:gd name="connsiteY15147" fmla="*/ 232555 h 6857997"/>
              <a:gd name="connsiteX15148" fmla="*/ 2308673 w 8851901"/>
              <a:gd name="connsiteY15148" fmla="*/ 229380 h 6857997"/>
              <a:gd name="connsiteX15149" fmla="*/ 2302324 w 8851901"/>
              <a:gd name="connsiteY15149" fmla="*/ 226999 h 6857997"/>
              <a:gd name="connsiteX15150" fmla="*/ 2295181 w 8851901"/>
              <a:gd name="connsiteY15150" fmla="*/ 225015 h 6857997"/>
              <a:gd name="connsiteX15151" fmla="*/ 2288434 w 8851901"/>
              <a:gd name="connsiteY15151" fmla="*/ 223824 h 6857997"/>
              <a:gd name="connsiteX15152" fmla="*/ 2281291 w 8851901"/>
              <a:gd name="connsiteY15152" fmla="*/ 222634 h 6857997"/>
              <a:gd name="connsiteX15153" fmla="*/ 2273354 w 8851901"/>
              <a:gd name="connsiteY15153" fmla="*/ 222237 h 6857997"/>
              <a:gd name="connsiteX15154" fmla="*/ 2265814 w 8851901"/>
              <a:gd name="connsiteY15154" fmla="*/ 222237 h 6857997"/>
              <a:gd name="connsiteX15155" fmla="*/ 2256687 w 8851901"/>
              <a:gd name="connsiteY15155" fmla="*/ 222634 h 6857997"/>
              <a:gd name="connsiteX15156" fmla="*/ 2247956 w 8851901"/>
              <a:gd name="connsiteY15156" fmla="*/ 223824 h 6857997"/>
              <a:gd name="connsiteX15157" fmla="*/ 2238829 w 8851901"/>
              <a:gd name="connsiteY15157" fmla="*/ 224618 h 6857997"/>
              <a:gd name="connsiteX15158" fmla="*/ 2228908 w 8851901"/>
              <a:gd name="connsiteY15158" fmla="*/ 226602 h 6857997"/>
              <a:gd name="connsiteX15159" fmla="*/ 2218987 w 8851901"/>
              <a:gd name="connsiteY15159" fmla="*/ 228983 h 6857997"/>
              <a:gd name="connsiteX15160" fmla="*/ 2220971 w 8851901"/>
              <a:gd name="connsiteY15160" fmla="*/ 231761 h 6857997"/>
              <a:gd name="connsiteX15161" fmla="*/ 2223352 w 8851901"/>
              <a:gd name="connsiteY15161" fmla="*/ 234539 h 6857997"/>
              <a:gd name="connsiteX15162" fmla="*/ 2225733 w 8851901"/>
              <a:gd name="connsiteY15162" fmla="*/ 236920 h 6857997"/>
              <a:gd name="connsiteX15163" fmla="*/ 2228908 w 8851901"/>
              <a:gd name="connsiteY15163" fmla="*/ 238905 h 6857997"/>
              <a:gd name="connsiteX15164" fmla="*/ 2236051 w 8851901"/>
              <a:gd name="connsiteY15164" fmla="*/ 242079 h 6857997"/>
              <a:gd name="connsiteX15165" fmla="*/ 2243591 w 8851901"/>
              <a:gd name="connsiteY15165" fmla="*/ 245254 h 6857997"/>
              <a:gd name="connsiteX15166" fmla="*/ 2259862 w 8851901"/>
              <a:gd name="connsiteY15166" fmla="*/ 250016 h 6857997"/>
              <a:gd name="connsiteX15167" fmla="*/ 2267005 w 8851901"/>
              <a:gd name="connsiteY15167" fmla="*/ 252794 h 6857997"/>
              <a:gd name="connsiteX15168" fmla="*/ 2270576 w 8851901"/>
              <a:gd name="connsiteY15168" fmla="*/ 254779 h 6857997"/>
              <a:gd name="connsiteX15169" fmla="*/ 2273751 w 8851901"/>
              <a:gd name="connsiteY15169" fmla="*/ 256763 h 6857997"/>
              <a:gd name="connsiteX15170" fmla="*/ 2272958 w 8851901"/>
              <a:gd name="connsiteY15170" fmla="*/ 259541 h 6857997"/>
              <a:gd name="connsiteX15171" fmla="*/ 2272164 w 8851901"/>
              <a:gd name="connsiteY15171" fmla="*/ 262319 h 6857997"/>
              <a:gd name="connsiteX15172" fmla="*/ 2270576 w 8851901"/>
              <a:gd name="connsiteY15172" fmla="*/ 264700 h 6857997"/>
              <a:gd name="connsiteX15173" fmla="*/ 2268592 w 8851901"/>
              <a:gd name="connsiteY15173" fmla="*/ 265890 h 6857997"/>
              <a:gd name="connsiteX15174" fmla="*/ 2264227 w 8851901"/>
              <a:gd name="connsiteY15174" fmla="*/ 269065 h 6857997"/>
              <a:gd name="connsiteX15175" fmla="*/ 2259862 w 8851901"/>
              <a:gd name="connsiteY15175" fmla="*/ 271843 h 6857997"/>
              <a:gd name="connsiteX15176" fmla="*/ 2255496 w 8851901"/>
              <a:gd name="connsiteY15176" fmla="*/ 275018 h 6857997"/>
              <a:gd name="connsiteX15177" fmla="*/ 2253512 w 8851901"/>
              <a:gd name="connsiteY15177" fmla="*/ 276209 h 6857997"/>
              <a:gd name="connsiteX15178" fmla="*/ 2251925 w 8851901"/>
              <a:gd name="connsiteY15178" fmla="*/ 278193 h 6857997"/>
              <a:gd name="connsiteX15179" fmla="*/ 2250734 w 8851901"/>
              <a:gd name="connsiteY15179" fmla="*/ 280574 h 6857997"/>
              <a:gd name="connsiteX15180" fmla="*/ 2249941 w 8851901"/>
              <a:gd name="connsiteY15180" fmla="*/ 283749 h 6857997"/>
              <a:gd name="connsiteX15181" fmla="*/ 2249544 w 8851901"/>
              <a:gd name="connsiteY15181" fmla="*/ 286923 h 6857997"/>
              <a:gd name="connsiteX15182" fmla="*/ 2249941 w 8851901"/>
              <a:gd name="connsiteY15182" fmla="*/ 291289 h 6857997"/>
              <a:gd name="connsiteX15183" fmla="*/ 2240813 w 8851901"/>
              <a:gd name="connsiteY15183" fmla="*/ 288908 h 6857997"/>
              <a:gd name="connsiteX15184" fmla="*/ 2232876 w 8851901"/>
              <a:gd name="connsiteY15184" fmla="*/ 288114 h 6857997"/>
              <a:gd name="connsiteX15185" fmla="*/ 2226130 w 8851901"/>
              <a:gd name="connsiteY15185" fmla="*/ 288114 h 6857997"/>
              <a:gd name="connsiteX15186" fmla="*/ 2221368 w 8851901"/>
              <a:gd name="connsiteY15186" fmla="*/ 288511 h 6857997"/>
              <a:gd name="connsiteX15187" fmla="*/ 2217003 w 8851901"/>
              <a:gd name="connsiteY15187" fmla="*/ 289305 h 6857997"/>
              <a:gd name="connsiteX15188" fmla="*/ 2213431 w 8851901"/>
              <a:gd name="connsiteY15188" fmla="*/ 291289 h 6857997"/>
              <a:gd name="connsiteX15189" fmla="*/ 2211050 w 8851901"/>
              <a:gd name="connsiteY15189" fmla="*/ 293273 h 6857997"/>
              <a:gd name="connsiteX15190" fmla="*/ 2209066 w 8851901"/>
              <a:gd name="connsiteY15190" fmla="*/ 295654 h 6857997"/>
              <a:gd name="connsiteX15191" fmla="*/ 2205891 w 8851901"/>
              <a:gd name="connsiteY15191" fmla="*/ 299623 h 6857997"/>
              <a:gd name="connsiteX15192" fmla="*/ 2203907 w 8851901"/>
              <a:gd name="connsiteY15192" fmla="*/ 301607 h 6857997"/>
              <a:gd name="connsiteX15193" fmla="*/ 2201923 w 8851901"/>
              <a:gd name="connsiteY15193" fmla="*/ 302797 h 6857997"/>
              <a:gd name="connsiteX15194" fmla="*/ 2199541 w 8851901"/>
              <a:gd name="connsiteY15194" fmla="*/ 303194 h 6857997"/>
              <a:gd name="connsiteX15195" fmla="*/ 2195970 w 8851901"/>
              <a:gd name="connsiteY15195" fmla="*/ 302797 h 6857997"/>
              <a:gd name="connsiteX15196" fmla="*/ 2192001 w 8851901"/>
              <a:gd name="connsiteY15196" fmla="*/ 301607 h 6857997"/>
              <a:gd name="connsiteX15197" fmla="*/ 2187239 w 8851901"/>
              <a:gd name="connsiteY15197" fmla="*/ 299226 h 6857997"/>
              <a:gd name="connsiteX15198" fmla="*/ 2188827 w 8851901"/>
              <a:gd name="connsiteY15198" fmla="*/ 302004 h 6857997"/>
              <a:gd name="connsiteX15199" fmla="*/ 2191208 w 8851901"/>
              <a:gd name="connsiteY15199" fmla="*/ 304385 h 6857997"/>
              <a:gd name="connsiteX15200" fmla="*/ 2193986 w 8851901"/>
              <a:gd name="connsiteY15200" fmla="*/ 306369 h 6857997"/>
              <a:gd name="connsiteX15201" fmla="*/ 2197557 w 8851901"/>
              <a:gd name="connsiteY15201" fmla="*/ 308353 h 6857997"/>
              <a:gd name="connsiteX15202" fmla="*/ 2200732 w 8851901"/>
              <a:gd name="connsiteY15202" fmla="*/ 309941 h 6857997"/>
              <a:gd name="connsiteX15203" fmla="*/ 2205097 w 8851901"/>
              <a:gd name="connsiteY15203" fmla="*/ 311528 h 6857997"/>
              <a:gd name="connsiteX15204" fmla="*/ 2213828 w 8851901"/>
              <a:gd name="connsiteY15204" fmla="*/ 312719 h 6857997"/>
              <a:gd name="connsiteX15205" fmla="*/ 2210653 w 8851901"/>
              <a:gd name="connsiteY15205" fmla="*/ 315100 h 6857997"/>
              <a:gd name="connsiteX15206" fmla="*/ 2206685 w 8851901"/>
              <a:gd name="connsiteY15206" fmla="*/ 317878 h 6857997"/>
              <a:gd name="connsiteX15207" fmla="*/ 2202319 w 8851901"/>
              <a:gd name="connsiteY15207" fmla="*/ 319068 h 6857997"/>
              <a:gd name="connsiteX15208" fmla="*/ 2197954 w 8851901"/>
              <a:gd name="connsiteY15208" fmla="*/ 320656 h 6857997"/>
              <a:gd name="connsiteX15209" fmla="*/ 2192398 w 8851901"/>
              <a:gd name="connsiteY15209" fmla="*/ 321450 h 6857997"/>
              <a:gd name="connsiteX15210" fmla="*/ 2187239 w 8851901"/>
              <a:gd name="connsiteY15210" fmla="*/ 322243 h 6857997"/>
              <a:gd name="connsiteX15211" fmla="*/ 2175334 w 8851901"/>
              <a:gd name="connsiteY15211" fmla="*/ 322640 h 6857997"/>
              <a:gd name="connsiteX15212" fmla="*/ 2163032 w 8851901"/>
              <a:gd name="connsiteY15212" fmla="*/ 322243 h 6857997"/>
              <a:gd name="connsiteX15213" fmla="*/ 2149539 w 8851901"/>
              <a:gd name="connsiteY15213" fmla="*/ 321450 h 6857997"/>
              <a:gd name="connsiteX15214" fmla="*/ 2136443 w 8851901"/>
              <a:gd name="connsiteY15214" fmla="*/ 321053 h 6857997"/>
              <a:gd name="connsiteX15215" fmla="*/ 2123744 w 8851901"/>
              <a:gd name="connsiteY15215" fmla="*/ 321053 h 6857997"/>
              <a:gd name="connsiteX15216" fmla="*/ 2124538 w 8851901"/>
              <a:gd name="connsiteY15216" fmla="*/ 327402 h 6857997"/>
              <a:gd name="connsiteX15217" fmla="*/ 2125729 w 8851901"/>
              <a:gd name="connsiteY15217" fmla="*/ 331371 h 6857997"/>
              <a:gd name="connsiteX15218" fmla="*/ 2127316 w 8851901"/>
              <a:gd name="connsiteY15218" fmla="*/ 334149 h 6857997"/>
              <a:gd name="connsiteX15219" fmla="*/ 2128110 w 8851901"/>
              <a:gd name="connsiteY15219" fmla="*/ 335339 h 6857997"/>
              <a:gd name="connsiteX15220" fmla="*/ 2129697 w 8851901"/>
              <a:gd name="connsiteY15220" fmla="*/ 335736 h 6857997"/>
              <a:gd name="connsiteX15221" fmla="*/ 2132078 w 8851901"/>
              <a:gd name="connsiteY15221" fmla="*/ 336133 h 6857997"/>
              <a:gd name="connsiteX15222" fmla="*/ 2135253 w 8851901"/>
              <a:gd name="connsiteY15222" fmla="*/ 335736 h 6857997"/>
              <a:gd name="connsiteX15223" fmla="*/ 2138428 w 8851901"/>
              <a:gd name="connsiteY15223" fmla="*/ 334942 h 6857997"/>
              <a:gd name="connsiteX15224" fmla="*/ 2142396 w 8851901"/>
              <a:gd name="connsiteY15224" fmla="*/ 333355 h 6857997"/>
              <a:gd name="connsiteX15225" fmla="*/ 2151127 w 8851901"/>
              <a:gd name="connsiteY15225" fmla="*/ 329783 h 6857997"/>
              <a:gd name="connsiteX15226" fmla="*/ 2155889 w 8851901"/>
              <a:gd name="connsiteY15226" fmla="*/ 327799 h 6857997"/>
              <a:gd name="connsiteX15227" fmla="*/ 2161444 w 8851901"/>
              <a:gd name="connsiteY15227" fmla="*/ 326609 h 6857997"/>
              <a:gd name="connsiteX15228" fmla="*/ 2166603 w 8851901"/>
              <a:gd name="connsiteY15228" fmla="*/ 325815 h 6857997"/>
              <a:gd name="connsiteX15229" fmla="*/ 2172556 w 8851901"/>
              <a:gd name="connsiteY15229" fmla="*/ 325815 h 6857997"/>
              <a:gd name="connsiteX15230" fmla="*/ 2178906 w 8851901"/>
              <a:gd name="connsiteY15230" fmla="*/ 327005 h 6857997"/>
              <a:gd name="connsiteX15231" fmla="*/ 2185652 w 8851901"/>
              <a:gd name="connsiteY15231" fmla="*/ 328990 h 6857997"/>
              <a:gd name="connsiteX15232" fmla="*/ 2184461 w 8851901"/>
              <a:gd name="connsiteY15232" fmla="*/ 331768 h 6857997"/>
              <a:gd name="connsiteX15233" fmla="*/ 2182477 w 8851901"/>
              <a:gd name="connsiteY15233" fmla="*/ 333752 h 6857997"/>
              <a:gd name="connsiteX15234" fmla="*/ 2178112 w 8851901"/>
              <a:gd name="connsiteY15234" fmla="*/ 337324 h 6857997"/>
              <a:gd name="connsiteX15235" fmla="*/ 2176128 w 8851901"/>
              <a:gd name="connsiteY15235" fmla="*/ 339308 h 6857997"/>
              <a:gd name="connsiteX15236" fmla="*/ 2173747 w 8851901"/>
              <a:gd name="connsiteY15236" fmla="*/ 341292 h 6857997"/>
              <a:gd name="connsiteX15237" fmla="*/ 2172159 w 8851901"/>
              <a:gd name="connsiteY15237" fmla="*/ 343673 h 6857997"/>
              <a:gd name="connsiteX15238" fmla="*/ 2170969 w 8851901"/>
              <a:gd name="connsiteY15238" fmla="*/ 346451 h 6857997"/>
              <a:gd name="connsiteX15239" fmla="*/ 2195970 w 8851901"/>
              <a:gd name="connsiteY15239" fmla="*/ 355579 h 6857997"/>
              <a:gd name="connsiteX15240" fmla="*/ 2219384 w 8851901"/>
              <a:gd name="connsiteY15240" fmla="*/ 365500 h 6857997"/>
              <a:gd name="connsiteX15241" fmla="*/ 2241210 w 8851901"/>
              <a:gd name="connsiteY15241" fmla="*/ 374627 h 6857997"/>
              <a:gd name="connsiteX15242" fmla="*/ 2262243 w 8851901"/>
              <a:gd name="connsiteY15242" fmla="*/ 384549 h 6857997"/>
              <a:gd name="connsiteX15243" fmla="*/ 2283275 w 8851901"/>
              <a:gd name="connsiteY15243" fmla="*/ 393676 h 6857997"/>
              <a:gd name="connsiteX15244" fmla="*/ 2304308 w 8851901"/>
              <a:gd name="connsiteY15244" fmla="*/ 402407 h 6857997"/>
              <a:gd name="connsiteX15245" fmla="*/ 2326531 w 8851901"/>
              <a:gd name="connsiteY15245" fmla="*/ 410741 h 6857997"/>
              <a:gd name="connsiteX15246" fmla="*/ 2337643 w 8851901"/>
              <a:gd name="connsiteY15246" fmla="*/ 414709 h 6857997"/>
              <a:gd name="connsiteX15247" fmla="*/ 2349945 w 8851901"/>
              <a:gd name="connsiteY15247" fmla="*/ 418678 h 6857997"/>
              <a:gd name="connsiteX15248" fmla="*/ 2351929 w 8851901"/>
              <a:gd name="connsiteY15248" fmla="*/ 414709 h 6857997"/>
              <a:gd name="connsiteX15249" fmla="*/ 2353914 w 8851901"/>
              <a:gd name="connsiteY15249" fmla="*/ 411931 h 6857997"/>
              <a:gd name="connsiteX15250" fmla="*/ 2356295 w 8851901"/>
              <a:gd name="connsiteY15250" fmla="*/ 409153 h 6857997"/>
              <a:gd name="connsiteX15251" fmla="*/ 2358279 w 8851901"/>
              <a:gd name="connsiteY15251" fmla="*/ 407566 h 6857997"/>
              <a:gd name="connsiteX15252" fmla="*/ 2360263 w 8851901"/>
              <a:gd name="connsiteY15252" fmla="*/ 405979 h 6857997"/>
              <a:gd name="connsiteX15253" fmla="*/ 2362247 w 8851901"/>
              <a:gd name="connsiteY15253" fmla="*/ 404788 h 6857997"/>
              <a:gd name="connsiteX15254" fmla="*/ 2364628 w 8851901"/>
              <a:gd name="connsiteY15254" fmla="*/ 404391 h 6857997"/>
              <a:gd name="connsiteX15255" fmla="*/ 2366613 w 8851901"/>
              <a:gd name="connsiteY15255" fmla="*/ 404391 h 6857997"/>
              <a:gd name="connsiteX15256" fmla="*/ 2368597 w 8851901"/>
              <a:gd name="connsiteY15256" fmla="*/ 404788 h 6857997"/>
              <a:gd name="connsiteX15257" fmla="*/ 2370978 w 8851901"/>
              <a:gd name="connsiteY15257" fmla="*/ 405979 h 6857997"/>
              <a:gd name="connsiteX15258" fmla="*/ 2375343 w 8851901"/>
              <a:gd name="connsiteY15258" fmla="*/ 408360 h 6857997"/>
              <a:gd name="connsiteX15259" fmla="*/ 2379708 w 8851901"/>
              <a:gd name="connsiteY15259" fmla="*/ 411931 h 6857997"/>
              <a:gd name="connsiteX15260" fmla="*/ 2384471 w 8851901"/>
              <a:gd name="connsiteY15260" fmla="*/ 416297 h 6857997"/>
              <a:gd name="connsiteX15261" fmla="*/ 2394788 w 8851901"/>
              <a:gd name="connsiteY15261" fmla="*/ 427012 h 6857997"/>
              <a:gd name="connsiteX15262" fmla="*/ 2399947 w 8851901"/>
              <a:gd name="connsiteY15262" fmla="*/ 432171 h 6857997"/>
              <a:gd name="connsiteX15263" fmla="*/ 2405900 w 8851901"/>
              <a:gd name="connsiteY15263" fmla="*/ 437727 h 6857997"/>
              <a:gd name="connsiteX15264" fmla="*/ 2412250 w 8851901"/>
              <a:gd name="connsiteY15264" fmla="*/ 442489 h 6857997"/>
              <a:gd name="connsiteX15265" fmla="*/ 2418996 w 8851901"/>
              <a:gd name="connsiteY15265" fmla="*/ 446854 h 6857997"/>
              <a:gd name="connsiteX15266" fmla="*/ 2426536 w 8851901"/>
              <a:gd name="connsiteY15266" fmla="*/ 450426 h 6857997"/>
              <a:gd name="connsiteX15267" fmla="*/ 2430504 w 8851901"/>
              <a:gd name="connsiteY15267" fmla="*/ 451617 h 6857997"/>
              <a:gd name="connsiteX15268" fmla="*/ 2434076 w 8851901"/>
              <a:gd name="connsiteY15268" fmla="*/ 452807 h 6857997"/>
              <a:gd name="connsiteX15269" fmla="*/ 2416615 w 8851901"/>
              <a:gd name="connsiteY15269" fmla="*/ 451617 h 6857997"/>
              <a:gd name="connsiteX15270" fmla="*/ 2407884 w 8851901"/>
              <a:gd name="connsiteY15270" fmla="*/ 451617 h 6857997"/>
              <a:gd name="connsiteX15271" fmla="*/ 2403519 w 8851901"/>
              <a:gd name="connsiteY15271" fmla="*/ 452013 h 6857997"/>
              <a:gd name="connsiteX15272" fmla="*/ 2399551 w 8851901"/>
              <a:gd name="connsiteY15272" fmla="*/ 453204 h 6857997"/>
              <a:gd name="connsiteX15273" fmla="*/ 2395582 w 8851901"/>
              <a:gd name="connsiteY15273" fmla="*/ 453998 h 6857997"/>
              <a:gd name="connsiteX15274" fmla="*/ 2392407 w 8851901"/>
              <a:gd name="connsiteY15274" fmla="*/ 455585 h 6857997"/>
              <a:gd name="connsiteX15275" fmla="*/ 2389233 w 8851901"/>
              <a:gd name="connsiteY15275" fmla="*/ 457569 h 6857997"/>
              <a:gd name="connsiteX15276" fmla="*/ 2386852 w 8851901"/>
              <a:gd name="connsiteY15276" fmla="*/ 459950 h 6857997"/>
              <a:gd name="connsiteX15277" fmla="*/ 2385661 w 8851901"/>
              <a:gd name="connsiteY15277" fmla="*/ 462728 h 6857997"/>
              <a:gd name="connsiteX15278" fmla="*/ 2384074 w 8851901"/>
              <a:gd name="connsiteY15278" fmla="*/ 466300 h 6857997"/>
              <a:gd name="connsiteX15279" fmla="*/ 2384074 w 8851901"/>
              <a:gd name="connsiteY15279" fmla="*/ 470665 h 6857997"/>
              <a:gd name="connsiteX15280" fmla="*/ 2384471 w 8851901"/>
              <a:gd name="connsiteY15280" fmla="*/ 475428 h 6857997"/>
              <a:gd name="connsiteX15281" fmla="*/ 2384074 w 8851901"/>
              <a:gd name="connsiteY15281" fmla="*/ 476221 h 6857997"/>
              <a:gd name="connsiteX15282" fmla="*/ 2380502 w 8851901"/>
              <a:gd name="connsiteY15282" fmla="*/ 476221 h 6857997"/>
              <a:gd name="connsiteX15283" fmla="*/ 2377724 w 8851901"/>
              <a:gd name="connsiteY15283" fmla="*/ 475428 h 6857997"/>
              <a:gd name="connsiteX15284" fmla="*/ 2375343 w 8851901"/>
              <a:gd name="connsiteY15284" fmla="*/ 475031 h 6857997"/>
              <a:gd name="connsiteX15285" fmla="*/ 2373359 w 8851901"/>
              <a:gd name="connsiteY15285" fmla="*/ 474237 h 6857997"/>
              <a:gd name="connsiteX15286" fmla="*/ 2371375 w 8851901"/>
              <a:gd name="connsiteY15286" fmla="*/ 472650 h 6857997"/>
              <a:gd name="connsiteX15287" fmla="*/ 2370581 w 8851901"/>
              <a:gd name="connsiteY15287" fmla="*/ 471062 h 6857997"/>
              <a:gd name="connsiteX15288" fmla="*/ 2368597 w 8851901"/>
              <a:gd name="connsiteY15288" fmla="*/ 467887 h 6857997"/>
              <a:gd name="connsiteX15289" fmla="*/ 2367406 w 8851901"/>
              <a:gd name="connsiteY15289" fmla="*/ 463919 h 6857997"/>
              <a:gd name="connsiteX15290" fmla="*/ 2366216 w 8851901"/>
              <a:gd name="connsiteY15290" fmla="*/ 459950 h 6857997"/>
              <a:gd name="connsiteX15291" fmla="*/ 2365025 w 8851901"/>
              <a:gd name="connsiteY15291" fmla="*/ 458363 h 6857997"/>
              <a:gd name="connsiteX15292" fmla="*/ 2363438 w 8851901"/>
              <a:gd name="connsiteY15292" fmla="*/ 457172 h 6857997"/>
              <a:gd name="connsiteX15293" fmla="*/ 2362247 w 8851901"/>
              <a:gd name="connsiteY15293" fmla="*/ 455982 h 6857997"/>
              <a:gd name="connsiteX15294" fmla="*/ 2359866 w 8851901"/>
              <a:gd name="connsiteY15294" fmla="*/ 455188 h 6857997"/>
              <a:gd name="connsiteX15295" fmla="*/ 2358676 w 8851901"/>
              <a:gd name="connsiteY15295" fmla="*/ 458363 h 6857997"/>
              <a:gd name="connsiteX15296" fmla="*/ 2357882 w 8851901"/>
              <a:gd name="connsiteY15296" fmla="*/ 461538 h 6857997"/>
              <a:gd name="connsiteX15297" fmla="*/ 2357882 w 8851901"/>
              <a:gd name="connsiteY15297" fmla="*/ 463919 h 6857997"/>
              <a:gd name="connsiteX15298" fmla="*/ 2358279 w 8851901"/>
              <a:gd name="connsiteY15298" fmla="*/ 466300 h 6857997"/>
              <a:gd name="connsiteX15299" fmla="*/ 2358676 w 8851901"/>
              <a:gd name="connsiteY15299" fmla="*/ 468284 h 6857997"/>
              <a:gd name="connsiteX15300" fmla="*/ 2359866 w 8851901"/>
              <a:gd name="connsiteY15300" fmla="*/ 469872 h 6857997"/>
              <a:gd name="connsiteX15301" fmla="*/ 2360660 w 8851901"/>
              <a:gd name="connsiteY15301" fmla="*/ 471062 h 6857997"/>
              <a:gd name="connsiteX15302" fmla="*/ 2362247 w 8851901"/>
              <a:gd name="connsiteY15302" fmla="*/ 472650 h 6857997"/>
              <a:gd name="connsiteX15303" fmla="*/ 2365422 w 8851901"/>
              <a:gd name="connsiteY15303" fmla="*/ 474634 h 6857997"/>
              <a:gd name="connsiteX15304" fmla="*/ 2369390 w 8851901"/>
              <a:gd name="connsiteY15304" fmla="*/ 476618 h 6857997"/>
              <a:gd name="connsiteX15305" fmla="*/ 2373359 w 8851901"/>
              <a:gd name="connsiteY15305" fmla="*/ 478602 h 6857997"/>
              <a:gd name="connsiteX15306" fmla="*/ 2377327 w 8851901"/>
              <a:gd name="connsiteY15306" fmla="*/ 480983 h 6857997"/>
              <a:gd name="connsiteX15307" fmla="*/ 2380502 w 8851901"/>
              <a:gd name="connsiteY15307" fmla="*/ 478206 h 6857997"/>
              <a:gd name="connsiteX15308" fmla="*/ 2384074 w 8851901"/>
              <a:gd name="connsiteY15308" fmla="*/ 476221 h 6857997"/>
              <a:gd name="connsiteX15309" fmla="*/ 2384471 w 8851901"/>
              <a:gd name="connsiteY15309" fmla="*/ 476221 h 6857997"/>
              <a:gd name="connsiteX15310" fmla="*/ 2384471 w 8851901"/>
              <a:gd name="connsiteY15310" fmla="*/ 475428 h 6857997"/>
              <a:gd name="connsiteX15311" fmla="*/ 2388439 w 8851901"/>
              <a:gd name="connsiteY15311" fmla="*/ 473046 h 6857997"/>
              <a:gd name="connsiteX15312" fmla="*/ 2392804 w 8851901"/>
              <a:gd name="connsiteY15312" fmla="*/ 471062 h 6857997"/>
              <a:gd name="connsiteX15313" fmla="*/ 2396773 w 8851901"/>
              <a:gd name="connsiteY15313" fmla="*/ 469872 h 6857997"/>
              <a:gd name="connsiteX15314" fmla="*/ 2400741 w 8851901"/>
              <a:gd name="connsiteY15314" fmla="*/ 468681 h 6857997"/>
              <a:gd name="connsiteX15315" fmla="*/ 2403916 w 8851901"/>
              <a:gd name="connsiteY15315" fmla="*/ 467887 h 6857997"/>
              <a:gd name="connsiteX15316" fmla="*/ 2407884 w 8851901"/>
              <a:gd name="connsiteY15316" fmla="*/ 467887 h 6857997"/>
              <a:gd name="connsiteX15317" fmla="*/ 2411853 w 8851901"/>
              <a:gd name="connsiteY15317" fmla="*/ 467887 h 6857997"/>
              <a:gd name="connsiteX15318" fmla="*/ 2415424 w 8851901"/>
              <a:gd name="connsiteY15318" fmla="*/ 468284 h 6857997"/>
              <a:gd name="connsiteX15319" fmla="*/ 2422964 w 8851901"/>
              <a:gd name="connsiteY15319" fmla="*/ 470268 h 6857997"/>
              <a:gd name="connsiteX15320" fmla="*/ 2430504 w 8851901"/>
              <a:gd name="connsiteY15320" fmla="*/ 472650 h 6857997"/>
              <a:gd name="connsiteX15321" fmla="*/ 2444394 w 8851901"/>
              <a:gd name="connsiteY15321" fmla="*/ 478602 h 6857997"/>
              <a:gd name="connsiteX15322" fmla="*/ 2446378 w 8851901"/>
              <a:gd name="connsiteY15322" fmla="*/ 476618 h 6857997"/>
              <a:gd name="connsiteX15323" fmla="*/ 2448362 w 8851901"/>
              <a:gd name="connsiteY15323" fmla="*/ 474237 h 6857997"/>
              <a:gd name="connsiteX15324" fmla="*/ 2449950 w 8851901"/>
              <a:gd name="connsiteY15324" fmla="*/ 471856 h 6857997"/>
              <a:gd name="connsiteX15325" fmla="*/ 2451140 w 8851901"/>
              <a:gd name="connsiteY15325" fmla="*/ 469078 h 6857997"/>
              <a:gd name="connsiteX15326" fmla="*/ 2452331 w 8851901"/>
              <a:gd name="connsiteY15326" fmla="*/ 466300 h 6857997"/>
              <a:gd name="connsiteX15327" fmla="*/ 2453124 w 8851901"/>
              <a:gd name="connsiteY15327" fmla="*/ 462728 h 6857997"/>
              <a:gd name="connsiteX15328" fmla="*/ 2454315 w 8851901"/>
              <a:gd name="connsiteY15328" fmla="*/ 455585 h 6857997"/>
              <a:gd name="connsiteX15329" fmla="*/ 2461061 w 8851901"/>
              <a:gd name="connsiteY15329" fmla="*/ 456776 h 6857997"/>
              <a:gd name="connsiteX15330" fmla="*/ 2467014 w 8851901"/>
              <a:gd name="connsiteY15330" fmla="*/ 457966 h 6857997"/>
              <a:gd name="connsiteX15331" fmla="*/ 2471776 w 8851901"/>
              <a:gd name="connsiteY15331" fmla="*/ 459553 h 6857997"/>
              <a:gd name="connsiteX15332" fmla="*/ 2475745 w 8851901"/>
              <a:gd name="connsiteY15332" fmla="*/ 461538 h 6857997"/>
              <a:gd name="connsiteX15333" fmla="*/ 2478919 w 8851901"/>
              <a:gd name="connsiteY15333" fmla="*/ 463522 h 6857997"/>
              <a:gd name="connsiteX15334" fmla="*/ 2482094 w 8851901"/>
              <a:gd name="connsiteY15334" fmla="*/ 465506 h 6857997"/>
              <a:gd name="connsiteX15335" fmla="*/ 2484078 w 8851901"/>
              <a:gd name="connsiteY15335" fmla="*/ 467887 h 6857997"/>
              <a:gd name="connsiteX15336" fmla="*/ 2485269 w 8851901"/>
              <a:gd name="connsiteY15336" fmla="*/ 470665 h 6857997"/>
              <a:gd name="connsiteX15337" fmla="*/ 2486459 w 8851901"/>
              <a:gd name="connsiteY15337" fmla="*/ 473046 h 6857997"/>
              <a:gd name="connsiteX15338" fmla="*/ 2486856 w 8851901"/>
              <a:gd name="connsiteY15338" fmla="*/ 476618 h 6857997"/>
              <a:gd name="connsiteX15339" fmla="*/ 2487650 w 8851901"/>
              <a:gd name="connsiteY15339" fmla="*/ 482968 h 6857997"/>
              <a:gd name="connsiteX15340" fmla="*/ 2488444 w 8851901"/>
              <a:gd name="connsiteY15340" fmla="*/ 489714 h 6857997"/>
              <a:gd name="connsiteX15341" fmla="*/ 2488840 w 8851901"/>
              <a:gd name="connsiteY15341" fmla="*/ 496858 h 6857997"/>
              <a:gd name="connsiteX15342" fmla="*/ 2497174 w 8851901"/>
              <a:gd name="connsiteY15342" fmla="*/ 495270 h 6857997"/>
              <a:gd name="connsiteX15343" fmla="*/ 2504317 w 8851901"/>
              <a:gd name="connsiteY15343" fmla="*/ 494080 h 6857997"/>
              <a:gd name="connsiteX15344" fmla="*/ 2511857 w 8851901"/>
              <a:gd name="connsiteY15344" fmla="*/ 493286 h 6857997"/>
              <a:gd name="connsiteX15345" fmla="*/ 2518604 w 8851901"/>
              <a:gd name="connsiteY15345" fmla="*/ 492095 h 6857997"/>
              <a:gd name="connsiteX15346" fmla="*/ 2525350 w 8851901"/>
              <a:gd name="connsiteY15346" fmla="*/ 492095 h 6857997"/>
              <a:gd name="connsiteX15347" fmla="*/ 2531700 w 8851901"/>
              <a:gd name="connsiteY15347" fmla="*/ 492095 h 6857997"/>
              <a:gd name="connsiteX15348" fmla="*/ 2538446 w 8851901"/>
              <a:gd name="connsiteY15348" fmla="*/ 492492 h 6857997"/>
              <a:gd name="connsiteX15349" fmla="*/ 2544795 w 8851901"/>
              <a:gd name="connsiteY15349" fmla="*/ 493683 h 6857997"/>
              <a:gd name="connsiteX15350" fmla="*/ 2558685 w 8851901"/>
              <a:gd name="connsiteY15350" fmla="*/ 496064 h 6857997"/>
              <a:gd name="connsiteX15351" fmla="*/ 2572971 w 8851901"/>
              <a:gd name="connsiteY15351" fmla="*/ 499635 h 6857997"/>
              <a:gd name="connsiteX15352" fmla="*/ 2589242 w 8851901"/>
              <a:gd name="connsiteY15352" fmla="*/ 504398 h 6857997"/>
              <a:gd name="connsiteX15353" fmla="*/ 2608290 w 8851901"/>
              <a:gd name="connsiteY15353" fmla="*/ 510350 h 6857997"/>
              <a:gd name="connsiteX15354" fmla="*/ 2611465 w 8851901"/>
              <a:gd name="connsiteY15354" fmla="*/ 510350 h 6857997"/>
              <a:gd name="connsiteX15355" fmla="*/ 2613449 w 8851901"/>
              <a:gd name="connsiteY15355" fmla="*/ 509557 h 6857997"/>
              <a:gd name="connsiteX15356" fmla="*/ 2615433 w 8851901"/>
              <a:gd name="connsiteY15356" fmla="*/ 509160 h 6857997"/>
              <a:gd name="connsiteX15357" fmla="*/ 2615830 w 8851901"/>
              <a:gd name="connsiteY15357" fmla="*/ 508366 h 6857997"/>
              <a:gd name="connsiteX15358" fmla="*/ 2616624 w 8851901"/>
              <a:gd name="connsiteY15358" fmla="*/ 506779 h 6857997"/>
              <a:gd name="connsiteX15359" fmla="*/ 2615830 w 8851901"/>
              <a:gd name="connsiteY15359" fmla="*/ 505191 h 6857997"/>
              <a:gd name="connsiteX15360" fmla="*/ 2614640 w 8851901"/>
              <a:gd name="connsiteY15360" fmla="*/ 502413 h 6857997"/>
              <a:gd name="connsiteX15361" fmla="*/ 2612656 w 8851901"/>
              <a:gd name="connsiteY15361" fmla="*/ 498445 h 6857997"/>
              <a:gd name="connsiteX15362" fmla="*/ 2611068 w 8851901"/>
              <a:gd name="connsiteY15362" fmla="*/ 494476 h 6857997"/>
              <a:gd name="connsiteX15363" fmla="*/ 2610671 w 8851901"/>
              <a:gd name="connsiteY15363" fmla="*/ 492492 h 6857997"/>
              <a:gd name="connsiteX15364" fmla="*/ 2610671 w 8851901"/>
              <a:gd name="connsiteY15364" fmla="*/ 490508 h 6857997"/>
              <a:gd name="connsiteX15365" fmla="*/ 2611068 w 8851901"/>
              <a:gd name="connsiteY15365" fmla="*/ 488920 h 6857997"/>
              <a:gd name="connsiteX15366" fmla="*/ 2612259 w 8851901"/>
              <a:gd name="connsiteY15366" fmla="*/ 486936 h 6857997"/>
              <a:gd name="connsiteX15367" fmla="*/ 2617815 w 8851901"/>
              <a:gd name="connsiteY15367" fmla="*/ 490508 h 6857997"/>
              <a:gd name="connsiteX15368" fmla="*/ 2623767 w 8851901"/>
              <a:gd name="connsiteY15368" fmla="*/ 494080 h 6857997"/>
              <a:gd name="connsiteX15369" fmla="*/ 2630117 w 8851901"/>
              <a:gd name="connsiteY15369" fmla="*/ 498048 h 6857997"/>
              <a:gd name="connsiteX15370" fmla="*/ 2636466 w 8851901"/>
              <a:gd name="connsiteY15370" fmla="*/ 501223 h 6857997"/>
              <a:gd name="connsiteX15371" fmla="*/ 2638847 w 8851901"/>
              <a:gd name="connsiteY15371" fmla="*/ 503207 h 6857997"/>
              <a:gd name="connsiteX15372" fmla="*/ 2641228 w 8851901"/>
              <a:gd name="connsiteY15372" fmla="*/ 505985 h 6857997"/>
              <a:gd name="connsiteX15373" fmla="*/ 2643213 w 8851901"/>
              <a:gd name="connsiteY15373" fmla="*/ 508366 h 6857997"/>
              <a:gd name="connsiteX15374" fmla="*/ 2645197 w 8851901"/>
              <a:gd name="connsiteY15374" fmla="*/ 510747 h 6857997"/>
              <a:gd name="connsiteX15375" fmla="*/ 2646387 w 8851901"/>
              <a:gd name="connsiteY15375" fmla="*/ 513525 h 6857997"/>
              <a:gd name="connsiteX15376" fmla="*/ 2646784 w 8851901"/>
              <a:gd name="connsiteY15376" fmla="*/ 517097 h 6857997"/>
              <a:gd name="connsiteX15377" fmla="*/ 2646784 w 8851901"/>
              <a:gd name="connsiteY15377" fmla="*/ 521065 h 6857997"/>
              <a:gd name="connsiteX15378" fmla="*/ 2646387 w 8851901"/>
              <a:gd name="connsiteY15378" fmla="*/ 524637 h 6857997"/>
              <a:gd name="connsiteX15379" fmla="*/ 2649562 w 8851901"/>
              <a:gd name="connsiteY15379" fmla="*/ 526224 h 6857997"/>
              <a:gd name="connsiteX15380" fmla="*/ 2652340 w 8851901"/>
              <a:gd name="connsiteY15380" fmla="*/ 526621 h 6857997"/>
              <a:gd name="connsiteX15381" fmla="*/ 2655118 w 8851901"/>
              <a:gd name="connsiteY15381" fmla="*/ 527415 h 6857997"/>
              <a:gd name="connsiteX15382" fmla="*/ 2657896 w 8851901"/>
              <a:gd name="connsiteY15382" fmla="*/ 527812 h 6857997"/>
              <a:gd name="connsiteX15383" fmla="*/ 2662261 w 8851901"/>
              <a:gd name="connsiteY15383" fmla="*/ 527415 h 6857997"/>
              <a:gd name="connsiteX15384" fmla="*/ 2666229 w 8851901"/>
              <a:gd name="connsiteY15384" fmla="*/ 526224 h 6857997"/>
              <a:gd name="connsiteX15385" fmla="*/ 2670198 w 8851901"/>
              <a:gd name="connsiteY15385" fmla="*/ 525431 h 6857997"/>
              <a:gd name="connsiteX15386" fmla="*/ 2674563 w 8851901"/>
              <a:gd name="connsiteY15386" fmla="*/ 524637 h 6857997"/>
              <a:gd name="connsiteX15387" fmla="*/ 2676944 w 8851901"/>
              <a:gd name="connsiteY15387" fmla="*/ 524637 h 6857997"/>
              <a:gd name="connsiteX15388" fmla="*/ 2679722 w 8851901"/>
              <a:gd name="connsiteY15388" fmla="*/ 525431 h 6857997"/>
              <a:gd name="connsiteX15389" fmla="*/ 2682897 w 8851901"/>
              <a:gd name="connsiteY15389" fmla="*/ 526224 h 6857997"/>
              <a:gd name="connsiteX15390" fmla="*/ 2686072 w 8851901"/>
              <a:gd name="connsiteY15390" fmla="*/ 527812 h 6857997"/>
              <a:gd name="connsiteX15391" fmla="*/ 2685278 w 8851901"/>
              <a:gd name="connsiteY15391" fmla="*/ 524240 h 6857997"/>
              <a:gd name="connsiteX15392" fmla="*/ 2684087 w 8851901"/>
              <a:gd name="connsiteY15392" fmla="*/ 521065 h 6857997"/>
              <a:gd name="connsiteX15393" fmla="*/ 2682103 w 8851901"/>
              <a:gd name="connsiteY15393" fmla="*/ 517891 h 6857997"/>
              <a:gd name="connsiteX15394" fmla="*/ 2680913 w 8851901"/>
              <a:gd name="connsiteY15394" fmla="*/ 515113 h 6857997"/>
              <a:gd name="connsiteX15395" fmla="*/ 2678532 w 8851901"/>
              <a:gd name="connsiteY15395" fmla="*/ 512732 h 6857997"/>
              <a:gd name="connsiteX15396" fmla="*/ 2675754 w 8851901"/>
              <a:gd name="connsiteY15396" fmla="*/ 509557 h 6857997"/>
              <a:gd name="connsiteX15397" fmla="*/ 2672976 w 8851901"/>
              <a:gd name="connsiteY15397" fmla="*/ 507572 h 6857997"/>
              <a:gd name="connsiteX15398" fmla="*/ 2670198 w 8851901"/>
              <a:gd name="connsiteY15398" fmla="*/ 505191 h 6857997"/>
              <a:gd name="connsiteX15399" fmla="*/ 2672579 w 8851901"/>
              <a:gd name="connsiteY15399" fmla="*/ 504794 h 6857997"/>
              <a:gd name="connsiteX15400" fmla="*/ 2674960 w 8851901"/>
              <a:gd name="connsiteY15400" fmla="*/ 504794 h 6857997"/>
              <a:gd name="connsiteX15401" fmla="*/ 2677341 w 8851901"/>
              <a:gd name="connsiteY15401" fmla="*/ 504794 h 6857997"/>
              <a:gd name="connsiteX15402" fmla="*/ 2679722 w 8851901"/>
              <a:gd name="connsiteY15402" fmla="*/ 505191 h 6857997"/>
              <a:gd name="connsiteX15403" fmla="*/ 2685278 w 8851901"/>
              <a:gd name="connsiteY15403" fmla="*/ 507572 h 6857997"/>
              <a:gd name="connsiteX15404" fmla="*/ 2690834 w 8851901"/>
              <a:gd name="connsiteY15404" fmla="*/ 510747 h 6857997"/>
              <a:gd name="connsiteX15405" fmla="*/ 2696786 w 8851901"/>
              <a:gd name="connsiteY15405" fmla="*/ 513922 h 6857997"/>
              <a:gd name="connsiteX15406" fmla="*/ 2702739 w 8851901"/>
              <a:gd name="connsiteY15406" fmla="*/ 518287 h 6857997"/>
              <a:gd name="connsiteX15407" fmla="*/ 2715041 w 8851901"/>
              <a:gd name="connsiteY15407" fmla="*/ 527415 h 6857997"/>
              <a:gd name="connsiteX15408" fmla="*/ 2721391 w 8851901"/>
              <a:gd name="connsiteY15408" fmla="*/ 530987 h 6857997"/>
              <a:gd name="connsiteX15409" fmla="*/ 2726947 w 8851901"/>
              <a:gd name="connsiteY15409" fmla="*/ 534558 h 6857997"/>
              <a:gd name="connsiteX15410" fmla="*/ 2733296 w 8851901"/>
              <a:gd name="connsiteY15410" fmla="*/ 536939 h 6857997"/>
              <a:gd name="connsiteX15411" fmla="*/ 2736471 w 8851901"/>
              <a:gd name="connsiteY15411" fmla="*/ 538130 h 6857997"/>
              <a:gd name="connsiteX15412" fmla="*/ 2739249 w 8851901"/>
              <a:gd name="connsiteY15412" fmla="*/ 538527 h 6857997"/>
              <a:gd name="connsiteX15413" fmla="*/ 2742027 w 8851901"/>
              <a:gd name="connsiteY15413" fmla="*/ 538527 h 6857997"/>
              <a:gd name="connsiteX15414" fmla="*/ 2745201 w 8851901"/>
              <a:gd name="connsiteY15414" fmla="*/ 538130 h 6857997"/>
              <a:gd name="connsiteX15415" fmla="*/ 2747979 w 8851901"/>
              <a:gd name="connsiteY15415" fmla="*/ 537336 h 6857997"/>
              <a:gd name="connsiteX15416" fmla="*/ 2751154 w 8851901"/>
              <a:gd name="connsiteY15416" fmla="*/ 536146 h 6857997"/>
              <a:gd name="connsiteX15417" fmla="*/ 2753535 w 8851901"/>
              <a:gd name="connsiteY15417" fmla="*/ 534558 h 6857997"/>
              <a:gd name="connsiteX15418" fmla="*/ 2756313 w 8851901"/>
              <a:gd name="connsiteY15418" fmla="*/ 532574 h 6857997"/>
              <a:gd name="connsiteX15419" fmla="*/ 2758694 w 8851901"/>
              <a:gd name="connsiteY15419" fmla="*/ 529796 h 6857997"/>
              <a:gd name="connsiteX15420" fmla="*/ 2761075 w 8851901"/>
              <a:gd name="connsiteY15420" fmla="*/ 526224 h 6857997"/>
              <a:gd name="connsiteX15421" fmla="*/ 2768615 w 8851901"/>
              <a:gd name="connsiteY15421" fmla="*/ 532177 h 6857997"/>
              <a:gd name="connsiteX15422" fmla="*/ 2776949 w 8851901"/>
              <a:gd name="connsiteY15422" fmla="*/ 538130 h 6857997"/>
              <a:gd name="connsiteX15423" fmla="*/ 2785679 w 8851901"/>
              <a:gd name="connsiteY15423" fmla="*/ 543686 h 6857997"/>
              <a:gd name="connsiteX15424" fmla="*/ 2794807 w 8851901"/>
              <a:gd name="connsiteY15424" fmla="*/ 549242 h 6857997"/>
              <a:gd name="connsiteX15425" fmla="*/ 2804728 w 8851901"/>
              <a:gd name="connsiteY15425" fmla="*/ 554401 h 6857997"/>
              <a:gd name="connsiteX15426" fmla="*/ 2814649 w 8851901"/>
              <a:gd name="connsiteY15426" fmla="*/ 559560 h 6857997"/>
              <a:gd name="connsiteX15427" fmla="*/ 2826157 w 8851901"/>
              <a:gd name="connsiteY15427" fmla="*/ 563925 h 6857997"/>
              <a:gd name="connsiteX15428" fmla="*/ 2837269 w 8851901"/>
              <a:gd name="connsiteY15428" fmla="*/ 567497 h 6857997"/>
              <a:gd name="connsiteX15429" fmla="*/ 2848381 w 8851901"/>
              <a:gd name="connsiteY15429" fmla="*/ 571465 h 6857997"/>
              <a:gd name="connsiteX15430" fmla="*/ 2860286 w 8851901"/>
              <a:gd name="connsiteY15430" fmla="*/ 574640 h 6857997"/>
              <a:gd name="connsiteX15431" fmla="*/ 2872191 w 8851901"/>
              <a:gd name="connsiteY15431" fmla="*/ 577418 h 6857997"/>
              <a:gd name="connsiteX15432" fmla="*/ 2884493 w 8851901"/>
              <a:gd name="connsiteY15432" fmla="*/ 579402 h 6857997"/>
              <a:gd name="connsiteX15433" fmla="*/ 2896796 w 8851901"/>
              <a:gd name="connsiteY15433" fmla="*/ 580990 h 6857997"/>
              <a:gd name="connsiteX15434" fmla="*/ 2909495 w 8851901"/>
              <a:gd name="connsiteY15434" fmla="*/ 581387 h 6857997"/>
              <a:gd name="connsiteX15435" fmla="*/ 2921400 w 8851901"/>
              <a:gd name="connsiteY15435" fmla="*/ 581387 h 6857997"/>
              <a:gd name="connsiteX15436" fmla="*/ 2934099 w 8851901"/>
              <a:gd name="connsiteY15436" fmla="*/ 580990 h 6857997"/>
              <a:gd name="connsiteX15437" fmla="*/ 2928940 w 8851901"/>
              <a:gd name="connsiteY15437" fmla="*/ 583768 h 6857997"/>
              <a:gd name="connsiteX15438" fmla="*/ 2924971 w 8851901"/>
              <a:gd name="connsiteY15438" fmla="*/ 586546 h 6857997"/>
              <a:gd name="connsiteX15439" fmla="*/ 2921797 w 8851901"/>
              <a:gd name="connsiteY15439" fmla="*/ 589721 h 6857997"/>
              <a:gd name="connsiteX15440" fmla="*/ 2921003 w 8851901"/>
              <a:gd name="connsiteY15440" fmla="*/ 590514 h 6857997"/>
              <a:gd name="connsiteX15441" fmla="*/ 2920606 w 8851901"/>
              <a:gd name="connsiteY15441" fmla="*/ 592102 h 6857997"/>
              <a:gd name="connsiteX15442" fmla="*/ 2920606 w 8851901"/>
              <a:gd name="connsiteY15442" fmla="*/ 593689 h 6857997"/>
              <a:gd name="connsiteX15443" fmla="*/ 2920606 w 8851901"/>
              <a:gd name="connsiteY15443" fmla="*/ 595277 h 6857997"/>
              <a:gd name="connsiteX15444" fmla="*/ 2921400 w 8851901"/>
              <a:gd name="connsiteY15444" fmla="*/ 598848 h 6857997"/>
              <a:gd name="connsiteX15445" fmla="*/ 2923384 w 8851901"/>
              <a:gd name="connsiteY15445" fmla="*/ 603610 h 6857997"/>
              <a:gd name="connsiteX15446" fmla="*/ 2926559 w 8851901"/>
              <a:gd name="connsiteY15446" fmla="*/ 609563 h 6857997"/>
              <a:gd name="connsiteX15447" fmla="*/ 2932908 w 8851901"/>
              <a:gd name="connsiteY15447" fmla="*/ 609166 h 6857997"/>
              <a:gd name="connsiteX15448" fmla="*/ 2939655 w 8851901"/>
              <a:gd name="connsiteY15448" fmla="*/ 609166 h 6857997"/>
              <a:gd name="connsiteX15449" fmla="*/ 2946004 w 8851901"/>
              <a:gd name="connsiteY15449" fmla="*/ 609166 h 6857997"/>
              <a:gd name="connsiteX15450" fmla="*/ 2953147 w 8851901"/>
              <a:gd name="connsiteY15450" fmla="*/ 609960 h 6857997"/>
              <a:gd name="connsiteX15451" fmla="*/ 2959894 w 8851901"/>
              <a:gd name="connsiteY15451" fmla="*/ 611150 h 6857997"/>
              <a:gd name="connsiteX15452" fmla="*/ 2966640 w 8851901"/>
              <a:gd name="connsiteY15452" fmla="*/ 612341 h 6857997"/>
              <a:gd name="connsiteX15453" fmla="*/ 2972990 w 8851901"/>
              <a:gd name="connsiteY15453" fmla="*/ 614325 h 6857997"/>
              <a:gd name="connsiteX15454" fmla="*/ 2979339 w 8851901"/>
              <a:gd name="connsiteY15454" fmla="*/ 617500 h 6857997"/>
              <a:gd name="connsiteX15455" fmla="*/ 2985292 w 8851901"/>
              <a:gd name="connsiteY15455" fmla="*/ 620278 h 6857997"/>
              <a:gd name="connsiteX15456" fmla="*/ 2991244 w 8851901"/>
              <a:gd name="connsiteY15456" fmla="*/ 623850 h 6857997"/>
              <a:gd name="connsiteX15457" fmla="*/ 2996006 w 8851901"/>
              <a:gd name="connsiteY15457" fmla="*/ 627818 h 6857997"/>
              <a:gd name="connsiteX15458" fmla="*/ 3000372 w 8851901"/>
              <a:gd name="connsiteY15458" fmla="*/ 632184 h 6857997"/>
              <a:gd name="connsiteX15459" fmla="*/ 3003943 w 8851901"/>
              <a:gd name="connsiteY15459" fmla="*/ 636946 h 6857997"/>
              <a:gd name="connsiteX15460" fmla="*/ 3006721 w 8851901"/>
              <a:gd name="connsiteY15460" fmla="*/ 642105 h 6857997"/>
              <a:gd name="connsiteX15461" fmla="*/ 3008705 w 8851901"/>
              <a:gd name="connsiteY15461" fmla="*/ 648058 h 6857997"/>
              <a:gd name="connsiteX15462" fmla="*/ 3009896 w 8851901"/>
              <a:gd name="connsiteY15462" fmla="*/ 654804 h 6857997"/>
              <a:gd name="connsiteX15463" fmla="*/ 3019420 w 8851901"/>
              <a:gd name="connsiteY15463" fmla="*/ 653614 h 6857997"/>
              <a:gd name="connsiteX15464" fmla="*/ 3029738 w 8851901"/>
              <a:gd name="connsiteY15464" fmla="*/ 653614 h 6857997"/>
              <a:gd name="connsiteX15465" fmla="*/ 3040056 w 8851901"/>
              <a:gd name="connsiteY15465" fmla="*/ 654010 h 6857997"/>
              <a:gd name="connsiteX15466" fmla="*/ 3049977 w 8851901"/>
              <a:gd name="connsiteY15466" fmla="*/ 654407 h 6857997"/>
              <a:gd name="connsiteX15467" fmla="*/ 3071010 w 8851901"/>
              <a:gd name="connsiteY15467" fmla="*/ 656788 h 6857997"/>
              <a:gd name="connsiteX15468" fmla="*/ 3081328 w 8851901"/>
              <a:gd name="connsiteY15468" fmla="*/ 658376 h 6857997"/>
              <a:gd name="connsiteX15469" fmla="*/ 3091646 w 8851901"/>
              <a:gd name="connsiteY15469" fmla="*/ 658773 h 6857997"/>
              <a:gd name="connsiteX15470" fmla="*/ 3091249 w 8851901"/>
              <a:gd name="connsiteY15470" fmla="*/ 656391 h 6857997"/>
              <a:gd name="connsiteX15471" fmla="*/ 3089662 w 8851901"/>
              <a:gd name="connsiteY15471" fmla="*/ 654010 h 6857997"/>
              <a:gd name="connsiteX15472" fmla="*/ 3088074 w 8851901"/>
              <a:gd name="connsiteY15472" fmla="*/ 652026 h 6857997"/>
              <a:gd name="connsiteX15473" fmla="*/ 3085693 w 8851901"/>
              <a:gd name="connsiteY15473" fmla="*/ 650042 h 6857997"/>
              <a:gd name="connsiteX15474" fmla="*/ 3079740 w 8851901"/>
              <a:gd name="connsiteY15474" fmla="*/ 647264 h 6857997"/>
              <a:gd name="connsiteX15475" fmla="*/ 3074185 w 8851901"/>
              <a:gd name="connsiteY15475" fmla="*/ 643692 h 6857997"/>
              <a:gd name="connsiteX15476" fmla="*/ 3071010 w 8851901"/>
              <a:gd name="connsiteY15476" fmla="*/ 642105 h 6857997"/>
              <a:gd name="connsiteX15477" fmla="*/ 3068629 w 8851901"/>
              <a:gd name="connsiteY15477" fmla="*/ 640121 h 6857997"/>
              <a:gd name="connsiteX15478" fmla="*/ 3066645 w 8851901"/>
              <a:gd name="connsiteY15478" fmla="*/ 638533 h 6857997"/>
              <a:gd name="connsiteX15479" fmla="*/ 3065057 w 8851901"/>
              <a:gd name="connsiteY15479" fmla="*/ 636549 h 6857997"/>
              <a:gd name="connsiteX15480" fmla="*/ 3064264 w 8851901"/>
              <a:gd name="connsiteY15480" fmla="*/ 633374 h 6857997"/>
              <a:gd name="connsiteX15481" fmla="*/ 3064264 w 8851901"/>
              <a:gd name="connsiteY15481" fmla="*/ 630993 h 6857997"/>
              <a:gd name="connsiteX15482" fmla="*/ 3065851 w 8851901"/>
              <a:gd name="connsiteY15482" fmla="*/ 627818 h 6857997"/>
              <a:gd name="connsiteX15483" fmla="*/ 3067835 w 8851901"/>
              <a:gd name="connsiteY15483" fmla="*/ 623850 h 6857997"/>
              <a:gd name="connsiteX15484" fmla="*/ 3069026 w 8851901"/>
              <a:gd name="connsiteY15484" fmla="*/ 627025 h 6857997"/>
              <a:gd name="connsiteX15485" fmla="*/ 3071010 w 8851901"/>
              <a:gd name="connsiteY15485" fmla="*/ 630199 h 6857997"/>
              <a:gd name="connsiteX15486" fmla="*/ 3072994 w 8851901"/>
              <a:gd name="connsiteY15486" fmla="*/ 632977 h 6857997"/>
              <a:gd name="connsiteX15487" fmla="*/ 3075772 w 8851901"/>
              <a:gd name="connsiteY15487" fmla="*/ 635358 h 6857997"/>
              <a:gd name="connsiteX15488" fmla="*/ 3078947 w 8851901"/>
              <a:gd name="connsiteY15488" fmla="*/ 638533 h 6857997"/>
              <a:gd name="connsiteX15489" fmla="*/ 3082122 w 8851901"/>
              <a:gd name="connsiteY15489" fmla="*/ 640914 h 6857997"/>
              <a:gd name="connsiteX15490" fmla="*/ 3085693 w 8851901"/>
              <a:gd name="connsiteY15490" fmla="*/ 642899 h 6857997"/>
              <a:gd name="connsiteX15491" fmla="*/ 3089662 w 8851901"/>
              <a:gd name="connsiteY15491" fmla="*/ 644486 h 6857997"/>
              <a:gd name="connsiteX15492" fmla="*/ 3093630 w 8851901"/>
              <a:gd name="connsiteY15492" fmla="*/ 646073 h 6857997"/>
              <a:gd name="connsiteX15493" fmla="*/ 3097598 w 8851901"/>
              <a:gd name="connsiteY15493" fmla="*/ 647264 h 6857997"/>
              <a:gd name="connsiteX15494" fmla="*/ 3100773 w 8851901"/>
              <a:gd name="connsiteY15494" fmla="*/ 648058 h 6857997"/>
              <a:gd name="connsiteX15495" fmla="*/ 3104742 w 8851901"/>
              <a:gd name="connsiteY15495" fmla="*/ 648058 h 6857997"/>
              <a:gd name="connsiteX15496" fmla="*/ 3108710 w 8851901"/>
              <a:gd name="connsiteY15496" fmla="*/ 647661 h 6857997"/>
              <a:gd name="connsiteX15497" fmla="*/ 3111885 w 8851901"/>
              <a:gd name="connsiteY15497" fmla="*/ 647264 h 6857997"/>
              <a:gd name="connsiteX15498" fmla="*/ 3115060 w 8851901"/>
              <a:gd name="connsiteY15498" fmla="*/ 645280 h 6857997"/>
              <a:gd name="connsiteX15499" fmla="*/ 3117837 w 8851901"/>
              <a:gd name="connsiteY15499" fmla="*/ 643295 h 6857997"/>
              <a:gd name="connsiteX15500" fmla="*/ 3123393 w 8851901"/>
              <a:gd name="connsiteY15500" fmla="*/ 654407 h 6857997"/>
              <a:gd name="connsiteX15501" fmla="*/ 3125377 w 8851901"/>
              <a:gd name="connsiteY15501" fmla="*/ 659169 h 6857997"/>
              <a:gd name="connsiteX15502" fmla="*/ 3126568 w 8851901"/>
              <a:gd name="connsiteY15502" fmla="*/ 663535 h 6857997"/>
              <a:gd name="connsiteX15503" fmla="*/ 3126965 w 8851901"/>
              <a:gd name="connsiteY15503" fmla="*/ 665519 h 6857997"/>
              <a:gd name="connsiteX15504" fmla="*/ 3126965 w 8851901"/>
              <a:gd name="connsiteY15504" fmla="*/ 667900 h 6857997"/>
              <a:gd name="connsiteX15505" fmla="*/ 3126568 w 8851901"/>
              <a:gd name="connsiteY15505" fmla="*/ 669884 h 6857997"/>
              <a:gd name="connsiteX15506" fmla="*/ 3126171 w 8851901"/>
              <a:gd name="connsiteY15506" fmla="*/ 672265 h 6857997"/>
              <a:gd name="connsiteX15507" fmla="*/ 3125377 w 8851901"/>
              <a:gd name="connsiteY15507" fmla="*/ 675043 h 6857997"/>
              <a:gd name="connsiteX15508" fmla="*/ 3123790 w 8851901"/>
              <a:gd name="connsiteY15508" fmla="*/ 677424 h 6857997"/>
              <a:gd name="connsiteX15509" fmla="*/ 3121409 w 8851901"/>
              <a:gd name="connsiteY15509" fmla="*/ 679806 h 6857997"/>
              <a:gd name="connsiteX15510" fmla="*/ 3119028 w 8851901"/>
              <a:gd name="connsiteY15510" fmla="*/ 682187 h 6857997"/>
              <a:gd name="connsiteX15511" fmla="*/ 3151569 w 8851901"/>
              <a:gd name="connsiteY15511" fmla="*/ 687743 h 6857997"/>
              <a:gd name="connsiteX15512" fmla="*/ 3167443 w 8851901"/>
              <a:gd name="connsiteY15512" fmla="*/ 690917 h 6857997"/>
              <a:gd name="connsiteX15513" fmla="*/ 3176173 w 8851901"/>
              <a:gd name="connsiteY15513" fmla="*/ 692902 h 6857997"/>
              <a:gd name="connsiteX15514" fmla="*/ 3184507 w 8851901"/>
              <a:gd name="connsiteY15514" fmla="*/ 695283 h 6857997"/>
              <a:gd name="connsiteX15515" fmla="*/ 3184110 w 8851901"/>
              <a:gd name="connsiteY15515" fmla="*/ 690917 h 6857997"/>
              <a:gd name="connsiteX15516" fmla="*/ 3182523 w 8851901"/>
              <a:gd name="connsiteY15516" fmla="*/ 686949 h 6857997"/>
              <a:gd name="connsiteX15517" fmla="*/ 3180539 w 8851901"/>
              <a:gd name="connsiteY15517" fmla="*/ 684171 h 6857997"/>
              <a:gd name="connsiteX15518" fmla="*/ 3178158 w 8851901"/>
              <a:gd name="connsiteY15518" fmla="*/ 681790 h 6857997"/>
              <a:gd name="connsiteX15519" fmla="*/ 3175777 w 8851901"/>
              <a:gd name="connsiteY15519" fmla="*/ 679806 h 6857997"/>
              <a:gd name="connsiteX15520" fmla="*/ 3173396 w 8851901"/>
              <a:gd name="connsiteY15520" fmla="*/ 677821 h 6857997"/>
              <a:gd name="connsiteX15521" fmla="*/ 3168237 w 8851901"/>
              <a:gd name="connsiteY15521" fmla="*/ 675043 h 6857997"/>
              <a:gd name="connsiteX15522" fmla="*/ 3165459 w 8851901"/>
              <a:gd name="connsiteY15522" fmla="*/ 673456 h 6857997"/>
              <a:gd name="connsiteX15523" fmla="*/ 3163871 w 8851901"/>
              <a:gd name="connsiteY15523" fmla="*/ 671869 h 6857997"/>
              <a:gd name="connsiteX15524" fmla="*/ 3162284 w 8851901"/>
              <a:gd name="connsiteY15524" fmla="*/ 670678 h 6857997"/>
              <a:gd name="connsiteX15525" fmla="*/ 3160697 w 8851901"/>
              <a:gd name="connsiteY15525" fmla="*/ 667900 h 6857997"/>
              <a:gd name="connsiteX15526" fmla="*/ 3160300 w 8851901"/>
              <a:gd name="connsiteY15526" fmla="*/ 665519 h 6857997"/>
              <a:gd name="connsiteX15527" fmla="*/ 3160300 w 8851901"/>
              <a:gd name="connsiteY15527" fmla="*/ 662741 h 6857997"/>
              <a:gd name="connsiteX15528" fmla="*/ 3161093 w 8851901"/>
              <a:gd name="connsiteY15528" fmla="*/ 658773 h 6857997"/>
              <a:gd name="connsiteX15529" fmla="*/ 3163078 w 8851901"/>
              <a:gd name="connsiteY15529" fmla="*/ 654407 h 6857997"/>
              <a:gd name="connsiteX15530" fmla="*/ 3156728 w 8851901"/>
              <a:gd name="connsiteY15530" fmla="*/ 652423 h 6857997"/>
              <a:gd name="connsiteX15531" fmla="*/ 3150379 w 8851901"/>
              <a:gd name="connsiteY15531" fmla="*/ 650439 h 6857997"/>
              <a:gd name="connsiteX15532" fmla="*/ 3138473 w 8851901"/>
              <a:gd name="connsiteY15532" fmla="*/ 645280 h 6857997"/>
              <a:gd name="connsiteX15533" fmla="*/ 3126568 w 8851901"/>
              <a:gd name="connsiteY15533" fmla="*/ 638930 h 6857997"/>
              <a:gd name="connsiteX15534" fmla="*/ 3115456 w 8851901"/>
              <a:gd name="connsiteY15534" fmla="*/ 632580 h 6857997"/>
              <a:gd name="connsiteX15535" fmla="*/ 3104742 w 8851901"/>
              <a:gd name="connsiteY15535" fmla="*/ 625040 h 6857997"/>
              <a:gd name="connsiteX15536" fmla="*/ 3094027 w 8851901"/>
              <a:gd name="connsiteY15536" fmla="*/ 618294 h 6857997"/>
              <a:gd name="connsiteX15537" fmla="*/ 3073391 w 8851901"/>
              <a:gd name="connsiteY15537" fmla="*/ 604801 h 6857997"/>
              <a:gd name="connsiteX15538" fmla="*/ 3063867 w 8851901"/>
              <a:gd name="connsiteY15538" fmla="*/ 598451 h 6857997"/>
              <a:gd name="connsiteX15539" fmla="*/ 3053946 w 8851901"/>
              <a:gd name="connsiteY15539" fmla="*/ 592895 h 6857997"/>
              <a:gd name="connsiteX15540" fmla="*/ 3044421 w 8851901"/>
              <a:gd name="connsiteY15540" fmla="*/ 588133 h 6857997"/>
              <a:gd name="connsiteX15541" fmla="*/ 3039262 w 8851901"/>
              <a:gd name="connsiteY15541" fmla="*/ 586149 h 6857997"/>
              <a:gd name="connsiteX15542" fmla="*/ 3034500 w 8851901"/>
              <a:gd name="connsiteY15542" fmla="*/ 584561 h 6857997"/>
              <a:gd name="connsiteX15543" fmla="*/ 3029738 w 8851901"/>
              <a:gd name="connsiteY15543" fmla="*/ 583768 h 6857997"/>
              <a:gd name="connsiteX15544" fmla="*/ 3024976 w 8851901"/>
              <a:gd name="connsiteY15544" fmla="*/ 582974 h 6857997"/>
              <a:gd name="connsiteX15545" fmla="*/ 3019817 w 8851901"/>
              <a:gd name="connsiteY15545" fmla="*/ 582180 h 6857997"/>
              <a:gd name="connsiteX15546" fmla="*/ 3015055 w 8851901"/>
              <a:gd name="connsiteY15546" fmla="*/ 582180 h 6857997"/>
              <a:gd name="connsiteX15547" fmla="*/ 3010293 w 8851901"/>
              <a:gd name="connsiteY15547" fmla="*/ 582974 h 6857997"/>
              <a:gd name="connsiteX15548" fmla="*/ 3004737 w 8851901"/>
              <a:gd name="connsiteY15548" fmla="*/ 583768 h 6857997"/>
              <a:gd name="connsiteX15549" fmla="*/ 2999975 w 8851901"/>
              <a:gd name="connsiteY15549" fmla="*/ 585355 h 6857997"/>
              <a:gd name="connsiteX15550" fmla="*/ 2994419 w 8851901"/>
              <a:gd name="connsiteY15550" fmla="*/ 587339 h 6857997"/>
              <a:gd name="connsiteX15551" fmla="*/ 2992832 w 8851901"/>
              <a:gd name="connsiteY15551" fmla="*/ 583768 h 6857997"/>
              <a:gd name="connsiteX15552" fmla="*/ 2990054 w 8851901"/>
              <a:gd name="connsiteY15552" fmla="*/ 580196 h 6857997"/>
              <a:gd name="connsiteX15553" fmla="*/ 2986482 w 8851901"/>
              <a:gd name="connsiteY15553" fmla="*/ 577021 h 6857997"/>
              <a:gd name="connsiteX15554" fmla="*/ 2982117 w 8851901"/>
              <a:gd name="connsiteY15554" fmla="*/ 573847 h 6857997"/>
              <a:gd name="connsiteX15555" fmla="*/ 2976958 w 8851901"/>
              <a:gd name="connsiteY15555" fmla="*/ 571069 h 6857997"/>
              <a:gd name="connsiteX15556" fmla="*/ 2972196 w 8851901"/>
              <a:gd name="connsiteY15556" fmla="*/ 568687 h 6857997"/>
              <a:gd name="connsiteX15557" fmla="*/ 2966243 w 8851901"/>
              <a:gd name="connsiteY15557" fmla="*/ 566306 h 6857997"/>
              <a:gd name="connsiteX15558" fmla="*/ 2961084 w 8851901"/>
              <a:gd name="connsiteY15558" fmla="*/ 564322 h 6857997"/>
              <a:gd name="connsiteX15559" fmla="*/ 2955132 w 8851901"/>
              <a:gd name="connsiteY15559" fmla="*/ 562338 h 6857997"/>
              <a:gd name="connsiteX15560" fmla="*/ 2949179 w 8851901"/>
              <a:gd name="connsiteY15560" fmla="*/ 561544 h 6857997"/>
              <a:gd name="connsiteX15561" fmla="*/ 2944020 w 8851901"/>
              <a:gd name="connsiteY15561" fmla="*/ 560354 h 6857997"/>
              <a:gd name="connsiteX15562" fmla="*/ 2938861 w 8851901"/>
              <a:gd name="connsiteY15562" fmla="*/ 560354 h 6857997"/>
              <a:gd name="connsiteX15563" fmla="*/ 2934099 w 8851901"/>
              <a:gd name="connsiteY15563" fmla="*/ 560354 h 6857997"/>
              <a:gd name="connsiteX15564" fmla="*/ 2930130 w 8851901"/>
              <a:gd name="connsiteY15564" fmla="*/ 561544 h 6857997"/>
              <a:gd name="connsiteX15565" fmla="*/ 2926956 w 8851901"/>
              <a:gd name="connsiteY15565" fmla="*/ 562735 h 6857997"/>
              <a:gd name="connsiteX15566" fmla="*/ 2924575 w 8851901"/>
              <a:gd name="connsiteY15566" fmla="*/ 565116 h 6857997"/>
              <a:gd name="connsiteX15567" fmla="*/ 2923384 w 8851901"/>
              <a:gd name="connsiteY15567" fmla="*/ 557972 h 6857997"/>
              <a:gd name="connsiteX15568" fmla="*/ 2922590 w 8851901"/>
              <a:gd name="connsiteY15568" fmla="*/ 551623 h 6857997"/>
              <a:gd name="connsiteX15569" fmla="*/ 2920606 w 8851901"/>
              <a:gd name="connsiteY15569" fmla="*/ 546067 h 6857997"/>
              <a:gd name="connsiteX15570" fmla="*/ 2918622 w 8851901"/>
              <a:gd name="connsiteY15570" fmla="*/ 541702 h 6857997"/>
              <a:gd name="connsiteX15571" fmla="*/ 2915844 w 8851901"/>
              <a:gd name="connsiteY15571" fmla="*/ 538130 h 6857997"/>
              <a:gd name="connsiteX15572" fmla="*/ 2912272 w 8851901"/>
              <a:gd name="connsiteY15572" fmla="*/ 534558 h 6857997"/>
              <a:gd name="connsiteX15573" fmla="*/ 2908701 w 8851901"/>
              <a:gd name="connsiteY15573" fmla="*/ 532177 h 6857997"/>
              <a:gd name="connsiteX15574" fmla="*/ 2904336 w 8851901"/>
              <a:gd name="connsiteY15574" fmla="*/ 529796 h 6857997"/>
              <a:gd name="connsiteX15575" fmla="*/ 2899573 w 8851901"/>
              <a:gd name="connsiteY15575" fmla="*/ 528209 h 6857997"/>
              <a:gd name="connsiteX15576" fmla="*/ 2894811 w 8851901"/>
              <a:gd name="connsiteY15576" fmla="*/ 526621 h 6857997"/>
              <a:gd name="connsiteX15577" fmla="*/ 2889256 w 8851901"/>
              <a:gd name="connsiteY15577" fmla="*/ 526224 h 6857997"/>
              <a:gd name="connsiteX15578" fmla="*/ 2883303 w 8851901"/>
              <a:gd name="connsiteY15578" fmla="*/ 525828 h 6857997"/>
              <a:gd name="connsiteX15579" fmla="*/ 2871398 w 8851901"/>
              <a:gd name="connsiteY15579" fmla="*/ 525828 h 6857997"/>
              <a:gd name="connsiteX15580" fmla="*/ 2857508 w 8851901"/>
              <a:gd name="connsiteY15580" fmla="*/ 526224 h 6857997"/>
              <a:gd name="connsiteX15581" fmla="*/ 2859095 w 8851901"/>
              <a:gd name="connsiteY15581" fmla="*/ 518287 h 6857997"/>
              <a:gd name="connsiteX15582" fmla="*/ 2861080 w 8851901"/>
              <a:gd name="connsiteY15582" fmla="*/ 511541 h 6857997"/>
              <a:gd name="connsiteX15583" fmla="*/ 2862667 w 8851901"/>
              <a:gd name="connsiteY15583" fmla="*/ 505191 h 6857997"/>
              <a:gd name="connsiteX15584" fmla="*/ 2864651 w 8851901"/>
              <a:gd name="connsiteY15584" fmla="*/ 500032 h 6857997"/>
              <a:gd name="connsiteX15585" fmla="*/ 2869017 w 8851901"/>
              <a:gd name="connsiteY15585" fmla="*/ 489714 h 6857997"/>
              <a:gd name="connsiteX15586" fmla="*/ 2873382 w 8851901"/>
              <a:gd name="connsiteY15586" fmla="*/ 479793 h 6857997"/>
              <a:gd name="connsiteX15587" fmla="*/ 2877747 w 8851901"/>
              <a:gd name="connsiteY15587" fmla="*/ 469872 h 6857997"/>
              <a:gd name="connsiteX15588" fmla="*/ 2882112 w 8851901"/>
              <a:gd name="connsiteY15588" fmla="*/ 457569 h 6857997"/>
              <a:gd name="connsiteX15589" fmla="*/ 2884097 w 8851901"/>
              <a:gd name="connsiteY15589" fmla="*/ 450426 h 6857997"/>
              <a:gd name="connsiteX15590" fmla="*/ 2886081 w 8851901"/>
              <a:gd name="connsiteY15590" fmla="*/ 442489 h 6857997"/>
              <a:gd name="connsiteX15591" fmla="*/ 2888065 w 8851901"/>
              <a:gd name="connsiteY15591" fmla="*/ 433361 h 6857997"/>
              <a:gd name="connsiteX15592" fmla="*/ 2889652 w 8851901"/>
              <a:gd name="connsiteY15592" fmla="*/ 423440 h 6857997"/>
              <a:gd name="connsiteX15593" fmla="*/ 2896796 w 8851901"/>
              <a:gd name="connsiteY15593" fmla="*/ 422646 h 6857997"/>
              <a:gd name="connsiteX15594" fmla="*/ 2903145 w 8851901"/>
              <a:gd name="connsiteY15594" fmla="*/ 421059 h 6857997"/>
              <a:gd name="connsiteX15595" fmla="*/ 2908701 w 8851901"/>
              <a:gd name="connsiteY15595" fmla="*/ 419472 h 6857997"/>
              <a:gd name="connsiteX15596" fmla="*/ 2914654 w 8851901"/>
              <a:gd name="connsiteY15596" fmla="*/ 417091 h 6857997"/>
              <a:gd name="connsiteX15597" fmla="*/ 2925765 w 8851901"/>
              <a:gd name="connsiteY15597" fmla="*/ 411931 h 6857997"/>
              <a:gd name="connsiteX15598" fmla="*/ 2937274 w 8851901"/>
              <a:gd name="connsiteY15598" fmla="*/ 406375 h 6857997"/>
              <a:gd name="connsiteX15599" fmla="*/ 2940845 w 8851901"/>
              <a:gd name="connsiteY15599" fmla="*/ 413122 h 6857997"/>
              <a:gd name="connsiteX15600" fmla="*/ 2945210 w 8851901"/>
              <a:gd name="connsiteY15600" fmla="*/ 419075 h 6857997"/>
              <a:gd name="connsiteX15601" fmla="*/ 2949576 w 8851901"/>
              <a:gd name="connsiteY15601" fmla="*/ 423837 h 6857997"/>
              <a:gd name="connsiteX15602" fmla="*/ 2954338 w 8851901"/>
              <a:gd name="connsiteY15602" fmla="*/ 427805 h 6857997"/>
              <a:gd name="connsiteX15603" fmla="*/ 2959100 w 8851901"/>
              <a:gd name="connsiteY15603" fmla="*/ 431377 h 6857997"/>
              <a:gd name="connsiteX15604" fmla="*/ 2963862 w 8851901"/>
              <a:gd name="connsiteY15604" fmla="*/ 433758 h 6857997"/>
              <a:gd name="connsiteX15605" fmla="*/ 2968624 w 8851901"/>
              <a:gd name="connsiteY15605" fmla="*/ 436139 h 6857997"/>
              <a:gd name="connsiteX15606" fmla="*/ 2974180 w 8851901"/>
              <a:gd name="connsiteY15606" fmla="*/ 437727 h 6857997"/>
              <a:gd name="connsiteX15607" fmla="*/ 2985292 w 8851901"/>
              <a:gd name="connsiteY15607" fmla="*/ 440901 h 6857997"/>
              <a:gd name="connsiteX15608" fmla="*/ 2997594 w 8851901"/>
              <a:gd name="connsiteY15608" fmla="*/ 443283 h 6857997"/>
              <a:gd name="connsiteX15609" fmla="*/ 3011087 w 8851901"/>
              <a:gd name="connsiteY15609" fmla="*/ 447251 h 6857997"/>
              <a:gd name="connsiteX15610" fmla="*/ 3018627 w 8851901"/>
              <a:gd name="connsiteY15610" fmla="*/ 449235 h 6857997"/>
              <a:gd name="connsiteX15611" fmla="*/ 3025770 w 8851901"/>
              <a:gd name="connsiteY15611" fmla="*/ 452013 h 6857997"/>
              <a:gd name="connsiteX15612" fmla="*/ 3022198 w 8851901"/>
              <a:gd name="connsiteY15612" fmla="*/ 455188 h 6857997"/>
              <a:gd name="connsiteX15613" fmla="*/ 3019817 w 8851901"/>
              <a:gd name="connsiteY15613" fmla="*/ 457966 h 6857997"/>
              <a:gd name="connsiteX15614" fmla="*/ 3017833 w 8851901"/>
              <a:gd name="connsiteY15614" fmla="*/ 460347 h 6857997"/>
              <a:gd name="connsiteX15615" fmla="*/ 3017039 w 8851901"/>
              <a:gd name="connsiteY15615" fmla="*/ 463522 h 6857997"/>
              <a:gd name="connsiteX15616" fmla="*/ 3016642 w 8851901"/>
              <a:gd name="connsiteY15616" fmla="*/ 465903 h 6857997"/>
              <a:gd name="connsiteX15617" fmla="*/ 3017039 w 8851901"/>
              <a:gd name="connsiteY15617" fmla="*/ 468284 h 6857997"/>
              <a:gd name="connsiteX15618" fmla="*/ 3017833 w 8851901"/>
              <a:gd name="connsiteY15618" fmla="*/ 470665 h 6857997"/>
              <a:gd name="connsiteX15619" fmla="*/ 3019420 w 8851901"/>
              <a:gd name="connsiteY15619" fmla="*/ 473046 h 6857997"/>
              <a:gd name="connsiteX15620" fmla="*/ 3021404 w 8851901"/>
              <a:gd name="connsiteY15620" fmla="*/ 475031 h 6857997"/>
              <a:gd name="connsiteX15621" fmla="*/ 3023785 w 8851901"/>
              <a:gd name="connsiteY15621" fmla="*/ 477412 h 6857997"/>
              <a:gd name="connsiteX15622" fmla="*/ 3026563 w 8851901"/>
              <a:gd name="connsiteY15622" fmla="*/ 479396 h 6857997"/>
              <a:gd name="connsiteX15623" fmla="*/ 3029738 w 8851901"/>
              <a:gd name="connsiteY15623" fmla="*/ 480983 h 6857997"/>
              <a:gd name="connsiteX15624" fmla="*/ 3036881 w 8851901"/>
              <a:gd name="connsiteY15624" fmla="*/ 484555 h 6857997"/>
              <a:gd name="connsiteX15625" fmla="*/ 3044818 w 8851901"/>
              <a:gd name="connsiteY15625" fmla="*/ 486936 h 6857997"/>
              <a:gd name="connsiteX15626" fmla="*/ 3052755 w 8851901"/>
              <a:gd name="connsiteY15626" fmla="*/ 488920 h 6857997"/>
              <a:gd name="connsiteX15627" fmla="*/ 3060692 w 8851901"/>
              <a:gd name="connsiteY15627" fmla="*/ 489714 h 6857997"/>
              <a:gd name="connsiteX15628" fmla="*/ 3068232 w 8851901"/>
              <a:gd name="connsiteY15628" fmla="*/ 490111 h 6857997"/>
              <a:gd name="connsiteX15629" fmla="*/ 3074978 w 8851901"/>
              <a:gd name="connsiteY15629" fmla="*/ 489714 h 6857997"/>
              <a:gd name="connsiteX15630" fmla="*/ 3077756 w 8851901"/>
              <a:gd name="connsiteY15630" fmla="*/ 488920 h 6857997"/>
              <a:gd name="connsiteX15631" fmla="*/ 3080534 w 8851901"/>
              <a:gd name="connsiteY15631" fmla="*/ 488127 h 6857997"/>
              <a:gd name="connsiteX15632" fmla="*/ 3082122 w 8851901"/>
              <a:gd name="connsiteY15632" fmla="*/ 486936 h 6857997"/>
              <a:gd name="connsiteX15633" fmla="*/ 3083709 w 8851901"/>
              <a:gd name="connsiteY15633" fmla="*/ 485349 h 6857997"/>
              <a:gd name="connsiteX15634" fmla="*/ 3084899 w 8851901"/>
              <a:gd name="connsiteY15634" fmla="*/ 483761 h 6857997"/>
              <a:gd name="connsiteX15635" fmla="*/ 3085296 w 8851901"/>
              <a:gd name="connsiteY15635" fmla="*/ 481777 h 6857997"/>
              <a:gd name="connsiteX15636" fmla="*/ 3084899 w 8851901"/>
              <a:gd name="connsiteY15636" fmla="*/ 479396 h 6857997"/>
              <a:gd name="connsiteX15637" fmla="*/ 3083709 w 8851901"/>
              <a:gd name="connsiteY15637" fmla="*/ 477015 h 6857997"/>
              <a:gd name="connsiteX15638" fmla="*/ 3087677 w 8851901"/>
              <a:gd name="connsiteY15638" fmla="*/ 480587 h 6857997"/>
              <a:gd name="connsiteX15639" fmla="*/ 3090455 w 8851901"/>
              <a:gd name="connsiteY15639" fmla="*/ 483761 h 6857997"/>
              <a:gd name="connsiteX15640" fmla="*/ 3093630 w 8851901"/>
              <a:gd name="connsiteY15640" fmla="*/ 487730 h 6857997"/>
              <a:gd name="connsiteX15641" fmla="*/ 3096011 w 8851901"/>
              <a:gd name="connsiteY15641" fmla="*/ 491698 h 6857997"/>
              <a:gd name="connsiteX15642" fmla="*/ 3100773 w 8851901"/>
              <a:gd name="connsiteY15642" fmla="*/ 500032 h 6857997"/>
              <a:gd name="connsiteX15643" fmla="*/ 3104345 w 8851901"/>
              <a:gd name="connsiteY15643" fmla="*/ 508763 h 6857997"/>
              <a:gd name="connsiteX15644" fmla="*/ 3108313 w 8851901"/>
              <a:gd name="connsiteY15644" fmla="*/ 517494 h 6857997"/>
              <a:gd name="connsiteX15645" fmla="*/ 3111885 w 8851901"/>
              <a:gd name="connsiteY15645" fmla="*/ 525828 h 6857997"/>
              <a:gd name="connsiteX15646" fmla="*/ 3116250 w 8851901"/>
              <a:gd name="connsiteY15646" fmla="*/ 534161 h 6857997"/>
              <a:gd name="connsiteX15647" fmla="*/ 3119028 w 8851901"/>
              <a:gd name="connsiteY15647" fmla="*/ 538130 h 6857997"/>
              <a:gd name="connsiteX15648" fmla="*/ 3121806 w 8851901"/>
              <a:gd name="connsiteY15648" fmla="*/ 541702 h 6857997"/>
              <a:gd name="connsiteX15649" fmla="*/ 3125377 w 8851901"/>
              <a:gd name="connsiteY15649" fmla="*/ 543289 h 6857997"/>
              <a:gd name="connsiteX15650" fmla="*/ 3128155 w 8851901"/>
              <a:gd name="connsiteY15650" fmla="*/ 543686 h 6857997"/>
              <a:gd name="connsiteX15651" fmla="*/ 3130536 w 8851901"/>
              <a:gd name="connsiteY15651" fmla="*/ 543686 h 6857997"/>
              <a:gd name="connsiteX15652" fmla="*/ 3132521 w 8851901"/>
              <a:gd name="connsiteY15652" fmla="*/ 543289 h 6857997"/>
              <a:gd name="connsiteX15653" fmla="*/ 3134505 w 8851901"/>
              <a:gd name="connsiteY15653" fmla="*/ 542495 h 6857997"/>
              <a:gd name="connsiteX15654" fmla="*/ 3136489 w 8851901"/>
              <a:gd name="connsiteY15654" fmla="*/ 541305 h 6857997"/>
              <a:gd name="connsiteX15655" fmla="*/ 3139267 w 8851901"/>
              <a:gd name="connsiteY15655" fmla="*/ 538130 h 6857997"/>
              <a:gd name="connsiteX15656" fmla="*/ 3142045 w 8851901"/>
              <a:gd name="connsiteY15656" fmla="*/ 534161 h 6857997"/>
              <a:gd name="connsiteX15657" fmla="*/ 3145616 w 8851901"/>
              <a:gd name="connsiteY15657" fmla="*/ 530590 h 6857997"/>
              <a:gd name="connsiteX15658" fmla="*/ 3147601 w 8851901"/>
              <a:gd name="connsiteY15658" fmla="*/ 529796 h 6857997"/>
              <a:gd name="connsiteX15659" fmla="*/ 3149585 w 8851901"/>
              <a:gd name="connsiteY15659" fmla="*/ 528606 h 6857997"/>
              <a:gd name="connsiteX15660" fmla="*/ 3151966 w 8851901"/>
              <a:gd name="connsiteY15660" fmla="*/ 528606 h 6857997"/>
              <a:gd name="connsiteX15661" fmla="*/ 3154744 w 8851901"/>
              <a:gd name="connsiteY15661" fmla="*/ 529002 h 6857997"/>
              <a:gd name="connsiteX15662" fmla="*/ 3154347 w 8851901"/>
              <a:gd name="connsiteY15662" fmla="*/ 532971 h 6857997"/>
              <a:gd name="connsiteX15663" fmla="*/ 3154744 w 8851901"/>
              <a:gd name="connsiteY15663" fmla="*/ 536939 h 6857997"/>
              <a:gd name="connsiteX15664" fmla="*/ 3155934 w 8851901"/>
              <a:gd name="connsiteY15664" fmla="*/ 540908 h 6857997"/>
              <a:gd name="connsiteX15665" fmla="*/ 3157919 w 8851901"/>
              <a:gd name="connsiteY15665" fmla="*/ 543686 h 6857997"/>
              <a:gd name="connsiteX15666" fmla="*/ 3160697 w 8851901"/>
              <a:gd name="connsiteY15666" fmla="*/ 547257 h 6857997"/>
              <a:gd name="connsiteX15667" fmla="*/ 3163871 w 8851901"/>
              <a:gd name="connsiteY15667" fmla="*/ 549639 h 6857997"/>
              <a:gd name="connsiteX15668" fmla="*/ 3167443 w 8851901"/>
              <a:gd name="connsiteY15668" fmla="*/ 552417 h 6857997"/>
              <a:gd name="connsiteX15669" fmla="*/ 3171808 w 8851901"/>
              <a:gd name="connsiteY15669" fmla="*/ 555194 h 6857997"/>
              <a:gd name="connsiteX15670" fmla="*/ 3181332 w 8851901"/>
              <a:gd name="connsiteY15670" fmla="*/ 559560 h 6857997"/>
              <a:gd name="connsiteX15671" fmla="*/ 3191253 w 8851901"/>
              <a:gd name="connsiteY15671" fmla="*/ 563132 h 6857997"/>
              <a:gd name="connsiteX15672" fmla="*/ 3213477 w 8851901"/>
              <a:gd name="connsiteY15672" fmla="*/ 571069 h 6857997"/>
              <a:gd name="connsiteX15673" fmla="*/ 3214667 w 8851901"/>
              <a:gd name="connsiteY15673" fmla="*/ 568291 h 6857997"/>
              <a:gd name="connsiteX15674" fmla="*/ 3215461 w 8851901"/>
              <a:gd name="connsiteY15674" fmla="*/ 565909 h 6857997"/>
              <a:gd name="connsiteX15675" fmla="*/ 3214667 w 8851901"/>
              <a:gd name="connsiteY15675" fmla="*/ 563132 h 6857997"/>
              <a:gd name="connsiteX15676" fmla="*/ 3213874 w 8851901"/>
              <a:gd name="connsiteY15676" fmla="*/ 561544 h 6857997"/>
              <a:gd name="connsiteX15677" fmla="*/ 3211889 w 8851901"/>
              <a:gd name="connsiteY15677" fmla="*/ 559560 h 6857997"/>
              <a:gd name="connsiteX15678" fmla="*/ 3209905 w 8851901"/>
              <a:gd name="connsiteY15678" fmla="*/ 557972 h 6857997"/>
              <a:gd name="connsiteX15679" fmla="*/ 3204746 w 8851901"/>
              <a:gd name="connsiteY15679" fmla="*/ 555194 h 6857997"/>
              <a:gd name="connsiteX15680" fmla="*/ 3222207 w 8851901"/>
              <a:gd name="connsiteY15680" fmla="*/ 560750 h 6857997"/>
              <a:gd name="connsiteX15681" fmla="*/ 3242446 w 8851901"/>
              <a:gd name="connsiteY15681" fmla="*/ 567100 h 6857997"/>
              <a:gd name="connsiteX15682" fmla="*/ 3264670 w 8851901"/>
              <a:gd name="connsiteY15682" fmla="*/ 574640 h 6857997"/>
              <a:gd name="connsiteX15683" fmla="*/ 3275781 w 8851901"/>
              <a:gd name="connsiteY15683" fmla="*/ 579006 h 6857997"/>
              <a:gd name="connsiteX15684" fmla="*/ 3286893 w 8851901"/>
              <a:gd name="connsiteY15684" fmla="*/ 583371 h 6857997"/>
              <a:gd name="connsiteX15685" fmla="*/ 3297608 w 8851901"/>
              <a:gd name="connsiteY15685" fmla="*/ 587736 h 6857997"/>
              <a:gd name="connsiteX15686" fmla="*/ 3308322 w 8851901"/>
              <a:gd name="connsiteY15686" fmla="*/ 592895 h 6857997"/>
              <a:gd name="connsiteX15687" fmla="*/ 3318640 w 8851901"/>
              <a:gd name="connsiteY15687" fmla="*/ 598451 h 6857997"/>
              <a:gd name="connsiteX15688" fmla="*/ 3328958 w 8851901"/>
              <a:gd name="connsiteY15688" fmla="*/ 604404 h 6857997"/>
              <a:gd name="connsiteX15689" fmla="*/ 3337689 w 8851901"/>
              <a:gd name="connsiteY15689" fmla="*/ 610754 h 6857997"/>
              <a:gd name="connsiteX15690" fmla="*/ 3346022 w 8851901"/>
              <a:gd name="connsiteY15690" fmla="*/ 617500 h 6857997"/>
              <a:gd name="connsiteX15691" fmla="*/ 3353166 w 8851901"/>
              <a:gd name="connsiteY15691" fmla="*/ 624643 h 6857997"/>
              <a:gd name="connsiteX15692" fmla="*/ 3356737 w 8851901"/>
              <a:gd name="connsiteY15692" fmla="*/ 628612 h 6857997"/>
              <a:gd name="connsiteX15693" fmla="*/ 3359515 w 8851901"/>
              <a:gd name="connsiteY15693" fmla="*/ 632580 h 6857997"/>
              <a:gd name="connsiteX15694" fmla="*/ 3361896 w 8851901"/>
              <a:gd name="connsiteY15694" fmla="*/ 632977 h 6857997"/>
              <a:gd name="connsiteX15695" fmla="*/ 3364277 w 8851901"/>
              <a:gd name="connsiteY15695" fmla="*/ 632580 h 6857997"/>
              <a:gd name="connsiteX15696" fmla="*/ 3365865 w 8851901"/>
              <a:gd name="connsiteY15696" fmla="*/ 630993 h 6857997"/>
              <a:gd name="connsiteX15697" fmla="*/ 3367452 w 8851901"/>
              <a:gd name="connsiteY15697" fmla="*/ 629009 h 6857997"/>
              <a:gd name="connsiteX15698" fmla="*/ 3369833 w 8851901"/>
              <a:gd name="connsiteY15698" fmla="*/ 623850 h 6857997"/>
              <a:gd name="connsiteX15699" fmla="*/ 3372214 w 8851901"/>
              <a:gd name="connsiteY15699" fmla="*/ 618691 h 6857997"/>
              <a:gd name="connsiteX15700" fmla="*/ 3382532 w 8851901"/>
              <a:gd name="connsiteY15700" fmla="*/ 630993 h 6857997"/>
              <a:gd name="connsiteX15701" fmla="*/ 3392850 w 8851901"/>
              <a:gd name="connsiteY15701" fmla="*/ 642899 h 6857997"/>
              <a:gd name="connsiteX15702" fmla="*/ 3403565 w 8851901"/>
              <a:gd name="connsiteY15702" fmla="*/ 652820 h 6857997"/>
              <a:gd name="connsiteX15703" fmla="*/ 3414676 w 8851901"/>
              <a:gd name="connsiteY15703" fmla="*/ 662741 h 6857997"/>
              <a:gd name="connsiteX15704" fmla="*/ 3425788 w 8851901"/>
              <a:gd name="connsiteY15704" fmla="*/ 671869 h 6857997"/>
              <a:gd name="connsiteX15705" fmla="*/ 3436900 w 8851901"/>
              <a:gd name="connsiteY15705" fmla="*/ 680202 h 6857997"/>
              <a:gd name="connsiteX15706" fmla="*/ 3448805 w 8851901"/>
              <a:gd name="connsiteY15706" fmla="*/ 688536 h 6857997"/>
              <a:gd name="connsiteX15707" fmla="*/ 3461504 w 8851901"/>
              <a:gd name="connsiteY15707" fmla="*/ 696473 h 6857997"/>
              <a:gd name="connsiteX15708" fmla="*/ 3473409 w 8851901"/>
              <a:gd name="connsiteY15708" fmla="*/ 703617 h 6857997"/>
              <a:gd name="connsiteX15709" fmla="*/ 3486902 w 8851901"/>
              <a:gd name="connsiteY15709" fmla="*/ 710760 h 6857997"/>
              <a:gd name="connsiteX15710" fmla="*/ 3513887 w 8851901"/>
              <a:gd name="connsiteY15710" fmla="*/ 726237 h 6857997"/>
              <a:gd name="connsiteX15711" fmla="*/ 3543651 w 8851901"/>
              <a:gd name="connsiteY15711" fmla="*/ 741714 h 6857997"/>
              <a:gd name="connsiteX15712" fmla="*/ 3575001 w 8851901"/>
              <a:gd name="connsiteY15712" fmla="*/ 759176 h 6857997"/>
              <a:gd name="connsiteX15713" fmla="*/ 3571033 w 8851901"/>
              <a:gd name="connsiteY15713" fmla="*/ 761160 h 6857997"/>
              <a:gd name="connsiteX15714" fmla="*/ 3567461 w 8851901"/>
              <a:gd name="connsiteY15714" fmla="*/ 763541 h 6857997"/>
              <a:gd name="connsiteX15715" fmla="*/ 3565477 w 8851901"/>
              <a:gd name="connsiteY15715" fmla="*/ 765525 h 6857997"/>
              <a:gd name="connsiteX15716" fmla="*/ 3564286 w 8851901"/>
              <a:gd name="connsiteY15716" fmla="*/ 767510 h 6857997"/>
              <a:gd name="connsiteX15717" fmla="*/ 3562699 w 8851901"/>
              <a:gd name="connsiteY15717" fmla="*/ 769494 h 6857997"/>
              <a:gd name="connsiteX15718" fmla="*/ 3561112 w 8851901"/>
              <a:gd name="connsiteY15718" fmla="*/ 772272 h 6857997"/>
              <a:gd name="connsiteX15719" fmla="*/ 3571033 w 8851901"/>
              <a:gd name="connsiteY15719" fmla="*/ 778225 h 6857997"/>
              <a:gd name="connsiteX15720" fmla="*/ 3580160 w 8851901"/>
              <a:gd name="connsiteY15720" fmla="*/ 782987 h 6857997"/>
              <a:gd name="connsiteX15721" fmla="*/ 3588891 w 8851901"/>
              <a:gd name="connsiteY15721" fmla="*/ 786955 h 6857997"/>
              <a:gd name="connsiteX15722" fmla="*/ 3597224 w 8851901"/>
              <a:gd name="connsiteY15722" fmla="*/ 791717 h 6857997"/>
              <a:gd name="connsiteX15723" fmla="*/ 3601193 w 8851901"/>
              <a:gd name="connsiteY15723" fmla="*/ 794099 h 6857997"/>
              <a:gd name="connsiteX15724" fmla="*/ 3605161 w 8851901"/>
              <a:gd name="connsiteY15724" fmla="*/ 796877 h 6857997"/>
              <a:gd name="connsiteX15725" fmla="*/ 3609130 w 8851901"/>
              <a:gd name="connsiteY15725" fmla="*/ 800051 h 6857997"/>
              <a:gd name="connsiteX15726" fmla="*/ 3613098 w 8851901"/>
              <a:gd name="connsiteY15726" fmla="*/ 803623 h 6857997"/>
              <a:gd name="connsiteX15727" fmla="*/ 3616670 w 8851901"/>
              <a:gd name="connsiteY15727" fmla="*/ 807592 h 6857997"/>
              <a:gd name="connsiteX15728" fmla="*/ 3620241 w 8851901"/>
              <a:gd name="connsiteY15728" fmla="*/ 812354 h 6857997"/>
              <a:gd name="connsiteX15729" fmla="*/ 3624210 w 8851901"/>
              <a:gd name="connsiteY15729" fmla="*/ 817513 h 6857997"/>
              <a:gd name="connsiteX15730" fmla="*/ 3627385 w 8851901"/>
              <a:gd name="connsiteY15730" fmla="*/ 823862 h 6857997"/>
              <a:gd name="connsiteX15731" fmla="*/ 3618257 w 8851901"/>
              <a:gd name="connsiteY15731" fmla="*/ 819100 h 6857997"/>
              <a:gd name="connsiteX15732" fmla="*/ 3609527 w 8851901"/>
              <a:gd name="connsiteY15732" fmla="*/ 815529 h 6857997"/>
              <a:gd name="connsiteX15733" fmla="*/ 3601193 w 8851901"/>
              <a:gd name="connsiteY15733" fmla="*/ 812354 h 6857997"/>
              <a:gd name="connsiteX15734" fmla="*/ 3592859 w 8851901"/>
              <a:gd name="connsiteY15734" fmla="*/ 809576 h 6857997"/>
              <a:gd name="connsiteX15735" fmla="*/ 3576589 w 8851901"/>
              <a:gd name="connsiteY15735" fmla="*/ 804814 h 6857997"/>
              <a:gd name="connsiteX15736" fmla="*/ 3559524 w 8851901"/>
              <a:gd name="connsiteY15736" fmla="*/ 801242 h 6857997"/>
              <a:gd name="connsiteX15737" fmla="*/ 3541666 w 8851901"/>
              <a:gd name="connsiteY15737" fmla="*/ 796877 h 6857997"/>
              <a:gd name="connsiteX15738" fmla="*/ 3532539 w 8851901"/>
              <a:gd name="connsiteY15738" fmla="*/ 793702 h 6857997"/>
              <a:gd name="connsiteX15739" fmla="*/ 3523412 w 8851901"/>
              <a:gd name="connsiteY15739" fmla="*/ 790924 h 6857997"/>
              <a:gd name="connsiteX15740" fmla="*/ 3513094 w 8851901"/>
              <a:gd name="connsiteY15740" fmla="*/ 786955 h 6857997"/>
              <a:gd name="connsiteX15741" fmla="*/ 3502379 w 8851901"/>
              <a:gd name="connsiteY15741" fmla="*/ 782590 h 6857997"/>
              <a:gd name="connsiteX15742" fmla="*/ 3491664 w 8851901"/>
              <a:gd name="connsiteY15742" fmla="*/ 777034 h 6857997"/>
              <a:gd name="connsiteX15743" fmla="*/ 3479759 w 8851901"/>
              <a:gd name="connsiteY15743" fmla="*/ 771081 h 6857997"/>
              <a:gd name="connsiteX15744" fmla="*/ 3480949 w 8851901"/>
              <a:gd name="connsiteY15744" fmla="*/ 774256 h 6857997"/>
              <a:gd name="connsiteX15745" fmla="*/ 3481743 w 8851901"/>
              <a:gd name="connsiteY15745" fmla="*/ 777034 h 6857997"/>
              <a:gd name="connsiteX15746" fmla="*/ 3483727 w 8851901"/>
              <a:gd name="connsiteY15746" fmla="*/ 780209 h 6857997"/>
              <a:gd name="connsiteX15747" fmla="*/ 3485711 w 8851901"/>
              <a:gd name="connsiteY15747" fmla="*/ 782987 h 6857997"/>
              <a:gd name="connsiteX15748" fmla="*/ 3489680 w 8851901"/>
              <a:gd name="connsiteY15748" fmla="*/ 787749 h 6857997"/>
              <a:gd name="connsiteX15749" fmla="*/ 3494839 w 8851901"/>
              <a:gd name="connsiteY15749" fmla="*/ 792908 h 6857997"/>
              <a:gd name="connsiteX15750" fmla="*/ 3500395 w 8851901"/>
              <a:gd name="connsiteY15750" fmla="*/ 796877 h 6857997"/>
              <a:gd name="connsiteX15751" fmla="*/ 3506347 w 8851901"/>
              <a:gd name="connsiteY15751" fmla="*/ 800448 h 6857997"/>
              <a:gd name="connsiteX15752" fmla="*/ 3519046 w 8851901"/>
              <a:gd name="connsiteY15752" fmla="*/ 807988 h 6857997"/>
              <a:gd name="connsiteX15753" fmla="*/ 3525396 w 8851901"/>
              <a:gd name="connsiteY15753" fmla="*/ 811957 h 6857997"/>
              <a:gd name="connsiteX15754" fmla="*/ 3530952 w 8851901"/>
              <a:gd name="connsiteY15754" fmla="*/ 815529 h 6857997"/>
              <a:gd name="connsiteX15755" fmla="*/ 3536904 w 8851901"/>
              <a:gd name="connsiteY15755" fmla="*/ 820291 h 6857997"/>
              <a:gd name="connsiteX15756" fmla="*/ 3542460 w 8851901"/>
              <a:gd name="connsiteY15756" fmla="*/ 825053 h 6857997"/>
              <a:gd name="connsiteX15757" fmla="*/ 3546825 w 8851901"/>
              <a:gd name="connsiteY15757" fmla="*/ 830212 h 6857997"/>
              <a:gd name="connsiteX15758" fmla="*/ 3548810 w 8851901"/>
              <a:gd name="connsiteY15758" fmla="*/ 833387 h 6857997"/>
              <a:gd name="connsiteX15759" fmla="*/ 3550000 w 8851901"/>
              <a:gd name="connsiteY15759" fmla="*/ 836165 h 6857997"/>
              <a:gd name="connsiteX15760" fmla="*/ 3551587 w 8851901"/>
              <a:gd name="connsiteY15760" fmla="*/ 839736 h 6857997"/>
              <a:gd name="connsiteX15761" fmla="*/ 3553175 w 8851901"/>
              <a:gd name="connsiteY15761" fmla="*/ 842911 h 6857997"/>
              <a:gd name="connsiteX15762" fmla="*/ 3553572 w 8851901"/>
              <a:gd name="connsiteY15762" fmla="*/ 846880 h 6857997"/>
              <a:gd name="connsiteX15763" fmla="*/ 3554365 w 8851901"/>
              <a:gd name="connsiteY15763" fmla="*/ 850848 h 6857997"/>
              <a:gd name="connsiteX15764" fmla="*/ 3553175 w 8851901"/>
              <a:gd name="connsiteY15764" fmla="*/ 842514 h 6857997"/>
              <a:gd name="connsiteX15765" fmla="*/ 3552381 w 8851901"/>
              <a:gd name="connsiteY15765" fmla="*/ 836562 h 6857997"/>
              <a:gd name="connsiteX15766" fmla="*/ 3553175 w 8851901"/>
              <a:gd name="connsiteY15766" fmla="*/ 832593 h 6857997"/>
              <a:gd name="connsiteX15767" fmla="*/ 3553572 w 8851901"/>
              <a:gd name="connsiteY15767" fmla="*/ 831403 h 6857997"/>
              <a:gd name="connsiteX15768" fmla="*/ 3554365 w 8851901"/>
              <a:gd name="connsiteY15768" fmla="*/ 830212 h 6857997"/>
              <a:gd name="connsiteX15769" fmla="*/ 3555556 w 8851901"/>
              <a:gd name="connsiteY15769" fmla="*/ 829418 h 6857997"/>
              <a:gd name="connsiteX15770" fmla="*/ 3556350 w 8851901"/>
              <a:gd name="connsiteY15770" fmla="*/ 829418 h 6857997"/>
              <a:gd name="connsiteX15771" fmla="*/ 3557937 w 8851901"/>
              <a:gd name="connsiteY15771" fmla="*/ 829418 h 6857997"/>
              <a:gd name="connsiteX15772" fmla="*/ 3559524 w 8851901"/>
              <a:gd name="connsiteY15772" fmla="*/ 829815 h 6857997"/>
              <a:gd name="connsiteX15773" fmla="*/ 3562302 w 8851901"/>
              <a:gd name="connsiteY15773" fmla="*/ 831403 h 6857997"/>
              <a:gd name="connsiteX15774" fmla="*/ 3565477 w 8851901"/>
              <a:gd name="connsiteY15774" fmla="*/ 833784 h 6857997"/>
              <a:gd name="connsiteX15775" fmla="*/ 3569445 w 8851901"/>
              <a:gd name="connsiteY15775" fmla="*/ 837355 h 6857997"/>
              <a:gd name="connsiteX15776" fmla="*/ 3573017 w 8851901"/>
              <a:gd name="connsiteY15776" fmla="*/ 840927 h 6857997"/>
              <a:gd name="connsiteX15777" fmla="*/ 3576985 w 8851901"/>
              <a:gd name="connsiteY15777" fmla="*/ 846086 h 6857997"/>
              <a:gd name="connsiteX15778" fmla="*/ 3580160 w 8851901"/>
              <a:gd name="connsiteY15778" fmla="*/ 850848 h 6857997"/>
              <a:gd name="connsiteX15779" fmla="*/ 3583335 w 8851901"/>
              <a:gd name="connsiteY15779" fmla="*/ 856007 h 6857997"/>
              <a:gd name="connsiteX15780" fmla="*/ 3586113 w 8851901"/>
              <a:gd name="connsiteY15780" fmla="*/ 861166 h 6857997"/>
              <a:gd name="connsiteX15781" fmla="*/ 3588097 w 8851901"/>
              <a:gd name="connsiteY15781" fmla="*/ 865929 h 6857997"/>
              <a:gd name="connsiteX15782" fmla="*/ 3589684 w 8851901"/>
              <a:gd name="connsiteY15782" fmla="*/ 870691 h 6857997"/>
              <a:gd name="connsiteX15783" fmla="*/ 3594843 w 8851901"/>
              <a:gd name="connsiteY15783" fmla="*/ 870294 h 6857997"/>
              <a:gd name="connsiteX15784" fmla="*/ 3600399 w 8851901"/>
              <a:gd name="connsiteY15784" fmla="*/ 870691 h 6857997"/>
              <a:gd name="connsiteX15785" fmla="*/ 3605161 w 8851901"/>
              <a:gd name="connsiteY15785" fmla="*/ 871088 h 6857997"/>
              <a:gd name="connsiteX15786" fmla="*/ 3609923 w 8851901"/>
              <a:gd name="connsiteY15786" fmla="*/ 872675 h 6857997"/>
              <a:gd name="connsiteX15787" fmla="*/ 3614289 w 8851901"/>
              <a:gd name="connsiteY15787" fmla="*/ 874659 h 6857997"/>
              <a:gd name="connsiteX15788" fmla="*/ 3619448 w 8851901"/>
              <a:gd name="connsiteY15788" fmla="*/ 876644 h 6857997"/>
              <a:gd name="connsiteX15789" fmla="*/ 3627385 w 8851901"/>
              <a:gd name="connsiteY15789" fmla="*/ 881406 h 6857997"/>
              <a:gd name="connsiteX15790" fmla="*/ 3636512 w 8851901"/>
              <a:gd name="connsiteY15790" fmla="*/ 886565 h 6857997"/>
              <a:gd name="connsiteX15791" fmla="*/ 3641274 w 8851901"/>
              <a:gd name="connsiteY15791" fmla="*/ 888946 h 6857997"/>
              <a:gd name="connsiteX15792" fmla="*/ 3645639 w 8851901"/>
              <a:gd name="connsiteY15792" fmla="*/ 891327 h 6857997"/>
              <a:gd name="connsiteX15793" fmla="*/ 3650798 w 8851901"/>
              <a:gd name="connsiteY15793" fmla="*/ 892518 h 6857997"/>
              <a:gd name="connsiteX15794" fmla="*/ 3655957 w 8851901"/>
              <a:gd name="connsiteY15794" fmla="*/ 894105 h 6857997"/>
              <a:gd name="connsiteX15795" fmla="*/ 3661513 w 8851901"/>
              <a:gd name="connsiteY15795" fmla="*/ 895296 h 6857997"/>
              <a:gd name="connsiteX15796" fmla="*/ 3667466 w 8851901"/>
              <a:gd name="connsiteY15796" fmla="*/ 895692 h 6857997"/>
              <a:gd name="connsiteX15797" fmla="*/ 3667466 w 8851901"/>
              <a:gd name="connsiteY15797" fmla="*/ 898470 h 6857997"/>
              <a:gd name="connsiteX15798" fmla="*/ 3667069 w 8851901"/>
              <a:gd name="connsiteY15798" fmla="*/ 900851 h 6857997"/>
              <a:gd name="connsiteX15799" fmla="*/ 3665482 w 8851901"/>
              <a:gd name="connsiteY15799" fmla="*/ 902836 h 6857997"/>
              <a:gd name="connsiteX15800" fmla="*/ 3664688 w 8851901"/>
              <a:gd name="connsiteY15800" fmla="*/ 904423 h 6857997"/>
              <a:gd name="connsiteX15801" fmla="*/ 3662704 w 8851901"/>
              <a:gd name="connsiteY15801" fmla="*/ 906011 h 6857997"/>
              <a:gd name="connsiteX15802" fmla="*/ 3660719 w 8851901"/>
              <a:gd name="connsiteY15802" fmla="*/ 907201 h 6857997"/>
              <a:gd name="connsiteX15803" fmla="*/ 3657148 w 8851901"/>
              <a:gd name="connsiteY15803" fmla="*/ 908789 h 6857997"/>
              <a:gd name="connsiteX15804" fmla="*/ 3653973 w 8851901"/>
              <a:gd name="connsiteY15804" fmla="*/ 910376 h 6857997"/>
              <a:gd name="connsiteX15805" fmla="*/ 3652783 w 8851901"/>
              <a:gd name="connsiteY15805" fmla="*/ 910773 h 6857997"/>
              <a:gd name="connsiteX15806" fmla="*/ 3652386 w 8851901"/>
              <a:gd name="connsiteY15806" fmla="*/ 911566 h 6857997"/>
              <a:gd name="connsiteX15807" fmla="*/ 3652386 w 8851901"/>
              <a:gd name="connsiteY15807" fmla="*/ 912757 h 6857997"/>
              <a:gd name="connsiteX15808" fmla="*/ 3652783 w 8851901"/>
              <a:gd name="connsiteY15808" fmla="*/ 913551 h 6857997"/>
              <a:gd name="connsiteX15809" fmla="*/ 3654370 w 8851901"/>
              <a:gd name="connsiteY15809" fmla="*/ 915138 h 6857997"/>
              <a:gd name="connsiteX15810" fmla="*/ 3656354 w 8851901"/>
              <a:gd name="connsiteY15810" fmla="*/ 917122 h 6857997"/>
              <a:gd name="connsiteX15811" fmla="*/ 3653973 w 8851901"/>
              <a:gd name="connsiteY15811" fmla="*/ 917122 h 6857997"/>
              <a:gd name="connsiteX15812" fmla="*/ 3651592 w 8851901"/>
              <a:gd name="connsiteY15812" fmla="*/ 917122 h 6857997"/>
              <a:gd name="connsiteX15813" fmla="*/ 3646036 w 8851901"/>
              <a:gd name="connsiteY15813" fmla="*/ 915535 h 6857997"/>
              <a:gd name="connsiteX15814" fmla="*/ 3639687 w 8851901"/>
              <a:gd name="connsiteY15814" fmla="*/ 912757 h 6857997"/>
              <a:gd name="connsiteX15815" fmla="*/ 3632940 w 8851901"/>
              <a:gd name="connsiteY15815" fmla="*/ 909185 h 6857997"/>
              <a:gd name="connsiteX15816" fmla="*/ 3617860 w 8851901"/>
              <a:gd name="connsiteY15816" fmla="*/ 900058 h 6857997"/>
              <a:gd name="connsiteX15817" fmla="*/ 3601590 w 8851901"/>
              <a:gd name="connsiteY15817" fmla="*/ 890137 h 6857997"/>
              <a:gd name="connsiteX15818" fmla="*/ 3594050 w 8851901"/>
              <a:gd name="connsiteY15818" fmla="*/ 885374 h 6857997"/>
              <a:gd name="connsiteX15819" fmla="*/ 3585716 w 8851901"/>
              <a:gd name="connsiteY15819" fmla="*/ 881406 h 6857997"/>
              <a:gd name="connsiteX15820" fmla="*/ 3577779 w 8851901"/>
              <a:gd name="connsiteY15820" fmla="*/ 878628 h 6857997"/>
              <a:gd name="connsiteX15821" fmla="*/ 3573811 w 8851901"/>
              <a:gd name="connsiteY15821" fmla="*/ 877437 h 6857997"/>
              <a:gd name="connsiteX15822" fmla="*/ 3570239 w 8851901"/>
              <a:gd name="connsiteY15822" fmla="*/ 877040 h 6857997"/>
              <a:gd name="connsiteX15823" fmla="*/ 3566667 w 8851901"/>
              <a:gd name="connsiteY15823" fmla="*/ 876644 h 6857997"/>
              <a:gd name="connsiteX15824" fmla="*/ 3562699 w 8851901"/>
              <a:gd name="connsiteY15824" fmla="*/ 876644 h 6857997"/>
              <a:gd name="connsiteX15825" fmla="*/ 3559524 w 8851901"/>
              <a:gd name="connsiteY15825" fmla="*/ 877040 h 6857997"/>
              <a:gd name="connsiteX15826" fmla="*/ 3555953 w 8851901"/>
              <a:gd name="connsiteY15826" fmla="*/ 877437 h 6857997"/>
              <a:gd name="connsiteX15827" fmla="*/ 3553175 w 8851901"/>
              <a:gd name="connsiteY15827" fmla="*/ 879025 h 6857997"/>
              <a:gd name="connsiteX15828" fmla="*/ 3550000 w 8851901"/>
              <a:gd name="connsiteY15828" fmla="*/ 881009 h 6857997"/>
              <a:gd name="connsiteX15829" fmla="*/ 3547222 w 8851901"/>
              <a:gd name="connsiteY15829" fmla="*/ 883390 h 6857997"/>
              <a:gd name="connsiteX15830" fmla="*/ 3544841 w 8851901"/>
              <a:gd name="connsiteY15830" fmla="*/ 886565 h 6857997"/>
              <a:gd name="connsiteX15831" fmla="*/ 3538095 w 8851901"/>
              <a:gd name="connsiteY15831" fmla="*/ 882993 h 6857997"/>
              <a:gd name="connsiteX15832" fmla="*/ 3536111 w 8851901"/>
              <a:gd name="connsiteY15832" fmla="*/ 881406 h 6857997"/>
              <a:gd name="connsiteX15833" fmla="*/ 3534920 w 8851901"/>
              <a:gd name="connsiteY15833" fmla="*/ 880215 h 6857997"/>
              <a:gd name="connsiteX15834" fmla="*/ 3534920 w 8851901"/>
              <a:gd name="connsiteY15834" fmla="*/ 879025 h 6857997"/>
              <a:gd name="connsiteX15835" fmla="*/ 3534920 w 8851901"/>
              <a:gd name="connsiteY15835" fmla="*/ 878231 h 6857997"/>
              <a:gd name="connsiteX15836" fmla="*/ 3537301 w 8851901"/>
              <a:gd name="connsiteY15836" fmla="*/ 876247 h 6857997"/>
              <a:gd name="connsiteX15837" fmla="*/ 3541269 w 8851901"/>
              <a:gd name="connsiteY15837" fmla="*/ 874262 h 6857997"/>
              <a:gd name="connsiteX15838" fmla="*/ 3544841 w 8851901"/>
              <a:gd name="connsiteY15838" fmla="*/ 871088 h 6857997"/>
              <a:gd name="connsiteX15839" fmla="*/ 3546825 w 8851901"/>
              <a:gd name="connsiteY15839" fmla="*/ 869500 h 6857997"/>
              <a:gd name="connsiteX15840" fmla="*/ 3548016 w 8851901"/>
              <a:gd name="connsiteY15840" fmla="*/ 867516 h 6857997"/>
              <a:gd name="connsiteX15841" fmla="*/ 3548810 w 8851901"/>
              <a:gd name="connsiteY15841" fmla="*/ 864341 h 6857997"/>
              <a:gd name="connsiteX15842" fmla="*/ 3549206 w 8851901"/>
              <a:gd name="connsiteY15842" fmla="*/ 861563 h 6857997"/>
              <a:gd name="connsiteX15843" fmla="*/ 3545238 w 8851901"/>
              <a:gd name="connsiteY15843" fmla="*/ 859976 h 6857997"/>
              <a:gd name="connsiteX15844" fmla="*/ 3541666 w 8851901"/>
              <a:gd name="connsiteY15844" fmla="*/ 859182 h 6857997"/>
              <a:gd name="connsiteX15845" fmla="*/ 3538888 w 8851901"/>
              <a:gd name="connsiteY15845" fmla="*/ 859182 h 6857997"/>
              <a:gd name="connsiteX15846" fmla="*/ 3536111 w 8851901"/>
              <a:gd name="connsiteY15846" fmla="*/ 859579 h 6857997"/>
              <a:gd name="connsiteX15847" fmla="*/ 3532936 w 8851901"/>
              <a:gd name="connsiteY15847" fmla="*/ 860373 h 6857997"/>
              <a:gd name="connsiteX15848" fmla="*/ 3530555 w 8851901"/>
              <a:gd name="connsiteY15848" fmla="*/ 861960 h 6857997"/>
              <a:gd name="connsiteX15849" fmla="*/ 3525396 w 8851901"/>
              <a:gd name="connsiteY15849" fmla="*/ 865532 h 6857997"/>
              <a:gd name="connsiteX15850" fmla="*/ 3520237 w 8851901"/>
              <a:gd name="connsiteY15850" fmla="*/ 869500 h 6857997"/>
              <a:gd name="connsiteX15851" fmla="*/ 3515475 w 8851901"/>
              <a:gd name="connsiteY15851" fmla="*/ 873072 h 6857997"/>
              <a:gd name="connsiteX15852" fmla="*/ 3513094 w 8851901"/>
              <a:gd name="connsiteY15852" fmla="*/ 874659 h 6857997"/>
              <a:gd name="connsiteX15853" fmla="*/ 3510713 w 8851901"/>
              <a:gd name="connsiteY15853" fmla="*/ 876247 h 6857997"/>
              <a:gd name="connsiteX15854" fmla="*/ 3507538 w 8851901"/>
              <a:gd name="connsiteY15854" fmla="*/ 877040 h 6857997"/>
              <a:gd name="connsiteX15855" fmla="*/ 3504760 w 8851901"/>
              <a:gd name="connsiteY15855" fmla="*/ 877437 h 6857997"/>
              <a:gd name="connsiteX15856" fmla="*/ 3511506 w 8851901"/>
              <a:gd name="connsiteY15856" fmla="*/ 878628 h 6857997"/>
              <a:gd name="connsiteX15857" fmla="*/ 3517856 w 8851901"/>
              <a:gd name="connsiteY15857" fmla="*/ 880612 h 6857997"/>
              <a:gd name="connsiteX15858" fmla="*/ 3524205 w 8851901"/>
              <a:gd name="connsiteY15858" fmla="*/ 883390 h 6857997"/>
              <a:gd name="connsiteX15859" fmla="*/ 3530555 w 8851901"/>
              <a:gd name="connsiteY15859" fmla="*/ 886962 h 6857997"/>
              <a:gd name="connsiteX15860" fmla="*/ 3536507 w 8851901"/>
              <a:gd name="connsiteY15860" fmla="*/ 890930 h 6857997"/>
              <a:gd name="connsiteX15861" fmla="*/ 3542460 w 8851901"/>
              <a:gd name="connsiteY15861" fmla="*/ 894502 h 6857997"/>
              <a:gd name="connsiteX15862" fmla="*/ 3553572 w 8851901"/>
              <a:gd name="connsiteY15862" fmla="*/ 902836 h 6857997"/>
              <a:gd name="connsiteX15863" fmla="*/ 3564683 w 8851901"/>
              <a:gd name="connsiteY15863" fmla="*/ 910773 h 6857997"/>
              <a:gd name="connsiteX15864" fmla="*/ 3570239 w 8851901"/>
              <a:gd name="connsiteY15864" fmla="*/ 914344 h 6857997"/>
              <a:gd name="connsiteX15865" fmla="*/ 3575398 w 8851901"/>
              <a:gd name="connsiteY15865" fmla="*/ 916725 h 6857997"/>
              <a:gd name="connsiteX15866" fmla="*/ 3580160 w 8851901"/>
              <a:gd name="connsiteY15866" fmla="*/ 917916 h 6857997"/>
              <a:gd name="connsiteX15867" fmla="*/ 3585716 w 8851901"/>
              <a:gd name="connsiteY15867" fmla="*/ 919107 h 6857997"/>
              <a:gd name="connsiteX15868" fmla="*/ 3588494 w 8851901"/>
              <a:gd name="connsiteY15868" fmla="*/ 919107 h 6857997"/>
              <a:gd name="connsiteX15869" fmla="*/ 3590875 w 8851901"/>
              <a:gd name="connsiteY15869" fmla="*/ 918710 h 6857997"/>
              <a:gd name="connsiteX15870" fmla="*/ 3594050 w 8851901"/>
              <a:gd name="connsiteY15870" fmla="*/ 917519 h 6857997"/>
              <a:gd name="connsiteX15871" fmla="*/ 3596431 w 8851901"/>
              <a:gd name="connsiteY15871" fmla="*/ 916725 h 6857997"/>
              <a:gd name="connsiteX15872" fmla="*/ 3607939 w 8851901"/>
              <a:gd name="connsiteY15872" fmla="*/ 927441 h 6857997"/>
              <a:gd name="connsiteX15873" fmla="*/ 3619845 w 8851901"/>
              <a:gd name="connsiteY15873" fmla="*/ 938155 h 6857997"/>
              <a:gd name="connsiteX15874" fmla="*/ 3631750 w 8851901"/>
              <a:gd name="connsiteY15874" fmla="*/ 948870 h 6857997"/>
              <a:gd name="connsiteX15875" fmla="*/ 3644449 w 8851901"/>
              <a:gd name="connsiteY15875" fmla="*/ 958792 h 6857997"/>
              <a:gd name="connsiteX15876" fmla="*/ 3657941 w 8851901"/>
              <a:gd name="connsiteY15876" fmla="*/ 969110 h 6857997"/>
              <a:gd name="connsiteX15877" fmla="*/ 3671037 w 8851901"/>
              <a:gd name="connsiteY15877" fmla="*/ 979031 h 6857997"/>
              <a:gd name="connsiteX15878" fmla="*/ 3684133 w 8851901"/>
              <a:gd name="connsiteY15878" fmla="*/ 988159 h 6857997"/>
              <a:gd name="connsiteX15879" fmla="*/ 3697229 w 8851901"/>
              <a:gd name="connsiteY15879" fmla="*/ 996492 h 6857997"/>
              <a:gd name="connsiteX15880" fmla="*/ 3710722 w 8851901"/>
              <a:gd name="connsiteY15880" fmla="*/ 1004430 h 6857997"/>
              <a:gd name="connsiteX15881" fmla="*/ 3724214 w 8851901"/>
              <a:gd name="connsiteY15881" fmla="*/ 1011573 h 6857997"/>
              <a:gd name="connsiteX15882" fmla="*/ 3737310 w 8851901"/>
              <a:gd name="connsiteY15882" fmla="*/ 1017922 h 6857997"/>
              <a:gd name="connsiteX15883" fmla="*/ 3750406 w 8851901"/>
              <a:gd name="connsiteY15883" fmla="*/ 1023478 h 6857997"/>
              <a:gd name="connsiteX15884" fmla="*/ 3763105 w 8851901"/>
              <a:gd name="connsiteY15884" fmla="*/ 1027844 h 6857997"/>
              <a:gd name="connsiteX15885" fmla="*/ 3775010 w 8851901"/>
              <a:gd name="connsiteY15885" fmla="*/ 1031018 h 6857997"/>
              <a:gd name="connsiteX15886" fmla="*/ 3786916 w 8851901"/>
              <a:gd name="connsiteY15886" fmla="*/ 1033003 h 6857997"/>
              <a:gd name="connsiteX15887" fmla="*/ 3792868 w 8851901"/>
              <a:gd name="connsiteY15887" fmla="*/ 1033400 h 6857997"/>
              <a:gd name="connsiteX15888" fmla="*/ 3798424 w 8851901"/>
              <a:gd name="connsiteY15888" fmla="*/ 1034193 h 6857997"/>
              <a:gd name="connsiteX15889" fmla="*/ 3795646 w 8851901"/>
              <a:gd name="connsiteY15889" fmla="*/ 1035781 h 6857997"/>
              <a:gd name="connsiteX15890" fmla="*/ 3794059 w 8851901"/>
              <a:gd name="connsiteY15890" fmla="*/ 1038559 h 6857997"/>
              <a:gd name="connsiteX15891" fmla="*/ 3792868 w 8851901"/>
              <a:gd name="connsiteY15891" fmla="*/ 1040543 h 6857997"/>
              <a:gd name="connsiteX15892" fmla="*/ 3791678 w 8851901"/>
              <a:gd name="connsiteY15892" fmla="*/ 1041733 h 6857997"/>
              <a:gd name="connsiteX15893" fmla="*/ 3791678 w 8851901"/>
              <a:gd name="connsiteY15893" fmla="*/ 1043718 h 6857997"/>
              <a:gd name="connsiteX15894" fmla="*/ 3791678 w 8851901"/>
              <a:gd name="connsiteY15894" fmla="*/ 1045702 h 6857997"/>
              <a:gd name="connsiteX15895" fmla="*/ 3792868 w 8851901"/>
              <a:gd name="connsiteY15895" fmla="*/ 1048480 h 6857997"/>
              <a:gd name="connsiteX15896" fmla="*/ 3796043 w 8851901"/>
              <a:gd name="connsiteY15896" fmla="*/ 1055624 h 6857997"/>
              <a:gd name="connsiteX15897" fmla="*/ 3797630 w 8851901"/>
              <a:gd name="connsiteY15897" fmla="*/ 1058401 h 6857997"/>
              <a:gd name="connsiteX15898" fmla="*/ 3797630 w 8851901"/>
              <a:gd name="connsiteY15898" fmla="*/ 1060386 h 6857997"/>
              <a:gd name="connsiteX15899" fmla="*/ 3797630 w 8851901"/>
              <a:gd name="connsiteY15899" fmla="*/ 1062370 h 6857997"/>
              <a:gd name="connsiteX15900" fmla="*/ 3802393 w 8851901"/>
              <a:gd name="connsiteY15900" fmla="*/ 1063560 h 6857997"/>
              <a:gd name="connsiteX15901" fmla="*/ 3807948 w 8851901"/>
              <a:gd name="connsiteY15901" fmla="*/ 1065545 h 6857997"/>
              <a:gd name="connsiteX15902" fmla="*/ 3818266 w 8851901"/>
              <a:gd name="connsiteY15902" fmla="*/ 1069910 h 6857997"/>
              <a:gd name="connsiteX15903" fmla="*/ 3828187 w 8851901"/>
              <a:gd name="connsiteY15903" fmla="*/ 1075466 h 6857997"/>
              <a:gd name="connsiteX15904" fmla="*/ 3838505 w 8851901"/>
              <a:gd name="connsiteY15904" fmla="*/ 1081816 h 6857997"/>
              <a:gd name="connsiteX15905" fmla="*/ 3858347 w 8851901"/>
              <a:gd name="connsiteY15905" fmla="*/ 1095309 h 6857997"/>
              <a:gd name="connsiteX15906" fmla="*/ 3877396 w 8851901"/>
              <a:gd name="connsiteY15906" fmla="*/ 1108405 h 6857997"/>
              <a:gd name="connsiteX15907" fmla="*/ 3887317 w 8851901"/>
              <a:gd name="connsiteY15907" fmla="*/ 1114358 h 6857997"/>
              <a:gd name="connsiteX15908" fmla="*/ 3896444 w 8851901"/>
              <a:gd name="connsiteY15908" fmla="*/ 1119120 h 6857997"/>
              <a:gd name="connsiteX15909" fmla="*/ 3905969 w 8851901"/>
              <a:gd name="connsiteY15909" fmla="*/ 1123088 h 6857997"/>
              <a:gd name="connsiteX15910" fmla="*/ 3910731 w 8851901"/>
              <a:gd name="connsiteY15910" fmla="*/ 1124676 h 6857997"/>
              <a:gd name="connsiteX15911" fmla="*/ 3915096 w 8851901"/>
              <a:gd name="connsiteY15911" fmla="*/ 1126263 h 6857997"/>
              <a:gd name="connsiteX15912" fmla="*/ 3919858 w 8851901"/>
              <a:gd name="connsiteY15912" fmla="*/ 1126660 h 6857997"/>
              <a:gd name="connsiteX15913" fmla="*/ 3924224 w 8851901"/>
              <a:gd name="connsiteY15913" fmla="*/ 1127057 h 6857997"/>
              <a:gd name="connsiteX15914" fmla="*/ 3928986 w 8851901"/>
              <a:gd name="connsiteY15914" fmla="*/ 1126660 h 6857997"/>
              <a:gd name="connsiteX15915" fmla="*/ 3933748 w 8851901"/>
              <a:gd name="connsiteY15915" fmla="*/ 1126263 h 6857997"/>
              <a:gd name="connsiteX15916" fmla="*/ 3938113 w 8851901"/>
              <a:gd name="connsiteY15916" fmla="*/ 1125073 h 6857997"/>
              <a:gd name="connsiteX15917" fmla="*/ 3942875 w 8851901"/>
              <a:gd name="connsiteY15917" fmla="*/ 1123088 h 6857997"/>
              <a:gd name="connsiteX15918" fmla="*/ 3947240 w 8851901"/>
              <a:gd name="connsiteY15918" fmla="*/ 1121104 h 6857997"/>
              <a:gd name="connsiteX15919" fmla="*/ 3951606 w 8851901"/>
              <a:gd name="connsiteY15919" fmla="*/ 1118326 h 6857997"/>
              <a:gd name="connsiteX15920" fmla="*/ 3953590 w 8851901"/>
              <a:gd name="connsiteY15920" fmla="*/ 1119914 h 6857997"/>
              <a:gd name="connsiteX15921" fmla="*/ 3955177 w 8851901"/>
              <a:gd name="connsiteY15921" fmla="*/ 1121104 h 6857997"/>
              <a:gd name="connsiteX15922" fmla="*/ 3955574 w 8851901"/>
              <a:gd name="connsiteY15922" fmla="*/ 1122691 h 6857997"/>
              <a:gd name="connsiteX15923" fmla="*/ 3955574 w 8851901"/>
              <a:gd name="connsiteY15923" fmla="*/ 1124676 h 6857997"/>
              <a:gd name="connsiteX15924" fmla="*/ 3955177 w 8851901"/>
              <a:gd name="connsiteY15924" fmla="*/ 1126660 h 6857997"/>
              <a:gd name="connsiteX15925" fmla="*/ 3953987 w 8851901"/>
              <a:gd name="connsiteY15925" fmla="*/ 1128247 h 6857997"/>
              <a:gd name="connsiteX15926" fmla="*/ 3951606 w 8851901"/>
              <a:gd name="connsiteY15926" fmla="*/ 1131819 h 6857997"/>
              <a:gd name="connsiteX15927" fmla="*/ 3945256 w 8851901"/>
              <a:gd name="connsiteY15927" fmla="*/ 1139756 h 6857997"/>
              <a:gd name="connsiteX15928" fmla="*/ 3942478 w 8851901"/>
              <a:gd name="connsiteY15928" fmla="*/ 1143725 h 6857997"/>
              <a:gd name="connsiteX15929" fmla="*/ 3941288 w 8851901"/>
              <a:gd name="connsiteY15929" fmla="*/ 1145709 h 6857997"/>
              <a:gd name="connsiteX15930" fmla="*/ 3940891 w 8851901"/>
              <a:gd name="connsiteY15930" fmla="*/ 1146899 h 6857997"/>
              <a:gd name="connsiteX15931" fmla="*/ 3933748 w 8851901"/>
              <a:gd name="connsiteY15931" fmla="*/ 1145709 h 6857997"/>
              <a:gd name="connsiteX15932" fmla="*/ 3926208 w 8851901"/>
              <a:gd name="connsiteY15932" fmla="*/ 1143328 h 6857997"/>
              <a:gd name="connsiteX15933" fmla="*/ 3919065 w 8851901"/>
              <a:gd name="connsiteY15933" fmla="*/ 1140550 h 6857997"/>
              <a:gd name="connsiteX15934" fmla="*/ 3911921 w 8851901"/>
              <a:gd name="connsiteY15934" fmla="*/ 1138169 h 6857997"/>
              <a:gd name="connsiteX15935" fmla="*/ 3899619 w 8851901"/>
              <a:gd name="connsiteY15935" fmla="*/ 1132613 h 6857997"/>
              <a:gd name="connsiteX15936" fmla="*/ 3887317 w 8851901"/>
              <a:gd name="connsiteY15936" fmla="*/ 1126263 h 6857997"/>
              <a:gd name="connsiteX15937" fmla="*/ 3876205 w 8851901"/>
              <a:gd name="connsiteY15937" fmla="*/ 1119120 h 6857997"/>
              <a:gd name="connsiteX15938" fmla="*/ 3865491 w 8851901"/>
              <a:gd name="connsiteY15938" fmla="*/ 1112373 h 6857997"/>
              <a:gd name="connsiteX15939" fmla="*/ 3844458 w 8851901"/>
              <a:gd name="connsiteY15939" fmla="*/ 1098484 h 6857997"/>
              <a:gd name="connsiteX15940" fmla="*/ 3834537 w 8851901"/>
              <a:gd name="connsiteY15940" fmla="*/ 1091340 h 6857997"/>
              <a:gd name="connsiteX15941" fmla="*/ 3824219 w 8851901"/>
              <a:gd name="connsiteY15941" fmla="*/ 1084594 h 6857997"/>
              <a:gd name="connsiteX15942" fmla="*/ 3814298 w 8851901"/>
              <a:gd name="connsiteY15942" fmla="*/ 1079038 h 6857997"/>
              <a:gd name="connsiteX15943" fmla="*/ 3803980 w 8851901"/>
              <a:gd name="connsiteY15943" fmla="*/ 1073879 h 6857997"/>
              <a:gd name="connsiteX15944" fmla="*/ 3793265 w 8851901"/>
              <a:gd name="connsiteY15944" fmla="*/ 1069513 h 6857997"/>
              <a:gd name="connsiteX15945" fmla="*/ 3787709 w 8851901"/>
              <a:gd name="connsiteY15945" fmla="*/ 1068323 h 6857997"/>
              <a:gd name="connsiteX15946" fmla="*/ 3782154 w 8851901"/>
              <a:gd name="connsiteY15946" fmla="*/ 1066736 h 6857997"/>
              <a:gd name="connsiteX15947" fmla="*/ 3776201 w 8851901"/>
              <a:gd name="connsiteY15947" fmla="*/ 1065148 h 6857997"/>
              <a:gd name="connsiteX15948" fmla="*/ 3770248 w 8851901"/>
              <a:gd name="connsiteY15948" fmla="*/ 1064751 h 6857997"/>
              <a:gd name="connsiteX15949" fmla="*/ 3763899 w 8851901"/>
              <a:gd name="connsiteY15949" fmla="*/ 1064354 h 6857997"/>
              <a:gd name="connsiteX15950" fmla="*/ 3757549 w 8851901"/>
              <a:gd name="connsiteY15950" fmla="*/ 1064354 h 6857997"/>
              <a:gd name="connsiteX15951" fmla="*/ 3757152 w 8851901"/>
              <a:gd name="connsiteY15951" fmla="*/ 1067132 h 6857997"/>
              <a:gd name="connsiteX15952" fmla="*/ 3757549 w 8851901"/>
              <a:gd name="connsiteY15952" fmla="*/ 1069513 h 6857997"/>
              <a:gd name="connsiteX15953" fmla="*/ 3758740 w 8851901"/>
              <a:gd name="connsiteY15953" fmla="*/ 1072688 h 6857997"/>
              <a:gd name="connsiteX15954" fmla="*/ 3760724 w 8851901"/>
              <a:gd name="connsiteY15954" fmla="*/ 1075466 h 6857997"/>
              <a:gd name="connsiteX15955" fmla="*/ 3765089 w 8851901"/>
              <a:gd name="connsiteY15955" fmla="*/ 1080625 h 6857997"/>
              <a:gd name="connsiteX15956" fmla="*/ 3770248 w 8851901"/>
              <a:gd name="connsiteY15956" fmla="*/ 1085784 h 6857997"/>
              <a:gd name="connsiteX15957" fmla="*/ 3774217 w 8851901"/>
              <a:gd name="connsiteY15957" fmla="*/ 1090547 h 6857997"/>
              <a:gd name="connsiteX15958" fmla="*/ 3775804 w 8851901"/>
              <a:gd name="connsiteY15958" fmla="*/ 1092531 h 6857997"/>
              <a:gd name="connsiteX15959" fmla="*/ 3776201 w 8851901"/>
              <a:gd name="connsiteY15959" fmla="*/ 1094515 h 6857997"/>
              <a:gd name="connsiteX15960" fmla="*/ 3775804 w 8851901"/>
              <a:gd name="connsiteY15960" fmla="*/ 1096103 h 6857997"/>
              <a:gd name="connsiteX15961" fmla="*/ 3774217 w 8851901"/>
              <a:gd name="connsiteY15961" fmla="*/ 1097690 h 6857997"/>
              <a:gd name="connsiteX15962" fmla="*/ 3771836 w 8851901"/>
              <a:gd name="connsiteY15962" fmla="*/ 1098881 h 6857997"/>
              <a:gd name="connsiteX15963" fmla="*/ 3767470 w 8851901"/>
              <a:gd name="connsiteY15963" fmla="*/ 1099674 h 6857997"/>
              <a:gd name="connsiteX15964" fmla="*/ 3782550 w 8851901"/>
              <a:gd name="connsiteY15964" fmla="*/ 1107214 h 6857997"/>
              <a:gd name="connsiteX15965" fmla="*/ 3798027 w 8851901"/>
              <a:gd name="connsiteY15965" fmla="*/ 1115548 h 6857997"/>
              <a:gd name="connsiteX15966" fmla="*/ 3813504 w 8851901"/>
              <a:gd name="connsiteY15966" fmla="*/ 1124676 h 6857997"/>
              <a:gd name="connsiteX15967" fmla="*/ 3829378 w 8851901"/>
              <a:gd name="connsiteY15967" fmla="*/ 1134597 h 6857997"/>
              <a:gd name="connsiteX15968" fmla="*/ 3844855 w 8851901"/>
              <a:gd name="connsiteY15968" fmla="*/ 1145312 h 6857997"/>
              <a:gd name="connsiteX15969" fmla="*/ 3861125 w 8851901"/>
              <a:gd name="connsiteY15969" fmla="*/ 1156424 h 6857997"/>
              <a:gd name="connsiteX15970" fmla="*/ 3892476 w 8851901"/>
              <a:gd name="connsiteY15970" fmla="*/ 1179044 h 6857997"/>
              <a:gd name="connsiteX15971" fmla="*/ 3923430 w 8851901"/>
              <a:gd name="connsiteY15971" fmla="*/ 1201665 h 6857997"/>
              <a:gd name="connsiteX15972" fmla="*/ 3952399 w 8851901"/>
              <a:gd name="connsiteY15972" fmla="*/ 1222698 h 6857997"/>
              <a:gd name="connsiteX15973" fmla="*/ 3966289 w 8851901"/>
              <a:gd name="connsiteY15973" fmla="*/ 1232223 h 6857997"/>
              <a:gd name="connsiteX15974" fmla="*/ 3979782 w 8851901"/>
              <a:gd name="connsiteY15974" fmla="*/ 1240953 h 6857997"/>
              <a:gd name="connsiteX15975" fmla="*/ 3992481 w 8851901"/>
              <a:gd name="connsiteY15975" fmla="*/ 1248493 h 6857997"/>
              <a:gd name="connsiteX15976" fmla="*/ 4004386 w 8851901"/>
              <a:gd name="connsiteY15976" fmla="*/ 1255239 h 6857997"/>
              <a:gd name="connsiteX15977" fmla="*/ 4003195 w 8851901"/>
              <a:gd name="connsiteY15977" fmla="*/ 1259208 h 6857997"/>
              <a:gd name="connsiteX15978" fmla="*/ 4001608 w 8851901"/>
              <a:gd name="connsiteY15978" fmla="*/ 1261589 h 6857997"/>
              <a:gd name="connsiteX15979" fmla="*/ 4000417 w 8851901"/>
              <a:gd name="connsiteY15979" fmla="*/ 1263176 h 6857997"/>
              <a:gd name="connsiteX15980" fmla="*/ 3998433 w 8851901"/>
              <a:gd name="connsiteY15980" fmla="*/ 1263574 h 6857997"/>
              <a:gd name="connsiteX15981" fmla="*/ 3996449 w 8851901"/>
              <a:gd name="connsiteY15981" fmla="*/ 1263176 h 6857997"/>
              <a:gd name="connsiteX15982" fmla="*/ 3994068 w 8851901"/>
              <a:gd name="connsiteY15982" fmla="*/ 1261986 h 6857997"/>
              <a:gd name="connsiteX15983" fmla="*/ 3989703 w 8851901"/>
              <a:gd name="connsiteY15983" fmla="*/ 1258811 h 6857997"/>
              <a:gd name="connsiteX15984" fmla="*/ 3985337 w 8851901"/>
              <a:gd name="connsiteY15984" fmla="*/ 1254445 h 6857997"/>
              <a:gd name="connsiteX15985" fmla="*/ 3982956 w 8851901"/>
              <a:gd name="connsiteY15985" fmla="*/ 1252858 h 6857997"/>
              <a:gd name="connsiteX15986" fmla="*/ 3980178 w 8851901"/>
              <a:gd name="connsiteY15986" fmla="*/ 1251271 h 6857997"/>
              <a:gd name="connsiteX15987" fmla="*/ 3978194 w 8851901"/>
              <a:gd name="connsiteY15987" fmla="*/ 1250477 h 6857997"/>
              <a:gd name="connsiteX15988" fmla="*/ 3976607 w 8851901"/>
              <a:gd name="connsiteY15988" fmla="*/ 1250477 h 6857997"/>
              <a:gd name="connsiteX15989" fmla="*/ 3975019 w 8851901"/>
              <a:gd name="connsiteY15989" fmla="*/ 1251271 h 6857997"/>
              <a:gd name="connsiteX15990" fmla="*/ 3973432 w 8851901"/>
              <a:gd name="connsiteY15990" fmla="*/ 1253255 h 6857997"/>
              <a:gd name="connsiteX15991" fmla="*/ 3981369 w 8851901"/>
              <a:gd name="connsiteY15991" fmla="*/ 1257621 h 6857997"/>
              <a:gd name="connsiteX15992" fmla="*/ 3988909 w 8851901"/>
              <a:gd name="connsiteY15992" fmla="*/ 1262382 h 6857997"/>
              <a:gd name="connsiteX15993" fmla="*/ 4004386 w 8851901"/>
              <a:gd name="connsiteY15993" fmla="*/ 1272701 h 6857997"/>
              <a:gd name="connsiteX15994" fmla="*/ 4018672 w 8851901"/>
              <a:gd name="connsiteY15994" fmla="*/ 1283812 h 6857997"/>
              <a:gd name="connsiteX15995" fmla="*/ 4033355 w 8851901"/>
              <a:gd name="connsiteY15995" fmla="*/ 1296115 h 6857997"/>
              <a:gd name="connsiteX15996" fmla="*/ 4047642 w 8851901"/>
              <a:gd name="connsiteY15996" fmla="*/ 1308417 h 6857997"/>
              <a:gd name="connsiteX15997" fmla="*/ 4061531 w 8851901"/>
              <a:gd name="connsiteY15997" fmla="*/ 1321117 h 6857997"/>
              <a:gd name="connsiteX15998" fmla="*/ 4089310 w 8851901"/>
              <a:gd name="connsiteY15998" fmla="*/ 1346515 h 6857997"/>
              <a:gd name="connsiteX15999" fmla="*/ 4103200 w 8851901"/>
              <a:gd name="connsiteY15999" fmla="*/ 1358024 h 6857997"/>
              <a:gd name="connsiteX16000" fmla="*/ 4116693 w 8851901"/>
              <a:gd name="connsiteY16000" fmla="*/ 1369136 h 6857997"/>
              <a:gd name="connsiteX16001" fmla="*/ 4130582 w 8851901"/>
              <a:gd name="connsiteY16001" fmla="*/ 1379454 h 6857997"/>
              <a:gd name="connsiteX16002" fmla="*/ 4137725 w 8851901"/>
              <a:gd name="connsiteY16002" fmla="*/ 1384216 h 6857997"/>
              <a:gd name="connsiteX16003" fmla="*/ 4144472 w 8851901"/>
              <a:gd name="connsiteY16003" fmla="*/ 1388581 h 6857997"/>
              <a:gd name="connsiteX16004" fmla="*/ 4152012 w 8851901"/>
              <a:gd name="connsiteY16004" fmla="*/ 1393344 h 6857997"/>
              <a:gd name="connsiteX16005" fmla="*/ 4158758 w 8851901"/>
              <a:gd name="connsiteY16005" fmla="*/ 1396519 h 6857997"/>
              <a:gd name="connsiteX16006" fmla="*/ 4165901 w 8851901"/>
              <a:gd name="connsiteY16006" fmla="*/ 1400090 h 6857997"/>
              <a:gd name="connsiteX16007" fmla="*/ 4173441 w 8851901"/>
              <a:gd name="connsiteY16007" fmla="*/ 1402868 h 6857997"/>
              <a:gd name="connsiteX16008" fmla="*/ 4180584 w 8851901"/>
              <a:gd name="connsiteY16008" fmla="*/ 1405250 h 6857997"/>
              <a:gd name="connsiteX16009" fmla="*/ 4188521 w 8851901"/>
              <a:gd name="connsiteY16009" fmla="*/ 1407234 h 6857997"/>
              <a:gd name="connsiteX16010" fmla="*/ 4195665 w 8851901"/>
              <a:gd name="connsiteY16010" fmla="*/ 1408821 h 6857997"/>
              <a:gd name="connsiteX16011" fmla="*/ 4203601 w 8851901"/>
              <a:gd name="connsiteY16011" fmla="*/ 1409218 h 6857997"/>
              <a:gd name="connsiteX16012" fmla="*/ 4202014 w 8851901"/>
              <a:gd name="connsiteY16012" fmla="*/ 1412790 h 6857997"/>
              <a:gd name="connsiteX16013" fmla="*/ 4200030 w 8851901"/>
              <a:gd name="connsiteY16013" fmla="*/ 1414774 h 6857997"/>
              <a:gd name="connsiteX16014" fmla="*/ 4198443 w 8851901"/>
              <a:gd name="connsiteY16014" fmla="*/ 1415567 h 6857997"/>
              <a:gd name="connsiteX16015" fmla="*/ 4196856 w 8851901"/>
              <a:gd name="connsiteY16015" fmla="*/ 1416361 h 6857997"/>
              <a:gd name="connsiteX16016" fmla="*/ 4194872 w 8851901"/>
              <a:gd name="connsiteY16016" fmla="*/ 1415964 h 6857997"/>
              <a:gd name="connsiteX16017" fmla="*/ 4192887 w 8851901"/>
              <a:gd name="connsiteY16017" fmla="*/ 1415964 h 6857997"/>
              <a:gd name="connsiteX16018" fmla="*/ 4188918 w 8851901"/>
              <a:gd name="connsiteY16018" fmla="*/ 1413980 h 6857997"/>
              <a:gd name="connsiteX16019" fmla="*/ 4184553 w 8851901"/>
              <a:gd name="connsiteY16019" fmla="*/ 1411996 h 6857997"/>
              <a:gd name="connsiteX16020" fmla="*/ 4182569 w 8851901"/>
              <a:gd name="connsiteY16020" fmla="*/ 1411599 h 6857997"/>
              <a:gd name="connsiteX16021" fmla="*/ 4180584 w 8851901"/>
              <a:gd name="connsiteY16021" fmla="*/ 1411202 h 6857997"/>
              <a:gd name="connsiteX16022" fmla="*/ 4178600 w 8851901"/>
              <a:gd name="connsiteY16022" fmla="*/ 1411202 h 6857997"/>
              <a:gd name="connsiteX16023" fmla="*/ 4176616 w 8851901"/>
              <a:gd name="connsiteY16023" fmla="*/ 1411599 h 6857997"/>
              <a:gd name="connsiteX16024" fmla="*/ 4175425 w 8851901"/>
              <a:gd name="connsiteY16024" fmla="*/ 1413186 h 6857997"/>
              <a:gd name="connsiteX16025" fmla="*/ 4173441 w 8851901"/>
              <a:gd name="connsiteY16025" fmla="*/ 1415170 h 6857997"/>
              <a:gd name="connsiteX16026" fmla="*/ 4177807 w 8851901"/>
              <a:gd name="connsiteY16026" fmla="*/ 1417155 h 6857997"/>
              <a:gd name="connsiteX16027" fmla="*/ 4181378 w 8851901"/>
              <a:gd name="connsiteY16027" fmla="*/ 1419536 h 6857997"/>
              <a:gd name="connsiteX16028" fmla="*/ 4185347 w 8851901"/>
              <a:gd name="connsiteY16028" fmla="*/ 1421917 h 6857997"/>
              <a:gd name="connsiteX16029" fmla="*/ 4188918 w 8851901"/>
              <a:gd name="connsiteY16029" fmla="*/ 1424695 h 6857997"/>
              <a:gd name="connsiteX16030" fmla="*/ 4191696 w 8851901"/>
              <a:gd name="connsiteY16030" fmla="*/ 1427870 h 6857997"/>
              <a:gd name="connsiteX16031" fmla="*/ 4194872 w 8851901"/>
              <a:gd name="connsiteY16031" fmla="*/ 1430648 h 6857997"/>
              <a:gd name="connsiteX16032" fmla="*/ 4200030 w 8851901"/>
              <a:gd name="connsiteY16032" fmla="*/ 1437394 h 6857997"/>
              <a:gd name="connsiteX16033" fmla="*/ 4203998 w 8851901"/>
              <a:gd name="connsiteY16033" fmla="*/ 1445331 h 6857997"/>
              <a:gd name="connsiteX16034" fmla="*/ 4207967 w 8851901"/>
              <a:gd name="connsiteY16034" fmla="*/ 1452474 h 6857997"/>
              <a:gd name="connsiteX16035" fmla="*/ 4215110 w 8851901"/>
              <a:gd name="connsiteY16035" fmla="*/ 1468745 h 6857997"/>
              <a:gd name="connsiteX16036" fmla="*/ 4218681 w 8851901"/>
              <a:gd name="connsiteY16036" fmla="*/ 1475889 h 6857997"/>
              <a:gd name="connsiteX16037" fmla="*/ 4223048 w 8851901"/>
              <a:gd name="connsiteY16037" fmla="*/ 1483429 h 6857997"/>
              <a:gd name="connsiteX16038" fmla="*/ 4227412 w 8851901"/>
              <a:gd name="connsiteY16038" fmla="*/ 1490175 h 6857997"/>
              <a:gd name="connsiteX16039" fmla="*/ 4230190 w 8851901"/>
              <a:gd name="connsiteY16039" fmla="*/ 1492953 h 6857997"/>
              <a:gd name="connsiteX16040" fmla="*/ 4233365 w 8851901"/>
              <a:gd name="connsiteY16040" fmla="*/ 1496128 h 6857997"/>
              <a:gd name="connsiteX16041" fmla="*/ 4236143 w 8851901"/>
              <a:gd name="connsiteY16041" fmla="*/ 1498509 h 6857997"/>
              <a:gd name="connsiteX16042" fmla="*/ 4239715 w 8851901"/>
              <a:gd name="connsiteY16042" fmla="*/ 1500890 h 6857997"/>
              <a:gd name="connsiteX16043" fmla="*/ 4243286 w 8851901"/>
              <a:gd name="connsiteY16043" fmla="*/ 1502874 h 6857997"/>
              <a:gd name="connsiteX16044" fmla="*/ 4247255 w 8851901"/>
              <a:gd name="connsiteY16044" fmla="*/ 1504858 h 6857997"/>
              <a:gd name="connsiteX16045" fmla="*/ 4251621 w 8851901"/>
              <a:gd name="connsiteY16045" fmla="*/ 1505652 h 6857997"/>
              <a:gd name="connsiteX16046" fmla="*/ 4256779 w 8851901"/>
              <a:gd name="connsiteY16046" fmla="*/ 1507240 h 6857997"/>
              <a:gd name="connsiteX16047" fmla="*/ 4261939 w 8851901"/>
              <a:gd name="connsiteY16047" fmla="*/ 1507637 h 6857997"/>
              <a:gd name="connsiteX16048" fmla="*/ 4267891 w 8851901"/>
              <a:gd name="connsiteY16048" fmla="*/ 1508033 h 6857997"/>
              <a:gd name="connsiteX16049" fmla="*/ 4268288 w 8851901"/>
              <a:gd name="connsiteY16049" fmla="*/ 1512002 h 6857997"/>
              <a:gd name="connsiteX16050" fmla="*/ 4268684 w 8851901"/>
              <a:gd name="connsiteY16050" fmla="*/ 1515970 h 6857997"/>
              <a:gd name="connsiteX16051" fmla="*/ 4268684 w 8851901"/>
              <a:gd name="connsiteY16051" fmla="*/ 1519939 h 6857997"/>
              <a:gd name="connsiteX16052" fmla="*/ 4268288 w 8851901"/>
              <a:gd name="connsiteY16052" fmla="*/ 1523908 h 6857997"/>
              <a:gd name="connsiteX16053" fmla="*/ 4267495 w 8851901"/>
              <a:gd name="connsiteY16053" fmla="*/ 1531448 h 6857997"/>
              <a:gd name="connsiteX16054" fmla="*/ 4266303 w 8851901"/>
              <a:gd name="connsiteY16054" fmla="*/ 1539385 h 6857997"/>
              <a:gd name="connsiteX16055" fmla="*/ 4275431 w 8851901"/>
              <a:gd name="connsiteY16055" fmla="*/ 1545338 h 6857997"/>
              <a:gd name="connsiteX16056" fmla="*/ 4285748 w 8851901"/>
              <a:gd name="connsiteY16056" fmla="*/ 1550893 h 6857997"/>
              <a:gd name="connsiteX16057" fmla="*/ 4306781 w 8851901"/>
              <a:gd name="connsiteY16057" fmla="*/ 1562402 h 6857997"/>
              <a:gd name="connsiteX16058" fmla="*/ 4317099 w 8851901"/>
              <a:gd name="connsiteY16058" fmla="*/ 1567958 h 6857997"/>
              <a:gd name="connsiteX16059" fmla="*/ 4321464 w 8851901"/>
              <a:gd name="connsiteY16059" fmla="*/ 1571133 h 6857997"/>
              <a:gd name="connsiteX16060" fmla="*/ 4325831 w 8851901"/>
              <a:gd name="connsiteY16060" fmla="*/ 1574308 h 6857997"/>
              <a:gd name="connsiteX16061" fmla="*/ 4329401 w 8851901"/>
              <a:gd name="connsiteY16061" fmla="*/ 1577879 h 6857997"/>
              <a:gd name="connsiteX16062" fmla="*/ 4332577 w 8851901"/>
              <a:gd name="connsiteY16062" fmla="*/ 1581054 h 6857997"/>
              <a:gd name="connsiteX16063" fmla="*/ 4334957 w 8851901"/>
              <a:gd name="connsiteY16063" fmla="*/ 1584626 h 6857997"/>
              <a:gd name="connsiteX16064" fmla="*/ 4336941 w 8851901"/>
              <a:gd name="connsiteY16064" fmla="*/ 1588594 h 6857997"/>
              <a:gd name="connsiteX16065" fmla="*/ 4334957 w 8851901"/>
              <a:gd name="connsiteY16065" fmla="*/ 1589388 h 6857997"/>
              <a:gd name="connsiteX16066" fmla="*/ 4332577 w 8851901"/>
              <a:gd name="connsiteY16066" fmla="*/ 1589388 h 6857997"/>
              <a:gd name="connsiteX16067" fmla="*/ 4330593 w 8851901"/>
              <a:gd name="connsiteY16067" fmla="*/ 1588991 h 6857997"/>
              <a:gd name="connsiteX16068" fmla="*/ 4328211 w 8851901"/>
              <a:gd name="connsiteY16068" fmla="*/ 1587404 h 6857997"/>
              <a:gd name="connsiteX16069" fmla="*/ 4323449 w 8851901"/>
              <a:gd name="connsiteY16069" fmla="*/ 1583832 h 6857997"/>
              <a:gd name="connsiteX16070" fmla="*/ 4318686 w 8851901"/>
              <a:gd name="connsiteY16070" fmla="*/ 1579864 h 6857997"/>
              <a:gd name="connsiteX16071" fmla="*/ 4317497 w 8851901"/>
              <a:gd name="connsiteY16071" fmla="*/ 1581054 h 6857997"/>
              <a:gd name="connsiteX16072" fmla="*/ 4317497 w 8851901"/>
              <a:gd name="connsiteY16072" fmla="*/ 1582642 h 6857997"/>
              <a:gd name="connsiteX16073" fmla="*/ 4317893 w 8851901"/>
              <a:gd name="connsiteY16073" fmla="*/ 1584626 h 6857997"/>
              <a:gd name="connsiteX16074" fmla="*/ 4319084 w 8851901"/>
              <a:gd name="connsiteY16074" fmla="*/ 1586213 h 6857997"/>
              <a:gd name="connsiteX16075" fmla="*/ 4321464 w 8851901"/>
              <a:gd name="connsiteY16075" fmla="*/ 1589388 h 6857997"/>
              <a:gd name="connsiteX16076" fmla="*/ 4324242 w 8851901"/>
              <a:gd name="connsiteY16076" fmla="*/ 1592960 h 6857997"/>
              <a:gd name="connsiteX16077" fmla="*/ 4317497 w 8851901"/>
              <a:gd name="connsiteY16077" fmla="*/ 1595341 h 6857997"/>
              <a:gd name="connsiteX16078" fmla="*/ 4314718 w 8851901"/>
              <a:gd name="connsiteY16078" fmla="*/ 1596928 h 6857997"/>
              <a:gd name="connsiteX16079" fmla="*/ 4312735 w 8851901"/>
              <a:gd name="connsiteY16079" fmla="*/ 1598119 h 6857997"/>
              <a:gd name="connsiteX16080" fmla="*/ 4310750 w 8851901"/>
              <a:gd name="connsiteY16080" fmla="*/ 1600103 h 6857997"/>
              <a:gd name="connsiteX16081" fmla="*/ 4309162 w 8851901"/>
              <a:gd name="connsiteY16081" fmla="*/ 1601690 h 6857997"/>
              <a:gd name="connsiteX16082" fmla="*/ 4307973 w 8851901"/>
              <a:gd name="connsiteY16082" fmla="*/ 1603675 h 6857997"/>
              <a:gd name="connsiteX16083" fmla="*/ 4306781 w 8851901"/>
              <a:gd name="connsiteY16083" fmla="*/ 1605659 h 6857997"/>
              <a:gd name="connsiteX16084" fmla="*/ 4306384 w 8851901"/>
              <a:gd name="connsiteY16084" fmla="*/ 1607643 h 6857997"/>
              <a:gd name="connsiteX16085" fmla="*/ 4306384 w 8851901"/>
              <a:gd name="connsiteY16085" fmla="*/ 1609627 h 6857997"/>
              <a:gd name="connsiteX16086" fmla="*/ 4306384 w 8851901"/>
              <a:gd name="connsiteY16086" fmla="*/ 1612009 h 6857997"/>
              <a:gd name="connsiteX16087" fmla="*/ 4306781 w 8851901"/>
              <a:gd name="connsiteY16087" fmla="*/ 1613993 h 6857997"/>
              <a:gd name="connsiteX16088" fmla="*/ 4308766 w 8851901"/>
              <a:gd name="connsiteY16088" fmla="*/ 1618755 h 6857997"/>
              <a:gd name="connsiteX16089" fmla="*/ 4311544 w 8851901"/>
              <a:gd name="connsiteY16089" fmla="*/ 1623517 h 6857997"/>
              <a:gd name="connsiteX16090" fmla="*/ 4315513 w 8851901"/>
              <a:gd name="connsiteY16090" fmla="*/ 1629073 h 6857997"/>
              <a:gd name="connsiteX16091" fmla="*/ 4320275 w 8851901"/>
              <a:gd name="connsiteY16091" fmla="*/ 1634232 h 6857997"/>
              <a:gd name="connsiteX16092" fmla="*/ 4325831 w 8851901"/>
              <a:gd name="connsiteY16092" fmla="*/ 1640185 h 6857997"/>
              <a:gd name="connsiteX16093" fmla="*/ 4332179 w 8851901"/>
              <a:gd name="connsiteY16093" fmla="*/ 1646138 h 6857997"/>
              <a:gd name="connsiteX16094" fmla="*/ 4339322 w 8851901"/>
              <a:gd name="connsiteY16094" fmla="*/ 1652090 h 6857997"/>
              <a:gd name="connsiteX16095" fmla="*/ 4347259 w 8851901"/>
              <a:gd name="connsiteY16095" fmla="*/ 1657647 h 6857997"/>
              <a:gd name="connsiteX16096" fmla="*/ 4363927 w 8851901"/>
              <a:gd name="connsiteY16096" fmla="*/ 1670346 h 6857997"/>
              <a:gd name="connsiteX16097" fmla="*/ 4381785 w 8851901"/>
              <a:gd name="connsiteY16097" fmla="*/ 1682648 h 6857997"/>
              <a:gd name="connsiteX16098" fmla="*/ 4398055 w 8851901"/>
              <a:gd name="connsiteY16098" fmla="*/ 1692966 h 6857997"/>
              <a:gd name="connsiteX16099" fmla="*/ 4429009 w 8851901"/>
              <a:gd name="connsiteY16099" fmla="*/ 1712412 h 6857997"/>
              <a:gd name="connsiteX16100" fmla="*/ 4455994 w 8851901"/>
              <a:gd name="connsiteY16100" fmla="*/ 1729080 h 6857997"/>
              <a:gd name="connsiteX16101" fmla="*/ 4466312 w 8851901"/>
              <a:gd name="connsiteY16101" fmla="*/ 1735032 h 6857997"/>
              <a:gd name="connsiteX16102" fmla="*/ 4473456 w 8851901"/>
              <a:gd name="connsiteY16102" fmla="*/ 1740192 h 6857997"/>
              <a:gd name="connsiteX16103" fmla="*/ 4474249 w 8851901"/>
              <a:gd name="connsiteY16103" fmla="*/ 1742573 h 6857997"/>
              <a:gd name="connsiteX16104" fmla="*/ 4474249 w 8851901"/>
              <a:gd name="connsiteY16104" fmla="*/ 1744160 h 6857997"/>
              <a:gd name="connsiteX16105" fmla="*/ 4473456 w 8851901"/>
              <a:gd name="connsiteY16105" fmla="*/ 1744954 h 6857997"/>
              <a:gd name="connsiteX16106" fmla="*/ 4472662 w 8851901"/>
              <a:gd name="connsiteY16106" fmla="*/ 1745351 h 6857997"/>
              <a:gd name="connsiteX16107" fmla="*/ 4468693 w 8851901"/>
              <a:gd name="connsiteY16107" fmla="*/ 1746541 h 6857997"/>
              <a:gd name="connsiteX16108" fmla="*/ 4466709 w 8851901"/>
              <a:gd name="connsiteY16108" fmla="*/ 1746938 h 6857997"/>
              <a:gd name="connsiteX16109" fmla="*/ 4464725 w 8851901"/>
              <a:gd name="connsiteY16109" fmla="*/ 1748922 h 6857997"/>
              <a:gd name="connsiteX16110" fmla="*/ 4486154 w 8851901"/>
              <a:gd name="connsiteY16110" fmla="*/ 1770749 h 6857997"/>
              <a:gd name="connsiteX16111" fmla="*/ 4507981 w 8851901"/>
              <a:gd name="connsiteY16111" fmla="*/ 1791782 h 6857997"/>
              <a:gd name="connsiteX16112" fmla="*/ 4552030 w 8851901"/>
              <a:gd name="connsiteY16112" fmla="*/ 1833848 h 6857997"/>
              <a:gd name="connsiteX16113" fmla="*/ 4573857 w 8851901"/>
              <a:gd name="connsiteY16113" fmla="*/ 1855278 h 6857997"/>
              <a:gd name="connsiteX16114" fmla="*/ 4584572 w 8851901"/>
              <a:gd name="connsiteY16114" fmla="*/ 1866390 h 6857997"/>
              <a:gd name="connsiteX16115" fmla="*/ 4595286 w 8851901"/>
              <a:gd name="connsiteY16115" fmla="*/ 1877899 h 6857997"/>
              <a:gd name="connsiteX16116" fmla="*/ 4604812 w 8851901"/>
              <a:gd name="connsiteY16116" fmla="*/ 1889408 h 6857997"/>
              <a:gd name="connsiteX16117" fmla="*/ 4614335 w 8851901"/>
              <a:gd name="connsiteY16117" fmla="*/ 1901313 h 6857997"/>
              <a:gd name="connsiteX16118" fmla="*/ 4623065 w 8851901"/>
              <a:gd name="connsiteY16118" fmla="*/ 1913616 h 6857997"/>
              <a:gd name="connsiteX16119" fmla="*/ 4632193 w 8851901"/>
              <a:gd name="connsiteY16119" fmla="*/ 1926712 h 6857997"/>
              <a:gd name="connsiteX16120" fmla="*/ 4634177 w 8851901"/>
              <a:gd name="connsiteY16120" fmla="*/ 1927902 h 6857997"/>
              <a:gd name="connsiteX16121" fmla="*/ 4636161 w 8851901"/>
              <a:gd name="connsiteY16121" fmla="*/ 1927108 h 6857997"/>
              <a:gd name="connsiteX16122" fmla="*/ 4637352 w 8851901"/>
              <a:gd name="connsiteY16122" fmla="*/ 1926315 h 6857997"/>
              <a:gd name="connsiteX16123" fmla="*/ 4638146 w 8851901"/>
              <a:gd name="connsiteY16123" fmla="*/ 1924331 h 6857997"/>
              <a:gd name="connsiteX16124" fmla="*/ 4638542 w 8851901"/>
              <a:gd name="connsiteY16124" fmla="*/ 1921949 h 6857997"/>
              <a:gd name="connsiteX16125" fmla="*/ 4638542 w 8851901"/>
              <a:gd name="connsiteY16125" fmla="*/ 1919568 h 6857997"/>
              <a:gd name="connsiteX16126" fmla="*/ 4638542 w 8851901"/>
              <a:gd name="connsiteY16126" fmla="*/ 1916790 h 6857997"/>
              <a:gd name="connsiteX16127" fmla="*/ 4637750 w 8851901"/>
              <a:gd name="connsiteY16127" fmla="*/ 1915203 h 6857997"/>
              <a:gd name="connsiteX16128" fmla="*/ 4639733 w 8851901"/>
              <a:gd name="connsiteY16128" fmla="*/ 1917981 h 6857997"/>
              <a:gd name="connsiteX16129" fmla="*/ 4640923 w 8851901"/>
              <a:gd name="connsiteY16129" fmla="*/ 1922346 h 6857997"/>
              <a:gd name="connsiteX16130" fmla="*/ 4644892 w 8851901"/>
              <a:gd name="connsiteY16130" fmla="*/ 1934649 h 6857997"/>
              <a:gd name="connsiteX16131" fmla="*/ 4649257 w 8851901"/>
              <a:gd name="connsiteY16131" fmla="*/ 1949332 h 6857997"/>
              <a:gd name="connsiteX16132" fmla="*/ 4651639 w 8851901"/>
              <a:gd name="connsiteY16132" fmla="*/ 1956475 h 6857997"/>
              <a:gd name="connsiteX16133" fmla="*/ 4654813 w 8851901"/>
              <a:gd name="connsiteY16133" fmla="*/ 1964412 h 6857997"/>
              <a:gd name="connsiteX16134" fmla="*/ 4657988 w 8851901"/>
              <a:gd name="connsiteY16134" fmla="*/ 1971556 h 6857997"/>
              <a:gd name="connsiteX16135" fmla="*/ 4661957 w 8851901"/>
              <a:gd name="connsiteY16135" fmla="*/ 1978302 h 6857997"/>
              <a:gd name="connsiteX16136" fmla="*/ 4666719 w 8851901"/>
              <a:gd name="connsiteY16136" fmla="*/ 1984652 h 6857997"/>
              <a:gd name="connsiteX16137" fmla="*/ 4669497 w 8851901"/>
              <a:gd name="connsiteY16137" fmla="*/ 1987033 h 6857997"/>
              <a:gd name="connsiteX16138" fmla="*/ 4671877 w 8851901"/>
              <a:gd name="connsiteY16138" fmla="*/ 1989414 h 6857997"/>
              <a:gd name="connsiteX16139" fmla="*/ 4674655 w 8851901"/>
              <a:gd name="connsiteY16139" fmla="*/ 1992192 h 6857997"/>
              <a:gd name="connsiteX16140" fmla="*/ 4678228 w 8851901"/>
              <a:gd name="connsiteY16140" fmla="*/ 1993779 h 6857997"/>
              <a:gd name="connsiteX16141" fmla="*/ 4681401 w 8851901"/>
              <a:gd name="connsiteY16141" fmla="*/ 1995367 h 6857997"/>
              <a:gd name="connsiteX16142" fmla="*/ 4684973 w 8851901"/>
              <a:gd name="connsiteY16142" fmla="*/ 1996557 h 6857997"/>
              <a:gd name="connsiteX16143" fmla="*/ 4688942 w 8851901"/>
              <a:gd name="connsiteY16143" fmla="*/ 1997351 h 6857997"/>
              <a:gd name="connsiteX16144" fmla="*/ 4692910 w 8851901"/>
              <a:gd name="connsiteY16144" fmla="*/ 1997351 h 6857997"/>
              <a:gd name="connsiteX16145" fmla="*/ 4697275 w 8851901"/>
              <a:gd name="connsiteY16145" fmla="*/ 1997351 h 6857997"/>
              <a:gd name="connsiteX16146" fmla="*/ 4701642 w 8851901"/>
              <a:gd name="connsiteY16146" fmla="*/ 1996954 h 6857997"/>
              <a:gd name="connsiteX16147" fmla="*/ 4698864 w 8851901"/>
              <a:gd name="connsiteY16147" fmla="*/ 1997748 h 6857997"/>
              <a:gd name="connsiteX16148" fmla="*/ 4696086 w 8851901"/>
              <a:gd name="connsiteY16148" fmla="*/ 1998541 h 6857997"/>
              <a:gd name="connsiteX16149" fmla="*/ 4691324 w 8851901"/>
              <a:gd name="connsiteY16149" fmla="*/ 1998541 h 6857997"/>
              <a:gd name="connsiteX16150" fmla="*/ 4688942 w 8851901"/>
              <a:gd name="connsiteY16150" fmla="*/ 1998541 h 6857997"/>
              <a:gd name="connsiteX16151" fmla="*/ 4686560 w 8851901"/>
              <a:gd name="connsiteY16151" fmla="*/ 1998938 h 6857997"/>
              <a:gd name="connsiteX16152" fmla="*/ 4683784 w 8851901"/>
              <a:gd name="connsiteY16152" fmla="*/ 1999335 h 6857997"/>
              <a:gd name="connsiteX16153" fmla="*/ 4681006 w 8851901"/>
              <a:gd name="connsiteY16153" fmla="*/ 2000923 h 6857997"/>
              <a:gd name="connsiteX16154" fmla="*/ 4683784 w 8851901"/>
              <a:gd name="connsiteY16154" fmla="*/ 2002907 h 6857997"/>
              <a:gd name="connsiteX16155" fmla="*/ 4686560 w 8851901"/>
              <a:gd name="connsiteY16155" fmla="*/ 2003700 h 6857997"/>
              <a:gd name="connsiteX16156" fmla="*/ 4689339 w 8851901"/>
              <a:gd name="connsiteY16156" fmla="*/ 2004891 h 6857997"/>
              <a:gd name="connsiteX16157" fmla="*/ 4692117 w 8851901"/>
              <a:gd name="connsiteY16157" fmla="*/ 2005288 h 6857997"/>
              <a:gd name="connsiteX16158" fmla="*/ 4698466 w 8851901"/>
              <a:gd name="connsiteY16158" fmla="*/ 2004891 h 6857997"/>
              <a:gd name="connsiteX16159" fmla="*/ 4704419 w 8851901"/>
              <a:gd name="connsiteY16159" fmla="*/ 2004097 h 6857997"/>
              <a:gd name="connsiteX16160" fmla="*/ 4710768 w 8851901"/>
              <a:gd name="connsiteY16160" fmla="*/ 2003304 h 6857997"/>
              <a:gd name="connsiteX16161" fmla="*/ 4713546 w 8851901"/>
              <a:gd name="connsiteY16161" fmla="*/ 2003304 h 6857997"/>
              <a:gd name="connsiteX16162" fmla="*/ 4716722 w 8851901"/>
              <a:gd name="connsiteY16162" fmla="*/ 2003304 h 6857997"/>
              <a:gd name="connsiteX16163" fmla="*/ 4719498 w 8851901"/>
              <a:gd name="connsiteY16163" fmla="*/ 2004097 h 6857997"/>
              <a:gd name="connsiteX16164" fmla="*/ 4722277 w 8851901"/>
              <a:gd name="connsiteY16164" fmla="*/ 2005288 h 6857997"/>
              <a:gd name="connsiteX16165" fmla="*/ 4725055 w 8851901"/>
              <a:gd name="connsiteY16165" fmla="*/ 2006478 h 6857997"/>
              <a:gd name="connsiteX16166" fmla="*/ 4727833 w 8851901"/>
              <a:gd name="connsiteY16166" fmla="*/ 2008463 h 6857997"/>
              <a:gd name="connsiteX16167" fmla="*/ 4725055 w 8851901"/>
              <a:gd name="connsiteY16167" fmla="*/ 2011638 h 6857997"/>
              <a:gd name="connsiteX16168" fmla="*/ 4721880 w 8851901"/>
              <a:gd name="connsiteY16168" fmla="*/ 2014019 h 6857997"/>
              <a:gd name="connsiteX16169" fmla="*/ 4719102 w 8851901"/>
              <a:gd name="connsiteY16169" fmla="*/ 2015606 h 6857997"/>
              <a:gd name="connsiteX16170" fmla="*/ 4716722 w 8851901"/>
              <a:gd name="connsiteY16170" fmla="*/ 2016400 h 6857997"/>
              <a:gd name="connsiteX16171" fmla="*/ 4711166 w 8851901"/>
              <a:gd name="connsiteY16171" fmla="*/ 2018384 h 6857997"/>
              <a:gd name="connsiteX16172" fmla="*/ 4708784 w 8851901"/>
              <a:gd name="connsiteY16172" fmla="*/ 2018781 h 6857997"/>
              <a:gd name="connsiteX16173" fmla="*/ 4706404 w 8851901"/>
              <a:gd name="connsiteY16173" fmla="*/ 2020368 h 6857997"/>
              <a:gd name="connsiteX16174" fmla="*/ 4706799 w 8851901"/>
              <a:gd name="connsiteY16174" fmla="*/ 2024337 h 6857997"/>
              <a:gd name="connsiteX16175" fmla="*/ 4707990 w 8851901"/>
              <a:gd name="connsiteY16175" fmla="*/ 2027511 h 6857997"/>
              <a:gd name="connsiteX16176" fmla="*/ 4710371 w 8851901"/>
              <a:gd name="connsiteY16176" fmla="*/ 2034258 h 6857997"/>
              <a:gd name="connsiteX16177" fmla="*/ 4713546 w 8851901"/>
              <a:gd name="connsiteY16177" fmla="*/ 2039814 h 6857997"/>
              <a:gd name="connsiteX16178" fmla="*/ 4717515 w 8851901"/>
              <a:gd name="connsiteY16178" fmla="*/ 2044973 h 6857997"/>
              <a:gd name="connsiteX16179" fmla="*/ 4721880 w 8851901"/>
              <a:gd name="connsiteY16179" fmla="*/ 2049338 h 6857997"/>
              <a:gd name="connsiteX16180" fmla="*/ 4726642 w 8851901"/>
              <a:gd name="connsiteY16180" fmla="*/ 2053307 h 6857997"/>
              <a:gd name="connsiteX16181" fmla="*/ 4736564 w 8851901"/>
              <a:gd name="connsiteY16181" fmla="*/ 2060053 h 6857997"/>
              <a:gd name="connsiteX16182" fmla="*/ 4745691 w 8851901"/>
              <a:gd name="connsiteY16182" fmla="*/ 2066403 h 6857997"/>
              <a:gd name="connsiteX16183" fmla="*/ 4750055 w 8851901"/>
              <a:gd name="connsiteY16183" fmla="*/ 2069578 h 6857997"/>
              <a:gd name="connsiteX16184" fmla="*/ 4753627 w 8851901"/>
              <a:gd name="connsiteY16184" fmla="*/ 2072752 h 6857997"/>
              <a:gd name="connsiteX16185" fmla="*/ 4756405 w 8851901"/>
              <a:gd name="connsiteY16185" fmla="*/ 2076721 h 6857997"/>
              <a:gd name="connsiteX16186" fmla="*/ 4758389 w 8851901"/>
              <a:gd name="connsiteY16186" fmla="*/ 2080690 h 6857997"/>
              <a:gd name="connsiteX16187" fmla="*/ 4758786 w 8851901"/>
              <a:gd name="connsiteY16187" fmla="*/ 2083070 h 6857997"/>
              <a:gd name="connsiteX16188" fmla="*/ 4759580 w 8851901"/>
              <a:gd name="connsiteY16188" fmla="*/ 2085452 h 6857997"/>
              <a:gd name="connsiteX16189" fmla="*/ 4759580 w 8851901"/>
              <a:gd name="connsiteY16189" fmla="*/ 2087833 h 6857997"/>
              <a:gd name="connsiteX16190" fmla="*/ 4759580 w 8851901"/>
              <a:gd name="connsiteY16190" fmla="*/ 2090611 h 6857997"/>
              <a:gd name="connsiteX16191" fmla="*/ 4762358 w 8851901"/>
              <a:gd name="connsiteY16191" fmla="*/ 2092595 h 6857997"/>
              <a:gd name="connsiteX16192" fmla="*/ 4765929 w 8851901"/>
              <a:gd name="connsiteY16192" fmla="*/ 2093389 h 6857997"/>
              <a:gd name="connsiteX16193" fmla="*/ 4772675 w 8851901"/>
              <a:gd name="connsiteY16193" fmla="*/ 2094976 h 6857997"/>
              <a:gd name="connsiteX16194" fmla="*/ 4775851 w 8851901"/>
              <a:gd name="connsiteY16194" fmla="*/ 2095770 h 6857997"/>
              <a:gd name="connsiteX16195" fmla="*/ 4779422 w 8851901"/>
              <a:gd name="connsiteY16195" fmla="*/ 2097357 h 6857997"/>
              <a:gd name="connsiteX16196" fmla="*/ 4782200 w 8851901"/>
              <a:gd name="connsiteY16196" fmla="*/ 2099341 h 6857997"/>
              <a:gd name="connsiteX16197" fmla="*/ 4785375 w 8851901"/>
              <a:gd name="connsiteY16197" fmla="*/ 2102516 h 6857997"/>
              <a:gd name="connsiteX16198" fmla="*/ 4789343 w 8851901"/>
              <a:gd name="connsiteY16198" fmla="*/ 2100532 h 6857997"/>
              <a:gd name="connsiteX16199" fmla="*/ 4791724 w 8851901"/>
              <a:gd name="connsiteY16199" fmla="*/ 2099341 h 6857997"/>
              <a:gd name="connsiteX16200" fmla="*/ 4793709 w 8851901"/>
              <a:gd name="connsiteY16200" fmla="*/ 2097357 h 6857997"/>
              <a:gd name="connsiteX16201" fmla="*/ 4794900 w 8851901"/>
              <a:gd name="connsiteY16201" fmla="*/ 2095770 h 6857997"/>
              <a:gd name="connsiteX16202" fmla="*/ 4795693 w 8851901"/>
              <a:gd name="connsiteY16202" fmla="*/ 2093785 h 6857997"/>
              <a:gd name="connsiteX16203" fmla="*/ 4796089 w 8851901"/>
              <a:gd name="connsiteY16203" fmla="*/ 2092595 h 6857997"/>
              <a:gd name="connsiteX16204" fmla="*/ 4795693 w 8851901"/>
              <a:gd name="connsiteY16204" fmla="*/ 2089023 h 6857997"/>
              <a:gd name="connsiteX16205" fmla="*/ 4794900 w 8851901"/>
              <a:gd name="connsiteY16205" fmla="*/ 2085452 h 6857997"/>
              <a:gd name="connsiteX16206" fmla="*/ 4794900 w 8851901"/>
              <a:gd name="connsiteY16206" fmla="*/ 2084261 h 6857997"/>
              <a:gd name="connsiteX16207" fmla="*/ 4794900 w 8851901"/>
              <a:gd name="connsiteY16207" fmla="*/ 2082277 h 6857997"/>
              <a:gd name="connsiteX16208" fmla="*/ 4796089 w 8851901"/>
              <a:gd name="connsiteY16208" fmla="*/ 2080690 h 6857997"/>
              <a:gd name="connsiteX16209" fmla="*/ 4796883 w 8851901"/>
              <a:gd name="connsiteY16209" fmla="*/ 2078705 h 6857997"/>
              <a:gd name="connsiteX16210" fmla="*/ 4798867 w 8851901"/>
              <a:gd name="connsiteY16210" fmla="*/ 2077118 h 6857997"/>
              <a:gd name="connsiteX16211" fmla="*/ 4802042 w 8851901"/>
              <a:gd name="connsiteY16211" fmla="*/ 2075530 h 6857997"/>
              <a:gd name="connsiteX16212" fmla="*/ 4802042 w 8851901"/>
              <a:gd name="connsiteY16212" fmla="*/ 2078308 h 6857997"/>
              <a:gd name="connsiteX16213" fmla="*/ 4802440 w 8851901"/>
              <a:gd name="connsiteY16213" fmla="*/ 2081086 h 6857997"/>
              <a:gd name="connsiteX16214" fmla="*/ 4803233 w 8851901"/>
              <a:gd name="connsiteY16214" fmla="*/ 2084261 h 6857997"/>
              <a:gd name="connsiteX16215" fmla="*/ 4804423 w 8851901"/>
              <a:gd name="connsiteY16215" fmla="*/ 2087039 h 6857997"/>
              <a:gd name="connsiteX16216" fmla="*/ 4805218 w 8851901"/>
              <a:gd name="connsiteY16216" fmla="*/ 2089023 h 6857997"/>
              <a:gd name="connsiteX16217" fmla="*/ 4806804 w 8851901"/>
              <a:gd name="connsiteY16217" fmla="*/ 2091007 h 6857997"/>
              <a:gd name="connsiteX16218" fmla="*/ 4808391 w 8851901"/>
              <a:gd name="connsiteY16218" fmla="*/ 2092992 h 6857997"/>
              <a:gd name="connsiteX16219" fmla="*/ 4810773 w 8851901"/>
              <a:gd name="connsiteY16219" fmla="*/ 2094182 h 6857997"/>
              <a:gd name="connsiteX16220" fmla="*/ 4808391 w 8851901"/>
              <a:gd name="connsiteY16220" fmla="*/ 2095373 h 6857997"/>
              <a:gd name="connsiteX16221" fmla="*/ 4805614 w 8851901"/>
              <a:gd name="connsiteY16221" fmla="*/ 2096167 h 6857997"/>
              <a:gd name="connsiteX16222" fmla="*/ 4800851 w 8851901"/>
              <a:gd name="connsiteY16222" fmla="*/ 2099341 h 6857997"/>
              <a:gd name="connsiteX16223" fmla="*/ 4798471 w 8851901"/>
              <a:gd name="connsiteY16223" fmla="*/ 2100135 h 6857997"/>
              <a:gd name="connsiteX16224" fmla="*/ 4796089 w 8851901"/>
              <a:gd name="connsiteY16224" fmla="*/ 2101325 h 6857997"/>
              <a:gd name="connsiteX16225" fmla="*/ 4794105 w 8851901"/>
              <a:gd name="connsiteY16225" fmla="*/ 2101723 h 6857997"/>
              <a:gd name="connsiteX16226" fmla="*/ 4792122 w 8851901"/>
              <a:gd name="connsiteY16226" fmla="*/ 2101325 h 6857997"/>
              <a:gd name="connsiteX16227" fmla="*/ 4790138 w 8851901"/>
              <a:gd name="connsiteY16227" fmla="*/ 2103707 h 6857997"/>
              <a:gd name="connsiteX16228" fmla="*/ 4790138 w 8851901"/>
              <a:gd name="connsiteY16228" fmla="*/ 2104501 h 6857997"/>
              <a:gd name="connsiteX16229" fmla="*/ 4790138 w 8851901"/>
              <a:gd name="connsiteY16229" fmla="*/ 2104897 h 6857997"/>
              <a:gd name="connsiteX16230" fmla="*/ 4791724 w 8851901"/>
              <a:gd name="connsiteY16230" fmla="*/ 2106088 h 6857997"/>
              <a:gd name="connsiteX16231" fmla="*/ 4792916 w 8851901"/>
              <a:gd name="connsiteY16231" fmla="*/ 2106485 h 6857997"/>
              <a:gd name="connsiteX16232" fmla="*/ 4794502 w 8851901"/>
              <a:gd name="connsiteY16232" fmla="*/ 2107675 h 6857997"/>
              <a:gd name="connsiteX16233" fmla="*/ 4794900 w 8851901"/>
              <a:gd name="connsiteY16233" fmla="*/ 2108073 h 6857997"/>
              <a:gd name="connsiteX16234" fmla="*/ 4794900 w 8851901"/>
              <a:gd name="connsiteY16234" fmla="*/ 2108866 h 6857997"/>
              <a:gd name="connsiteX16235" fmla="*/ 4794502 w 8851901"/>
              <a:gd name="connsiteY16235" fmla="*/ 2110056 h 6857997"/>
              <a:gd name="connsiteX16236" fmla="*/ 4793709 w 8851901"/>
              <a:gd name="connsiteY16236" fmla="*/ 2111247 h 6857997"/>
              <a:gd name="connsiteX16237" fmla="*/ 4789343 w 8851901"/>
              <a:gd name="connsiteY16237" fmla="*/ 2115612 h 6857997"/>
              <a:gd name="connsiteX16238" fmla="*/ 4792916 w 8851901"/>
              <a:gd name="connsiteY16238" fmla="*/ 2115215 h 6857997"/>
              <a:gd name="connsiteX16239" fmla="*/ 4796486 w 8851901"/>
              <a:gd name="connsiteY16239" fmla="*/ 2115215 h 6857997"/>
              <a:gd name="connsiteX16240" fmla="*/ 4803233 w 8851901"/>
              <a:gd name="connsiteY16240" fmla="*/ 2115612 h 6857997"/>
              <a:gd name="connsiteX16241" fmla="*/ 4806804 w 8851901"/>
              <a:gd name="connsiteY16241" fmla="*/ 2115612 h 6857997"/>
              <a:gd name="connsiteX16242" fmla="*/ 4809980 w 8851901"/>
              <a:gd name="connsiteY16242" fmla="*/ 2115215 h 6857997"/>
              <a:gd name="connsiteX16243" fmla="*/ 4813947 w 8851901"/>
              <a:gd name="connsiteY16243" fmla="*/ 2114024 h 6857997"/>
              <a:gd name="connsiteX16244" fmla="*/ 4818314 w 8851901"/>
              <a:gd name="connsiteY16244" fmla="*/ 2112041 h 6857997"/>
              <a:gd name="connsiteX16245" fmla="*/ 4818314 w 8851901"/>
              <a:gd name="connsiteY16245" fmla="*/ 2114024 h 6857997"/>
              <a:gd name="connsiteX16246" fmla="*/ 4817520 w 8851901"/>
              <a:gd name="connsiteY16246" fmla="*/ 2115612 h 6857997"/>
              <a:gd name="connsiteX16247" fmla="*/ 4815536 w 8851901"/>
              <a:gd name="connsiteY16247" fmla="*/ 2118390 h 6857997"/>
              <a:gd name="connsiteX16248" fmla="*/ 4813154 w 8851901"/>
              <a:gd name="connsiteY16248" fmla="*/ 2120375 h 6857997"/>
              <a:gd name="connsiteX16249" fmla="*/ 4807598 w 8851901"/>
              <a:gd name="connsiteY16249" fmla="*/ 2125136 h 6857997"/>
              <a:gd name="connsiteX16250" fmla="*/ 4802042 w 8851901"/>
              <a:gd name="connsiteY16250" fmla="*/ 2129897 h 6857997"/>
              <a:gd name="connsiteX16251" fmla="*/ 4805218 w 8851901"/>
              <a:gd name="connsiteY16251" fmla="*/ 2136247 h 6857997"/>
              <a:gd name="connsiteX16252" fmla="*/ 4808789 w 8851901"/>
              <a:gd name="connsiteY16252" fmla="*/ 2142597 h 6857997"/>
              <a:gd name="connsiteX16253" fmla="*/ 4812758 w 8851901"/>
              <a:gd name="connsiteY16253" fmla="*/ 2148153 h 6857997"/>
              <a:gd name="connsiteX16254" fmla="*/ 4817122 w 8851901"/>
              <a:gd name="connsiteY16254" fmla="*/ 2153313 h 6857997"/>
              <a:gd name="connsiteX16255" fmla="*/ 4821487 w 8851901"/>
              <a:gd name="connsiteY16255" fmla="*/ 2158075 h 6857997"/>
              <a:gd name="connsiteX16256" fmla="*/ 4826249 w 8851901"/>
              <a:gd name="connsiteY16256" fmla="*/ 2162441 h 6857997"/>
              <a:gd name="connsiteX16257" fmla="*/ 4831409 w 8851901"/>
              <a:gd name="connsiteY16257" fmla="*/ 2166410 h 6857997"/>
              <a:gd name="connsiteX16258" fmla="*/ 4836964 w 8851901"/>
              <a:gd name="connsiteY16258" fmla="*/ 2170378 h 6857997"/>
              <a:gd name="connsiteX16259" fmla="*/ 4848076 w 8851901"/>
              <a:gd name="connsiteY16259" fmla="*/ 2177522 h 6857997"/>
              <a:gd name="connsiteX16260" fmla="*/ 4860776 w 8851901"/>
              <a:gd name="connsiteY16260" fmla="*/ 2183871 h 6857997"/>
              <a:gd name="connsiteX16261" fmla="*/ 4886570 w 8851901"/>
              <a:gd name="connsiteY16261" fmla="*/ 2197760 h 6857997"/>
              <a:gd name="connsiteX16262" fmla="*/ 4883396 w 8851901"/>
              <a:gd name="connsiteY16262" fmla="*/ 2202919 h 6857997"/>
              <a:gd name="connsiteX16263" fmla="*/ 4880618 w 8851901"/>
              <a:gd name="connsiteY16263" fmla="*/ 2208475 h 6857997"/>
              <a:gd name="connsiteX16264" fmla="*/ 4879427 w 8851901"/>
              <a:gd name="connsiteY16264" fmla="*/ 2214427 h 6857997"/>
              <a:gd name="connsiteX16265" fmla="*/ 4878236 w 8851901"/>
              <a:gd name="connsiteY16265" fmla="*/ 2219587 h 6857997"/>
              <a:gd name="connsiteX16266" fmla="*/ 4878236 w 8851901"/>
              <a:gd name="connsiteY16266" fmla="*/ 2224349 h 6857997"/>
              <a:gd name="connsiteX16267" fmla="*/ 4879030 w 8851901"/>
              <a:gd name="connsiteY16267" fmla="*/ 2229905 h 6857997"/>
              <a:gd name="connsiteX16268" fmla="*/ 4879823 w 8851901"/>
              <a:gd name="connsiteY16268" fmla="*/ 2234668 h 6857997"/>
              <a:gd name="connsiteX16269" fmla="*/ 4881412 w 8851901"/>
              <a:gd name="connsiteY16269" fmla="*/ 2239032 h 6857997"/>
              <a:gd name="connsiteX16270" fmla="*/ 4883792 w 8851901"/>
              <a:gd name="connsiteY16270" fmla="*/ 2243794 h 6857997"/>
              <a:gd name="connsiteX16271" fmla="*/ 4886174 w 8851901"/>
              <a:gd name="connsiteY16271" fmla="*/ 2247763 h 6857997"/>
              <a:gd name="connsiteX16272" fmla="*/ 4888952 w 8851901"/>
              <a:gd name="connsiteY16272" fmla="*/ 2251731 h 6857997"/>
              <a:gd name="connsiteX16273" fmla="*/ 4892523 w 8851901"/>
              <a:gd name="connsiteY16273" fmla="*/ 2255303 h 6857997"/>
              <a:gd name="connsiteX16274" fmla="*/ 4896094 w 8851901"/>
              <a:gd name="connsiteY16274" fmla="*/ 2258082 h 6857997"/>
              <a:gd name="connsiteX16275" fmla="*/ 4899665 w 8851901"/>
              <a:gd name="connsiteY16275" fmla="*/ 2260859 h 6857997"/>
              <a:gd name="connsiteX16276" fmla="*/ 4904032 w 8851901"/>
              <a:gd name="connsiteY16276" fmla="*/ 2263636 h 6857997"/>
              <a:gd name="connsiteX16277" fmla="*/ 4907999 w 8851901"/>
              <a:gd name="connsiteY16277" fmla="*/ 2264829 h 6857997"/>
              <a:gd name="connsiteX16278" fmla="*/ 4904825 w 8851901"/>
              <a:gd name="connsiteY16278" fmla="*/ 2266812 h 6857997"/>
              <a:gd name="connsiteX16279" fmla="*/ 4901650 w 8851901"/>
              <a:gd name="connsiteY16279" fmla="*/ 2268795 h 6857997"/>
              <a:gd name="connsiteX16280" fmla="*/ 4899665 w 8851901"/>
              <a:gd name="connsiteY16280" fmla="*/ 2270782 h 6857997"/>
              <a:gd name="connsiteX16281" fmla="*/ 4898872 w 8851901"/>
              <a:gd name="connsiteY16281" fmla="*/ 2272764 h 6857997"/>
              <a:gd name="connsiteX16282" fmla="*/ 4898476 w 8851901"/>
              <a:gd name="connsiteY16282" fmla="*/ 2275147 h 6857997"/>
              <a:gd name="connsiteX16283" fmla="*/ 4898872 w 8851901"/>
              <a:gd name="connsiteY16283" fmla="*/ 2277128 h 6857997"/>
              <a:gd name="connsiteX16284" fmla="*/ 4899270 w 8851901"/>
              <a:gd name="connsiteY16284" fmla="*/ 2279512 h 6857997"/>
              <a:gd name="connsiteX16285" fmla="*/ 4900459 w 8851901"/>
              <a:gd name="connsiteY16285" fmla="*/ 2281894 h 6857997"/>
              <a:gd name="connsiteX16286" fmla="*/ 4902840 w 8851901"/>
              <a:gd name="connsiteY16286" fmla="*/ 2286653 h 6857997"/>
              <a:gd name="connsiteX16287" fmla="*/ 4904825 w 8851901"/>
              <a:gd name="connsiteY16287" fmla="*/ 2291812 h 6857997"/>
              <a:gd name="connsiteX16288" fmla="*/ 4905221 w 8851901"/>
              <a:gd name="connsiteY16288" fmla="*/ 2294592 h 6857997"/>
              <a:gd name="connsiteX16289" fmla="*/ 4905221 w 8851901"/>
              <a:gd name="connsiteY16289" fmla="*/ 2296972 h 6857997"/>
              <a:gd name="connsiteX16290" fmla="*/ 4904825 w 8851901"/>
              <a:gd name="connsiteY16290" fmla="*/ 2300146 h 6857997"/>
              <a:gd name="connsiteX16291" fmla="*/ 4903237 w 8851901"/>
              <a:gd name="connsiteY16291" fmla="*/ 2302527 h 6857997"/>
              <a:gd name="connsiteX16292" fmla="*/ 4904032 w 8851901"/>
              <a:gd name="connsiteY16292" fmla="*/ 2302527 h 6857997"/>
              <a:gd name="connsiteX16293" fmla="*/ 4905221 w 8851901"/>
              <a:gd name="connsiteY16293" fmla="*/ 2302527 h 6857997"/>
              <a:gd name="connsiteX16294" fmla="*/ 4907603 w 8851901"/>
              <a:gd name="connsiteY16294" fmla="*/ 2302132 h 6857997"/>
              <a:gd name="connsiteX16295" fmla="*/ 4909983 w 8851901"/>
              <a:gd name="connsiteY16295" fmla="*/ 2302132 h 6857997"/>
              <a:gd name="connsiteX16296" fmla="*/ 4911174 w 8851901"/>
              <a:gd name="connsiteY16296" fmla="*/ 2302132 h 6857997"/>
              <a:gd name="connsiteX16297" fmla="*/ 4911968 w 8851901"/>
              <a:gd name="connsiteY16297" fmla="*/ 2302925 h 6857997"/>
              <a:gd name="connsiteX16298" fmla="*/ 4917920 w 8851901"/>
              <a:gd name="connsiteY16298" fmla="*/ 2298559 h 6857997"/>
              <a:gd name="connsiteX16299" fmla="*/ 4919905 w 8851901"/>
              <a:gd name="connsiteY16299" fmla="*/ 2296575 h 6857997"/>
              <a:gd name="connsiteX16300" fmla="*/ 4920698 w 8851901"/>
              <a:gd name="connsiteY16300" fmla="*/ 2294986 h 6857997"/>
              <a:gd name="connsiteX16301" fmla="*/ 4921890 w 8851901"/>
              <a:gd name="connsiteY16301" fmla="*/ 2293799 h 6857997"/>
              <a:gd name="connsiteX16302" fmla="*/ 4922286 w 8851901"/>
              <a:gd name="connsiteY16302" fmla="*/ 2292210 h 6857997"/>
              <a:gd name="connsiteX16303" fmla="*/ 4922683 w 8851901"/>
              <a:gd name="connsiteY16303" fmla="*/ 2289827 h 6857997"/>
              <a:gd name="connsiteX16304" fmla="*/ 4922683 w 8851901"/>
              <a:gd name="connsiteY16304" fmla="*/ 2287446 h 6857997"/>
              <a:gd name="connsiteX16305" fmla="*/ 4923079 w 8851901"/>
              <a:gd name="connsiteY16305" fmla="*/ 2285067 h 6857997"/>
              <a:gd name="connsiteX16306" fmla="*/ 4924270 w 8851901"/>
              <a:gd name="connsiteY16306" fmla="*/ 2283481 h 6857997"/>
              <a:gd name="connsiteX16307" fmla="*/ 4925063 w 8851901"/>
              <a:gd name="connsiteY16307" fmla="*/ 2281894 h 6857997"/>
              <a:gd name="connsiteX16308" fmla="*/ 4927048 w 8851901"/>
              <a:gd name="connsiteY16308" fmla="*/ 2279907 h 6857997"/>
              <a:gd name="connsiteX16309" fmla="*/ 4929430 w 8851901"/>
              <a:gd name="connsiteY16309" fmla="*/ 2277922 h 6857997"/>
              <a:gd name="connsiteX16310" fmla="*/ 4929826 w 8851901"/>
              <a:gd name="connsiteY16310" fmla="*/ 2283081 h 6857997"/>
              <a:gd name="connsiteX16311" fmla="*/ 4929430 w 8851901"/>
              <a:gd name="connsiteY16311" fmla="*/ 2288240 h 6857997"/>
              <a:gd name="connsiteX16312" fmla="*/ 4928636 w 8851901"/>
              <a:gd name="connsiteY16312" fmla="*/ 2294193 h 6857997"/>
              <a:gd name="connsiteX16313" fmla="*/ 4927048 w 8851901"/>
              <a:gd name="connsiteY16313" fmla="*/ 2299353 h 6857997"/>
              <a:gd name="connsiteX16314" fmla="*/ 4925063 w 8851901"/>
              <a:gd name="connsiteY16314" fmla="*/ 2305306 h 6857997"/>
              <a:gd name="connsiteX16315" fmla="*/ 4922286 w 8851901"/>
              <a:gd name="connsiteY16315" fmla="*/ 2311656 h 6857997"/>
              <a:gd name="connsiteX16316" fmla="*/ 4915936 w 8851901"/>
              <a:gd name="connsiteY16316" fmla="*/ 2323958 h 6857997"/>
              <a:gd name="connsiteX16317" fmla="*/ 4918317 w 8851901"/>
              <a:gd name="connsiteY16317" fmla="*/ 2317608 h 6857997"/>
              <a:gd name="connsiteX16318" fmla="*/ 4918317 w 8851901"/>
              <a:gd name="connsiteY16318" fmla="*/ 2315625 h 6857997"/>
              <a:gd name="connsiteX16319" fmla="*/ 4918317 w 8851901"/>
              <a:gd name="connsiteY16319" fmla="*/ 2314433 h 6857997"/>
              <a:gd name="connsiteX16320" fmla="*/ 4917920 w 8851901"/>
              <a:gd name="connsiteY16320" fmla="*/ 2313640 h 6857997"/>
              <a:gd name="connsiteX16321" fmla="*/ 4916730 w 8851901"/>
              <a:gd name="connsiteY16321" fmla="*/ 2313244 h 6857997"/>
              <a:gd name="connsiteX16322" fmla="*/ 4914350 w 8851901"/>
              <a:gd name="connsiteY16322" fmla="*/ 2313640 h 6857997"/>
              <a:gd name="connsiteX16323" fmla="*/ 4911572 w 8851901"/>
              <a:gd name="connsiteY16323" fmla="*/ 2314037 h 6857997"/>
              <a:gd name="connsiteX16324" fmla="*/ 4907603 w 8851901"/>
              <a:gd name="connsiteY16324" fmla="*/ 2313640 h 6857997"/>
              <a:gd name="connsiteX16325" fmla="*/ 4906016 w 8851901"/>
              <a:gd name="connsiteY16325" fmla="*/ 2313244 h 6857997"/>
              <a:gd name="connsiteX16326" fmla="*/ 4904032 w 8851901"/>
              <a:gd name="connsiteY16326" fmla="*/ 2312052 h 6857997"/>
              <a:gd name="connsiteX16327" fmla="*/ 4902047 w 8851901"/>
              <a:gd name="connsiteY16327" fmla="*/ 2310863 h 6857997"/>
              <a:gd name="connsiteX16328" fmla="*/ 4900856 w 8851901"/>
              <a:gd name="connsiteY16328" fmla="*/ 2308878 h 6857997"/>
              <a:gd name="connsiteX16329" fmla="*/ 4900459 w 8851901"/>
              <a:gd name="connsiteY16329" fmla="*/ 2311656 h 6857997"/>
              <a:gd name="connsiteX16330" fmla="*/ 4899665 w 8851901"/>
              <a:gd name="connsiteY16330" fmla="*/ 2314037 h 6857997"/>
              <a:gd name="connsiteX16331" fmla="*/ 4900459 w 8851901"/>
              <a:gd name="connsiteY16331" fmla="*/ 2316418 h 6857997"/>
              <a:gd name="connsiteX16332" fmla="*/ 4900856 w 8851901"/>
              <a:gd name="connsiteY16332" fmla="*/ 2318402 h 6857997"/>
              <a:gd name="connsiteX16333" fmla="*/ 4902047 w 8851901"/>
              <a:gd name="connsiteY16333" fmla="*/ 2319989 h 6857997"/>
              <a:gd name="connsiteX16334" fmla="*/ 4903634 w 8851901"/>
              <a:gd name="connsiteY16334" fmla="*/ 2321577 h 6857997"/>
              <a:gd name="connsiteX16335" fmla="*/ 4907603 w 8851901"/>
              <a:gd name="connsiteY16335" fmla="*/ 2324354 h 6857997"/>
              <a:gd name="connsiteX16336" fmla="*/ 4912365 w 8851901"/>
              <a:gd name="connsiteY16336" fmla="*/ 2326340 h 6857997"/>
              <a:gd name="connsiteX16337" fmla="*/ 4916730 w 8851901"/>
              <a:gd name="connsiteY16337" fmla="*/ 2328323 h 6857997"/>
              <a:gd name="connsiteX16338" fmla="*/ 4921096 w 8851901"/>
              <a:gd name="connsiteY16338" fmla="*/ 2330307 h 6857997"/>
              <a:gd name="connsiteX16339" fmla="*/ 4924667 w 8851901"/>
              <a:gd name="connsiteY16339" fmla="*/ 2332689 h 6857997"/>
              <a:gd name="connsiteX16340" fmla="*/ 4928238 w 8851901"/>
              <a:gd name="connsiteY16340" fmla="*/ 2328720 h 6857997"/>
              <a:gd name="connsiteX16341" fmla="*/ 4930619 w 8851901"/>
              <a:gd name="connsiteY16341" fmla="*/ 2325942 h 6857997"/>
              <a:gd name="connsiteX16342" fmla="*/ 4931810 w 8851901"/>
              <a:gd name="connsiteY16342" fmla="*/ 2322767 h 6857997"/>
              <a:gd name="connsiteX16343" fmla="*/ 4931810 w 8851901"/>
              <a:gd name="connsiteY16343" fmla="*/ 2320387 h 6857997"/>
              <a:gd name="connsiteX16344" fmla="*/ 4931810 w 8851901"/>
              <a:gd name="connsiteY16344" fmla="*/ 2318006 h 6857997"/>
              <a:gd name="connsiteX16345" fmla="*/ 4931016 w 8851901"/>
              <a:gd name="connsiteY16345" fmla="*/ 2316021 h 6857997"/>
              <a:gd name="connsiteX16346" fmla="*/ 4931810 w 8851901"/>
              <a:gd name="connsiteY16346" fmla="*/ 2317608 h 6857997"/>
              <a:gd name="connsiteX16347" fmla="*/ 4934985 w 8851901"/>
              <a:gd name="connsiteY16347" fmla="*/ 2320387 h 6857997"/>
              <a:gd name="connsiteX16348" fmla="*/ 4938159 w 8851901"/>
              <a:gd name="connsiteY16348" fmla="*/ 2323561 h 6857997"/>
              <a:gd name="connsiteX16349" fmla="*/ 4946096 w 8851901"/>
              <a:gd name="connsiteY16349" fmla="*/ 2330307 h 6857997"/>
              <a:gd name="connsiteX16350" fmla="*/ 4954828 w 8851901"/>
              <a:gd name="connsiteY16350" fmla="*/ 2337054 h 6857997"/>
              <a:gd name="connsiteX16351" fmla="*/ 4958795 w 8851901"/>
              <a:gd name="connsiteY16351" fmla="*/ 2341023 h 6857997"/>
              <a:gd name="connsiteX16352" fmla="*/ 4962368 w 8851901"/>
              <a:gd name="connsiteY16352" fmla="*/ 2345389 h 6857997"/>
              <a:gd name="connsiteX16353" fmla="*/ 4965145 w 8851901"/>
              <a:gd name="connsiteY16353" fmla="*/ 2349358 h 6857997"/>
              <a:gd name="connsiteX16354" fmla="*/ 4967130 w 8851901"/>
              <a:gd name="connsiteY16354" fmla="*/ 2354119 h 6857997"/>
              <a:gd name="connsiteX16355" fmla="*/ 4968319 w 8851901"/>
              <a:gd name="connsiteY16355" fmla="*/ 2358485 h 6857997"/>
              <a:gd name="connsiteX16356" fmla="*/ 4968319 w 8851901"/>
              <a:gd name="connsiteY16356" fmla="*/ 2360866 h 6857997"/>
              <a:gd name="connsiteX16357" fmla="*/ 4968319 w 8851901"/>
              <a:gd name="connsiteY16357" fmla="*/ 2363246 h 6857997"/>
              <a:gd name="connsiteX16358" fmla="*/ 4967923 w 8851901"/>
              <a:gd name="connsiteY16358" fmla="*/ 2365627 h 6857997"/>
              <a:gd name="connsiteX16359" fmla="*/ 4967526 w 8851901"/>
              <a:gd name="connsiteY16359" fmla="*/ 2368802 h 6857997"/>
              <a:gd name="connsiteX16360" fmla="*/ 4965939 w 8851901"/>
              <a:gd name="connsiteY16360" fmla="*/ 2371183 h 6857997"/>
              <a:gd name="connsiteX16361" fmla="*/ 4964748 w 8851901"/>
              <a:gd name="connsiteY16361" fmla="*/ 2373961 h 6857997"/>
              <a:gd name="connsiteX16362" fmla="*/ 4967923 w 8851901"/>
              <a:gd name="connsiteY16362" fmla="*/ 2373565 h 6857997"/>
              <a:gd name="connsiteX16363" fmla="*/ 4971097 w 8851901"/>
              <a:gd name="connsiteY16363" fmla="*/ 2372771 h 6857997"/>
              <a:gd name="connsiteX16364" fmla="*/ 4973081 w 8851901"/>
              <a:gd name="connsiteY16364" fmla="*/ 2371580 h 6857997"/>
              <a:gd name="connsiteX16365" fmla="*/ 4974670 w 8851901"/>
              <a:gd name="connsiteY16365" fmla="*/ 2370786 h 6857997"/>
              <a:gd name="connsiteX16366" fmla="*/ 4976256 w 8851901"/>
              <a:gd name="connsiteY16366" fmla="*/ 2369199 h 6857997"/>
              <a:gd name="connsiteX16367" fmla="*/ 4977844 w 8851901"/>
              <a:gd name="connsiteY16367" fmla="*/ 2367612 h 6857997"/>
              <a:gd name="connsiteX16368" fmla="*/ 4980226 w 8851901"/>
              <a:gd name="connsiteY16368" fmla="*/ 2363643 h 6857997"/>
              <a:gd name="connsiteX16369" fmla="*/ 4982606 w 8851901"/>
              <a:gd name="connsiteY16369" fmla="*/ 2360071 h 6857997"/>
              <a:gd name="connsiteX16370" fmla="*/ 4986574 w 8851901"/>
              <a:gd name="connsiteY16370" fmla="*/ 2356103 h 6857997"/>
              <a:gd name="connsiteX16371" fmla="*/ 4988559 w 8851901"/>
              <a:gd name="connsiteY16371" fmla="*/ 2354119 h 6857997"/>
              <a:gd name="connsiteX16372" fmla="*/ 4991336 w 8851901"/>
              <a:gd name="connsiteY16372" fmla="*/ 2352532 h 6857997"/>
              <a:gd name="connsiteX16373" fmla="*/ 4994908 w 8851901"/>
              <a:gd name="connsiteY16373" fmla="*/ 2350546 h 6857997"/>
              <a:gd name="connsiteX16374" fmla="*/ 4999273 w 8851901"/>
              <a:gd name="connsiteY16374" fmla="*/ 2349358 h 6857997"/>
              <a:gd name="connsiteX16375" fmla="*/ 4991733 w 8851901"/>
              <a:gd name="connsiteY16375" fmla="*/ 2345389 h 6857997"/>
              <a:gd name="connsiteX16376" fmla="*/ 4984590 w 8851901"/>
              <a:gd name="connsiteY16376" fmla="*/ 2341023 h 6857997"/>
              <a:gd name="connsiteX16377" fmla="*/ 4980622 w 8851901"/>
              <a:gd name="connsiteY16377" fmla="*/ 2338640 h 6857997"/>
              <a:gd name="connsiteX16378" fmla="*/ 4977448 w 8851901"/>
              <a:gd name="connsiteY16378" fmla="*/ 2335864 h 6857997"/>
              <a:gd name="connsiteX16379" fmla="*/ 4974272 w 8851901"/>
              <a:gd name="connsiteY16379" fmla="*/ 2332689 h 6857997"/>
              <a:gd name="connsiteX16380" fmla="*/ 4971494 w 8851901"/>
              <a:gd name="connsiteY16380" fmla="*/ 2329911 h 6857997"/>
              <a:gd name="connsiteX16381" fmla="*/ 4969510 w 8851901"/>
              <a:gd name="connsiteY16381" fmla="*/ 2325942 h 6857997"/>
              <a:gd name="connsiteX16382" fmla="*/ 4967526 w 8851901"/>
              <a:gd name="connsiteY16382" fmla="*/ 2321974 h 6857997"/>
              <a:gd name="connsiteX16383" fmla="*/ 4965939 w 8851901"/>
              <a:gd name="connsiteY16383" fmla="*/ 2317212 h 6857997"/>
              <a:gd name="connsiteX16384" fmla="*/ 4965541 w 8851901"/>
              <a:gd name="connsiteY16384" fmla="*/ 2312052 h 6857997"/>
              <a:gd name="connsiteX16385" fmla="*/ 4965939 w 8851901"/>
              <a:gd name="connsiteY16385" fmla="*/ 2306892 h 6857997"/>
              <a:gd name="connsiteX16386" fmla="*/ 4967130 w 8851901"/>
              <a:gd name="connsiteY16386" fmla="*/ 2300939 h 6857997"/>
              <a:gd name="connsiteX16387" fmla="*/ 4969510 w 8851901"/>
              <a:gd name="connsiteY16387" fmla="*/ 2294592 h 6857997"/>
              <a:gd name="connsiteX16388" fmla="*/ 4972288 w 8851901"/>
              <a:gd name="connsiteY16388" fmla="*/ 2287446 h 6857997"/>
              <a:gd name="connsiteX16389" fmla="*/ 4973479 w 8851901"/>
              <a:gd name="connsiteY16389" fmla="*/ 2289827 h 6857997"/>
              <a:gd name="connsiteX16390" fmla="*/ 4974670 w 8851901"/>
              <a:gd name="connsiteY16390" fmla="*/ 2291812 h 6857997"/>
              <a:gd name="connsiteX16391" fmla="*/ 4976256 w 8851901"/>
              <a:gd name="connsiteY16391" fmla="*/ 2293006 h 6857997"/>
              <a:gd name="connsiteX16392" fmla="*/ 4977844 w 8851901"/>
              <a:gd name="connsiteY16392" fmla="*/ 2294193 h 6857997"/>
              <a:gd name="connsiteX16393" fmla="*/ 4979828 w 8851901"/>
              <a:gd name="connsiteY16393" fmla="*/ 2294986 h 6857997"/>
              <a:gd name="connsiteX16394" fmla="*/ 4981019 w 8851901"/>
              <a:gd name="connsiteY16394" fmla="*/ 2295780 h 6857997"/>
              <a:gd name="connsiteX16395" fmla="*/ 4983003 w 8851901"/>
              <a:gd name="connsiteY16395" fmla="*/ 2295780 h 6857997"/>
              <a:gd name="connsiteX16396" fmla="*/ 4984988 w 8851901"/>
              <a:gd name="connsiteY16396" fmla="*/ 2295780 h 6857997"/>
              <a:gd name="connsiteX16397" fmla="*/ 4989352 w 8851901"/>
              <a:gd name="connsiteY16397" fmla="*/ 2294193 h 6857997"/>
              <a:gd name="connsiteX16398" fmla="*/ 4994512 w 8851901"/>
              <a:gd name="connsiteY16398" fmla="*/ 2292210 h 6857997"/>
              <a:gd name="connsiteX16399" fmla="*/ 4999273 w 8851901"/>
              <a:gd name="connsiteY16399" fmla="*/ 2289433 h 6857997"/>
              <a:gd name="connsiteX16400" fmla="*/ 5004432 w 8851901"/>
              <a:gd name="connsiteY16400" fmla="*/ 2285859 h 6857997"/>
              <a:gd name="connsiteX16401" fmla="*/ 5008004 w 8851901"/>
              <a:gd name="connsiteY16401" fmla="*/ 2289827 h 6857997"/>
              <a:gd name="connsiteX16402" fmla="*/ 5011972 w 8851901"/>
              <a:gd name="connsiteY16402" fmla="*/ 2293006 h 6857997"/>
              <a:gd name="connsiteX16403" fmla="*/ 5015941 w 8851901"/>
              <a:gd name="connsiteY16403" fmla="*/ 2296972 h 6857997"/>
              <a:gd name="connsiteX16404" fmla="*/ 5019115 w 8851901"/>
              <a:gd name="connsiteY16404" fmla="*/ 2300545 h 6857997"/>
              <a:gd name="connsiteX16405" fmla="*/ 5021497 w 8851901"/>
              <a:gd name="connsiteY16405" fmla="*/ 2304910 h 6857997"/>
              <a:gd name="connsiteX16406" fmla="*/ 5022290 w 8851901"/>
              <a:gd name="connsiteY16406" fmla="*/ 2306892 h 6857997"/>
              <a:gd name="connsiteX16407" fmla="*/ 5022688 w 8851901"/>
              <a:gd name="connsiteY16407" fmla="*/ 2309275 h 6857997"/>
              <a:gd name="connsiteX16408" fmla="*/ 5023084 w 8851901"/>
              <a:gd name="connsiteY16408" fmla="*/ 2311656 h 6857997"/>
              <a:gd name="connsiteX16409" fmla="*/ 5022688 w 8851901"/>
              <a:gd name="connsiteY16409" fmla="*/ 2314037 h 6857997"/>
              <a:gd name="connsiteX16410" fmla="*/ 5021497 w 8851901"/>
              <a:gd name="connsiteY16410" fmla="*/ 2317212 h 6857997"/>
              <a:gd name="connsiteX16411" fmla="*/ 5020704 w 8851901"/>
              <a:gd name="connsiteY16411" fmla="*/ 2319592 h 6857997"/>
              <a:gd name="connsiteX16412" fmla="*/ 5033006 w 8851901"/>
              <a:gd name="connsiteY16412" fmla="*/ 2320783 h 6857997"/>
              <a:gd name="connsiteX16413" fmla="*/ 5039354 w 8851901"/>
              <a:gd name="connsiteY16413" fmla="*/ 2320783 h 6857997"/>
              <a:gd name="connsiteX16414" fmla="*/ 5042132 w 8851901"/>
              <a:gd name="connsiteY16414" fmla="*/ 2320387 h 6857997"/>
              <a:gd name="connsiteX16415" fmla="*/ 5046101 w 8851901"/>
              <a:gd name="connsiteY16415" fmla="*/ 2319989 h 6857997"/>
              <a:gd name="connsiteX16416" fmla="*/ 5048482 w 8851901"/>
              <a:gd name="connsiteY16416" fmla="*/ 2325148 h 6857997"/>
              <a:gd name="connsiteX16417" fmla="*/ 5051260 w 8851901"/>
              <a:gd name="connsiteY16417" fmla="*/ 2329911 h 6857997"/>
              <a:gd name="connsiteX16418" fmla="*/ 5055228 w 8851901"/>
              <a:gd name="connsiteY16418" fmla="*/ 2334276 h 6857997"/>
              <a:gd name="connsiteX16419" fmla="*/ 5059593 w 8851901"/>
              <a:gd name="connsiteY16419" fmla="*/ 2337451 h 6857997"/>
              <a:gd name="connsiteX16420" fmla="*/ 5068324 w 8851901"/>
              <a:gd name="connsiteY16420" fmla="*/ 2344197 h 6857997"/>
              <a:gd name="connsiteX16421" fmla="*/ 5077054 w 8851901"/>
              <a:gd name="connsiteY16421" fmla="*/ 2350546 h 6857997"/>
              <a:gd name="connsiteX16422" fmla="*/ 5081420 w 8851901"/>
              <a:gd name="connsiteY16422" fmla="*/ 2354119 h 6857997"/>
              <a:gd name="connsiteX16423" fmla="*/ 5084991 w 8851901"/>
              <a:gd name="connsiteY16423" fmla="*/ 2357293 h 6857997"/>
              <a:gd name="connsiteX16424" fmla="*/ 5087769 w 8851901"/>
              <a:gd name="connsiteY16424" fmla="*/ 2361261 h 6857997"/>
              <a:gd name="connsiteX16425" fmla="*/ 5090150 w 8851901"/>
              <a:gd name="connsiteY16425" fmla="*/ 2366421 h 6857997"/>
              <a:gd name="connsiteX16426" fmla="*/ 5091738 w 8851901"/>
              <a:gd name="connsiteY16426" fmla="*/ 2371183 h 6857997"/>
              <a:gd name="connsiteX16427" fmla="*/ 5092135 w 8851901"/>
              <a:gd name="connsiteY16427" fmla="*/ 2377532 h 6857997"/>
              <a:gd name="connsiteX16428" fmla="*/ 5091341 w 8851901"/>
              <a:gd name="connsiteY16428" fmla="*/ 2384279 h 6857997"/>
              <a:gd name="connsiteX16429" fmla="*/ 5089357 w 8851901"/>
              <a:gd name="connsiteY16429" fmla="*/ 2392216 h 6857997"/>
              <a:gd name="connsiteX16430" fmla="*/ 5087769 w 8851901"/>
              <a:gd name="connsiteY16430" fmla="*/ 2391026 h 6857997"/>
              <a:gd name="connsiteX16431" fmla="*/ 5086976 w 8851901"/>
              <a:gd name="connsiteY16431" fmla="*/ 2390232 h 6857997"/>
              <a:gd name="connsiteX16432" fmla="*/ 5086976 w 8851901"/>
              <a:gd name="connsiteY16432" fmla="*/ 2388644 h 6857997"/>
              <a:gd name="connsiteX16433" fmla="*/ 5086976 w 8851901"/>
              <a:gd name="connsiteY16433" fmla="*/ 2387057 h 6857997"/>
              <a:gd name="connsiteX16434" fmla="*/ 5087372 w 8851901"/>
              <a:gd name="connsiteY16434" fmla="*/ 2384279 h 6857997"/>
              <a:gd name="connsiteX16435" fmla="*/ 5088563 w 8851901"/>
              <a:gd name="connsiteY16435" fmla="*/ 2381501 h 6857997"/>
              <a:gd name="connsiteX16436" fmla="*/ 5089357 w 8851901"/>
              <a:gd name="connsiteY16436" fmla="*/ 2379121 h 6857997"/>
              <a:gd name="connsiteX16437" fmla="*/ 5089357 w 8851901"/>
              <a:gd name="connsiteY16437" fmla="*/ 2377930 h 6857997"/>
              <a:gd name="connsiteX16438" fmla="*/ 5088960 w 8851901"/>
              <a:gd name="connsiteY16438" fmla="*/ 2377136 h 6857997"/>
              <a:gd name="connsiteX16439" fmla="*/ 5088563 w 8851901"/>
              <a:gd name="connsiteY16439" fmla="*/ 2377136 h 6857997"/>
              <a:gd name="connsiteX16440" fmla="*/ 5087372 w 8851901"/>
              <a:gd name="connsiteY16440" fmla="*/ 2377136 h 6857997"/>
              <a:gd name="connsiteX16441" fmla="*/ 5083007 w 8851901"/>
              <a:gd name="connsiteY16441" fmla="*/ 2377930 h 6857997"/>
              <a:gd name="connsiteX16442" fmla="*/ 5081420 w 8851901"/>
              <a:gd name="connsiteY16442" fmla="*/ 2383486 h 6857997"/>
              <a:gd name="connsiteX16443" fmla="*/ 5081023 w 8851901"/>
              <a:gd name="connsiteY16443" fmla="*/ 2386660 h 6857997"/>
              <a:gd name="connsiteX16444" fmla="*/ 5081420 w 8851901"/>
              <a:gd name="connsiteY16444" fmla="*/ 2388644 h 6857997"/>
              <a:gd name="connsiteX16445" fmla="*/ 5082213 w 8851901"/>
              <a:gd name="connsiteY16445" fmla="*/ 2389836 h 6857997"/>
              <a:gd name="connsiteX16446" fmla="*/ 5083404 w 8851901"/>
              <a:gd name="connsiteY16446" fmla="*/ 2391423 h 6857997"/>
              <a:gd name="connsiteX16447" fmla="*/ 5085785 w 8851901"/>
              <a:gd name="connsiteY16447" fmla="*/ 2393407 h 6857997"/>
              <a:gd name="connsiteX16448" fmla="*/ 5088960 w 8851901"/>
              <a:gd name="connsiteY16448" fmla="*/ 2394598 h 6857997"/>
              <a:gd name="connsiteX16449" fmla="*/ 5095309 w 8851901"/>
              <a:gd name="connsiteY16449" fmla="*/ 2397772 h 6857997"/>
              <a:gd name="connsiteX16450" fmla="*/ 5098484 w 8851901"/>
              <a:gd name="connsiteY16450" fmla="*/ 2394598 h 6857997"/>
              <a:gd name="connsiteX16451" fmla="*/ 5100468 w 8851901"/>
              <a:gd name="connsiteY16451" fmla="*/ 2391423 h 6857997"/>
              <a:gd name="connsiteX16452" fmla="*/ 5101659 w 8851901"/>
              <a:gd name="connsiteY16452" fmla="*/ 2389042 h 6857997"/>
              <a:gd name="connsiteX16453" fmla="*/ 5101659 w 8851901"/>
              <a:gd name="connsiteY16453" fmla="*/ 2387057 h 6857997"/>
              <a:gd name="connsiteX16454" fmla="*/ 5104040 w 8851901"/>
              <a:gd name="connsiteY16454" fmla="*/ 2390232 h 6857997"/>
              <a:gd name="connsiteX16455" fmla="*/ 5107215 w 8851901"/>
              <a:gd name="connsiteY16455" fmla="*/ 2392613 h 6857997"/>
              <a:gd name="connsiteX16456" fmla="*/ 5111580 w 8851901"/>
              <a:gd name="connsiteY16456" fmla="*/ 2394598 h 6857997"/>
              <a:gd name="connsiteX16457" fmla="*/ 5116739 w 8851901"/>
              <a:gd name="connsiteY16457" fmla="*/ 2396979 h 6857997"/>
              <a:gd name="connsiteX16458" fmla="*/ 5127057 w 8851901"/>
              <a:gd name="connsiteY16458" fmla="*/ 2400948 h 6857997"/>
              <a:gd name="connsiteX16459" fmla="*/ 5137772 w 8851901"/>
              <a:gd name="connsiteY16459" fmla="*/ 2404916 h 6857997"/>
              <a:gd name="connsiteX16460" fmla="*/ 5142931 w 8851901"/>
              <a:gd name="connsiteY16460" fmla="*/ 2407297 h 6857997"/>
              <a:gd name="connsiteX16461" fmla="*/ 5147296 w 8851901"/>
              <a:gd name="connsiteY16461" fmla="*/ 2410074 h 6857997"/>
              <a:gd name="connsiteX16462" fmla="*/ 5151661 w 8851901"/>
              <a:gd name="connsiteY16462" fmla="*/ 2412853 h 6857997"/>
              <a:gd name="connsiteX16463" fmla="*/ 5154836 w 8851901"/>
              <a:gd name="connsiteY16463" fmla="*/ 2416822 h 6857997"/>
              <a:gd name="connsiteX16464" fmla="*/ 5156026 w 8851901"/>
              <a:gd name="connsiteY16464" fmla="*/ 2418806 h 6857997"/>
              <a:gd name="connsiteX16465" fmla="*/ 5157217 w 8851901"/>
              <a:gd name="connsiteY16465" fmla="*/ 2420790 h 6857997"/>
              <a:gd name="connsiteX16466" fmla="*/ 5158011 w 8851901"/>
              <a:gd name="connsiteY16466" fmla="*/ 2423171 h 6857997"/>
              <a:gd name="connsiteX16467" fmla="*/ 5158407 w 8851901"/>
              <a:gd name="connsiteY16467" fmla="*/ 2425552 h 6857997"/>
              <a:gd name="connsiteX16468" fmla="*/ 5158407 w 8851901"/>
              <a:gd name="connsiteY16468" fmla="*/ 2428331 h 6857997"/>
              <a:gd name="connsiteX16469" fmla="*/ 5158407 w 8851901"/>
              <a:gd name="connsiteY16469" fmla="*/ 2431108 h 6857997"/>
              <a:gd name="connsiteX16470" fmla="*/ 5158011 w 8851901"/>
              <a:gd name="connsiteY16470" fmla="*/ 2433887 h 6857997"/>
              <a:gd name="connsiteX16471" fmla="*/ 5157217 w 8851901"/>
              <a:gd name="connsiteY16471" fmla="*/ 2437061 h 6857997"/>
              <a:gd name="connsiteX16472" fmla="*/ 5159598 w 8851901"/>
              <a:gd name="connsiteY16472" fmla="*/ 2436267 h 6857997"/>
              <a:gd name="connsiteX16473" fmla="*/ 5162376 w 8851901"/>
              <a:gd name="connsiteY16473" fmla="*/ 2435474 h 6857997"/>
              <a:gd name="connsiteX16474" fmla="*/ 5164360 w 8851901"/>
              <a:gd name="connsiteY16474" fmla="*/ 2435474 h 6857997"/>
              <a:gd name="connsiteX16475" fmla="*/ 5166741 w 8851901"/>
              <a:gd name="connsiteY16475" fmla="*/ 2435474 h 6857997"/>
              <a:gd name="connsiteX16476" fmla="*/ 5170710 w 8851901"/>
              <a:gd name="connsiteY16476" fmla="*/ 2436267 h 6857997"/>
              <a:gd name="connsiteX16477" fmla="*/ 5174281 w 8851901"/>
              <a:gd name="connsiteY16477" fmla="*/ 2438252 h 6857997"/>
              <a:gd name="connsiteX16478" fmla="*/ 5177456 w 8851901"/>
              <a:gd name="connsiteY16478" fmla="*/ 2440633 h 6857997"/>
              <a:gd name="connsiteX16479" fmla="*/ 5179837 w 8851901"/>
              <a:gd name="connsiteY16479" fmla="*/ 2444205 h 6857997"/>
              <a:gd name="connsiteX16480" fmla="*/ 5185393 w 8851901"/>
              <a:gd name="connsiteY16480" fmla="*/ 2450554 h 6857997"/>
              <a:gd name="connsiteX16481" fmla="*/ 5188171 w 8851901"/>
              <a:gd name="connsiteY16481" fmla="*/ 2454126 h 6857997"/>
              <a:gd name="connsiteX16482" fmla="*/ 5191345 w 8851901"/>
              <a:gd name="connsiteY16482" fmla="*/ 2456904 h 6857997"/>
              <a:gd name="connsiteX16483" fmla="*/ 5194123 w 8851901"/>
              <a:gd name="connsiteY16483" fmla="*/ 2459285 h 6857997"/>
              <a:gd name="connsiteX16484" fmla="*/ 5197695 w 8851901"/>
              <a:gd name="connsiteY16484" fmla="*/ 2460873 h 6857997"/>
              <a:gd name="connsiteX16485" fmla="*/ 5199282 w 8851901"/>
              <a:gd name="connsiteY16485" fmla="*/ 2461270 h 6857997"/>
              <a:gd name="connsiteX16486" fmla="*/ 5201267 w 8851901"/>
              <a:gd name="connsiteY16486" fmla="*/ 2461270 h 6857997"/>
              <a:gd name="connsiteX16487" fmla="*/ 5204044 w 8851901"/>
              <a:gd name="connsiteY16487" fmla="*/ 2461270 h 6857997"/>
              <a:gd name="connsiteX16488" fmla="*/ 5205632 w 8851901"/>
              <a:gd name="connsiteY16488" fmla="*/ 2460873 h 6857997"/>
              <a:gd name="connsiteX16489" fmla="*/ 5211188 w 8851901"/>
              <a:gd name="connsiteY16489" fmla="*/ 2458889 h 6857997"/>
              <a:gd name="connsiteX16490" fmla="*/ 5217537 w 8851901"/>
              <a:gd name="connsiteY16490" fmla="*/ 2455317 h 6857997"/>
              <a:gd name="connsiteX16491" fmla="*/ 5213172 w 8851901"/>
              <a:gd name="connsiteY16491" fmla="*/ 2465238 h 6857997"/>
              <a:gd name="connsiteX16492" fmla="*/ 5211188 w 8851901"/>
              <a:gd name="connsiteY16492" fmla="*/ 2470000 h 6857997"/>
              <a:gd name="connsiteX16493" fmla="*/ 5209203 w 8851901"/>
              <a:gd name="connsiteY16493" fmla="*/ 2474763 h 6857997"/>
              <a:gd name="connsiteX16494" fmla="*/ 5208410 w 8851901"/>
              <a:gd name="connsiteY16494" fmla="*/ 2479128 h 6857997"/>
              <a:gd name="connsiteX16495" fmla="*/ 5207219 w 8851901"/>
              <a:gd name="connsiteY16495" fmla="*/ 2484287 h 6857997"/>
              <a:gd name="connsiteX16496" fmla="*/ 5207219 w 8851901"/>
              <a:gd name="connsiteY16496" fmla="*/ 2489049 h 6857997"/>
              <a:gd name="connsiteX16497" fmla="*/ 5208410 w 8851901"/>
              <a:gd name="connsiteY16497" fmla="*/ 2494606 h 6857997"/>
              <a:gd name="connsiteX16498" fmla="*/ 5211584 w 8851901"/>
              <a:gd name="connsiteY16498" fmla="*/ 2490636 h 6857997"/>
              <a:gd name="connsiteX16499" fmla="*/ 5215553 w 8851901"/>
              <a:gd name="connsiteY16499" fmla="*/ 2487065 h 6857997"/>
              <a:gd name="connsiteX16500" fmla="*/ 5219521 w 8851901"/>
              <a:gd name="connsiteY16500" fmla="*/ 2484684 h 6857997"/>
              <a:gd name="connsiteX16501" fmla="*/ 5221109 w 8851901"/>
              <a:gd name="connsiteY16501" fmla="*/ 2484287 h 6857997"/>
              <a:gd name="connsiteX16502" fmla="*/ 5222299 w 8851901"/>
              <a:gd name="connsiteY16502" fmla="*/ 2484287 h 6857997"/>
              <a:gd name="connsiteX16503" fmla="*/ 5223490 w 8851901"/>
              <a:gd name="connsiteY16503" fmla="*/ 2484287 h 6857997"/>
              <a:gd name="connsiteX16504" fmla="*/ 5223887 w 8851901"/>
              <a:gd name="connsiteY16504" fmla="*/ 2485080 h 6857997"/>
              <a:gd name="connsiteX16505" fmla="*/ 5224283 w 8851901"/>
              <a:gd name="connsiteY16505" fmla="*/ 2486272 h 6857997"/>
              <a:gd name="connsiteX16506" fmla="*/ 5223887 w 8851901"/>
              <a:gd name="connsiteY16506" fmla="*/ 2488256 h 6857997"/>
              <a:gd name="connsiteX16507" fmla="*/ 5222696 w 8851901"/>
              <a:gd name="connsiteY16507" fmla="*/ 2490636 h 6857997"/>
              <a:gd name="connsiteX16508" fmla="*/ 5221506 w 8851901"/>
              <a:gd name="connsiteY16508" fmla="*/ 2493415 h 6857997"/>
              <a:gd name="connsiteX16509" fmla="*/ 5215950 w 8851901"/>
              <a:gd name="connsiteY16509" fmla="*/ 2501352 h 6857997"/>
              <a:gd name="connsiteX16510" fmla="*/ 5225871 w 8851901"/>
              <a:gd name="connsiteY16510" fmla="*/ 2503336 h 6857997"/>
              <a:gd name="connsiteX16511" fmla="*/ 5234205 w 8851901"/>
              <a:gd name="connsiteY16511" fmla="*/ 2506114 h 6857997"/>
              <a:gd name="connsiteX16512" fmla="*/ 5241348 w 8851901"/>
              <a:gd name="connsiteY16512" fmla="*/ 2508892 h 6857997"/>
              <a:gd name="connsiteX16513" fmla="*/ 5247300 w 8851901"/>
              <a:gd name="connsiteY16513" fmla="*/ 2512464 h 6857997"/>
              <a:gd name="connsiteX16514" fmla="*/ 5252063 w 8851901"/>
              <a:gd name="connsiteY16514" fmla="*/ 2516432 h 6857997"/>
              <a:gd name="connsiteX16515" fmla="*/ 5256428 w 8851901"/>
              <a:gd name="connsiteY16515" fmla="*/ 2520401 h 6857997"/>
              <a:gd name="connsiteX16516" fmla="*/ 5265158 w 8851901"/>
              <a:gd name="connsiteY16516" fmla="*/ 2528338 h 6857997"/>
              <a:gd name="connsiteX16517" fmla="*/ 5269524 w 8851901"/>
              <a:gd name="connsiteY16517" fmla="*/ 2533100 h 6857997"/>
              <a:gd name="connsiteX16518" fmla="*/ 5274683 w 8851901"/>
              <a:gd name="connsiteY16518" fmla="*/ 2536275 h 6857997"/>
              <a:gd name="connsiteX16519" fmla="*/ 5279445 w 8851901"/>
              <a:gd name="connsiteY16519" fmla="*/ 2538656 h 6857997"/>
              <a:gd name="connsiteX16520" fmla="*/ 5282223 w 8851901"/>
              <a:gd name="connsiteY16520" fmla="*/ 2539846 h 6857997"/>
              <a:gd name="connsiteX16521" fmla="*/ 5285397 w 8851901"/>
              <a:gd name="connsiteY16521" fmla="*/ 2540243 h 6857997"/>
              <a:gd name="connsiteX16522" fmla="*/ 5288572 w 8851901"/>
              <a:gd name="connsiteY16522" fmla="*/ 2540640 h 6857997"/>
              <a:gd name="connsiteX16523" fmla="*/ 5292144 w 8851901"/>
              <a:gd name="connsiteY16523" fmla="*/ 2540640 h 6857997"/>
              <a:gd name="connsiteX16524" fmla="*/ 5295318 w 8851901"/>
              <a:gd name="connsiteY16524" fmla="*/ 2540243 h 6857997"/>
              <a:gd name="connsiteX16525" fmla="*/ 5299287 w 8851901"/>
              <a:gd name="connsiteY16525" fmla="*/ 2539053 h 6857997"/>
              <a:gd name="connsiteX16526" fmla="*/ 5303255 w 8851901"/>
              <a:gd name="connsiteY16526" fmla="*/ 2537862 h 6857997"/>
              <a:gd name="connsiteX16527" fmla="*/ 5307621 w 8851901"/>
              <a:gd name="connsiteY16527" fmla="*/ 2535878 h 6857997"/>
              <a:gd name="connsiteX16528" fmla="*/ 5311986 w 8851901"/>
              <a:gd name="connsiteY16528" fmla="*/ 2533497 h 6857997"/>
              <a:gd name="connsiteX16529" fmla="*/ 5316748 w 8851901"/>
              <a:gd name="connsiteY16529" fmla="*/ 2530322 h 6857997"/>
              <a:gd name="connsiteX16530" fmla="*/ 5317542 w 8851901"/>
              <a:gd name="connsiteY16530" fmla="*/ 2532306 h 6857997"/>
              <a:gd name="connsiteX16531" fmla="*/ 5316748 w 8851901"/>
              <a:gd name="connsiteY16531" fmla="*/ 2534291 h 6857997"/>
              <a:gd name="connsiteX16532" fmla="*/ 5314367 w 8851901"/>
              <a:gd name="connsiteY16532" fmla="*/ 2540243 h 6857997"/>
              <a:gd name="connsiteX16533" fmla="*/ 5312383 w 8851901"/>
              <a:gd name="connsiteY16533" fmla="*/ 2545402 h 6857997"/>
              <a:gd name="connsiteX16534" fmla="*/ 5311986 w 8851901"/>
              <a:gd name="connsiteY16534" fmla="*/ 2548180 h 6857997"/>
              <a:gd name="connsiteX16535" fmla="*/ 5311986 w 8851901"/>
              <a:gd name="connsiteY16535" fmla="*/ 2549371 h 6857997"/>
              <a:gd name="connsiteX16536" fmla="*/ 5315954 w 8851901"/>
              <a:gd name="connsiteY16536" fmla="*/ 2544212 h 6857997"/>
              <a:gd name="connsiteX16537" fmla="*/ 5317939 w 8851901"/>
              <a:gd name="connsiteY16537" fmla="*/ 2539053 h 6857997"/>
              <a:gd name="connsiteX16538" fmla="*/ 5320320 w 8851901"/>
              <a:gd name="connsiteY16538" fmla="*/ 2534688 h 6857997"/>
              <a:gd name="connsiteX16539" fmla="*/ 5324685 w 8851901"/>
              <a:gd name="connsiteY16539" fmla="*/ 2529132 h 6857997"/>
              <a:gd name="connsiteX16540" fmla="*/ 5321907 w 8851901"/>
              <a:gd name="connsiteY16540" fmla="*/ 2535878 h 6857997"/>
              <a:gd name="connsiteX16541" fmla="*/ 5320716 w 8851901"/>
              <a:gd name="connsiteY16541" fmla="*/ 2540243 h 6857997"/>
              <a:gd name="connsiteX16542" fmla="*/ 5320716 w 8851901"/>
              <a:gd name="connsiteY16542" fmla="*/ 2541831 h 6857997"/>
              <a:gd name="connsiteX16543" fmla="*/ 5321113 w 8851901"/>
              <a:gd name="connsiteY16543" fmla="*/ 2542625 h 6857997"/>
              <a:gd name="connsiteX16544" fmla="*/ 5322304 w 8851901"/>
              <a:gd name="connsiteY16544" fmla="*/ 2544212 h 6857997"/>
              <a:gd name="connsiteX16545" fmla="*/ 5323891 w 8851901"/>
              <a:gd name="connsiteY16545" fmla="*/ 2545006 h 6857997"/>
              <a:gd name="connsiteX16546" fmla="*/ 5324685 w 8851901"/>
              <a:gd name="connsiteY16546" fmla="*/ 2546196 h 6857997"/>
              <a:gd name="connsiteX16547" fmla="*/ 5325082 w 8851901"/>
              <a:gd name="connsiteY16547" fmla="*/ 2546593 h 6857997"/>
              <a:gd name="connsiteX16548" fmla="*/ 5325479 w 8851901"/>
              <a:gd name="connsiteY16548" fmla="*/ 2547386 h 6857997"/>
              <a:gd name="connsiteX16549" fmla="*/ 5325082 w 8851901"/>
              <a:gd name="connsiteY16549" fmla="*/ 2550562 h 6857997"/>
              <a:gd name="connsiteX16550" fmla="*/ 5324288 w 8851901"/>
              <a:gd name="connsiteY16550" fmla="*/ 2551355 h 6857997"/>
              <a:gd name="connsiteX16551" fmla="*/ 5321907 w 8851901"/>
              <a:gd name="connsiteY16551" fmla="*/ 2552943 h 6857997"/>
              <a:gd name="connsiteX16552" fmla="*/ 5315954 w 8851901"/>
              <a:gd name="connsiteY16552" fmla="*/ 2558101 h 6857997"/>
              <a:gd name="connsiteX16553" fmla="*/ 5313176 w 8851901"/>
              <a:gd name="connsiteY16553" fmla="*/ 2561276 h 6857997"/>
              <a:gd name="connsiteX16554" fmla="*/ 5311192 w 8851901"/>
              <a:gd name="connsiteY16554" fmla="*/ 2564054 h 6857997"/>
              <a:gd name="connsiteX16555" fmla="*/ 5310399 w 8851901"/>
              <a:gd name="connsiteY16555" fmla="*/ 2565641 h 6857997"/>
              <a:gd name="connsiteX16556" fmla="*/ 5310002 w 8851901"/>
              <a:gd name="connsiteY16556" fmla="*/ 2567626 h 6857997"/>
              <a:gd name="connsiteX16557" fmla="*/ 5310399 w 8851901"/>
              <a:gd name="connsiteY16557" fmla="*/ 2568816 h 6857997"/>
              <a:gd name="connsiteX16558" fmla="*/ 5311589 w 8851901"/>
              <a:gd name="connsiteY16558" fmla="*/ 2570403 h 6857997"/>
              <a:gd name="connsiteX16559" fmla="*/ 5310002 w 8851901"/>
              <a:gd name="connsiteY16559" fmla="*/ 2570800 h 6857997"/>
              <a:gd name="connsiteX16560" fmla="*/ 5309208 w 8851901"/>
              <a:gd name="connsiteY16560" fmla="*/ 2570800 h 6857997"/>
              <a:gd name="connsiteX16561" fmla="*/ 5308811 w 8851901"/>
              <a:gd name="connsiteY16561" fmla="*/ 2570403 h 6857997"/>
              <a:gd name="connsiteX16562" fmla="*/ 5308811 w 8851901"/>
              <a:gd name="connsiteY16562" fmla="*/ 2569610 h 6857997"/>
              <a:gd name="connsiteX16563" fmla="*/ 5308811 w 8851901"/>
              <a:gd name="connsiteY16563" fmla="*/ 2566038 h 6857997"/>
              <a:gd name="connsiteX16564" fmla="*/ 5309208 w 8851901"/>
              <a:gd name="connsiteY16564" fmla="*/ 2561673 h 6857997"/>
              <a:gd name="connsiteX16565" fmla="*/ 5309605 w 8851901"/>
              <a:gd name="connsiteY16565" fmla="*/ 2557308 h 6857997"/>
              <a:gd name="connsiteX16566" fmla="*/ 5309208 w 8851901"/>
              <a:gd name="connsiteY16566" fmla="*/ 2555323 h 6857997"/>
              <a:gd name="connsiteX16567" fmla="*/ 5309208 w 8851901"/>
              <a:gd name="connsiteY16567" fmla="*/ 2553339 h 6857997"/>
              <a:gd name="connsiteX16568" fmla="*/ 5308017 w 8851901"/>
              <a:gd name="connsiteY16568" fmla="*/ 2551752 h 6857997"/>
              <a:gd name="connsiteX16569" fmla="*/ 5307224 w 8851901"/>
              <a:gd name="connsiteY16569" fmla="*/ 2550959 h 6857997"/>
              <a:gd name="connsiteX16570" fmla="*/ 5305240 w 8851901"/>
              <a:gd name="connsiteY16570" fmla="*/ 2550165 h 6857997"/>
              <a:gd name="connsiteX16571" fmla="*/ 5303255 w 8851901"/>
              <a:gd name="connsiteY16571" fmla="*/ 2550562 h 6857997"/>
              <a:gd name="connsiteX16572" fmla="*/ 5302462 w 8851901"/>
              <a:gd name="connsiteY16572" fmla="*/ 2553339 h 6857997"/>
              <a:gd name="connsiteX16573" fmla="*/ 5301668 w 8851901"/>
              <a:gd name="connsiteY16573" fmla="*/ 2555720 h 6857997"/>
              <a:gd name="connsiteX16574" fmla="*/ 5301668 w 8851901"/>
              <a:gd name="connsiteY16574" fmla="*/ 2557705 h 6857997"/>
              <a:gd name="connsiteX16575" fmla="*/ 5302858 w 8851901"/>
              <a:gd name="connsiteY16575" fmla="*/ 2559292 h 6857997"/>
              <a:gd name="connsiteX16576" fmla="*/ 5304049 w 8851901"/>
              <a:gd name="connsiteY16576" fmla="*/ 2562467 h 6857997"/>
              <a:gd name="connsiteX16577" fmla="*/ 5304843 w 8851901"/>
              <a:gd name="connsiteY16577" fmla="*/ 2564054 h 6857997"/>
              <a:gd name="connsiteX16578" fmla="*/ 5304843 w 8851901"/>
              <a:gd name="connsiteY16578" fmla="*/ 2566038 h 6857997"/>
              <a:gd name="connsiteX16579" fmla="*/ 5301271 w 8851901"/>
              <a:gd name="connsiteY16579" fmla="*/ 2569610 h 6857997"/>
              <a:gd name="connsiteX16580" fmla="*/ 5299684 w 8851901"/>
              <a:gd name="connsiteY16580" fmla="*/ 2570403 h 6857997"/>
              <a:gd name="connsiteX16581" fmla="*/ 5298890 w 8851901"/>
              <a:gd name="connsiteY16581" fmla="*/ 2570800 h 6857997"/>
              <a:gd name="connsiteX16582" fmla="*/ 5298493 w 8851901"/>
              <a:gd name="connsiteY16582" fmla="*/ 2570403 h 6857997"/>
              <a:gd name="connsiteX16583" fmla="*/ 5298096 w 8851901"/>
              <a:gd name="connsiteY16583" fmla="*/ 2570007 h 6857997"/>
              <a:gd name="connsiteX16584" fmla="*/ 5297303 w 8851901"/>
              <a:gd name="connsiteY16584" fmla="*/ 2568023 h 6857997"/>
              <a:gd name="connsiteX16585" fmla="*/ 5297303 w 8851901"/>
              <a:gd name="connsiteY16585" fmla="*/ 2563260 h 6857997"/>
              <a:gd name="connsiteX16586" fmla="*/ 5296906 w 8851901"/>
              <a:gd name="connsiteY16586" fmla="*/ 2561276 h 6857997"/>
              <a:gd name="connsiteX16587" fmla="*/ 5296906 w 8851901"/>
              <a:gd name="connsiteY16587" fmla="*/ 2560086 h 6857997"/>
              <a:gd name="connsiteX16588" fmla="*/ 5296509 w 8851901"/>
              <a:gd name="connsiteY16588" fmla="*/ 2560086 h 6857997"/>
              <a:gd name="connsiteX16589" fmla="*/ 5294128 w 8851901"/>
              <a:gd name="connsiteY16589" fmla="*/ 2566832 h 6857997"/>
              <a:gd name="connsiteX16590" fmla="*/ 5292937 w 8851901"/>
              <a:gd name="connsiteY16590" fmla="*/ 2572389 h 6857997"/>
              <a:gd name="connsiteX16591" fmla="*/ 5293334 w 8851901"/>
              <a:gd name="connsiteY16591" fmla="*/ 2576753 h 6857997"/>
              <a:gd name="connsiteX16592" fmla="*/ 5294922 w 8851901"/>
              <a:gd name="connsiteY16592" fmla="*/ 2580324 h 6857997"/>
              <a:gd name="connsiteX16593" fmla="*/ 5296509 w 8851901"/>
              <a:gd name="connsiteY16593" fmla="*/ 2583500 h 6857997"/>
              <a:gd name="connsiteX16594" fmla="*/ 5298493 w 8851901"/>
              <a:gd name="connsiteY16594" fmla="*/ 2586674 h 6857997"/>
              <a:gd name="connsiteX16595" fmla="*/ 5300874 w 8851901"/>
              <a:gd name="connsiteY16595" fmla="*/ 2589452 h 6857997"/>
              <a:gd name="connsiteX16596" fmla="*/ 5302462 w 8851901"/>
              <a:gd name="connsiteY16596" fmla="*/ 2593024 h 6857997"/>
              <a:gd name="connsiteX16597" fmla="*/ 5298890 w 8851901"/>
              <a:gd name="connsiteY16597" fmla="*/ 2591833 h 6857997"/>
              <a:gd name="connsiteX16598" fmla="*/ 5295318 w 8851901"/>
              <a:gd name="connsiteY16598" fmla="*/ 2591040 h 6857997"/>
              <a:gd name="connsiteX16599" fmla="*/ 5292144 w 8851901"/>
              <a:gd name="connsiteY16599" fmla="*/ 2589056 h 6857997"/>
              <a:gd name="connsiteX16600" fmla="*/ 5288572 w 8851901"/>
              <a:gd name="connsiteY16600" fmla="*/ 2587071 h 6857997"/>
              <a:gd name="connsiteX16601" fmla="*/ 5285794 w 8851901"/>
              <a:gd name="connsiteY16601" fmla="*/ 2585087 h 6857997"/>
              <a:gd name="connsiteX16602" fmla="*/ 5282619 w 8851901"/>
              <a:gd name="connsiteY16602" fmla="*/ 2582309 h 6857997"/>
              <a:gd name="connsiteX16603" fmla="*/ 5277460 w 8851901"/>
              <a:gd name="connsiteY16603" fmla="*/ 2576356 h 6857997"/>
              <a:gd name="connsiteX16604" fmla="*/ 5271905 w 8851901"/>
              <a:gd name="connsiteY16604" fmla="*/ 2570007 h 6857997"/>
              <a:gd name="connsiteX16605" fmla="*/ 5267143 w 8851901"/>
              <a:gd name="connsiteY16605" fmla="*/ 2563260 h 6857997"/>
              <a:gd name="connsiteX16606" fmla="*/ 5262380 w 8851901"/>
              <a:gd name="connsiteY16606" fmla="*/ 2556117 h 6857997"/>
              <a:gd name="connsiteX16607" fmla="*/ 5256825 w 8851901"/>
              <a:gd name="connsiteY16607" fmla="*/ 2550165 h 6857997"/>
              <a:gd name="connsiteX16608" fmla="*/ 5251666 w 8851901"/>
              <a:gd name="connsiteY16608" fmla="*/ 2543815 h 6857997"/>
              <a:gd name="connsiteX16609" fmla="*/ 5245713 w 8851901"/>
              <a:gd name="connsiteY16609" fmla="*/ 2538259 h 6857997"/>
              <a:gd name="connsiteX16610" fmla="*/ 5239364 w 8851901"/>
              <a:gd name="connsiteY16610" fmla="*/ 2533497 h 6857997"/>
              <a:gd name="connsiteX16611" fmla="*/ 5236189 w 8851901"/>
              <a:gd name="connsiteY16611" fmla="*/ 2531116 h 6857997"/>
              <a:gd name="connsiteX16612" fmla="*/ 5232220 w 8851901"/>
              <a:gd name="connsiteY16612" fmla="*/ 2529529 h 6857997"/>
              <a:gd name="connsiteX16613" fmla="*/ 5223887 w 8851901"/>
              <a:gd name="connsiteY16613" fmla="*/ 2525560 h 6857997"/>
              <a:gd name="connsiteX16614" fmla="*/ 5212775 w 8851901"/>
              <a:gd name="connsiteY16614" fmla="*/ 2520798 h 6857997"/>
              <a:gd name="connsiteX16615" fmla="*/ 5206822 w 8851901"/>
              <a:gd name="connsiteY16615" fmla="*/ 2518813 h 6857997"/>
              <a:gd name="connsiteX16616" fmla="*/ 5200076 w 8851901"/>
              <a:gd name="connsiteY16616" fmla="*/ 2517226 h 6857997"/>
              <a:gd name="connsiteX16617" fmla="*/ 5193727 w 8851901"/>
              <a:gd name="connsiteY16617" fmla="*/ 2516035 h 6857997"/>
              <a:gd name="connsiteX16618" fmla="*/ 5186980 w 8851901"/>
              <a:gd name="connsiteY16618" fmla="*/ 2516035 h 6857997"/>
              <a:gd name="connsiteX16619" fmla="*/ 5185393 w 8851901"/>
              <a:gd name="connsiteY16619" fmla="*/ 2512464 h 6857997"/>
              <a:gd name="connsiteX16620" fmla="*/ 5185393 w 8851901"/>
              <a:gd name="connsiteY16620" fmla="*/ 2508892 h 6857997"/>
              <a:gd name="connsiteX16621" fmla="*/ 5185790 w 8851901"/>
              <a:gd name="connsiteY16621" fmla="*/ 2505320 h 6857997"/>
              <a:gd name="connsiteX16622" fmla="*/ 5186186 w 8851901"/>
              <a:gd name="connsiteY16622" fmla="*/ 2501352 h 6857997"/>
              <a:gd name="connsiteX16623" fmla="*/ 5187774 w 8851901"/>
              <a:gd name="connsiteY16623" fmla="*/ 2493018 h 6857997"/>
              <a:gd name="connsiteX16624" fmla="*/ 5188171 w 8851901"/>
              <a:gd name="connsiteY16624" fmla="*/ 2489049 h 6857997"/>
              <a:gd name="connsiteX16625" fmla="*/ 5187774 w 8851901"/>
              <a:gd name="connsiteY16625" fmla="*/ 2485478 h 6857997"/>
              <a:gd name="connsiteX16626" fmla="*/ 5186980 w 8851901"/>
              <a:gd name="connsiteY16626" fmla="*/ 2485478 h 6857997"/>
              <a:gd name="connsiteX16627" fmla="*/ 5185790 w 8851901"/>
              <a:gd name="connsiteY16627" fmla="*/ 2485478 h 6857997"/>
              <a:gd name="connsiteX16628" fmla="*/ 5183012 w 8851901"/>
              <a:gd name="connsiteY16628" fmla="*/ 2487462 h 6857997"/>
              <a:gd name="connsiteX16629" fmla="*/ 5177059 w 8851901"/>
              <a:gd name="connsiteY16629" fmla="*/ 2491827 h 6857997"/>
              <a:gd name="connsiteX16630" fmla="*/ 5174281 w 8851901"/>
              <a:gd name="connsiteY16630" fmla="*/ 2493812 h 6857997"/>
              <a:gd name="connsiteX16631" fmla="*/ 5171503 w 8851901"/>
              <a:gd name="connsiteY16631" fmla="*/ 2495002 h 6857997"/>
              <a:gd name="connsiteX16632" fmla="*/ 5170710 w 8851901"/>
              <a:gd name="connsiteY16632" fmla="*/ 2495002 h 6857997"/>
              <a:gd name="connsiteX16633" fmla="*/ 5169122 w 8851901"/>
              <a:gd name="connsiteY16633" fmla="*/ 2495002 h 6857997"/>
              <a:gd name="connsiteX16634" fmla="*/ 5168725 w 8851901"/>
              <a:gd name="connsiteY16634" fmla="*/ 2493812 h 6857997"/>
              <a:gd name="connsiteX16635" fmla="*/ 5167932 w 8851901"/>
              <a:gd name="connsiteY16635" fmla="*/ 2492621 h 6857997"/>
              <a:gd name="connsiteX16636" fmla="*/ 5171106 w 8851901"/>
              <a:gd name="connsiteY16636" fmla="*/ 2487462 h 6857997"/>
              <a:gd name="connsiteX16637" fmla="*/ 5173091 w 8851901"/>
              <a:gd name="connsiteY16637" fmla="*/ 2483890 h 6857997"/>
              <a:gd name="connsiteX16638" fmla="*/ 5173487 w 8851901"/>
              <a:gd name="connsiteY16638" fmla="*/ 2481112 h 6857997"/>
              <a:gd name="connsiteX16639" fmla="*/ 5173487 w 8851901"/>
              <a:gd name="connsiteY16639" fmla="*/ 2480716 h 6857997"/>
              <a:gd name="connsiteX16640" fmla="*/ 5173091 w 8851901"/>
              <a:gd name="connsiteY16640" fmla="*/ 2479921 h 6857997"/>
              <a:gd name="connsiteX16641" fmla="*/ 5171503 w 8851901"/>
              <a:gd name="connsiteY16641" fmla="*/ 2479128 h 6857997"/>
              <a:gd name="connsiteX16642" fmla="*/ 5169916 w 8851901"/>
              <a:gd name="connsiteY16642" fmla="*/ 2479128 h 6857997"/>
              <a:gd name="connsiteX16643" fmla="*/ 5164360 w 8851901"/>
              <a:gd name="connsiteY16643" fmla="*/ 2480319 h 6857997"/>
              <a:gd name="connsiteX16644" fmla="*/ 5159598 w 8851901"/>
              <a:gd name="connsiteY16644" fmla="*/ 2480716 h 6857997"/>
              <a:gd name="connsiteX16645" fmla="*/ 5157614 w 8851901"/>
              <a:gd name="connsiteY16645" fmla="*/ 2480716 h 6857997"/>
              <a:gd name="connsiteX16646" fmla="*/ 5156423 w 8851901"/>
              <a:gd name="connsiteY16646" fmla="*/ 2479921 h 6857997"/>
              <a:gd name="connsiteX16647" fmla="*/ 5156423 w 8851901"/>
              <a:gd name="connsiteY16647" fmla="*/ 2478334 h 6857997"/>
              <a:gd name="connsiteX16648" fmla="*/ 5158011 w 8851901"/>
              <a:gd name="connsiteY16648" fmla="*/ 2475953 h 6857997"/>
              <a:gd name="connsiteX16649" fmla="*/ 5160788 w 8851901"/>
              <a:gd name="connsiteY16649" fmla="*/ 2471985 h 6857997"/>
              <a:gd name="connsiteX16650" fmla="*/ 5165551 w 8851901"/>
              <a:gd name="connsiteY16650" fmla="*/ 2467222 h 6857997"/>
              <a:gd name="connsiteX16651" fmla="*/ 5159598 w 8851901"/>
              <a:gd name="connsiteY16651" fmla="*/ 2470000 h 6857997"/>
              <a:gd name="connsiteX16652" fmla="*/ 5153645 w 8851901"/>
              <a:gd name="connsiteY16652" fmla="*/ 2473175 h 6857997"/>
              <a:gd name="connsiteX16653" fmla="*/ 5143327 w 8851901"/>
              <a:gd name="connsiteY16653" fmla="*/ 2476350 h 6857997"/>
              <a:gd name="connsiteX16654" fmla="*/ 5134597 w 8851901"/>
              <a:gd name="connsiteY16654" fmla="*/ 2479128 h 6857997"/>
              <a:gd name="connsiteX16655" fmla="*/ 5130628 w 8851901"/>
              <a:gd name="connsiteY16655" fmla="*/ 2480319 h 6857997"/>
              <a:gd name="connsiteX16656" fmla="*/ 5127057 w 8851901"/>
              <a:gd name="connsiteY16656" fmla="*/ 2482303 h 6857997"/>
              <a:gd name="connsiteX16657" fmla="*/ 5125469 w 8851901"/>
              <a:gd name="connsiteY16657" fmla="*/ 2480716 h 6857997"/>
              <a:gd name="connsiteX16658" fmla="*/ 5124279 w 8851901"/>
              <a:gd name="connsiteY16658" fmla="*/ 2478731 h 6857997"/>
              <a:gd name="connsiteX16659" fmla="*/ 5124279 w 8851901"/>
              <a:gd name="connsiteY16659" fmla="*/ 2476350 h 6857997"/>
              <a:gd name="connsiteX16660" fmla="*/ 5125073 w 8851901"/>
              <a:gd name="connsiteY16660" fmla="*/ 2473968 h 6857997"/>
              <a:gd name="connsiteX16661" fmla="*/ 5127454 w 8851901"/>
              <a:gd name="connsiteY16661" fmla="*/ 2468016 h 6857997"/>
              <a:gd name="connsiteX16662" fmla="*/ 5130628 w 8851901"/>
              <a:gd name="connsiteY16662" fmla="*/ 2462063 h 6857997"/>
              <a:gd name="connsiteX16663" fmla="*/ 5128644 w 8851901"/>
              <a:gd name="connsiteY16663" fmla="*/ 2464842 h 6857997"/>
              <a:gd name="connsiteX16664" fmla="*/ 5127057 w 8851901"/>
              <a:gd name="connsiteY16664" fmla="*/ 2466825 h 6857997"/>
              <a:gd name="connsiteX16665" fmla="*/ 5125073 w 8851901"/>
              <a:gd name="connsiteY16665" fmla="*/ 2468016 h 6857997"/>
              <a:gd name="connsiteX16666" fmla="*/ 5123088 w 8851901"/>
              <a:gd name="connsiteY16666" fmla="*/ 2469603 h 6857997"/>
              <a:gd name="connsiteX16667" fmla="*/ 5121104 w 8851901"/>
              <a:gd name="connsiteY16667" fmla="*/ 2470000 h 6857997"/>
              <a:gd name="connsiteX16668" fmla="*/ 5119120 w 8851901"/>
              <a:gd name="connsiteY16668" fmla="*/ 2470397 h 6857997"/>
              <a:gd name="connsiteX16669" fmla="*/ 5117533 w 8851901"/>
              <a:gd name="connsiteY16669" fmla="*/ 2470397 h 6857997"/>
              <a:gd name="connsiteX16670" fmla="*/ 5115548 w 8851901"/>
              <a:gd name="connsiteY16670" fmla="*/ 2470000 h 6857997"/>
              <a:gd name="connsiteX16671" fmla="*/ 5111580 w 8851901"/>
              <a:gd name="connsiteY16671" fmla="*/ 2468412 h 6857997"/>
              <a:gd name="connsiteX16672" fmla="*/ 5108405 w 8851901"/>
              <a:gd name="connsiteY16672" fmla="*/ 2466825 h 6857997"/>
              <a:gd name="connsiteX16673" fmla="*/ 5104437 w 8851901"/>
              <a:gd name="connsiteY16673" fmla="*/ 2463254 h 6857997"/>
              <a:gd name="connsiteX16674" fmla="*/ 5100865 w 8851901"/>
              <a:gd name="connsiteY16674" fmla="*/ 2459682 h 6857997"/>
              <a:gd name="connsiteX16675" fmla="*/ 5094119 w 8851901"/>
              <a:gd name="connsiteY16675" fmla="*/ 2452538 h 6857997"/>
              <a:gd name="connsiteX16676" fmla="*/ 5090944 w 8851901"/>
              <a:gd name="connsiteY16676" fmla="*/ 2448967 h 6857997"/>
              <a:gd name="connsiteX16677" fmla="*/ 5087372 w 8851901"/>
              <a:gd name="connsiteY16677" fmla="*/ 2446189 h 6857997"/>
              <a:gd name="connsiteX16678" fmla="*/ 5083801 w 8851901"/>
              <a:gd name="connsiteY16678" fmla="*/ 2443808 h 6857997"/>
              <a:gd name="connsiteX16679" fmla="*/ 5081023 w 8851901"/>
              <a:gd name="connsiteY16679" fmla="*/ 2442617 h 6857997"/>
              <a:gd name="connsiteX16680" fmla="*/ 5079436 w 8851901"/>
              <a:gd name="connsiteY16680" fmla="*/ 2442220 h 6857997"/>
              <a:gd name="connsiteX16681" fmla="*/ 5077848 w 8851901"/>
              <a:gd name="connsiteY16681" fmla="*/ 2442617 h 6857997"/>
              <a:gd name="connsiteX16682" fmla="*/ 5076261 w 8851901"/>
              <a:gd name="connsiteY16682" fmla="*/ 2443411 h 6857997"/>
              <a:gd name="connsiteX16683" fmla="*/ 5074673 w 8851901"/>
              <a:gd name="connsiteY16683" fmla="*/ 2444205 h 6857997"/>
              <a:gd name="connsiteX16684" fmla="*/ 5074673 w 8851901"/>
              <a:gd name="connsiteY16684" fmla="*/ 2440633 h 6857997"/>
              <a:gd name="connsiteX16685" fmla="*/ 5074277 w 8851901"/>
              <a:gd name="connsiteY16685" fmla="*/ 2438252 h 6857997"/>
              <a:gd name="connsiteX16686" fmla="*/ 5073086 w 8851901"/>
              <a:gd name="connsiteY16686" fmla="*/ 2435870 h 6857997"/>
              <a:gd name="connsiteX16687" fmla="*/ 5071896 w 8851901"/>
              <a:gd name="connsiteY16687" fmla="*/ 2433490 h 6857997"/>
              <a:gd name="connsiteX16688" fmla="*/ 5070308 w 8851901"/>
              <a:gd name="connsiteY16688" fmla="*/ 2431108 h 6857997"/>
              <a:gd name="connsiteX16689" fmla="*/ 5068324 w 8851901"/>
              <a:gd name="connsiteY16689" fmla="*/ 2429124 h 6857997"/>
              <a:gd name="connsiteX16690" fmla="*/ 5063959 w 8851901"/>
              <a:gd name="connsiteY16690" fmla="*/ 2425155 h 6857997"/>
              <a:gd name="connsiteX16691" fmla="*/ 5058800 w 8851901"/>
              <a:gd name="connsiteY16691" fmla="*/ 2421186 h 6857997"/>
              <a:gd name="connsiteX16692" fmla="*/ 5052450 w 8851901"/>
              <a:gd name="connsiteY16692" fmla="*/ 2418012 h 6857997"/>
              <a:gd name="connsiteX16693" fmla="*/ 5039354 w 8851901"/>
              <a:gd name="connsiteY16693" fmla="*/ 2411266 h 6857997"/>
              <a:gd name="connsiteX16694" fmla="*/ 5035386 w 8851901"/>
              <a:gd name="connsiteY16694" fmla="*/ 2416425 h 6857997"/>
              <a:gd name="connsiteX16695" fmla="*/ 5033006 w 8851901"/>
              <a:gd name="connsiteY16695" fmla="*/ 2421186 h 6857997"/>
              <a:gd name="connsiteX16696" fmla="*/ 5031417 w 8851901"/>
              <a:gd name="connsiteY16696" fmla="*/ 2426346 h 6857997"/>
              <a:gd name="connsiteX16697" fmla="*/ 5031021 w 8851901"/>
              <a:gd name="connsiteY16697" fmla="*/ 2430711 h 6857997"/>
              <a:gd name="connsiteX16698" fmla="*/ 5031814 w 8851901"/>
              <a:gd name="connsiteY16698" fmla="*/ 2434680 h 6857997"/>
              <a:gd name="connsiteX16699" fmla="*/ 5033402 w 8851901"/>
              <a:gd name="connsiteY16699" fmla="*/ 2437855 h 6857997"/>
              <a:gd name="connsiteX16700" fmla="*/ 5035386 w 8851901"/>
              <a:gd name="connsiteY16700" fmla="*/ 2440633 h 6857997"/>
              <a:gd name="connsiteX16701" fmla="*/ 5037768 w 8851901"/>
              <a:gd name="connsiteY16701" fmla="*/ 2443808 h 6857997"/>
              <a:gd name="connsiteX16702" fmla="*/ 5040546 w 8851901"/>
              <a:gd name="connsiteY16702" fmla="*/ 2446189 h 6857997"/>
              <a:gd name="connsiteX16703" fmla="*/ 5044117 w 8851901"/>
              <a:gd name="connsiteY16703" fmla="*/ 2447776 h 6857997"/>
              <a:gd name="connsiteX16704" fmla="*/ 5048086 w 8851901"/>
              <a:gd name="connsiteY16704" fmla="*/ 2449761 h 6857997"/>
              <a:gd name="connsiteX16705" fmla="*/ 5051260 w 8851901"/>
              <a:gd name="connsiteY16705" fmla="*/ 2450554 h 6857997"/>
              <a:gd name="connsiteX16706" fmla="*/ 5055228 w 8851901"/>
              <a:gd name="connsiteY16706" fmla="*/ 2450951 h 6857997"/>
              <a:gd name="connsiteX16707" fmla="*/ 5058800 w 8851901"/>
              <a:gd name="connsiteY16707" fmla="*/ 2451348 h 6857997"/>
              <a:gd name="connsiteX16708" fmla="*/ 5061578 w 8851901"/>
              <a:gd name="connsiteY16708" fmla="*/ 2451348 h 6857997"/>
              <a:gd name="connsiteX16709" fmla="*/ 5064357 w 8851901"/>
              <a:gd name="connsiteY16709" fmla="*/ 2450554 h 6857997"/>
              <a:gd name="connsiteX16710" fmla="*/ 5063959 w 8851901"/>
              <a:gd name="connsiteY16710" fmla="*/ 2456507 h 6857997"/>
              <a:gd name="connsiteX16711" fmla="*/ 5063959 w 8851901"/>
              <a:gd name="connsiteY16711" fmla="*/ 2461270 h 6857997"/>
              <a:gd name="connsiteX16712" fmla="*/ 5064357 w 8851901"/>
              <a:gd name="connsiteY16712" fmla="*/ 2465635 h 6857997"/>
              <a:gd name="connsiteX16713" fmla="*/ 5065546 w 8851901"/>
              <a:gd name="connsiteY16713" fmla="*/ 2470000 h 6857997"/>
              <a:gd name="connsiteX16714" fmla="*/ 5067133 w 8851901"/>
              <a:gd name="connsiteY16714" fmla="*/ 2473968 h 6857997"/>
              <a:gd name="connsiteX16715" fmla="*/ 5068722 w 8851901"/>
              <a:gd name="connsiteY16715" fmla="*/ 2477938 h 6857997"/>
              <a:gd name="connsiteX16716" fmla="*/ 5071499 w 8851901"/>
              <a:gd name="connsiteY16716" fmla="*/ 2481112 h 6857997"/>
              <a:gd name="connsiteX16717" fmla="*/ 5073086 w 8851901"/>
              <a:gd name="connsiteY16717" fmla="*/ 2484287 h 6857997"/>
              <a:gd name="connsiteX16718" fmla="*/ 5078642 w 8851901"/>
              <a:gd name="connsiteY16718" fmla="*/ 2489446 h 6857997"/>
              <a:gd name="connsiteX16719" fmla="*/ 5083801 w 8851901"/>
              <a:gd name="connsiteY16719" fmla="*/ 2493812 h 6857997"/>
              <a:gd name="connsiteX16720" fmla="*/ 5088960 w 8851901"/>
              <a:gd name="connsiteY16720" fmla="*/ 2497383 h 6857997"/>
              <a:gd name="connsiteX16721" fmla="*/ 5092135 w 8851901"/>
              <a:gd name="connsiteY16721" fmla="*/ 2500161 h 6857997"/>
              <a:gd name="connsiteX16722" fmla="*/ 5088563 w 8851901"/>
              <a:gd name="connsiteY16722" fmla="*/ 2504527 h 6857997"/>
              <a:gd name="connsiteX16723" fmla="*/ 5086976 w 8851901"/>
              <a:gd name="connsiteY16723" fmla="*/ 2506114 h 6857997"/>
              <a:gd name="connsiteX16724" fmla="*/ 5085388 w 8851901"/>
              <a:gd name="connsiteY16724" fmla="*/ 2506907 h 6857997"/>
              <a:gd name="connsiteX16725" fmla="*/ 5083007 w 8851901"/>
              <a:gd name="connsiteY16725" fmla="*/ 2508099 h 6857997"/>
              <a:gd name="connsiteX16726" fmla="*/ 5080626 w 8851901"/>
              <a:gd name="connsiteY16726" fmla="*/ 2508099 h 6857997"/>
              <a:gd name="connsiteX16727" fmla="*/ 5078245 w 8851901"/>
              <a:gd name="connsiteY16727" fmla="*/ 2507702 h 6857997"/>
              <a:gd name="connsiteX16728" fmla="*/ 5075864 w 8851901"/>
              <a:gd name="connsiteY16728" fmla="*/ 2508099 h 6857997"/>
              <a:gd name="connsiteX16729" fmla="*/ 5074673 w 8851901"/>
              <a:gd name="connsiteY16729" fmla="*/ 2508495 h 6857997"/>
              <a:gd name="connsiteX16730" fmla="*/ 5073086 w 8851901"/>
              <a:gd name="connsiteY16730" fmla="*/ 2509686 h 6857997"/>
              <a:gd name="connsiteX16731" fmla="*/ 5069911 w 8851901"/>
              <a:gd name="connsiteY16731" fmla="*/ 2512860 h 6857997"/>
              <a:gd name="connsiteX16732" fmla="*/ 5067928 w 8851901"/>
              <a:gd name="connsiteY16732" fmla="*/ 2516432 h 6857997"/>
              <a:gd name="connsiteX16733" fmla="*/ 5065944 w 8851901"/>
              <a:gd name="connsiteY16733" fmla="*/ 2519608 h 6857997"/>
              <a:gd name="connsiteX16734" fmla="*/ 5063562 w 8851901"/>
              <a:gd name="connsiteY16734" fmla="*/ 2523576 h 6857997"/>
              <a:gd name="connsiteX16735" fmla="*/ 5059593 w 8851901"/>
              <a:gd name="connsiteY16735" fmla="*/ 2527544 h 6857997"/>
              <a:gd name="connsiteX16736" fmla="*/ 5063959 w 8851901"/>
              <a:gd name="connsiteY16736" fmla="*/ 2530322 h 6857997"/>
              <a:gd name="connsiteX16737" fmla="*/ 5067928 w 8851901"/>
              <a:gd name="connsiteY16737" fmla="*/ 2533497 h 6857997"/>
              <a:gd name="connsiteX16738" fmla="*/ 5072292 w 8851901"/>
              <a:gd name="connsiteY16738" fmla="*/ 2536275 h 6857997"/>
              <a:gd name="connsiteX16739" fmla="*/ 5076658 w 8851901"/>
              <a:gd name="connsiteY16739" fmla="*/ 2539053 h 6857997"/>
              <a:gd name="connsiteX16740" fmla="*/ 5078642 w 8851901"/>
              <a:gd name="connsiteY16740" fmla="*/ 2540243 h 6857997"/>
              <a:gd name="connsiteX16741" fmla="*/ 5081023 w 8851901"/>
              <a:gd name="connsiteY16741" fmla="*/ 2540640 h 6857997"/>
              <a:gd name="connsiteX16742" fmla="*/ 5083404 w 8851901"/>
              <a:gd name="connsiteY16742" fmla="*/ 2540640 h 6857997"/>
              <a:gd name="connsiteX16743" fmla="*/ 5085785 w 8851901"/>
              <a:gd name="connsiteY16743" fmla="*/ 2540640 h 6857997"/>
              <a:gd name="connsiteX16744" fmla="*/ 5088960 w 8851901"/>
              <a:gd name="connsiteY16744" fmla="*/ 2540243 h 6857997"/>
              <a:gd name="connsiteX16745" fmla="*/ 5091341 w 8851901"/>
              <a:gd name="connsiteY16745" fmla="*/ 2539053 h 6857997"/>
              <a:gd name="connsiteX16746" fmla="*/ 5094119 w 8851901"/>
              <a:gd name="connsiteY16746" fmla="*/ 2537862 h 6857997"/>
              <a:gd name="connsiteX16747" fmla="*/ 5097690 w 8851901"/>
              <a:gd name="connsiteY16747" fmla="*/ 2535482 h 6857997"/>
              <a:gd name="connsiteX16748" fmla="*/ 5100071 w 8851901"/>
              <a:gd name="connsiteY16748" fmla="*/ 2540243 h 6857997"/>
              <a:gd name="connsiteX16749" fmla="*/ 5102849 w 8851901"/>
              <a:gd name="connsiteY16749" fmla="*/ 2545006 h 6857997"/>
              <a:gd name="connsiteX16750" fmla="*/ 5109199 w 8851901"/>
              <a:gd name="connsiteY16750" fmla="*/ 2552943 h 6857997"/>
              <a:gd name="connsiteX16751" fmla="*/ 5115548 w 8851901"/>
              <a:gd name="connsiteY16751" fmla="*/ 2560086 h 6857997"/>
              <a:gd name="connsiteX16752" fmla="*/ 5121501 w 8851901"/>
              <a:gd name="connsiteY16752" fmla="*/ 2567626 h 6857997"/>
              <a:gd name="connsiteX16753" fmla="*/ 5123882 w 8851901"/>
              <a:gd name="connsiteY16753" fmla="*/ 2571594 h 6857997"/>
              <a:gd name="connsiteX16754" fmla="*/ 5126263 w 8851901"/>
              <a:gd name="connsiteY16754" fmla="*/ 2575960 h 6857997"/>
              <a:gd name="connsiteX16755" fmla="*/ 5128247 w 8851901"/>
              <a:gd name="connsiteY16755" fmla="*/ 2580721 h 6857997"/>
              <a:gd name="connsiteX16756" fmla="*/ 5129835 w 8851901"/>
              <a:gd name="connsiteY16756" fmla="*/ 2586674 h 6857997"/>
              <a:gd name="connsiteX16757" fmla="*/ 5130628 w 8851901"/>
              <a:gd name="connsiteY16757" fmla="*/ 2592230 h 6857997"/>
              <a:gd name="connsiteX16758" fmla="*/ 5131422 w 8851901"/>
              <a:gd name="connsiteY16758" fmla="*/ 2599770 h 6857997"/>
              <a:gd name="connsiteX16759" fmla="*/ 5130628 w 8851901"/>
              <a:gd name="connsiteY16759" fmla="*/ 2607310 h 6857997"/>
              <a:gd name="connsiteX16760" fmla="*/ 5130232 w 8851901"/>
              <a:gd name="connsiteY16760" fmla="*/ 2616835 h 6857997"/>
              <a:gd name="connsiteX16761" fmla="*/ 5133009 w 8851901"/>
              <a:gd name="connsiteY16761" fmla="*/ 2616835 h 6857997"/>
              <a:gd name="connsiteX16762" fmla="*/ 5136978 w 8851901"/>
              <a:gd name="connsiteY16762" fmla="*/ 2616835 h 6857997"/>
              <a:gd name="connsiteX16763" fmla="*/ 5144518 w 8851901"/>
              <a:gd name="connsiteY16763" fmla="*/ 2616438 h 6857997"/>
              <a:gd name="connsiteX16764" fmla="*/ 5148486 w 8851901"/>
              <a:gd name="connsiteY16764" fmla="*/ 2616835 h 6857997"/>
              <a:gd name="connsiteX16765" fmla="*/ 5151264 w 8851901"/>
              <a:gd name="connsiteY16765" fmla="*/ 2617231 h 6857997"/>
              <a:gd name="connsiteX16766" fmla="*/ 5152852 w 8851901"/>
              <a:gd name="connsiteY16766" fmla="*/ 2618025 h 6857997"/>
              <a:gd name="connsiteX16767" fmla="*/ 5153645 w 8851901"/>
              <a:gd name="connsiteY16767" fmla="*/ 2619215 h 6857997"/>
              <a:gd name="connsiteX16768" fmla="*/ 5154836 w 8851901"/>
              <a:gd name="connsiteY16768" fmla="*/ 2620009 h 6857997"/>
              <a:gd name="connsiteX16769" fmla="*/ 5155630 w 8851901"/>
              <a:gd name="connsiteY16769" fmla="*/ 2621596 h 6857997"/>
              <a:gd name="connsiteX16770" fmla="*/ 5155630 w 8851901"/>
              <a:gd name="connsiteY16770" fmla="*/ 2623978 h 6857997"/>
              <a:gd name="connsiteX16771" fmla="*/ 5154836 w 8851901"/>
              <a:gd name="connsiteY16771" fmla="*/ 2625565 h 6857997"/>
              <a:gd name="connsiteX16772" fmla="*/ 5153248 w 8851901"/>
              <a:gd name="connsiteY16772" fmla="*/ 2625962 h 6857997"/>
              <a:gd name="connsiteX16773" fmla="*/ 5151264 w 8851901"/>
              <a:gd name="connsiteY16773" fmla="*/ 2625962 h 6857997"/>
              <a:gd name="connsiteX16774" fmla="*/ 5149280 w 8851901"/>
              <a:gd name="connsiteY16774" fmla="*/ 2625168 h 6857997"/>
              <a:gd name="connsiteX16775" fmla="*/ 5147296 w 8851901"/>
              <a:gd name="connsiteY16775" fmla="*/ 2623978 h 6857997"/>
              <a:gd name="connsiteX16776" fmla="*/ 5144518 w 8851901"/>
              <a:gd name="connsiteY16776" fmla="*/ 2621199 h 6857997"/>
              <a:gd name="connsiteX16777" fmla="*/ 5144518 w 8851901"/>
              <a:gd name="connsiteY16777" fmla="*/ 2627549 h 6857997"/>
              <a:gd name="connsiteX16778" fmla="*/ 5144915 w 8851901"/>
              <a:gd name="connsiteY16778" fmla="*/ 2633105 h 6857997"/>
              <a:gd name="connsiteX16779" fmla="*/ 5145708 w 8851901"/>
              <a:gd name="connsiteY16779" fmla="*/ 2638265 h 6857997"/>
              <a:gd name="connsiteX16780" fmla="*/ 5147693 w 8851901"/>
              <a:gd name="connsiteY16780" fmla="*/ 2642232 h 6857997"/>
              <a:gd name="connsiteX16781" fmla="*/ 5149280 w 8851901"/>
              <a:gd name="connsiteY16781" fmla="*/ 2643820 h 6857997"/>
              <a:gd name="connsiteX16782" fmla="*/ 5150867 w 8851901"/>
              <a:gd name="connsiteY16782" fmla="*/ 2645408 h 6857997"/>
              <a:gd name="connsiteX16783" fmla="*/ 5152852 w 8851901"/>
              <a:gd name="connsiteY16783" fmla="*/ 2646995 h 6857997"/>
              <a:gd name="connsiteX16784" fmla="*/ 5154836 w 8851901"/>
              <a:gd name="connsiteY16784" fmla="*/ 2647789 h 6857997"/>
              <a:gd name="connsiteX16785" fmla="*/ 5157217 w 8851901"/>
              <a:gd name="connsiteY16785" fmla="*/ 2648979 h 6857997"/>
              <a:gd name="connsiteX16786" fmla="*/ 5159598 w 8851901"/>
              <a:gd name="connsiteY16786" fmla="*/ 2649773 h 6857997"/>
              <a:gd name="connsiteX16787" fmla="*/ 5165947 w 8851901"/>
              <a:gd name="connsiteY16787" fmla="*/ 2650170 h 6857997"/>
              <a:gd name="connsiteX16788" fmla="*/ 5167932 w 8851901"/>
              <a:gd name="connsiteY16788" fmla="*/ 2646995 h 6857997"/>
              <a:gd name="connsiteX16789" fmla="*/ 5168329 w 8851901"/>
              <a:gd name="connsiteY16789" fmla="*/ 2645408 h 6857997"/>
              <a:gd name="connsiteX16790" fmla="*/ 5168329 w 8851901"/>
              <a:gd name="connsiteY16790" fmla="*/ 2644613 h 6857997"/>
              <a:gd name="connsiteX16791" fmla="*/ 5167932 w 8851901"/>
              <a:gd name="connsiteY16791" fmla="*/ 2643423 h 6857997"/>
              <a:gd name="connsiteX16792" fmla="*/ 5167138 w 8851901"/>
              <a:gd name="connsiteY16792" fmla="*/ 2643026 h 6857997"/>
              <a:gd name="connsiteX16793" fmla="*/ 5165551 w 8851901"/>
              <a:gd name="connsiteY16793" fmla="*/ 2641439 h 6857997"/>
              <a:gd name="connsiteX16794" fmla="*/ 5160788 w 8851901"/>
              <a:gd name="connsiteY16794" fmla="*/ 2640248 h 6857997"/>
              <a:gd name="connsiteX16795" fmla="*/ 5159201 w 8851901"/>
              <a:gd name="connsiteY16795" fmla="*/ 2639058 h 6857997"/>
              <a:gd name="connsiteX16796" fmla="*/ 5158407 w 8851901"/>
              <a:gd name="connsiteY16796" fmla="*/ 2638660 h 6857997"/>
              <a:gd name="connsiteX16797" fmla="*/ 5158011 w 8851901"/>
              <a:gd name="connsiteY16797" fmla="*/ 2637868 h 6857997"/>
              <a:gd name="connsiteX16798" fmla="*/ 5161979 w 8851901"/>
              <a:gd name="connsiteY16798" fmla="*/ 2633105 h 6857997"/>
              <a:gd name="connsiteX16799" fmla="*/ 5165551 w 8851901"/>
              <a:gd name="connsiteY16799" fmla="*/ 2630326 h 6857997"/>
              <a:gd name="connsiteX16800" fmla="*/ 5168329 w 8851901"/>
              <a:gd name="connsiteY16800" fmla="*/ 2628343 h 6857997"/>
              <a:gd name="connsiteX16801" fmla="*/ 5170710 w 8851901"/>
              <a:gd name="connsiteY16801" fmla="*/ 2627549 h 6857997"/>
              <a:gd name="connsiteX16802" fmla="*/ 5172297 w 8851901"/>
              <a:gd name="connsiteY16802" fmla="*/ 2627549 h 6857997"/>
              <a:gd name="connsiteX16803" fmla="*/ 5173487 w 8851901"/>
              <a:gd name="connsiteY16803" fmla="*/ 2627946 h 6857997"/>
              <a:gd name="connsiteX16804" fmla="*/ 5175075 w 8851901"/>
              <a:gd name="connsiteY16804" fmla="*/ 2628740 h 6857997"/>
              <a:gd name="connsiteX16805" fmla="*/ 5176265 w 8851901"/>
              <a:gd name="connsiteY16805" fmla="*/ 2630724 h 6857997"/>
              <a:gd name="connsiteX16806" fmla="*/ 5177456 w 8851901"/>
              <a:gd name="connsiteY16806" fmla="*/ 2634692 h 6857997"/>
              <a:gd name="connsiteX16807" fmla="*/ 5179440 w 8851901"/>
              <a:gd name="connsiteY16807" fmla="*/ 2638660 h 6857997"/>
              <a:gd name="connsiteX16808" fmla="*/ 5181028 w 8851901"/>
              <a:gd name="connsiteY16808" fmla="*/ 2640645 h 6857997"/>
              <a:gd name="connsiteX16809" fmla="*/ 5182615 w 8851901"/>
              <a:gd name="connsiteY16809" fmla="*/ 2642232 h 6857997"/>
              <a:gd name="connsiteX16810" fmla="*/ 5184202 w 8851901"/>
              <a:gd name="connsiteY16810" fmla="*/ 2642629 h 6857997"/>
              <a:gd name="connsiteX16811" fmla="*/ 5186980 w 8851901"/>
              <a:gd name="connsiteY16811" fmla="*/ 2643026 h 6857997"/>
              <a:gd name="connsiteX16812" fmla="*/ 5182615 w 8851901"/>
              <a:gd name="connsiteY16812" fmla="*/ 2646598 h 6857997"/>
              <a:gd name="connsiteX16813" fmla="*/ 5179043 w 8851901"/>
              <a:gd name="connsiteY16813" fmla="*/ 2648582 h 6857997"/>
              <a:gd name="connsiteX16814" fmla="*/ 5177456 w 8851901"/>
              <a:gd name="connsiteY16814" fmla="*/ 2648582 h 6857997"/>
              <a:gd name="connsiteX16815" fmla="*/ 5175472 w 8851901"/>
              <a:gd name="connsiteY16815" fmla="*/ 2648582 h 6857997"/>
              <a:gd name="connsiteX16816" fmla="*/ 5173091 w 8851901"/>
              <a:gd name="connsiteY16816" fmla="*/ 2647789 h 6857997"/>
              <a:gd name="connsiteX16817" fmla="*/ 5173091 w 8851901"/>
              <a:gd name="connsiteY16817" fmla="*/ 2656122 h 6857997"/>
              <a:gd name="connsiteX16818" fmla="*/ 5174281 w 8851901"/>
              <a:gd name="connsiteY16818" fmla="*/ 2663662 h 6857997"/>
              <a:gd name="connsiteX16819" fmla="*/ 5175472 w 8851901"/>
              <a:gd name="connsiteY16819" fmla="*/ 2670408 h 6857997"/>
              <a:gd name="connsiteX16820" fmla="*/ 5177853 w 8851901"/>
              <a:gd name="connsiteY16820" fmla="*/ 2676361 h 6857997"/>
              <a:gd name="connsiteX16821" fmla="*/ 5179837 w 8851901"/>
              <a:gd name="connsiteY16821" fmla="*/ 2678743 h 6857997"/>
              <a:gd name="connsiteX16822" fmla="*/ 5181424 w 8851901"/>
              <a:gd name="connsiteY16822" fmla="*/ 2681124 h 6857997"/>
              <a:gd name="connsiteX16823" fmla="*/ 5183409 w 8851901"/>
              <a:gd name="connsiteY16823" fmla="*/ 2683108 h 6857997"/>
              <a:gd name="connsiteX16824" fmla="*/ 5185790 w 8851901"/>
              <a:gd name="connsiteY16824" fmla="*/ 2684299 h 6857997"/>
              <a:gd name="connsiteX16825" fmla="*/ 5188171 w 8851901"/>
              <a:gd name="connsiteY16825" fmla="*/ 2685886 h 6857997"/>
              <a:gd name="connsiteX16826" fmla="*/ 5190552 w 8851901"/>
              <a:gd name="connsiteY16826" fmla="*/ 2687077 h 6857997"/>
              <a:gd name="connsiteX16827" fmla="*/ 5193727 w 8851901"/>
              <a:gd name="connsiteY16827" fmla="*/ 2687473 h 6857997"/>
              <a:gd name="connsiteX16828" fmla="*/ 5196504 w 8851901"/>
              <a:gd name="connsiteY16828" fmla="*/ 2687473 h 6857997"/>
              <a:gd name="connsiteX16829" fmla="*/ 5200473 w 8851901"/>
              <a:gd name="connsiteY16829" fmla="*/ 2683108 h 6857997"/>
              <a:gd name="connsiteX16830" fmla="*/ 5202060 w 8851901"/>
              <a:gd name="connsiteY16830" fmla="*/ 2679933 h 6857997"/>
              <a:gd name="connsiteX16831" fmla="*/ 5202457 w 8851901"/>
              <a:gd name="connsiteY16831" fmla="*/ 2677949 h 6857997"/>
              <a:gd name="connsiteX16832" fmla="*/ 5202060 w 8851901"/>
              <a:gd name="connsiteY16832" fmla="*/ 2676758 h 6857997"/>
              <a:gd name="connsiteX16833" fmla="*/ 5201267 w 8851901"/>
              <a:gd name="connsiteY16833" fmla="*/ 2674774 h 6857997"/>
              <a:gd name="connsiteX16834" fmla="*/ 5202060 w 8851901"/>
              <a:gd name="connsiteY16834" fmla="*/ 2672790 h 6857997"/>
              <a:gd name="connsiteX16835" fmla="*/ 5203251 w 8851901"/>
              <a:gd name="connsiteY16835" fmla="*/ 2670011 h 6857997"/>
              <a:gd name="connsiteX16836" fmla="*/ 5207219 w 8851901"/>
              <a:gd name="connsiteY16836" fmla="*/ 2665647 h 6857997"/>
              <a:gd name="connsiteX16837" fmla="*/ 5206425 w 8851901"/>
              <a:gd name="connsiteY16837" fmla="*/ 2671203 h 6857997"/>
              <a:gd name="connsiteX16838" fmla="*/ 5205235 w 8851901"/>
              <a:gd name="connsiteY16838" fmla="*/ 2675171 h 6857997"/>
              <a:gd name="connsiteX16839" fmla="*/ 5205235 w 8851901"/>
              <a:gd name="connsiteY16839" fmla="*/ 2677949 h 6857997"/>
              <a:gd name="connsiteX16840" fmla="*/ 5205235 w 8851901"/>
              <a:gd name="connsiteY16840" fmla="*/ 2679537 h 6857997"/>
              <a:gd name="connsiteX16841" fmla="*/ 5205632 w 8851901"/>
              <a:gd name="connsiteY16841" fmla="*/ 2680727 h 6857997"/>
              <a:gd name="connsiteX16842" fmla="*/ 5206425 w 8851901"/>
              <a:gd name="connsiteY16842" fmla="*/ 2680727 h 6857997"/>
              <a:gd name="connsiteX16843" fmla="*/ 5207219 w 8851901"/>
              <a:gd name="connsiteY16843" fmla="*/ 2680727 h 6857997"/>
              <a:gd name="connsiteX16844" fmla="*/ 5208807 w 8851901"/>
              <a:gd name="connsiteY16844" fmla="*/ 2679537 h 6857997"/>
              <a:gd name="connsiteX16845" fmla="*/ 5210791 w 8851901"/>
              <a:gd name="connsiteY16845" fmla="*/ 2677552 h 6857997"/>
              <a:gd name="connsiteX16846" fmla="*/ 5215156 w 8851901"/>
              <a:gd name="connsiteY16846" fmla="*/ 2671203 h 6857997"/>
              <a:gd name="connsiteX16847" fmla="*/ 5214759 w 8851901"/>
              <a:gd name="connsiteY16847" fmla="*/ 2677949 h 6857997"/>
              <a:gd name="connsiteX16848" fmla="*/ 5214759 w 8851901"/>
              <a:gd name="connsiteY16848" fmla="*/ 2683505 h 6857997"/>
              <a:gd name="connsiteX16849" fmla="*/ 5215156 w 8851901"/>
              <a:gd name="connsiteY16849" fmla="*/ 2685489 h 6857997"/>
              <a:gd name="connsiteX16850" fmla="*/ 5215553 w 8851901"/>
              <a:gd name="connsiteY16850" fmla="*/ 2687473 h 6857997"/>
              <a:gd name="connsiteX16851" fmla="*/ 5216347 w 8851901"/>
              <a:gd name="connsiteY16851" fmla="*/ 2688664 h 6857997"/>
              <a:gd name="connsiteX16852" fmla="*/ 5217537 w 8851901"/>
              <a:gd name="connsiteY16852" fmla="*/ 2690251 h 6857997"/>
              <a:gd name="connsiteX16853" fmla="*/ 5219124 w 8851901"/>
              <a:gd name="connsiteY16853" fmla="*/ 2690648 h 6857997"/>
              <a:gd name="connsiteX16854" fmla="*/ 5220315 w 8851901"/>
              <a:gd name="connsiteY16854" fmla="*/ 2691441 h 6857997"/>
              <a:gd name="connsiteX16855" fmla="*/ 5222299 w 8851901"/>
              <a:gd name="connsiteY16855" fmla="*/ 2691441 h 6857997"/>
              <a:gd name="connsiteX16856" fmla="*/ 5224680 w 8851901"/>
              <a:gd name="connsiteY16856" fmla="*/ 2690648 h 6857997"/>
              <a:gd name="connsiteX16857" fmla="*/ 5229839 w 8851901"/>
              <a:gd name="connsiteY16857" fmla="*/ 2688664 h 6857997"/>
              <a:gd name="connsiteX16858" fmla="*/ 5236189 w 8851901"/>
              <a:gd name="connsiteY16858" fmla="*/ 2685489 h 6857997"/>
              <a:gd name="connsiteX16859" fmla="*/ 5234205 w 8851901"/>
              <a:gd name="connsiteY16859" fmla="*/ 2689457 h 6857997"/>
              <a:gd name="connsiteX16860" fmla="*/ 5233014 w 8851901"/>
              <a:gd name="connsiteY16860" fmla="*/ 2692633 h 6857997"/>
              <a:gd name="connsiteX16861" fmla="*/ 5233014 w 8851901"/>
              <a:gd name="connsiteY16861" fmla="*/ 2695807 h 6857997"/>
              <a:gd name="connsiteX16862" fmla="*/ 5233411 w 8851901"/>
              <a:gd name="connsiteY16862" fmla="*/ 2697791 h 6857997"/>
              <a:gd name="connsiteX16863" fmla="*/ 5234601 w 8851901"/>
              <a:gd name="connsiteY16863" fmla="*/ 2699379 h 6857997"/>
              <a:gd name="connsiteX16864" fmla="*/ 5236586 w 8851901"/>
              <a:gd name="connsiteY16864" fmla="*/ 2700569 h 6857997"/>
              <a:gd name="connsiteX16865" fmla="*/ 5238570 w 8851901"/>
              <a:gd name="connsiteY16865" fmla="*/ 2701363 h 6857997"/>
              <a:gd name="connsiteX16866" fmla="*/ 5240554 w 8851901"/>
              <a:gd name="connsiteY16866" fmla="*/ 2702554 h 6857997"/>
              <a:gd name="connsiteX16867" fmla="*/ 5237379 w 8851901"/>
              <a:gd name="connsiteY16867" fmla="*/ 2703348 h 6857997"/>
              <a:gd name="connsiteX16868" fmla="*/ 5234998 w 8851901"/>
              <a:gd name="connsiteY16868" fmla="*/ 2704142 h 6857997"/>
              <a:gd name="connsiteX16869" fmla="*/ 5232617 w 8851901"/>
              <a:gd name="connsiteY16869" fmla="*/ 2704142 h 6857997"/>
              <a:gd name="connsiteX16870" fmla="*/ 5230236 w 8851901"/>
              <a:gd name="connsiteY16870" fmla="*/ 2703348 h 6857997"/>
              <a:gd name="connsiteX16871" fmla="*/ 5225871 w 8851901"/>
              <a:gd name="connsiteY16871" fmla="*/ 2702554 h 6857997"/>
              <a:gd name="connsiteX16872" fmla="*/ 5221506 w 8851901"/>
              <a:gd name="connsiteY16872" fmla="*/ 2700569 h 6857997"/>
              <a:gd name="connsiteX16873" fmla="*/ 5217140 w 8851901"/>
              <a:gd name="connsiteY16873" fmla="*/ 2698585 h 6857997"/>
              <a:gd name="connsiteX16874" fmla="*/ 5211584 w 8851901"/>
              <a:gd name="connsiteY16874" fmla="*/ 2696998 h 6857997"/>
              <a:gd name="connsiteX16875" fmla="*/ 5205632 w 8851901"/>
              <a:gd name="connsiteY16875" fmla="*/ 2696204 h 6857997"/>
              <a:gd name="connsiteX16876" fmla="*/ 5202060 w 8851901"/>
              <a:gd name="connsiteY16876" fmla="*/ 2695807 h 6857997"/>
              <a:gd name="connsiteX16877" fmla="*/ 5198092 w 8851901"/>
              <a:gd name="connsiteY16877" fmla="*/ 2696204 h 6857997"/>
              <a:gd name="connsiteX16878" fmla="*/ 5195711 w 8851901"/>
              <a:gd name="connsiteY16878" fmla="*/ 2704538 h 6857997"/>
              <a:gd name="connsiteX16879" fmla="*/ 5194520 w 8851901"/>
              <a:gd name="connsiteY16879" fmla="*/ 2711285 h 6857997"/>
              <a:gd name="connsiteX16880" fmla="*/ 5194917 w 8851901"/>
              <a:gd name="connsiteY16880" fmla="*/ 2714063 h 6857997"/>
              <a:gd name="connsiteX16881" fmla="*/ 5194917 w 8851901"/>
              <a:gd name="connsiteY16881" fmla="*/ 2716444 h 6857997"/>
              <a:gd name="connsiteX16882" fmla="*/ 5196108 w 8851901"/>
              <a:gd name="connsiteY16882" fmla="*/ 2718428 h 6857997"/>
              <a:gd name="connsiteX16883" fmla="*/ 5196901 w 8851901"/>
              <a:gd name="connsiteY16883" fmla="*/ 2720413 h 6857997"/>
              <a:gd name="connsiteX16884" fmla="*/ 5198092 w 8851901"/>
              <a:gd name="connsiteY16884" fmla="*/ 2722000 h 6857997"/>
              <a:gd name="connsiteX16885" fmla="*/ 5199282 w 8851901"/>
              <a:gd name="connsiteY16885" fmla="*/ 2722793 h 6857997"/>
              <a:gd name="connsiteX16886" fmla="*/ 5200870 w 8851901"/>
              <a:gd name="connsiteY16886" fmla="*/ 2723587 h 6857997"/>
              <a:gd name="connsiteX16887" fmla="*/ 5202854 w 8851901"/>
              <a:gd name="connsiteY16887" fmla="*/ 2723587 h 6857997"/>
              <a:gd name="connsiteX16888" fmla="*/ 5205235 w 8851901"/>
              <a:gd name="connsiteY16888" fmla="*/ 2723587 h 6857997"/>
              <a:gd name="connsiteX16889" fmla="*/ 5207219 w 8851901"/>
              <a:gd name="connsiteY16889" fmla="*/ 2722397 h 6857997"/>
              <a:gd name="connsiteX16890" fmla="*/ 5212775 w 8851901"/>
              <a:gd name="connsiteY16890" fmla="*/ 2720413 h 6857997"/>
              <a:gd name="connsiteX16891" fmla="*/ 5209600 w 8851901"/>
              <a:gd name="connsiteY16891" fmla="*/ 2724381 h 6857997"/>
              <a:gd name="connsiteX16892" fmla="*/ 5208807 w 8851901"/>
              <a:gd name="connsiteY16892" fmla="*/ 2727953 h 6857997"/>
              <a:gd name="connsiteX16893" fmla="*/ 5208410 w 8851901"/>
              <a:gd name="connsiteY16893" fmla="*/ 2729144 h 6857997"/>
              <a:gd name="connsiteX16894" fmla="*/ 5208807 w 8851901"/>
              <a:gd name="connsiteY16894" fmla="*/ 2730334 h 6857997"/>
              <a:gd name="connsiteX16895" fmla="*/ 5209600 w 8851901"/>
              <a:gd name="connsiteY16895" fmla="*/ 2732715 h 6857997"/>
              <a:gd name="connsiteX16896" fmla="*/ 5211584 w 8851901"/>
              <a:gd name="connsiteY16896" fmla="*/ 2734302 h 6857997"/>
              <a:gd name="connsiteX16897" fmla="*/ 5214759 w 8851901"/>
              <a:gd name="connsiteY16897" fmla="*/ 2735494 h 6857997"/>
              <a:gd name="connsiteX16898" fmla="*/ 5221109 w 8851901"/>
              <a:gd name="connsiteY16898" fmla="*/ 2738668 h 6857997"/>
              <a:gd name="connsiteX16899" fmla="*/ 5223887 w 8851901"/>
              <a:gd name="connsiteY16899" fmla="*/ 2740652 h 6857997"/>
              <a:gd name="connsiteX16900" fmla="*/ 5226665 w 8851901"/>
              <a:gd name="connsiteY16900" fmla="*/ 2743033 h 6857997"/>
              <a:gd name="connsiteX16901" fmla="*/ 5228649 w 8851901"/>
              <a:gd name="connsiteY16901" fmla="*/ 2745810 h 6857997"/>
              <a:gd name="connsiteX16902" fmla="*/ 5229839 w 8851901"/>
              <a:gd name="connsiteY16902" fmla="*/ 2747794 h 6857997"/>
              <a:gd name="connsiteX16903" fmla="*/ 5230236 w 8851901"/>
              <a:gd name="connsiteY16903" fmla="*/ 2749779 h 6857997"/>
              <a:gd name="connsiteX16904" fmla="*/ 5230633 w 8851901"/>
              <a:gd name="connsiteY16904" fmla="*/ 2751763 h 6857997"/>
              <a:gd name="connsiteX16905" fmla="*/ 5230633 w 8851901"/>
              <a:gd name="connsiteY16905" fmla="*/ 2754542 h 6857997"/>
              <a:gd name="connsiteX16906" fmla="*/ 5230633 w 8851901"/>
              <a:gd name="connsiteY16906" fmla="*/ 2757716 h 6857997"/>
              <a:gd name="connsiteX16907" fmla="*/ 5230236 w 8851901"/>
              <a:gd name="connsiteY16907" fmla="*/ 2760495 h 6857997"/>
              <a:gd name="connsiteX16908" fmla="*/ 5227855 w 8851901"/>
              <a:gd name="connsiteY16908" fmla="*/ 2767638 h 6857997"/>
              <a:gd name="connsiteX16909" fmla="*/ 5223887 w 8851901"/>
              <a:gd name="connsiteY16909" fmla="*/ 2777162 h 6857997"/>
              <a:gd name="connsiteX16910" fmla="*/ 5229046 w 8851901"/>
              <a:gd name="connsiteY16910" fmla="*/ 2777559 h 6857997"/>
              <a:gd name="connsiteX16911" fmla="*/ 5233411 w 8851901"/>
              <a:gd name="connsiteY16911" fmla="*/ 2779146 h 6857997"/>
              <a:gd name="connsiteX16912" fmla="*/ 5237379 w 8851901"/>
              <a:gd name="connsiteY16912" fmla="*/ 2781130 h 6857997"/>
              <a:gd name="connsiteX16913" fmla="*/ 5240554 w 8851901"/>
              <a:gd name="connsiteY16913" fmla="*/ 2783908 h 6857997"/>
              <a:gd name="connsiteX16914" fmla="*/ 5243332 w 8851901"/>
              <a:gd name="connsiteY16914" fmla="*/ 2787083 h 6857997"/>
              <a:gd name="connsiteX16915" fmla="*/ 5245316 w 8851901"/>
              <a:gd name="connsiteY16915" fmla="*/ 2790655 h 6857997"/>
              <a:gd name="connsiteX16916" fmla="*/ 5249681 w 8851901"/>
              <a:gd name="connsiteY16916" fmla="*/ 2798592 h 6857997"/>
              <a:gd name="connsiteX16917" fmla="*/ 5251666 w 8851901"/>
              <a:gd name="connsiteY16917" fmla="*/ 2802561 h 6857997"/>
              <a:gd name="connsiteX16918" fmla="*/ 5254047 w 8851901"/>
              <a:gd name="connsiteY16918" fmla="*/ 2805735 h 6857997"/>
              <a:gd name="connsiteX16919" fmla="*/ 5256428 w 8851901"/>
              <a:gd name="connsiteY16919" fmla="*/ 2809307 h 6857997"/>
              <a:gd name="connsiteX16920" fmla="*/ 5259999 w 8851901"/>
              <a:gd name="connsiteY16920" fmla="*/ 2812085 h 6857997"/>
              <a:gd name="connsiteX16921" fmla="*/ 5263968 w 8851901"/>
              <a:gd name="connsiteY16921" fmla="*/ 2814466 h 6857997"/>
              <a:gd name="connsiteX16922" fmla="*/ 5268333 w 8851901"/>
              <a:gd name="connsiteY16922" fmla="*/ 2816053 h 6857997"/>
              <a:gd name="connsiteX16923" fmla="*/ 5273889 w 8851901"/>
              <a:gd name="connsiteY16923" fmla="*/ 2816847 h 6857997"/>
              <a:gd name="connsiteX16924" fmla="*/ 5280238 w 8851901"/>
              <a:gd name="connsiteY16924" fmla="*/ 2816450 h 6857997"/>
              <a:gd name="connsiteX16925" fmla="*/ 5276270 w 8851901"/>
              <a:gd name="connsiteY16925" fmla="*/ 2818831 h 6857997"/>
              <a:gd name="connsiteX16926" fmla="*/ 5273492 w 8851901"/>
              <a:gd name="connsiteY16926" fmla="*/ 2821212 h 6857997"/>
              <a:gd name="connsiteX16927" fmla="*/ 5271508 w 8851901"/>
              <a:gd name="connsiteY16927" fmla="*/ 2823991 h 6857997"/>
              <a:gd name="connsiteX16928" fmla="*/ 5270714 w 8851901"/>
              <a:gd name="connsiteY16928" fmla="*/ 2826371 h 6857997"/>
              <a:gd name="connsiteX16929" fmla="*/ 5270714 w 8851901"/>
              <a:gd name="connsiteY16929" fmla="*/ 2828356 h 6857997"/>
              <a:gd name="connsiteX16930" fmla="*/ 5271508 w 8851901"/>
              <a:gd name="connsiteY16930" fmla="*/ 2830340 h 6857997"/>
              <a:gd name="connsiteX16931" fmla="*/ 5273095 w 8851901"/>
              <a:gd name="connsiteY16931" fmla="*/ 2831928 h 6857997"/>
              <a:gd name="connsiteX16932" fmla="*/ 5275079 w 8851901"/>
              <a:gd name="connsiteY16932" fmla="*/ 2833912 h 6857997"/>
              <a:gd name="connsiteX16933" fmla="*/ 5279842 w 8851901"/>
              <a:gd name="connsiteY16933" fmla="*/ 2837483 h 6857997"/>
              <a:gd name="connsiteX16934" fmla="*/ 5285794 w 8851901"/>
              <a:gd name="connsiteY16934" fmla="*/ 2840261 h 6857997"/>
              <a:gd name="connsiteX16935" fmla="*/ 5291747 w 8851901"/>
              <a:gd name="connsiteY16935" fmla="*/ 2843436 h 6857997"/>
              <a:gd name="connsiteX16936" fmla="*/ 5296112 w 8851901"/>
              <a:gd name="connsiteY16936" fmla="*/ 2845420 h 6857997"/>
              <a:gd name="connsiteX16937" fmla="*/ 5299287 w 8851901"/>
              <a:gd name="connsiteY16937" fmla="*/ 2839071 h 6857997"/>
              <a:gd name="connsiteX16938" fmla="*/ 5301668 w 8851901"/>
              <a:gd name="connsiteY16938" fmla="*/ 2833912 h 6857997"/>
              <a:gd name="connsiteX16939" fmla="*/ 5302462 w 8851901"/>
              <a:gd name="connsiteY16939" fmla="*/ 2831134 h 6857997"/>
              <a:gd name="connsiteX16940" fmla="*/ 5301668 w 8851901"/>
              <a:gd name="connsiteY16940" fmla="*/ 2828752 h 6857997"/>
              <a:gd name="connsiteX16941" fmla="*/ 5300874 w 8851901"/>
              <a:gd name="connsiteY16941" fmla="*/ 2826768 h 6857997"/>
              <a:gd name="connsiteX16942" fmla="*/ 5299684 w 8851901"/>
              <a:gd name="connsiteY16942" fmla="*/ 2824784 h 6857997"/>
              <a:gd name="connsiteX16943" fmla="*/ 5299287 w 8851901"/>
              <a:gd name="connsiteY16943" fmla="*/ 2822800 h 6857997"/>
              <a:gd name="connsiteX16944" fmla="*/ 5299287 w 8851901"/>
              <a:gd name="connsiteY16944" fmla="*/ 2820022 h 6857997"/>
              <a:gd name="connsiteX16945" fmla="*/ 5296906 w 8851901"/>
              <a:gd name="connsiteY16945" fmla="*/ 2822800 h 6857997"/>
              <a:gd name="connsiteX16946" fmla="*/ 5294922 w 8851901"/>
              <a:gd name="connsiteY16946" fmla="*/ 2825181 h 6857997"/>
              <a:gd name="connsiteX16947" fmla="*/ 5292541 w 8851901"/>
              <a:gd name="connsiteY16947" fmla="*/ 2826768 h 6857997"/>
              <a:gd name="connsiteX16948" fmla="*/ 5290556 w 8851901"/>
              <a:gd name="connsiteY16948" fmla="*/ 2827562 h 6857997"/>
              <a:gd name="connsiteX16949" fmla="*/ 5288572 w 8851901"/>
              <a:gd name="connsiteY16949" fmla="*/ 2828356 h 6857997"/>
              <a:gd name="connsiteX16950" fmla="*/ 5286588 w 8851901"/>
              <a:gd name="connsiteY16950" fmla="*/ 2827562 h 6857997"/>
              <a:gd name="connsiteX16951" fmla="*/ 5284604 w 8851901"/>
              <a:gd name="connsiteY16951" fmla="*/ 2826768 h 6857997"/>
              <a:gd name="connsiteX16952" fmla="*/ 5283413 w 8851901"/>
              <a:gd name="connsiteY16952" fmla="*/ 2824784 h 6857997"/>
              <a:gd name="connsiteX16953" fmla="*/ 5285794 w 8851901"/>
              <a:gd name="connsiteY16953" fmla="*/ 2820419 h 6857997"/>
              <a:gd name="connsiteX16954" fmla="*/ 5288572 w 8851901"/>
              <a:gd name="connsiteY16954" fmla="*/ 2816847 h 6857997"/>
              <a:gd name="connsiteX16955" fmla="*/ 5290953 w 8851901"/>
              <a:gd name="connsiteY16955" fmla="*/ 2814069 h 6857997"/>
              <a:gd name="connsiteX16956" fmla="*/ 5294128 w 8851901"/>
              <a:gd name="connsiteY16956" fmla="*/ 2812085 h 6857997"/>
              <a:gd name="connsiteX16957" fmla="*/ 5296509 w 8851901"/>
              <a:gd name="connsiteY16957" fmla="*/ 2810498 h 6857997"/>
              <a:gd name="connsiteX16958" fmla="*/ 5298890 w 8851901"/>
              <a:gd name="connsiteY16958" fmla="*/ 2810101 h 6857997"/>
              <a:gd name="connsiteX16959" fmla="*/ 5301271 w 8851901"/>
              <a:gd name="connsiteY16959" fmla="*/ 2810101 h 6857997"/>
              <a:gd name="connsiteX16960" fmla="*/ 5303255 w 8851901"/>
              <a:gd name="connsiteY16960" fmla="*/ 2811291 h 6857997"/>
              <a:gd name="connsiteX16961" fmla="*/ 5304843 w 8851901"/>
              <a:gd name="connsiteY16961" fmla="*/ 2812085 h 6857997"/>
              <a:gd name="connsiteX16962" fmla="*/ 5306033 w 8851901"/>
              <a:gd name="connsiteY16962" fmla="*/ 2814069 h 6857997"/>
              <a:gd name="connsiteX16963" fmla="*/ 5307224 w 8851901"/>
              <a:gd name="connsiteY16963" fmla="*/ 2816847 h 6857997"/>
              <a:gd name="connsiteX16964" fmla="*/ 5307621 w 8851901"/>
              <a:gd name="connsiteY16964" fmla="*/ 2820022 h 6857997"/>
              <a:gd name="connsiteX16965" fmla="*/ 5308017 w 8851901"/>
              <a:gd name="connsiteY16965" fmla="*/ 2823197 h 6857997"/>
              <a:gd name="connsiteX16966" fmla="*/ 5307621 w 8851901"/>
              <a:gd name="connsiteY16966" fmla="*/ 2827165 h 6857997"/>
              <a:gd name="connsiteX16967" fmla="*/ 5306827 w 8851901"/>
              <a:gd name="connsiteY16967" fmla="*/ 2831531 h 6857997"/>
              <a:gd name="connsiteX16968" fmla="*/ 5304843 w 8851901"/>
              <a:gd name="connsiteY16968" fmla="*/ 2836690 h 6857997"/>
              <a:gd name="connsiteX16969" fmla="*/ 5314764 w 8851901"/>
              <a:gd name="connsiteY16969" fmla="*/ 2841452 h 6857997"/>
              <a:gd name="connsiteX16970" fmla="*/ 5323891 w 8851901"/>
              <a:gd name="connsiteY16970" fmla="*/ 2845817 h 6857997"/>
              <a:gd name="connsiteX16971" fmla="*/ 5328256 w 8851901"/>
              <a:gd name="connsiteY16971" fmla="*/ 2848198 h 6857997"/>
              <a:gd name="connsiteX16972" fmla="*/ 5331828 w 8851901"/>
              <a:gd name="connsiteY16972" fmla="*/ 2850579 h 6857997"/>
              <a:gd name="connsiteX16973" fmla="*/ 5335400 w 8851901"/>
              <a:gd name="connsiteY16973" fmla="*/ 2852961 h 6857997"/>
              <a:gd name="connsiteX16974" fmla="*/ 5338971 w 8851901"/>
              <a:gd name="connsiteY16974" fmla="*/ 2856532 h 6857997"/>
              <a:gd name="connsiteX16975" fmla="*/ 5341749 w 8851901"/>
              <a:gd name="connsiteY16975" fmla="*/ 2859707 h 6857997"/>
              <a:gd name="connsiteX16976" fmla="*/ 5344527 w 8851901"/>
              <a:gd name="connsiteY16976" fmla="*/ 2863676 h 6857997"/>
              <a:gd name="connsiteX16977" fmla="*/ 5347305 w 8851901"/>
              <a:gd name="connsiteY16977" fmla="*/ 2868041 h 6857997"/>
              <a:gd name="connsiteX16978" fmla="*/ 5349686 w 8851901"/>
              <a:gd name="connsiteY16978" fmla="*/ 2873200 h 6857997"/>
              <a:gd name="connsiteX16979" fmla="*/ 5351670 w 8851901"/>
              <a:gd name="connsiteY16979" fmla="*/ 2878756 h 6857997"/>
              <a:gd name="connsiteX16980" fmla="*/ 5352861 w 8851901"/>
              <a:gd name="connsiteY16980" fmla="*/ 2885106 h 6857997"/>
              <a:gd name="connsiteX16981" fmla="*/ 5354448 w 8851901"/>
              <a:gd name="connsiteY16981" fmla="*/ 2892646 h 6857997"/>
              <a:gd name="connsiteX16982" fmla="*/ 5355242 w 8851901"/>
              <a:gd name="connsiteY16982" fmla="*/ 2900980 h 6857997"/>
              <a:gd name="connsiteX16983" fmla="*/ 5356432 w 8851901"/>
              <a:gd name="connsiteY16983" fmla="*/ 2900186 h 6857997"/>
              <a:gd name="connsiteX16984" fmla="*/ 5357226 w 8851901"/>
              <a:gd name="connsiteY16984" fmla="*/ 2899392 h 6857997"/>
              <a:gd name="connsiteX16985" fmla="*/ 5358813 w 8851901"/>
              <a:gd name="connsiteY16985" fmla="*/ 2897408 h 6857997"/>
              <a:gd name="connsiteX16986" fmla="*/ 5359210 w 8851901"/>
              <a:gd name="connsiteY16986" fmla="*/ 2894630 h 6857997"/>
              <a:gd name="connsiteX16987" fmla="*/ 5358813 w 8851901"/>
              <a:gd name="connsiteY16987" fmla="*/ 2891455 h 6857997"/>
              <a:gd name="connsiteX16988" fmla="*/ 5358020 w 8851901"/>
              <a:gd name="connsiteY16988" fmla="*/ 2885899 h 6857997"/>
              <a:gd name="connsiteX16989" fmla="*/ 5356829 w 8851901"/>
              <a:gd name="connsiteY16989" fmla="*/ 2881137 h 6857997"/>
              <a:gd name="connsiteX16990" fmla="*/ 5358813 w 8851901"/>
              <a:gd name="connsiteY16990" fmla="*/ 2882724 h 6857997"/>
              <a:gd name="connsiteX16991" fmla="*/ 5361194 w 8851901"/>
              <a:gd name="connsiteY16991" fmla="*/ 2884312 h 6857997"/>
              <a:gd name="connsiteX16992" fmla="*/ 5367941 w 8851901"/>
              <a:gd name="connsiteY16992" fmla="*/ 2887486 h 6857997"/>
              <a:gd name="connsiteX16993" fmla="*/ 5385799 w 8851901"/>
              <a:gd name="connsiteY16993" fmla="*/ 2894630 h 6857997"/>
              <a:gd name="connsiteX16994" fmla="*/ 5394926 w 8851901"/>
              <a:gd name="connsiteY16994" fmla="*/ 2898996 h 6857997"/>
              <a:gd name="connsiteX16995" fmla="*/ 5404054 w 8851901"/>
              <a:gd name="connsiteY16995" fmla="*/ 2903361 h 6857997"/>
              <a:gd name="connsiteX16996" fmla="*/ 5412784 w 8851901"/>
              <a:gd name="connsiteY16996" fmla="*/ 2908123 h 6857997"/>
              <a:gd name="connsiteX16997" fmla="*/ 5416356 w 8851901"/>
              <a:gd name="connsiteY16997" fmla="*/ 2910901 h 6857997"/>
              <a:gd name="connsiteX16998" fmla="*/ 5419530 w 8851901"/>
              <a:gd name="connsiteY16998" fmla="*/ 2914076 h 6857997"/>
              <a:gd name="connsiteX16999" fmla="*/ 5424689 w 8851901"/>
              <a:gd name="connsiteY16999" fmla="*/ 2913679 h 6857997"/>
              <a:gd name="connsiteX17000" fmla="*/ 5429055 w 8851901"/>
              <a:gd name="connsiteY17000" fmla="*/ 2913679 h 6857997"/>
              <a:gd name="connsiteX17001" fmla="*/ 5432229 w 8851901"/>
              <a:gd name="connsiteY17001" fmla="*/ 2914076 h 6857997"/>
              <a:gd name="connsiteX17002" fmla="*/ 5436198 w 8851901"/>
              <a:gd name="connsiteY17002" fmla="*/ 2914869 h 6857997"/>
              <a:gd name="connsiteX17003" fmla="*/ 5439373 w 8851901"/>
              <a:gd name="connsiteY17003" fmla="*/ 2916457 h 6857997"/>
              <a:gd name="connsiteX17004" fmla="*/ 5442547 w 8851901"/>
              <a:gd name="connsiteY17004" fmla="*/ 2918044 h 6857997"/>
              <a:gd name="connsiteX17005" fmla="*/ 5444928 w 8851901"/>
              <a:gd name="connsiteY17005" fmla="*/ 2920426 h 6857997"/>
              <a:gd name="connsiteX17006" fmla="*/ 5448103 w 8851901"/>
              <a:gd name="connsiteY17006" fmla="*/ 2922806 h 6857997"/>
              <a:gd name="connsiteX17007" fmla="*/ 5459612 w 8851901"/>
              <a:gd name="connsiteY17007" fmla="*/ 2933919 h 6857997"/>
              <a:gd name="connsiteX17008" fmla="*/ 5467152 w 8851901"/>
              <a:gd name="connsiteY17008" fmla="*/ 2940268 h 6857997"/>
              <a:gd name="connsiteX17009" fmla="*/ 5470723 w 8851901"/>
              <a:gd name="connsiteY17009" fmla="*/ 2943046 h 6857997"/>
              <a:gd name="connsiteX17010" fmla="*/ 5475089 w 8851901"/>
              <a:gd name="connsiteY17010" fmla="*/ 2946221 h 6857997"/>
              <a:gd name="connsiteX17011" fmla="*/ 5475882 w 8851901"/>
              <a:gd name="connsiteY17011" fmla="*/ 2942649 h 6857997"/>
              <a:gd name="connsiteX17012" fmla="*/ 5475882 w 8851901"/>
              <a:gd name="connsiteY17012" fmla="*/ 2941855 h 6857997"/>
              <a:gd name="connsiteX17013" fmla="*/ 5475089 w 8851901"/>
              <a:gd name="connsiteY17013" fmla="*/ 2940665 h 6857997"/>
              <a:gd name="connsiteX17014" fmla="*/ 5474295 w 8851901"/>
              <a:gd name="connsiteY17014" fmla="*/ 2939871 h 6857997"/>
              <a:gd name="connsiteX17015" fmla="*/ 5472708 w 8851901"/>
              <a:gd name="connsiteY17015" fmla="*/ 2938681 h 6857997"/>
              <a:gd name="connsiteX17016" fmla="*/ 5494137 w 8851901"/>
              <a:gd name="connsiteY17016" fmla="*/ 2944633 h 6857997"/>
              <a:gd name="connsiteX17017" fmla="*/ 5514773 w 8851901"/>
              <a:gd name="connsiteY17017" fmla="*/ 2950983 h 6857997"/>
              <a:gd name="connsiteX17018" fmla="*/ 5535012 w 8851901"/>
              <a:gd name="connsiteY17018" fmla="*/ 2957333 h 6857997"/>
              <a:gd name="connsiteX17019" fmla="*/ 5555251 w 8851901"/>
              <a:gd name="connsiteY17019" fmla="*/ 2963682 h 6857997"/>
              <a:gd name="connsiteX17020" fmla="*/ 5574696 w 8851901"/>
              <a:gd name="connsiteY17020" fmla="*/ 2968841 h 6857997"/>
              <a:gd name="connsiteX17021" fmla="*/ 5584221 w 8851901"/>
              <a:gd name="connsiteY17021" fmla="*/ 2970826 h 6857997"/>
              <a:gd name="connsiteX17022" fmla="*/ 5594142 w 8851901"/>
              <a:gd name="connsiteY17022" fmla="*/ 2972809 h 6857997"/>
              <a:gd name="connsiteX17023" fmla="*/ 5604063 w 8851901"/>
              <a:gd name="connsiteY17023" fmla="*/ 2974001 h 6857997"/>
              <a:gd name="connsiteX17024" fmla="*/ 5613587 w 8851901"/>
              <a:gd name="connsiteY17024" fmla="*/ 2974794 h 6857997"/>
              <a:gd name="connsiteX17025" fmla="*/ 5623508 w 8851901"/>
              <a:gd name="connsiteY17025" fmla="*/ 2974794 h 6857997"/>
              <a:gd name="connsiteX17026" fmla="*/ 5633032 w 8851901"/>
              <a:gd name="connsiteY17026" fmla="*/ 2974397 h 6857997"/>
              <a:gd name="connsiteX17027" fmla="*/ 5632635 w 8851901"/>
              <a:gd name="connsiteY17027" fmla="*/ 2978366 h 6857997"/>
              <a:gd name="connsiteX17028" fmla="*/ 5631842 w 8851901"/>
              <a:gd name="connsiteY17028" fmla="*/ 2981143 h 6857997"/>
              <a:gd name="connsiteX17029" fmla="*/ 5629064 w 8851901"/>
              <a:gd name="connsiteY17029" fmla="*/ 2984715 h 6857997"/>
              <a:gd name="connsiteX17030" fmla="*/ 5627873 w 8851901"/>
              <a:gd name="connsiteY17030" fmla="*/ 2986700 h 6857997"/>
              <a:gd name="connsiteX17031" fmla="*/ 5626683 w 8851901"/>
              <a:gd name="connsiteY17031" fmla="*/ 2989477 h 6857997"/>
              <a:gd name="connsiteX17032" fmla="*/ 5626286 w 8851901"/>
              <a:gd name="connsiteY17032" fmla="*/ 2993049 h 6857997"/>
              <a:gd name="connsiteX17033" fmla="*/ 5625889 w 8851901"/>
              <a:gd name="connsiteY17033" fmla="*/ 2998208 h 6857997"/>
              <a:gd name="connsiteX17034" fmla="*/ 5626683 w 8851901"/>
              <a:gd name="connsiteY17034" fmla="*/ 3001780 h 6857997"/>
              <a:gd name="connsiteX17035" fmla="*/ 5627873 w 8851901"/>
              <a:gd name="connsiteY17035" fmla="*/ 3004558 h 6857997"/>
              <a:gd name="connsiteX17036" fmla="*/ 5629064 w 8851901"/>
              <a:gd name="connsiteY17036" fmla="*/ 3006145 h 6857997"/>
              <a:gd name="connsiteX17037" fmla="*/ 5630651 w 8851901"/>
              <a:gd name="connsiteY17037" fmla="*/ 3006939 h 6857997"/>
              <a:gd name="connsiteX17038" fmla="*/ 5632635 w 8851901"/>
              <a:gd name="connsiteY17038" fmla="*/ 3006939 h 6857997"/>
              <a:gd name="connsiteX17039" fmla="*/ 5634223 w 8851901"/>
              <a:gd name="connsiteY17039" fmla="*/ 3006542 h 6857997"/>
              <a:gd name="connsiteX17040" fmla="*/ 5636207 w 8851901"/>
              <a:gd name="connsiteY17040" fmla="*/ 3005748 h 6857997"/>
              <a:gd name="connsiteX17041" fmla="*/ 5637398 w 8851901"/>
              <a:gd name="connsiteY17041" fmla="*/ 3003764 h 6857997"/>
              <a:gd name="connsiteX17042" fmla="*/ 5639382 w 8851901"/>
              <a:gd name="connsiteY17042" fmla="*/ 3001780 h 6857997"/>
              <a:gd name="connsiteX17043" fmla="*/ 5640969 w 8851901"/>
              <a:gd name="connsiteY17043" fmla="*/ 2999399 h 6857997"/>
              <a:gd name="connsiteX17044" fmla="*/ 5643350 w 8851901"/>
              <a:gd name="connsiteY17044" fmla="*/ 2993843 h 6857997"/>
              <a:gd name="connsiteX17045" fmla="*/ 5644541 w 8851901"/>
              <a:gd name="connsiteY17045" fmla="*/ 2991064 h 6857997"/>
              <a:gd name="connsiteX17046" fmla="*/ 5644938 w 8851901"/>
              <a:gd name="connsiteY17046" fmla="*/ 2987890 h 6857997"/>
              <a:gd name="connsiteX17047" fmla="*/ 5644938 w 8851901"/>
              <a:gd name="connsiteY17047" fmla="*/ 2985112 h 6857997"/>
              <a:gd name="connsiteX17048" fmla="*/ 5644938 w 8851901"/>
              <a:gd name="connsiteY17048" fmla="*/ 2982334 h 6857997"/>
              <a:gd name="connsiteX17049" fmla="*/ 5645731 w 8851901"/>
              <a:gd name="connsiteY17049" fmla="*/ 2985112 h 6857997"/>
              <a:gd name="connsiteX17050" fmla="*/ 5647319 w 8851901"/>
              <a:gd name="connsiteY17050" fmla="*/ 2987890 h 6857997"/>
              <a:gd name="connsiteX17051" fmla="*/ 5649303 w 8851901"/>
              <a:gd name="connsiteY17051" fmla="*/ 2990668 h 6857997"/>
              <a:gd name="connsiteX17052" fmla="*/ 5651287 w 8851901"/>
              <a:gd name="connsiteY17052" fmla="*/ 2992255 h 6857997"/>
              <a:gd name="connsiteX17053" fmla="*/ 5653668 w 8851901"/>
              <a:gd name="connsiteY17053" fmla="*/ 2993843 h 6857997"/>
              <a:gd name="connsiteX17054" fmla="*/ 5656446 w 8851901"/>
              <a:gd name="connsiteY17054" fmla="*/ 2995034 h 6857997"/>
              <a:gd name="connsiteX17055" fmla="*/ 5658827 w 8851901"/>
              <a:gd name="connsiteY17055" fmla="*/ 2995827 h 6857997"/>
              <a:gd name="connsiteX17056" fmla="*/ 5662399 w 8851901"/>
              <a:gd name="connsiteY17056" fmla="*/ 2996224 h 6857997"/>
              <a:gd name="connsiteX17057" fmla="*/ 5669145 w 8851901"/>
              <a:gd name="connsiteY17057" fmla="*/ 2996621 h 6857997"/>
              <a:gd name="connsiteX17058" fmla="*/ 5676685 w 8851901"/>
              <a:gd name="connsiteY17058" fmla="*/ 2995827 h 6857997"/>
              <a:gd name="connsiteX17059" fmla="*/ 5684622 w 8851901"/>
              <a:gd name="connsiteY17059" fmla="*/ 2994240 h 6857997"/>
              <a:gd name="connsiteX17060" fmla="*/ 5692956 w 8851901"/>
              <a:gd name="connsiteY17060" fmla="*/ 2992255 h 6857997"/>
              <a:gd name="connsiteX17061" fmla="*/ 5701289 w 8851901"/>
              <a:gd name="connsiteY17061" fmla="*/ 2989874 h 6857997"/>
              <a:gd name="connsiteX17062" fmla="*/ 5710020 w 8851901"/>
              <a:gd name="connsiteY17062" fmla="*/ 2987890 h 6857997"/>
              <a:gd name="connsiteX17063" fmla="*/ 5718354 w 8851901"/>
              <a:gd name="connsiteY17063" fmla="*/ 2986700 h 6857997"/>
              <a:gd name="connsiteX17064" fmla="*/ 5726687 w 8851901"/>
              <a:gd name="connsiteY17064" fmla="*/ 2985509 h 6857997"/>
              <a:gd name="connsiteX17065" fmla="*/ 5730656 w 8851901"/>
              <a:gd name="connsiteY17065" fmla="*/ 2985509 h 6857997"/>
              <a:gd name="connsiteX17066" fmla="*/ 5734624 w 8851901"/>
              <a:gd name="connsiteY17066" fmla="*/ 2985905 h 6857997"/>
              <a:gd name="connsiteX17067" fmla="*/ 5737798 w 8851901"/>
              <a:gd name="connsiteY17067" fmla="*/ 2986700 h 6857997"/>
              <a:gd name="connsiteX17068" fmla="*/ 5741767 w 8851901"/>
              <a:gd name="connsiteY17068" fmla="*/ 2987493 h 6857997"/>
              <a:gd name="connsiteX17069" fmla="*/ 5745339 w 8851901"/>
              <a:gd name="connsiteY17069" fmla="*/ 2989081 h 6857997"/>
              <a:gd name="connsiteX17070" fmla="*/ 5748514 w 8851901"/>
              <a:gd name="connsiteY17070" fmla="*/ 2990668 h 6857997"/>
              <a:gd name="connsiteX17071" fmla="*/ 5751688 w 8851901"/>
              <a:gd name="connsiteY17071" fmla="*/ 2993049 h 6857997"/>
              <a:gd name="connsiteX17072" fmla="*/ 5754466 w 8851901"/>
              <a:gd name="connsiteY17072" fmla="*/ 2995430 h 6857997"/>
              <a:gd name="connsiteX17073" fmla="*/ 5754466 w 8851901"/>
              <a:gd name="connsiteY17073" fmla="*/ 3001780 h 6857997"/>
              <a:gd name="connsiteX17074" fmla="*/ 5754466 w 8851901"/>
              <a:gd name="connsiteY17074" fmla="*/ 3007335 h 6857997"/>
              <a:gd name="connsiteX17075" fmla="*/ 5754863 w 8851901"/>
              <a:gd name="connsiteY17075" fmla="*/ 3006939 h 6857997"/>
              <a:gd name="connsiteX17076" fmla="*/ 5756450 w 8851901"/>
              <a:gd name="connsiteY17076" fmla="*/ 3005748 h 6857997"/>
              <a:gd name="connsiteX17077" fmla="*/ 5758434 w 8851901"/>
              <a:gd name="connsiteY17077" fmla="*/ 3003764 h 6857997"/>
              <a:gd name="connsiteX17078" fmla="*/ 5760419 w 8851901"/>
              <a:gd name="connsiteY17078" fmla="*/ 3002177 h 6857997"/>
              <a:gd name="connsiteX17079" fmla="*/ 5761212 w 8851901"/>
              <a:gd name="connsiteY17079" fmla="*/ 3001780 h 6857997"/>
              <a:gd name="connsiteX17080" fmla="*/ 5761610 w 8851901"/>
              <a:gd name="connsiteY17080" fmla="*/ 3001780 h 6857997"/>
              <a:gd name="connsiteX17081" fmla="*/ 5762403 w 8851901"/>
              <a:gd name="connsiteY17081" fmla="*/ 3002177 h 6857997"/>
              <a:gd name="connsiteX17082" fmla="*/ 5762800 w 8851901"/>
              <a:gd name="connsiteY17082" fmla="*/ 3002574 h 6857997"/>
              <a:gd name="connsiteX17083" fmla="*/ 5762403 w 8851901"/>
              <a:gd name="connsiteY17083" fmla="*/ 3006542 h 6857997"/>
              <a:gd name="connsiteX17084" fmla="*/ 5760419 w 8851901"/>
              <a:gd name="connsiteY17084" fmla="*/ 3013288 h 6857997"/>
              <a:gd name="connsiteX17085" fmla="*/ 5763594 w 8851901"/>
              <a:gd name="connsiteY17085" fmla="*/ 3008923 h 6857997"/>
              <a:gd name="connsiteX17086" fmla="*/ 5767165 w 8851901"/>
              <a:gd name="connsiteY17086" fmla="*/ 3005748 h 6857997"/>
              <a:gd name="connsiteX17087" fmla="*/ 5770737 w 8851901"/>
              <a:gd name="connsiteY17087" fmla="*/ 3002970 h 6857997"/>
              <a:gd name="connsiteX17088" fmla="*/ 5773912 w 8851901"/>
              <a:gd name="connsiteY17088" fmla="*/ 3000589 h 6857997"/>
              <a:gd name="connsiteX17089" fmla="*/ 5777880 w 8851901"/>
              <a:gd name="connsiteY17089" fmla="*/ 2999399 h 6857997"/>
              <a:gd name="connsiteX17090" fmla="*/ 5781452 w 8851901"/>
              <a:gd name="connsiteY17090" fmla="*/ 2998208 h 6857997"/>
              <a:gd name="connsiteX17091" fmla="*/ 5785023 w 8851901"/>
              <a:gd name="connsiteY17091" fmla="*/ 2997812 h 6857997"/>
              <a:gd name="connsiteX17092" fmla="*/ 5788594 w 8851901"/>
              <a:gd name="connsiteY17092" fmla="*/ 2997415 h 6857997"/>
              <a:gd name="connsiteX17093" fmla="*/ 5795738 w 8851901"/>
              <a:gd name="connsiteY17093" fmla="*/ 2997415 h 6857997"/>
              <a:gd name="connsiteX17094" fmla="*/ 5803278 w 8851901"/>
              <a:gd name="connsiteY17094" fmla="*/ 2996621 h 6857997"/>
              <a:gd name="connsiteX17095" fmla="*/ 5807246 w 8851901"/>
              <a:gd name="connsiteY17095" fmla="*/ 2996224 h 6857997"/>
              <a:gd name="connsiteX17096" fmla="*/ 5810421 w 8851901"/>
              <a:gd name="connsiteY17096" fmla="*/ 2995430 h 6857997"/>
              <a:gd name="connsiteX17097" fmla="*/ 5813992 w 8851901"/>
              <a:gd name="connsiteY17097" fmla="*/ 2994240 h 6857997"/>
              <a:gd name="connsiteX17098" fmla="*/ 5817168 w 8851901"/>
              <a:gd name="connsiteY17098" fmla="*/ 2992255 h 6857997"/>
              <a:gd name="connsiteX17099" fmla="*/ 5818358 w 8851901"/>
              <a:gd name="connsiteY17099" fmla="*/ 2993049 h 6857997"/>
              <a:gd name="connsiteX17100" fmla="*/ 5818755 w 8851901"/>
              <a:gd name="connsiteY17100" fmla="*/ 2993843 h 6857997"/>
              <a:gd name="connsiteX17101" fmla="*/ 5820342 w 8851901"/>
              <a:gd name="connsiteY17101" fmla="*/ 2995827 h 6857997"/>
              <a:gd name="connsiteX17102" fmla="*/ 5820739 w 8851901"/>
              <a:gd name="connsiteY17102" fmla="*/ 2998605 h 6857997"/>
              <a:gd name="connsiteX17103" fmla="*/ 5821136 w 8851901"/>
              <a:gd name="connsiteY17103" fmla="*/ 3002177 h 6857997"/>
              <a:gd name="connsiteX17104" fmla="*/ 5821532 w 8851901"/>
              <a:gd name="connsiteY17104" fmla="*/ 3006145 h 6857997"/>
              <a:gd name="connsiteX17105" fmla="*/ 5821136 w 8851901"/>
              <a:gd name="connsiteY17105" fmla="*/ 3010114 h 6857997"/>
              <a:gd name="connsiteX17106" fmla="*/ 5820739 w 8851901"/>
              <a:gd name="connsiteY17106" fmla="*/ 3013685 h 6857997"/>
              <a:gd name="connsiteX17107" fmla="*/ 5819946 w 8851901"/>
              <a:gd name="connsiteY17107" fmla="*/ 3017257 h 6857997"/>
              <a:gd name="connsiteX17108" fmla="*/ 5826692 w 8851901"/>
              <a:gd name="connsiteY17108" fmla="*/ 3016860 h 6857997"/>
              <a:gd name="connsiteX17109" fmla="*/ 5833041 w 8851901"/>
              <a:gd name="connsiteY17109" fmla="*/ 3016463 h 6857997"/>
              <a:gd name="connsiteX17110" fmla="*/ 5833438 w 8851901"/>
              <a:gd name="connsiteY17110" fmla="*/ 3015669 h 6857997"/>
              <a:gd name="connsiteX17111" fmla="*/ 5833835 w 8851901"/>
              <a:gd name="connsiteY17111" fmla="*/ 3015273 h 6857997"/>
              <a:gd name="connsiteX17112" fmla="*/ 5834232 w 8851901"/>
              <a:gd name="connsiteY17112" fmla="*/ 3013288 h 6857997"/>
              <a:gd name="connsiteX17113" fmla="*/ 5834232 w 8851901"/>
              <a:gd name="connsiteY17113" fmla="*/ 3011304 h 6857997"/>
              <a:gd name="connsiteX17114" fmla="*/ 5833438 w 8851901"/>
              <a:gd name="connsiteY17114" fmla="*/ 3008526 h 6857997"/>
              <a:gd name="connsiteX17115" fmla="*/ 5832248 w 8851901"/>
              <a:gd name="connsiteY17115" fmla="*/ 3004955 h 6857997"/>
              <a:gd name="connsiteX17116" fmla="*/ 5831454 w 8851901"/>
              <a:gd name="connsiteY17116" fmla="*/ 3001382 h 6857997"/>
              <a:gd name="connsiteX17117" fmla="*/ 5831454 w 8851901"/>
              <a:gd name="connsiteY17117" fmla="*/ 2996621 h 6857997"/>
              <a:gd name="connsiteX17118" fmla="*/ 5831850 w 8851901"/>
              <a:gd name="connsiteY17118" fmla="*/ 2991462 h 6857997"/>
              <a:gd name="connsiteX17119" fmla="*/ 5838200 w 8851901"/>
              <a:gd name="connsiteY17119" fmla="*/ 2995827 h 6857997"/>
              <a:gd name="connsiteX17120" fmla="*/ 5844550 w 8851901"/>
              <a:gd name="connsiteY17120" fmla="*/ 3000589 h 6857997"/>
              <a:gd name="connsiteX17121" fmla="*/ 5850502 w 8851901"/>
              <a:gd name="connsiteY17121" fmla="*/ 3006145 h 6857997"/>
              <a:gd name="connsiteX17122" fmla="*/ 5856455 w 8851901"/>
              <a:gd name="connsiteY17122" fmla="*/ 3010510 h 6857997"/>
              <a:gd name="connsiteX17123" fmla="*/ 5859233 w 8851901"/>
              <a:gd name="connsiteY17123" fmla="*/ 3012495 h 6857997"/>
              <a:gd name="connsiteX17124" fmla="*/ 5862011 w 8851901"/>
              <a:gd name="connsiteY17124" fmla="*/ 3013685 h 6857997"/>
              <a:gd name="connsiteX17125" fmla="*/ 5865186 w 8851901"/>
              <a:gd name="connsiteY17125" fmla="*/ 3014876 h 6857997"/>
              <a:gd name="connsiteX17126" fmla="*/ 5867964 w 8851901"/>
              <a:gd name="connsiteY17126" fmla="*/ 3015273 h 6857997"/>
              <a:gd name="connsiteX17127" fmla="*/ 5870742 w 8851901"/>
              <a:gd name="connsiteY17127" fmla="*/ 3015273 h 6857997"/>
              <a:gd name="connsiteX17128" fmla="*/ 5873916 w 8851901"/>
              <a:gd name="connsiteY17128" fmla="*/ 3014479 h 6857997"/>
              <a:gd name="connsiteX17129" fmla="*/ 5876297 w 8851901"/>
              <a:gd name="connsiteY17129" fmla="*/ 3012892 h 6857997"/>
              <a:gd name="connsiteX17130" fmla="*/ 5879075 w 8851901"/>
              <a:gd name="connsiteY17130" fmla="*/ 3010510 h 6857997"/>
              <a:gd name="connsiteX17131" fmla="*/ 5879868 w 8851901"/>
              <a:gd name="connsiteY17131" fmla="*/ 3018448 h 6857997"/>
              <a:gd name="connsiteX17132" fmla="*/ 5880662 w 8851901"/>
              <a:gd name="connsiteY17132" fmla="*/ 3024003 h 6857997"/>
              <a:gd name="connsiteX17133" fmla="*/ 5882250 w 8851901"/>
              <a:gd name="connsiteY17133" fmla="*/ 3029162 h 6857997"/>
              <a:gd name="connsiteX17134" fmla="*/ 5883044 w 8851901"/>
              <a:gd name="connsiteY17134" fmla="*/ 3034322 h 6857997"/>
              <a:gd name="connsiteX17135" fmla="*/ 5885028 w 8851901"/>
              <a:gd name="connsiteY17135" fmla="*/ 3032735 h 6857997"/>
              <a:gd name="connsiteX17136" fmla="*/ 5886615 w 8851901"/>
              <a:gd name="connsiteY17136" fmla="*/ 3031543 h 6857997"/>
              <a:gd name="connsiteX17137" fmla="*/ 5888600 w 8851901"/>
              <a:gd name="connsiteY17137" fmla="*/ 3030354 h 6857997"/>
              <a:gd name="connsiteX17138" fmla="*/ 5890584 w 8851901"/>
              <a:gd name="connsiteY17138" fmla="*/ 3029956 h 6857997"/>
              <a:gd name="connsiteX17139" fmla="*/ 5894949 w 8851901"/>
              <a:gd name="connsiteY17139" fmla="*/ 3029560 h 6857997"/>
              <a:gd name="connsiteX17140" fmla="*/ 5898520 w 8851901"/>
              <a:gd name="connsiteY17140" fmla="*/ 3029956 h 6857997"/>
              <a:gd name="connsiteX17141" fmla="*/ 5906854 w 8851901"/>
              <a:gd name="connsiteY17141" fmla="*/ 3030750 h 6857997"/>
              <a:gd name="connsiteX17142" fmla="*/ 5910426 w 8851901"/>
              <a:gd name="connsiteY17142" fmla="*/ 3030750 h 6857997"/>
              <a:gd name="connsiteX17143" fmla="*/ 5912013 w 8851901"/>
              <a:gd name="connsiteY17143" fmla="*/ 3030750 h 6857997"/>
              <a:gd name="connsiteX17144" fmla="*/ 5913204 w 8851901"/>
              <a:gd name="connsiteY17144" fmla="*/ 3030354 h 6857997"/>
              <a:gd name="connsiteX17145" fmla="*/ 5913998 w 8851901"/>
              <a:gd name="connsiteY17145" fmla="*/ 3036306 h 6857997"/>
              <a:gd name="connsiteX17146" fmla="*/ 5913204 w 8851901"/>
              <a:gd name="connsiteY17146" fmla="*/ 3040275 h 6857997"/>
              <a:gd name="connsiteX17147" fmla="*/ 5912410 w 8851901"/>
              <a:gd name="connsiteY17147" fmla="*/ 3043053 h 6857997"/>
              <a:gd name="connsiteX17148" fmla="*/ 5910822 w 8851901"/>
              <a:gd name="connsiteY17148" fmla="*/ 3045036 h 6857997"/>
              <a:gd name="connsiteX17149" fmla="*/ 5909235 w 8851901"/>
              <a:gd name="connsiteY17149" fmla="*/ 3047021 h 6857997"/>
              <a:gd name="connsiteX17150" fmla="*/ 5908442 w 8851901"/>
              <a:gd name="connsiteY17150" fmla="*/ 3049006 h 6857997"/>
              <a:gd name="connsiteX17151" fmla="*/ 5907648 w 8851901"/>
              <a:gd name="connsiteY17151" fmla="*/ 3051782 h 6857997"/>
              <a:gd name="connsiteX17152" fmla="*/ 5906854 w 8851901"/>
              <a:gd name="connsiteY17152" fmla="*/ 3056941 h 6857997"/>
              <a:gd name="connsiteX17153" fmla="*/ 5912013 w 8851901"/>
              <a:gd name="connsiteY17153" fmla="*/ 3055752 h 6857997"/>
              <a:gd name="connsiteX17154" fmla="*/ 5916378 w 8851901"/>
              <a:gd name="connsiteY17154" fmla="*/ 3056148 h 6857997"/>
              <a:gd name="connsiteX17155" fmla="*/ 5921140 w 8851901"/>
              <a:gd name="connsiteY17155" fmla="*/ 3057735 h 6857997"/>
              <a:gd name="connsiteX17156" fmla="*/ 5926300 w 8851901"/>
              <a:gd name="connsiteY17156" fmla="*/ 3059720 h 6857997"/>
              <a:gd name="connsiteX17157" fmla="*/ 5936618 w 8851901"/>
              <a:gd name="connsiteY17157" fmla="*/ 3064482 h 6857997"/>
              <a:gd name="connsiteX17158" fmla="*/ 5947332 w 8851901"/>
              <a:gd name="connsiteY17158" fmla="*/ 3070038 h 6857997"/>
              <a:gd name="connsiteX17159" fmla="*/ 5953285 w 8851901"/>
              <a:gd name="connsiteY17159" fmla="*/ 3072023 h 6857997"/>
              <a:gd name="connsiteX17160" fmla="*/ 5958444 w 8851901"/>
              <a:gd name="connsiteY17160" fmla="*/ 3073610 h 6857997"/>
              <a:gd name="connsiteX17161" fmla="*/ 5964000 w 8851901"/>
              <a:gd name="connsiteY17161" fmla="*/ 3074800 h 6857997"/>
              <a:gd name="connsiteX17162" fmla="*/ 5969952 w 8851901"/>
              <a:gd name="connsiteY17162" fmla="*/ 3075197 h 6857997"/>
              <a:gd name="connsiteX17163" fmla="*/ 5975111 w 8851901"/>
              <a:gd name="connsiteY17163" fmla="*/ 3074403 h 6857997"/>
              <a:gd name="connsiteX17164" fmla="*/ 5978286 w 8851901"/>
              <a:gd name="connsiteY17164" fmla="*/ 3073212 h 6857997"/>
              <a:gd name="connsiteX17165" fmla="*/ 5980667 w 8851901"/>
              <a:gd name="connsiteY17165" fmla="*/ 3072419 h 6857997"/>
              <a:gd name="connsiteX17166" fmla="*/ 5983445 w 8851901"/>
              <a:gd name="connsiteY17166" fmla="*/ 3070832 h 6857997"/>
              <a:gd name="connsiteX17167" fmla="*/ 5985826 w 8851901"/>
              <a:gd name="connsiteY17167" fmla="*/ 3068847 h 6857997"/>
              <a:gd name="connsiteX17168" fmla="*/ 5989000 w 8851901"/>
              <a:gd name="connsiteY17168" fmla="*/ 3066466 h 6857997"/>
              <a:gd name="connsiteX17169" fmla="*/ 5991382 w 8851901"/>
              <a:gd name="connsiteY17169" fmla="*/ 3064085 h 6857997"/>
              <a:gd name="connsiteX17170" fmla="*/ 5993366 w 8851901"/>
              <a:gd name="connsiteY17170" fmla="*/ 3068451 h 6857997"/>
              <a:gd name="connsiteX17171" fmla="*/ 5994160 w 8851901"/>
              <a:gd name="connsiteY17171" fmla="*/ 3072419 h 6857997"/>
              <a:gd name="connsiteX17172" fmla="*/ 5994160 w 8851901"/>
              <a:gd name="connsiteY17172" fmla="*/ 3074800 h 6857997"/>
              <a:gd name="connsiteX17173" fmla="*/ 5994160 w 8851901"/>
              <a:gd name="connsiteY17173" fmla="*/ 3076785 h 6857997"/>
              <a:gd name="connsiteX17174" fmla="*/ 5993366 w 8851901"/>
              <a:gd name="connsiteY17174" fmla="*/ 3078372 h 6857997"/>
              <a:gd name="connsiteX17175" fmla="*/ 5992176 w 8851901"/>
              <a:gd name="connsiteY17175" fmla="*/ 3078769 h 6857997"/>
              <a:gd name="connsiteX17176" fmla="*/ 5989000 w 8851901"/>
              <a:gd name="connsiteY17176" fmla="*/ 3079562 h 6857997"/>
              <a:gd name="connsiteX17177" fmla="*/ 5985429 w 8851901"/>
              <a:gd name="connsiteY17177" fmla="*/ 3079960 h 6857997"/>
              <a:gd name="connsiteX17178" fmla="*/ 5983842 w 8851901"/>
              <a:gd name="connsiteY17178" fmla="*/ 3080753 h 6857997"/>
              <a:gd name="connsiteX17179" fmla="*/ 5981858 w 8851901"/>
              <a:gd name="connsiteY17179" fmla="*/ 3081547 h 6857997"/>
              <a:gd name="connsiteX17180" fmla="*/ 5981064 w 8851901"/>
              <a:gd name="connsiteY17180" fmla="*/ 3083134 h 6857997"/>
              <a:gd name="connsiteX17181" fmla="*/ 5979874 w 8851901"/>
              <a:gd name="connsiteY17181" fmla="*/ 3085118 h 6857997"/>
              <a:gd name="connsiteX17182" fmla="*/ 5979476 w 8851901"/>
              <a:gd name="connsiteY17182" fmla="*/ 3087896 h 6857997"/>
              <a:gd name="connsiteX17183" fmla="*/ 5979476 w 8851901"/>
              <a:gd name="connsiteY17183" fmla="*/ 3091866 h 6857997"/>
              <a:gd name="connsiteX17184" fmla="*/ 5981858 w 8851901"/>
              <a:gd name="connsiteY17184" fmla="*/ 3092658 h 6857997"/>
              <a:gd name="connsiteX17185" fmla="*/ 5984636 w 8851901"/>
              <a:gd name="connsiteY17185" fmla="*/ 3093452 h 6857997"/>
              <a:gd name="connsiteX17186" fmla="*/ 5986223 w 8851901"/>
              <a:gd name="connsiteY17186" fmla="*/ 3093452 h 6857997"/>
              <a:gd name="connsiteX17187" fmla="*/ 5989000 w 8851901"/>
              <a:gd name="connsiteY17187" fmla="*/ 3092658 h 6857997"/>
              <a:gd name="connsiteX17188" fmla="*/ 5993366 w 8851901"/>
              <a:gd name="connsiteY17188" fmla="*/ 3091866 h 6857997"/>
              <a:gd name="connsiteX17189" fmla="*/ 5996938 w 8851901"/>
              <a:gd name="connsiteY17189" fmla="*/ 3089484 h 6857997"/>
              <a:gd name="connsiteX17190" fmla="*/ 6000906 w 8851901"/>
              <a:gd name="connsiteY17190" fmla="*/ 3086309 h 6857997"/>
              <a:gd name="connsiteX17191" fmla="*/ 6005272 w 8851901"/>
              <a:gd name="connsiteY17191" fmla="*/ 3082737 h 6857997"/>
              <a:gd name="connsiteX17192" fmla="*/ 6013208 w 8851901"/>
              <a:gd name="connsiteY17192" fmla="*/ 3075197 h 6857997"/>
              <a:gd name="connsiteX17193" fmla="*/ 6017176 w 8851901"/>
              <a:gd name="connsiteY17193" fmla="*/ 3072023 h 6857997"/>
              <a:gd name="connsiteX17194" fmla="*/ 6021145 w 8851901"/>
              <a:gd name="connsiteY17194" fmla="*/ 3068451 h 6857997"/>
              <a:gd name="connsiteX17195" fmla="*/ 6024716 w 8851901"/>
              <a:gd name="connsiteY17195" fmla="*/ 3066466 h 6857997"/>
              <a:gd name="connsiteX17196" fmla="*/ 6028685 w 8851901"/>
              <a:gd name="connsiteY17196" fmla="*/ 3064879 h 6857997"/>
              <a:gd name="connsiteX17197" fmla="*/ 6031066 w 8851901"/>
              <a:gd name="connsiteY17197" fmla="*/ 3064482 h 6857997"/>
              <a:gd name="connsiteX17198" fmla="*/ 6033050 w 8851901"/>
              <a:gd name="connsiteY17198" fmla="*/ 3064482 h 6857997"/>
              <a:gd name="connsiteX17199" fmla="*/ 6035034 w 8851901"/>
              <a:gd name="connsiteY17199" fmla="*/ 3064879 h 6857997"/>
              <a:gd name="connsiteX17200" fmla="*/ 6037416 w 8851901"/>
              <a:gd name="connsiteY17200" fmla="*/ 3066070 h 6857997"/>
              <a:gd name="connsiteX17201" fmla="*/ 6039400 w 8851901"/>
              <a:gd name="connsiteY17201" fmla="*/ 3067657 h 6857997"/>
              <a:gd name="connsiteX17202" fmla="*/ 6041781 w 8851901"/>
              <a:gd name="connsiteY17202" fmla="*/ 3068847 h 6857997"/>
              <a:gd name="connsiteX17203" fmla="*/ 6043765 w 8851901"/>
              <a:gd name="connsiteY17203" fmla="*/ 3071229 h 6857997"/>
              <a:gd name="connsiteX17204" fmla="*/ 6046146 w 8851901"/>
              <a:gd name="connsiteY17204" fmla="*/ 3073610 h 6857997"/>
              <a:gd name="connsiteX17205" fmla="*/ 6047336 w 8851901"/>
              <a:gd name="connsiteY17205" fmla="*/ 3073610 h 6857997"/>
              <a:gd name="connsiteX17206" fmla="*/ 6047734 w 8851901"/>
              <a:gd name="connsiteY17206" fmla="*/ 3073212 h 6857997"/>
              <a:gd name="connsiteX17207" fmla="*/ 6048130 w 8851901"/>
              <a:gd name="connsiteY17207" fmla="*/ 3071229 h 6857997"/>
              <a:gd name="connsiteX17208" fmla="*/ 6048924 w 8851901"/>
              <a:gd name="connsiteY17208" fmla="*/ 3068451 h 6857997"/>
              <a:gd name="connsiteX17209" fmla="*/ 6048130 w 8851901"/>
              <a:gd name="connsiteY17209" fmla="*/ 3064879 h 6857997"/>
              <a:gd name="connsiteX17210" fmla="*/ 6047734 w 8851901"/>
              <a:gd name="connsiteY17210" fmla="*/ 3058133 h 6857997"/>
              <a:gd name="connsiteX17211" fmla="*/ 6048130 w 8851901"/>
              <a:gd name="connsiteY17211" fmla="*/ 3055355 h 6857997"/>
              <a:gd name="connsiteX17212" fmla="*/ 6048130 w 8851901"/>
              <a:gd name="connsiteY17212" fmla="*/ 3054958 h 6857997"/>
              <a:gd name="connsiteX17213" fmla="*/ 6049321 w 8851901"/>
              <a:gd name="connsiteY17213" fmla="*/ 3054164 h 6857997"/>
              <a:gd name="connsiteX17214" fmla="*/ 6053290 w 8851901"/>
              <a:gd name="connsiteY17214" fmla="*/ 3058133 h 6857997"/>
              <a:gd name="connsiteX17215" fmla="*/ 6057654 w 8851901"/>
              <a:gd name="connsiteY17215" fmla="*/ 3061307 h 6857997"/>
              <a:gd name="connsiteX17216" fmla="*/ 6061623 w 8851901"/>
              <a:gd name="connsiteY17216" fmla="*/ 3063688 h 6857997"/>
              <a:gd name="connsiteX17217" fmla="*/ 6065194 w 8851901"/>
              <a:gd name="connsiteY17217" fmla="*/ 3065672 h 6857997"/>
              <a:gd name="connsiteX17218" fmla="*/ 6069163 w 8851901"/>
              <a:gd name="connsiteY17218" fmla="*/ 3066863 h 6857997"/>
              <a:gd name="connsiteX17219" fmla="*/ 6072734 w 8851901"/>
              <a:gd name="connsiteY17219" fmla="*/ 3067657 h 6857997"/>
              <a:gd name="connsiteX17220" fmla="*/ 6075910 w 8851901"/>
              <a:gd name="connsiteY17220" fmla="*/ 3067657 h 6857997"/>
              <a:gd name="connsiteX17221" fmla="*/ 6079481 w 8851901"/>
              <a:gd name="connsiteY17221" fmla="*/ 3066863 h 6857997"/>
              <a:gd name="connsiteX17222" fmla="*/ 6083052 w 8851901"/>
              <a:gd name="connsiteY17222" fmla="*/ 3066070 h 6857997"/>
              <a:gd name="connsiteX17223" fmla="*/ 6086228 w 8851901"/>
              <a:gd name="connsiteY17223" fmla="*/ 3064482 h 6857997"/>
              <a:gd name="connsiteX17224" fmla="*/ 6089402 w 8851901"/>
              <a:gd name="connsiteY17224" fmla="*/ 3062498 h 6857997"/>
              <a:gd name="connsiteX17225" fmla="*/ 6092577 w 8851901"/>
              <a:gd name="connsiteY17225" fmla="*/ 3060513 h 6857997"/>
              <a:gd name="connsiteX17226" fmla="*/ 6095355 w 8851901"/>
              <a:gd name="connsiteY17226" fmla="*/ 3057735 h 6857997"/>
              <a:gd name="connsiteX17227" fmla="*/ 6098132 w 8851901"/>
              <a:gd name="connsiteY17227" fmla="*/ 3054958 h 6857997"/>
              <a:gd name="connsiteX17228" fmla="*/ 6103292 w 8851901"/>
              <a:gd name="connsiteY17228" fmla="*/ 3047814 h 6857997"/>
              <a:gd name="connsiteX17229" fmla="*/ 6105672 w 8851901"/>
              <a:gd name="connsiteY17229" fmla="*/ 3054958 h 6857997"/>
              <a:gd name="connsiteX17230" fmla="*/ 6108054 w 8851901"/>
              <a:gd name="connsiteY17230" fmla="*/ 3061307 h 6857997"/>
              <a:gd name="connsiteX17231" fmla="*/ 6110832 w 8851901"/>
              <a:gd name="connsiteY17231" fmla="*/ 3066070 h 6857997"/>
              <a:gd name="connsiteX17232" fmla="*/ 6113212 w 8851901"/>
              <a:gd name="connsiteY17232" fmla="*/ 3070435 h 6857997"/>
              <a:gd name="connsiteX17233" fmla="*/ 6115197 w 8851901"/>
              <a:gd name="connsiteY17233" fmla="*/ 3074403 h 6857997"/>
              <a:gd name="connsiteX17234" fmla="*/ 6117578 w 8851901"/>
              <a:gd name="connsiteY17234" fmla="*/ 3077181 h 6857997"/>
              <a:gd name="connsiteX17235" fmla="*/ 6119959 w 8851901"/>
              <a:gd name="connsiteY17235" fmla="*/ 3079562 h 6857997"/>
              <a:gd name="connsiteX17236" fmla="*/ 6122340 w 8851901"/>
              <a:gd name="connsiteY17236" fmla="*/ 3081547 h 6857997"/>
              <a:gd name="connsiteX17237" fmla="*/ 6124721 w 8851901"/>
              <a:gd name="connsiteY17237" fmla="*/ 3083134 h 6857997"/>
              <a:gd name="connsiteX17238" fmla="*/ 6127102 w 8851901"/>
              <a:gd name="connsiteY17238" fmla="*/ 3083531 h 6857997"/>
              <a:gd name="connsiteX17239" fmla="*/ 6129484 w 8851901"/>
              <a:gd name="connsiteY17239" fmla="*/ 3083928 h 6857997"/>
              <a:gd name="connsiteX17240" fmla="*/ 6132261 w 8851901"/>
              <a:gd name="connsiteY17240" fmla="*/ 3083928 h 6857997"/>
              <a:gd name="connsiteX17241" fmla="*/ 6137024 w 8851901"/>
              <a:gd name="connsiteY17241" fmla="*/ 3083531 h 6857997"/>
              <a:gd name="connsiteX17242" fmla="*/ 6141786 w 8851901"/>
              <a:gd name="connsiteY17242" fmla="*/ 3081943 h 6857997"/>
              <a:gd name="connsiteX17243" fmla="*/ 6152500 w 8851901"/>
              <a:gd name="connsiteY17243" fmla="*/ 3077578 h 6857997"/>
              <a:gd name="connsiteX17244" fmla="*/ 6158056 w 8851901"/>
              <a:gd name="connsiteY17244" fmla="*/ 3076388 h 6857997"/>
              <a:gd name="connsiteX17245" fmla="*/ 6163612 w 8851901"/>
              <a:gd name="connsiteY17245" fmla="*/ 3075197 h 6857997"/>
              <a:gd name="connsiteX17246" fmla="*/ 6166390 w 8851901"/>
              <a:gd name="connsiteY17246" fmla="*/ 3074800 h 6857997"/>
              <a:gd name="connsiteX17247" fmla="*/ 6169168 w 8851901"/>
              <a:gd name="connsiteY17247" fmla="*/ 3075197 h 6857997"/>
              <a:gd name="connsiteX17248" fmla="*/ 6171946 w 8851901"/>
              <a:gd name="connsiteY17248" fmla="*/ 3075594 h 6857997"/>
              <a:gd name="connsiteX17249" fmla="*/ 6175517 w 8851901"/>
              <a:gd name="connsiteY17249" fmla="*/ 3076785 h 6857997"/>
              <a:gd name="connsiteX17250" fmla="*/ 6178295 w 8851901"/>
              <a:gd name="connsiteY17250" fmla="*/ 3078372 h 6857997"/>
              <a:gd name="connsiteX17251" fmla="*/ 6181470 w 8851901"/>
              <a:gd name="connsiteY17251" fmla="*/ 3080753 h 6857997"/>
              <a:gd name="connsiteX17252" fmla="*/ 6184644 w 8851901"/>
              <a:gd name="connsiteY17252" fmla="*/ 3083134 h 6857997"/>
              <a:gd name="connsiteX17253" fmla="*/ 6187820 w 8851901"/>
              <a:gd name="connsiteY17253" fmla="*/ 3086309 h 6857997"/>
              <a:gd name="connsiteX17254" fmla="*/ 6189406 w 8851901"/>
              <a:gd name="connsiteY17254" fmla="*/ 3083134 h 6857997"/>
              <a:gd name="connsiteX17255" fmla="*/ 6191391 w 8851901"/>
              <a:gd name="connsiteY17255" fmla="*/ 3079960 h 6857997"/>
              <a:gd name="connsiteX17256" fmla="*/ 6194169 w 8851901"/>
              <a:gd name="connsiteY17256" fmla="*/ 3077181 h 6857997"/>
              <a:gd name="connsiteX17257" fmla="*/ 6196550 w 8851901"/>
              <a:gd name="connsiteY17257" fmla="*/ 3075197 h 6857997"/>
              <a:gd name="connsiteX17258" fmla="*/ 6199328 w 8851901"/>
              <a:gd name="connsiteY17258" fmla="*/ 3073212 h 6857997"/>
              <a:gd name="connsiteX17259" fmla="*/ 6202106 w 8851901"/>
              <a:gd name="connsiteY17259" fmla="*/ 3072023 h 6857997"/>
              <a:gd name="connsiteX17260" fmla="*/ 6205280 w 8851901"/>
              <a:gd name="connsiteY17260" fmla="*/ 3070832 h 6857997"/>
              <a:gd name="connsiteX17261" fmla="*/ 6208455 w 8851901"/>
              <a:gd name="connsiteY17261" fmla="*/ 3070038 h 6857997"/>
              <a:gd name="connsiteX17262" fmla="*/ 6204090 w 8851901"/>
              <a:gd name="connsiteY17262" fmla="*/ 3064482 h 6857997"/>
              <a:gd name="connsiteX17263" fmla="*/ 6200915 w 8851901"/>
              <a:gd name="connsiteY17263" fmla="*/ 3059323 h 6857997"/>
              <a:gd name="connsiteX17264" fmla="*/ 6199328 w 8851901"/>
              <a:gd name="connsiteY17264" fmla="*/ 3056148 h 6857997"/>
              <a:gd name="connsiteX17265" fmla="*/ 6198931 w 8851901"/>
              <a:gd name="connsiteY17265" fmla="*/ 3053767 h 6857997"/>
              <a:gd name="connsiteX17266" fmla="*/ 6198931 w 8851901"/>
              <a:gd name="connsiteY17266" fmla="*/ 3051386 h 6857997"/>
              <a:gd name="connsiteX17267" fmla="*/ 6199724 w 8851901"/>
              <a:gd name="connsiteY17267" fmla="*/ 3049006 h 6857997"/>
              <a:gd name="connsiteX17268" fmla="*/ 6196946 w 8851901"/>
              <a:gd name="connsiteY17268" fmla="*/ 3045036 h 6857997"/>
              <a:gd name="connsiteX17269" fmla="*/ 6193375 w 8851901"/>
              <a:gd name="connsiteY17269" fmla="*/ 3042259 h 6857997"/>
              <a:gd name="connsiteX17270" fmla="*/ 6190200 w 8851901"/>
              <a:gd name="connsiteY17270" fmla="*/ 3040275 h 6857997"/>
              <a:gd name="connsiteX17271" fmla="*/ 6187026 w 8851901"/>
              <a:gd name="connsiteY17271" fmla="*/ 3038688 h 6857997"/>
              <a:gd name="connsiteX17272" fmla="*/ 6184248 w 8851901"/>
              <a:gd name="connsiteY17272" fmla="*/ 3037100 h 6857997"/>
              <a:gd name="connsiteX17273" fmla="*/ 6181470 w 8851901"/>
              <a:gd name="connsiteY17273" fmla="*/ 3036702 h 6857997"/>
              <a:gd name="connsiteX17274" fmla="*/ 6178692 w 8851901"/>
              <a:gd name="connsiteY17274" fmla="*/ 3036702 h 6857997"/>
              <a:gd name="connsiteX17275" fmla="*/ 6175914 w 8851901"/>
              <a:gd name="connsiteY17275" fmla="*/ 3037100 h 6857997"/>
              <a:gd name="connsiteX17276" fmla="*/ 6173533 w 8851901"/>
              <a:gd name="connsiteY17276" fmla="*/ 3037894 h 6857997"/>
              <a:gd name="connsiteX17277" fmla="*/ 6171548 w 8851901"/>
              <a:gd name="connsiteY17277" fmla="*/ 3038688 h 6857997"/>
              <a:gd name="connsiteX17278" fmla="*/ 6169564 w 8851901"/>
              <a:gd name="connsiteY17278" fmla="*/ 3040275 h 6857997"/>
              <a:gd name="connsiteX17279" fmla="*/ 6167580 w 8851901"/>
              <a:gd name="connsiteY17279" fmla="*/ 3041466 h 6857997"/>
              <a:gd name="connsiteX17280" fmla="*/ 6164802 w 8851901"/>
              <a:gd name="connsiteY17280" fmla="*/ 3045036 h 6857997"/>
              <a:gd name="connsiteX17281" fmla="*/ 6162422 w 8851901"/>
              <a:gd name="connsiteY17281" fmla="*/ 3049006 h 6857997"/>
              <a:gd name="connsiteX17282" fmla="*/ 6160834 w 8851901"/>
              <a:gd name="connsiteY17282" fmla="*/ 3045434 h 6857997"/>
              <a:gd name="connsiteX17283" fmla="*/ 6159246 w 8851901"/>
              <a:gd name="connsiteY17283" fmla="*/ 3042655 h 6857997"/>
              <a:gd name="connsiteX17284" fmla="*/ 6158850 w 8851901"/>
              <a:gd name="connsiteY17284" fmla="*/ 3039877 h 6857997"/>
              <a:gd name="connsiteX17285" fmla="*/ 6158453 w 8851901"/>
              <a:gd name="connsiteY17285" fmla="*/ 3036702 h 6857997"/>
              <a:gd name="connsiteX17286" fmla="*/ 6158453 w 8851901"/>
              <a:gd name="connsiteY17286" fmla="*/ 3033925 h 6857997"/>
              <a:gd name="connsiteX17287" fmla="*/ 6158850 w 8851901"/>
              <a:gd name="connsiteY17287" fmla="*/ 3031543 h 6857997"/>
              <a:gd name="connsiteX17288" fmla="*/ 6159246 w 8851901"/>
              <a:gd name="connsiteY17288" fmla="*/ 3029162 h 6857997"/>
              <a:gd name="connsiteX17289" fmla="*/ 6160437 w 8851901"/>
              <a:gd name="connsiteY17289" fmla="*/ 3026384 h 6857997"/>
              <a:gd name="connsiteX17290" fmla="*/ 6161628 w 8851901"/>
              <a:gd name="connsiteY17290" fmla="*/ 3024400 h 6857997"/>
              <a:gd name="connsiteX17291" fmla="*/ 6163215 w 8851901"/>
              <a:gd name="connsiteY17291" fmla="*/ 3022019 h 6857997"/>
              <a:gd name="connsiteX17292" fmla="*/ 6167184 w 8851901"/>
              <a:gd name="connsiteY17292" fmla="*/ 3018844 h 6857997"/>
              <a:gd name="connsiteX17293" fmla="*/ 6171548 w 8851901"/>
              <a:gd name="connsiteY17293" fmla="*/ 3015273 h 6857997"/>
              <a:gd name="connsiteX17294" fmla="*/ 6177104 w 8851901"/>
              <a:gd name="connsiteY17294" fmla="*/ 3012892 h 6857997"/>
              <a:gd name="connsiteX17295" fmla="*/ 6183454 w 8851901"/>
              <a:gd name="connsiteY17295" fmla="*/ 3010510 h 6857997"/>
              <a:gd name="connsiteX17296" fmla="*/ 6189406 w 8851901"/>
              <a:gd name="connsiteY17296" fmla="*/ 3008923 h 6857997"/>
              <a:gd name="connsiteX17297" fmla="*/ 6195756 w 8851901"/>
              <a:gd name="connsiteY17297" fmla="*/ 3007335 h 6857997"/>
              <a:gd name="connsiteX17298" fmla="*/ 6202900 w 8851901"/>
              <a:gd name="connsiteY17298" fmla="*/ 3006939 h 6857997"/>
              <a:gd name="connsiteX17299" fmla="*/ 6209646 w 8851901"/>
              <a:gd name="connsiteY17299" fmla="*/ 3006542 h 6857997"/>
              <a:gd name="connsiteX17300" fmla="*/ 6215995 w 8851901"/>
              <a:gd name="connsiteY17300" fmla="*/ 3006939 h 6857997"/>
              <a:gd name="connsiteX17301" fmla="*/ 6222344 w 8851901"/>
              <a:gd name="connsiteY17301" fmla="*/ 3008129 h 6857997"/>
              <a:gd name="connsiteX17302" fmla="*/ 6227900 w 8851901"/>
              <a:gd name="connsiteY17302" fmla="*/ 3009320 h 6857997"/>
              <a:gd name="connsiteX17303" fmla="*/ 6231472 w 8851901"/>
              <a:gd name="connsiteY17303" fmla="*/ 3016860 h 6857997"/>
              <a:gd name="connsiteX17304" fmla="*/ 6235044 w 8851901"/>
              <a:gd name="connsiteY17304" fmla="*/ 3023607 h 6857997"/>
              <a:gd name="connsiteX17305" fmla="*/ 6237028 w 8851901"/>
              <a:gd name="connsiteY17305" fmla="*/ 3025988 h 6857997"/>
              <a:gd name="connsiteX17306" fmla="*/ 6238616 w 8851901"/>
              <a:gd name="connsiteY17306" fmla="*/ 3027972 h 6857997"/>
              <a:gd name="connsiteX17307" fmla="*/ 6240202 w 8851901"/>
              <a:gd name="connsiteY17307" fmla="*/ 3029162 h 6857997"/>
              <a:gd name="connsiteX17308" fmla="*/ 6242187 w 8851901"/>
              <a:gd name="connsiteY17308" fmla="*/ 3029560 h 6857997"/>
              <a:gd name="connsiteX17309" fmla="*/ 6243378 w 8851901"/>
              <a:gd name="connsiteY17309" fmla="*/ 3034322 h 6857997"/>
              <a:gd name="connsiteX17310" fmla="*/ 6243774 w 8851901"/>
              <a:gd name="connsiteY17310" fmla="*/ 3038688 h 6857997"/>
              <a:gd name="connsiteX17311" fmla="*/ 6243774 w 8851901"/>
              <a:gd name="connsiteY17311" fmla="*/ 3042259 h 6857997"/>
              <a:gd name="connsiteX17312" fmla="*/ 6243378 w 8851901"/>
              <a:gd name="connsiteY17312" fmla="*/ 3045036 h 6857997"/>
              <a:gd name="connsiteX17313" fmla="*/ 6242187 w 8851901"/>
              <a:gd name="connsiteY17313" fmla="*/ 3047021 h 6857997"/>
              <a:gd name="connsiteX17314" fmla="*/ 6241393 w 8851901"/>
              <a:gd name="connsiteY17314" fmla="*/ 3048607 h 6857997"/>
              <a:gd name="connsiteX17315" fmla="*/ 6239806 w 8851901"/>
              <a:gd name="connsiteY17315" fmla="*/ 3049402 h 6857997"/>
              <a:gd name="connsiteX17316" fmla="*/ 6238218 w 8851901"/>
              <a:gd name="connsiteY17316" fmla="*/ 3050593 h 6857997"/>
              <a:gd name="connsiteX17317" fmla="*/ 6235440 w 8851901"/>
              <a:gd name="connsiteY17317" fmla="*/ 3050989 h 6857997"/>
              <a:gd name="connsiteX17318" fmla="*/ 6231869 w 8851901"/>
              <a:gd name="connsiteY17318" fmla="*/ 3051386 h 6857997"/>
              <a:gd name="connsiteX17319" fmla="*/ 6229488 w 8851901"/>
              <a:gd name="connsiteY17319" fmla="*/ 3051782 h 6857997"/>
              <a:gd name="connsiteX17320" fmla="*/ 6228694 w 8851901"/>
              <a:gd name="connsiteY17320" fmla="*/ 3052180 h 6857997"/>
              <a:gd name="connsiteX17321" fmla="*/ 6227900 w 8851901"/>
              <a:gd name="connsiteY17321" fmla="*/ 3053370 h 6857997"/>
              <a:gd name="connsiteX17322" fmla="*/ 6225122 w 8851901"/>
              <a:gd name="connsiteY17322" fmla="*/ 3051782 h 6857997"/>
              <a:gd name="connsiteX17323" fmla="*/ 6223138 w 8851901"/>
              <a:gd name="connsiteY17323" fmla="*/ 3049402 h 6857997"/>
              <a:gd name="connsiteX17324" fmla="*/ 6221948 w 8851901"/>
              <a:gd name="connsiteY17324" fmla="*/ 3047418 h 6857997"/>
              <a:gd name="connsiteX17325" fmla="*/ 6220360 w 8851901"/>
              <a:gd name="connsiteY17325" fmla="*/ 3045434 h 6857997"/>
              <a:gd name="connsiteX17326" fmla="*/ 6219170 w 8851901"/>
              <a:gd name="connsiteY17326" fmla="*/ 3043053 h 6857997"/>
              <a:gd name="connsiteX17327" fmla="*/ 6218773 w 8851901"/>
              <a:gd name="connsiteY17327" fmla="*/ 3041068 h 6857997"/>
              <a:gd name="connsiteX17328" fmla="*/ 6218773 w 8851901"/>
              <a:gd name="connsiteY17328" fmla="*/ 3039083 h 6857997"/>
              <a:gd name="connsiteX17329" fmla="*/ 6218773 w 8851901"/>
              <a:gd name="connsiteY17329" fmla="*/ 3037100 h 6857997"/>
              <a:gd name="connsiteX17330" fmla="*/ 6219964 w 8851901"/>
              <a:gd name="connsiteY17330" fmla="*/ 3035115 h 6857997"/>
              <a:gd name="connsiteX17331" fmla="*/ 6220758 w 8851901"/>
              <a:gd name="connsiteY17331" fmla="*/ 3034322 h 6857997"/>
              <a:gd name="connsiteX17332" fmla="*/ 6221948 w 8851901"/>
              <a:gd name="connsiteY17332" fmla="*/ 3032735 h 6857997"/>
              <a:gd name="connsiteX17333" fmla="*/ 6223138 w 8851901"/>
              <a:gd name="connsiteY17333" fmla="*/ 3032336 h 6857997"/>
              <a:gd name="connsiteX17334" fmla="*/ 6225122 w 8851901"/>
              <a:gd name="connsiteY17334" fmla="*/ 3031941 h 6857997"/>
              <a:gd name="connsiteX17335" fmla="*/ 6227107 w 8851901"/>
              <a:gd name="connsiteY17335" fmla="*/ 3032336 h 6857997"/>
              <a:gd name="connsiteX17336" fmla="*/ 6229091 w 8851901"/>
              <a:gd name="connsiteY17336" fmla="*/ 3032735 h 6857997"/>
              <a:gd name="connsiteX17337" fmla="*/ 6231472 w 8851901"/>
              <a:gd name="connsiteY17337" fmla="*/ 3034322 h 6857997"/>
              <a:gd name="connsiteX17338" fmla="*/ 6229488 w 8851901"/>
              <a:gd name="connsiteY17338" fmla="*/ 3031941 h 6857997"/>
              <a:gd name="connsiteX17339" fmla="*/ 6227107 w 8851901"/>
              <a:gd name="connsiteY17339" fmla="*/ 3030354 h 6857997"/>
              <a:gd name="connsiteX17340" fmla="*/ 6222742 w 8851901"/>
              <a:gd name="connsiteY17340" fmla="*/ 3027972 h 6857997"/>
              <a:gd name="connsiteX17341" fmla="*/ 6220758 w 8851901"/>
              <a:gd name="connsiteY17341" fmla="*/ 3025988 h 6857997"/>
              <a:gd name="connsiteX17342" fmla="*/ 6218376 w 8851901"/>
              <a:gd name="connsiteY17342" fmla="*/ 3023607 h 6857997"/>
              <a:gd name="connsiteX17343" fmla="*/ 6216392 w 8851901"/>
              <a:gd name="connsiteY17343" fmla="*/ 3020035 h 6857997"/>
              <a:gd name="connsiteX17344" fmla="*/ 6214011 w 8851901"/>
              <a:gd name="connsiteY17344" fmla="*/ 3015273 h 6857997"/>
              <a:gd name="connsiteX17345" fmla="*/ 6212424 w 8851901"/>
              <a:gd name="connsiteY17345" fmla="*/ 3016463 h 6857997"/>
              <a:gd name="connsiteX17346" fmla="*/ 6210836 w 8851901"/>
              <a:gd name="connsiteY17346" fmla="*/ 3017257 h 6857997"/>
              <a:gd name="connsiteX17347" fmla="*/ 6209249 w 8851901"/>
              <a:gd name="connsiteY17347" fmla="*/ 3019242 h 6857997"/>
              <a:gd name="connsiteX17348" fmla="*/ 6208058 w 8851901"/>
              <a:gd name="connsiteY17348" fmla="*/ 3022019 h 6857997"/>
              <a:gd name="connsiteX17349" fmla="*/ 6207662 w 8851901"/>
              <a:gd name="connsiteY17349" fmla="*/ 3025590 h 6857997"/>
              <a:gd name="connsiteX17350" fmla="*/ 6206074 w 8851901"/>
              <a:gd name="connsiteY17350" fmla="*/ 3032336 h 6857997"/>
              <a:gd name="connsiteX17351" fmla="*/ 6205280 w 8851901"/>
              <a:gd name="connsiteY17351" fmla="*/ 3035115 h 6857997"/>
              <a:gd name="connsiteX17352" fmla="*/ 6203693 w 8851901"/>
              <a:gd name="connsiteY17352" fmla="*/ 3038289 h 6857997"/>
              <a:gd name="connsiteX17353" fmla="*/ 6206074 w 8851901"/>
              <a:gd name="connsiteY17353" fmla="*/ 3039083 h 6857997"/>
              <a:gd name="connsiteX17354" fmla="*/ 6208058 w 8851901"/>
              <a:gd name="connsiteY17354" fmla="*/ 3040275 h 6857997"/>
              <a:gd name="connsiteX17355" fmla="*/ 6212027 w 8851901"/>
              <a:gd name="connsiteY17355" fmla="*/ 3043053 h 6857997"/>
              <a:gd name="connsiteX17356" fmla="*/ 6214408 w 8851901"/>
              <a:gd name="connsiteY17356" fmla="*/ 3047021 h 6857997"/>
              <a:gd name="connsiteX17357" fmla="*/ 6216392 w 8851901"/>
              <a:gd name="connsiteY17357" fmla="*/ 3050989 h 6857997"/>
              <a:gd name="connsiteX17358" fmla="*/ 6217980 w 8851901"/>
              <a:gd name="connsiteY17358" fmla="*/ 3055355 h 6857997"/>
              <a:gd name="connsiteX17359" fmla="*/ 6218376 w 8851901"/>
              <a:gd name="connsiteY17359" fmla="*/ 3060117 h 6857997"/>
              <a:gd name="connsiteX17360" fmla="*/ 6218376 w 8851901"/>
              <a:gd name="connsiteY17360" fmla="*/ 3064482 h 6857997"/>
              <a:gd name="connsiteX17361" fmla="*/ 6218376 w 8851901"/>
              <a:gd name="connsiteY17361" fmla="*/ 3069245 h 6857997"/>
              <a:gd name="connsiteX17362" fmla="*/ 6224329 w 8851901"/>
              <a:gd name="connsiteY17362" fmla="*/ 3070038 h 6857997"/>
              <a:gd name="connsiteX17363" fmla="*/ 6230678 w 8851901"/>
              <a:gd name="connsiteY17363" fmla="*/ 3071229 h 6857997"/>
              <a:gd name="connsiteX17364" fmla="*/ 6236234 w 8851901"/>
              <a:gd name="connsiteY17364" fmla="*/ 3072816 h 6857997"/>
              <a:gd name="connsiteX17365" fmla="*/ 6242187 w 8851901"/>
              <a:gd name="connsiteY17365" fmla="*/ 3075197 h 6857997"/>
              <a:gd name="connsiteX17366" fmla="*/ 6243378 w 8851901"/>
              <a:gd name="connsiteY17366" fmla="*/ 3073212 h 6857997"/>
              <a:gd name="connsiteX17367" fmla="*/ 6244171 w 8851901"/>
              <a:gd name="connsiteY17367" fmla="*/ 3071229 h 6857997"/>
              <a:gd name="connsiteX17368" fmla="*/ 6244568 w 8851901"/>
              <a:gd name="connsiteY17368" fmla="*/ 3068847 h 6857997"/>
              <a:gd name="connsiteX17369" fmla="*/ 6244568 w 8851901"/>
              <a:gd name="connsiteY17369" fmla="*/ 3066070 h 6857997"/>
              <a:gd name="connsiteX17370" fmla="*/ 6244171 w 8851901"/>
              <a:gd name="connsiteY17370" fmla="*/ 3059720 h 6857997"/>
              <a:gd name="connsiteX17371" fmla="*/ 6244568 w 8851901"/>
              <a:gd name="connsiteY17371" fmla="*/ 3053767 h 6857997"/>
              <a:gd name="connsiteX17372" fmla="*/ 6246552 w 8851901"/>
              <a:gd name="connsiteY17372" fmla="*/ 3052973 h 6857997"/>
              <a:gd name="connsiteX17373" fmla="*/ 6248140 w 8851901"/>
              <a:gd name="connsiteY17373" fmla="*/ 3052973 h 6857997"/>
              <a:gd name="connsiteX17374" fmla="*/ 6248933 w 8851901"/>
              <a:gd name="connsiteY17374" fmla="*/ 3053767 h 6857997"/>
              <a:gd name="connsiteX17375" fmla="*/ 6249330 w 8851901"/>
              <a:gd name="connsiteY17375" fmla="*/ 3055752 h 6857997"/>
              <a:gd name="connsiteX17376" fmla="*/ 6250124 w 8851901"/>
              <a:gd name="connsiteY17376" fmla="*/ 3061705 h 6857997"/>
              <a:gd name="connsiteX17377" fmla="*/ 6251314 w 8851901"/>
              <a:gd name="connsiteY17377" fmla="*/ 3065672 h 6857997"/>
              <a:gd name="connsiteX17378" fmla="*/ 6252902 w 8851901"/>
              <a:gd name="connsiteY17378" fmla="*/ 3070038 h 6857997"/>
              <a:gd name="connsiteX17379" fmla="*/ 6254489 w 8851901"/>
              <a:gd name="connsiteY17379" fmla="*/ 3069245 h 6857997"/>
              <a:gd name="connsiteX17380" fmla="*/ 6254886 w 8851901"/>
              <a:gd name="connsiteY17380" fmla="*/ 3068451 h 6857997"/>
              <a:gd name="connsiteX17381" fmla="*/ 6256474 w 8851901"/>
              <a:gd name="connsiteY17381" fmla="*/ 3066466 h 6857997"/>
              <a:gd name="connsiteX17382" fmla="*/ 6256870 w 8851901"/>
              <a:gd name="connsiteY17382" fmla="*/ 3063688 h 6857997"/>
              <a:gd name="connsiteX17383" fmla="*/ 6257267 w 8851901"/>
              <a:gd name="connsiteY17383" fmla="*/ 3060513 h 6857997"/>
              <a:gd name="connsiteX17384" fmla="*/ 6257664 w 8851901"/>
              <a:gd name="connsiteY17384" fmla="*/ 3057735 h 6857997"/>
              <a:gd name="connsiteX17385" fmla="*/ 6258458 w 8851901"/>
              <a:gd name="connsiteY17385" fmla="*/ 3055355 h 6857997"/>
              <a:gd name="connsiteX17386" fmla="*/ 6259251 w 8851901"/>
              <a:gd name="connsiteY17386" fmla="*/ 3053370 h 6857997"/>
              <a:gd name="connsiteX17387" fmla="*/ 6260442 w 8851901"/>
              <a:gd name="connsiteY17387" fmla="*/ 3052180 h 6857997"/>
              <a:gd name="connsiteX17388" fmla="*/ 6261632 w 8851901"/>
              <a:gd name="connsiteY17388" fmla="*/ 3051782 h 6857997"/>
              <a:gd name="connsiteX17389" fmla="*/ 6260442 w 8851901"/>
              <a:gd name="connsiteY17389" fmla="*/ 3049799 h 6857997"/>
              <a:gd name="connsiteX17390" fmla="*/ 6259251 w 8851901"/>
              <a:gd name="connsiteY17390" fmla="*/ 3049006 h 6857997"/>
              <a:gd name="connsiteX17391" fmla="*/ 6258458 w 8851901"/>
              <a:gd name="connsiteY17391" fmla="*/ 3048607 h 6857997"/>
              <a:gd name="connsiteX17392" fmla="*/ 6257267 w 8851901"/>
              <a:gd name="connsiteY17392" fmla="*/ 3047814 h 6857997"/>
              <a:gd name="connsiteX17393" fmla="*/ 6254886 w 8851901"/>
              <a:gd name="connsiteY17393" fmla="*/ 3049006 h 6857997"/>
              <a:gd name="connsiteX17394" fmla="*/ 6252902 w 8851901"/>
              <a:gd name="connsiteY17394" fmla="*/ 3049402 h 6857997"/>
              <a:gd name="connsiteX17395" fmla="*/ 6254489 w 8851901"/>
              <a:gd name="connsiteY17395" fmla="*/ 3046623 h 6857997"/>
              <a:gd name="connsiteX17396" fmla="*/ 6255680 w 8851901"/>
              <a:gd name="connsiteY17396" fmla="*/ 3044242 h 6857997"/>
              <a:gd name="connsiteX17397" fmla="*/ 6257267 w 8851901"/>
              <a:gd name="connsiteY17397" fmla="*/ 3041466 h 6857997"/>
              <a:gd name="connsiteX17398" fmla="*/ 6259251 w 8851901"/>
              <a:gd name="connsiteY17398" fmla="*/ 3039877 h 6857997"/>
              <a:gd name="connsiteX17399" fmla="*/ 6263616 w 8851901"/>
              <a:gd name="connsiteY17399" fmla="*/ 3036702 h 6857997"/>
              <a:gd name="connsiteX17400" fmla="*/ 6268378 w 8851901"/>
              <a:gd name="connsiteY17400" fmla="*/ 3033925 h 6857997"/>
              <a:gd name="connsiteX17401" fmla="*/ 6273538 w 8851901"/>
              <a:gd name="connsiteY17401" fmla="*/ 3032336 h 6857997"/>
              <a:gd name="connsiteX17402" fmla="*/ 6278696 w 8851901"/>
              <a:gd name="connsiteY17402" fmla="*/ 3030354 h 6857997"/>
              <a:gd name="connsiteX17403" fmla="*/ 6289412 w 8851901"/>
              <a:gd name="connsiteY17403" fmla="*/ 3027972 h 6857997"/>
              <a:gd name="connsiteX17404" fmla="*/ 6278696 w 8851901"/>
              <a:gd name="connsiteY17404" fmla="*/ 3016463 h 6857997"/>
              <a:gd name="connsiteX17405" fmla="*/ 6273538 w 8851901"/>
              <a:gd name="connsiteY17405" fmla="*/ 3010114 h 6857997"/>
              <a:gd name="connsiteX17406" fmla="*/ 6268378 w 8851901"/>
              <a:gd name="connsiteY17406" fmla="*/ 3004161 h 6857997"/>
              <a:gd name="connsiteX17407" fmla="*/ 6264807 w 8851901"/>
              <a:gd name="connsiteY17407" fmla="*/ 2998605 h 6857997"/>
              <a:gd name="connsiteX17408" fmla="*/ 6263616 w 8851901"/>
              <a:gd name="connsiteY17408" fmla="*/ 2996224 h 6857997"/>
              <a:gd name="connsiteX17409" fmla="*/ 6263220 w 8851901"/>
              <a:gd name="connsiteY17409" fmla="*/ 2994240 h 6857997"/>
              <a:gd name="connsiteX17410" fmla="*/ 6262823 w 8851901"/>
              <a:gd name="connsiteY17410" fmla="*/ 2992255 h 6857997"/>
              <a:gd name="connsiteX17411" fmla="*/ 6263220 w 8851901"/>
              <a:gd name="connsiteY17411" fmla="*/ 2991064 h 6857997"/>
              <a:gd name="connsiteX17412" fmla="*/ 6264807 w 8851901"/>
              <a:gd name="connsiteY17412" fmla="*/ 2989477 h 6857997"/>
              <a:gd name="connsiteX17413" fmla="*/ 6266394 w 8851901"/>
              <a:gd name="connsiteY17413" fmla="*/ 2989081 h 6857997"/>
              <a:gd name="connsiteX17414" fmla="*/ 6263616 w 8851901"/>
              <a:gd name="connsiteY17414" fmla="*/ 2986700 h 6857997"/>
              <a:gd name="connsiteX17415" fmla="*/ 6261236 w 8851901"/>
              <a:gd name="connsiteY17415" fmla="*/ 2985112 h 6857997"/>
              <a:gd name="connsiteX17416" fmla="*/ 6258458 w 8851901"/>
              <a:gd name="connsiteY17416" fmla="*/ 2984715 h 6857997"/>
              <a:gd name="connsiteX17417" fmla="*/ 6255680 w 8851901"/>
              <a:gd name="connsiteY17417" fmla="*/ 2984715 h 6857997"/>
              <a:gd name="connsiteX17418" fmla="*/ 6254092 w 8851901"/>
              <a:gd name="connsiteY17418" fmla="*/ 2985112 h 6857997"/>
              <a:gd name="connsiteX17419" fmla="*/ 6251314 w 8851901"/>
              <a:gd name="connsiteY17419" fmla="*/ 2985905 h 6857997"/>
              <a:gd name="connsiteX17420" fmla="*/ 6248933 w 8851901"/>
              <a:gd name="connsiteY17420" fmla="*/ 2987493 h 6857997"/>
              <a:gd name="connsiteX17421" fmla="*/ 6246949 w 8851901"/>
              <a:gd name="connsiteY17421" fmla="*/ 2989477 h 6857997"/>
              <a:gd name="connsiteX17422" fmla="*/ 6243378 w 8851901"/>
              <a:gd name="connsiteY17422" fmla="*/ 2993843 h 6857997"/>
              <a:gd name="connsiteX17423" fmla="*/ 6240202 w 8851901"/>
              <a:gd name="connsiteY17423" fmla="*/ 2998605 h 6857997"/>
              <a:gd name="connsiteX17424" fmla="*/ 6237425 w 8851901"/>
              <a:gd name="connsiteY17424" fmla="*/ 3002970 h 6857997"/>
              <a:gd name="connsiteX17425" fmla="*/ 6235044 w 8851901"/>
              <a:gd name="connsiteY17425" fmla="*/ 3006145 h 6857997"/>
              <a:gd name="connsiteX17426" fmla="*/ 6232662 w 8851901"/>
              <a:gd name="connsiteY17426" fmla="*/ 2999399 h 6857997"/>
              <a:gd name="connsiteX17427" fmla="*/ 6231472 w 8851901"/>
              <a:gd name="connsiteY17427" fmla="*/ 2993446 h 6857997"/>
              <a:gd name="connsiteX17428" fmla="*/ 6231076 w 8851901"/>
              <a:gd name="connsiteY17428" fmla="*/ 2988684 h 6857997"/>
              <a:gd name="connsiteX17429" fmla="*/ 6231472 w 8851901"/>
              <a:gd name="connsiteY17429" fmla="*/ 2985112 h 6857997"/>
              <a:gd name="connsiteX17430" fmla="*/ 6233060 w 8851901"/>
              <a:gd name="connsiteY17430" fmla="*/ 2982334 h 6857997"/>
              <a:gd name="connsiteX17431" fmla="*/ 6235044 w 8851901"/>
              <a:gd name="connsiteY17431" fmla="*/ 2979952 h 6857997"/>
              <a:gd name="connsiteX17432" fmla="*/ 6237425 w 8851901"/>
              <a:gd name="connsiteY17432" fmla="*/ 2978366 h 6857997"/>
              <a:gd name="connsiteX17433" fmla="*/ 6240202 w 8851901"/>
              <a:gd name="connsiteY17433" fmla="*/ 2977175 h 6857997"/>
              <a:gd name="connsiteX17434" fmla="*/ 6243378 w 8851901"/>
              <a:gd name="connsiteY17434" fmla="*/ 2976779 h 6857997"/>
              <a:gd name="connsiteX17435" fmla="*/ 6246949 w 8851901"/>
              <a:gd name="connsiteY17435" fmla="*/ 2976779 h 6857997"/>
              <a:gd name="connsiteX17436" fmla="*/ 6254886 w 8851901"/>
              <a:gd name="connsiteY17436" fmla="*/ 2977175 h 6857997"/>
              <a:gd name="connsiteX17437" fmla="*/ 6262823 w 8851901"/>
              <a:gd name="connsiteY17437" fmla="*/ 2977969 h 6857997"/>
              <a:gd name="connsiteX17438" fmla="*/ 6269569 w 8851901"/>
              <a:gd name="connsiteY17438" fmla="*/ 2977969 h 6857997"/>
              <a:gd name="connsiteX17439" fmla="*/ 6272744 w 8851901"/>
              <a:gd name="connsiteY17439" fmla="*/ 2983128 h 6857997"/>
              <a:gd name="connsiteX17440" fmla="*/ 6274331 w 8851901"/>
              <a:gd name="connsiteY17440" fmla="*/ 2987890 h 6857997"/>
              <a:gd name="connsiteX17441" fmla="*/ 6274728 w 8851901"/>
              <a:gd name="connsiteY17441" fmla="*/ 2989477 h 6857997"/>
              <a:gd name="connsiteX17442" fmla="*/ 6274728 w 8851901"/>
              <a:gd name="connsiteY17442" fmla="*/ 2991462 h 6857997"/>
              <a:gd name="connsiteX17443" fmla="*/ 6274331 w 8851901"/>
              <a:gd name="connsiteY17443" fmla="*/ 2993049 h 6857997"/>
              <a:gd name="connsiteX17444" fmla="*/ 6273934 w 8851901"/>
              <a:gd name="connsiteY17444" fmla="*/ 2993843 h 6857997"/>
              <a:gd name="connsiteX17445" fmla="*/ 6277109 w 8851901"/>
              <a:gd name="connsiteY17445" fmla="*/ 2996621 h 6857997"/>
              <a:gd name="connsiteX17446" fmla="*/ 6280284 w 8851901"/>
              <a:gd name="connsiteY17446" fmla="*/ 2999399 h 6857997"/>
              <a:gd name="connsiteX17447" fmla="*/ 6283458 w 8851901"/>
              <a:gd name="connsiteY17447" fmla="*/ 3000589 h 6857997"/>
              <a:gd name="connsiteX17448" fmla="*/ 6286634 w 8851901"/>
              <a:gd name="connsiteY17448" fmla="*/ 3001780 h 6857997"/>
              <a:gd name="connsiteX17449" fmla="*/ 6289808 w 8851901"/>
              <a:gd name="connsiteY17449" fmla="*/ 3002177 h 6857997"/>
              <a:gd name="connsiteX17450" fmla="*/ 6292983 w 8851901"/>
              <a:gd name="connsiteY17450" fmla="*/ 3001780 h 6857997"/>
              <a:gd name="connsiteX17451" fmla="*/ 6296158 w 8851901"/>
              <a:gd name="connsiteY17451" fmla="*/ 3000193 h 6857997"/>
              <a:gd name="connsiteX17452" fmla="*/ 6299332 w 8851901"/>
              <a:gd name="connsiteY17452" fmla="*/ 2998208 h 6857997"/>
              <a:gd name="connsiteX17453" fmla="*/ 6297745 w 8851901"/>
              <a:gd name="connsiteY17453" fmla="*/ 2993843 h 6857997"/>
              <a:gd name="connsiteX17454" fmla="*/ 6295761 w 8851901"/>
              <a:gd name="connsiteY17454" fmla="*/ 2990668 h 6857997"/>
              <a:gd name="connsiteX17455" fmla="*/ 6294174 w 8851901"/>
              <a:gd name="connsiteY17455" fmla="*/ 2987890 h 6857997"/>
              <a:gd name="connsiteX17456" fmla="*/ 6292586 w 8851901"/>
              <a:gd name="connsiteY17456" fmla="*/ 2986700 h 6857997"/>
              <a:gd name="connsiteX17457" fmla="*/ 6290998 w 8851901"/>
              <a:gd name="connsiteY17457" fmla="*/ 2985905 h 6857997"/>
              <a:gd name="connsiteX17458" fmla="*/ 6289412 w 8851901"/>
              <a:gd name="connsiteY17458" fmla="*/ 2985905 h 6857997"/>
              <a:gd name="connsiteX17459" fmla="*/ 6286236 w 8851901"/>
              <a:gd name="connsiteY17459" fmla="*/ 2987096 h 6857997"/>
              <a:gd name="connsiteX17460" fmla="*/ 6283062 w 8851901"/>
              <a:gd name="connsiteY17460" fmla="*/ 2988684 h 6857997"/>
              <a:gd name="connsiteX17461" fmla="*/ 6281871 w 8851901"/>
              <a:gd name="connsiteY17461" fmla="*/ 2988684 h 6857997"/>
              <a:gd name="connsiteX17462" fmla="*/ 6279887 w 8851901"/>
              <a:gd name="connsiteY17462" fmla="*/ 2987890 h 6857997"/>
              <a:gd name="connsiteX17463" fmla="*/ 6278300 w 8851901"/>
              <a:gd name="connsiteY17463" fmla="*/ 2986700 h 6857997"/>
              <a:gd name="connsiteX17464" fmla="*/ 6276712 w 8851901"/>
              <a:gd name="connsiteY17464" fmla="*/ 2984318 h 6857997"/>
              <a:gd name="connsiteX17465" fmla="*/ 6274728 w 8851901"/>
              <a:gd name="connsiteY17465" fmla="*/ 2980747 h 6857997"/>
              <a:gd name="connsiteX17466" fmla="*/ 6273538 w 8851901"/>
              <a:gd name="connsiteY17466" fmla="*/ 2975984 h 6857997"/>
              <a:gd name="connsiteX17467" fmla="*/ 6278696 w 8851901"/>
              <a:gd name="connsiteY17467" fmla="*/ 2975190 h 6857997"/>
              <a:gd name="connsiteX17468" fmla="*/ 6284252 w 8851901"/>
              <a:gd name="connsiteY17468" fmla="*/ 2975190 h 6857997"/>
              <a:gd name="connsiteX17469" fmla="*/ 6289412 w 8851901"/>
              <a:gd name="connsiteY17469" fmla="*/ 2976381 h 6857997"/>
              <a:gd name="connsiteX17470" fmla="*/ 6294967 w 8851901"/>
              <a:gd name="connsiteY17470" fmla="*/ 2977969 h 6857997"/>
              <a:gd name="connsiteX17471" fmla="*/ 6300523 w 8851901"/>
              <a:gd name="connsiteY17471" fmla="*/ 2980747 h 6857997"/>
              <a:gd name="connsiteX17472" fmla="*/ 6306078 w 8851901"/>
              <a:gd name="connsiteY17472" fmla="*/ 2984715 h 6857997"/>
              <a:gd name="connsiteX17473" fmla="*/ 6312032 w 8851901"/>
              <a:gd name="connsiteY17473" fmla="*/ 2990668 h 6857997"/>
              <a:gd name="connsiteX17474" fmla="*/ 6317587 w 8851901"/>
              <a:gd name="connsiteY17474" fmla="*/ 2997812 h 6857997"/>
              <a:gd name="connsiteX17475" fmla="*/ 6317190 w 8851901"/>
              <a:gd name="connsiteY17475" fmla="*/ 3001382 h 6857997"/>
              <a:gd name="connsiteX17476" fmla="*/ 6316794 w 8851901"/>
              <a:gd name="connsiteY17476" fmla="*/ 3004161 h 6857997"/>
              <a:gd name="connsiteX17477" fmla="*/ 6315206 w 8851901"/>
              <a:gd name="connsiteY17477" fmla="*/ 3006145 h 6857997"/>
              <a:gd name="connsiteX17478" fmla="*/ 6313222 w 8851901"/>
              <a:gd name="connsiteY17478" fmla="*/ 3007335 h 6857997"/>
              <a:gd name="connsiteX17479" fmla="*/ 6310841 w 8851901"/>
              <a:gd name="connsiteY17479" fmla="*/ 3008526 h 6857997"/>
              <a:gd name="connsiteX17480" fmla="*/ 6308460 w 8851901"/>
              <a:gd name="connsiteY17480" fmla="*/ 3009320 h 6857997"/>
              <a:gd name="connsiteX17481" fmla="*/ 6303698 w 8851901"/>
              <a:gd name="connsiteY17481" fmla="*/ 3010907 h 6857997"/>
              <a:gd name="connsiteX17482" fmla="*/ 6298936 w 8851901"/>
              <a:gd name="connsiteY17482" fmla="*/ 3012495 h 6857997"/>
              <a:gd name="connsiteX17483" fmla="*/ 6296952 w 8851901"/>
              <a:gd name="connsiteY17483" fmla="*/ 3013288 h 6857997"/>
              <a:gd name="connsiteX17484" fmla="*/ 6294967 w 8851901"/>
              <a:gd name="connsiteY17484" fmla="*/ 3014876 h 6857997"/>
              <a:gd name="connsiteX17485" fmla="*/ 6293776 w 8851901"/>
              <a:gd name="connsiteY17485" fmla="*/ 3016860 h 6857997"/>
              <a:gd name="connsiteX17486" fmla="*/ 6292983 w 8851901"/>
              <a:gd name="connsiteY17486" fmla="*/ 3019637 h 6857997"/>
              <a:gd name="connsiteX17487" fmla="*/ 6292983 w 8851901"/>
              <a:gd name="connsiteY17487" fmla="*/ 3022812 h 6857997"/>
              <a:gd name="connsiteX17488" fmla="*/ 6293380 w 8851901"/>
              <a:gd name="connsiteY17488" fmla="*/ 3027178 h 6857997"/>
              <a:gd name="connsiteX17489" fmla="*/ 6297745 w 8851901"/>
              <a:gd name="connsiteY17489" fmla="*/ 3025988 h 6857997"/>
              <a:gd name="connsiteX17490" fmla="*/ 6301714 w 8851901"/>
              <a:gd name="connsiteY17490" fmla="*/ 3024400 h 6857997"/>
              <a:gd name="connsiteX17491" fmla="*/ 6300523 w 8851901"/>
              <a:gd name="connsiteY17491" fmla="*/ 3027575 h 6857997"/>
              <a:gd name="connsiteX17492" fmla="*/ 6299729 w 8851901"/>
              <a:gd name="connsiteY17492" fmla="*/ 3030750 h 6857997"/>
              <a:gd name="connsiteX17493" fmla="*/ 6298142 w 8851901"/>
              <a:gd name="connsiteY17493" fmla="*/ 3033925 h 6857997"/>
              <a:gd name="connsiteX17494" fmla="*/ 6296952 w 8851901"/>
              <a:gd name="connsiteY17494" fmla="*/ 3036702 h 6857997"/>
              <a:gd name="connsiteX17495" fmla="*/ 6293380 w 8851901"/>
              <a:gd name="connsiteY17495" fmla="*/ 3040671 h 6857997"/>
              <a:gd name="connsiteX17496" fmla="*/ 6289808 w 8851901"/>
              <a:gd name="connsiteY17496" fmla="*/ 3044242 h 6857997"/>
              <a:gd name="connsiteX17497" fmla="*/ 6286236 w 8851901"/>
              <a:gd name="connsiteY17497" fmla="*/ 3047021 h 6857997"/>
              <a:gd name="connsiteX17498" fmla="*/ 6281871 w 8851901"/>
              <a:gd name="connsiteY17498" fmla="*/ 3048607 h 6857997"/>
              <a:gd name="connsiteX17499" fmla="*/ 6277109 w 8851901"/>
              <a:gd name="connsiteY17499" fmla="*/ 3049402 h 6857997"/>
              <a:gd name="connsiteX17500" fmla="*/ 6274728 w 8851901"/>
              <a:gd name="connsiteY17500" fmla="*/ 3049402 h 6857997"/>
              <a:gd name="connsiteX17501" fmla="*/ 6272347 w 8851901"/>
              <a:gd name="connsiteY17501" fmla="*/ 3049006 h 6857997"/>
              <a:gd name="connsiteX17502" fmla="*/ 6270363 w 8851901"/>
              <a:gd name="connsiteY17502" fmla="*/ 3048607 h 6857997"/>
              <a:gd name="connsiteX17503" fmla="*/ 6267982 w 8851901"/>
              <a:gd name="connsiteY17503" fmla="*/ 3047418 h 6857997"/>
              <a:gd name="connsiteX17504" fmla="*/ 6265600 w 8851901"/>
              <a:gd name="connsiteY17504" fmla="*/ 3045829 h 6857997"/>
              <a:gd name="connsiteX17505" fmla="*/ 6263616 w 8851901"/>
              <a:gd name="connsiteY17505" fmla="*/ 3044242 h 6857997"/>
              <a:gd name="connsiteX17506" fmla="*/ 6263220 w 8851901"/>
              <a:gd name="connsiteY17506" fmla="*/ 3045434 h 6857997"/>
              <a:gd name="connsiteX17507" fmla="*/ 6263220 w 8851901"/>
              <a:gd name="connsiteY17507" fmla="*/ 3047021 h 6857997"/>
              <a:gd name="connsiteX17508" fmla="*/ 6264014 w 8851901"/>
              <a:gd name="connsiteY17508" fmla="*/ 3051386 h 6857997"/>
              <a:gd name="connsiteX17509" fmla="*/ 6264807 w 8851901"/>
              <a:gd name="connsiteY17509" fmla="*/ 3055355 h 6857997"/>
              <a:gd name="connsiteX17510" fmla="*/ 6264807 w 8851901"/>
              <a:gd name="connsiteY17510" fmla="*/ 3056941 h 6857997"/>
              <a:gd name="connsiteX17511" fmla="*/ 6263616 w 8851901"/>
              <a:gd name="connsiteY17511" fmla="*/ 3057735 h 6857997"/>
              <a:gd name="connsiteX17512" fmla="*/ 6265600 w 8851901"/>
              <a:gd name="connsiteY17512" fmla="*/ 3061307 h 6857997"/>
              <a:gd name="connsiteX17513" fmla="*/ 6267982 w 8851901"/>
              <a:gd name="connsiteY17513" fmla="*/ 3064085 h 6857997"/>
              <a:gd name="connsiteX17514" fmla="*/ 6270363 w 8851901"/>
              <a:gd name="connsiteY17514" fmla="*/ 3066466 h 6857997"/>
              <a:gd name="connsiteX17515" fmla="*/ 6272347 w 8851901"/>
              <a:gd name="connsiteY17515" fmla="*/ 3068847 h 6857997"/>
              <a:gd name="connsiteX17516" fmla="*/ 6274728 w 8851901"/>
              <a:gd name="connsiteY17516" fmla="*/ 3070435 h 6857997"/>
              <a:gd name="connsiteX17517" fmla="*/ 6277109 w 8851901"/>
              <a:gd name="connsiteY17517" fmla="*/ 3072023 h 6857997"/>
              <a:gd name="connsiteX17518" fmla="*/ 6279094 w 8851901"/>
              <a:gd name="connsiteY17518" fmla="*/ 3072816 h 6857997"/>
              <a:gd name="connsiteX17519" fmla="*/ 6281078 w 8851901"/>
              <a:gd name="connsiteY17519" fmla="*/ 3072816 h 6857997"/>
              <a:gd name="connsiteX17520" fmla="*/ 6283062 w 8851901"/>
              <a:gd name="connsiteY17520" fmla="*/ 3072816 h 6857997"/>
              <a:gd name="connsiteX17521" fmla="*/ 6285046 w 8851901"/>
              <a:gd name="connsiteY17521" fmla="*/ 3072419 h 6857997"/>
              <a:gd name="connsiteX17522" fmla="*/ 6286634 w 8851901"/>
              <a:gd name="connsiteY17522" fmla="*/ 3070832 h 6857997"/>
              <a:gd name="connsiteX17523" fmla="*/ 6287824 w 8851901"/>
              <a:gd name="connsiteY17523" fmla="*/ 3069245 h 6857997"/>
              <a:gd name="connsiteX17524" fmla="*/ 6289014 w 8851901"/>
              <a:gd name="connsiteY17524" fmla="*/ 3067657 h 6857997"/>
              <a:gd name="connsiteX17525" fmla="*/ 6289412 w 8851901"/>
              <a:gd name="connsiteY17525" fmla="*/ 3064482 h 6857997"/>
              <a:gd name="connsiteX17526" fmla="*/ 6289808 w 8851901"/>
              <a:gd name="connsiteY17526" fmla="*/ 3061307 h 6857997"/>
              <a:gd name="connsiteX17527" fmla="*/ 6289808 w 8851901"/>
              <a:gd name="connsiteY17527" fmla="*/ 3057735 h 6857997"/>
              <a:gd name="connsiteX17528" fmla="*/ 6293776 w 8851901"/>
              <a:gd name="connsiteY17528" fmla="*/ 3059323 h 6857997"/>
              <a:gd name="connsiteX17529" fmla="*/ 6297745 w 8851901"/>
              <a:gd name="connsiteY17529" fmla="*/ 3061307 h 6857997"/>
              <a:gd name="connsiteX17530" fmla="*/ 6305682 w 8851901"/>
              <a:gd name="connsiteY17530" fmla="*/ 3066070 h 6857997"/>
              <a:gd name="connsiteX17531" fmla="*/ 6313222 w 8851901"/>
              <a:gd name="connsiteY17531" fmla="*/ 3070832 h 6857997"/>
              <a:gd name="connsiteX17532" fmla="*/ 6317190 w 8851901"/>
              <a:gd name="connsiteY17532" fmla="*/ 3073212 h 6857997"/>
              <a:gd name="connsiteX17533" fmla="*/ 6321159 w 8851901"/>
              <a:gd name="connsiteY17533" fmla="*/ 3075197 h 6857997"/>
              <a:gd name="connsiteX17534" fmla="*/ 6323143 w 8851901"/>
              <a:gd name="connsiteY17534" fmla="*/ 3074800 h 6857997"/>
              <a:gd name="connsiteX17535" fmla="*/ 6324730 w 8851901"/>
              <a:gd name="connsiteY17535" fmla="*/ 3073610 h 6857997"/>
              <a:gd name="connsiteX17536" fmla="*/ 6325127 w 8851901"/>
              <a:gd name="connsiteY17536" fmla="*/ 3072419 h 6857997"/>
              <a:gd name="connsiteX17537" fmla="*/ 6325127 w 8851901"/>
              <a:gd name="connsiteY17537" fmla="*/ 3070038 h 6857997"/>
              <a:gd name="connsiteX17538" fmla="*/ 6323936 w 8851901"/>
              <a:gd name="connsiteY17538" fmla="*/ 3064879 h 6857997"/>
              <a:gd name="connsiteX17539" fmla="*/ 6322746 w 8851901"/>
              <a:gd name="connsiteY17539" fmla="*/ 3058530 h 6857997"/>
              <a:gd name="connsiteX17540" fmla="*/ 6320762 w 8851901"/>
              <a:gd name="connsiteY17540" fmla="*/ 3052973 h 6857997"/>
              <a:gd name="connsiteX17541" fmla="*/ 6319572 w 8851901"/>
              <a:gd name="connsiteY17541" fmla="*/ 3047021 h 6857997"/>
              <a:gd name="connsiteX17542" fmla="*/ 6319174 w 8851901"/>
              <a:gd name="connsiteY17542" fmla="*/ 3045036 h 6857997"/>
              <a:gd name="connsiteX17543" fmla="*/ 6319572 w 8851901"/>
              <a:gd name="connsiteY17543" fmla="*/ 3043053 h 6857997"/>
              <a:gd name="connsiteX17544" fmla="*/ 6320762 w 8851901"/>
              <a:gd name="connsiteY17544" fmla="*/ 3041466 h 6857997"/>
              <a:gd name="connsiteX17545" fmla="*/ 6321952 w 8851901"/>
              <a:gd name="connsiteY17545" fmla="*/ 3040671 h 6857997"/>
              <a:gd name="connsiteX17546" fmla="*/ 6327508 w 8851901"/>
              <a:gd name="connsiteY17546" fmla="*/ 3049799 h 6857997"/>
              <a:gd name="connsiteX17547" fmla="*/ 6330286 w 8851901"/>
              <a:gd name="connsiteY17547" fmla="*/ 3053767 h 6857997"/>
              <a:gd name="connsiteX17548" fmla="*/ 6332667 w 8851901"/>
              <a:gd name="connsiteY17548" fmla="*/ 3056941 h 6857997"/>
              <a:gd name="connsiteX17549" fmla="*/ 6335445 w 8851901"/>
              <a:gd name="connsiteY17549" fmla="*/ 3059323 h 6857997"/>
              <a:gd name="connsiteX17550" fmla="*/ 6337826 w 8851901"/>
              <a:gd name="connsiteY17550" fmla="*/ 3061307 h 6857997"/>
              <a:gd name="connsiteX17551" fmla="*/ 6339810 w 8851901"/>
              <a:gd name="connsiteY17551" fmla="*/ 3062498 h 6857997"/>
              <a:gd name="connsiteX17552" fmla="*/ 6342192 w 8851901"/>
              <a:gd name="connsiteY17552" fmla="*/ 3063688 h 6857997"/>
              <a:gd name="connsiteX17553" fmla="*/ 6344573 w 8851901"/>
              <a:gd name="connsiteY17553" fmla="*/ 3064085 h 6857997"/>
              <a:gd name="connsiteX17554" fmla="*/ 6346557 w 8851901"/>
              <a:gd name="connsiteY17554" fmla="*/ 3064085 h 6857997"/>
              <a:gd name="connsiteX17555" fmla="*/ 6348541 w 8851901"/>
              <a:gd name="connsiteY17555" fmla="*/ 3064085 h 6857997"/>
              <a:gd name="connsiteX17556" fmla="*/ 6350525 w 8851901"/>
              <a:gd name="connsiteY17556" fmla="*/ 3063688 h 6857997"/>
              <a:gd name="connsiteX17557" fmla="*/ 6354890 w 8851901"/>
              <a:gd name="connsiteY17557" fmla="*/ 3061705 h 6857997"/>
              <a:gd name="connsiteX17558" fmla="*/ 6358859 w 8851901"/>
              <a:gd name="connsiteY17558" fmla="*/ 3059720 h 6857997"/>
              <a:gd name="connsiteX17559" fmla="*/ 6366002 w 8851901"/>
              <a:gd name="connsiteY17559" fmla="*/ 3054958 h 6857997"/>
              <a:gd name="connsiteX17560" fmla="*/ 6369971 w 8851901"/>
              <a:gd name="connsiteY17560" fmla="*/ 3052973 h 6857997"/>
              <a:gd name="connsiteX17561" fmla="*/ 6373939 w 8851901"/>
              <a:gd name="connsiteY17561" fmla="*/ 3051386 h 6857997"/>
              <a:gd name="connsiteX17562" fmla="*/ 6376320 w 8851901"/>
              <a:gd name="connsiteY17562" fmla="*/ 3051386 h 6857997"/>
              <a:gd name="connsiteX17563" fmla="*/ 6378304 w 8851901"/>
              <a:gd name="connsiteY17563" fmla="*/ 3051386 h 6857997"/>
              <a:gd name="connsiteX17564" fmla="*/ 6380288 w 8851901"/>
              <a:gd name="connsiteY17564" fmla="*/ 3051782 h 6857997"/>
              <a:gd name="connsiteX17565" fmla="*/ 6382670 w 8851901"/>
              <a:gd name="connsiteY17565" fmla="*/ 3052973 h 6857997"/>
              <a:gd name="connsiteX17566" fmla="*/ 6385051 w 8851901"/>
              <a:gd name="connsiteY17566" fmla="*/ 3054164 h 6857997"/>
              <a:gd name="connsiteX17567" fmla="*/ 6387035 w 8851901"/>
              <a:gd name="connsiteY17567" fmla="*/ 3056148 h 6857997"/>
              <a:gd name="connsiteX17568" fmla="*/ 6389416 w 8851901"/>
              <a:gd name="connsiteY17568" fmla="*/ 3058530 h 6857997"/>
              <a:gd name="connsiteX17569" fmla="*/ 6392194 w 8851901"/>
              <a:gd name="connsiteY17569" fmla="*/ 3061705 h 6857997"/>
              <a:gd name="connsiteX17570" fmla="*/ 6394178 w 8851901"/>
              <a:gd name="connsiteY17570" fmla="*/ 3058530 h 6857997"/>
              <a:gd name="connsiteX17571" fmla="*/ 6396559 w 8851901"/>
              <a:gd name="connsiteY17571" fmla="*/ 3056148 h 6857997"/>
              <a:gd name="connsiteX17572" fmla="*/ 6399734 w 8851901"/>
              <a:gd name="connsiteY17572" fmla="*/ 3053767 h 6857997"/>
              <a:gd name="connsiteX17573" fmla="*/ 6402909 w 8851901"/>
              <a:gd name="connsiteY17573" fmla="*/ 3051386 h 6857997"/>
              <a:gd name="connsiteX17574" fmla="*/ 6410449 w 8851901"/>
              <a:gd name="connsiteY17574" fmla="*/ 3047418 h 6857997"/>
              <a:gd name="connsiteX17575" fmla="*/ 6418782 w 8851901"/>
              <a:gd name="connsiteY17575" fmla="*/ 3044242 h 6857997"/>
              <a:gd name="connsiteX17576" fmla="*/ 6427513 w 8851901"/>
              <a:gd name="connsiteY17576" fmla="*/ 3041068 h 6857997"/>
              <a:gd name="connsiteX17577" fmla="*/ 6436640 w 8851901"/>
              <a:gd name="connsiteY17577" fmla="*/ 3038688 h 6857997"/>
              <a:gd name="connsiteX17578" fmla="*/ 6445768 w 8851901"/>
              <a:gd name="connsiteY17578" fmla="*/ 3036702 h 6857997"/>
              <a:gd name="connsiteX17579" fmla="*/ 6455292 w 8851901"/>
              <a:gd name="connsiteY17579" fmla="*/ 3035909 h 6857997"/>
              <a:gd name="connsiteX17580" fmla="*/ 6456086 w 8851901"/>
              <a:gd name="connsiteY17580" fmla="*/ 3041466 h 6857997"/>
              <a:gd name="connsiteX17581" fmla="*/ 6457673 w 8851901"/>
              <a:gd name="connsiteY17581" fmla="*/ 3047021 h 6857997"/>
              <a:gd name="connsiteX17582" fmla="*/ 6458863 w 8851901"/>
              <a:gd name="connsiteY17582" fmla="*/ 3050989 h 6857997"/>
              <a:gd name="connsiteX17583" fmla="*/ 6461641 w 8851901"/>
              <a:gd name="connsiteY17583" fmla="*/ 3054164 h 6857997"/>
              <a:gd name="connsiteX17584" fmla="*/ 6464419 w 8851901"/>
              <a:gd name="connsiteY17584" fmla="*/ 3056941 h 6857997"/>
              <a:gd name="connsiteX17585" fmla="*/ 6467197 w 8851901"/>
              <a:gd name="connsiteY17585" fmla="*/ 3058133 h 6857997"/>
              <a:gd name="connsiteX17586" fmla="*/ 6470769 w 8851901"/>
              <a:gd name="connsiteY17586" fmla="*/ 3058530 h 6857997"/>
              <a:gd name="connsiteX17587" fmla="*/ 6474737 w 8851901"/>
              <a:gd name="connsiteY17587" fmla="*/ 3058530 h 6857997"/>
              <a:gd name="connsiteX17588" fmla="*/ 6472753 w 8851901"/>
              <a:gd name="connsiteY17588" fmla="*/ 3061307 h 6857997"/>
              <a:gd name="connsiteX17589" fmla="*/ 6470372 w 8851901"/>
              <a:gd name="connsiteY17589" fmla="*/ 3062498 h 6857997"/>
              <a:gd name="connsiteX17590" fmla="*/ 6468388 w 8851901"/>
              <a:gd name="connsiteY17590" fmla="*/ 3062894 h 6857997"/>
              <a:gd name="connsiteX17591" fmla="*/ 6466403 w 8851901"/>
              <a:gd name="connsiteY17591" fmla="*/ 3062894 h 6857997"/>
              <a:gd name="connsiteX17592" fmla="*/ 6464419 w 8851901"/>
              <a:gd name="connsiteY17592" fmla="*/ 3062498 h 6857997"/>
              <a:gd name="connsiteX17593" fmla="*/ 6462038 w 8851901"/>
              <a:gd name="connsiteY17593" fmla="*/ 3061705 h 6857997"/>
              <a:gd name="connsiteX17594" fmla="*/ 6458070 w 8851901"/>
              <a:gd name="connsiteY17594" fmla="*/ 3060117 h 6857997"/>
              <a:gd name="connsiteX17595" fmla="*/ 6456482 w 8851901"/>
              <a:gd name="connsiteY17595" fmla="*/ 3059323 h 6857997"/>
              <a:gd name="connsiteX17596" fmla="*/ 6454498 w 8851901"/>
              <a:gd name="connsiteY17596" fmla="*/ 3059323 h 6857997"/>
              <a:gd name="connsiteX17597" fmla="*/ 6453308 w 8851901"/>
              <a:gd name="connsiteY17597" fmla="*/ 3059720 h 6857997"/>
              <a:gd name="connsiteX17598" fmla="*/ 6451720 w 8851901"/>
              <a:gd name="connsiteY17598" fmla="*/ 3060513 h 6857997"/>
              <a:gd name="connsiteX17599" fmla="*/ 6450927 w 8851901"/>
              <a:gd name="connsiteY17599" fmla="*/ 3062498 h 6857997"/>
              <a:gd name="connsiteX17600" fmla="*/ 6449736 w 8851901"/>
              <a:gd name="connsiteY17600" fmla="*/ 3066070 h 6857997"/>
              <a:gd name="connsiteX17601" fmla="*/ 6448942 w 8851901"/>
              <a:gd name="connsiteY17601" fmla="*/ 3070435 h 6857997"/>
              <a:gd name="connsiteX17602" fmla="*/ 6448149 w 8851901"/>
              <a:gd name="connsiteY17602" fmla="*/ 3076388 h 6857997"/>
              <a:gd name="connsiteX17603" fmla="*/ 6455292 w 8851901"/>
              <a:gd name="connsiteY17603" fmla="*/ 3082737 h 6857997"/>
              <a:gd name="connsiteX17604" fmla="*/ 6458070 w 8851901"/>
              <a:gd name="connsiteY17604" fmla="*/ 3085515 h 6857997"/>
              <a:gd name="connsiteX17605" fmla="*/ 6461641 w 8851901"/>
              <a:gd name="connsiteY17605" fmla="*/ 3087896 h 6857997"/>
              <a:gd name="connsiteX17606" fmla="*/ 6464419 w 8851901"/>
              <a:gd name="connsiteY17606" fmla="*/ 3089881 h 6857997"/>
              <a:gd name="connsiteX17607" fmla="*/ 6467991 w 8851901"/>
              <a:gd name="connsiteY17607" fmla="*/ 3090674 h 6857997"/>
              <a:gd name="connsiteX17608" fmla="*/ 6469181 w 8851901"/>
              <a:gd name="connsiteY17608" fmla="*/ 3090674 h 6857997"/>
              <a:gd name="connsiteX17609" fmla="*/ 6470769 w 8851901"/>
              <a:gd name="connsiteY17609" fmla="*/ 3090277 h 6857997"/>
              <a:gd name="connsiteX17610" fmla="*/ 6471562 w 8851901"/>
              <a:gd name="connsiteY17610" fmla="*/ 3089881 h 6857997"/>
              <a:gd name="connsiteX17611" fmla="*/ 6473150 w 8851901"/>
              <a:gd name="connsiteY17611" fmla="*/ 3088293 h 6857997"/>
              <a:gd name="connsiteX17612" fmla="*/ 6467991 w 8851901"/>
              <a:gd name="connsiteY17612" fmla="*/ 3087102 h 6857997"/>
              <a:gd name="connsiteX17613" fmla="*/ 6466007 w 8851901"/>
              <a:gd name="connsiteY17613" fmla="*/ 3085913 h 6857997"/>
              <a:gd name="connsiteX17614" fmla="*/ 6464816 w 8851901"/>
              <a:gd name="connsiteY17614" fmla="*/ 3085118 h 6857997"/>
              <a:gd name="connsiteX17615" fmla="*/ 6464022 w 8851901"/>
              <a:gd name="connsiteY17615" fmla="*/ 3084721 h 6857997"/>
              <a:gd name="connsiteX17616" fmla="*/ 6463626 w 8851901"/>
              <a:gd name="connsiteY17616" fmla="*/ 3083134 h 6857997"/>
              <a:gd name="connsiteX17617" fmla="*/ 6463626 w 8851901"/>
              <a:gd name="connsiteY17617" fmla="*/ 3081943 h 6857997"/>
              <a:gd name="connsiteX17618" fmla="*/ 6464022 w 8851901"/>
              <a:gd name="connsiteY17618" fmla="*/ 3081150 h 6857997"/>
              <a:gd name="connsiteX17619" fmla="*/ 6466007 w 8851901"/>
              <a:gd name="connsiteY17619" fmla="*/ 3079165 h 6857997"/>
              <a:gd name="connsiteX17620" fmla="*/ 6468785 w 8851901"/>
              <a:gd name="connsiteY17620" fmla="*/ 3076785 h 6857997"/>
              <a:gd name="connsiteX17621" fmla="*/ 6475928 w 8851901"/>
              <a:gd name="connsiteY17621" fmla="*/ 3072419 h 6857997"/>
              <a:gd name="connsiteX17622" fmla="*/ 6475928 w 8851901"/>
              <a:gd name="connsiteY17622" fmla="*/ 3075197 h 6857997"/>
              <a:gd name="connsiteX17623" fmla="*/ 6476721 w 8851901"/>
              <a:gd name="connsiteY17623" fmla="*/ 3078769 h 6857997"/>
              <a:gd name="connsiteX17624" fmla="*/ 6478706 w 8851901"/>
              <a:gd name="connsiteY17624" fmla="*/ 3085913 h 6857997"/>
              <a:gd name="connsiteX17625" fmla="*/ 6484261 w 8851901"/>
              <a:gd name="connsiteY17625" fmla="*/ 3102580 h 6857997"/>
              <a:gd name="connsiteX17626" fmla="*/ 6475928 w 8851901"/>
              <a:gd name="connsiteY17626" fmla="*/ 3106548 h 6857997"/>
              <a:gd name="connsiteX17627" fmla="*/ 6466403 w 8851901"/>
              <a:gd name="connsiteY17627" fmla="*/ 3111707 h 6857997"/>
              <a:gd name="connsiteX17628" fmla="*/ 6461641 w 8851901"/>
              <a:gd name="connsiteY17628" fmla="*/ 3114882 h 6857997"/>
              <a:gd name="connsiteX17629" fmla="*/ 6456482 w 8851901"/>
              <a:gd name="connsiteY17629" fmla="*/ 3118057 h 6857997"/>
              <a:gd name="connsiteX17630" fmla="*/ 6451720 w 8851901"/>
              <a:gd name="connsiteY17630" fmla="*/ 3122025 h 6857997"/>
              <a:gd name="connsiteX17631" fmla="*/ 6447355 w 8851901"/>
              <a:gd name="connsiteY17631" fmla="*/ 3126391 h 6857997"/>
              <a:gd name="connsiteX17632" fmla="*/ 6442593 w 8851901"/>
              <a:gd name="connsiteY17632" fmla="*/ 3130756 h 6857997"/>
              <a:gd name="connsiteX17633" fmla="*/ 6438624 w 8851901"/>
              <a:gd name="connsiteY17633" fmla="*/ 3135518 h 6857997"/>
              <a:gd name="connsiteX17634" fmla="*/ 6434656 w 8851901"/>
              <a:gd name="connsiteY17634" fmla="*/ 3141074 h 6857997"/>
              <a:gd name="connsiteX17635" fmla="*/ 6431084 w 8851901"/>
              <a:gd name="connsiteY17635" fmla="*/ 3147027 h 6857997"/>
              <a:gd name="connsiteX17636" fmla="*/ 6428703 w 8851901"/>
              <a:gd name="connsiteY17636" fmla="*/ 3153376 h 6857997"/>
              <a:gd name="connsiteX17637" fmla="*/ 6426719 w 8851901"/>
              <a:gd name="connsiteY17637" fmla="*/ 3160123 h 6857997"/>
              <a:gd name="connsiteX17638" fmla="*/ 6425529 w 8851901"/>
              <a:gd name="connsiteY17638" fmla="*/ 3167266 h 6857997"/>
              <a:gd name="connsiteX17639" fmla="*/ 6424338 w 8851901"/>
              <a:gd name="connsiteY17639" fmla="*/ 3175203 h 6857997"/>
              <a:gd name="connsiteX17640" fmla="*/ 6441799 w 8851901"/>
              <a:gd name="connsiteY17640" fmla="*/ 3169647 h 6857997"/>
              <a:gd name="connsiteX17641" fmla="*/ 6449736 w 8851901"/>
              <a:gd name="connsiteY17641" fmla="*/ 3166869 h 6857997"/>
              <a:gd name="connsiteX17642" fmla="*/ 6453308 w 8851901"/>
              <a:gd name="connsiteY17642" fmla="*/ 3165282 h 6857997"/>
              <a:gd name="connsiteX17643" fmla="*/ 6455689 w 8851901"/>
              <a:gd name="connsiteY17643" fmla="*/ 3164091 h 6857997"/>
              <a:gd name="connsiteX17644" fmla="*/ 6453705 w 8851901"/>
              <a:gd name="connsiteY17644" fmla="*/ 3159726 h 6857997"/>
              <a:gd name="connsiteX17645" fmla="*/ 6451720 w 8851901"/>
              <a:gd name="connsiteY17645" fmla="*/ 3156154 h 6857997"/>
              <a:gd name="connsiteX17646" fmla="*/ 6449736 w 8851901"/>
              <a:gd name="connsiteY17646" fmla="*/ 3153774 h 6857997"/>
              <a:gd name="connsiteX17647" fmla="*/ 6447752 w 8851901"/>
              <a:gd name="connsiteY17647" fmla="*/ 3151789 h 6857997"/>
              <a:gd name="connsiteX17648" fmla="*/ 6445768 w 8851901"/>
              <a:gd name="connsiteY17648" fmla="*/ 3150598 h 6857997"/>
              <a:gd name="connsiteX17649" fmla="*/ 6443783 w 8851901"/>
              <a:gd name="connsiteY17649" fmla="*/ 3150201 h 6857997"/>
              <a:gd name="connsiteX17650" fmla="*/ 6441799 w 8851901"/>
              <a:gd name="connsiteY17650" fmla="*/ 3150598 h 6857997"/>
              <a:gd name="connsiteX17651" fmla="*/ 6440609 w 8851901"/>
              <a:gd name="connsiteY17651" fmla="*/ 3151789 h 6857997"/>
              <a:gd name="connsiteX17652" fmla="*/ 6439021 w 8851901"/>
              <a:gd name="connsiteY17652" fmla="*/ 3148218 h 6857997"/>
              <a:gd name="connsiteX17653" fmla="*/ 6438624 w 8851901"/>
              <a:gd name="connsiteY17653" fmla="*/ 3147027 h 6857997"/>
              <a:gd name="connsiteX17654" fmla="*/ 6439021 w 8851901"/>
              <a:gd name="connsiteY17654" fmla="*/ 3145836 h 6857997"/>
              <a:gd name="connsiteX17655" fmla="*/ 6439418 w 8851901"/>
              <a:gd name="connsiteY17655" fmla="*/ 3145043 h 6857997"/>
              <a:gd name="connsiteX17656" fmla="*/ 6440212 w 8851901"/>
              <a:gd name="connsiteY17656" fmla="*/ 3144646 h 6857997"/>
              <a:gd name="connsiteX17657" fmla="*/ 6441799 w 8851901"/>
              <a:gd name="connsiteY17657" fmla="*/ 3143455 h 6857997"/>
              <a:gd name="connsiteX17658" fmla="*/ 6446561 w 8851901"/>
              <a:gd name="connsiteY17658" fmla="*/ 3141868 h 6857997"/>
              <a:gd name="connsiteX17659" fmla="*/ 6448149 w 8851901"/>
              <a:gd name="connsiteY17659" fmla="*/ 3141074 h 6857997"/>
              <a:gd name="connsiteX17660" fmla="*/ 6448942 w 8851901"/>
              <a:gd name="connsiteY17660" fmla="*/ 3140677 h 6857997"/>
              <a:gd name="connsiteX17661" fmla="*/ 6449339 w 8851901"/>
              <a:gd name="connsiteY17661" fmla="*/ 3139487 h 6857997"/>
              <a:gd name="connsiteX17662" fmla="*/ 6449736 w 8851901"/>
              <a:gd name="connsiteY17662" fmla="*/ 3143059 h 6857997"/>
              <a:gd name="connsiteX17663" fmla="*/ 6450133 w 8851901"/>
              <a:gd name="connsiteY17663" fmla="*/ 3146233 h 6857997"/>
              <a:gd name="connsiteX17664" fmla="*/ 6451323 w 8851901"/>
              <a:gd name="connsiteY17664" fmla="*/ 3149011 h 6857997"/>
              <a:gd name="connsiteX17665" fmla="*/ 6452117 w 8851901"/>
              <a:gd name="connsiteY17665" fmla="*/ 3150598 h 6857997"/>
              <a:gd name="connsiteX17666" fmla="*/ 6453308 w 8851901"/>
              <a:gd name="connsiteY17666" fmla="*/ 3152583 h 6857997"/>
              <a:gd name="connsiteX17667" fmla="*/ 6454498 w 8851901"/>
              <a:gd name="connsiteY17667" fmla="*/ 3153774 h 6857997"/>
              <a:gd name="connsiteX17668" fmla="*/ 6457673 w 8851901"/>
              <a:gd name="connsiteY17668" fmla="*/ 3156154 h 6857997"/>
              <a:gd name="connsiteX17669" fmla="*/ 6460451 w 8851901"/>
              <a:gd name="connsiteY17669" fmla="*/ 3158138 h 6857997"/>
              <a:gd name="connsiteX17670" fmla="*/ 6464022 w 8851901"/>
              <a:gd name="connsiteY17670" fmla="*/ 3160520 h 6857997"/>
              <a:gd name="connsiteX17671" fmla="*/ 6467197 w 8851901"/>
              <a:gd name="connsiteY17671" fmla="*/ 3164091 h 6857997"/>
              <a:gd name="connsiteX17672" fmla="*/ 6469181 w 8851901"/>
              <a:gd name="connsiteY17672" fmla="*/ 3166076 h 6857997"/>
              <a:gd name="connsiteX17673" fmla="*/ 6470769 w 8851901"/>
              <a:gd name="connsiteY17673" fmla="*/ 3168853 h 6857997"/>
              <a:gd name="connsiteX17674" fmla="*/ 6456482 w 8851901"/>
              <a:gd name="connsiteY17674" fmla="*/ 3177188 h 6857997"/>
              <a:gd name="connsiteX17675" fmla="*/ 6458467 w 8851901"/>
              <a:gd name="connsiteY17675" fmla="*/ 3181155 h 6857997"/>
              <a:gd name="connsiteX17676" fmla="*/ 6460451 w 8851901"/>
              <a:gd name="connsiteY17676" fmla="*/ 3183537 h 6857997"/>
              <a:gd name="connsiteX17677" fmla="*/ 6462832 w 8851901"/>
              <a:gd name="connsiteY17677" fmla="*/ 3185918 h 6857997"/>
              <a:gd name="connsiteX17678" fmla="*/ 6464816 w 8851901"/>
              <a:gd name="connsiteY17678" fmla="*/ 3187506 h 6857997"/>
              <a:gd name="connsiteX17679" fmla="*/ 6466800 w 8851901"/>
              <a:gd name="connsiteY17679" fmla="*/ 3187902 h 6857997"/>
              <a:gd name="connsiteX17680" fmla="*/ 6468785 w 8851901"/>
              <a:gd name="connsiteY17680" fmla="*/ 3188299 h 6857997"/>
              <a:gd name="connsiteX17681" fmla="*/ 6470769 w 8851901"/>
              <a:gd name="connsiteY17681" fmla="*/ 3188299 h 6857997"/>
              <a:gd name="connsiteX17682" fmla="*/ 6472753 w 8851901"/>
              <a:gd name="connsiteY17682" fmla="*/ 3187902 h 6857997"/>
              <a:gd name="connsiteX17683" fmla="*/ 6476721 w 8851901"/>
              <a:gd name="connsiteY17683" fmla="*/ 3185918 h 6857997"/>
              <a:gd name="connsiteX17684" fmla="*/ 6480293 w 8851901"/>
              <a:gd name="connsiteY17684" fmla="*/ 3183537 h 6857997"/>
              <a:gd name="connsiteX17685" fmla="*/ 6484261 w 8851901"/>
              <a:gd name="connsiteY17685" fmla="*/ 3181155 h 6857997"/>
              <a:gd name="connsiteX17686" fmla="*/ 6488230 w 8851901"/>
              <a:gd name="connsiteY17686" fmla="*/ 3179171 h 6857997"/>
              <a:gd name="connsiteX17687" fmla="*/ 6494579 w 8851901"/>
              <a:gd name="connsiteY17687" fmla="*/ 3173616 h 6857997"/>
              <a:gd name="connsiteX17688" fmla="*/ 6500532 w 8851901"/>
              <a:gd name="connsiteY17688" fmla="*/ 3168457 h 6857997"/>
              <a:gd name="connsiteX17689" fmla="*/ 6502913 w 8851901"/>
              <a:gd name="connsiteY17689" fmla="*/ 3165282 h 6857997"/>
              <a:gd name="connsiteX17690" fmla="*/ 6504897 w 8851901"/>
              <a:gd name="connsiteY17690" fmla="*/ 3162504 h 6857997"/>
              <a:gd name="connsiteX17691" fmla="*/ 6506485 w 8851901"/>
              <a:gd name="connsiteY17691" fmla="*/ 3160123 h 6857997"/>
              <a:gd name="connsiteX17692" fmla="*/ 6507675 w 8851901"/>
              <a:gd name="connsiteY17692" fmla="*/ 3156948 h 6857997"/>
              <a:gd name="connsiteX17693" fmla="*/ 6514422 w 8851901"/>
              <a:gd name="connsiteY17693" fmla="*/ 3158933 h 6857997"/>
              <a:gd name="connsiteX17694" fmla="*/ 6520374 w 8851901"/>
              <a:gd name="connsiteY17694" fmla="*/ 3160520 h 6857997"/>
              <a:gd name="connsiteX17695" fmla="*/ 6529105 w 8851901"/>
              <a:gd name="connsiteY17695" fmla="*/ 3162107 h 6857997"/>
              <a:gd name="connsiteX17696" fmla="*/ 6533073 w 8851901"/>
              <a:gd name="connsiteY17696" fmla="*/ 3162901 h 6857997"/>
              <a:gd name="connsiteX17697" fmla="*/ 6537042 w 8851901"/>
              <a:gd name="connsiteY17697" fmla="*/ 3164489 h 6857997"/>
              <a:gd name="connsiteX17698" fmla="*/ 6541010 w 8851901"/>
              <a:gd name="connsiteY17698" fmla="*/ 3167266 h 6857997"/>
              <a:gd name="connsiteX17699" fmla="*/ 6545772 w 8851901"/>
              <a:gd name="connsiteY17699" fmla="*/ 3171235 h 6857997"/>
              <a:gd name="connsiteX17700" fmla="*/ 6542201 w 8851901"/>
              <a:gd name="connsiteY17700" fmla="*/ 3170441 h 6857997"/>
              <a:gd name="connsiteX17701" fmla="*/ 6539820 w 8851901"/>
              <a:gd name="connsiteY17701" fmla="*/ 3169647 h 6857997"/>
              <a:gd name="connsiteX17702" fmla="*/ 6537042 w 8851901"/>
              <a:gd name="connsiteY17702" fmla="*/ 3170838 h 6857997"/>
              <a:gd name="connsiteX17703" fmla="*/ 6535057 w 8851901"/>
              <a:gd name="connsiteY17703" fmla="*/ 3172426 h 6857997"/>
              <a:gd name="connsiteX17704" fmla="*/ 6532676 w 8851901"/>
              <a:gd name="connsiteY17704" fmla="*/ 3174806 h 6857997"/>
              <a:gd name="connsiteX17705" fmla="*/ 6530692 w 8851901"/>
              <a:gd name="connsiteY17705" fmla="*/ 3177188 h 6857997"/>
              <a:gd name="connsiteX17706" fmla="*/ 6526724 w 8851901"/>
              <a:gd name="connsiteY17706" fmla="*/ 3182346 h 6857997"/>
              <a:gd name="connsiteX17707" fmla="*/ 6524739 w 8851901"/>
              <a:gd name="connsiteY17707" fmla="*/ 3184728 h 6857997"/>
              <a:gd name="connsiteX17708" fmla="*/ 6522358 w 8851901"/>
              <a:gd name="connsiteY17708" fmla="*/ 3186712 h 6857997"/>
              <a:gd name="connsiteX17709" fmla="*/ 6519977 w 8851901"/>
              <a:gd name="connsiteY17709" fmla="*/ 3188299 h 6857997"/>
              <a:gd name="connsiteX17710" fmla="*/ 6517596 w 8851901"/>
              <a:gd name="connsiteY17710" fmla="*/ 3188696 h 6857997"/>
              <a:gd name="connsiteX17711" fmla="*/ 6514422 w 8851901"/>
              <a:gd name="connsiteY17711" fmla="*/ 3188299 h 6857997"/>
              <a:gd name="connsiteX17712" fmla="*/ 6511247 w 8851901"/>
              <a:gd name="connsiteY17712" fmla="*/ 3186712 h 6857997"/>
              <a:gd name="connsiteX17713" fmla="*/ 6507675 w 8851901"/>
              <a:gd name="connsiteY17713" fmla="*/ 3183537 h 6857997"/>
              <a:gd name="connsiteX17714" fmla="*/ 6503707 w 8851901"/>
              <a:gd name="connsiteY17714" fmla="*/ 3178379 h 6857997"/>
              <a:gd name="connsiteX17715" fmla="*/ 6502119 w 8851901"/>
              <a:gd name="connsiteY17715" fmla="*/ 3181155 h 6857997"/>
              <a:gd name="connsiteX17716" fmla="*/ 6500135 w 8851901"/>
              <a:gd name="connsiteY17716" fmla="*/ 3183141 h 6857997"/>
              <a:gd name="connsiteX17717" fmla="*/ 6500532 w 8851901"/>
              <a:gd name="connsiteY17717" fmla="*/ 3186315 h 6857997"/>
              <a:gd name="connsiteX17718" fmla="*/ 6500532 w 8851901"/>
              <a:gd name="connsiteY17718" fmla="*/ 3187506 h 6857997"/>
              <a:gd name="connsiteX17719" fmla="*/ 6500135 w 8851901"/>
              <a:gd name="connsiteY17719" fmla="*/ 3187902 h 6857997"/>
              <a:gd name="connsiteX17720" fmla="*/ 6499342 w 8851901"/>
              <a:gd name="connsiteY17720" fmla="*/ 3188299 h 6857997"/>
              <a:gd name="connsiteX17721" fmla="*/ 6498548 w 8851901"/>
              <a:gd name="connsiteY17721" fmla="*/ 3188299 h 6857997"/>
              <a:gd name="connsiteX17722" fmla="*/ 6496167 w 8851901"/>
              <a:gd name="connsiteY17722" fmla="*/ 3187902 h 6857997"/>
              <a:gd name="connsiteX17723" fmla="*/ 6491801 w 8851901"/>
              <a:gd name="connsiteY17723" fmla="*/ 3193061 h 6857997"/>
              <a:gd name="connsiteX17724" fmla="*/ 6487436 w 8851901"/>
              <a:gd name="connsiteY17724" fmla="*/ 3198618 h 6857997"/>
              <a:gd name="connsiteX17725" fmla="*/ 6490214 w 8851901"/>
              <a:gd name="connsiteY17725" fmla="*/ 3202586 h 6857997"/>
              <a:gd name="connsiteX17726" fmla="*/ 6492595 w 8851901"/>
              <a:gd name="connsiteY17726" fmla="*/ 3204967 h 6857997"/>
              <a:gd name="connsiteX17727" fmla="*/ 6494976 w 8851901"/>
              <a:gd name="connsiteY17727" fmla="*/ 3206158 h 6857997"/>
              <a:gd name="connsiteX17728" fmla="*/ 6496960 w 8851901"/>
              <a:gd name="connsiteY17728" fmla="*/ 3207349 h 6857997"/>
              <a:gd name="connsiteX17729" fmla="*/ 6498945 w 8851901"/>
              <a:gd name="connsiteY17729" fmla="*/ 3207746 h 6857997"/>
              <a:gd name="connsiteX17730" fmla="*/ 6500929 w 8851901"/>
              <a:gd name="connsiteY17730" fmla="*/ 3207349 h 6857997"/>
              <a:gd name="connsiteX17731" fmla="*/ 6502913 w 8851901"/>
              <a:gd name="connsiteY17731" fmla="*/ 3206952 h 6857997"/>
              <a:gd name="connsiteX17732" fmla="*/ 6504500 w 8851901"/>
              <a:gd name="connsiteY17732" fmla="*/ 3205761 h 6857997"/>
              <a:gd name="connsiteX17733" fmla="*/ 6507675 w 8851901"/>
              <a:gd name="connsiteY17733" fmla="*/ 3203380 h 6857997"/>
              <a:gd name="connsiteX17734" fmla="*/ 6511247 w 8851901"/>
              <a:gd name="connsiteY17734" fmla="*/ 3201396 h 6857997"/>
              <a:gd name="connsiteX17735" fmla="*/ 6513231 w 8851901"/>
              <a:gd name="connsiteY17735" fmla="*/ 3200602 h 6857997"/>
              <a:gd name="connsiteX17736" fmla="*/ 6515215 w 8851901"/>
              <a:gd name="connsiteY17736" fmla="*/ 3200602 h 6857997"/>
              <a:gd name="connsiteX17737" fmla="*/ 6517596 w 8851901"/>
              <a:gd name="connsiteY17737" fmla="*/ 3200602 h 6857997"/>
              <a:gd name="connsiteX17738" fmla="*/ 6519977 w 8851901"/>
              <a:gd name="connsiteY17738" fmla="*/ 3201396 h 6857997"/>
              <a:gd name="connsiteX17739" fmla="*/ 6521565 w 8851901"/>
              <a:gd name="connsiteY17739" fmla="*/ 3207349 h 6857997"/>
              <a:gd name="connsiteX17740" fmla="*/ 6521962 w 8851901"/>
              <a:gd name="connsiteY17740" fmla="*/ 3212111 h 6857997"/>
              <a:gd name="connsiteX17741" fmla="*/ 6521962 w 8851901"/>
              <a:gd name="connsiteY17741" fmla="*/ 3216476 h 6857997"/>
              <a:gd name="connsiteX17742" fmla="*/ 6520771 w 8851901"/>
              <a:gd name="connsiteY17742" fmla="*/ 3220048 h 6857997"/>
              <a:gd name="connsiteX17743" fmla="*/ 6519581 w 8851901"/>
              <a:gd name="connsiteY17743" fmla="*/ 3223222 h 6857997"/>
              <a:gd name="connsiteX17744" fmla="*/ 6517596 w 8851901"/>
              <a:gd name="connsiteY17744" fmla="*/ 3226001 h 6857997"/>
              <a:gd name="connsiteX17745" fmla="*/ 6515215 w 8851901"/>
              <a:gd name="connsiteY17745" fmla="*/ 3227588 h 6857997"/>
              <a:gd name="connsiteX17746" fmla="*/ 6512834 w 8851901"/>
              <a:gd name="connsiteY17746" fmla="*/ 3229572 h 6857997"/>
              <a:gd name="connsiteX17747" fmla="*/ 6506485 w 8851901"/>
              <a:gd name="connsiteY17747" fmla="*/ 3232350 h 6857997"/>
              <a:gd name="connsiteX17748" fmla="*/ 6500135 w 8851901"/>
              <a:gd name="connsiteY17748" fmla="*/ 3234731 h 6857997"/>
              <a:gd name="connsiteX17749" fmla="*/ 6494183 w 8851901"/>
              <a:gd name="connsiteY17749" fmla="*/ 3237509 h 6857997"/>
              <a:gd name="connsiteX17750" fmla="*/ 6491405 w 8851901"/>
              <a:gd name="connsiteY17750" fmla="*/ 3239494 h 6857997"/>
              <a:gd name="connsiteX17751" fmla="*/ 6489420 w 8851901"/>
              <a:gd name="connsiteY17751" fmla="*/ 3241478 h 6857997"/>
              <a:gd name="connsiteX17752" fmla="*/ 6488230 w 8851901"/>
              <a:gd name="connsiteY17752" fmla="*/ 3243462 h 6857997"/>
              <a:gd name="connsiteX17753" fmla="*/ 6487436 w 8851901"/>
              <a:gd name="connsiteY17753" fmla="*/ 3244652 h 6857997"/>
              <a:gd name="connsiteX17754" fmla="*/ 6486643 w 8851901"/>
              <a:gd name="connsiteY17754" fmla="*/ 3248224 h 6857997"/>
              <a:gd name="connsiteX17755" fmla="*/ 6485849 w 8851901"/>
              <a:gd name="connsiteY17755" fmla="*/ 3254970 h 6857997"/>
              <a:gd name="connsiteX17756" fmla="*/ 6485452 w 8851901"/>
              <a:gd name="connsiteY17756" fmla="*/ 3257351 h 6857997"/>
              <a:gd name="connsiteX17757" fmla="*/ 6484261 w 8851901"/>
              <a:gd name="connsiteY17757" fmla="*/ 3258542 h 6857997"/>
              <a:gd name="connsiteX17758" fmla="*/ 6483468 w 8851901"/>
              <a:gd name="connsiteY17758" fmla="*/ 3258939 h 6857997"/>
              <a:gd name="connsiteX17759" fmla="*/ 6481880 w 8851901"/>
              <a:gd name="connsiteY17759" fmla="*/ 3258939 h 6857997"/>
              <a:gd name="connsiteX17760" fmla="*/ 6479896 w 8851901"/>
              <a:gd name="connsiteY17760" fmla="*/ 3258939 h 6857997"/>
              <a:gd name="connsiteX17761" fmla="*/ 6474340 w 8851901"/>
              <a:gd name="connsiteY17761" fmla="*/ 3257351 h 6857997"/>
              <a:gd name="connsiteX17762" fmla="*/ 6474737 w 8851901"/>
              <a:gd name="connsiteY17762" fmla="*/ 3261717 h 6857997"/>
              <a:gd name="connsiteX17763" fmla="*/ 6474340 w 8851901"/>
              <a:gd name="connsiteY17763" fmla="*/ 3267669 h 6857997"/>
              <a:gd name="connsiteX17764" fmla="*/ 6473150 w 8851901"/>
              <a:gd name="connsiteY17764" fmla="*/ 3273622 h 6857997"/>
              <a:gd name="connsiteX17765" fmla="*/ 6471166 w 8851901"/>
              <a:gd name="connsiteY17765" fmla="*/ 3279972 h 6857997"/>
              <a:gd name="connsiteX17766" fmla="*/ 6468388 w 8851901"/>
              <a:gd name="connsiteY17766" fmla="*/ 3286321 h 6857997"/>
              <a:gd name="connsiteX17767" fmla="*/ 6464816 w 8851901"/>
              <a:gd name="connsiteY17767" fmla="*/ 3292274 h 6857997"/>
              <a:gd name="connsiteX17768" fmla="*/ 6460848 w 8851901"/>
              <a:gd name="connsiteY17768" fmla="*/ 3297829 h 6857997"/>
              <a:gd name="connsiteX17769" fmla="*/ 6456482 w 8851901"/>
              <a:gd name="connsiteY17769" fmla="*/ 3302195 h 6857997"/>
              <a:gd name="connsiteX17770" fmla="*/ 6456086 w 8851901"/>
              <a:gd name="connsiteY17770" fmla="*/ 3299417 h 6857997"/>
              <a:gd name="connsiteX17771" fmla="*/ 6455689 w 8851901"/>
              <a:gd name="connsiteY17771" fmla="*/ 3297036 h 6857997"/>
              <a:gd name="connsiteX17772" fmla="*/ 6455689 w 8851901"/>
              <a:gd name="connsiteY17772" fmla="*/ 3292671 h 6857997"/>
              <a:gd name="connsiteX17773" fmla="*/ 6455689 w 8851901"/>
              <a:gd name="connsiteY17773" fmla="*/ 3288305 h 6857997"/>
              <a:gd name="connsiteX17774" fmla="*/ 6455292 w 8851901"/>
              <a:gd name="connsiteY17774" fmla="*/ 3285924 h 6857997"/>
              <a:gd name="connsiteX17775" fmla="*/ 6454101 w 8851901"/>
              <a:gd name="connsiteY17775" fmla="*/ 3282749 h 6857997"/>
              <a:gd name="connsiteX17776" fmla="*/ 6450927 w 8851901"/>
              <a:gd name="connsiteY17776" fmla="*/ 3284734 h 6857997"/>
              <a:gd name="connsiteX17777" fmla="*/ 6448149 w 8851901"/>
              <a:gd name="connsiteY17777" fmla="*/ 3286718 h 6857997"/>
              <a:gd name="connsiteX17778" fmla="*/ 6445768 w 8851901"/>
              <a:gd name="connsiteY17778" fmla="*/ 3289496 h 6857997"/>
              <a:gd name="connsiteX17779" fmla="*/ 6444577 w 8851901"/>
              <a:gd name="connsiteY17779" fmla="*/ 3292671 h 6857997"/>
              <a:gd name="connsiteX17780" fmla="*/ 6442990 w 8851901"/>
              <a:gd name="connsiteY17780" fmla="*/ 3295846 h 6857997"/>
              <a:gd name="connsiteX17781" fmla="*/ 6441799 w 8851901"/>
              <a:gd name="connsiteY17781" fmla="*/ 3299814 h 6857997"/>
              <a:gd name="connsiteX17782" fmla="*/ 6441799 w 8851901"/>
              <a:gd name="connsiteY17782" fmla="*/ 3303782 h 6857997"/>
              <a:gd name="connsiteX17783" fmla="*/ 6441402 w 8851901"/>
              <a:gd name="connsiteY17783" fmla="*/ 3308148 h 6857997"/>
              <a:gd name="connsiteX17784" fmla="*/ 6442593 w 8851901"/>
              <a:gd name="connsiteY17784" fmla="*/ 3317275 h 6857997"/>
              <a:gd name="connsiteX17785" fmla="*/ 6443783 w 8851901"/>
              <a:gd name="connsiteY17785" fmla="*/ 3327594 h 6857997"/>
              <a:gd name="connsiteX17786" fmla="*/ 6443783 w 8851901"/>
              <a:gd name="connsiteY17786" fmla="*/ 3327990 h 6857997"/>
              <a:gd name="connsiteX17787" fmla="*/ 6444577 w 8851901"/>
              <a:gd name="connsiteY17787" fmla="*/ 3327594 h 6857997"/>
              <a:gd name="connsiteX17788" fmla="*/ 6445371 w 8851901"/>
              <a:gd name="connsiteY17788" fmla="*/ 3326403 h 6857997"/>
              <a:gd name="connsiteX17789" fmla="*/ 6447355 w 8851901"/>
              <a:gd name="connsiteY17789" fmla="*/ 3324419 h 6857997"/>
              <a:gd name="connsiteX17790" fmla="*/ 6450133 w 8851901"/>
              <a:gd name="connsiteY17790" fmla="*/ 3323228 h 6857997"/>
              <a:gd name="connsiteX17791" fmla="*/ 6453705 w 8851901"/>
              <a:gd name="connsiteY17791" fmla="*/ 3322434 h 6857997"/>
              <a:gd name="connsiteX17792" fmla="*/ 6462038 w 8851901"/>
              <a:gd name="connsiteY17792" fmla="*/ 3320846 h 6857997"/>
              <a:gd name="connsiteX17793" fmla="*/ 6470769 w 8851901"/>
              <a:gd name="connsiteY17793" fmla="*/ 3320450 h 6857997"/>
              <a:gd name="connsiteX17794" fmla="*/ 6477912 w 8851901"/>
              <a:gd name="connsiteY17794" fmla="*/ 3320846 h 6857997"/>
              <a:gd name="connsiteX17795" fmla="*/ 6483468 w 8851901"/>
              <a:gd name="connsiteY17795" fmla="*/ 3321244 h 6857997"/>
              <a:gd name="connsiteX17796" fmla="*/ 6485055 w 8851901"/>
              <a:gd name="connsiteY17796" fmla="*/ 3327594 h 6857997"/>
              <a:gd name="connsiteX17797" fmla="*/ 6485055 w 8851901"/>
              <a:gd name="connsiteY17797" fmla="*/ 3332356 h 6857997"/>
              <a:gd name="connsiteX17798" fmla="*/ 6485055 w 8851901"/>
              <a:gd name="connsiteY17798" fmla="*/ 3333943 h 6857997"/>
              <a:gd name="connsiteX17799" fmla="*/ 6484261 w 8851901"/>
              <a:gd name="connsiteY17799" fmla="*/ 3335531 h 6857997"/>
              <a:gd name="connsiteX17800" fmla="*/ 6483468 w 8851901"/>
              <a:gd name="connsiteY17800" fmla="*/ 3337118 h 6857997"/>
              <a:gd name="connsiteX17801" fmla="*/ 6483071 w 8851901"/>
              <a:gd name="connsiteY17801" fmla="*/ 3337514 h 6857997"/>
              <a:gd name="connsiteX17802" fmla="*/ 6480293 w 8851901"/>
              <a:gd name="connsiteY17802" fmla="*/ 3338705 h 6857997"/>
              <a:gd name="connsiteX17803" fmla="*/ 6477515 w 8851901"/>
              <a:gd name="connsiteY17803" fmla="*/ 3338705 h 6857997"/>
              <a:gd name="connsiteX17804" fmla="*/ 6474737 w 8851901"/>
              <a:gd name="connsiteY17804" fmla="*/ 3338309 h 6857997"/>
              <a:gd name="connsiteX17805" fmla="*/ 6471166 w 8851901"/>
              <a:gd name="connsiteY17805" fmla="*/ 3337911 h 6857997"/>
              <a:gd name="connsiteX17806" fmla="*/ 6464022 w 8851901"/>
              <a:gd name="connsiteY17806" fmla="*/ 3335531 h 6857997"/>
              <a:gd name="connsiteX17807" fmla="*/ 6458070 w 8851901"/>
              <a:gd name="connsiteY17807" fmla="*/ 3333943 h 6857997"/>
              <a:gd name="connsiteX17808" fmla="*/ 6455689 w 8851901"/>
              <a:gd name="connsiteY17808" fmla="*/ 3333943 h 6857997"/>
              <a:gd name="connsiteX17809" fmla="*/ 6453705 w 8851901"/>
              <a:gd name="connsiteY17809" fmla="*/ 3334340 h 6857997"/>
              <a:gd name="connsiteX17810" fmla="*/ 6453308 w 8851901"/>
              <a:gd name="connsiteY17810" fmla="*/ 3335134 h 6857997"/>
              <a:gd name="connsiteX17811" fmla="*/ 6452911 w 8851901"/>
              <a:gd name="connsiteY17811" fmla="*/ 3335927 h 6857997"/>
              <a:gd name="connsiteX17812" fmla="*/ 6452911 w 8851901"/>
              <a:gd name="connsiteY17812" fmla="*/ 3338309 h 6857997"/>
              <a:gd name="connsiteX17813" fmla="*/ 6448149 w 8851901"/>
              <a:gd name="connsiteY17813" fmla="*/ 3335134 h 6857997"/>
              <a:gd name="connsiteX17814" fmla="*/ 6445371 w 8851901"/>
              <a:gd name="connsiteY17814" fmla="*/ 3332356 h 6857997"/>
              <a:gd name="connsiteX17815" fmla="*/ 6444577 w 8851901"/>
              <a:gd name="connsiteY17815" fmla="*/ 3329974 h 6857997"/>
              <a:gd name="connsiteX17816" fmla="*/ 6448149 w 8851901"/>
              <a:gd name="connsiteY17816" fmla="*/ 3349023 h 6857997"/>
              <a:gd name="connsiteX17817" fmla="*/ 6449736 w 8851901"/>
              <a:gd name="connsiteY17817" fmla="*/ 3350611 h 6857997"/>
              <a:gd name="connsiteX17818" fmla="*/ 6451323 w 8851901"/>
              <a:gd name="connsiteY17818" fmla="*/ 3351007 h 6857997"/>
              <a:gd name="connsiteX17819" fmla="*/ 6452117 w 8851901"/>
              <a:gd name="connsiteY17819" fmla="*/ 3351404 h 6857997"/>
              <a:gd name="connsiteX17820" fmla="*/ 6453308 w 8851901"/>
              <a:gd name="connsiteY17820" fmla="*/ 3351007 h 6857997"/>
              <a:gd name="connsiteX17821" fmla="*/ 6455292 w 8851901"/>
              <a:gd name="connsiteY17821" fmla="*/ 3350213 h 6857997"/>
              <a:gd name="connsiteX17822" fmla="*/ 6456482 w 8851901"/>
              <a:gd name="connsiteY17822" fmla="*/ 3347833 h 6857997"/>
              <a:gd name="connsiteX17823" fmla="*/ 6458070 w 8851901"/>
              <a:gd name="connsiteY17823" fmla="*/ 3345849 h 6857997"/>
              <a:gd name="connsiteX17824" fmla="*/ 6460054 w 8851901"/>
              <a:gd name="connsiteY17824" fmla="*/ 3344261 h 6857997"/>
              <a:gd name="connsiteX17825" fmla="*/ 6461641 w 8851901"/>
              <a:gd name="connsiteY17825" fmla="*/ 3343864 h 6857997"/>
              <a:gd name="connsiteX17826" fmla="*/ 6462832 w 8851901"/>
              <a:gd name="connsiteY17826" fmla="*/ 3343864 h 6857997"/>
              <a:gd name="connsiteX17827" fmla="*/ 6464816 w 8851901"/>
              <a:gd name="connsiteY17827" fmla="*/ 3344261 h 6857997"/>
              <a:gd name="connsiteX17828" fmla="*/ 6466800 w 8851901"/>
              <a:gd name="connsiteY17828" fmla="*/ 3345054 h 6857997"/>
              <a:gd name="connsiteX17829" fmla="*/ 6464022 w 8851901"/>
              <a:gd name="connsiteY17829" fmla="*/ 3348627 h 6857997"/>
              <a:gd name="connsiteX17830" fmla="*/ 6461641 w 8851901"/>
              <a:gd name="connsiteY17830" fmla="*/ 3351404 h 6857997"/>
              <a:gd name="connsiteX17831" fmla="*/ 6460054 w 8851901"/>
              <a:gd name="connsiteY17831" fmla="*/ 3354579 h 6857997"/>
              <a:gd name="connsiteX17832" fmla="*/ 6459657 w 8851901"/>
              <a:gd name="connsiteY17832" fmla="*/ 3357357 h 6857997"/>
              <a:gd name="connsiteX17833" fmla="*/ 6458863 w 8851901"/>
              <a:gd name="connsiteY17833" fmla="*/ 3359738 h 6857997"/>
              <a:gd name="connsiteX17834" fmla="*/ 6458863 w 8851901"/>
              <a:gd name="connsiteY17834" fmla="*/ 3362912 h 6857997"/>
              <a:gd name="connsiteX17835" fmla="*/ 6460054 w 8851901"/>
              <a:gd name="connsiteY17835" fmla="*/ 3368072 h 6857997"/>
              <a:gd name="connsiteX17836" fmla="*/ 6462038 w 8851901"/>
              <a:gd name="connsiteY17836" fmla="*/ 3374422 h 6857997"/>
              <a:gd name="connsiteX17837" fmla="*/ 6464022 w 8851901"/>
              <a:gd name="connsiteY17837" fmla="*/ 3381962 h 6857997"/>
              <a:gd name="connsiteX17838" fmla="*/ 6464419 w 8851901"/>
              <a:gd name="connsiteY17838" fmla="*/ 3385533 h 6857997"/>
              <a:gd name="connsiteX17839" fmla="*/ 6464816 w 8851901"/>
              <a:gd name="connsiteY17839" fmla="*/ 3390691 h 6857997"/>
              <a:gd name="connsiteX17840" fmla="*/ 6465213 w 8851901"/>
              <a:gd name="connsiteY17840" fmla="*/ 3395852 h 6857997"/>
              <a:gd name="connsiteX17841" fmla="*/ 6464816 w 8851901"/>
              <a:gd name="connsiteY17841" fmla="*/ 3401406 h 6857997"/>
              <a:gd name="connsiteX17842" fmla="*/ 6458070 w 8851901"/>
              <a:gd name="connsiteY17842" fmla="*/ 3404979 h 6857997"/>
              <a:gd name="connsiteX17843" fmla="*/ 6450133 w 8851901"/>
              <a:gd name="connsiteY17843" fmla="*/ 3408154 h 6857997"/>
              <a:gd name="connsiteX17844" fmla="*/ 6442990 w 8851901"/>
              <a:gd name="connsiteY17844" fmla="*/ 3412121 h 6857997"/>
              <a:gd name="connsiteX17845" fmla="*/ 6440212 w 8851901"/>
              <a:gd name="connsiteY17845" fmla="*/ 3413312 h 6857997"/>
              <a:gd name="connsiteX17846" fmla="*/ 6436640 w 8851901"/>
              <a:gd name="connsiteY17846" fmla="*/ 3415694 h 6857997"/>
              <a:gd name="connsiteX17847" fmla="*/ 6434259 w 8851901"/>
              <a:gd name="connsiteY17847" fmla="*/ 3417678 h 6857997"/>
              <a:gd name="connsiteX17848" fmla="*/ 6432275 w 8851901"/>
              <a:gd name="connsiteY17848" fmla="*/ 3420852 h 6857997"/>
              <a:gd name="connsiteX17849" fmla="*/ 6430688 w 8851901"/>
              <a:gd name="connsiteY17849" fmla="*/ 3423234 h 6857997"/>
              <a:gd name="connsiteX17850" fmla="*/ 6429894 w 8851901"/>
              <a:gd name="connsiteY17850" fmla="*/ 3426409 h 6857997"/>
              <a:gd name="connsiteX17851" fmla="*/ 6429894 w 8851901"/>
              <a:gd name="connsiteY17851" fmla="*/ 3429979 h 6857997"/>
              <a:gd name="connsiteX17852" fmla="*/ 6430291 w 8851901"/>
              <a:gd name="connsiteY17852" fmla="*/ 3433948 h 6857997"/>
              <a:gd name="connsiteX17853" fmla="*/ 6432275 w 8851901"/>
              <a:gd name="connsiteY17853" fmla="*/ 3438710 h 6857997"/>
              <a:gd name="connsiteX17854" fmla="*/ 6434656 w 8851901"/>
              <a:gd name="connsiteY17854" fmla="*/ 3443472 h 6857997"/>
              <a:gd name="connsiteX17855" fmla="*/ 6430688 w 8851901"/>
              <a:gd name="connsiteY17855" fmla="*/ 3447441 h 6857997"/>
              <a:gd name="connsiteX17856" fmla="*/ 6426719 w 8851901"/>
              <a:gd name="connsiteY17856" fmla="*/ 3450616 h 6857997"/>
              <a:gd name="connsiteX17857" fmla="*/ 6419179 w 8851901"/>
              <a:gd name="connsiteY17857" fmla="*/ 3456172 h 6857997"/>
              <a:gd name="connsiteX17858" fmla="*/ 6411242 w 8851901"/>
              <a:gd name="connsiteY17858" fmla="*/ 3461331 h 6857997"/>
              <a:gd name="connsiteX17859" fmla="*/ 6404099 w 8851901"/>
              <a:gd name="connsiteY17859" fmla="*/ 3465696 h 6857997"/>
              <a:gd name="connsiteX17860" fmla="*/ 6400527 w 8851901"/>
              <a:gd name="connsiteY17860" fmla="*/ 3468077 h 6857997"/>
              <a:gd name="connsiteX17861" fmla="*/ 6397750 w 8851901"/>
              <a:gd name="connsiteY17861" fmla="*/ 3470458 h 6857997"/>
              <a:gd name="connsiteX17862" fmla="*/ 6394575 w 8851901"/>
              <a:gd name="connsiteY17862" fmla="*/ 3473236 h 6857997"/>
              <a:gd name="connsiteX17863" fmla="*/ 6392194 w 8851901"/>
              <a:gd name="connsiteY17863" fmla="*/ 3476808 h 6857997"/>
              <a:gd name="connsiteX17864" fmla="*/ 6389813 w 8851901"/>
              <a:gd name="connsiteY17864" fmla="*/ 3480776 h 6857997"/>
              <a:gd name="connsiteX17865" fmla="*/ 6388225 w 8851901"/>
              <a:gd name="connsiteY17865" fmla="*/ 3484745 h 6857997"/>
              <a:gd name="connsiteX17866" fmla="*/ 6387035 w 8851901"/>
              <a:gd name="connsiteY17866" fmla="*/ 3489507 h 6857997"/>
              <a:gd name="connsiteX17867" fmla="*/ 6385844 w 8851901"/>
              <a:gd name="connsiteY17867" fmla="*/ 3495460 h 6857997"/>
              <a:gd name="connsiteX17868" fmla="*/ 6380288 w 8851901"/>
              <a:gd name="connsiteY17868" fmla="*/ 3491094 h 6857997"/>
              <a:gd name="connsiteX17869" fmla="*/ 6375129 w 8851901"/>
              <a:gd name="connsiteY17869" fmla="*/ 3488317 h 6857997"/>
              <a:gd name="connsiteX17870" fmla="*/ 6372748 w 8851901"/>
              <a:gd name="connsiteY17870" fmla="*/ 3487523 h 6857997"/>
              <a:gd name="connsiteX17871" fmla="*/ 6370367 w 8851901"/>
              <a:gd name="connsiteY17871" fmla="*/ 3487126 h 6857997"/>
              <a:gd name="connsiteX17872" fmla="*/ 6367986 w 8851901"/>
              <a:gd name="connsiteY17872" fmla="*/ 3487126 h 6857997"/>
              <a:gd name="connsiteX17873" fmla="*/ 6366002 w 8851901"/>
              <a:gd name="connsiteY17873" fmla="*/ 3487523 h 6857997"/>
              <a:gd name="connsiteX17874" fmla="*/ 6362034 w 8851901"/>
              <a:gd name="connsiteY17874" fmla="*/ 3488317 h 6857997"/>
              <a:gd name="connsiteX17875" fmla="*/ 6358065 w 8851901"/>
              <a:gd name="connsiteY17875" fmla="*/ 3490301 h 6857997"/>
              <a:gd name="connsiteX17876" fmla="*/ 6354890 w 8851901"/>
              <a:gd name="connsiteY17876" fmla="*/ 3493872 h 6857997"/>
              <a:gd name="connsiteX17877" fmla="*/ 6351716 w 8851901"/>
              <a:gd name="connsiteY17877" fmla="*/ 3497444 h 6857997"/>
              <a:gd name="connsiteX17878" fmla="*/ 6348938 w 8851901"/>
              <a:gd name="connsiteY17878" fmla="*/ 3501809 h 6857997"/>
              <a:gd name="connsiteX17879" fmla="*/ 6346160 w 8851901"/>
              <a:gd name="connsiteY17879" fmla="*/ 3506572 h 6857997"/>
              <a:gd name="connsiteX17880" fmla="*/ 6341001 w 8851901"/>
              <a:gd name="connsiteY17880" fmla="*/ 3517287 h 6857997"/>
              <a:gd name="connsiteX17881" fmla="*/ 6336636 w 8851901"/>
              <a:gd name="connsiteY17881" fmla="*/ 3528002 h 6857997"/>
              <a:gd name="connsiteX17882" fmla="*/ 6331874 w 8851901"/>
              <a:gd name="connsiteY17882" fmla="*/ 3537526 h 6857997"/>
              <a:gd name="connsiteX17883" fmla="*/ 6337826 w 8851901"/>
              <a:gd name="connsiteY17883" fmla="*/ 3539113 h 6857997"/>
              <a:gd name="connsiteX17884" fmla="*/ 6339810 w 8851901"/>
              <a:gd name="connsiteY17884" fmla="*/ 3536732 h 6857997"/>
              <a:gd name="connsiteX17885" fmla="*/ 6342192 w 8851901"/>
              <a:gd name="connsiteY17885" fmla="*/ 3535145 h 6857997"/>
              <a:gd name="connsiteX17886" fmla="*/ 6344969 w 8851901"/>
              <a:gd name="connsiteY17886" fmla="*/ 3534351 h 6857997"/>
              <a:gd name="connsiteX17887" fmla="*/ 6348144 w 8851901"/>
              <a:gd name="connsiteY17887" fmla="*/ 3533954 h 6857997"/>
              <a:gd name="connsiteX17888" fmla="*/ 6350922 w 8851901"/>
              <a:gd name="connsiteY17888" fmla="*/ 3534351 h 6857997"/>
              <a:gd name="connsiteX17889" fmla="*/ 6353700 w 8851901"/>
              <a:gd name="connsiteY17889" fmla="*/ 3535939 h 6857997"/>
              <a:gd name="connsiteX17890" fmla="*/ 6357272 w 8851901"/>
              <a:gd name="connsiteY17890" fmla="*/ 3537526 h 6857997"/>
              <a:gd name="connsiteX17891" fmla="*/ 6360049 w 8851901"/>
              <a:gd name="connsiteY17891" fmla="*/ 3541098 h 6857997"/>
              <a:gd name="connsiteX17892" fmla="*/ 6363621 w 8851901"/>
              <a:gd name="connsiteY17892" fmla="*/ 3540304 h 6857997"/>
              <a:gd name="connsiteX17893" fmla="*/ 6367589 w 8851901"/>
              <a:gd name="connsiteY17893" fmla="*/ 3538717 h 6857997"/>
              <a:gd name="connsiteX17894" fmla="*/ 6371161 w 8851901"/>
              <a:gd name="connsiteY17894" fmla="*/ 3536335 h 6857997"/>
              <a:gd name="connsiteX17895" fmla="*/ 6375129 w 8851901"/>
              <a:gd name="connsiteY17895" fmla="*/ 3532367 h 6857997"/>
              <a:gd name="connsiteX17896" fmla="*/ 6376717 w 8851901"/>
              <a:gd name="connsiteY17896" fmla="*/ 3535939 h 6857997"/>
              <a:gd name="connsiteX17897" fmla="*/ 6377511 w 8851901"/>
              <a:gd name="connsiteY17897" fmla="*/ 3538717 h 6857997"/>
              <a:gd name="connsiteX17898" fmla="*/ 6377511 w 8851901"/>
              <a:gd name="connsiteY17898" fmla="*/ 3541891 h 6857997"/>
              <a:gd name="connsiteX17899" fmla="*/ 6377511 w 8851901"/>
              <a:gd name="connsiteY17899" fmla="*/ 3545066 h 6857997"/>
              <a:gd name="connsiteX17900" fmla="*/ 6377114 w 8851901"/>
              <a:gd name="connsiteY17900" fmla="*/ 3547447 h 6857997"/>
              <a:gd name="connsiteX17901" fmla="*/ 6376717 w 8851901"/>
              <a:gd name="connsiteY17901" fmla="*/ 3550225 h 6857997"/>
              <a:gd name="connsiteX17902" fmla="*/ 6375923 w 8851901"/>
              <a:gd name="connsiteY17902" fmla="*/ 3552210 h 6857997"/>
              <a:gd name="connsiteX17903" fmla="*/ 6374336 w 8851901"/>
              <a:gd name="connsiteY17903" fmla="*/ 3554591 h 6857997"/>
              <a:gd name="connsiteX17904" fmla="*/ 6373145 w 8851901"/>
              <a:gd name="connsiteY17904" fmla="*/ 3556178 h 6857997"/>
              <a:gd name="connsiteX17905" fmla="*/ 6371955 w 8851901"/>
              <a:gd name="connsiteY17905" fmla="*/ 3557765 h 6857997"/>
              <a:gd name="connsiteX17906" fmla="*/ 6369971 w 8851901"/>
              <a:gd name="connsiteY17906" fmla="*/ 3558956 h 6857997"/>
              <a:gd name="connsiteX17907" fmla="*/ 6368383 w 8851901"/>
              <a:gd name="connsiteY17907" fmla="*/ 3559750 h 6857997"/>
              <a:gd name="connsiteX17908" fmla="*/ 6366796 w 8851901"/>
              <a:gd name="connsiteY17908" fmla="*/ 3559750 h 6857997"/>
              <a:gd name="connsiteX17909" fmla="*/ 6365605 w 8851901"/>
              <a:gd name="connsiteY17909" fmla="*/ 3559750 h 6857997"/>
              <a:gd name="connsiteX17910" fmla="*/ 6364018 w 8851901"/>
              <a:gd name="connsiteY17910" fmla="*/ 3558559 h 6857997"/>
              <a:gd name="connsiteX17911" fmla="*/ 6363224 w 8851901"/>
              <a:gd name="connsiteY17911" fmla="*/ 3557765 h 6857997"/>
              <a:gd name="connsiteX17912" fmla="*/ 6361637 w 8851901"/>
              <a:gd name="connsiteY17912" fmla="*/ 3560147 h 6857997"/>
              <a:gd name="connsiteX17913" fmla="*/ 6360446 w 8851901"/>
              <a:gd name="connsiteY17913" fmla="*/ 3563718 h 6857997"/>
              <a:gd name="connsiteX17914" fmla="*/ 6360049 w 8851901"/>
              <a:gd name="connsiteY17914" fmla="*/ 3566893 h 6857997"/>
              <a:gd name="connsiteX17915" fmla="*/ 6360049 w 8851901"/>
              <a:gd name="connsiteY17915" fmla="*/ 3571258 h 6857997"/>
              <a:gd name="connsiteX17916" fmla="*/ 6360446 w 8851901"/>
              <a:gd name="connsiteY17916" fmla="*/ 3575227 h 6857997"/>
              <a:gd name="connsiteX17917" fmla="*/ 6361240 w 8851901"/>
              <a:gd name="connsiteY17917" fmla="*/ 3579989 h 6857997"/>
              <a:gd name="connsiteX17918" fmla="*/ 6363621 w 8851901"/>
              <a:gd name="connsiteY17918" fmla="*/ 3590307 h 6857997"/>
              <a:gd name="connsiteX17919" fmla="*/ 6367986 w 8851901"/>
              <a:gd name="connsiteY17919" fmla="*/ 3591101 h 6857997"/>
              <a:gd name="connsiteX17920" fmla="*/ 6371955 w 8851901"/>
              <a:gd name="connsiteY17920" fmla="*/ 3590704 h 6857997"/>
              <a:gd name="connsiteX17921" fmla="*/ 6375129 w 8851901"/>
              <a:gd name="connsiteY17921" fmla="*/ 3589910 h 6857997"/>
              <a:gd name="connsiteX17922" fmla="*/ 6378701 w 8851901"/>
              <a:gd name="connsiteY17922" fmla="*/ 3588323 h 6857997"/>
              <a:gd name="connsiteX17923" fmla="*/ 6381479 w 8851901"/>
              <a:gd name="connsiteY17923" fmla="*/ 3585942 h 6857997"/>
              <a:gd name="connsiteX17924" fmla="*/ 6384654 w 8851901"/>
              <a:gd name="connsiteY17924" fmla="*/ 3583561 h 6857997"/>
              <a:gd name="connsiteX17925" fmla="*/ 6389416 w 8851901"/>
              <a:gd name="connsiteY17925" fmla="*/ 3577608 h 6857997"/>
              <a:gd name="connsiteX17926" fmla="*/ 6392194 w 8851901"/>
              <a:gd name="connsiteY17926" fmla="*/ 3574830 h 6857997"/>
              <a:gd name="connsiteX17927" fmla="*/ 6394575 w 8851901"/>
              <a:gd name="connsiteY17927" fmla="*/ 3572846 h 6857997"/>
              <a:gd name="connsiteX17928" fmla="*/ 6397750 w 8851901"/>
              <a:gd name="connsiteY17928" fmla="*/ 3570861 h 6857997"/>
              <a:gd name="connsiteX17929" fmla="*/ 6400527 w 8851901"/>
              <a:gd name="connsiteY17929" fmla="*/ 3569274 h 6857997"/>
              <a:gd name="connsiteX17930" fmla="*/ 6404099 w 8851901"/>
              <a:gd name="connsiteY17930" fmla="*/ 3568877 h 6857997"/>
              <a:gd name="connsiteX17931" fmla="*/ 6407274 w 8851901"/>
              <a:gd name="connsiteY17931" fmla="*/ 3569671 h 6857997"/>
              <a:gd name="connsiteX17932" fmla="*/ 6411242 w 8851901"/>
              <a:gd name="connsiteY17932" fmla="*/ 3571258 h 6857997"/>
              <a:gd name="connsiteX17933" fmla="*/ 6415608 w 8851901"/>
              <a:gd name="connsiteY17933" fmla="*/ 3574830 h 6857997"/>
              <a:gd name="connsiteX17934" fmla="*/ 6410449 w 8851901"/>
              <a:gd name="connsiteY17934" fmla="*/ 3581576 h 6857997"/>
              <a:gd name="connsiteX17935" fmla="*/ 6404099 w 8851901"/>
              <a:gd name="connsiteY17935" fmla="*/ 3589513 h 6857997"/>
              <a:gd name="connsiteX17936" fmla="*/ 6397353 w 8851901"/>
              <a:gd name="connsiteY17936" fmla="*/ 3597451 h 6857997"/>
              <a:gd name="connsiteX17937" fmla="*/ 6389019 w 8851901"/>
              <a:gd name="connsiteY17937" fmla="*/ 3605784 h 6857997"/>
              <a:gd name="connsiteX17938" fmla="*/ 6379495 w 8851901"/>
              <a:gd name="connsiteY17938" fmla="*/ 3614118 h 6857997"/>
              <a:gd name="connsiteX17939" fmla="*/ 6370367 w 8851901"/>
              <a:gd name="connsiteY17939" fmla="*/ 3622452 h 6857997"/>
              <a:gd name="connsiteX17940" fmla="*/ 6360049 w 8851901"/>
              <a:gd name="connsiteY17940" fmla="*/ 3629199 h 6857997"/>
              <a:gd name="connsiteX17941" fmla="*/ 6354890 w 8851901"/>
              <a:gd name="connsiteY17941" fmla="*/ 3632770 h 6857997"/>
              <a:gd name="connsiteX17942" fmla="*/ 6349335 w 8851901"/>
              <a:gd name="connsiteY17942" fmla="*/ 3635151 h 6857997"/>
              <a:gd name="connsiteX17943" fmla="*/ 6346954 w 8851901"/>
              <a:gd name="connsiteY17943" fmla="*/ 3636739 h 6857997"/>
              <a:gd name="connsiteX17944" fmla="*/ 6343382 w 8851901"/>
              <a:gd name="connsiteY17944" fmla="*/ 3637136 h 6857997"/>
              <a:gd name="connsiteX17945" fmla="*/ 6335842 w 8851901"/>
              <a:gd name="connsiteY17945" fmla="*/ 3638723 h 6857997"/>
              <a:gd name="connsiteX17946" fmla="*/ 6327112 w 8851901"/>
              <a:gd name="connsiteY17946" fmla="*/ 3639517 h 6857997"/>
              <a:gd name="connsiteX17947" fmla="*/ 6318381 w 8851901"/>
              <a:gd name="connsiteY17947" fmla="*/ 3640707 h 6857997"/>
              <a:gd name="connsiteX17948" fmla="*/ 6314810 w 8851901"/>
              <a:gd name="connsiteY17948" fmla="*/ 3641501 h 6857997"/>
              <a:gd name="connsiteX17949" fmla="*/ 6311238 w 8851901"/>
              <a:gd name="connsiteY17949" fmla="*/ 3642295 h 6857997"/>
              <a:gd name="connsiteX17950" fmla="*/ 6308856 w 8851901"/>
              <a:gd name="connsiteY17950" fmla="*/ 3643882 h 6857997"/>
              <a:gd name="connsiteX17951" fmla="*/ 6307666 w 8851901"/>
              <a:gd name="connsiteY17951" fmla="*/ 3645866 h 6857997"/>
              <a:gd name="connsiteX17952" fmla="*/ 6306872 w 8851901"/>
              <a:gd name="connsiteY17952" fmla="*/ 3646660 h 6857997"/>
              <a:gd name="connsiteX17953" fmla="*/ 6306872 w 8851901"/>
              <a:gd name="connsiteY17953" fmla="*/ 3647851 h 6857997"/>
              <a:gd name="connsiteX17954" fmla="*/ 6307666 w 8851901"/>
              <a:gd name="connsiteY17954" fmla="*/ 3650232 h 6857997"/>
              <a:gd name="connsiteX17955" fmla="*/ 6309650 w 8851901"/>
              <a:gd name="connsiteY17955" fmla="*/ 3653803 h 6857997"/>
              <a:gd name="connsiteX17956" fmla="*/ 6312825 w 8851901"/>
              <a:gd name="connsiteY17956" fmla="*/ 3656978 h 6857997"/>
              <a:gd name="connsiteX17957" fmla="*/ 6312032 w 8851901"/>
              <a:gd name="connsiteY17957" fmla="*/ 3658566 h 6857997"/>
              <a:gd name="connsiteX17958" fmla="*/ 6310841 w 8851901"/>
              <a:gd name="connsiteY17958" fmla="*/ 3660153 h 6857997"/>
              <a:gd name="connsiteX17959" fmla="*/ 6308460 w 8851901"/>
              <a:gd name="connsiteY17959" fmla="*/ 3661343 h 6857997"/>
              <a:gd name="connsiteX17960" fmla="*/ 6304888 w 8851901"/>
              <a:gd name="connsiteY17960" fmla="*/ 3662534 h 6857997"/>
              <a:gd name="connsiteX17961" fmla="*/ 6301714 w 8851901"/>
              <a:gd name="connsiteY17961" fmla="*/ 3662931 h 6857997"/>
              <a:gd name="connsiteX17962" fmla="*/ 6293380 w 8851901"/>
              <a:gd name="connsiteY17962" fmla="*/ 3662534 h 6857997"/>
              <a:gd name="connsiteX17963" fmla="*/ 6289014 w 8851901"/>
              <a:gd name="connsiteY17963" fmla="*/ 3662534 h 6857997"/>
              <a:gd name="connsiteX17964" fmla="*/ 6284649 w 8851901"/>
              <a:gd name="connsiteY17964" fmla="*/ 3662534 h 6857997"/>
              <a:gd name="connsiteX17965" fmla="*/ 6280680 w 8851901"/>
              <a:gd name="connsiteY17965" fmla="*/ 3662931 h 6857997"/>
              <a:gd name="connsiteX17966" fmla="*/ 6277109 w 8851901"/>
              <a:gd name="connsiteY17966" fmla="*/ 3664518 h 6857997"/>
              <a:gd name="connsiteX17967" fmla="*/ 6275522 w 8851901"/>
              <a:gd name="connsiteY17967" fmla="*/ 3665312 h 6857997"/>
              <a:gd name="connsiteX17968" fmla="*/ 6274331 w 8851901"/>
              <a:gd name="connsiteY17968" fmla="*/ 3666503 h 6857997"/>
              <a:gd name="connsiteX17969" fmla="*/ 6272744 w 8851901"/>
              <a:gd name="connsiteY17969" fmla="*/ 3667693 h 6857997"/>
              <a:gd name="connsiteX17970" fmla="*/ 6271950 w 8851901"/>
              <a:gd name="connsiteY17970" fmla="*/ 3669677 h 6857997"/>
              <a:gd name="connsiteX17971" fmla="*/ 6271156 w 8851901"/>
              <a:gd name="connsiteY17971" fmla="*/ 3671662 h 6857997"/>
              <a:gd name="connsiteX17972" fmla="*/ 6270363 w 8851901"/>
              <a:gd name="connsiteY17972" fmla="*/ 3674043 h 6857997"/>
              <a:gd name="connsiteX17973" fmla="*/ 6269966 w 8851901"/>
              <a:gd name="connsiteY17973" fmla="*/ 3676424 h 6857997"/>
              <a:gd name="connsiteX17974" fmla="*/ 6269966 w 8851901"/>
              <a:gd name="connsiteY17974" fmla="*/ 3679995 h 6857997"/>
              <a:gd name="connsiteX17975" fmla="*/ 6271156 w 8851901"/>
              <a:gd name="connsiteY17975" fmla="*/ 3687139 h 6857997"/>
              <a:gd name="connsiteX17976" fmla="*/ 6272744 w 8851901"/>
              <a:gd name="connsiteY17976" fmla="*/ 3696663 h 6857997"/>
              <a:gd name="connsiteX17977" fmla="*/ 6250520 w 8851901"/>
              <a:gd name="connsiteY17977" fmla="*/ 3706981 h 6857997"/>
              <a:gd name="connsiteX17978" fmla="*/ 6229091 w 8851901"/>
              <a:gd name="connsiteY17978" fmla="*/ 3716903 h 6857997"/>
              <a:gd name="connsiteX17979" fmla="*/ 6185042 w 8851901"/>
              <a:gd name="connsiteY17979" fmla="*/ 3738333 h 6857997"/>
              <a:gd name="connsiteX17980" fmla="*/ 6162818 w 8851901"/>
              <a:gd name="connsiteY17980" fmla="*/ 3748651 h 6857997"/>
              <a:gd name="connsiteX17981" fmla="*/ 6139404 w 8851901"/>
              <a:gd name="connsiteY17981" fmla="*/ 3759762 h 6857997"/>
              <a:gd name="connsiteX17982" fmla="*/ 6115197 w 8851901"/>
              <a:gd name="connsiteY17982" fmla="*/ 3770477 h 6857997"/>
              <a:gd name="connsiteX17983" fmla="*/ 6088212 w 8851901"/>
              <a:gd name="connsiteY17983" fmla="*/ 3781986 h 6857997"/>
              <a:gd name="connsiteX17984" fmla="*/ 6088608 w 8851901"/>
              <a:gd name="connsiteY17984" fmla="*/ 3784367 h 6857997"/>
              <a:gd name="connsiteX17985" fmla="*/ 6089799 w 8851901"/>
              <a:gd name="connsiteY17985" fmla="*/ 3785558 h 6857997"/>
              <a:gd name="connsiteX17986" fmla="*/ 6090592 w 8851901"/>
              <a:gd name="connsiteY17986" fmla="*/ 3786748 h 6857997"/>
              <a:gd name="connsiteX17987" fmla="*/ 6092180 w 8851901"/>
              <a:gd name="connsiteY17987" fmla="*/ 3787542 h 6857997"/>
              <a:gd name="connsiteX17988" fmla="*/ 6092974 w 8851901"/>
              <a:gd name="connsiteY17988" fmla="*/ 3787542 h 6857997"/>
              <a:gd name="connsiteX17989" fmla="*/ 6094561 w 8851901"/>
              <a:gd name="connsiteY17989" fmla="*/ 3787542 h 6857997"/>
              <a:gd name="connsiteX17990" fmla="*/ 6098132 w 8851901"/>
              <a:gd name="connsiteY17990" fmla="*/ 3786748 h 6857997"/>
              <a:gd name="connsiteX17991" fmla="*/ 6104482 w 8851901"/>
              <a:gd name="connsiteY17991" fmla="*/ 3783970 h 6857997"/>
              <a:gd name="connsiteX17992" fmla="*/ 6107260 w 8851901"/>
              <a:gd name="connsiteY17992" fmla="*/ 3782780 h 6857997"/>
              <a:gd name="connsiteX17993" fmla="*/ 6108848 w 8851901"/>
              <a:gd name="connsiteY17993" fmla="*/ 3782383 h 6857997"/>
              <a:gd name="connsiteX17994" fmla="*/ 6110038 w 8851901"/>
              <a:gd name="connsiteY17994" fmla="*/ 3782780 h 6857997"/>
              <a:gd name="connsiteX17995" fmla="*/ 6108848 w 8851901"/>
              <a:gd name="connsiteY17995" fmla="*/ 3788336 h 6857997"/>
              <a:gd name="connsiteX17996" fmla="*/ 6108848 w 8851901"/>
              <a:gd name="connsiteY17996" fmla="*/ 3789923 h 6857997"/>
              <a:gd name="connsiteX17997" fmla="*/ 6108848 w 8851901"/>
              <a:gd name="connsiteY17997" fmla="*/ 3791114 h 6857997"/>
              <a:gd name="connsiteX17998" fmla="*/ 6108848 w 8851901"/>
              <a:gd name="connsiteY17998" fmla="*/ 3791907 h 6857997"/>
              <a:gd name="connsiteX17999" fmla="*/ 6109641 w 8851901"/>
              <a:gd name="connsiteY17999" fmla="*/ 3793098 h 6857997"/>
              <a:gd name="connsiteX18000" fmla="*/ 6111228 w 8851901"/>
              <a:gd name="connsiteY18000" fmla="*/ 3793495 h 6857997"/>
              <a:gd name="connsiteX18001" fmla="*/ 6113212 w 8851901"/>
              <a:gd name="connsiteY18001" fmla="*/ 3794685 h 6857997"/>
              <a:gd name="connsiteX18002" fmla="*/ 6114404 w 8851901"/>
              <a:gd name="connsiteY18002" fmla="*/ 3795479 h 6857997"/>
              <a:gd name="connsiteX18003" fmla="*/ 6115594 w 8851901"/>
              <a:gd name="connsiteY18003" fmla="*/ 3796273 h 6857997"/>
              <a:gd name="connsiteX18004" fmla="*/ 6115990 w 8851901"/>
              <a:gd name="connsiteY18004" fmla="*/ 3797860 h 6857997"/>
              <a:gd name="connsiteX18005" fmla="*/ 6117181 w 8851901"/>
              <a:gd name="connsiteY18005" fmla="*/ 3799844 h 6857997"/>
              <a:gd name="connsiteX18006" fmla="*/ 6117578 w 8851901"/>
              <a:gd name="connsiteY18006" fmla="*/ 3802622 h 6857997"/>
              <a:gd name="connsiteX18007" fmla="*/ 6117975 w 8851901"/>
              <a:gd name="connsiteY18007" fmla="*/ 3805797 h 6857997"/>
              <a:gd name="connsiteX18008" fmla="*/ 6108054 w 8851901"/>
              <a:gd name="connsiteY18008" fmla="*/ 3802226 h 6857997"/>
              <a:gd name="connsiteX18009" fmla="*/ 6103292 w 8851901"/>
              <a:gd name="connsiteY18009" fmla="*/ 3800241 h 6857997"/>
              <a:gd name="connsiteX18010" fmla="*/ 6098530 w 8851901"/>
              <a:gd name="connsiteY18010" fmla="*/ 3797860 h 6857997"/>
              <a:gd name="connsiteX18011" fmla="*/ 6094164 w 8851901"/>
              <a:gd name="connsiteY18011" fmla="*/ 3795082 h 6857997"/>
              <a:gd name="connsiteX18012" fmla="*/ 6089799 w 8851901"/>
              <a:gd name="connsiteY18012" fmla="*/ 3791511 h 6857997"/>
              <a:gd name="connsiteX18013" fmla="*/ 6085434 w 8851901"/>
              <a:gd name="connsiteY18013" fmla="*/ 3787542 h 6857997"/>
              <a:gd name="connsiteX18014" fmla="*/ 6081466 w 8851901"/>
              <a:gd name="connsiteY18014" fmla="*/ 3783177 h 6857997"/>
              <a:gd name="connsiteX18015" fmla="*/ 6079084 w 8851901"/>
              <a:gd name="connsiteY18015" fmla="*/ 3786351 h 6857997"/>
              <a:gd name="connsiteX18016" fmla="*/ 6075910 w 8851901"/>
              <a:gd name="connsiteY18016" fmla="*/ 3789129 h 6857997"/>
              <a:gd name="connsiteX18017" fmla="*/ 6073528 w 8851901"/>
              <a:gd name="connsiteY18017" fmla="*/ 3791511 h 6857997"/>
              <a:gd name="connsiteX18018" fmla="*/ 6070750 w 8851901"/>
              <a:gd name="connsiteY18018" fmla="*/ 3793495 h 6857997"/>
              <a:gd name="connsiteX18019" fmla="*/ 6067179 w 8851901"/>
              <a:gd name="connsiteY18019" fmla="*/ 3795479 h 6857997"/>
              <a:gd name="connsiteX18020" fmla="*/ 6064401 w 8851901"/>
              <a:gd name="connsiteY18020" fmla="*/ 3797066 h 6857997"/>
              <a:gd name="connsiteX18021" fmla="*/ 6057654 w 8851901"/>
              <a:gd name="connsiteY18021" fmla="*/ 3799051 h 6857997"/>
              <a:gd name="connsiteX18022" fmla="*/ 6050114 w 8851901"/>
              <a:gd name="connsiteY18022" fmla="*/ 3800241 h 6857997"/>
              <a:gd name="connsiteX18023" fmla="*/ 6042972 w 8851901"/>
              <a:gd name="connsiteY18023" fmla="*/ 3800638 h 6857997"/>
              <a:gd name="connsiteX18024" fmla="*/ 6028288 w 8851901"/>
              <a:gd name="connsiteY18024" fmla="*/ 3801829 h 6857997"/>
              <a:gd name="connsiteX18025" fmla="*/ 6021145 w 8851901"/>
              <a:gd name="connsiteY18025" fmla="*/ 3802226 h 6857997"/>
              <a:gd name="connsiteX18026" fmla="*/ 6014002 w 8851901"/>
              <a:gd name="connsiteY18026" fmla="*/ 3803416 h 6857997"/>
              <a:gd name="connsiteX18027" fmla="*/ 6007652 w 8851901"/>
              <a:gd name="connsiteY18027" fmla="*/ 3805400 h 6857997"/>
              <a:gd name="connsiteX18028" fmla="*/ 6004478 w 8851901"/>
              <a:gd name="connsiteY18028" fmla="*/ 3806194 h 6857997"/>
              <a:gd name="connsiteX18029" fmla="*/ 6001700 w 8851901"/>
              <a:gd name="connsiteY18029" fmla="*/ 3807781 h 6857997"/>
              <a:gd name="connsiteX18030" fmla="*/ 5998922 w 8851901"/>
              <a:gd name="connsiteY18030" fmla="*/ 3808972 h 6857997"/>
              <a:gd name="connsiteX18031" fmla="*/ 5996144 w 8851901"/>
              <a:gd name="connsiteY18031" fmla="*/ 3810956 h 6857997"/>
              <a:gd name="connsiteX18032" fmla="*/ 5994160 w 8851901"/>
              <a:gd name="connsiteY18032" fmla="*/ 3813337 h 6857997"/>
              <a:gd name="connsiteX18033" fmla="*/ 5991778 w 8851901"/>
              <a:gd name="connsiteY18033" fmla="*/ 3816512 h 6857997"/>
              <a:gd name="connsiteX18034" fmla="*/ 5989794 w 8851901"/>
              <a:gd name="connsiteY18034" fmla="*/ 3819290 h 6857997"/>
              <a:gd name="connsiteX18035" fmla="*/ 5988207 w 8851901"/>
              <a:gd name="connsiteY18035" fmla="*/ 3823259 h 6857997"/>
              <a:gd name="connsiteX18036" fmla="*/ 5987016 w 8851901"/>
              <a:gd name="connsiteY18036" fmla="*/ 3827227 h 6857997"/>
              <a:gd name="connsiteX18037" fmla="*/ 5985429 w 8851901"/>
              <a:gd name="connsiteY18037" fmla="*/ 3831989 h 6857997"/>
              <a:gd name="connsiteX18038" fmla="*/ 5979874 w 8851901"/>
              <a:gd name="connsiteY18038" fmla="*/ 3830005 h 6857997"/>
              <a:gd name="connsiteX18039" fmla="*/ 5975508 w 8851901"/>
              <a:gd name="connsiteY18039" fmla="*/ 3829211 h 6857997"/>
              <a:gd name="connsiteX18040" fmla="*/ 5971936 w 8851901"/>
              <a:gd name="connsiteY18040" fmla="*/ 3828418 h 6857997"/>
              <a:gd name="connsiteX18041" fmla="*/ 5969952 w 8851901"/>
              <a:gd name="connsiteY18041" fmla="*/ 3829211 h 6857997"/>
              <a:gd name="connsiteX18042" fmla="*/ 5968365 w 8851901"/>
              <a:gd name="connsiteY18042" fmla="*/ 3829608 h 6857997"/>
              <a:gd name="connsiteX18043" fmla="*/ 5967571 w 8851901"/>
              <a:gd name="connsiteY18043" fmla="*/ 3830402 h 6857997"/>
              <a:gd name="connsiteX18044" fmla="*/ 5966380 w 8851901"/>
              <a:gd name="connsiteY18044" fmla="*/ 3831592 h 6857997"/>
              <a:gd name="connsiteX18045" fmla="*/ 5965587 w 8851901"/>
              <a:gd name="connsiteY18045" fmla="*/ 3833180 h 6857997"/>
              <a:gd name="connsiteX18046" fmla="*/ 5964794 w 8851901"/>
              <a:gd name="connsiteY18046" fmla="*/ 3834767 h 6857997"/>
              <a:gd name="connsiteX18047" fmla="*/ 5964396 w 8851901"/>
              <a:gd name="connsiteY18047" fmla="*/ 3840323 h 6857997"/>
              <a:gd name="connsiteX18048" fmla="*/ 5964794 w 8851901"/>
              <a:gd name="connsiteY18048" fmla="*/ 3847070 h 6857997"/>
              <a:gd name="connsiteX18049" fmla="*/ 5960031 w 8851901"/>
              <a:gd name="connsiteY18049" fmla="*/ 3844292 h 6857997"/>
              <a:gd name="connsiteX18050" fmla="*/ 5955666 w 8851901"/>
              <a:gd name="connsiteY18050" fmla="*/ 3842704 h 6857997"/>
              <a:gd name="connsiteX18051" fmla="*/ 5951300 w 8851901"/>
              <a:gd name="connsiteY18051" fmla="*/ 3842307 h 6857997"/>
              <a:gd name="connsiteX18052" fmla="*/ 5946936 w 8851901"/>
              <a:gd name="connsiteY18052" fmla="*/ 3843101 h 6857997"/>
              <a:gd name="connsiteX18053" fmla="*/ 5942967 w 8851901"/>
              <a:gd name="connsiteY18053" fmla="*/ 3844292 h 6857997"/>
              <a:gd name="connsiteX18054" fmla="*/ 5938998 w 8851901"/>
              <a:gd name="connsiteY18054" fmla="*/ 3846276 h 6857997"/>
              <a:gd name="connsiteX18055" fmla="*/ 5935427 w 8851901"/>
              <a:gd name="connsiteY18055" fmla="*/ 3848657 h 6857997"/>
              <a:gd name="connsiteX18056" fmla="*/ 5931458 w 8851901"/>
              <a:gd name="connsiteY18056" fmla="*/ 3851038 h 6857997"/>
              <a:gd name="connsiteX18057" fmla="*/ 5923918 w 8851901"/>
              <a:gd name="connsiteY18057" fmla="*/ 3856197 h 6857997"/>
              <a:gd name="connsiteX18058" fmla="*/ 5919950 w 8851901"/>
              <a:gd name="connsiteY18058" fmla="*/ 3858975 h 6857997"/>
              <a:gd name="connsiteX18059" fmla="*/ 5916378 w 8851901"/>
              <a:gd name="connsiteY18059" fmla="*/ 3860166 h 6857997"/>
              <a:gd name="connsiteX18060" fmla="*/ 5912410 w 8851901"/>
              <a:gd name="connsiteY18060" fmla="*/ 3861753 h 6857997"/>
              <a:gd name="connsiteX18061" fmla="*/ 5908442 w 8851901"/>
              <a:gd name="connsiteY18061" fmla="*/ 3862150 h 6857997"/>
              <a:gd name="connsiteX18062" fmla="*/ 5904076 w 8851901"/>
              <a:gd name="connsiteY18062" fmla="*/ 3861753 h 6857997"/>
              <a:gd name="connsiteX18063" fmla="*/ 5899711 w 8851901"/>
              <a:gd name="connsiteY18063" fmla="*/ 3859769 h 6857997"/>
              <a:gd name="connsiteX18064" fmla="*/ 5900108 w 8851901"/>
              <a:gd name="connsiteY18064" fmla="*/ 3865325 h 6857997"/>
              <a:gd name="connsiteX18065" fmla="*/ 5901695 w 8851901"/>
              <a:gd name="connsiteY18065" fmla="*/ 3870087 h 6857997"/>
              <a:gd name="connsiteX18066" fmla="*/ 5902489 w 8851901"/>
              <a:gd name="connsiteY18066" fmla="*/ 3874056 h 6857997"/>
              <a:gd name="connsiteX18067" fmla="*/ 5904076 w 8851901"/>
              <a:gd name="connsiteY18067" fmla="*/ 3877627 h 6857997"/>
              <a:gd name="connsiteX18068" fmla="*/ 5905664 w 8851901"/>
              <a:gd name="connsiteY18068" fmla="*/ 3880802 h 6857997"/>
              <a:gd name="connsiteX18069" fmla="*/ 5907648 w 8851901"/>
              <a:gd name="connsiteY18069" fmla="*/ 3883183 h 6857997"/>
              <a:gd name="connsiteX18070" fmla="*/ 5909235 w 8851901"/>
              <a:gd name="connsiteY18070" fmla="*/ 3885564 h 6857997"/>
              <a:gd name="connsiteX18071" fmla="*/ 5911220 w 8851901"/>
              <a:gd name="connsiteY18071" fmla="*/ 3887548 h 6857997"/>
              <a:gd name="connsiteX18072" fmla="*/ 5913998 w 8851901"/>
              <a:gd name="connsiteY18072" fmla="*/ 3889136 h 6857997"/>
              <a:gd name="connsiteX18073" fmla="*/ 5915584 w 8851901"/>
              <a:gd name="connsiteY18073" fmla="*/ 3889930 h 6857997"/>
              <a:gd name="connsiteX18074" fmla="*/ 5918760 w 8851901"/>
              <a:gd name="connsiteY18074" fmla="*/ 3890326 h 6857997"/>
              <a:gd name="connsiteX18075" fmla="*/ 5921140 w 8851901"/>
              <a:gd name="connsiteY18075" fmla="*/ 3891120 h 6857997"/>
              <a:gd name="connsiteX18076" fmla="*/ 5926300 w 8851901"/>
              <a:gd name="connsiteY18076" fmla="*/ 3891517 h 6857997"/>
              <a:gd name="connsiteX18077" fmla="*/ 5932252 w 8851901"/>
              <a:gd name="connsiteY18077" fmla="*/ 3891120 h 6857997"/>
              <a:gd name="connsiteX18078" fmla="*/ 5938204 w 8851901"/>
              <a:gd name="connsiteY18078" fmla="*/ 3889930 h 6857997"/>
              <a:gd name="connsiteX18079" fmla="*/ 5944158 w 8851901"/>
              <a:gd name="connsiteY18079" fmla="*/ 3888739 h 6857997"/>
              <a:gd name="connsiteX18080" fmla="*/ 5955666 w 8851901"/>
              <a:gd name="connsiteY18080" fmla="*/ 3885961 h 6857997"/>
              <a:gd name="connsiteX18081" fmla="*/ 5961618 w 8851901"/>
              <a:gd name="connsiteY18081" fmla="*/ 3885564 h 6857997"/>
              <a:gd name="connsiteX18082" fmla="*/ 5966778 w 8851901"/>
              <a:gd name="connsiteY18082" fmla="*/ 3885564 h 6857997"/>
              <a:gd name="connsiteX18083" fmla="*/ 5969158 w 8851901"/>
              <a:gd name="connsiteY18083" fmla="*/ 3885961 h 6857997"/>
              <a:gd name="connsiteX18084" fmla="*/ 5971936 w 8851901"/>
              <a:gd name="connsiteY18084" fmla="*/ 3887152 h 6857997"/>
              <a:gd name="connsiteX18085" fmla="*/ 5974318 w 8851901"/>
              <a:gd name="connsiteY18085" fmla="*/ 3887945 h 6857997"/>
              <a:gd name="connsiteX18086" fmla="*/ 5976698 w 8851901"/>
              <a:gd name="connsiteY18086" fmla="*/ 3889136 h 6857997"/>
              <a:gd name="connsiteX18087" fmla="*/ 5971143 w 8851901"/>
              <a:gd name="connsiteY18087" fmla="*/ 3893104 h 6857997"/>
              <a:gd name="connsiteX18088" fmla="*/ 5965984 w 8851901"/>
              <a:gd name="connsiteY18088" fmla="*/ 3896279 h 6857997"/>
              <a:gd name="connsiteX18089" fmla="*/ 5960031 w 8851901"/>
              <a:gd name="connsiteY18089" fmla="*/ 3898660 h 6857997"/>
              <a:gd name="connsiteX18090" fmla="*/ 5953682 w 8851901"/>
              <a:gd name="connsiteY18090" fmla="*/ 3900645 h 6857997"/>
              <a:gd name="connsiteX18091" fmla="*/ 5946936 w 8851901"/>
              <a:gd name="connsiteY18091" fmla="*/ 3902629 h 6857997"/>
              <a:gd name="connsiteX18092" fmla="*/ 5940189 w 8851901"/>
              <a:gd name="connsiteY18092" fmla="*/ 3904216 h 6857997"/>
              <a:gd name="connsiteX18093" fmla="*/ 5925902 w 8851901"/>
              <a:gd name="connsiteY18093" fmla="*/ 3906200 h 6857997"/>
              <a:gd name="connsiteX18094" fmla="*/ 5912013 w 8851901"/>
              <a:gd name="connsiteY18094" fmla="*/ 3908185 h 6857997"/>
              <a:gd name="connsiteX18095" fmla="*/ 5897330 w 8851901"/>
              <a:gd name="connsiteY18095" fmla="*/ 3910566 h 6857997"/>
              <a:gd name="connsiteX18096" fmla="*/ 5889790 w 8851901"/>
              <a:gd name="connsiteY18096" fmla="*/ 3911756 h 6857997"/>
              <a:gd name="connsiteX18097" fmla="*/ 5883044 w 8851901"/>
              <a:gd name="connsiteY18097" fmla="*/ 3913741 h 6857997"/>
              <a:gd name="connsiteX18098" fmla="*/ 5876297 w 8851901"/>
              <a:gd name="connsiteY18098" fmla="*/ 3916122 h 6857997"/>
              <a:gd name="connsiteX18099" fmla="*/ 5869948 w 8851901"/>
              <a:gd name="connsiteY18099" fmla="*/ 3918900 h 6857997"/>
              <a:gd name="connsiteX18100" fmla="*/ 5870344 w 8851901"/>
              <a:gd name="connsiteY18100" fmla="*/ 3924059 h 6857997"/>
              <a:gd name="connsiteX18101" fmla="*/ 5869948 w 8851901"/>
              <a:gd name="connsiteY18101" fmla="*/ 3928027 h 6857997"/>
              <a:gd name="connsiteX18102" fmla="*/ 5869154 w 8851901"/>
              <a:gd name="connsiteY18102" fmla="*/ 3931599 h 6857997"/>
              <a:gd name="connsiteX18103" fmla="*/ 5867170 w 8851901"/>
              <a:gd name="connsiteY18103" fmla="*/ 3934377 h 6857997"/>
              <a:gd name="connsiteX18104" fmla="*/ 5865186 w 8851901"/>
              <a:gd name="connsiteY18104" fmla="*/ 3936361 h 6857997"/>
              <a:gd name="connsiteX18105" fmla="*/ 5862011 w 8851901"/>
              <a:gd name="connsiteY18105" fmla="*/ 3937948 h 6857997"/>
              <a:gd name="connsiteX18106" fmla="*/ 5859233 w 8851901"/>
              <a:gd name="connsiteY18106" fmla="*/ 3938742 h 6857997"/>
              <a:gd name="connsiteX18107" fmla="*/ 5856455 w 8851901"/>
              <a:gd name="connsiteY18107" fmla="*/ 3939139 h 6857997"/>
              <a:gd name="connsiteX18108" fmla="*/ 5852884 w 8851901"/>
              <a:gd name="connsiteY18108" fmla="*/ 3939139 h 6857997"/>
              <a:gd name="connsiteX18109" fmla="*/ 5849312 w 8851901"/>
              <a:gd name="connsiteY18109" fmla="*/ 3938742 h 6857997"/>
              <a:gd name="connsiteX18110" fmla="*/ 5846137 w 8851901"/>
              <a:gd name="connsiteY18110" fmla="*/ 3937948 h 6857997"/>
              <a:gd name="connsiteX18111" fmla="*/ 5842962 w 8851901"/>
              <a:gd name="connsiteY18111" fmla="*/ 3936758 h 6857997"/>
              <a:gd name="connsiteX18112" fmla="*/ 5840184 w 8851901"/>
              <a:gd name="connsiteY18112" fmla="*/ 3935964 h 6857997"/>
              <a:gd name="connsiteX18113" fmla="*/ 5837406 w 8851901"/>
              <a:gd name="connsiteY18113" fmla="*/ 3933980 h 6857997"/>
              <a:gd name="connsiteX18114" fmla="*/ 5835422 w 8851901"/>
              <a:gd name="connsiteY18114" fmla="*/ 3932393 h 6857997"/>
              <a:gd name="connsiteX18115" fmla="*/ 5833835 w 8851901"/>
              <a:gd name="connsiteY18115" fmla="*/ 3930408 h 6857997"/>
              <a:gd name="connsiteX18116" fmla="*/ 5835819 w 8851901"/>
              <a:gd name="connsiteY18116" fmla="*/ 3927630 h 6857997"/>
              <a:gd name="connsiteX18117" fmla="*/ 5838200 w 8851901"/>
              <a:gd name="connsiteY18117" fmla="*/ 3925249 h 6857997"/>
              <a:gd name="connsiteX18118" fmla="*/ 5841375 w 8851901"/>
              <a:gd name="connsiteY18118" fmla="*/ 3923662 h 6857997"/>
              <a:gd name="connsiteX18119" fmla="*/ 5844153 w 8851901"/>
              <a:gd name="connsiteY18119" fmla="*/ 3922074 h 6857997"/>
              <a:gd name="connsiteX18120" fmla="*/ 5833041 w 8851901"/>
              <a:gd name="connsiteY18120" fmla="*/ 3919693 h 6857997"/>
              <a:gd name="connsiteX18121" fmla="*/ 5820739 w 8851901"/>
              <a:gd name="connsiteY18121" fmla="*/ 3918106 h 6857997"/>
              <a:gd name="connsiteX18122" fmla="*/ 5808437 w 8851901"/>
              <a:gd name="connsiteY18122" fmla="*/ 3916915 h 6857997"/>
              <a:gd name="connsiteX18123" fmla="*/ 5795738 w 8851901"/>
              <a:gd name="connsiteY18123" fmla="*/ 3915725 h 6857997"/>
              <a:gd name="connsiteX18124" fmla="*/ 5783832 w 8851901"/>
              <a:gd name="connsiteY18124" fmla="*/ 3915328 h 6857997"/>
              <a:gd name="connsiteX18125" fmla="*/ 5773118 w 8851901"/>
              <a:gd name="connsiteY18125" fmla="*/ 3915328 h 6857997"/>
              <a:gd name="connsiteX18126" fmla="*/ 5763196 w 8851901"/>
              <a:gd name="connsiteY18126" fmla="*/ 3915725 h 6857997"/>
              <a:gd name="connsiteX18127" fmla="*/ 5755260 w 8851901"/>
              <a:gd name="connsiteY18127" fmla="*/ 3916122 h 6857997"/>
              <a:gd name="connsiteX18128" fmla="*/ 5756054 w 8851901"/>
              <a:gd name="connsiteY18128" fmla="*/ 3924456 h 6857997"/>
              <a:gd name="connsiteX18129" fmla="*/ 5757244 w 8851901"/>
              <a:gd name="connsiteY18129" fmla="*/ 3931599 h 6857997"/>
              <a:gd name="connsiteX18130" fmla="*/ 5758434 w 8851901"/>
              <a:gd name="connsiteY18130" fmla="*/ 3934377 h 6857997"/>
              <a:gd name="connsiteX18131" fmla="*/ 5760022 w 8851901"/>
              <a:gd name="connsiteY18131" fmla="*/ 3936758 h 6857997"/>
              <a:gd name="connsiteX18132" fmla="*/ 5761212 w 8851901"/>
              <a:gd name="connsiteY18132" fmla="*/ 3939139 h 6857997"/>
              <a:gd name="connsiteX18133" fmla="*/ 5762800 w 8851901"/>
              <a:gd name="connsiteY18133" fmla="*/ 3941123 h 6857997"/>
              <a:gd name="connsiteX18134" fmla="*/ 5764388 w 8851901"/>
              <a:gd name="connsiteY18134" fmla="*/ 3943108 h 6857997"/>
              <a:gd name="connsiteX18135" fmla="*/ 5765974 w 8851901"/>
              <a:gd name="connsiteY18135" fmla="*/ 3944695 h 6857997"/>
              <a:gd name="connsiteX18136" fmla="*/ 5768752 w 8851901"/>
              <a:gd name="connsiteY18136" fmla="*/ 3945489 h 6857997"/>
              <a:gd name="connsiteX18137" fmla="*/ 5771134 w 8851901"/>
              <a:gd name="connsiteY18137" fmla="*/ 3946679 h 6857997"/>
              <a:gd name="connsiteX18138" fmla="*/ 5773514 w 8851901"/>
              <a:gd name="connsiteY18138" fmla="*/ 3947076 h 6857997"/>
              <a:gd name="connsiteX18139" fmla="*/ 5775896 w 8851901"/>
              <a:gd name="connsiteY18139" fmla="*/ 3947076 h 6857997"/>
              <a:gd name="connsiteX18140" fmla="*/ 5782245 w 8851901"/>
              <a:gd name="connsiteY18140" fmla="*/ 3946679 h 6857997"/>
              <a:gd name="connsiteX18141" fmla="*/ 5781848 w 8851901"/>
              <a:gd name="connsiteY18141" fmla="*/ 3949060 h 6857997"/>
              <a:gd name="connsiteX18142" fmla="*/ 5781452 w 8851901"/>
              <a:gd name="connsiteY18142" fmla="*/ 3951045 h 6857997"/>
              <a:gd name="connsiteX18143" fmla="*/ 5780261 w 8851901"/>
              <a:gd name="connsiteY18143" fmla="*/ 3951838 h 6857997"/>
              <a:gd name="connsiteX18144" fmla="*/ 5779468 w 8851901"/>
              <a:gd name="connsiteY18144" fmla="*/ 3953029 h 6857997"/>
              <a:gd name="connsiteX18145" fmla="*/ 5777880 w 8851901"/>
              <a:gd name="connsiteY18145" fmla="*/ 3953426 h 6857997"/>
              <a:gd name="connsiteX18146" fmla="*/ 5776292 w 8851901"/>
              <a:gd name="connsiteY18146" fmla="*/ 3953823 h 6857997"/>
              <a:gd name="connsiteX18147" fmla="*/ 5773118 w 8851901"/>
              <a:gd name="connsiteY18147" fmla="*/ 3953823 h 6857997"/>
              <a:gd name="connsiteX18148" fmla="*/ 5765181 w 8851901"/>
              <a:gd name="connsiteY18148" fmla="*/ 3953029 h 6857997"/>
              <a:gd name="connsiteX18149" fmla="*/ 5761610 w 8851901"/>
              <a:gd name="connsiteY18149" fmla="*/ 3952235 h 6857997"/>
              <a:gd name="connsiteX18150" fmla="*/ 5760419 w 8851901"/>
              <a:gd name="connsiteY18150" fmla="*/ 3953029 h 6857997"/>
              <a:gd name="connsiteX18151" fmla="*/ 5758832 w 8851901"/>
              <a:gd name="connsiteY18151" fmla="*/ 3953426 h 6857997"/>
              <a:gd name="connsiteX18152" fmla="*/ 5758038 w 8851901"/>
              <a:gd name="connsiteY18152" fmla="*/ 3948663 h 6857997"/>
              <a:gd name="connsiteX18153" fmla="*/ 5756847 w 8851901"/>
              <a:gd name="connsiteY18153" fmla="*/ 3943901 h 6857997"/>
              <a:gd name="connsiteX18154" fmla="*/ 5756847 w 8851901"/>
              <a:gd name="connsiteY18154" fmla="*/ 3946679 h 6857997"/>
              <a:gd name="connsiteX18155" fmla="*/ 5752482 w 8851901"/>
              <a:gd name="connsiteY18155" fmla="*/ 3945489 h 6857997"/>
              <a:gd name="connsiteX18156" fmla="*/ 5748514 w 8851901"/>
              <a:gd name="connsiteY18156" fmla="*/ 3945489 h 6857997"/>
              <a:gd name="connsiteX18157" fmla="*/ 5745339 w 8851901"/>
              <a:gd name="connsiteY18157" fmla="*/ 3945886 h 6857997"/>
              <a:gd name="connsiteX18158" fmla="*/ 5741767 w 8851901"/>
              <a:gd name="connsiteY18158" fmla="*/ 3946679 h 6857997"/>
              <a:gd name="connsiteX18159" fmla="*/ 5735814 w 8851901"/>
              <a:gd name="connsiteY18159" fmla="*/ 3949060 h 6857997"/>
              <a:gd name="connsiteX18160" fmla="*/ 5730258 w 8851901"/>
              <a:gd name="connsiteY18160" fmla="*/ 3951441 h 6857997"/>
              <a:gd name="connsiteX18161" fmla="*/ 5724306 w 8851901"/>
              <a:gd name="connsiteY18161" fmla="*/ 3953823 h 6857997"/>
              <a:gd name="connsiteX18162" fmla="*/ 5721528 w 8851901"/>
              <a:gd name="connsiteY18162" fmla="*/ 3954219 h 6857997"/>
              <a:gd name="connsiteX18163" fmla="*/ 5717956 w 8851901"/>
              <a:gd name="connsiteY18163" fmla="*/ 3955410 h 6857997"/>
              <a:gd name="connsiteX18164" fmla="*/ 5714385 w 8851901"/>
              <a:gd name="connsiteY18164" fmla="*/ 3955410 h 6857997"/>
              <a:gd name="connsiteX18165" fmla="*/ 5711210 w 8851901"/>
              <a:gd name="connsiteY18165" fmla="*/ 3955410 h 6857997"/>
              <a:gd name="connsiteX18166" fmla="*/ 5706845 w 8851901"/>
              <a:gd name="connsiteY18166" fmla="*/ 3954219 h 6857997"/>
              <a:gd name="connsiteX18167" fmla="*/ 5702480 w 8851901"/>
              <a:gd name="connsiteY18167" fmla="*/ 3953029 h 6857997"/>
              <a:gd name="connsiteX18168" fmla="*/ 5702480 w 8851901"/>
              <a:gd name="connsiteY18168" fmla="*/ 3949457 h 6857997"/>
              <a:gd name="connsiteX18169" fmla="*/ 5702480 w 8851901"/>
              <a:gd name="connsiteY18169" fmla="*/ 3945886 h 6857997"/>
              <a:gd name="connsiteX18170" fmla="*/ 5702480 w 8851901"/>
              <a:gd name="connsiteY18170" fmla="*/ 3943504 h 6857997"/>
              <a:gd name="connsiteX18171" fmla="*/ 5703274 w 8851901"/>
              <a:gd name="connsiteY18171" fmla="*/ 3941123 h 6857997"/>
              <a:gd name="connsiteX18172" fmla="*/ 5703670 w 8851901"/>
              <a:gd name="connsiteY18172" fmla="*/ 3939139 h 6857997"/>
              <a:gd name="connsiteX18173" fmla="*/ 5705258 w 8851901"/>
              <a:gd name="connsiteY18173" fmla="*/ 3937948 h 6857997"/>
              <a:gd name="connsiteX18174" fmla="*/ 5707638 w 8851901"/>
              <a:gd name="connsiteY18174" fmla="*/ 3935171 h 6857997"/>
              <a:gd name="connsiteX18175" fmla="*/ 5699702 w 8851901"/>
              <a:gd name="connsiteY18175" fmla="*/ 3934377 h 6857997"/>
              <a:gd name="connsiteX18176" fmla="*/ 5692162 w 8851901"/>
              <a:gd name="connsiteY18176" fmla="*/ 3932393 h 6857997"/>
              <a:gd name="connsiteX18177" fmla="*/ 5683828 w 8851901"/>
              <a:gd name="connsiteY18177" fmla="*/ 3930408 h 6857997"/>
              <a:gd name="connsiteX18178" fmla="*/ 5675891 w 8851901"/>
              <a:gd name="connsiteY18178" fmla="*/ 3928821 h 6857997"/>
              <a:gd name="connsiteX18179" fmla="*/ 5671526 w 8851901"/>
              <a:gd name="connsiteY18179" fmla="*/ 3928424 h 6857997"/>
              <a:gd name="connsiteX18180" fmla="*/ 5667161 w 8851901"/>
              <a:gd name="connsiteY18180" fmla="*/ 3928027 h 6857997"/>
              <a:gd name="connsiteX18181" fmla="*/ 5662796 w 8851901"/>
              <a:gd name="connsiteY18181" fmla="*/ 3928424 h 6857997"/>
              <a:gd name="connsiteX18182" fmla="*/ 5658430 w 8851901"/>
              <a:gd name="connsiteY18182" fmla="*/ 3928821 h 6857997"/>
              <a:gd name="connsiteX18183" fmla="*/ 5654065 w 8851901"/>
              <a:gd name="connsiteY18183" fmla="*/ 3930011 h 6857997"/>
              <a:gd name="connsiteX18184" fmla="*/ 5649700 w 8851901"/>
              <a:gd name="connsiteY18184" fmla="*/ 3931996 h 6857997"/>
              <a:gd name="connsiteX18185" fmla="*/ 5645334 w 8851901"/>
              <a:gd name="connsiteY18185" fmla="*/ 3934377 h 6857997"/>
              <a:gd name="connsiteX18186" fmla="*/ 5640572 w 8851901"/>
              <a:gd name="connsiteY18186" fmla="*/ 3937155 h 6857997"/>
              <a:gd name="connsiteX18187" fmla="*/ 5641366 w 8851901"/>
              <a:gd name="connsiteY18187" fmla="*/ 3925249 h 6857997"/>
              <a:gd name="connsiteX18188" fmla="*/ 5623508 w 8851901"/>
              <a:gd name="connsiteY18188" fmla="*/ 3922074 h 6857997"/>
              <a:gd name="connsiteX18189" fmla="*/ 5606444 w 8851901"/>
              <a:gd name="connsiteY18189" fmla="*/ 3918900 h 6857997"/>
              <a:gd name="connsiteX18190" fmla="*/ 5589380 w 8851901"/>
              <a:gd name="connsiteY18190" fmla="*/ 3915328 h 6857997"/>
              <a:gd name="connsiteX18191" fmla="*/ 5572315 w 8851901"/>
              <a:gd name="connsiteY18191" fmla="*/ 3910963 h 6857997"/>
              <a:gd name="connsiteX18192" fmla="*/ 5538584 w 8851901"/>
              <a:gd name="connsiteY18192" fmla="*/ 3902232 h 6857997"/>
              <a:gd name="connsiteX18193" fmla="*/ 5506042 w 8851901"/>
              <a:gd name="connsiteY18193" fmla="*/ 3893104 h 6857997"/>
              <a:gd name="connsiteX18194" fmla="*/ 5489772 w 8851901"/>
              <a:gd name="connsiteY18194" fmla="*/ 3889136 h 6857997"/>
              <a:gd name="connsiteX18195" fmla="*/ 5473898 w 8851901"/>
              <a:gd name="connsiteY18195" fmla="*/ 3883977 h 6857997"/>
              <a:gd name="connsiteX18196" fmla="*/ 5442151 w 8851901"/>
              <a:gd name="connsiteY18196" fmla="*/ 3874849 h 6857997"/>
              <a:gd name="connsiteX18197" fmla="*/ 5410800 w 8851901"/>
              <a:gd name="connsiteY18197" fmla="*/ 3864531 h 6857997"/>
              <a:gd name="connsiteX18198" fmla="*/ 5379846 w 8851901"/>
              <a:gd name="connsiteY18198" fmla="*/ 3855404 h 6857997"/>
              <a:gd name="connsiteX18199" fmla="*/ 5357226 w 8851901"/>
              <a:gd name="connsiteY18199" fmla="*/ 3850641 h 6857997"/>
              <a:gd name="connsiteX18200" fmla="*/ 5333019 w 8851901"/>
              <a:gd name="connsiteY18200" fmla="*/ 3845085 h 6857997"/>
              <a:gd name="connsiteX18201" fmla="*/ 5307224 w 8851901"/>
              <a:gd name="connsiteY18201" fmla="*/ 3839926 h 6857997"/>
              <a:gd name="connsiteX18202" fmla="*/ 5294525 w 8851901"/>
              <a:gd name="connsiteY18202" fmla="*/ 3836752 h 6857997"/>
              <a:gd name="connsiteX18203" fmla="*/ 5281429 w 8851901"/>
              <a:gd name="connsiteY18203" fmla="*/ 3833577 h 6857997"/>
              <a:gd name="connsiteX18204" fmla="*/ 5268333 w 8851901"/>
              <a:gd name="connsiteY18204" fmla="*/ 3829608 h 6857997"/>
              <a:gd name="connsiteX18205" fmla="*/ 5255634 w 8851901"/>
              <a:gd name="connsiteY18205" fmla="*/ 3825640 h 6857997"/>
              <a:gd name="connsiteX18206" fmla="*/ 5242935 w 8851901"/>
              <a:gd name="connsiteY18206" fmla="*/ 3820878 h 6857997"/>
              <a:gd name="connsiteX18207" fmla="*/ 5230236 w 8851901"/>
              <a:gd name="connsiteY18207" fmla="*/ 3815322 h 6857997"/>
              <a:gd name="connsiteX18208" fmla="*/ 5217934 w 8851901"/>
              <a:gd name="connsiteY18208" fmla="*/ 3808972 h 6857997"/>
              <a:gd name="connsiteX18209" fmla="*/ 5206425 w 8851901"/>
              <a:gd name="connsiteY18209" fmla="*/ 3802622 h 6857997"/>
              <a:gd name="connsiteX18210" fmla="*/ 5194917 w 8851901"/>
              <a:gd name="connsiteY18210" fmla="*/ 3795082 h 6857997"/>
              <a:gd name="connsiteX18211" fmla="*/ 5184202 w 8851901"/>
              <a:gd name="connsiteY18211" fmla="*/ 3786748 h 6857997"/>
              <a:gd name="connsiteX18212" fmla="*/ 5181821 w 8851901"/>
              <a:gd name="connsiteY18212" fmla="*/ 3788336 h 6857997"/>
              <a:gd name="connsiteX18213" fmla="*/ 5179440 w 8851901"/>
              <a:gd name="connsiteY18213" fmla="*/ 3789923 h 6857997"/>
              <a:gd name="connsiteX18214" fmla="*/ 5177853 w 8851901"/>
              <a:gd name="connsiteY18214" fmla="*/ 3792701 h 6857997"/>
              <a:gd name="connsiteX18215" fmla="*/ 5177059 w 8851901"/>
              <a:gd name="connsiteY18215" fmla="*/ 3795082 h 6857997"/>
              <a:gd name="connsiteX18216" fmla="*/ 5176662 w 8851901"/>
              <a:gd name="connsiteY18216" fmla="*/ 3797463 h 6857997"/>
              <a:gd name="connsiteX18217" fmla="*/ 5176265 w 8851901"/>
              <a:gd name="connsiteY18217" fmla="*/ 3799844 h 6857997"/>
              <a:gd name="connsiteX18218" fmla="*/ 5176265 w 8851901"/>
              <a:gd name="connsiteY18218" fmla="*/ 3802226 h 6857997"/>
              <a:gd name="connsiteX18219" fmla="*/ 5176662 w 8851901"/>
              <a:gd name="connsiteY18219" fmla="*/ 3805400 h 6857997"/>
              <a:gd name="connsiteX18220" fmla="*/ 5178646 w 8851901"/>
              <a:gd name="connsiteY18220" fmla="*/ 3810163 h 6857997"/>
              <a:gd name="connsiteX18221" fmla="*/ 5180631 w 8851901"/>
              <a:gd name="connsiteY18221" fmla="*/ 3814528 h 6857997"/>
              <a:gd name="connsiteX18222" fmla="*/ 5183409 w 8851901"/>
              <a:gd name="connsiteY18222" fmla="*/ 3817703 h 6857997"/>
              <a:gd name="connsiteX18223" fmla="*/ 5184996 w 8851901"/>
              <a:gd name="connsiteY18223" fmla="*/ 3818893 h 6857997"/>
              <a:gd name="connsiteX18224" fmla="*/ 5186186 w 8851901"/>
              <a:gd name="connsiteY18224" fmla="*/ 3819290 h 6857997"/>
              <a:gd name="connsiteX18225" fmla="*/ 5181424 w 8851901"/>
              <a:gd name="connsiteY18225" fmla="*/ 3819687 h 6857997"/>
              <a:gd name="connsiteX18226" fmla="*/ 5174678 w 8851901"/>
              <a:gd name="connsiteY18226" fmla="*/ 3818893 h 6857997"/>
              <a:gd name="connsiteX18227" fmla="*/ 5166344 w 8851901"/>
              <a:gd name="connsiteY18227" fmla="*/ 3816909 h 6857997"/>
              <a:gd name="connsiteX18228" fmla="*/ 5157614 w 8851901"/>
              <a:gd name="connsiteY18228" fmla="*/ 3814925 h 6857997"/>
              <a:gd name="connsiteX18229" fmla="*/ 5148486 w 8851901"/>
              <a:gd name="connsiteY18229" fmla="*/ 3812147 h 6857997"/>
              <a:gd name="connsiteX18230" fmla="*/ 5139359 w 8851901"/>
              <a:gd name="connsiteY18230" fmla="*/ 3808972 h 6857997"/>
              <a:gd name="connsiteX18231" fmla="*/ 5131422 w 8851901"/>
              <a:gd name="connsiteY18231" fmla="*/ 3805797 h 6857997"/>
              <a:gd name="connsiteX18232" fmla="*/ 5123882 w 8851901"/>
              <a:gd name="connsiteY18232" fmla="*/ 3801829 h 6857997"/>
              <a:gd name="connsiteX18233" fmla="*/ 5125469 w 8851901"/>
              <a:gd name="connsiteY18233" fmla="*/ 3797860 h 6857997"/>
              <a:gd name="connsiteX18234" fmla="*/ 5127057 w 8851901"/>
              <a:gd name="connsiteY18234" fmla="*/ 3795082 h 6857997"/>
              <a:gd name="connsiteX18235" fmla="*/ 5127850 w 8851901"/>
              <a:gd name="connsiteY18235" fmla="*/ 3793098 h 6857997"/>
              <a:gd name="connsiteX18236" fmla="*/ 5128644 w 8851901"/>
              <a:gd name="connsiteY18236" fmla="*/ 3791907 h 6857997"/>
              <a:gd name="connsiteX18237" fmla="*/ 5129835 w 8851901"/>
              <a:gd name="connsiteY18237" fmla="*/ 3791511 h 6857997"/>
              <a:gd name="connsiteX18238" fmla="*/ 5130628 w 8851901"/>
              <a:gd name="connsiteY18238" fmla="*/ 3791907 h 6857997"/>
              <a:gd name="connsiteX18239" fmla="*/ 5132613 w 8851901"/>
              <a:gd name="connsiteY18239" fmla="*/ 3793892 h 6857997"/>
              <a:gd name="connsiteX18240" fmla="*/ 5134597 w 8851901"/>
              <a:gd name="connsiteY18240" fmla="*/ 3796273 h 6857997"/>
              <a:gd name="connsiteX18241" fmla="*/ 5135787 w 8851901"/>
              <a:gd name="connsiteY18241" fmla="*/ 3797860 h 6857997"/>
              <a:gd name="connsiteX18242" fmla="*/ 5136581 w 8851901"/>
              <a:gd name="connsiteY18242" fmla="*/ 3798257 h 6857997"/>
              <a:gd name="connsiteX18243" fmla="*/ 5137772 w 8851901"/>
              <a:gd name="connsiteY18243" fmla="*/ 3799051 h 6857997"/>
              <a:gd name="connsiteX18244" fmla="*/ 5138962 w 8851901"/>
              <a:gd name="connsiteY18244" fmla="*/ 3799051 h 6857997"/>
              <a:gd name="connsiteX18245" fmla="*/ 5140549 w 8851901"/>
              <a:gd name="connsiteY18245" fmla="*/ 3797860 h 6857997"/>
              <a:gd name="connsiteX18246" fmla="*/ 5142137 w 8851901"/>
              <a:gd name="connsiteY18246" fmla="*/ 3795876 h 6857997"/>
              <a:gd name="connsiteX18247" fmla="*/ 5142534 w 8851901"/>
              <a:gd name="connsiteY18247" fmla="*/ 3793495 h 6857997"/>
              <a:gd name="connsiteX18248" fmla="*/ 5142534 w 8851901"/>
              <a:gd name="connsiteY18248" fmla="*/ 3791907 h 6857997"/>
              <a:gd name="connsiteX18249" fmla="*/ 5142137 w 8851901"/>
              <a:gd name="connsiteY18249" fmla="*/ 3790717 h 6857997"/>
              <a:gd name="connsiteX18250" fmla="*/ 5141343 w 8851901"/>
              <a:gd name="connsiteY18250" fmla="*/ 3789129 h 6857997"/>
              <a:gd name="connsiteX18251" fmla="*/ 5140153 w 8851901"/>
              <a:gd name="connsiteY18251" fmla="*/ 3788336 h 6857997"/>
              <a:gd name="connsiteX18252" fmla="*/ 5138962 w 8851901"/>
              <a:gd name="connsiteY18252" fmla="*/ 3787145 h 6857997"/>
              <a:gd name="connsiteX18253" fmla="*/ 5135787 w 8851901"/>
              <a:gd name="connsiteY18253" fmla="*/ 3786351 h 6857997"/>
              <a:gd name="connsiteX18254" fmla="*/ 5128247 w 8851901"/>
              <a:gd name="connsiteY18254" fmla="*/ 3784764 h 6857997"/>
              <a:gd name="connsiteX18255" fmla="*/ 5125469 w 8851901"/>
              <a:gd name="connsiteY18255" fmla="*/ 3783970 h 6857997"/>
              <a:gd name="connsiteX18256" fmla="*/ 5123882 w 8851901"/>
              <a:gd name="connsiteY18256" fmla="*/ 3782780 h 6857997"/>
              <a:gd name="connsiteX18257" fmla="*/ 5123088 w 8851901"/>
              <a:gd name="connsiteY18257" fmla="*/ 3781986 h 6857997"/>
              <a:gd name="connsiteX18258" fmla="*/ 5121104 w 8851901"/>
              <a:gd name="connsiteY18258" fmla="*/ 3782383 h 6857997"/>
              <a:gd name="connsiteX18259" fmla="*/ 5119914 w 8851901"/>
              <a:gd name="connsiteY18259" fmla="*/ 3783177 h 6857997"/>
              <a:gd name="connsiteX18260" fmla="*/ 5119517 w 8851901"/>
              <a:gd name="connsiteY18260" fmla="*/ 3785161 h 6857997"/>
              <a:gd name="connsiteX18261" fmla="*/ 5119517 w 8851901"/>
              <a:gd name="connsiteY18261" fmla="*/ 3787145 h 6857997"/>
              <a:gd name="connsiteX18262" fmla="*/ 5119120 w 8851901"/>
              <a:gd name="connsiteY18262" fmla="*/ 3792701 h 6857997"/>
              <a:gd name="connsiteX18263" fmla="*/ 5117929 w 8851901"/>
              <a:gd name="connsiteY18263" fmla="*/ 3795876 h 6857997"/>
              <a:gd name="connsiteX18264" fmla="*/ 5117136 w 8851901"/>
              <a:gd name="connsiteY18264" fmla="*/ 3799448 h 6857997"/>
              <a:gd name="connsiteX18265" fmla="*/ 5102056 w 8851901"/>
              <a:gd name="connsiteY18265" fmla="*/ 3793098 h 6857997"/>
              <a:gd name="connsiteX18266" fmla="*/ 5087372 w 8851901"/>
              <a:gd name="connsiteY18266" fmla="*/ 3786351 h 6857997"/>
              <a:gd name="connsiteX18267" fmla="*/ 5060784 w 8851901"/>
              <a:gd name="connsiteY18267" fmla="*/ 3772859 h 6857997"/>
              <a:gd name="connsiteX18268" fmla="*/ 5034592 w 8851901"/>
              <a:gd name="connsiteY18268" fmla="*/ 3759762 h 6857997"/>
              <a:gd name="connsiteX18269" fmla="*/ 5009592 w 8851901"/>
              <a:gd name="connsiteY18269" fmla="*/ 3746270 h 6857997"/>
              <a:gd name="connsiteX18270" fmla="*/ 4984590 w 8851901"/>
              <a:gd name="connsiteY18270" fmla="*/ 3733173 h 6857997"/>
              <a:gd name="connsiteX18271" fmla="*/ 4959192 w 8851901"/>
              <a:gd name="connsiteY18271" fmla="*/ 3720077 h 6857997"/>
              <a:gd name="connsiteX18272" fmla="*/ 4945699 w 8851901"/>
              <a:gd name="connsiteY18272" fmla="*/ 3713728 h 6857997"/>
              <a:gd name="connsiteX18273" fmla="*/ 4932603 w 8851901"/>
              <a:gd name="connsiteY18273" fmla="*/ 3707775 h 6857997"/>
              <a:gd name="connsiteX18274" fmla="*/ 4918317 w 8851901"/>
              <a:gd name="connsiteY18274" fmla="*/ 3701822 h 6857997"/>
              <a:gd name="connsiteX18275" fmla="*/ 4903634 w 8851901"/>
              <a:gd name="connsiteY18275" fmla="*/ 3695870 h 6857997"/>
              <a:gd name="connsiteX18276" fmla="*/ 4903237 w 8851901"/>
              <a:gd name="connsiteY18276" fmla="*/ 3700632 h 6857997"/>
              <a:gd name="connsiteX18277" fmla="*/ 4903237 w 8851901"/>
              <a:gd name="connsiteY18277" fmla="*/ 3704203 h 6857997"/>
              <a:gd name="connsiteX18278" fmla="*/ 4903634 w 8851901"/>
              <a:gd name="connsiteY18278" fmla="*/ 3707775 h 6857997"/>
              <a:gd name="connsiteX18279" fmla="*/ 4904825 w 8851901"/>
              <a:gd name="connsiteY18279" fmla="*/ 3711347 h 6857997"/>
              <a:gd name="connsiteX18280" fmla="*/ 4906016 w 8851901"/>
              <a:gd name="connsiteY18280" fmla="*/ 3714125 h 6857997"/>
              <a:gd name="connsiteX18281" fmla="*/ 4907999 w 8851901"/>
              <a:gd name="connsiteY18281" fmla="*/ 3716506 h 6857997"/>
              <a:gd name="connsiteX18282" fmla="*/ 4910380 w 8851901"/>
              <a:gd name="connsiteY18282" fmla="*/ 3718887 h 6857997"/>
              <a:gd name="connsiteX18283" fmla="*/ 4912761 w 8851901"/>
              <a:gd name="connsiteY18283" fmla="*/ 3720871 h 6857997"/>
              <a:gd name="connsiteX18284" fmla="*/ 4918714 w 8851901"/>
              <a:gd name="connsiteY18284" fmla="*/ 3724840 h 6857997"/>
              <a:gd name="connsiteX18285" fmla="*/ 4925063 w 8851901"/>
              <a:gd name="connsiteY18285" fmla="*/ 3727618 h 6857997"/>
              <a:gd name="connsiteX18286" fmla="*/ 4932603 w 8851901"/>
              <a:gd name="connsiteY18286" fmla="*/ 3729999 h 6857997"/>
              <a:gd name="connsiteX18287" fmla="*/ 4939748 w 8851901"/>
              <a:gd name="connsiteY18287" fmla="*/ 3732777 h 6857997"/>
              <a:gd name="connsiteX18288" fmla="*/ 4946890 w 8851901"/>
              <a:gd name="connsiteY18288" fmla="*/ 3735158 h 6857997"/>
              <a:gd name="connsiteX18289" fmla="*/ 4954034 w 8851901"/>
              <a:gd name="connsiteY18289" fmla="*/ 3737539 h 6857997"/>
              <a:gd name="connsiteX18290" fmla="*/ 4959590 w 8851901"/>
              <a:gd name="connsiteY18290" fmla="*/ 3740317 h 6857997"/>
              <a:gd name="connsiteX18291" fmla="*/ 4962764 w 8851901"/>
              <a:gd name="connsiteY18291" fmla="*/ 3742301 h 6857997"/>
              <a:gd name="connsiteX18292" fmla="*/ 4964748 w 8851901"/>
              <a:gd name="connsiteY18292" fmla="*/ 3743888 h 6857997"/>
              <a:gd name="connsiteX18293" fmla="*/ 4967130 w 8851901"/>
              <a:gd name="connsiteY18293" fmla="*/ 3746270 h 6857997"/>
              <a:gd name="connsiteX18294" fmla="*/ 4968319 w 8851901"/>
              <a:gd name="connsiteY18294" fmla="*/ 3748254 h 6857997"/>
              <a:gd name="connsiteX18295" fmla="*/ 4969908 w 8851901"/>
              <a:gd name="connsiteY18295" fmla="*/ 3750635 h 6857997"/>
              <a:gd name="connsiteX18296" fmla="*/ 4970304 w 8851901"/>
              <a:gd name="connsiteY18296" fmla="*/ 3753413 h 6857997"/>
              <a:gd name="connsiteX18297" fmla="*/ 4971097 w 8851901"/>
              <a:gd name="connsiteY18297" fmla="*/ 3756588 h 6857997"/>
              <a:gd name="connsiteX18298" fmla="*/ 4970304 w 8851901"/>
              <a:gd name="connsiteY18298" fmla="*/ 3759762 h 6857997"/>
              <a:gd name="connsiteX18299" fmla="*/ 4969908 w 8851901"/>
              <a:gd name="connsiteY18299" fmla="*/ 3763731 h 6857997"/>
              <a:gd name="connsiteX18300" fmla="*/ 4968319 w 8851901"/>
              <a:gd name="connsiteY18300" fmla="*/ 3767699 h 6857997"/>
              <a:gd name="connsiteX18301" fmla="*/ 4966732 w 8851901"/>
              <a:gd name="connsiteY18301" fmla="*/ 3762144 h 6857997"/>
              <a:gd name="connsiteX18302" fmla="*/ 4963954 w 8851901"/>
              <a:gd name="connsiteY18302" fmla="*/ 3758572 h 6857997"/>
              <a:gd name="connsiteX18303" fmla="*/ 4961574 w 8851901"/>
              <a:gd name="connsiteY18303" fmla="*/ 3755000 h 6857997"/>
              <a:gd name="connsiteX18304" fmla="*/ 4958795 w 8851901"/>
              <a:gd name="connsiteY18304" fmla="*/ 3752619 h 6857997"/>
              <a:gd name="connsiteX18305" fmla="*/ 4956017 w 8851901"/>
              <a:gd name="connsiteY18305" fmla="*/ 3751032 h 6857997"/>
              <a:gd name="connsiteX18306" fmla="*/ 4952446 w 8851901"/>
              <a:gd name="connsiteY18306" fmla="*/ 3750238 h 6857997"/>
              <a:gd name="connsiteX18307" fmla="*/ 4948874 w 8851901"/>
              <a:gd name="connsiteY18307" fmla="*/ 3749841 h 6857997"/>
              <a:gd name="connsiteX18308" fmla="*/ 4945303 w 8851901"/>
              <a:gd name="connsiteY18308" fmla="*/ 3749048 h 6857997"/>
              <a:gd name="connsiteX18309" fmla="*/ 4937763 w 8851901"/>
              <a:gd name="connsiteY18309" fmla="*/ 3749841 h 6857997"/>
              <a:gd name="connsiteX18310" fmla="*/ 4931016 w 8851901"/>
              <a:gd name="connsiteY18310" fmla="*/ 3749841 h 6857997"/>
              <a:gd name="connsiteX18311" fmla="*/ 4927445 w 8851901"/>
              <a:gd name="connsiteY18311" fmla="*/ 3749048 h 6857997"/>
              <a:gd name="connsiteX18312" fmla="*/ 4924667 w 8851901"/>
              <a:gd name="connsiteY18312" fmla="*/ 3748254 h 6857997"/>
              <a:gd name="connsiteX18313" fmla="*/ 4921890 w 8851901"/>
              <a:gd name="connsiteY18313" fmla="*/ 3746666 h 6857997"/>
              <a:gd name="connsiteX18314" fmla="*/ 4919112 w 8851901"/>
              <a:gd name="connsiteY18314" fmla="*/ 3744285 h 6857997"/>
              <a:gd name="connsiteX18315" fmla="*/ 4918317 w 8851901"/>
              <a:gd name="connsiteY18315" fmla="*/ 3749048 h 6857997"/>
              <a:gd name="connsiteX18316" fmla="*/ 4918317 w 8851901"/>
              <a:gd name="connsiteY18316" fmla="*/ 3753016 h 6857997"/>
              <a:gd name="connsiteX18317" fmla="*/ 4919112 w 8851901"/>
              <a:gd name="connsiteY18317" fmla="*/ 3756588 h 6857997"/>
              <a:gd name="connsiteX18318" fmla="*/ 4920698 w 8851901"/>
              <a:gd name="connsiteY18318" fmla="*/ 3758969 h 6857997"/>
              <a:gd name="connsiteX18319" fmla="*/ 4923079 w 8851901"/>
              <a:gd name="connsiteY18319" fmla="*/ 3761350 h 6857997"/>
              <a:gd name="connsiteX18320" fmla="*/ 4925461 w 8851901"/>
              <a:gd name="connsiteY18320" fmla="*/ 3762937 h 6857997"/>
              <a:gd name="connsiteX18321" fmla="*/ 4929032 w 8851901"/>
              <a:gd name="connsiteY18321" fmla="*/ 3763731 h 6857997"/>
              <a:gd name="connsiteX18322" fmla="*/ 4932603 w 8851901"/>
              <a:gd name="connsiteY18322" fmla="*/ 3764922 h 6857997"/>
              <a:gd name="connsiteX18323" fmla="*/ 4935778 w 8851901"/>
              <a:gd name="connsiteY18323" fmla="*/ 3764922 h 6857997"/>
              <a:gd name="connsiteX18324" fmla="*/ 4939748 w 8851901"/>
              <a:gd name="connsiteY18324" fmla="*/ 3764922 h 6857997"/>
              <a:gd name="connsiteX18325" fmla="*/ 4946890 w 8851901"/>
              <a:gd name="connsiteY18325" fmla="*/ 3764128 h 6857997"/>
              <a:gd name="connsiteX18326" fmla="*/ 4953239 w 8851901"/>
              <a:gd name="connsiteY18326" fmla="*/ 3763731 h 6857997"/>
              <a:gd name="connsiteX18327" fmla="*/ 4957605 w 8851901"/>
              <a:gd name="connsiteY18327" fmla="*/ 3762937 h 6857997"/>
              <a:gd name="connsiteX18328" fmla="*/ 4950858 w 8851901"/>
              <a:gd name="connsiteY18328" fmla="*/ 3779208 h 6857997"/>
              <a:gd name="connsiteX18329" fmla="*/ 4954828 w 8851901"/>
              <a:gd name="connsiteY18329" fmla="*/ 3776033 h 6857997"/>
              <a:gd name="connsiteX18330" fmla="*/ 4957605 w 8851901"/>
              <a:gd name="connsiteY18330" fmla="*/ 3773652 h 6857997"/>
              <a:gd name="connsiteX18331" fmla="*/ 4959590 w 8851901"/>
              <a:gd name="connsiteY18331" fmla="*/ 3772859 h 6857997"/>
              <a:gd name="connsiteX18332" fmla="*/ 4961176 w 8851901"/>
              <a:gd name="connsiteY18332" fmla="*/ 3772859 h 6857997"/>
              <a:gd name="connsiteX18333" fmla="*/ 4962764 w 8851901"/>
              <a:gd name="connsiteY18333" fmla="*/ 3772859 h 6857997"/>
              <a:gd name="connsiteX18334" fmla="*/ 4963557 w 8851901"/>
              <a:gd name="connsiteY18334" fmla="*/ 3773652 h 6857997"/>
              <a:gd name="connsiteX18335" fmla="*/ 4966732 w 8851901"/>
              <a:gd name="connsiteY18335" fmla="*/ 3774843 h 6857997"/>
              <a:gd name="connsiteX18336" fmla="*/ 4969114 w 8851901"/>
              <a:gd name="connsiteY18336" fmla="*/ 3777621 h 6857997"/>
              <a:gd name="connsiteX18337" fmla="*/ 4974272 w 8851901"/>
              <a:gd name="connsiteY18337" fmla="*/ 3784367 h 6857997"/>
              <a:gd name="connsiteX18338" fmla="*/ 4975859 w 8851901"/>
              <a:gd name="connsiteY18338" fmla="*/ 3780002 h 6857997"/>
              <a:gd name="connsiteX18339" fmla="*/ 4976653 w 8851901"/>
              <a:gd name="connsiteY18339" fmla="*/ 3776033 h 6857997"/>
              <a:gd name="connsiteX18340" fmla="*/ 4978637 w 8851901"/>
              <a:gd name="connsiteY18340" fmla="*/ 3772859 h 6857997"/>
              <a:gd name="connsiteX18341" fmla="*/ 4980226 w 8851901"/>
              <a:gd name="connsiteY18341" fmla="*/ 3770477 h 6857997"/>
              <a:gd name="connsiteX18342" fmla="*/ 4986177 w 8851901"/>
              <a:gd name="connsiteY18342" fmla="*/ 3763731 h 6857997"/>
              <a:gd name="connsiteX18343" fmla="*/ 4995306 w 8851901"/>
              <a:gd name="connsiteY18343" fmla="*/ 3754207 h 6857997"/>
              <a:gd name="connsiteX18344" fmla="*/ 4996099 w 8851901"/>
              <a:gd name="connsiteY18344" fmla="*/ 3757381 h 6857997"/>
              <a:gd name="connsiteX18345" fmla="*/ 4997686 w 8851901"/>
              <a:gd name="connsiteY18345" fmla="*/ 3760556 h 6857997"/>
              <a:gd name="connsiteX18346" fmla="*/ 4999273 w 8851901"/>
              <a:gd name="connsiteY18346" fmla="*/ 3762937 h 6857997"/>
              <a:gd name="connsiteX18347" fmla="*/ 5001654 w 8851901"/>
              <a:gd name="connsiteY18347" fmla="*/ 3764922 h 6857997"/>
              <a:gd name="connsiteX18348" fmla="*/ 5003639 w 8851901"/>
              <a:gd name="connsiteY18348" fmla="*/ 3766112 h 6857997"/>
              <a:gd name="connsiteX18349" fmla="*/ 5006020 w 8851901"/>
              <a:gd name="connsiteY18349" fmla="*/ 3767699 h 6857997"/>
              <a:gd name="connsiteX18350" fmla="*/ 5010782 w 8851901"/>
              <a:gd name="connsiteY18350" fmla="*/ 3770081 h 6857997"/>
              <a:gd name="connsiteX18351" fmla="*/ 5012766 w 8851901"/>
              <a:gd name="connsiteY18351" fmla="*/ 3771271 h 6857997"/>
              <a:gd name="connsiteX18352" fmla="*/ 5014353 w 8851901"/>
              <a:gd name="connsiteY18352" fmla="*/ 3772462 h 6857997"/>
              <a:gd name="connsiteX18353" fmla="*/ 5015941 w 8851901"/>
              <a:gd name="connsiteY18353" fmla="*/ 3774049 h 6857997"/>
              <a:gd name="connsiteX18354" fmla="*/ 5016734 w 8851901"/>
              <a:gd name="connsiteY18354" fmla="*/ 3776033 h 6857997"/>
              <a:gd name="connsiteX18355" fmla="*/ 5017131 w 8851901"/>
              <a:gd name="connsiteY18355" fmla="*/ 3778414 h 6857997"/>
              <a:gd name="connsiteX18356" fmla="*/ 5016734 w 8851901"/>
              <a:gd name="connsiteY18356" fmla="*/ 3781986 h 6857997"/>
              <a:gd name="connsiteX18357" fmla="*/ 5015941 w 8851901"/>
              <a:gd name="connsiteY18357" fmla="*/ 3785161 h 6857997"/>
              <a:gd name="connsiteX18358" fmla="*/ 5013957 w 8851901"/>
              <a:gd name="connsiteY18358" fmla="*/ 3789526 h 6857997"/>
              <a:gd name="connsiteX18359" fmla="*/ 5016337 w 8851901"/>
              <a:gd name="connsiteY18359" fmla="*/ 3791907 h 6857997"/>
              <a:gd name="connsiteX18360" fmla="*/ 5018719 w 8851901"/>
              <a:gd name="connsiteY18360" fmla="*/ 3793495 h 6857997"/>
              <a:gd name="connsiteX18361" fmla="*/ 5020704 w 8851901"/>
              <a:gd name="connsiteY18361" fmla="*/ 3793892 h 6857997"/>
              <a:gd name="connsiteX18362" fmla="*/ 5022688 w 8851901"/>
              <a:gd name="connsiteY18362" fmla="*/ 3794685 h 6857997"/>
              <a:gd name="connsiteX18363" fmla="*/ 5024671 w 8851901"/>
              <a:gd name="connsiteY18363" fmla="*/ 3793892 h 6857997"/>
              <a:gd name="connsiteX18364" fmla="*/ 5026655 w 8851901"/>
              <a:gd name="connsiteY18364" fmla="*/ 3793098 h 6857997"/>
              <a:gd name="connsiteX18365" fmla="*/ 5029830 w 8851901"/>
              <a:gd name="connsiteY18365" fmla="*/ 3790717 h 6857997"/>
              <a:gd name="connsiteX18366" fmla="*/ 5033799 w 8851901"/>
              <a:gd name="connsiteY18366" fmla="*/ 3788733 h 6857997"/>
              <a:gd name="connsiteX18367" fmla="*/ 5035386 w 8851901"/>
              <a:gd name="connsiteY18367" fmla="*/ 3787542 h 6857997"/>
              <a:gd name="connsiteX18368" fmla="*/ 5037370 w 8851901"/>
              <a:gd name="connsiteY18368" fmla="*/ 3787145 h 6857997"/>
              <a:gd name="connsiteX18369" fmla="*/ 5039751 w 8851901"/>
              <a:gd name="connsiteY18369" fmla="*/ 3787145 h 6857997"/>
              <a:gd name="connsiteX18370" fmla="*/ 5041735 w 8851901"/>
              <a:gd name="connsiteY18370" fmla="*/ 3787542 h 6857997"/>
              <a:gd name="connsiteX18371" fmla="*/ 5044117 w 8851901"/>
              <a:gd name="connsiteY18371" fmla="*/ 3788733 h 6857997"/>
              <a:gd name="connsiteX18372" fmla="*/ 5046498 w 8851901"/>
              <a:gd name="connsiteY18372" fmla="*/ 3791114 h 6857997"/>
              <a:gd name="connsiteX18373" fmla="*/ 5044910 w 8851901"/>
              <a:gd name="connsiteY18373" fmla="*/ 3795876 h 6857997"/>
              <a:gd name="connsiteX18374" fmla="*/ 5042926 w 8851901"/>
              <a:gd name="connsiteY18374" fmla="*/ 3799448 h 6857997"/>
              <a:gd name="connsiteX18375" fmla="*/ 5040942 w 8851901"/>
              <a:gd name="connsiteY18375" fmla="*/ 3801432 h 6857997"/>
              <a:gd name="connsiteX18376" fmla="*/ 5039354 w 8851901"/>
              <a:gd name="connsiteY18376" fmla="*/ 3802622 h 6857997"/>
              <a:gd name="connsiteX18377" fmla="*/ 5036577 w 8851901"/>
              <a:gd name="connsiteY18377" fmla="*/ 3803813 h 6857997"/>
              <a:gd name="connsiteX18378" fmla="*/ 5034195 w 8851901"/>
              <a:gd name="connsiteY18378" fmla="*/ 3805400 h 6857997"/>
              <a:gd name="connsiteX18379" fmla="*/ 5032211 w 8851901"/>
              <a:gd name="connsiteY18379" fmla="*/ 3807781 h 6857997"/>
              <a:gd name="connsiteX18380" fmla="*/ 5031021 w 8851901"/>
              <a:gd name="connsiteY18380" fmla="*/ 3810956 h 6857997"/>
              <a:gd name="connsiteX18381" fmla="*/ 5032211 w 8851901"/>
              <a:gd name="connsiteY18381" fmla="*/ 3812147 h 6857997"/>
              <a:gd name="connsiteX18382" fmla="*/ 5033799 w 8851901"/>
              <a:gd name="connsiteY18382" fmla="*/ 3812940 h 6857997"/>
              <a:gd name="connsiteX18383" fmla="*/ 5035386 w 8851901"/>
              <a:gd name="connsiteY18383" fmla="*/ 3813337 h 6857997"/>
              <a:gd name="connsiteX18384" fmla="*/ 5036180 w 8851901"/>
              <a:gd name="connsiteY18384" fmla="*/ 3814131 h 6857997"/>
              <a:gd name="connsiteX18385" fmla="*/ 5038561 w 8851901"/>
              <a:gd name="connsiteY18385" fmla="*/ 3813337 h 6857997"/>
              <a:gd name="connsiteX18386" fmla="*/ 5040942 w 8851901"/>
              <a:gd name="connsiteY18386" fmla="*/ 3812544 h 6857997"/>
              <a:gd name="connsiteX18387" fmla="*/ 5043720 w 8851901"/>
              <a:gd name="connsiteY18387" fmla="*/ 3811750 h 6857997"/>
              <a:gd name="connsiteX18388" fmla="*/ 5045308 w 8851901"/>
              <a:gd name="connsiteY18388" fmla="*/ 3810956 h 6857997"/>
              <a:gd name="connsiteX18389" fmla="*/ 5048086 w 8851901"/>
              <a:gd name="connsiteY18389" fmla="*/ 3810956 h 6857997"/>
              <a:gd name="connsiteX18390" fmla="*/ 5049275 w 8851901"/>
              <a:gd name="connsiteY18390" fmla="*/ 3811750 h 6857997"/>
              <a:gd name="connsiteX18391" fmla="*/ 5050864 w 8851901"/>
              <a:gd name="connsiteY18391" fmla="*/ 3812544 h 6857997"/>
              <a:gd name="connsiteX18392" fmla="*/ 5050864 w 8851901"/>
              <a:gd name="connsiteY18392" fmla="*/ 3808972 h 6857997"/>
              <a:gd name="connsiteX18393" fmla="*/ 5050466 w 8851901"/>
              <a:gd name="connsiteY18393" fmla="*/ 3806591 h 6857997"/>
              <a:gd name="connsiteX18394" fmla="*/ 5048086 w 8851901"/>
              <a:gd name="connsiteY18394" fmla="*/ 3801829 h 6857997"/>
              <a:gd name="connsiteX18395" fmla="*/ 5047291 w 8851901"/>
              <a:gd name="connsiteY18395" fmla="*/ 3799448 h 6857997"/>
              <a:gd name="connsiteX18396" fmla="*/ 5048086 w 8851901"/>
              <a:gd name="connsiteY18396" fmla="*/ 3796273 h 6857997"/>
              <a:gd name="connsiteX18397" fmla="*/ 5048879 w 8851901"/>
              <a:gd name="connsiteY18397" fmla="*/ 3791907 h 6857997"/>
              <a:gd name="connsiteX18398" fmla="*/ 5052450 w 8851901"/>
              <a:gd name="connsiteY18398" fmla="*/ 3786748 h 6857997"/>
              <a:gd name="connsiteX18399" fmla="*/ 5058800 w 8851901"/>
              <a:gd name="connsiteY18399" fmla="*/ 3791511 h 6857997"/>
              <a:gd name="connsiteX18400" fmla="*/ 5065149 w 8851901"/>
              <a:gd name="connsiteY18400" fmla="*/ 3796273 h 6857997"/>
              <a:gd name="connsiteX18401" fmla="*/ 5071499 w 8851901"/>
              <a:gd name="connsiteY18401" fmla="*/ 3801829 h 6857997"/>
              <a:gd name="connsiteX18402" fmla="*/ 5078245 w 8851901"/>
              <a:gd name="connsiteY18402" fmla="*/ 3806591 h 6857997"/>
              <a:gd name="connsiteX18403" fmla="*/ 5084991 w 8851901"/>
              <a:gd name="connsiteY18403" fmla="*/ 3810956 h 6857997"/>
              <a:gd name="connsiteX18404" fmla="*/ 5088563 w 8851901"/>
              <a:gd name="connsiteY18404" fmla="*/ 3812940 h 6857997"/>
              <a:gd name="connsiteX18405" fmla="*/ 5092135 w 8851901"/>
              <a:gd name="connsiteY18405" fmla="*/ 3814131 h 6857997"/>
              <a:gd name="connsiteX18406" fmla="*/ 5096103 w 8851901"/>
              <a:gd name="connsiteY18406" fmla="*/ 3814925 h 6857997"/>
              <a:gd name="connsiteX18407" fmla="*/ 5099675 w 8851901"/>
              <a:gd name="connsiteY18407" fmla="*/ 3815322 h 6857997"/>
              <a:gd name="connsiteX18408" fmla="*/ 5103643 w 8851901"/>
              <a:gd name="connsiteY18408" fmla="*/ 3815322 h 6857997"/>
              <a:gd name="connsiteX18409" fmla="*/ 5107215 w 8851901"/>
              <a:gd name="connsiteY18409" fmla="*/ 3814925 h 6857997"/>
              <a:gd name="connsiteX18410" fmla="*/ 5104437 w 8851901"/>
              <a:gd name="connsiteY18410" fmla="*/ 3817703 h 6857997"/>
              <a:gd name="connsiteX18411" fmla="*/ 5102849 w 8851901"/>
              <a:gd name="connsiteY18411" fmla="*/ 3820481 h 6857997"/>
              <a:gd name="connsiteX18412" fmla="*/ 5102056 w 8851901"/>
              <a:gd name="connsiteY18412" fmla="*/ 3822465 h 6857997"/>
              <a:gd name="connsiteX18413" fmla="*/ 5102056 w 8851901"/>
              <a:gd name="connsiteY18413" fmla="*/ 3824052 h 6857997"/>
              <a:gd name="connsiteX18414" fmla="*/ 5102056 w 8851901"/>
              <a:gd name="connsiteY18414" fmla="*/ 3829211 h 6857997"/>
              <a:gd name="connsiteX18415" fmla="*/ 5100865 w 8851901"/>
              <a:gd name="connsiteY18415" fmla="*/ 3833180 h 6857997"/>
              <a:gd name="connsiteX18416" fmla="*/ 5099675 w 8851901"/>
              <a:gd name="connsiteY18416" fmla="*/ 3837942 h 6857997"/>
              <a:gd name="connsiteX18417" fmla="*/ 5101659 w 8851901"/>
              <a:gd name="connsiteY18417" fmla="*/ 3839133 h 6857997"/>
              <a:gd name="connsiteX18418" fmla="*/ 5102849 w 8851901"/>
              <a:gd name="connsiteY18418" fmla="*/ 3839926 h 6857997"/>
              <a:gd name="connsiteX18419" fmla="*/ 5104437 w 8851901"/>
              <a:gd name="connsiteY18419" fmla="*/ 3840323 h 6857997"/>
              <a:gd name="connsiteX18420" fmla="*/ 5106024 w 8851901"/>
              <a:gd name="connsiteY18420" fmla="*/ 3839926 h 6857997"/>
              <a:gd name="connsiteX18421" fmla="*/ 5108405 w 8851901"/>
              <a:gd name="connsiteY18421" fmla="*/ 3838339 h 6857997"/>
              <a:gd name="connsiteX18422" fmla="*/ 5110786 w 8851901"/>
              <a:gd name="connsiteY18422" fmla="*/ 3835958 h 6857997"/>
              <a:gd name="connsiteX18423" fmla="*/ 5112770 w 8851901"/>
              <a:gd name="connsiteY18423" fmla="*/ 3833577 h 6857997"/>
              <a:gd name="connsiteX18424" fmla="*/ 5115548 w 8851901"/>
              <a:gd name="connsiteY18424" fmla="*/ 3831989 h 6857997"/>
              <a:gd name="connsiteX18425" fmla="*/ 5116739 w 8851901"/>
              <a:gd name="connsiteY18425" fmla="*/ 3831592 h 6857997"/>
              <a:gd name="connsiteX18426" fmla="*/ 5117929 w 8851901"/>
              <a:gd name="connsiteY18426" fmla="*/ 3831592 h 6857997"/>
              <a:gd name="connsiteX18427" fmla="*/ 5119914 w 8851901"/>
              <a:gd name="connsiteY18427" fmla="*/ 3832386 h 6857997"/>
              <a:gd name="connsiteX18428" fmla="*/ 5121501 w 8851901"/>
              <a:gd name="connsiteY18428" fmla="*/ 3833577 h 6857997"/>
              <a:gd name="connsiteX18429" fmla="*/ 5120707 w 8851901"/>
              <a:gd name="connsiteY18429" fmla="*/ 3835561 h 6857997"/>
              <a:gd name="connsiteX18430" fmla="*/ 5119517 w 8851901"/>
              <a:gd name="connsiteY18430" fmla="*/ 3836355 h 6857997"/>
              <a:gd name="connsiteX18431" fmla="*/ 5118723 w 8851901"/>
              <a:gd name="connsiteY18431" fmla="*/ 3836752 h 6857997"/>
              <a:gd name="connsiteX18432" fmla="*/ 5117533 w 8851901"/>
              <a:gd name="connsiteY18432" fmla="*/ 3836752 h 6857997"/>
              <a:gd name="connsiteX18433" fmla="*/ 5115151 w 8851901"/>
              <a:gd name="connsiteY18433" fmla="*/ 3836752 h 6857997"/>
              <a:gd name="connsiteX18434" fmla="*/ 5112374 w 8851901"/>
              <a:gd name="connsiteY18434" fmla="*/ 3836355 h 6857997"/>
              <a:gd name="connsiteX18435" fmla="*/ 5121104 w 8851901"/>
              <a:gd name="connsiteY18435" fmla="*/ 3842307 h 6857997"/>
              <a:gd name="connsiteX18436" fmla="*/ 5129835 w 8851901"/>
              <a:gd name="connsiteY18436" fmla="*/ 3848260 h 6857997"/>
              <a:gd name="connsiteX18437" fmla="*/ 5138565 w 8851901"/>
              <a:gd name="connsiteY18437" fmla="*/ 3853022 h 6857997"/>
              <a:gd name="connsiteX18438" fmla="*/ 5147296 w 8851901"/>
              <a:gd name="connsiteY18438" fmla="*/ 3858181 h 6857997"/>
              <a:gd name="connsiteX18439" fmla="*/ 5165551 w 8851901"/>
              <a:gd name="connsiteY18439" fmla="*/ 3866912 h 6857997"/>
              <a:gd name="connsiteX18440" fmla="*/ 5183409 w 8851901"/>
              <a:gd name="connsiteY18440" fmla="*/ 3875246 h 6857997"/>
              <a:gd name="connsiteX18441" fmla="*/ 5201267 w 8851901"/>
              <a:gd name="connsiteY18441" fmla="*/ 3882389 h 6857997"/>
              <a:gd name="connsiteX18442" fmla="*/ 5219521 w 8851901"/>
              <a:gd name="connsiteY18442" fmla="*/ 3889136 h 6857997"/>
              <a:gd name="connsiteX18443" fmla="*/ 5254840 w 8851901"/>
              <a:gd name="connsiteY18443" fmla="*/ 3901041 h 6857997"/>
              <a:gd name="connsiteX18444" fmla="*/ 5273095 w 8851901"/>
              <a:gd name="connsiteY18444" fmla="*/ 3907391 h 6857997"/>
              <a:gd name="connsiteX18445" fmla="*/ 5290556 w 8851901"/>
              <a:gd name="connsiteY18445" fmla="*/ 3912947 h 6857997"/>
              <a:gd name="connsiteX18446" fmla="*/ 5326272 w 8851901"/>
              <a:gd name="connsiteY18446" fmla="*/ 3923662 h 6857997"/>
              <a:gd name="connsiteX18447" fmla="*/ 5344130 w 8851901"/>
              <a:gd name="connsiteY18447" fmla="*/ 3928821 h 6857997"/>
              <a:gd name="connsiteX18448" fmla="*/ 5362385 w 8851901"/>
              <a:gd name="connsiteY18448" fmla="*/ 3934377 h 6857997"/>
              <a:gd name="connsiteX18449" fmla="*/ 5379846 w 8851901"/>
              <a:gd name="connsiteY18449" fmla="*/ 3940330 h 6857997"/>
              <a:gd name="connsiteX18450" fmla="*/ 5397704 w 8851901"/>
              <a:gd name="connsiteY18450" fmla="*/ 3947076 h 6857997"/>
              <a:gd name="connsiteX18451" fmla="*/ 5399291 w 8851901"/>
              <a:gd name="connsiteY18451" fmla="*/ 3946679 h 6857997"/>
              <a:gd name="connsiteX18452" fmla="*/ 5400085 w 8851901"/>
              <a:gd name="connsiteY18452" fmla="*/ 3945886 h 6857997"/>
              <a:gd name="connsiteX18453" fmla="*/ 5400879 w 8851901"/>
              <a:gd name="connsiteY18453" fmla="*/ 3945489 h 6857997"/>
              <a:gd name="connsiteX18454" fmla="*/ 5401276 w 8851901"/>
              <a:gd name="connsiteY18454" fmla="*/ 3944695 h 6857997"/>
              <a:gd name="connsiteX18455" fmla="*/ 5401276 w 8851901"/>
              <a:gd name="connsiteY18455" fmla="*/ 3942711 h 6857997"/>
              <a:gd name="connsiteX18456" fmla="*/ 5400879 w 8851901"/>
              <a:gd name="connsiteY18456" fmla="*/ 3940726 h 6857997"/>
              <a:gd name="connsiteX18457" fmla="*/ 5400085 w 8851901"/>
              <a:gd name="connsiteY18457" fmla="*/ 3937948 h 6857997"/>
              <a:gd name="connsiteX18458" fmla="*/ 5400879 w 8851901"/>
              <a:gd name="connsiteY18458" fmla="*/ 3935171 h 6857997"/>
              <a:gd name="connsiteX18459" fmla="*/ 5401276 w 8851901"/>
              <a:gd name="connsiteY18459" fmla="*/ 3933980 h 6857997"/>
              <a:gd name="connsiteX18460" fmla="*/ 5401673 w 8851901"/>
              <a:gd name="connsiteY18460" fmla="*/ 3932393 h 6857997"/>
              <a:gd name="connsiteX18461" fmla="*/ 5403260 w 8851901"/>
              <a:gd name="connsiteY18461" fmla="*/ 3930805 h 6857997"/>
              <a:gd name="connsiteX18462" fmla="*/ 5404450 w 8851901"/>
              <a:gd name="connsiteY18462" fmla="*/ 3930011 h 6857997"/>
              <a:gd name="connsiteX18463" fmla="*/ 5408419 w 8851901"/>
              <a:gd name="connsiteY18463" fmla="*/ 3930408 h 6857997"/>
              <a:gd name="connsiteX18464" fmla="*/ 5411990 w 8851901"/>
              <a:gd name="connsiteY18464" fmla="*/ 3930805 h 6857997"/>
              <a:gd name="connsiteX18465" fmla="*/ 5419530 w 8851901"/>
              <a:gd name="connsiteY18465" fmla="*/ 3930805 h 6857997"/>
              <a:gd name="connsiteX18466" fmla="*/ 5427467 w 8851901"/>
              <a:gd name="connsiteY18466" fmla="*/ 3930805 h 6857997"/>
              <a:gd name="connsiteX18467" fmla="*/ 5431039 w 8851901"/>
              <a:gd name="connsiteY18467" fmla="*/ 3931599 h 6857997"/>
              <a:gd name="connsiteX18468" fmla="*/ 5434214 w 8851901"/>
              <a:gd name="connsiteY18468" fmla="*/ 3931996 h 6857997"/>
              <a:gd name="connsiteX18469" fmla="*/ 5437388 w 8851901"/>
              <a:gd name="connsiteY18469" fmla="*/ 3932789 h 6857997"/>
              <a:gd name="connsiteX18470" fmla="*/ 5440166 w 8851901"/>
              <a:gd name="connsiteY18470" fmla="*/ 3934377 h 6857997"/>
              <a:gd name="connsiteX18471" fmla="*/ 5442547 w 8851901"/>
              <a:gd name="connsiteY18471" fmla="*/ 3936361 h 6857997"/>
              <a:gd name="connsiteX18472" fmla="*/ 5444532 w 8851901"/>
              <a:gd name="connsiteY18472" fmla="*/ 3938742 h 6857997"/>
              <a:gd name="connsiteX18473" fmla="*/ 5446119 w 8851901"/>
              <a:gd name="connsiteY18473" fmla="*/ 3942314 h 6857997"/>
              <a:gd name="connsiteX18474" fmla="*/ 5446913 w 8851901"/>
              <a:gd name="connsiteY18474" fmla="*/ 3946679 h 6857997"/>
              <a:gd name="connsiteX18475" fmla="*/ 5447310 w 8851901"/>
              <a:gd name="connsiteY18475" fmla="*/ 3951441 h 6857997"/>
              <a:gd name="connsiteX18476" fmla="*/ 5447310 w 8851901"/>
              <a:gd name="connsiteY18476" fmla="*/ 3957791 h 6857997"/>
              <a:gd name="connsiteX18477" fmla="*/ 5450881 w 8851901"/>
              <a:gd name="connsiteY18477" fmla="*/ 3957394 h 6857997"/>
              <a:gd name="connsiteX18478" fmla="*/ 5454850 w 8851901"/>
              <a:gd name="connsiteY18478" fmla="*/ 3957394 h 6857997"/>
              <a:gd name="connsiteX18479" fmla="*/ 5458024 w 8851901"/>
              <a:gd name="connsiteY18479" fmla="*/ 3957394 h 6857997"/>
              <a:gd name="connsiteX18480" fmla="*/ 5461596 w 8851901"/>
              <a:gd name="connsiteY18480" fmla="*/ 3957791 h 6857997"/>
              <a:gd name="connsiteX18481" fmla="*/ 5468739 w 8851901"/>
              <a:gd name="connsiteY18481" fmla="*/ 3958585 h 6857997"/>
              <a:gd name="connsiteX18482" fmla="*/ 5475089 w 8851901"/>
              <a:gd name="connsiteY18482" fmla="*/ 3960172 h 6857997"/>
              <a:gd name="connsiteX18483" fmla="*/ 5478660 w 8851901"/>
              <a:gd name="connsiteY18483" fmla="*/ 3960172 h 6857997"/>
              <a:gd name="connsiteX18484" fmla="*/ 5482232 w 8851901"/>
              <a:gd name="connsiteY18484" fmla="*/ 3960172 h 6857997"/>
              <a:gd name="connsiteX18485" fmla="*/ 5485010 w 8851901"/>
              <a:gd name="connsiteY18485" fmla="*/ 3959775 h 6857997"/>
              <a:gd name="connsiteX18486" fmla="*/ 5488581 w 8851901"/>
              <a:gd name="connsiteY18486" fmla="*/ 3958585 h 6857997"/>
              <a:gd name="connsiteX18487" fmla="*/ 5491359 w 8851901"/>
              <a:gd name="connsiteY18487" fmla="*/ 3956600 h 6857997"/>
              <a:gd name="connsiteX18488" fmla="*/ 5494137 w 8851901"/>
              <a:gd name="connsiteY18488" fmla="*/ 3954219 h 6857997"/>
              <a:gd name="connsiteX18489" fmla="*/ 5497312 w 8851901"/>
              <a:gd name="connsiteY18489" fmla="*/ 3951045 h 6857997"/>
              <a:gd name="connsiteX18490" fmla="*/ 5500090 w 8851901"/>
              <a:gd name="connsiteY18490" fmla="*/ 3947076 h 6857997"/>
              <a:gd name="connsiteX18491" fmla="*/ 5501280 w 8851901"/>
              <a:gd name="connsiteY18491" fmla="*/ 3950251 h 6857997"/>
              <a:gd name="connsiteX18492" fmla="*/ 5502471 w 8851901"/>
              <a:gd name="connsiteY18492" fmla="*/ 3953029 h 6857997"/>
              <a:gd name="connsiteX18493" fmla="*/ 5504455 w 8851901"/>
              <a:gd name="connsiteY18493" fmla="*/ 3954616 h 6857997"/>
              <a:gd name="connsiteX18494" fmla="*/ 5506439 w 8851901"/>
              <a:gd name="connsiteY18494" fmla="*/ 3956204 h 6857997"/>
              <a:gd name="connsiteX18495" fmla="*/ 5508423 w 8851901"/>
              <a:gd name="connsiteY18495" fmla="*/ 3957394 h 6857997"/>
              <a:gd name="connsiteX18496" fmla="*/ 5510408 w 8851901"/>
              <a:gd name="connsiteY18496" fmla="*/ 3957394 h 6857997"/>
              <a:gd name="connsiteX18497" fmla="*/ 5514773 w 8851901"/>
              <a:gd name="connsiteY18497" fmla="*/ 3957791 h 6857997"/>
              <a:gd name="connsiteX18498" fmla="*/ 5518741 w 8851901"/>
              <a:gd name="connsiteY18498" fmla="*/ 3957791 h 6857997"/>
              <a:gd name="connsiteX18499" fmla="*/ 5520726 w 8851901"/>
              <a:gd name="connsiteY18499" fmla="*/ 3958188 h 6857997"/>
              <a:gd name="connsiteX18500" fmla="*/ 5521916 w 8851901"/>
              <a:gd name="connsiteY18500" fmla="*/ 3958585 h 6857997"/>
              <a:gd name="connsiteX18501" fmla="*/ 5523107 w 8851901"/>
              <a:gd name="connsiteY18501" fmla="*/ 3960172 h 6857997"/>
              <a:gd name="connsiteX18502" fmla="*/ 5523900 w 8851901"/>
              <a:gd name="connsiteY18502" fmla="*/ 3962156 h 6857997"/>
              <a:gd name="connsiteX18503" fmla="*/ 5524297 w 8851901"/>
              <a:gd name="connsiteY18503" fmla="*/ 3964934 h 6857997"/>
              <a:gd name="connsiteX18504" fmla="*/ 5525091 w 8851901"/>
              <a:gd name="connsiteY18504" fmla="*/ 3968903 h 6857997"/>
              <a:gd name="connsiteX18505" fmla="*/ 5526281 w 8851901"/>
              <a:gd name="connsiteY18505" fmla="*/ 3968506 h 6857997"/>
              <a:gd name="connsiteX18506" fmla="*/ 5527472 w 8851901"/>
              <a:gd name="connsiteY18506" fmla="*/ 3968109 h 6857997"/>
              <a:gd name="connsiteX18507" fmla="*/ 5529853 w 8851901"/>
              <a:gd name="connsiteY18507" fmla="*/ 3966125 h 6857997"/>
              <a:gd name="connsiteX18508" fmla="*/ 5531837 w 8851901"/>
              <a:gd name="connsiteY18508" fmla="*/ 3963744 h 6857997"/>
              <a:gd name="connsiteX18509" fmla="*/ 5533425 w 8851901"/>
              <a:gd name="connsiteY18509" fmla="*/ 3960172 h 6857997"/>
              <a:gd name="connsiteX18510" fmla="*/ 5536202 w 8851901"/>
              <a:gd name="connsiteY18510" fmla="*/ 3953029 h 6857997"/>
              <a:gd name="connsiteX18511" fmla="*/ 5537790 w 8851901"/>
              <a:gd name="connsiteY18511" fmla="*/ 3949457 h 6857997"/>
              <a:gd name="connsiteX18512" fmla="*/ 5538980 w 8851901"/>
              <a:gd name="connsiteY18512" fmla="*/ 3945886 h 6857997"/>
              <a:gd name="connsiteX18513" fmla="*/ 5544139 w 8851901"/>
              <a:gd name="connsiteY18513" fmla="*/ 3949854 h 6857997"/>
              <a:gd name="connsiteX18514" fmla="*/ 5551283 w 8851901"/>
              <a:gd name="connsiteY18514" fmla="*/ 3955410 h 6857997"/>
              <a:gd name="connsiteX18515" fmla="*/ 5560013 w 8851901"/>
              <a:gd name="connsiteY18515" fmla="*/ 3960569 h 6857997"/>
              <a:gd name="connsiteX18516" fmla="*/ 5564775 w 8851901"/>
              <a:gd name="connsiteY18516" fmla="*/ 3963744 h 6857997"/>
              <a:gd name="connsiteX18517" fmla="*/ 5569934 w 8851901"/>
              <a:gd name="connsiteY18517" fmla="*/ 3966125 h 6857997"/>
              <a:gd name="connsiteX18518" fmla="*/ 5574696 w 8851901"/>
              <a:gd name="connsiteY18518" fmla="*/ 3968109 h 6857997"/>
              <a:gd name="connsiteX18519" fmla="*/ 5579458 w 8851901"/>
              <a:gd name="connsiteY18519" fmla="*/ 3969300 h 6857997"/>
              <a:gd name="connsiteX18520" fmla="*/ 5584221 w 8851901"/>
              <a:gd name="connsiteY18520" fmla="*/ 3970093 h 6857997"/>
              <a:gd name="connsiteX18521" fmla="*/ 5588189 w 8851901"/>
              <a:gd name="connsiteY18521" fmla="*/ 3970093 h 6857997"/>
              <a:gd name="connsiteX18522" fmla="*/ 5592157 w 8851901"/>
              <a:gd name="connsiteY18522" fmla="*/ 3968903 h 6857997"/>
              <a:gd name="connsiteX18523" fmla="*/ 5594142 w 8851901"/>
              <a:gd name="connsiteY18523" fmla="*/ 3968506 h 6857997"/>
              <a:gd name="connsiteX18524" fmla="*/ 5595729 w 8851901"/>
              <a:gd name="connsiteY18524" fmla="*/ 3966919 h 6857997"/>
              <a:gd name="connsiteX18525" fmla="*/ 5596920 w 8851901"/>
              <a:gd name="connsiteY18525" fmla="*/ 3965728 h 6857997"/>
              <a:gd name="connsiteX18526" fmla="*/ 5598110 w 8851901"/>
              <a:gd name="connsiteY18526" fmla="*/ 3964141 h 6857997"/>
              <a:gd name="connsiteX18527" fmla="*/ 5599697 w 8851901"/>
              <a:gd name="connsiteY18527" fmla="*/ 3962156 h 6857997"/>
              <a:gd name="connsiteX18528" fmla="*/ 5600094 w 8851901"/>
              <a:gd name="connsiteY18528" fmla="*/ 3959775 h 6857997"/>
              <a:gd name="connsiteX18529" fmla="*/ 5603269 w 8851901"/>
              <a:gd name="connsiteY18529" fmla="*/ 3964934 h 6857997"/>
              <a:gd name="connsiteX18530" fmla="*/ 5606841 w 8851901"/>
              <a:gd name="connsiteY18530" fmla="*/ 3968903 h 6857997"/>
              <a:gd name="connsiteX18531" fmla="*/ 5610412 w 8851901"/>
              <a:gd name="connsiteY18531" fmla="*/ 3972475 h 6857997"/>
              <a:gd name="connsiteX18532" fmla="*/ 5613984 w 8851901"/>
              <a:gd name="connsiteY18532" fmla="*/ 3974459 h 6857997"/>
              <a:gd name="connsiteX18533" fmla="*/ 5617952 w 8851901"/>
              <a:gd name="connsiteY18533" fmla="*/ 3975649 h 6857997"/>
              <a:gd name="connsiteX18534" fmla="*/ 5621921 w 8851901"/>
              <a:gd name="connsiteY18534" fmla="*/ 3977237 h 6857997"/>
              <a:gd name="connsiteX18535" fmla="*/ 5629858 w 8851901"/>
              <a:gd name="connsiteY18535" fmla="*/ 3978030 h 6857997"/>
              <a:gd name="connsiteX18536" fmla="*/ 5637398 w 8851901"/>
              <a:gd name="connsiteY18536" fmla="*/ 3979221 h 6857997"/>
              <a:gd name="connsiteX18537" fmla="*/ 5640969 w 8851901"/>
              <a:gd name="connsiteY18537" fmla="*/ 3979618 h 6857997"/>
              <a:gd name="connsiteX18538" fmla="*/ 5643747 w 8851901"/>
              <a:gd name="connsiteY18538" fmla="*/ 3981205 h 6857997"/>
              <a:gd name="connsiteX18539" fmla="*/ 5646922 w 8851901"/>
              <a:gd name="connsiteY18539" fmla="*/ 3982396 h 6857997"/>
              <a:gd name="connsiteX18540" fmla="*/ 5649303 w 8851901"/>
              <a:gd name="connsiteY18540" fmla="*/ 3985571 h 6857997"/>
              <a:gd name="connsiteX18541" fmla="*/ 5651287 w 8851901"/>
              <a:gd name="connsiteY18541" fmla="*/ 3988745 h 6857997"/>
              <a:gd name="connsiteX18542" fmla="*/ 5652478 w 8851901"/>
              <a:gd name="connsiteY18542" fmla="*/ 3993508 h 6857997"/>
              <a:gd name="connsiteX18543" fmla="*/ 5655652 w 8851901"/>
              <a:gd name="connsiteY18543" fmla="*/ 3991523 h 6857997"/>
              <a:gd name="connsiteX18544" fmla="*/ 5658827 w 8851901"/>
              <a:gd name="connsiteY18544" fmla="*/ 3989539 h 6857997"/>
              <a:gd name="connsiteX18545" fmla="*/ 5662002 w 8851901"/>
              <a:gd name="connsiteY18545" fmla="*/ 3987555 h 6857997"/>
              <a:gd name="connsiteX18546" fmla="*/ 5664780 w 8851901"/>
              <a:gd name="connsiteY18546" fmla="*/ 3985174 h 6857997"/>
              <a:gd name="connsiteX18547" fmla="*/ 5667161 w 8851901"/>
              <a:gd name="connsiteY18547" fmla="*/ 3981602 h 6857997"/>
              <a:gd name="connsiteX18548" fmla="*/ 5668351 w 8851901"/>
              <a:gd name="connsiteY18548" fmla="*/ 3979618 h 6857997"/>
              <a:gd name="connsiteX18549" fmla="*/ 5669145 w 8851901"/>
              <a:gd name="connsiteY18549" fmla="*/ 3977237 h 6857997"/>
              <a:gd name="connsiteX18550" fmla="*/ 5669542 w 8851901"/>
              <a:gd name="connsiteY18550" fmla="*/ 3974856 h 6857997"/>
              <a:gd name="connsiteX18551" fmla="*/ 5670336 w 8851901"/>
              <a:gd name="connsiteY18551" fmla="*/ 3971284 h 6857997"/>
              <a:gd name="connsiteX18552" fmla="*/ 5669542 w 8851901"/>
              <a:gd name="connsiteY18552" fmla="*/ 3963744 h 6857997"/>
              <a:gd name="connsiteX18553" fmla="*/ 5671129 w 8851901"/>
              <a:gd name="connsiteY18553" fmla="*/ 3964538 h 6857997"/>
              <a:gd name="connsiteX18554" fmla="*/ 5671923 w 8851901"/>
              <a:gd name="connsiteY18554" fmla="*/ 3966125 h 6857997"/>
              <a:gd name="connsiteX18555" fmla="*/ 5672717 w 8851901"/>
              <a:gd name="connsiteY18555" fmla="*/ 3968109 h 6857997"/>
              <a:gd name="connsiteX18556" fmla="*/ 5673114 w 8851901"/>
              <a:gd name="connsiteY18556" fmla="*/ 3970887 h 6857997"/>
              <a:gd name="connsiteX18557" fmla="*/ 5672717 w 8851901"/>
              <a:gd name="connsiteY18557" fmla="*/ 3981999 h 6857997"/>
              <a:gd name="connsiteX18558" fmla="*/ 5679860 w 8851901"/>
              <a:gd name="connsiteY18558" fmla="*/ 3980015 h 6857997"/>
              <a:gd name="connsiteX18559" fmla="*/ 5686606 w 8851901"/>
              <a:gd name="connsiteY18559" fmla="*/ 3978824 h 6857997"/>
              <a:gd name="connsiteX18560" fmla="*/ 5694146 w 8851901"/>
              <a:gd name="connsiteY18560" fmla="*/ 3977237 h 6857997"/>
              <a:gd name="connsiteX18561" fmla="*/ 5701289 w 8851901"/>
              <a:gd name="connsiteY18561" fmla="*/ 3976443 h 6857997"/>
              <a:gd name="connsiteX18562" fmla="*/ 5715972 w 8851901"/>
              <a:gd name="connsiteY18562" fmla="*/ 3975252 h 6857997"/>
              <a:gd name="connsiteX18563" fmla="*/ 5731052 w 8851901"/>
              <a:gd name="connsiteY18563" fmla="*/ 3974856 h 6857997"/>
              <a:gd name="connsiteX18564" fmla="*/ 5746530 w 8851901"/>
              <a:gd name="connsiteY18564" fmla="*/ 3975252 h 6857997"/>
              <a:gd name="connsiteX18565" fmla="*/ 5762403 w 8851901"/>
              <a:gd name="connsiteY18565" fmla="*/ 3976840 h 6857997"/>
              <a:gd name="connsiteX18566" fmla="*/ 5778277 w 8851901"/>
              <a:gd name="connsiteY18566" fmla="*/ 3978030 h 6857997"/>
              <a:gd name="connsiteX18567" fmla="*/ 5794548 w 8851901"/>
              <a:gd name="connsiteY18567" fmla="*/ 3980015 h 6857997"/>
              <a:gd name="connsiteX18568" fmla="*/ 5826692 w 8851901"/>
              <a:gd name="connsiteY18568" fmla="*/ 3983983 h 6857997"/>
              <a:gd name="connsiteX18569" fmla="*/ 5842566 w 8851901"/>
              <a:gd name="connsiteY18569" fmla="*/ 3985571 h 6857997"/>
              <a:gd name="connsiteX18570" fmla="*/ 5850899 w 8851901"/>
              <a:gd name="connsiteY18570" fmla="*/ 3985967 h 6857997"/>
              <a:gd name="connsiteX18571" fmla="*/ 5858836 w 8851901"/>
              <a:gd name="connsiteY18571" fmla="*/ 3985967 h 6857997"/>
              <a:gd name="connsiteX18572" fmla="*/ 5863202 w 8851901"/>
              <a:gd name="connsiteY18572" fmla="*/ 3985571 h 6857997"/>
              <a:gd name="connsiteX18573" fmla="*/ 5862804 w 8851901"/>
              <a:gd name="connsiteY18573" fmla="*/ 3982396 h 6857997"/>
              <a:gd name="connsiteX18574" fmla="*/ 5862804 w 8851901"/>
              <a:gd name="connsiteY18574" fmla="*/ 3979618 h 6857997"/>
              <a:gd name="connsiteX18575" fmla="*/ 5862804 w 8851901"/>
              <a:gd name="connsiteY18575" fmla="*/ 3976840 h 6857997"/>
              <a:gd name="connsiteX18576" fmla="*/ 5863598 w 8851901"/>
              <a:gd name="connsiteY18576" fmla="*/ 3974459 h 6857997"/>
              <a:gd name="connsiteX18577" fmla="*/ 5865582 w 8851901"/>
              <a:gd name="connsiteY18577" fmla="*/ 3972475 h 6857997"/>
              <a:gd name="connsiteX18578" fmla="*/ 5867964 w 8851901"/>
              <a:gd name="connsiteY18578" fmla="*/ 3970887 h 6857997"/>
              <a:gd name="connsiteX18579" fmla="*/ 5871932 w 8851901"/>
              <a:gd name="connsiteY18579" fmla="*/ 3969300 h 6857997"/>
              <a:gd name="connsiteX18580" fmla="*/ 5877091 w 8851901"/>
              <a:gd name="connsiteY18580" fmla="*/ 3968903 h 6857997"/>
              <a:gd name="connsiteX18581" fmla="*/ 5878678 w 8851901"/>
              <a:gd name="connsiteY18581" fmla="*/ 3970490 h 6857997"/>
              <a:gd name="connsiteX18582" fmla="*/ 5879868 w 8851901"/>
              <a:gd name="connsiteY18582" fmla="*/ 3972475 h 6857997"/>
              <a:gd name="connsiteX18583" fmla="*/ 5880662 w 8851901"/>
              <a:gd name="connsiteY18583" fmla="*/ 3975649 h 6857997"/>
              <a:gd name="connsiteX18584" fmla="*/ 5880662 w 8851901"/>
              <a:gd name="connsiteY18584" fmla="*/ 3979618 h 6857997"/>
              <a:gd name="connsiteX18585" fmla="*/ 5880662 w 8851901"/>
              <a:gd name="connsiteY18585" fmla="*/ 3983983 h 6857997"/>
              <a:gd name="connsiteX18586" fmla="*/ 5890584 w 8851901"/>
              <a:gd name="connsiteY18586" fmla="*/ 3982396 h 6857997"/>
              <a:gd name="connsiteX18587" fmla="*/ 5900108 w 8851901"/>
              <a:gd name="connsiteY18587" fmla="*/ 3980808 h 6857997"/>
              <a:gd name="connsiteX18588" fmla="*/ 5909235 w 8851901"/>
              <a:gd name="connsiteY18588" fmla="*/ 3978824 h 6857997"/>
              <a:gd name="connsiteX18589" fmla="*/ 5918362 w 8851901"/>
              <a:gd name="connsiteY18589" fmla="*/ 3975252 h 6857997"/>
              <a:gd name="connsiteX18590" fmla="*/ 5917569 w 8851901"/>
              <a:gd name="connsiteY18590" fmla="*/ 3979618 h 6857997"/>
              <a:gd name="connsiteX18591" fmla="*/ 5918362 w 8851901"/>
              <a:gd name="connsiteY18591" fmla="*/ 3983189 h 6857997"/>
              <a:gd name="connsiteX18592" fmla="*/ 5918760 w 8851901"/>
              <a:gd name="connsiteY18592" fmla="*/ 3985174 h 6857997"/>
              <a:gd name="connsiteX18593" fmla="*/ 5919553 w 8851901"/>
              <a:gd name="connsiteY18593" fmla="*/ 3986364 h 6857997"/>
              <a:gd name="connsiteX18594" fmla="*/ 5921140 w 8851901"/>
              <a:gd name="connsiteY18594" fmla="*/ 3987555 h 6857997"/>
              <a:gd name="connsiteX18595" fmla="*/ 5923124 w 8851901"/>
              <a:gd name="connsiteY18595" fmla="*/ 3987555 h 6857997"/>
              <a:gd name="connsiteX18596" fmla="*/ 5927093 w 8851901"/>
              <a:gd name="connsiteY18596" fmla="*/ 3987158 h 6857997"/>
              <a:gd name="connsiteX18597" fmla="*/ 5931458 w 8851901"/>
              <a:gd name="connsiteY18597" fmla="*/ 3985967 h 6857997"/>
              <a:gd name="connsiteX18598" fmla="*/ 5933442 w 8851901"/>
              <a:gd name="connsiteY18598" fmla="*/ 3985571 h 6857997"/>
              <a:gd name="connsiteX18599" fmla="*/ 5935427 w 8851901"/>
              <a:gd name="connsiteY18599" fmla="*/ 3985571 h 6857997"/>
              <a:gd name="connsiteX18600" fmla="*/ 5936618 w 8851901"/>
              <a:gd name="connsiteY18600" fmla="*/ 3985967 h 6857997"/>
              <a:gd name="connsiteX18601" fmla="*/ 5937808 w 8851901"/>
              <a:gd name="connsiteY18601" fmla="*/ 3987158 h 6857997"/>
              <a:gd name="connsiteX18602" fmla="*/ 5938602 w 8851901"/>
              <a:gd name="connsiteY18602" fmla="*/ 3988745 h 6857997"/>
              <a:gd name="connsiteX18603" fmla="*/ 5938998 w 8851901"/>
              <a:gd name="connsiteY18603" fmla="*/ 3991920 h 6857997"/>
              <a:gd name="connsiteX18604" fmla="*/ 5964396 w 8851901"/>
              <a:gd name="connsiteY18604" fmla="*/ 3985174 h 6857997"/>
              <a:gd name="connsiteX18605" fmla="*/ 5989794 w 8851901"/>
              <a:gd name="connsiteY18605" fmla="*/ 3978824 h 6857997"/>
              <a:gd name="connsiteX18606" fmla="*/ 6015192 w 8851901"/>
              <a:gd name="connsiteY18606" fmla="*/ 3972871 h 6857997"/>
              <a:gd name="connsiteX18607" fmla="*/ 6040590 w 8851901"/>
              <a:gd name="connsiteY18607" fmla="*/ 3966919 h 6857997"/>
              <a:gd name="connsiteX18608" fmla="*/ 6090592 w 8851901"/>
              <a:gd name="connsiteY18608" fmla="*/ 3956204 h 6857997"/>
              <a:gd name="connsiteX18609" fmla="*/ 6140198 w 8851901"/>
              <a:gd name="connsiteY18609" fmla="*/ 3946679 h 6857997"/>
              <a:gd name="connsiteX18610" fmla="*/ 6190200 w 8851901"/>
              <a:gd name="connsiteY18610" fmla="*/ 3936361 h 6857997"/>
              <a:gd name="connsiteX18611" fmla="*/ 6238616 w 8851901"/>
              <a:gd name="connsiteY18611" fmla="*/ 3925646 h 6857997"/>
              <a:gd name="connsiteX18612" fmla="*/ 6263220 w 8851901"/>
              <a:gd name="connsiteY18612" fmla="*/ 3919693 h 6857997"/>
              <a:gd name="connsiteX18613" fmla="*/ 6287427 w 8851901"/>
              <a:gd name="connsiteY18613" fmla="*/ 3913344 h 6857997"/>
              <a:gd name="connsiteX18614" fmla="*/ 6312032 w 8851901"/>
              <a:gd name="connsiteY18614" fmla="*/ 3906994 h 6857997"/>
              <a:gd name="connsiteX18615" fmla="*/ 6336239 w 8851901"/>
              <a:gd name="connsiteY18615" fmla="*/ 3899851 h 6857997"/>
              <a:gd name="connsiteX18616" fmla="*/ 6306872 w 8851901"/>
              <a:gd name="connsiteY18616" fmla="*/ 3912947 h 6857997"/>
              <a:gd name="connsiteX18617" fmla="*/ 6277109 w 8851901"/>
              <a:gd name="connsiteY18617" fmla="*/ 3925249 h 6857997"/>
              <a:gd name="connsiteX18618" fmla="*/ 6246156 w 8851901"/>
              <a:gd name="connsiteY18618" fmla="*/ 3936758 h 6857997"/>
              <a:gd name="connsiteX18619" fmla="*/ 6214408 w 8851901"/>
              <a:gd name="connsiteY18619" fmla="*/ 3947473 h 6857997"/>
              <a:gd name="connsiteX18620" fmla="*/ 6182264 w 8851901"/>
              <a:gd name="connsiteY18620" fmla="*/ 3957791 h 6857997"/>
              <a:gd name="connsiteX18621" fmla="*/ 6149326 w 8851901"/>
              <a:gd name="connsiteY18621" fmla="*/ 3966919 h 6857997"/>
              <a:gd name="connsiteX18622" fmla="*/ 6115990 w 8851901"/>
              <a:gd name="connsiteY18622" fmla="*/ 3975252 h 6857997"/>
              <a:gd name="connsiteX18623" fmla="*/ 6099323 w 8851901"/>
              <a:gd name="connsiteY18623" fmla="*/ 3979221 h 6857997"/>
              <a:gd name="connsiteX18624" fmla="*/ 6083052 w 8851901"/>
              <a:gd name="connsiteY18624" fmla="*/ 3982396 h 6857997"/>
              <a:gd name="connsiteX18625" fmla="*/ 6055670 w 8851901"/>
              <a:gd name="connsiteY18625" fmla="*/ 3987952 h 6857997"/>
              <a:gd name="connsiteX18626" fmla="*/ 6028685 w 8851901"/>
              <a:gd name="connsiteY18626" fmla="*/ 3991920 h 6857997"/>
              <a:gd name="connsiteX18627" fmla="*/ 6002494 w 8851901"/>
              <a:gd name="connsiteY18627" fmla="*/ 3995095 h 6857997"/>
              <a:gd name="connsiteX18628" fmla="*/ 5976302 w 8851901"/>
              <a:gd name="connsiteY18628" fmla="*/ 3997873 h 6857997"/>
              <a:gd name="connsiteX18629" fmla="*/ 5949713 w 8851901"/>
              <a:gd name="connsiteY18629" fmla="*/ 3999064 h 6857997"/>
              <a:gd name="connsiteX18630" fmla="*/ 5924712 w 8851901"/>
              <a:gd name="connsiteY18630" fmla="*/ 3999460 h 6857997"/>
              <a:gd name="connsiteX18631" fmla="*/ 5899314 w 8851901"/>
              <a:gd name="connsiteY18631" fmla="*/ 3999460 h 6857997"/>
              <a:gd name="connsiteX18632" fmla="*/ 5874710 w 8851901"/>
              <a:gd name="connsiteY18632" fmla="*/ 3998667 h 6857997"/>
              <a:gd name="connsiteX18633" fmla="*/ 5871932 w 8851901"/>
              <a:gd name="connsiteY18633" fmla="*/ 4002635 h 6857997"/>
              <a:gd name="connsiteX18634" fmla="*/ 5868360 w 8851901"/>
              <a:gd name="connsiteY18634" fmla="*/ 4005810 h 6857997"/>
              <a:gd name="connsiteX18635" fmla="*/ 5865186 w 8851901"/>
              <a:gd name="connsiteY18635" fmla="*/ 4008985 h 6857997"/>
              <a:gd name="connsiteX18636" fmla="*/ 5861217 w 8851901"/>
              <a:gd name="connsiteY18636" fmla="*/ 4010969 h 6857997"/>
              <a:gd name="connsiteX18637" fmla="*/ 5863202 w 8851901"/>
              <a:gd name="connsiteY18637" fmla="*/ 4007397 h 6857997"/>
              <a:gd name="connsiteX18638" fmla="*/ 5863995 w 8851901"/>
              <a:gd name="connsiteY18638" fmla="*/ 4004619 h 6857997"/>
              <a:gd name="connsiteX18639" fmla="*/ 5864392 w 8851901"/>
              <a:gd name="connsiteY18639" fmla="*/ 4001048 h 6857997"/>
              <a:gd name="connsiteX18640" fmla="*/ 5865186 w 8851901"/>
              <a:gd name="connsiteY18640" fmla="*/ 3997873 h 6857997"/>
              <a:gd name="connsiteX18641" fmla="*/ 5852884 w 8851901"/>
              <a:gd name="connsiteY18641" fmla="*/ 3997079 h 6857997"/>
              <a:gd name="connsiteX18642" fmla="*/ 5841375 w 8851901"/>
              <a:gd name="connsiteY18642" fmla="*/ 3995889 h 6857997"/>
              <a:gd name="connsiteX18643" fmla="*/ 5837010 w 8851901"/>
              <a:gd name="connsiteY18643" fmla="*/ 4003032 h 6857997"/>
              <a:gd name="connsiteX18644" fmla="*/ 5833835 w 8851901"/>
              <a:gd name="connsiteY18644" fmla="*/ 4009778 h 6857997"/>
              <a:gd name="connsiteX18645" fmla="*/ 5829073 w 8851901"/>
              <a:gd name="connsiteY18645" fmla="*/ 4020097 h 6857997"/>
              <a:gd name="connsiteX18646" fmla="*/ 5828676 w 8851901"/>
              <a:gd name="connsiteY18646" fmla="*/ 4024065 h 6857997"/>
              <a:gd name="connsiteX18647" fmla="*/ 5827486 w 8851901"/>
              <a:gd name="connsiteY18647" fmla="*/ 4027240 h 6857997"/>
              <a:gd name="connsiteX18648" fmla="*/ 5826692 w 8851901"/>
              <a:gd name="connsiteY18648" fmla="*/ 4028827 h 6857997"/>
              <a:gd name="connsiteX18649" fmla="*/ 5825501 w 8851901"/>
              <a:gd name="connsiteY18649" fmla="*/ 4030018 h 6857997"/>
              <a:gd name="connsiteX18650" fmla="*/ 5824310 w 8851901"/>
              <a:gd name="connsiteY18650" fmla="*/ 4031208 h 6857997"/>
              <a:gd name="connsiteX18651" fmla="*/ 5822326 w 8851901"/>
              <a:gd name="connsiteY18651" fmla="*/ 4032002 h 6857997"/>
              <a:gd name="connsiteX18652" fmla="*/ 5819152 w 8851901"/>
              <a:gd name="connsiteY18652" fmla="*/ 4024859 h 6857997"/>
              <a:gd name="connsiteX18653" fmla="*/ 5817168 w 8851901"/>
              <a:gd name="connsiteY18653" fmla="*/ 4022081 h 6857997"/>
              <a:gd name="connsiteX18654" fmla="*/ 5815183 w 8851901"/>
              <a:gd name="connsiteY18654" fmla="*/ 4019700 h 6857997"/>
              <a:gd name="connsiteX18655" fmla="*/ 5813596 w 8851901"/>
              <a:gd name="connsiteY18655" fmla="*/ 4017716 h 6857997"/>
              <a:gd name="connsiteX18656" fmla="*/ 5811612 w 8851901"/>
              <a:gd name="connsiteY18656" fmla="*/ 4015731 h 6857997"/>
              <a:gd name="connsiteX18657" fmla="*/ 5809628 w 8851901"/>
              <a:gd name="connsiteY18657" fmla="*/ 4014144 h 6857997"/>
              <a:gd name="connsiteX18658" fmla="*/ 5807643 w 8851901"/>
              <a:gd name="connsiteY18658" fmla="*/ 4013350 h 6857997"/>
              <a:gd name="connsiteX18659" fmla="*/ 5805262 w 8851901"/>
              <a:gd name="connsiteY18659" fmla="*/ 4012160 h 6857997"/>
              <a:gd name="connsiteX18660" fmla="*/ 5803278 w 8851901"/>
              <a:gd name="connsiteY18660" fmla="*/ 4011763 h 6857997"/>
              <a:gd name="connsiteX18661" fmla="*/ 5798912 w 8851901"/>
              <a:gd name="connsiteY18661" fmla="*/ 4011366 h 6857997"/>
              <a:gd name="connsiteX18662" fmla="*/ 5794548 w 8851901"/>
              <a:gd name="connsiteY18662" fmla="*/ 4012160 h 6857997"/>
              <a:gd name="connsiteX18663" fmla="*/ 5790182 w 8851901"/>
              <a:gd name="connsiteY18663" fmla="*/ 4014144 h 6857997"/>
              <a:gd name="connsiteX18664" fmla="*/ 5789388 w 8851901"/>
              <a:gd name="connsiteY18664" fmla="*/ 4010175 h 6857997"/>
              <a:gd name="connsiteX18665" fmla="*/ 5788594 w 8851901"/>
              <a:gd name="connsiteY18665" fmla="*/ 4007397 h 6857997"/>
              <a:gd name="connsiteX18666" fmla="*/ 5787404 w 8851901"/>
              <a:gd name="connsiteY18666" fmla="*/ 4005016 h 6857997"/>
              <a:gd name="connsiteX18667" fmla="*/ 5786214 w 8851901"/>
              <a:gd name="connsiteY18667" fmla="*/ 4003032 h 6857997"/>
              <a:gd name="connsiteX18668" fmla="*/ 5784230 w 8851901"/>
              <a:gd name="connsiteY18668" fmla="*/ 4001445 h 6857997"/>
              <a:gd name="connsiteX18669" fmla="*/ 5782245 w 8851901"/>
              <a:gd name="connsiteY18669" fmla="*/ 4000254 h 6857997"/>
              <a:gd name="connsiteX18670" fmla="*/ 5779864 w 8851901"/>
              <a:gd name="connsiteY18670" fmla="*/ 3999064 h 6857997"/>
              <a:gd name="connsiteX18671" fmla="*/ 5777483 w 8851901"/>
              <a:gd name="connsiteY18671" fmla="*/ 3998667 h 6857997"/>
              <a:gd name="connsiteX18672" fmla="*/ 5771530 w 8851901"/>
              <a:gd name="connsiteY18672" fmla="*/ 3998667 h 6857997"/>
              <a:gd name="connsiteX18673" fmla="*/ 5765181 w 8851901"/>
              <a:gd name="connsiteY18673" fmla="*/ 3999064 h 6857997"/>
              <a:gd name="connsiteX18674" fmla="*/ 5758434 w 8851901"/>
              <a:gd name="connsiteY18674" fmla="*/ 4000651 h 6857997"/>
              <a:gd name="connsiteX18675" fmla="*/ 5750498 w 8851901"/>
              <a:gd name="connsiteY18675" fmla="*/ 4002635 h 6857997"/>
              <a:gd name="connsiteX18676" fmla="*/ 5750498 w 8851901"/>
              <a:gd name="connsiteY18676" fmla="*/ 4008985 h 6857997"/>
              <a:gd name="connsiteX18677" fmla="*/ 5750498 w 8851901"/>
              <a:gd name="connsiteY18677" fmla="*/ 4014938 h 6857997"/>
              <a:gd name="connsiteX18678" fmla="*/ 5750894 w 8851901"/>
              <a:gd name="connsiteY18678" fmla="*/ 4017319 h 6857997"/>
              <a:gd name="connsiteX18679" fmla="*/ 5752085 w 8851901"/>
              <a:gd name="connsiteY18679" fmla="*/ 4019303 h 6857997"/>
              <a:gd name="connsiteX18680" fmla="*/ 5750101 w 8851901"/>
              <a:gd name="connsiteY18680" fmla="*/ 4017716 h 6857997"/>
              <a:gd name="connsiteX18681" fmla="*/ 5745736 w 8851901"/>
              <a:gd name="connsiteY18681" fmla="*/ 4015334 h 6857997"/>
              <a:gd name="connsiteX18682" fmla="*/ 5741370 w 8851901"/>
              <a:gd name="connsiteY18682" fmla="*/ 4013350 h 6857997"/>
              <a:gd name="connsiteX18683" fmla="*/ 5736608 w 8851901"/>
              <a:gd name="connsiteY18683" fmla="*/ 4011763 h 6857997"/>
              <a:gd name="connsiteX18684" fmla="*/ 5731450 w 8851901"/>
              <a:gd name="connsiteY18684" fmla="*/ 4010969 h 6857997"/>
              <a:gd name="connsiteX18685" fmla="*/ 5726687 w 8851901"/>
              <a:gd name="connsiteY18685" fmla="*/ 4010969 h 6857997"/>
              <a:gd name="connsiteX18686" fmla="*/ 5721528 w 8851901"/>
              <a:gd name="connsiteY18686" fmla="*/ 4010969 h 6857997"/>
              <a:gd name="connsiteX18687" fmla="*/ 5715972 w 8851901"/>
              <a:gd name="connsiteY18687" fmla="*/ 4011763 h 6857997"/>
              <a:gd name="connsiteX18688" fmla="*/ 5710416 w 8851901"/>
              <a:gd name="connsiteY18688" fmla="*/ 4012953 h 6857997"/>
              <a:gd name="connsiteX18689" fmla="*/ 5705654 w 8851901"/>
              <a:gd name="connsiteY18689" fmla="*/ 4014144 h 6857997"/>
              <a:gd name="connsiteX18690" fmla="*/ 5700496 w 8851901"/>
              <a:gd name="connsiteY18690" fmla="*/ 4015731 h 6857997"/>
              <a:gd name="connsiteX18691" fmla="*/ 5694940 w 8851901"/>
              <a:gd name="connsiteY18691" fmla="*/ 4018112 h 6857997"/>
              <a:gd name="connsiteX18692" fmla="*/ 5689781 w 8851901"/>
              <a:gd name="connsiteY18692" fmla="*/ 4020890 h 6857997"/>
              <a:gd name="connsiteX18693" fmla="*/ 5684225 w 8851901"/>
              <a:gd name="connsiteY18693" fmla="*/ 4024065 h 6857997"/>
              <a:gd name="connsiteX18694" fmla="*/ 5679463 w 8851901"/>
              <a:gd name="connsiteY18694" fmla="*/ 4028034 h 6857997"/>
              <a:gd name="connsiteX18695" fmla="*/ 5674701 w 8851901"/>
              <a:gd name="connsiteY18695" fmla="*/ 4032002 h 6857997"/>
              <a:gd name="connsiteX18696" fmla="*/ 5675098 w 8851901"/>
              <a:gd name="connsiteY18696" fmla="*/ 4013350 h 6857997"/>
              <a:gd name="connsiteX18697" fmla="*/ 5668748 w 8851901"/>
              <a:gd name="connsiteY18697" fmla="*/ 4015334 h 6857997"/>
              <a:gd name="connsiteX18698" fmla="*/ 5662002 w 8851901"/>
              <a:gd name="connsiteY18698" fmla="*/ 4016525 h 6857997"/>
              <a:gd name="connsiteX18699" fmla="*/ 5655256 w 8851901"/>
              <a:gd name="connsiteY18699" fmla="*/ 4018112 h 6857997"/>
              <a:gd name="connsiteX18700" fmla="*/ 5648112 w 8851901"/>
              <a:gd name="connsiteY18700" fmla="*/ 4019303 h 6857997"/>
              <a:gd name="connsiteX18701" fmla="*/ 5641366 w 8851901"/>
              <a:gd name="connsiteY18701" fmla="*/ 4019700 h 6857997"/>
              <a:gd name="connsiteX18702" fmla="*/ 5634223 w 8851901"/>
              <a:gd name="connsiteY18702" fmla="*/ 4019700 h 6857997"/>
              <a:gd name="connsiteX18703" fmla="*/ 5627476 w 8851901"/>
              <a:gd name="connsiteY18703" fmla="*/ 4019700 h 6857997"/>
              <a:gd name="connsiteX18704" fmla="*/ 5619936 w 8851901"/>
              <a:gd name="connsiteY18704" fmla="*/ 4019303 h 6857997"/>
              <a:gd name="connsiteX18705" fmla="*/ 5613190 w 8851901"/>
              <a:gd name="connsiteY18705" fmla="*/ 4017716 h 6857997"/>
              <a:gd name="connsiteX18706" fmla="*/ 5606444 w 8851901"/>
              <a:gd name="connsiteY18706" fmla="*/ 4016128 h 6857997"/>
              <a:gd name="connsiteX18707" fmla="*/ 5599697 w 8851901"/>
              <a:gd name="connsiteY18707" fmla="*/ 4013747 h 6857997"/>
              <a:gd name="connsiteX18708" fmla="*/ 5593348 w 8851901"/>
              <a:gd name="connsiteY18708" fmla="*/ 4011366 h 6857997"/>
              <a:gd name="connsiteX18709" fmla="*/ 5586998 w 8851901"/>
              <a:gd name="connsiteY18709" fmla="*/ 4007794 h 6857997"/>
              <a:gd name="connsiteX18710" fmla="*/ 5580649 w 8851901"/>
              <a:gd name="connsiteY18710" fmla="*/ 4004223 h 6857997"/>
              <a:gd name="connsiteX18711" fmla="*/ 5575093 w 8851901"/>
              <a:gd name="connsiteY18711" fmla="*/ 3999064 h 6857997"/>
              <a:gd name="connsiteX18712" fmla="*/ 5569140 w 8851901"/>
              <a:gd name="connsiteY18712" fmla="*/ 3993904 h 6857997"/>
              <a:gd name="connsiteX18713" fmla="*/ 5569934 w 8851901"/>
              <a:gd name="connsiteY18713" fmla="*/ 4003032 h 6857997"/>
              <a:gd name="connsiteX18714" fmla="*/ 5570331 w 8851901"/>
              <a:gd name="connsiteY18714" fmla="*/ 4009382 h 6857997"/>
              <a:gd name="connsiteX18715" fmla="*/ 5571125 w 8851901"/>
              <a:gd name="connsiteY18715" fmla="*/ 4013747 h 6857997"/>
              <a:gd name="connsiteX18716" fmla="*/ 5572315 w 8851901"/>
              <a:gd name="connsiteY18716" fmla="*/ 4016525 h 6857997"/>
              <a:gd name="connsiteX18717" fmla="*/ 5573109 w 8851901"/>
              <a:gd name="connsiteY18717" fmla="*/ 4020097 h 6857997"/>
              <a:gd name="connsiteX18718" fmla="*/ 5573506 w 8851901"/>
              <a:gd name="connsiteY18718" fmla="*/ 4024065 h 6857997"/>
              <a:gd name="connsiteX18719" fmla="*/ 5573506 w 8851901"/>
              <a:gd name="connsiteY18719" fmla="*/ 4029224 h 6857997"/>
              <a:gd name="connsiteX18720" fmla="*/ 5573109 w 8851901"/>
              <a:gd name="connsiteY18720" fmla="*/ 4037558 h 6857997"/>
              <a:gd name="connsiteX18721" fmla="*/ 5571125 w 8851901"/>
              <a:gd name="connsiteY18721" fmla="*/ 4033193 h 6857997"/>
              <a:gd name="connsiteX18722" fmla="*/ 5569140 w 8851901"/>
              <a:gd name="connsiteY18722" fmla="*/ 4028430 h 6857997"/>
              <a:gd name="connsiteX18723" fmla="*/ 5565569 w 8851901"/>
              <a:gd name="connsiteY18723" fmla="*/ 4017716 h 6857997"/>
              <a:gd name="connsiteX18724" fmla="*/ 5561997 w 8851901"/>
              <a:gd name="connsiteY18724" fmla="*/ 4007397 h 6857997"/>
              <a:gd name="connsiteX18725" fmla="*/ 5559616 w 8851901"/>
              <a:gd name="connsiteY18725" fmla="*/ 4002635 h 6857997"/>
              <a:gd name="connsiteX18726" fmla="*/ 5557235 w 8851901"/>
              <a:gd name="connsiteY18726" fmla="*/ 3998270 h 6857997"/>
              <a:gd name="connsiteX18727" fmla="*/ 5532234 w 8851901"/>
              <a:gd name="connsiteY18727" fmla="*/ 3995889 h 6857997"/>
              <a:gd name="connsiteX18728" fmla="*/ 5506836 w 8851901"/>
              <a:gd name="connsiteY18728" fmla="*/ 3993904 h 6857997"/>
              <a:gd name="connsiteX18729" fmla="*/ 5482232 w 8851901"/>
              <a:gd name="connsiteY18729" fmla="*/ 3991920 h 6857997"/>
              <a:gd name="connsiteX18730" fmla="*/ 5469533 w 8851901"/>
              <a:gd name="connsiteY18730" fmla="*/ 3990333 h 6857997"/>
              <a:gd name="connsiteX18731" fmla="*/ 5456834 w 8851901"/>
              <a:gd name="connsiteY18731" fmla="*/ 3988349 h 6857997"/>
              <a:gd name="connsiteX18732" fmla="*/ 5444532 w 8851901"/>
              <a:gd name="connsiteY18732" fmla="*/ 3985967 h 6857997"/>
              <a:gd name="connsiteX18733" fmla="*/ 5431833 w 8851901"/>
              <a:gd name="connsiteY18733" fmla="*/ 3983189 h 6857997"/>
              <a:gd name="connsiteX18734" fmla="*/ 5419530 w 8851901"/>
              <a:gd name="connsiteY18734" fmla="*/ 3978824 h 6857997"/>
              <a:gd name="connsiteX18735" fmla="*/ 5407228 w 8851901"/>
              <a:gd name="connsiteY18735" fmla="*/ 3973665 h 6857997"/>
              <a:gd name="connsiteX18736" fmla="*/ 5394926 w 8851901"/>
              <a:gd name="connsiteY18736" fmla="*/ 3968109 h 6857997"/>
              <a:gd name="connsiteX18737" fmla="*/ 5382624 w 8851901"/>
              <a:gd name="connsiteY18737" fmla="*/ 3960966 h 6857997"/>
              <a:gd name="connsiteX18738" fmla="*/ 5370322 w 8851901"/>
              <a:gd name="connsiteY18738" fmla="*/ 3953426 h 6857997"/>
              <a:gd name="connsiteX18739" fmla="*/ 5358417 w 8851901"/>
              <a:gd name="connsiteY18739" fmla="*/ 3944695 h 6857997"/>
              <a:gd name="connsiteX18740" fmla="*/ 5357226 w 8851901"/>
              <a:gd name="connsiteY18740" fmla="*/ 3947473 h 6857997"/>
              <a:gd name="connsiteX18741" fmla="*/ 5356829 w 8851901"/>
              <a:gd name="connsiteY18741" fmla="*/ 3949854 h 6857997"/>
              <a:gd name="connsiteX18742" fmla="*/ 5356829 w 8851901"/>
              <a:gd name="connsiteY18742" fmla="*/ 3952235 h 6857997"/>
              <a:gd name="connsiteX18743" fmla="*/ 5357226 w 8851901"/>
              <a:gd name="connsiteY18743" fmla="*/ 3953823 h 6857997"/>
              <a:gd name="connsiteX18744" fmla="*/ 5358417 w 8851901"/>
              <a:gd name="connsiteY18744" fmla="*/ 3955410 h 6857997"/>
              <a:gd name="connsiteX18745" fmla="*/ 5359210 w 8851901"/>
              <a:gd name="connsiteY18745" fmla="*/ 3956204 h 6857997"/>
              <a:gd name="connsiteX18746" fmla="*/ 5362385 w 8851901"/>
              <a:gd name="connsiteY18746" fmla="*/ 3957791 h 6857997"/>
              <a:gd name="connsiteX18747" fmla="*/ 5348495 w 8851901"/>
              <a:gd name="connsiteY18747" fmla="*/ 3953029 h 6857997"/>
              <a:gd name="connsiteX18748" fmla="*/ 5334606 w 8851901"/>
              <a:gd name="connsiteY18748" fmla="*/ 3948663 h 6857997"/>
              <a:gd name="connsiteX18749" fmla="*/ 5305636 w 8851901"/>
              <a:gd name="connsiteY18749" fmla="*/ 3940330 h 6857997"/>
              <a:gd name="connsiteX18750" fmla="*/ 5246110 w 8851901"/>
              <a:gd name="connsiteY18750" fmla="*/ 3924059 h 6857997"/>
              <a:gd name="connsiteX18751" fmla="*/ 5230236 w 8851901"/>
              <a:gd name="connsiteY18751" fmla="*/ 3920090 h 6857997"/>
              <a:gd name="connsiteX18752" fmla="*/ 5213966 w 8851901"/>
              <a:gd name="connsiteY18752" fmla="*/ 3916915 h 6857997"/>
              <a:gd name="connsiteX18753" fmla="*/ 5181028 w 8851901"/>
              <a:gd name="connsiteY18753" fmla="*/ 3910169 h 6857997"/>
              <a:gd name="connsiteX18754" fmla="*/ 5147693 w 8851901"/>
              <a:gd name="connsiteY18754" fmla="*/ 3902629 h 6857997"/>
              <a:gd name="connsiteX18755" fmla="*/ 5131422 w 8851901"/>
              <a:gd name="connsiteY18755" fmla="*/ 3898660 h 6857997"/>
              <a:gd name="connsiteX18756" fmla="*/ 5114755 w 8851901"/>
              <a:gd name="connsiteY18756" fmla="*/ 3893898 h 6857997"/>
              <a:gd name="connsiteX18757" fmla="*/ 5081420 w 8851901"/>
              <a:gd name="connsiteY18757" fmla="*/ 3885167 h 6857997"/>
              <a:gd name="connsiteX18758" fmla="*/ 5048086 w 8851901"/>
              <a:gd name="connsiteY18758" fmla="*/ 3876437 h 6857997"/>
              <a:gd name="connsiteX18759" fmla="*/ 5031417 w 8851901"/>
              <a:gd name="connsiteY18759" fmla="*/ 3871674 h 6857997"/>
              <a:gd name="connsiteX18760" fmla="*/ 5014750 w 8851901"/>
              <a:gd name="connsiteY18760" fmla="*/ 3866515 h 6857997"/>
              <a:gd name="connsiteX18761" fmla="*/ 4998083 w 8851901"/>
              <a:gd name="connsiteY18761" fmla="*/ 3861356 h 6857997"/>
              <a:gd name="connsiteX18762" fmla="*/ 4982210 w 8851901"/>
              <a:gd name="connsiteY18762" fmla="*/ 3855007 h 6857997"/>
              <a:gd name="connsiteX18763" fmla="*/ 4950461 w 8851901"/>
              <a:gd name="connsiteY18763" fmla="*/ 3841911 h 6857997"/>
              <a:gd name="connsiteX18764" fmla="*/ 4934985 w 8851901"/>
              <a:gd name="connsiteY18764" fmla="*/ 3834767 h 6857997"/>
              <a:gd name="connsiteX18765" fmla="*/ 4919112 w 8851901"/>
              <a:gd name="connsiteY18765" fmla="*/ 3827624 h 6857997"/>
              <a:gd name="connsiteX18766" fmla="*/ 4904032 w 8851901"/>
              <a:gd name="connsiteY18766" fmla="*/ 3820481 h 6857997"/>
              <a:gd name="connsiteX18767" fmla="*/ 4889745 w 8851901"/>
              <a:gd name="connsiteY18767" fmla="*/ 3812544 h 6857997"/>
              <a:gd name="connsiteX18768" fmla="*/ 4875061 w 8851901"/>
              <a:gd name="connsiteY18768" fmla="*/ 3804607 h 6857997"/>
              <a:gd name="connsiteX18769" fmla="*/ 4860378 w 8851901"/>
              <a:gd name="connsiteY18769" fmla="*/ 3796273 h 6857997"/>
              <a:gd name="connsiteX18770" fmla="*/ 4857998 w 8851901"/>
              <a:gd name="connsiteY18770" fmla="*/ 3795082 h 6857997"/>
              <a:gd name="connsiteX18771" fmla="*/ 4855616 w 8851901"/>
              <a:gd name="connsiteY18771" fmla="*/ 3793892 h 6857997"/>
              <a:gd name="connsiteX18772" fmla="*/ 4852838 w 8851901"/>
              <a:gd name="connsiteY18772" fmla="*/ 3793892 h 6857997"/>
              <a:gd name="connsiteX18773" fmla="*/ 4850458 w 8851901"/>
              <a:gd name="connsiteY18773" fmla="*/ 3795082 h 6857997"/>
              <a:gd name="connsiteX18774" fmla="*/ 4848076 w 8851901"/>
              <a:gd name="connsiteY18774" fmla="*/ 3797066 h 6857997"/>
              <a:gd name="connsiteX18775" fmla="*/ 4846092 w 8851901"/>
              <a:gd name="connsiteY18775" fmla="*/ 3799448 h 6857997"/>
              <a:gd name="connsiteX18776" fmla="*/ 4844107 w 8851901"/>
              <a:gd name="connsiteY18776" fmla="*/ 3802622 h 6857997"/>
              <a:gd name="connsiteX18777" fmla="*/ 4842123 w 8851901"/>
              <a:gd name="connsiteY18777" fmla="*/ 3806591 h 6857997"/>
              <a:gd name="connsiteX18778" fmla="*/ 4837361 w 8851901"/>
              <a:gd name="connsiteY18778" fmla="*/ 3800638 h 6857997"/>
              <a:gd name="connsiteX18779" fmla="*/ 4832600 w 8851901"/>
              <a:gd name="connsiteY18779" fmla="*/ 3795479 h 6857997"/>
              <a:gd name="connsiteX18780" fmla="*/ 4827838 w 8851901"/>
              <a:gd name="connsiteY18780" fmla="*/ 3789923 h 6857997"/>
              <a:gd name="connsiteX18781" fmla="*/ 4822281 w 8851901"/>
              <a:gd name="connsiteY18781" fmla="*/ 3784764 h 6857997"/>
              <a:gd name="connsiteX18782" fmla="*/ 4817122 w 8851901"/>
              <a:gd name="connsiteY18782" fmla="*/ 3780002 h 6857997"/>
              <a:gd name="connsiteX18783" fmla="*/ 4811169 w 8851901"/>
              <a:gd name="connsiteY18783" fmla="*/ 3775637 h 6857997"/>
              <a:gd name="connsiteX18784" fmla="*/ 4798867 w 8851901"/>
              <a:gd name="connsiteY18784" fmla="*/ 3766906 h 6857997"/>
              <a:gd name="connsiteX18785" fmla="*/ 4786169 w 8851901"/>
              <a:gd name="connsiteY18785" fmla="*/ 3758969 h 6857997"/>
              <a:gd name="connsiteX18786" fmla="*/ 4773073 w 8851901"/>
              <a:gd name="connsiteY18786" fmla="*/ 3751429 h 6857997"/>
              <a:gd name="connsiteX18787" fmla="*/ 4759580 w 8851901"/>
              <a:gd name="connsiteY18787" fmla="*/ 3745476 h 6857997"/>
              <a:gd name="connsiteX18788" fmla="*/ 4745691 w 8851901"/>
              <a:gd name="connsiteY18788" fmla="*/ 3739126 h 6857997"/>
              <a:gd name="connsiteX18789" fmla="*/ 4731802 w 8851901"/>
              <a:gd name="connsiteY18789" fmla="*/ 3733570 h 6857997"/>
              <a:gd name="connsiteX18790" fmla="*/ 4717515 w 8851901"/>
              <a:gd name="connsiteY18790" fmla="*/ 3728808 h 6857997"/>
              <a:gd name="connsiteX18791" fmla="*/ 4703626 w 8851901"/>
              <a:gd name="connsiteY18791" fmla="*/ 3724443 h 6857997"/>
              <a:gd name="connsiteX18792" fmla="*/ 4689735 w 8851901"/>
              <a:gd name="connsiteY18792" fmla="*/ 3720077 h 6857997"/>
              <a:gd name="connsiteX18793" fmla="*/ 4662353 w 8851901"/>
              <a:gd name="connsiteY18793" fmla="*/ 3712537 h 6857997"/>
              <a:gd name="connsiteX18794" fmla="*/ 4637750 w 8851901"/>
              <a:gd name="connsiteY18794" fmla="*/ 3705791 h 6857997"/>
              <a:gd name="connsiteX18795" fmla="*/ 4648463 w 8851901"/>
              <a:gd name="connsiteY18795" fmla="*/ 3687932 h 6857997"/>
              <a:gd name="connsiteX18796" fmla="*/ 4646877 w 8851901"/>
              <a:gd name="connsiteY18796" fmla="*/ 3689123 h 6857997"/>
              <a:gd name="connsiteX18797" fmla="*/ 4644892 w 8851901"/>
              <a:gd name="connsiteY18797" fmla="*/ 3690710 h 6857997"/>
              <a:gd name="connsiteX18798" fmla="*/ 4644099 w 8851901"/>
              <a:gd name="connsiteY18798" fmla="*/ 3687932 h 6857997"/>
              <a:gd name="connsiteX18799" fmla="*/ 4643306 w 8851901"/>
              <a:gd name="connsiteY18799" fmla="*/ 3684361 h 6857997"/>
              <a:gd name="connsiteX18800" fmla="*/ 4632193 w 8851901"/>
              <a:gd name="connsiteY18800" fmla="*/ 3682773 h 6857997"/>
              <a:gd name="connsiteX18801" fmla="*/ 4620684 w 8851901"/>
              <a:gd name="connsiteY18801" fmla="*/ 3680392 h 6857997"/>
              <a:gd name="connsiteX18802" fmla="*/ 4609573 w 8851901"/>
              <a:gd name="connsiteY18802" fmla="*/ 3677614 h 6857997"/>
              <a:gd name="connsiteX18803" fmla="*/ 4597667 w 8851901"/>
              <a:gd name="connsiteY18803" fmla="*/ 3673646 h 6857997"/>
              <a:gd name="connsiteX18804" fmla="*/ 4586556 w 8851901"/>
              <a:gd name="connsiteY18804" fmla="*/ 3669280 h 6857997"/>
              <a:gd name="connsiteX18805" fmla="*/ 4575445 w 8851901"/>
              <a:gd name="connsiteY18805" fmla="*/ 3664518 h 6857997"/>
              <a:gd name="connsiteX18806" fmla="*/ 4563936 w 8851901"/>
              <a:gd name="connsiteY18806" fmla="*/ 3658962 h 6857997"/>
              <a:gd name="connsiteX18807" fmla="*/ 4553221 w 8851901"/>
              <a:gd name="connsiteY18807" fmla="*/ 3653010 h 6857997"/>
              <a:gd name="connsiteX18808" fmla="*/ 4548856 w 8851901"/>
              <a:gd name="connsiteY18808" fmla="*/ 3650232 h 6857997"/>
              <a:gd name="connsiteX18809" fmla="*/ 4544887 w 8851901"/>
              <a:gd name="connsiteY18809" fmla="*/ 3647454 h 6857997"/>
              <a:gd name="connsiteX18810" fmla="*/ 4537347 w 8851901"/>
              <a:gd name="connsiteY18810" fmla="*/ 3641501 h 6857997"/>
              <a:gd name="connsiteX18811" fmla="*/ 4540125 w 8851901"/>
              <a:gd name="connsiteY18811" fmla="*/ 3645469 h 6857997"/>
              <a:gd name="connsiteX18812" fmla="*/ 4542507 w 8851901"/>
              <a:gd name="connsiteY18812" fmla="*/ 3648644 h 6857997"/>
              <a:gd name="connsiteX18813" fmla="*/ 4546078 w 8851901"/>
              <a:gd name="connsiteY18813" fmla="*/ 3652216 h 6857997"/>
              <a:gd name="connsiteX18814" fmla="*/ 4549649 w 8851901"/>
              <a:gd name="connsiteY18814" fmla="*/ 3655788 h 6857997"/>
              <a:gd name="connsiteX18815" fmla="*/ 4556794 w 8851901"/>
              <a:gd name="connsiteY18815" fmla="*/ 3660947 h 6857997"/>
              <a:gd name="connsiteX18816" fmla="*/ 4564729 w 8851901"/>
              <a:gd name="connsiteY18816" fmla="*/ 3666503 h 6857997"/>
              <a:gd name="connsiteX18817" fmla="*/ 4566317 w 8851901"/>
              <a:gd name="connsiteY18817" fmla="*/ 3665709 h 6857997"/>
              <a:gd name="connsiteX18818" fmla="*/ 4565126 w 8851901"/>
              <a:gd name="connsiteY18818" fmla="*/ 3666899 h 6857997"/>
              <a:gd name="connsiteX18819" fmla="*/ 4569492 w 8851901"/>
              <a:gd name="connsiteY18819" fmla="*/ 3669677 h 6857997"/>
              <a:gd name="connsiteX18820" fmla="*/ 4573857 w 8851901"/>
              <a:gd name="connsiteY18820" fmla="*/ 3673249 h 6857997"/>
              <a:gd name="connsiteX18821" fmla="*/ 4577825 w 8851901"/>
              <a:gd name="connsiteY18821" fmla="*/ 3676424 h 6857997"/>
              <a:gd name="connsiteX18822" fmla="*/ 4581001 w 8851901"/>
              <a:gd name="connsiteY18822" fmla="*/ 3680392 h 6857997"/>
              <a:gd name="connsiteX18823" fmla="*/ 4584175 w 8851901"/>
              <a:gd name="connsiteY18823" fmla="*/ 3684758 h 6857997"/>
              <a:gd name="connsiteX18824" fmla="*/ 4586556 w 8851901"/>
              <a:gd name="connsiteY18824" fmla="*/ 3689917 h 6857997"/>
              <a:gd name="connsiteX18825" fmla="*/ 4588143 w 8851901"/>
              <a:gd name="connsiteY18825" fmla="*/ 3695076 h 6857997"/>
              <a:gd name="connsiteX18826" fmla="*/ 4588937 w 8851901"/>
              <a:gd name="connsiteY18826" fmla="*/ 3701425 h 6857997"/>
              <a:gd name="connsiteX18827" fmla="*/ 4595286 w 8851901"/>
              <a:gd name="connsiteY18827" fmla="*/ 3703807 h 6857997"/>
              <a:gd name="connsiteX18828" fmla="*/ 4601637 w 8851901"/>
              <a:gd name="connsiteY18828" fmla="*/ 3706981 h 6857997"/>
              <a:gd name="connsiteX18829" fmla="*/ 4607590 w 8851901"/>
              <a:gd name="connsiteY18829" fmla="*/ 3709759 h 6857997"/>
              <a:gd name="connsiteX18830" fmla="*/ 4613144 w 8851901"/>
              <a:gd name="connsiteY18830" fmla="*/ 3712537 h 6857997"/>
              <a:gd name="connsiteX18831" fmla="*/ 4624653 w 8851901"/>
              <a:gd name="connsiteY18831" fmla="*/ 3720077 h 6857997"/>
              <a:gd name="connsiteX18832" fmla="*/ 4634574 w 8851901"/>
              <a:gd name="connsiteY18832" fmla="*/ 3727618 h 6857997"/>
              <a:gd name="connsiteX18833" fmla="*/ 4644495 w 8851901"/>
              <a:gd name="connsiteY18833" fmla="*/ 3736348 h 6857997"/>
              <a:gd name="connsiteX18834" fmla="*/ 4653622 w 8851901"/>
              <a:gd name="connsiteY18834" fmla="*/ 3745476 h 6857997"/>
              <a:gd name="connsiteX18835" fmla="*/ 4671084 w 8851901"/>
              <a:gd name="connsiteY18835" fmla="*/ 3763731 h 6857997"/>
              <a:gd name="connsiteX18836" fmla="*/ 4680211 w 8851901"/>
              <a:gd name="connsiteY18836" fmla="*/ 3772859 h 6857997"/>
              <a:gd name="connsiteX18837" fmla="*/ 4688942 w 8851901"/>
              <a:gd name="connsiteY18837" fmla="*/ 3781986 h 6857997"/>
              <a:gd name="connsiteX18838" fmla="*/ 4698069 w 8851901"/>
              <a:gd name="connsiteY18838" fmla="*/ 3789923 h 6857997"/>
              <a:gd name="connsiteX18839" fmla="*/ 4707197 w 8851901"/>
              <a:gd name="connsiteY18839" fmla="*/ 3798257 h 6857997"/>
              <a:gd name="connsiteX18840" fmla="*/ 4717117 w 8851901"/>
              <a:gd name="connsiteY18840" fmla="*/ 3805797 h 6857997"/>
              <a:gd name="connsiteX18841" fmla="*/ 4722277 w 8851901"/>
              <a:gd name="connsiteY18841" fmla="*/ 3808575 h 6857997"/>
              <a:gd name="connsiteX18842" fmla="*/ 4727833 w 8851901"/>
              <a:gd name="connsiteY18842" fmla="*/ 3812147 h 6857997"/>
              <a:gd name="connsiteX18843" fmla="*/ 4733785 w 8851901"/>
              <a:gd name="connsiteY18843" fmla="*/ 3814528 h 6857997"/>
              <a:gd name="connsiteX18844" fmla="*/ 4739342 w 8851901"/>
              <a:gd name="connsiteY18844" fmla="*/ 3817306 h 6857997"/>
              <a:gd name="connsiteX18845" fmla="*/ 4745293 w 8851901"/>
              <a:gd name="connsiteY18845" fmla="*/ 3819290 h 6857997"/>
              <a:gd name="connsiteX18846" fmla="*/ 4751644 w 8851901"/>
              <a:gd name="connsiteY18846" fmla="*/ 3821274 h 6857997"/>
              <a:gd name="connsiteX18847" fmla="*/ 4748071 w 8851901"/>
              <a:gd name="connsiteY18847" fmla="*/ 3841117 h 6857997"/>
              <a:gd name="connsiteX18848" fmla="*/ 4755215 w 8851901"/>
              <a:gd name="connsiteY18848" fmla="*/ 3843895 h 6857997"/>
              <a:gd name="connsiteX18849" fmla="*/ 4761564 w 8851901"/>
              <a:gd name="connsiteY18849" fmla="*/ 3846673 h 6857997"/>
              <a:gd name="connsiteX18850" fmla="*/ 4767120 w 8851901"/>
              <a:gd name="connsiteY18850" fmla="*/ 3849451 h 6857997"/>
              <a:gd name="connsiteX18851" fmla="*/ 4773073 w 8851901"/>
              <a:gd name="connsiteY18851" fmla="*/ 3853419 h 6857997"/>
              <a:gd name="connsiteX18852" fmla="*/ 4778629 w 8851901"/>
              <a:gd name="connsiteY18852" fmla="*/ 3856991 h 6857997"/>
              <a:gd name="connsiteX18853" fmla="*/ 4784184 w 8851901"/>
              <a:gd name="connsiteY18853" fmla="*/ 3861356 h 6857997"/>
              <a:gd name="connsiteX18854" fmla="*/ 4794502 w 8851901"/>
              <a:gd name="connsiteY18854" fmla="*/ 3870087 h 6857997"/>
              <a:gd name="connsiteX18855" fmla="*/ 4804423 w 8851901"/>
              <a:gd name="connsiteY18855" fmla="*/ 3879215 h 6857997"/>
              <a:gd name="connsiteX18856" fmla="*/ 4813947 w 8851901"/>
              <a:gd name="connsiteY18856" fmla="*/ 3887945 h 6857997"/>
              <a:gd name="connsiteX18857" fmla="*/ 4823869 w 8851901"/>
              <a:gd name="connsiteY18857" fmla="*/ 3896676 h 6857997"/>
              <a:gd name="connsiteX18858" fmla="*/ 4833394 w 8851901"/>
              <a:gd name="connsiteY18858" fmla="*/ 3905010 h 6857997"/>
              <a:gd name="connsiteX18859" fmla="*/ 4835378 w 8851901"/>
              <a:gd name="connsiteY18859" fmla="*/ 3904613 h 6857997"/>
              <a:gd name="connsiteX18860" fmla="*/ 4836964 w 8851901"/>
              <a:gd name="connsiteY18860" fmla="*/ 3904216 h 6857997"/>
              <a:gd name="connsiteX18861" fmla="*/ 4840934 w 8851901"/>
              <a:gd name="connsiteY18861" fmla="*/ 3904613 h 6857997"/>
              <a:gd name="connsiteX18862" fmla="*/ 4844107 w 8851901"/>
              <a:gd name="connsiteY18862" fmla="*/ 3905407 h 6857997"/>
              <a:gd name="connsiteX18863" fmla="*/ 4848076 w 8851901"/>
              <a:gd name="connsiteY18863" fmla="*/ 3907391 h 6857997"/>
              <a:gd name="connsiteX18864" fmla="*/ 4852045 w 8851901"/>
              <a:gd name="connsiteY18864" fmla="*/ 3910169 h 6857997"/>
              <a:gd name="connsiteX18865" fmla="*/ 4855616 w 8851901"/>
              <a:gd name="connsiteY18865" fmla="*/ 3912947 h 6857997"/>
              <a:gd name="connsiteX18866" fmla="*/ 4858394 w 8851901"/>
              <a:gd name="connsiteY18866" fmla="*/ 3916122 h 6857997"/>
              <a:gd name="connsiteX18867" fmla="*/ 4860776 w 8851901"/>
              <a:gd name="connsiteY18867" fmla="*/ 3919297 h 6857997"/>
              <a:gd name="connsiteX18868" fmla="*/ 4867125 w 8851901"/>
              <a:gd name="connsiteY18868" fmla="*/ 3920884 h 6857997"/>
              <a:gd name="connsiteX18869" fmla="*/ 4870696 w 8851901"/>
              <a:gd name="connsiteY18869" fmla="*/ 3921678 h 6857997"/>
              <a:gd name="connsiteX18870" fmla="*/ 4873872 w 8851901"/>
              <a:gd name="connsiteY18870" fmla="*/ 3921678 h 6857997"/>
              <a:gd name="connsiteX18871" fmla="*/ 4873474 w 8851901"/>
              <a:gd name="connsiteY18871" fmla="*/ 3928027 h 6857997"/>
              <a:gd name="connsiteX18872" fmla="*/ 4874267 w 8851901"/>
              <a:gd name="connsiteY18872" fmla="*/ 3932393 h 6857997"/>
              <a:gd name="connsiteX18873" fmla="*/ 4875856 w 8851901"/>
              <a:gd name="connsiteY18873" fmla="*/ 3936361 h 6857997"/>
              <a:gd name="connsiteX18874" fmla="*/ 4877839 w 8851901"/>
              <a:gd name="connsiteY18874" fmla="*/ 3939139 h 6857997"/>
              <a:gd name="connsiteX18875" fmla="*/ 4880618 w 8851901"/>
              <a:gd name="connsiteY18875" fmla="*/ 3941123 h 6857997"/>
              <a:gd name="connsiteX18876" fmla="*/ 4883792 w 8851901"/>
              <a:gd name="connsiteY18876" fmla="*/ 3942711 h 6857997"/>
              <a:gd name="connsiteX18877" fmla="*/ 4886570 w 8851901"/>
              <a:gd name="connsiteY18877" fmla="*/ 3943504 h 6857997"/>
              <a:gd name="connsiteX18878" fmla="*/ 4890141 w 8851901"/>
              <a:gd name="connsiteY18878" fmla="*/ 3944695 h 6857997"/>
              <a:gd name="connsiteX18879" fmla="*/ 4896094 w 8851901"/>
              <a:gd name="connsiteY18879" fmla="*/ 3946679 h 6857997"/>
              <a:gd name="connsiteX18880" fmla="*/ 4898476 w 8851901"/>
              <a:gd name="connsiteY18880" fmla="*/ 3947473 h 6857997"/>
              <a:gd name="connsiteX18881" fmla="*/ 4900459 w 8851901"/>
              <a:gd name="connsiteY18881" fmla="*/ 3949457 h 6857997"/>
              <a:gd name="connsiteX18882" fmla="*/ 4901650 w 8851901"/>
              <a:gd name="connsiteY18882" fmla="*/ 3951838 h 6857997"/>
              <a:gd name="connsiteX18883" fmla="*/ 4902840 w 8851901"/>
              <a:gd name="connsiteY18883" fmla="*/ 3954616 h 6857997"/>
              <a:gd name="connsiteX18884" fmla="*/ 4902047 w 8851901"/>
              <a:gd name="connsiteY18884" fmla="*/ 3958585 h 6857997"/>
              <a:gd name="connsiteX18885" fmla="*/ 4901254 w 8851901"/>
              <a:gd name="connsiteY18885" fmla="*/ 3964141 h 6857997"/>
              <a:gd name="connsiteX18886" fmla="*/ 4917920 w 8851901"/>
              <a:gd name="connsiteY18886" fmla="*/ 3955410 h 6857997"/>
              <a:gd name="connsiteX18887" fmla="*/ 4917920 w 8851901"/>
              <a:gd name="connsiteY18887" fmla="*/ 3959775 h 6857997"/>
              <a:gd name="connsiteX18888" fmla="*/ 4918714 w 8851901"/>
              <a:gd name="connsiteY18888" fmla="*/ 3963744 h 6857997"/>
              <a:gd name="connsiteX18889" fmla="*/ 4919905 w 8851901"/>
              <a:gd name="connsiteY18889" fmla="*/ 3966919 h 6857997"/>
              <a:gd name="connsiteX18890" fmla="*/ 4921096 w 8851901"/>
              <a:gd name="connsiteY18890" fmla="*/ 3970093 h 6857997"/>
              <a:gd name="connsiteX18891" fmla="*/ 4923079 w 8851901"/>
              <a:gd name="connsiteY18891" fmla="*/ 3971681 h 6857997"/>
              <a:gd name="connsiteX18892" fmla="*/ 4925063 w 8851901"/>
              <a:gd name="connsiteY18892" fmla="*/ 3973665 h 6857997"/>
              <a:gd name="connsiteX18893" fmla="*/ 4927445 w 8851901"/>
              <a:gd name="connsiteY18893" fmla="*/ 3975252 h 6857997"/>
              <a:gd name="connsiteX18894" fmla="*/ 4929826 w 8851901"/>
              <a:gd name="connsiteY18894" fmla="*/ 3976840 h 6857997"/>
              <a:gd name="connsiteX18895" fmla="*/ 4935381 w 8851901"/>
              <a:gd name="connsiteY18895" fmla="*/ 3979221 h 6857997"/>
              <a:gd name="connsiteX18896" fmla="*/ 4941732 w 8851901"/>
              <a:gd name="connsiteY18896" fmla="*/ 3981205 h 6857997"/>
              <a:gd name="connsiteX18897" fmla="*/ 4947684 w 8851901"/>
              <a:gd name="connsiteY18897" fmla="*/ 3983586 h 6857997"/>
              <a:gd name="connsiteX18898" fmla="*/ 4950858 w 8851901"/>
              <a:gd name="connsiteY18898" fmla="*/ 3985174 h 6857997"/>
              <a:gd name="connsiteX18899" fmla="*/ 4954034 w 8851901"/>
              <a:gd name="connsiteY18899" fmla="*/ 3987158 h 6857997"/>
              <a:gd name="connsiteX18900" fmla="*/ 4964748 w 8851901"/>
              <a:gd name="connsiteY18900" fmla="*/ 3996286 h 6857997"/>
              <a:gd name="connsiteX18901" fmla="*/ 4975463 w 8851901"/>
              <a:gd name="connsiteY18901" fmla="*/ 4005810 h 6857997"/>
              <a:gd name="connsiteX18902" fmla="*/ 4986574 w 8851901"/>
              <a:gd name="connsiteY18902" fmla="*/ 4016128 h 6857997"/>
              <a:gd name="connsiteX18903" fmla="*/ 4997686 w 8851901"/>
              <a:gd name="connsiteY18903" fmla="*/ 4025653 h 6857997"/>
              <a:gd name="connsiteX18904" fmla="*/ 5003242 w 8851901"/>
              <a:gd name="connsiteY18904" fmla="*/ 4030018 h 6857997"/>
              <a:gd name="connsiteX18905" fmla="*/ 5008401 w 8851901"/>
              <a:gd name="connsiteY18905" fmla="*/ 4033590 h 6857997"/>
              <a:gd name="connsiteX18906" fmla="*/ 5013163 w 8851901"/>
              <a:gd name="connsiteY18906" fmla="*/ 4036764 h 6857997"/>
              <a:gd name="connsiteX18907" fmla="*/ 5018719 w 8851901"/>
              <a:gd name="connsiteY18907" fmla="*/ 4039145 h 6857997"/>
              <a:gd name="connsiteX18908" fmla="*/ 5023481 w 8851901"/>
              <a:gd name="connsiteY18908" fmla="*/ 4040733 h 6857997"/>
              <a:gd name="connsiteX18909" fmla="*/ 5025862 w 8851901"/>
              <a:gd name="connsiteY18909" fmla="*/ 4040733 h 6857997"/>
              <a:gd name="connsiteX18910" fmla="*/ 5027846 w 8851901"/>
              <a:gd name="connsiteY18910" fmla="*/ 4040733 h 6857997"/>
              <a:gd name="connsiteX18911" fmla="*/ 5030228 w 8851901"/>
              <a:gd name="connsiteY18911" fmla="*/ 4039939 h 6857997"/>
              <a:gd name="connsiteX18912" fmla="*/ 5033006 w 8851901"/>
              <a:gd name="connsiteY18912" fmla="*/ 4039542 h 6857997"/>
              <a:gd name="connsiteX18913" fmla="*/ 5034592 w 8851901"/>
              <a:gd name="connsiteY18913" fmla="*/ 4038749 h 6857997"/>
              <a:gd name="connsiteX18914" fmla="*/ 5036577 w 8851901"/>
              <a:gd name="connsiteY18914" fmla="*/ 4037161 h 6857997"/>
              <a:gd name="connsiteX18915" fmla="*/ 5042132 w 8851901"/>
              <a:gd name="connsiteY18915" fmla="*/ 4041923 h 6857997"/>
              <a:gd name="connsiteX18916" fmla="*/ 5048086 w 8851901"/>
              <a:gd name="connsiteY18916" fmla="*/ 4046289 h 6857997"/>
              <a:gd name="connsiteX18917" fmla="*/ 5053641 w 8851901"/>
              <a:gd name="connsiteY18917" fmla="*/ 4050257 h 6857997"/>
              <a:gd name="connsiteX18918" fmla="*/ 5059197 w 8851901"/>
              <a:gd name="connsiteY18918" fmla="*/ 4054226 h 6857997"/>
              <a:gd name="connsiteX18919" fmla="*/ 5070706 w 8851901"/>
              <a:gd name="connsiteY18919" fmla="*/ 4060972 h 6857997"/>
              <a:gd name="connsiteX18920" fmla="*/ 5082610 w 8851901"/>
              <a:gd name="connsiteY18920" fmla="*/ 4067322 h 6857997"/>
              <a:gd name="connsiteX18921" fmla="*/ 5129438 w 8851901"/>
              <a:gd name="connsiteY18921" fmla="*/ 4091927 h 6857997"/>
              <a:gd name="connsiteX18922" fmla="*/ 5152852 w 8851901"/>
              <a:gd name="connsiteY18922" fmla="*/ 4101451 h 6857997"/>
              <a:gd name="connsiteX18923" fmla="*/ 5163963 w 8851901"/>
              <a:gd name="connsiteY18923" fmla="*/ 4106213 h 6857997"/>
              <a:gd name="connsiteX18924" fmla="*/ 5175075 w 8851901"/>
              <a:gd name="connsiteY18924" fmla="*/ 4112166 h 6857997"/>
              <a:gd name="connsiteX18925" fmla="*/ 5186186 w 8851901"/>
              <a:gd name="connsiteY18925" fmla="*/ 4118516 h 6857997"/>
              <a:gd name="connsiteX18926" fmla="*/ 5197695 w 8851901"/>
              <a:gd name="connsiteY18926" fmla="*/ 4125262 h 6857997"/>
              <a:gd name="connsiteX18927" fmla="*/ 5207616 w 8851901"/>
              <a:gd name="connsiteY18927" fmla="*/ 4132009 h 6857997"/>
              <a:gd name="connsiteX18928" fmla="*/ 5218331 w 8851901"/>
              <a:gd name="connsiteY18928" fmla="*/ 4139152 h 6857997"/>
              <a:gd name="connsiteX18929" fmla="*/ 5219918 w 8851901"/>
              <a:gd name="connsiteY18929" fmla="*/ 4135977 h 6857997"/>
              <a:gd name="connsiteX18930" fmla="*/ 5221506 w 8851901"/>
              <a:gd name="connsiteY18930" fmla="*/ 4133199 h 6857997"/>
              <a:gd name="connsiteX18931" fmla="*/ 5222299 w 8851901"/>
              <a:gd name="connsiteY18931" fmla="*/ 4130421 h 6857997"/>
              <a:gd name="connsiteX18932" fmla="*/ 5223887 w 8851901"/>
              <a:gd name="connsiteY18932" fmla="*/ 4127246 h 6857997"/>
              <a:gd name="connsiteX18933" fmla="*/ 5247300 w 8851901"/>
              <a:gd name="connsiteY18933" fmla="*/ 4145501 h 6857997"/>
              <a:gd name="connsiteX18934" fmla="*/ 5258809 w 8851901"/>
              <a:gd name="connsiteY18934" fmla="*/ 4154232 h 6857997"/>
              <a:gd name="connsiteX18935" fmla="*/ 5265158 w 8851901"/>
              <a:gd name="connsiteY18935" fmla="*/ 4158201 h 6857997"/>
              <a:gd name="connsiteX18936" fmla="*/ 5271508 w 8851901"/>
              <a:gd name="connsiteY18936" fmla="*/ 4161772 h 6857997"/>
              <a:gd name="connsiteX18937" fmla="*/ 5277857 w 8851901"/>
              <a:gd name="connsiteY18937" fmla="*/ 4164153 h 6857997"/>
              <a:gd name="connsiteX18938" fmla="*/ 5284207 w 8851901"/>
              <a:gd name="connsiteY18938" fmla="*/ 4166138 h 6857997"/>
              <a:gd name="connsiteX18939" fmla="*/ 5290556 w 8851901"/>
              <a:gd name="connsiteY18939" fmla="*/ 4167725 h 6857997"/>
              <a:gd name="connsiteX18940" fmla="*/ 5297303 w 8851901"/>
              <a:gd name="connsiteY18940" fmla="*/ 4168916 h 6857997"/>
              <a:gd name="connsiteX18941" fmla="*/ 5303652 w 8851901"/>
              <a:gd name="connsiteY18941" fmla="*/ 4169313 h 6857997"/>
              <a:gd name="connsiteX18942" fmla="*/ 5311192 w 8851901"/>
              <a:gd name="connsiteY18942" fmla="*/ 4168916 h 6857997"/>
              <a:gd name="connsiteX18943" fmla="*/ 5317939 w 8851901"/>
              <a:gd name="connsiteY18943" fmla="*/ 4167725 h 6857997"/>
              <a:gd name="connsiteX18944" fmla="*/ 5324685 w 8851901"/>
              <a:gd name="connsiteY18944" fmla="*/ 4165741 h 6857997"/>
              <a:gd name="connsiteX18945" fmla="*/ 5331034 w 8851901"/>
              <a:gd name="connsiteY18945" fmla="*/ 4193917 h 6857997"/>
              <a:gd name="connsiteX18946" fmla="*/ 5333812 w 8851901"/>
              <a:gd name="connsiteY18946" fmla="*/ 4191536 h 6857997"/>
              <a:gd name="connsiteX18947" fmla="*/ 5337384 w 8851901"/>
              <a:gd name="connsiteY18947" fmla="*/ 4189552 h 6857997"/>
              <a:gd name="connsiteX18948" fmla="*/ 5339765 w 8851901"/>
              <a:gd name="connsiteY18948" fmla="*/ 4188758 h 6857997"/>
              <a:gd name="connsiteX18949" fmla="*/ 5342543 w 8851901"/>
              <a:gd name="connsiteY18949" fmla="*/ 4187568 h 6857997"/>
              <a:gd name="connsiteX18950" fmla="*/ 5345718 w 8851901"/>
              <a:gd name="connsiteY18950" fmla="*/ 4187171 h 6857997"/>
              <a:gd name="connsiteX18951" fmla="*/ 5348099 w 8851901"/>
              <a:gd name="connsiteY18951" fmla="*/ 4187171 h 6857997"/>
              <a:gd name="connsiteX18952" fmla="*/ 5350480 w 8851901"/>
              <a:gd name="connsiteY18952" fmla="*/ 4187568 h 6857997"/>
              <a:gd name="connsiteX18953" fmla="*/ 5352861 w 8851901"/>
              <a:gd name="connsiteY18953" fmla="*/ 4188758 h 6857997"/>
              <a:gd name="connsiteX18954" fmla="*/ 5357226 w 8851901"/>
              <a:gd name="connsiteY18954" fmla="*/ 4190742 h 6857997"/>
              <a:gd name="connsiteX18955" fmla="*/ 5361194 w 8851901"/>
              <a:gd name="connsiteY18955" fmla="*/ 4193917 h 6857997"/>
              <a:gd name="connsiteX18956" fmla="*/ 5365163 w 8851901"/>
              <a:gd name="connsiteY18956" fmla="*/ 4197886 h 6857997"/>
              <a:gd name="connsiteX18957" fmla="*/ 5369131 w 8851901"/>
              <a:gd name="connsiteY18957" fmla="*/ 4201854 h 6857997"/>
              <a:gd name="connsiteX18958" fmla="*/ 5369528 w 8851901"/>
              <a:gd name="connsiteY18958" fmla="*/ 4199870 h 6857997"/>
              <a:gd name="connsiteX18959" fmla="*/ 5369925 w 8851901"/>
              <a:gd name="connsiteY18959" fmla="*/ 4197886 h 6857997"/>
              <a:gd name="connsiteX18960" fmla="*/ 5369925 w 8851901"/>
              <a:gd name="connsiteY18960" fmla="*/ 4193520 h 6857997"/>
              <a:gd name="connsiteX18961" fmla="*/ 5369925 w 8851901"/>
              <a:gd name="connsiteY18961" fmla="*/ 4189155 h 6857997"/>
              <a:gd name="connsiteX18962" fmla="*/ 5369925 w 8851901"/>
              <a:gd name="connsiteY18962" fmla="*/ 4187171 h 6857997"/>
              <a:gd name="connsiteX18963" fmla="*/ 5370322 w 8851901"/>
              <a:gd name="connsiteY18963" fmla="*/ 4185187 h 6857997"/>
              <a:gd name="connsiteX18964" fmla="*/ 5371909 w 8851901"/>
              <a:gd name="connsiteY18964" fmla="*/ 4185187 h 6857997"/>
              <a:gd name="connsiteX18965" fmla="*/ 5373497 w 8851901"/>
              <a:gd name="connsiteY18965" fmla="*/ 4185980 h 6857997"/>
              <a:gd name="connsiteX18966" fmla="*/ 5375084 w 8851901"/>
              <a:gd name="connsiteY18966" fmla="*/ 4187171 h 6857997"/>
              <a:gd name="connsiteX18967" fmla="*/ 5376275 w 8851901"/>
              <a:gd name="connsiteY18967" fmla="*/ 4189155 h 6857997"/>
              <a:gd name="connsiteX18968" fmla="*/ 5378656 w 8851901"/>
              <a:gd name="connsiteY18968" fmla="*/ 4193520 h 6857997"/>
              <a:gd name="connsiteX18969" fmla="*/ 5381037 w 8851901"/>
              <a:gd name="connsiteY18969" fmla="*/ 4199076 h 6857997"/>
              <a:gd name="connsiteX18970" fmla="*/ 5384211 w 8851901"/>
              <a:gd name="connsiteY18970" fmla="*/ 4203838 h 6857997"/>
              <a:gd name="connsiteX18971" fmla="*/ 5385799 w 8851901"/>
              <a:gd name="connsiteY18971" fmla="*/ 4205823 h 6857997"/>
              <a:gd name="connsiteX18972" fmla="*/ 5386989 w 8851901"/>
              <a:gd name="connsiteY18972" fmla="*/ 4207410 h 6857997"/>
              <a:gd name="connsiteX18973" fmla="*/ 5388180 w 8851901"/>
              <a:gd name="connsiteY18973" fmla="*/ 4208204 h 6857997"/>
              <a:gd name="connsiteX18974" fmla="*/ 5390164 w 8851901"/>
              <a:gd name="connsiteY18974" fmla="*/ 4208601 h 6857997"/>
              <a:gd name="connsiteX18975" fmla="*/ 5391355 w 8851901"/>
              <a:gd name="connsiteY18975" fmla="*/ 4208204 h 6857997"/>
              <a:gd name="connsiteX18976" fmla="*/ 5392942 w 8851901"/>
              <a:gd name="connsiteY18976" fmla="*/ 4207410 h 6857997"/>
              <a:gd name="connsiteX18977" fmla="*/ 5406038 w 8851901"/>
              <a:gd name="connsiteY18977" fmla="*/ 4204632 h 6857997"/>
              <a:gd name="connsiteX18978" fmla="*/ 5412387 w 8851901"/>
              <a:gd name="connsiteY18978" fmla="*/ 4203838 h 6857997"/>
              <a:gd name="connsiteX18979" fmla="*/ 5418737 w 8851901"/>
              <a:gd name="connsiteY18979" fmla="*/ 4203442 h 6857997"/>
              <a:gd name="connsiteX18980" fmla="*/ 5425086 w 8851901"/>
              <a:gd name="connsiteY18980" fmla="*/ 4202648 h 6857997"/>
              <a:gd name="connsiteX18981" fmla="*/ 5431436 w 8851901"/>
              <a:gd name="connsiteY18981" fmla="*/ 4203442 h 6857997"/>
              <a:gd name="connsiteX18982" fmla="*/ 5437785 w 8851901"/>
              <a:gd name="connsiteY18982" fmla="*/ 4204235 h 6857997"/>
              <a:gd name="connsiteX18983" fmla="*/ 5443738 w 8851901"/>
              <a:gd name="connsiteY18983" fmla="*/ 4205823 h 6857997"/>
              <a:gd name="connsiteX18984" fmla="*/ 5450087 w 8851901"/>
              <a:gd name="connsiteY18984" fmla="*/ 4208204 h 6857997"/>
              <a:gd name="connsiteX18985" fmla="*/ 5456437 w 8851901"/>
              <a:gd name="connsiteY18985" fmla="*/ 4210188 h 6857997"/>
              <a:gd name="connsiteX18986" fmla="*/ 5469533 w 8851901"/>
              <a:gd name="connsiteY18986" fmla="*/ 4216141 h 6857997"/>
              <a:gd name="connsiteX18987" fmla="*/ 5482232 w 8851901"/>
              <a:gd name="connsiteY18987" fmla="*/ 4221697 h 6857997"/>
              <a:gd name="connsiteX18988" fmla="*/ 5492153 w 8851901"/>
              <a:gd name="connsiteY18988" fmla="*/ 4225665 h 6857997"/>
              <a:gd name="connsiteX18989" fmla="*/ 5493343 w 8851901"/>
              <a:gd name="connsiteY18989" fmla="*/ 4226856 h 6857997"/>
              <a:gd name="connsiteX18990" fmla="*/ 5495724 w 8851901"/>
              <a:gd name="connsiteY18990" fmla="*/ 4227253 h 6857997"/>
              <a:gd name="connsiteX18991" fmla="*/ 5492153 w 8851901"/>
              <a:gd name="connsiteY18991" fmla="*/ 4225665 h 6857997"/>
              <a:gd name="connsiteX18992" fmla="*/ 5491756 w 8851901"/>
              <a:gd name="connsiteY18992" fmla="*/ 4225268 h 6857997"/>
              <a:gd name="connsiteX18993" fmla="*/ 5491359 w 8851901"/>
              <a:gd name="connsiteY18993" fmla="*/ 4223284 h 6857997"/>
              <a:gd name="connsiteX18994" fmla="*/ 5491359 w 8851901"/>
              <a:gd name="connsiteY18994" fmla="*/ 4220506 h 6857997"/>
              <a:gd name="connsiteX18995" fmla="*/ 5491756 w 8851901"/>
              <a:gd name="connsiteY18995" fmla="*/ 4214157 h 6857997"/>
              <a:gd name="connsiteX18996" fmla="*/ 5492947 w 8851901"/>
              <a:gd name="connsiteY18996" fmla="*/ 4206220 h 6857997"/>
              <a:gd name="connsiteX18997" fmla="*/ 5501280 w 8851901"/>
              <a:gd name="connsiteY18997" fmla="*/ 4210585 h 6857997"/>
              <a:gd name="connsiteX18998" fmla="*/ 5508820 w 8851901"/>
              <a:gd name="connsiteY18998" fmla="*/ 4214553 h 6857997"/>
              <a:gd name="connsiteX18999" fmla="*/ 5517154 w 8851901"/>
              <a:gd name="connsiteY18999" fmla="*/ 4218522 h 6857997"/>
              <a:gd name="connsiteX19000" fmla="*/ 5525091 w 8851901"/>
              <a:gd name="connsiteY19000" fmla="*/ 4221300 h 6857997"/>
              <a:gd name="connsiteX19001" fmla="*/ 5533425 w 8851901"/>
              <a:gd name="connsiteY19001" fmla="*/ 4223284 h 6857997"/>
              <a:gd name="connsiteX19002" fmla="*/ 5541361 w 8851901"/>
              <a:gd name="connsiteY19002" fmla="*/ 4225268 h 6857997"/>
              <a:gd name="connsiteX19003" fmla="*/ 5549298 w 8851901"/>
              <a:gd name="connsiteY19003" fmla="*/ 4225665 h 6857997"/>
              <a:gd name="connsiteX19004" fmla="*/ 5557632 w 8851901"/>
              <a:gd name="connsiteY19004" fmla="*/ 4225665 h 6857997"/>
              <a:gd name="connsiteX19005" fmla="*/ 5590173 w 8851901"/>
              <a:gd name="connsiteY19005" fmla="*/ 4223284 h 6857997"/>
              <a:gd name="connsiteX19006" fmla="*/ 5623905 w 8851901"/>
              <a:gd name="connsiteY19006" fmla="*/ 4220903 h 6857997"/>
              <a:gd name="connsiteX19007" fmla="*/ 5625889 w 8851901"/>
              <a:gd name="connsiteY19007" fmla="*/ 4223681 h 6857997"/>
              <a:gd name="connsiteX19008" fmla="*/ 5627476 w 8851901"/>
              <a:gd name="connsiteY19008" fmla="*/ 4226856 h 6857997"/>
              <a:gd name="connsiteX19009" fmla="*/ 5629064 w 8851901"/>
              <a:gd name="connsiteY19009" fmla="*/ 4233205 h 6857997"/>
              <a:gd name="connsiteX19010" fmla="*/ 5630254 w 8851901"/>
              <a:gd name="connsiteY19010" fmla="*/ 4235983 h 6857997"/>
              <a:gd name="connsiteX19011" fmla="*/ 5631842 w 8851901"/>
              <a:gd name="connsiteY19011" fmla="*/ 4238761 h 6857997"/>
              <a:gd name="connsiteX19012" fmla="*/ 5633032 w 8851901"/>
              <a:gd name="connsiteY19012" fmla="*/ 4241936 h 6857997"/>
              <a:gd name="connsiteX19013" fmla="*/ 5636207 w 8851901"/>
              <a:gd name="connsiteY19013" fmla="*/ 4244714 h 6857997"/>
              <a:gd name="connsiteX19014" fmla="*/ 5637001 w 8851901"/>
              <a:gd name="connsiteY19014" fmla="*/ 4240349 h 6857997"/>
              <a:gd name="connsiteX19015" fmla="*/ 5638191 w 8851901"/>
              <a:gd name="connsiteY19015" fmla="*/ 4236380 h 6857997"/>
              <a:gd name="connsiteX19016" fmla="*/ 5638985 w 8851901"/>
              <a:gd name="connsiteY19016" fmla="*/ 4233602 h 6857997"/>
              <a:gd name="connsiteX19017" fmla="*/ 5640572 w 8851901"/>
              <a:gd name="connsiteY19017" fmla="*/ 4231618 h 6857997"/>
              <a:gd name="connsiteX19018" fmla="*/ 5641366 w 8851901"/>
              <a:gd name="connsiteY19018" fmla="*/ 4230031 h 6857997"/>
              <a:gd name="connsiteX19019" fmla="*/ 5642953 w 8851901"/>
              <a:gd name="connsiteY19019" fmla="*/ 4228840 h 6857997"/>
              <a:gd name="connsiteX19020" fmla="*/ 5645731 w 8851901"/>
              <a:gd name="connsiteY19020" fmla="*/ 4227253 h 6857997"/>
              <a:gd name="connsiteX19021" fmla="*/ 5649303 w 8851901"/>
              <a:gd name="connsiteY19021" fmla="*/ 4226062 h 6857997"/>
              <a:gd name="connsiteX19022" fmla="*/ 5650493 w 8851901"/>
              <a:gd name="connsiteY19022" fmla="*/ 4225268 h 6857997"/>
              <a:gd name="connsiteX19023" fmla="*/ 5651684 w 8851901"/>
              <a:gd name="connsiteY19023" fmla="*/ 4223681 h 6857997"/>
              <a:gd name="connsiteX19024" fmla="*/ 5653271 w 8851901"/>
              <a:gd name="connsiteY19024" fmla="*/ 4221697 h 6857997"/>
              <a:gd name="connsiteX19025" fmla="*/ 5654065 w 8851901"/>
              <a:gd name="connsiteY19025" fmla="*/ 4219316 h 6857997"/>
              <a:gd name="connsiteX19026" fmla="*/ 5655256 w 8851901"/>
              <a:gd name="connsiteY19026" fmla="*/ 4216538 h 6857997"/>
              <a:gd name="connsiteX19027" fmla="*/ 5656049 w 8851901"/>
              <a:gd name="connsiteY19027" fmla="*/ 4212172 h 6857997"/>
              <a:gd name="connsiteX19028" fmla="*/ 5659621 w 8851901"/>
              <a:gd name="connsiteY19028" fmla="*/ 4216934 h 6857997"/>
              <a:gd name="connsiteX19029" fmla="*/ 5662399 w 8851901"/>
              <a:gd name="connsiteY19029" fmla="*/ 4220903 h 6857997"/>
              <a:gd name="connsiteX19030" fmla="*/ 5665970 w 8851901"/>
              <a:gd name="connsiteY19030" fmla="*/ 4223284 h 6857997"/>
              <a:gd name="connsiteX19031" fmla="*/ 5668351 w 8851901"/>
              <a:gd name="connsiteY19031" fmla="*/ 4225268 h 6857997"/>
              <a:gd name="connsiteX19032" fmla="*/ 5671129 w 8851901"/>
              <a:gd name="connsiteY19032" fmla="*/ 4226856 h 6857997"/>
              <a:gd name="connsiteX19033" fmla="*/ 5673510 w 8851901"/>
              <a:gd name="connsiteY19033" fmla="*/ 4227253 h 6857997"/>
              <a:gd name="connsiteX19034" fmla="*/ 5678272 w 8851901"/>
              <a:gd name="connsiteY19034" fmla="*/ 4227253 h 6857997"/>
              <a:gd name="connsiteX19035" fmla="*/ 5683431 w 8851901"/>
              <a:gd name="connsiteY19035" fmla="*/ 4227253 h 6857997"/>
              <a:gd name="connsiteX19036" fmla="*/ 5685812 w 8851901"/>
              <a:gd name="connsiteY19036" fmla="*/ 4227253 h 6857997"/>
              <a:gd name="connsiteX19037" fmla="*/ 5688590 w 8851901"/>
              <a:gd name="connsiteY19037" fmla="*/ 4227649 h 6857997"/>
              <a:gd name="connsiteX19038" fmla="*/ 5690971 w 8851901"/>
              <a:gd name="connsiteY19038" fmla="*/ 4228840 h 6857997"/>
              <a:gd name="connsiteX19039" fmla="*/ 5694146 w 8851901"/>
              <a:gd name="connsiteY19039" fmla="*/ 4230427 h 6857997"/>
              <a:gd name="connsiteX19040" fmla="*/ 5696924 w 8851901"/>
              <a:gd name="connsiteY19040" fmla="*/ 4233205 h 6857997"/>
              <a:gd name="connsiteX19041" fmla="*/ 5700496 w 8851901"/>
              <a:gd name="connsiteY19041" fmla="*/ 4236777 h 6857997"/>
              <a:gd name="connsiteX19042" fmla="*/ 5703274 w 8851901"/>
              <a:gd name="connsiteY19042" fmla="*/ 4232015 h 6857997"/>
              <a:gd name="connsiteX19043" fmla="*/ 5706052 w 8851901"/>
              <a:gd name="connsiteY19043" fmla="*/ 4228046 h 6857997"/>
              <a:gd name="connsiteX19044" fmla="*/ 5710020 w 8851901"/>
              <a:gd name="connsiteY19044" fmla="*/ 4225268 h 6857997"/>
              <a:gd name="connsiteX19045" fmla="*/ 5714385 w 8851901"/>
              <a:gd name="connsiteY19045" fmla="*/ 4222887 h 6857997"/>
              <a:gd name="connsiteX19046" fmla="*/ 5719544 w 8851901"/>
              <a:gd name="connsiteY19046" fmla="*/ 4221300 h 6857997"/>
              <a:gd name="connsiteX19047" fmla="*/ 5724703 w 8851901"/>
              <a:gd name="connsiteY19047" fmla="*/ 4220506 h 6857997"/>
              <a:gd name="connsiteX19048" fmla="*/ 5730258 w 8851901"/>
              <a:gd name="connsiteY19048" fmla="*/ 4219316 h 6857997"/>
              <a:gd name="connsiteX19049" fmla="*/ 5735418 w 8851901"/>
              <a:gd name="connsiteY19049" fmla="*/ 4219316 h 6857997"/>
              <a:gd name="connsiteX19050" fmla="*/ 5747323 w 8851901"/>
              <a:gd name="connsiteY19050" fmla="*/ 4218919 h 6857997"/>
              <a:gd name="connsiteX19051" fmla="*/ 5758832 w 8851901"/>
              <a:gd name="connsiteY19051" fmla="*/ 4218919 h 6857997"/>
              <a:gd name="connsiteX19052" fmla="*/ 5764784 w 8851901"/>
              <a:gd name="connsiteY19052" fmla="*/ 4218919 h 6857997"/>
              <a:gd name="connsiteX19053" fmla="*/ 5769943 w 8851901"/>
              <a:gd name="connsiteY19053" fmla="*/ 4218522 h 6857997"/>
              <a:gd name="connsiteX19054" fmla="*/ 5775499 w 8851901"/>
              <a:gd name="connsiteY19054" fmla="*/ 4216934 h 6857997"/>
              <a:gd name="connsiteX19055" fmla="*/ 5780261 w 8851901"/>
              <a:gd name="connsiteY19055" fmla="*/ 4215347 h 6857997"/>
              <a:gd name="connsiteX19056" fmla="*/ 5783039 w 8851901"/>
              <a:gd name="connsiteY19056" fmla="*/ 4221300 h 6857997"/>
              <a:gd name="connsiteX19057" fmla="*/ 5784626 w 8851901"/>
              <a:gd name="connsiteY19057" fmla="*/ 4223681 h 6857997"/>
              <a:gd name="connsiteX19058" fmla="*/ 5786214 w 8851901"/>
              <a:gd name="connsiteY19058" fmla="*/ 4225268 h 6857997"/>
              <a:gd name="connsiteX19059" fmla="*/ 5788198 w 8851901"/>
              <a:gd name="connsiteY19059" fmla="*/ 4226856 h 6857997"/>
              <a:gd name="connsiteX19060" fmla="*/ 5789388 w 8851901"/>
              <a:gd name="connsiteY19060" fmla="*/ 4227649 h 6857997"/>
              <a:gd name="connsiteX19061" fmla="*/ 5791372 w 8851901"/>
              <a:gd name="connsiteY19061" fmla="*/ 4228046 h 6857997"/>
              <a:gd name="connsiteX19062" fmla="*/ 5792960 w 8851901"/>
              <a:gd name="connsiteY19062" fmla="*/ 4228840 h 6857997"/>
              <a:gd name="connsiteX19063" fmla="*/ 5796928 w 8851901"/>
              <a:gd name="connsiteY19063" fmla="*/ 4228046 h 6857997"/>
              <a:gd name="connsiteX19064" fmla="*/ 5800103 w 8851901"/>
              <a:gd name="connsiteY19064" fmla="*/ 4226856 h 6857997"/>
              <a:gd name="connsiteX19065" fmla="*/ 5804468 w 8851901"/>
              <a:gd name="connsiteY19065" fmla="*/ 4224872 h 6857997"/>
              <a:gd name="connsiteX19066" fmla="*/ 5808437 w 8851901"/>
              <a:gd name="connsiteY19066" fmla="*/ 4222887 h 6857997"/>
              <a:gd name="connsiteX19067" fmla="*/ 5817168 w 8851901"/>
              <a:gd name="connsiteY19067" fmla="*/ 4217331 h 6857997"/>
              <a:gd name="connsiteX19068" fmla="*/ 5821532 w 8851901"/>
              <a:gd name="connsiteY19068" fmla="*/ 4215347 h 6857997"/>
              <a:gd name="connsiteX19069" fmla="*/ 5825898 w 8851901"/>
              <a:gd name="connsiteY19069" fmla="*/ 4214157 h 6857997"/>
              <a:gd name="connsiteX19070" fmla="*/ 5831057 w 8851901"/>
              <a:gd name="connsiteY19070" fmla="*/ 4212966 h 6857997"/>
              <a:gd name="connsiteX19071" fmla="*/ 5833438 w 8851901"/>
              <a:gd name="connsiteY19071" fmla="*/ 4212966 h 6857997"/>
              <a:gd name="connsiteX19072" fmla="*/ 5835819 w 8851901"/>
              <a:gd name="connsiteY19072" fmla="*/ 4213760 h 6857997"/>
              <a:gd name="connsiteX19073" fmla="*/ 5838200 w 8851901"/>
              <a:gd name="connsiteY19073" fmla="*/ 4214157 h 6857997"/>
              <a:gd name="connsiteX19074" fmla="*/ 5840581 w 8851901"/>
              <a:gd name="connsiteY19074" fmla="*/ 4215347 h 6857997"/>
              <a:gd name="connsiteX19075" fmla="*/ 5842962 w 8851901"/>
              <a:gd name="connsiteY19075" fmla="*/ 4216538 h 6857997"/>
              <a:gd name="connsiteX19076" fmla="*/ 5845740 w 8851901"/>
              <a:gd name="connsiteY19076" fmla="*/ 4218522 h 6857997"/>
              <a:gd name="connsiteX19077" fmla="*/ 5846534 w 8851901"/>
              <a:gd name="connsiteY19077" fmla="*/ 4214950 h 6857997"/>
              <a:gd name="connsiteX19078" fmla="*/ 5846534 w 8851901"/>
              <a:gd name="connsiteY19078" fmla="*/ 4211775 h 6857997"/>
              <a:gd name="connsiteX19079" fmla="*/ 5845740 w 8851901"/>
              <a:gd name="connsiteY19079" fmla="*/ 4208601 h 6857997"/>
              <a:gd name="connsiteX19080" fmla="*/ 5844153 w 8851901"/>
              <a:gd name="connsiteY19080" fmla="*/ 4205823 h 6857997"/>
              <a:gd name="connsiteX19081" fmla="*/ 5841772 w 8851901"/>
              <a:gd name="connsiteY19081" fmla="*/ 4199870 h 6857997"/>
              <a:gd name="connsiteX19082" fmla="*/ 5840581 w 8851901"/>
              <a:gd name="connsiteY19082" fmla="*/ 4196695 h 6857997"/>
              <a:gd name="connsiteX19083" fmla="*/ 5840581 w 8851901"/>
              <a:gd name="connsiteY19083" fmla="*/ 4193520 h 6857997"/>
              <a:gd name="connsiteX19084" fmla="*/ 5844153 w 8851901"/>
              <a:gd name="connsiteY19084" fmla="*/ 4195108 h 6857997"/>
              <a:gd name="connsiteX19085" fmla="*/ 5848122 w 8851901"/>
              <a:gd name="connsiteY19085" fmla="*/ 4197489 h 6857997"/>
              <a:gd name="connsiteX19086" fmla="*/ 5852486 w 8851901"/>
              <a:gd name="connsiteY19086" fmla="*/ 4199870 h 6857997"/>
              <a:gd name="connsiteX19087" fmla="*/ 5856455 w 8851901"/>
              <a:gd name="connsiteY19087" fmla="*/ 4201854 h 6857997"/>
              <a:gd name="connsiteX19088" fmla="*/ 5858439 w 8851901"/>
              <a:gd name="connsiteY19088" fmla="*/ 4202251 h 6857997"/>
              <a:gd name="connsiteX19089" fmla="*/ 5860026 w 8851901"/>
              <a:gd name="connsiteY19089" fmla="*/ 4202251 h 6857997"/>
              <a:gd name="connsiteX19090" fmla="*/ 5861614 w 8851901"/>
              <a:gd name="connsiteY19090" fmla="*/ 4201457 h 6857997"/>
              <a:gd name="connsiteX19091" fmla="*/ 5863202 w 8851901"/>
              <a:gd name="connsiteY19091" fmla="*/ 4199870 h 6857997"/>
              <a:gd name="connsiteX19092" fmla="*/ 5864392 w 8851901"/>
              <a:gd name="connsiteY19092" fmla="*/ 4197886 h 6857997"/>
              <a:gd name="connsiteX19093" fmla="*/ 5865582 w 8851901"/>
              <a:gd name="connsiteY19093" fmla="*/ 4195108 h 6857997"/>
              <a:gd name="connsiteX19094" fmla="*/ 5866376 w 8851901"/>
              <a:gd name="connsiteY19094" fmla="*/ 4191139 h 6857997"/>
              <a:gd name="connsiteX19095" fmla="*/ 5867170 w 8851901"/>
              <a:gd name="connsiteY19095" fmla="*/ 4186377 h 6857997"/>
              <a:gd name="connsiteX19096" fmla="*/ 5872726 w 8851901"/>
              <a:gd name="connsiteY19096" fmla="*/ 4188361 h 6857997"/>
              <a:gd name="connsiteX19097" fmla="*/ 5878678 w 8851901"/>
              <a:gd name="connsiteY19097" fmla="*/ 4190346 h 6857997"/>
              <a:gd name="connsiteX19098" fmla="*/ 5884234 w 8851901"/>
              <a:gd name="connsiteY19098" fmla="*/ 4191139 h 6857997"/>
              <a:gd name="connsiteX19099" fmla="*/ 5889393 w 8851901"/>
              <a:gd name="connsiteY19099" fmla="*/ 4191933 h 6857997"/>
              <a:gd name="connsiteX19100" fmla="*/ 5894155 w 8851901"/>
              <a:gd name="connsiteY19100" fmla="*/ 4191933 h 6857997"/>
              <a:gd name="connsiteX19101" fmla="*/ 5899711 w 8851901"/>
              <a:gd name="connsiteY19101" fmla="*/ 4191536 h 6857997"/>
              <a:gd name="connsiteX19102" fmla="*/ 5904473 w 8851901"/>
              <a:gd name="connsiteY19102" fmla="*/ 4191139 h 6857997"/>
              <a:gd name="connsiteX19103" fmla="*/ 5908838 w 8851901"/>
              <a:gd name="connsiteY19103" fmla="*/ 4190346 h 6857997"/>
              <a:gd name="connsiteX19104" fmla="*/ 5918362 w 8851901"/>
              <a:gd name="connsiteY19104" fmla="*/ 4187171 h 6857997"/>
              <a:gd name="connsiteX19105" fmla="*/ 5927093 w 8851901"/>
              <a:gd name="connsiteY19105" fmla="*/ 4183996 h 6857997"/>
              <a:gd name="connsiteX19106" fmla="*/ 5944158 w 8851901"/>
              <a:gd name="connsiteY19106" fmla="*/ 4175662 h 6857997"/>
              <a:gd name="connsiteX19107" fmla="*/ 5946936 w 8851901"/>
              <a:gd name="connsiteY19107" fmla="*/ 4176853 h 6857997"/>
              <a:gd name="connsiteX19108" fmla="*/ 5948920 w 8851901"/>
              <a:gd name="connsiteY19108" fmla="*/ 4178837 h 6857997"/>
              <a:gd name="connsiteX19109" fmla="*/ 5949713 w 8851901"/>
              <a:gd name="connsiteY19109" fmla="*/ 4180821 h 6857997"/>
              <a:gd name="connsiteX19110" fmla="*/ 5950904 w 8851901"/>
              <a:gd name="connsiteY19110" fmla="*/ 4183202 h 6857997"/>
              <a:gd name="connsiteX19111" fmla="*/ 5951698 w 8851901"/>
              <a:gd name="connsiteY19111" fmla="*/ 4185980 h 6857997"/>
              <a:gd name="connsiteX19112" fmla="*/ 5951698 w 8851901"/>
              <a:gd name="connsiteY19112" fmla="*/ 4187568 h 6857997"/>
              <a:gd name="connsiteX19113" fmla="*/ 5952491 w 8851901"/>
              <a:gd name="connsiteY19113" fmla="*/ 4193124 h 6857997"/>
              <a:gd name="connsiteX19114" fmla="*/ 5952888 w 8851901"/>
              <a:gd name="connsiteY19114" fmla="*/ 4197886 h 6857997"/>
              <a:gd name="connsiteX19115" fmla="*/ 5953285 w 8851901"/>
              <a:gd name="connsiteY19115" fmla="*/ 4199870 h 6857997"/>
              <a:gd name="connsiteX19116" fmla="*/ 5954078 w 8851901"/>
              <a:gd name="connsiteY19116" fmla="*/ 4202251 h 6857997"/>
              <a:gd name="connsiteX19117" fmla="*/ 5955269 w 8851901"/>
              <a:gd name="connsiteY19117" fmla="*/ 4204235 h 6857997"/>
              <a:gd name="connsiteX19118" fmla="*/ 5957253 w 8851901"/>
              <a:gd name="connsiteY19118" fmla="*/ 4206220 h 6857997"/>
              <a:gd name="connsiteX19119" fmla="*/ 5959238 w 8851901"/>
              <a:gd name="connsiteY19119" fmla="*/ 4208204 h 6857997"/>
              <a:gd name="connsiteX19120" fmla="*/ 5962412 w 8851901"/>
              <a:gd name="connsiteY19120" fmla="*/ 4208997 h 6857997"/>
              <a:gd name="connsiteX19121" fmla="*/ 5967968 w 8851901"/>
              <a:gd name="connsiteY19121" fmla="*/ 4198283 h 6857997"/>
              <a:gd name="connsiteX19122" fmla="*/ 5973920 w 8851901"/>
              <a:gd name="connsiteY19122" fmla="*/ 4188361 h 6857997"/>
              <a:gd name="connsiteX19123" fmla="*/ 5979476 w 8851901"/>
              <a:gd name="connsiteY19123" fmla="*/ 4179631 h 6857997"/>
              <a:gd name="connsiteX19124" fmla="*/ 5986223 w 8851901"/>
              <a:gd name="connsiteY19124" fmla="*/ 4171297 h 6857997"/>
              <a:gd name="connsiteX19125" fmla="*/ 5989794 w 8851901"/>
              <a:gd name="connsiteY19125" fmla="*/ 4167328 h 6857997"/>
              <a:gd name="connsiteX19126" fmla="*/ 5993366 w 8851901"/>
              <a:gd name="connsiteY19126" fmla="*/ 4163757 h 6857997"/>
              <a:gd name="connsiteX19127" fmla="*/ 5996938 w 8851901"/>
              <a:gd name="connsiteY19127" fmla="*/ 4160582 h 6857997"/>
              <a:gd name="connsiteX19128" fmla="*/ 6001700 w 8851901"/>
              <a:gd name="connsiteY19128" fmla="*/ 4157407 h 6857997"/>
              <a:gd name="connsiteX19129" fmla="*/ 6005272 w 8851901"/>
              <a:gd name="connsiteY19129" fmla="*/ 4154629 h 6857997"/>
              <a:gd name="connsiteX19130" fmla="*/ 6010430 w 8851901"/>
              <a:gd name="connsiteY19130" fmla="*/ 4152248 h 6857997"/>
              <a:gd name="connsiteX19131" fmla="*/ 6015192 w 8851901"/>
              <a:gd name="connsiteY19131" fmla="*/ 4149867 h 6857997"/>
              <a:gd name="connsiteX19132" fmla="*/ 6020352 w 8851901"/>
              <a:gd name="connsiteY19132" fmla="*/ 4147883 h 6857997"/>
              <a:gd name="connsiteX19133" fmla="*/ 6023130 w 8851901"/>
              <a:gd name="connsiteY19133" fmla="*/ 4152645 h 6857997"/>
              <a:gd name="connsiteX19134" fmla="*/ 6023526 w 8851901"/>
              <a:gd name="connsiteY19134" fmla="*/ 4154629 h 6857997"/>
              <a:gd name="connsiteX19135" fmla="*/ 6023526 w 8851901"/>
              <a:gd name="connsiteY19135" fmla="*/ 4156216 h 6857997"/>
              <a:gd name="connsiteX19136" fmla="*/ 6023130 w 8851901"/>
              <a:gd name="connsiteY19136" fmla="*/ 4157407 h 6857997"/>
              <a:gd name="connsiteX19137" fmla="*/ 6022336 w 8851901"/>
              <a:gd name="connsiteY19137" fmla="*/ 4158994 h 6857997"/>
              <a:gd name="connsiteX19138" fmla="*/ 6020352 w 8851901"/>
              <a:gd name="connsiteY19138" fmla="*/ 4160979 h 6857997"/>
              <a:gd name="connsiteX19139" fmla="*/ 6018367 w 8851901"/>
              <a:gd name="connsiteY19139" fmla="*/ 4162963 h 6857997"/>
              <a:gd name="connsiteX19140" fmla="*/ 6016780 w 8851901"/>
              <a:gd name="connsiteY19140" fmla="*/ 4165344 h 6857997"/>
              <a:gd name="connsiteX19141" fmla="*/ 6015589 w 8851901"/>
              <a:gd name="connsiteY19141" fmla="*/ 4166931 h 6857997"/>
              <a:gd name="connsiteX19142" fmla="*/ 6014796 w 8851901"/>
              <a:gd name="connsiteY19142" fmla="*/ 4168916 h 6857997"/>
              <a:gd name="connsiteX19143" fmla="*/ 6014002 w 8851901"/>
              <a:gd name="connsiteY19143" fmla="*/ 4170503 h 6857997"/>
              <a:gd name="connsiteX19144" fmla="*/ 6014002 w 8851901"/>
              <a:gd name="connsiteY19144" fmla="*/ 4173678 h 6857997"/>
              <a:gd name="connsiteX19145" fmla="*/ 6016780 w 8851901"/>
              <a:gd name="connsiteY19145" fmla="*/ 4174472 h 6857997"/>
              <a:gd name="connsiteX19146" fmla="*/ 6018367 w 8851901"/>
              <a:gd name="connsiteY19146" fmla="*/ 4175662 h 6857997"/>
              <a:gd name="connsiteX19147" fmla="*/ 6019954 w 8851901"/>
              <a:gd name="connsiteY19147" fmla="*/ 4176853 h 6857997"/>
              <a:gd name="connsiteX19148" fmla="*/ 6021145 w 8851901"/>
              <a:gd name="connsiteY19148" fmla="*/ 4178440 h 6857997"/>
              <a:gd name="connsiteX19149" fmla="*/ 6023130 w 8851901"/>
              <a:gd name="connsiteY19149" fmla="*/ 4182012 h 6857997"/>
              <a:gd name="connsiteX19150" fmla="*/ 6024320 w 8851901"/>
              <a:gd name="connsiteY19150" fmla="*/ 4185187 h 6857997"/>
              <a:gd name="connsiteX19151" fmla="*/ 6025907 w 8851901"/>
              <a:gd name="connsiteY19151" fmla="*/ 4188758 h 6857997"/>
              <a:gd name="connsiteX19152" fmla="*/ 6027892 w 8851901"/>
              <a:gd name="connsiteY19152" fmla="*/ 4191536 h 6857997"/>
              <a:gd name="connsiteX19153" fmla="*/ 6028685 w 8851901"/>
              <a:gd name="connsiteY19153" fmla="*/ 4193124 h 6857997"/>
              <a:gd name="connsiteX19154" fmla="*/ 6030272 w 8851901"/>
              <a:gd name="connsiteY19154" fmla="*/ 4194711 h 6857997"/>
              <a:gd name="connsiteX19155" fmla="*/ 6032256 w 8851901"/>
              <a:gd name="connsiteY19155" fmla="*/ 4195901 h 6857997"/>
              <a:gd name="connsiteX19156" fmla="*/ 6034638 w 8851901"/>
              <a:gd name="connsiteY19156" fmla="*/ 4197092 h 6857997"/>
              <a:gd name="connsiteX19157" fmla="*/ 6036622 w 8851901"/>
              <a:gd name="connsiteY19157" fmla="*/ 4189155 h 6857997"/>
              <a:gd name="connsiteX19158" fmla="*/ 6039003 w 8851901"/>
              <a:gd name="connsiteY19158" fmla="*/ 4182012 h 6857997"/>
              <a:gd name="connsiteX19159" fmla="*/ 6042574 w 8851901"/>
              <a:gd name="connsiteY19159" fmla="*/ 4175662 h 6857997"/>
              <a:gd name="connsiteX19160" fmla="*/ 6044559 w 8851901"/>
              <a:gd name="connsiteY19160" fmla="*/ 4172487 h 6857997"/>
              <a:gd name="connsiteX19161" fmla="*/ 6046146 w 8851901"/>
              <a:gd name="connsiteY19161" fmla="*/ 4170106 h 6857997"/>
              <a:gd name="connsiteX19162" fmla="*/ 6048924 w 8851901"/>
              <a:gd name="connsiteY19162" fmla="*/ 4168122 h 6857997"/>
              <a:gd name="connsiteX19163" fmla="*/ 6051305 w 8851901"/>
              <a:gd name="connsiteY19163" fmla="*/ 4166931 h 6857997"/>
              <a:gd name="connsiteX19164" fmla="*/ 6053686 w 8851901"/>
              <a:gd name="connsiteY19164" fmla="*/ 4165741 h 6857997"/>
              <a:gd name="connsiteX19165" fmla="*/ 6056068 w 8851901"/>
              <a:gd name="connsiteY19165" fmla="*/ 4164947 h 6857997"/>
              <a:gd name="connsiteX19166" fmla="*/ 6058845 w 8851901"/>
              <a:gd name="connsiteY19166" fmla="*/ 4164947 h 6857997"/>
              <a:gd name="connsiteX19167" fmla="*/ 6062020 w 8851901"/>
              <a:gd name="connsiteY19167" fmla="*/ 4165344 h 6857997"/>
              <a:gd name="connsiteX19168" fmla="*/ 6065194 w 8851901"/>
              <a:gd name="connsiteY19168" fmla="*/ 4166138 h 6857997"/>
              <a:gd name="connsiteX19169" fmla="*/ 6068766 w 8851901"/>
              <a:gd name="connsiteY19169" fmla="*/ 4168122 h 6857997"/>
              <a:gd name="connsiteX19170" fmla="*/ 6066782 w 8851901"/>
              <a:gd name="connsiteY19170" fmla="*/ 4169709 h 6857997"/>
              <a:gd name="connsiteX19171" fmla="*/ 6064004 w 8851901"/>
              <a:gd name="connsiteY19171" fmla="*/ 4170503 h 6857997"/>
              <a:gd name="connsiteX19172" fmla="*/ 6060830 w 8851901"/>
              <a:gd name="connsiteY19172" fmla="*/ 4172090 h 6857997"/>
              <a:gd name="connsiteX19173" fmla="*/ 6058052 w 8851901"/>
              <a:gd name="connsiteY19173" fmla="*/ 4174075 h 6857997"/>
              <a:gd name="connsiteX19174" fmla="*/ 6055670 w 8851901"/>
              <a:gd name="connsiteY19174" fmla="*/ 4176059 h 6857997"/>
              <a:gd name="connsiteX19175" fmla="*/ 6055274 w 8851901"/>
              <a:gd name="connsiteY19175" fmla="*/ 4177646 h 6857997"/>
              <a:gd name="connsiteX19176" fmla="*/ 6054480 w 8851901"/>
              <a:gd name="connsiteY19176" fmla="*/ 4178837 h 6857997"/>
              <a:gd name="connsiteX19177" fmla="*/ 6054480 w 8851901"/>
              <a:gd name="connsiteY19177" fmla="*/ 4180424 h 6857997"/>
              <a:gd name="connsiteX19178" fmla="*/ 6055274 w 8851901"/>
              <a:gd name="connsiteY19178" fmla="*/ 4182409 h 6857997"/>
              <a:gd name="connsiteX19179" fmla="*/ 6056464 w 8851901"/>
              <a:gd name="connsiteY19179" fmla="*/ 4184393 h 6857997"/>
              <a:gd name="connsiteX19180" fmla="*/ 6058052 w 8851901"/>
              <a:gd name="connsiteY19180" fmla="*/ 4186377 h 6857997"/>
              <a:gd name="connsiteX19181" fmla="*/ 6069560 w 8851901"/>
              <a:gd name="connsiteY19181" fmla="*/ 4182409 h 6857997"/>
              <a:gd name="connsiteX19182" fmla="*/ 6075512 w 8851901"/>
              <a:gd name="connsiteY19182" fmla="*/ 4180424 h 6857997"/>
              <a:gd name="connsiteX19183" fmla="*/ 6081068 w 8851901"/>
              <a:gd name="connsiteY19183" fmla="*/ 4176853 h 6857997"/>
              <a:gd name="connsiteX19184" fmla="*/ 6083450 w 8851901"/>
              <a:gd name="connsiteY19184" fmla="*/ 4175662 h 6857997"/>
              <a:gd name="connsiteX19185" fmla="*/ 6085830 w 8851901"/>
              <a:gd name="connsiteY19185" fmla="*/ 4173678 h 6857997"/>
              <a:gd name="connsiteX19186" fmla="*/ 6088212 w 8851901"/>
              <a:gd name="connsiteY19186" fmla="*/ 4171297 h 6857997"/>
              <a:gd name="connsiteX19187" fmla="*/ 6090196 w 8851901"/>
              <a:gd name="connsiteY19187" fmla="*/ 4168122 h 6857997"/>
              <a:gd name="connsiteX19188" fmla="*/ 6092180 w 8851901"/>
              <a:gd name="connsiteY19188" fmla="*/ 4165344 h 6857997"/>
              <a:gd name="connsiteX19189" fmla="*/ 6094164 w 8851901"/>
              <a:gd name="connsiteY19189" fmla="*/ 4161772 h 6857997"/>
              <a:gd name="connsiteX19190" fmla="*/ 6095355 w 8851901"/>
              <a:gd name="connsiteY19190" fmla="*/ 4158201 h 6857997"/>
              <a:gd name="connsiteX19191" fmla="*/ 6096546 w 8851901"/>
              <a:gd name="connsiteY19191" fmla="*/ 4153438 h 6857997"/>
              <a:gd name="connsiteX19192" fmla="*/ 6100117 w 8851901"/>
              <a:gd name="connsiteY19192" fmla="*/ 4155423 h 6857997"/>
              <a:gd name="connsiteX19193" fmla="*/ 6102895 w 8851901"/>
              <a:gd name="connsiteY19193" fmla="*/ 4157407 h 6857997"/>
              <a:gd name="connsiteX19194" fmla="*/ 6104879 w 8851901"/>
              <a:gd name="connsiteY19194" fmla="*/ 4160582 h 6857997"/>
              <a:gd name="connsiteX19195" fmla="*/ 6106863 w 8851901"/>
              <a:gd name="connsiteY19195" fmla="*/ 4162963 h 6857997"/>
              <a:gd name="connsiteX19196" fmla="*/ 6108848 w 8851901"/>
              <a:gd name="connsiteY19196" fmla="*/ 4165344 h 6857997"/>
              <a:gd name="connsiteX19197" fmla="*/ 6111228 w 8851901"/>
              <a:gd name="connsiteY19197" fmla="*/ 4167725 h 6857997"/>
              <a:gd name="connsiteX19198" fmla="*/ 6114006 w 8851901"/>
              <a:gd name="connsiteY19198" fmla="*/ 4169709 h 6857997"/>
              <a:gd name="connsiteX19199" fmla="*/ 6118372 w 8851901"/>
              <a:gd name="connsiteY19199" fmla="*/ 4171297 h 6857997"/>
              <a:gd name="connsiteX19200" fmla="*/ 6119959 w 8851901"/>
              <a:gd name="connsiteY19200" fmla="*/ 4168916 h 6857997"/>
              <a:gd name="connsiteX19201" fmla="*/ 6121944 w 8851901"/>
              <a:gd name="connsiteY19201" fmla="*/ 4166138 h 6857997"/>
              <a:gd name="connsiteX19202" fmla="*/ 6125118 w 8851901"/>
              <a:gd name="connsiteY19202" fmla="*/ 4163360 h 6857997"/>
              <a:gd name="connsiteX19203" fmla="*/ 6129086 w 8851901"/>
              <a:gd name="connsiteY19203" fmla="*/ 4160979 h 6857997"/>
              <a:gd name="connsiteX19204" fmla="*/ 6132261 w 8851901"/>
              <a:gd name="connsiteY19204" fmla="*/ 4158201 h 6857997"/>
              <a:gd name="connsiteX19205" fmla="*/ 6133452 w 8851901"/>
              <a:gd name="connsiteY19205" fmla="*/ 4156613 h 6857997"/>
              <a:gd name="connsiteX19206" fmla="*/ 6135039 w 8851901"/>
              <a:gd name="connsiteY19206" fmla="*/ 4155026 h 6857997"/>
              <a:gd name="connsiteX19207" fmla="*/ 6135436 w 8851901"/>
              <a:gd name="connsiteY19207" fmla="*/ 4152645 h 6857997"/>
              <a:gd name="connsiteX19208" fmla="*/ 6135833 w 8851901"/>
              <a:gd name="connsiteY19208" fmla="*/ 4150264 h 6857997"/>
              <a:gd name="connsiteX19209" fmla="*/ 6136626 w 8851901"/>
              <a:gd name="connsiteY19209" fmla="*/ 4147486 h 6857997"/>
              <a:gd name="connsiteX19210" fmla="*/ 6135833 w 8851901"/>
              <a:gd name="connsiteY19210" fmla="*/ 4143914 h 6857997"/>
              <a:gd name="connsiteX19211" fmla="*/ 6135436 w 8851901"/>
              <a:gd name="connsiteY19211" fmla="*/ 4139549 h 6857997"/>
              <a:gd name="connsiteX19212" fmla="*/ 6133848 w 8851901"/>
              <a:gd name="connsiteY19212" fmla="*/ 4133993 h 6857997"/>
              <a:gd name="connsiteX19213" fmla="*/ 6140198 w 8851901"/>
              <a:gd name="connsiteY19213" fmla="*/ 4136771 h 6857997"/>
              <a:gd name="connsiteX19214" fmla="*/ 6145754 w 8851901"/>
              <a:gd name="connsiteY19214" fmla="*/ 4137564 h 6857997"/>
              <a:gd name="connsiteX19215" fmla="*/ 6150913 w 8851901"/>
              <a:gd name="connsiteY19215" fmla="*/ 4137961 h 6857997"/>
              <a:gd name="connsiteX19216" fmla="*/ 6155675 w 8851901"/>
              <a:gd name="connsiteY19216" fmla="*/ 4137564 h 6857997"/>
              <a:gd name="connsiteX19217" fmla="*/ 6159246 w 8851901"/>
              <a:gd name="connsiteY19217" fmla="*/ 4136771 h 6857997"/>
              <a:gd name="connsiteX19218" fmla="*/ 6163215 w 8851901"/>
              <a:gd name="connsiteY19218" fmla="*/ 4134787 h 6857997"/>
              <a:gd name="connsiteX19219" fmla="*/ 6166786 w 8851901"/>
              <a:gd name="connsiteY19219" fmla="*/ 4132802 h 6857997"/>
              <a:gd name="connsiteX19220" fmla="*/ 6169962 w 8851901"/>
              <a:gd name="connsiteY19220" fmla="*/ 4129627 h 6857997"/>
              <a:gd name="connsiteX19221" fmla="*/ 6176311 w 8851901"/>
              <a:gd name="connsiteY19221" fmla="*/ 4124072 h 6857997"/>
              <a:gd name="connsiteX19222" fmla="*/ 6182264 w 8851901"/>
              <a:gd name="connsiteY19222" fmla="*/ 4116928 h 6857997"/>
              <a:gd name="connsiteX19223" fmla="*/ 6188613 w 8851901"/>
              <a:gd name="connsiteY19223" fmla="*/ 4110579 h 6857997"/>
              <a:gd name="connsiteX19224" fmla="*/ 6192184 w 8851901"/>
              <a:gd name="connsiteY19224" fmla="*/ 4108197 h 6857997"/>
              <a:gd name="connsiteX19225" fmla="*/ 6195360 w 8851901"/>
              <a:gd name="connsiteY19225" fmla="*/ 4105816 h 6857997"/>
              <a:gd name="connsiteX19226" fmla="*/ 6195360 w 8851901"/>
              <a:gd name="connsiteY19226" fmla="*/ 4103832 h 6857997"/>
              <a:gd name="connsiteX19227" fmla="*/ 6194962 w 8851901"/>
              <a:gd name="connsiteY19227" fmla="*/ 4101848 h 6857997"/>
              <a:gd name="connsiteX19228" fmla="*/ 6193375 w 8851901"/>
              <a:gd name="connsiteY19228" fmla="*/ 4100657 h 6857997"/>
              <a:gd name="connsiteX19229" fmla="*/ 6192184 w 8851901"/>
              <a:gd name="connsiteY19229" fmla="*/ 4099070 h 6857997"/>
              <a:gd name="connsiteX19230" fmla="*/ 6188216 w 8851901"/>
              <a:gd name="connsiteY19230" fmla="*/ 4097086 h 6857997"/>
              <a:gd name="connsiteX19231" fmla="*/ 6184248 w 8851901"/>
              <a:gd name="connsiteY19231" fmla="*/ 4095101 h 6857997"/>
              <a:gd name="connsiteX19232" fmla="*/ 6179882 w 8851901"/>
              <a:gd name="connsiteY19232" fmla="*/ 4093117 h 6857997"/>
              <a:gd name="connsiteX19233" fmla="*/ 6178295 w 8851901"/>
              <a:gd name="connsiteY19233" fmla="*/ 4092323 h 6857997"/>
              <a:gd name="connsiteX19234" fmla="*/ 6177104 w 8851901"/>
              <a:gd name="connsiteY19234" fmla="*/ 4090736 h 6857997"/>
              <a:gd name="connsiteX19235" fmla="*/ 6176311 w 8851901"/>
              <a:gd name="connsiteY19235" fmla="*/ 4089149 h 6857997"/>
              <a:gd name="connsiteX19236" fmla="*/ 6175914 w 8851901"/>
              <a:gd name="connsiteY19236" fmla="*/ 4087164 h 6857997"/>
              <a:gd name="connsiteX19237" fmla="*/ 6176311 w 8851901"/>
              <a:gd name="connsiteY19237" fmla="*/ 4084783 h 6857997"/>
              <a:gd name="connsiteX19238" fmla="*/ 6177502 w 8851901"/>
              <a:gd name="connsiteY19238" fmla="*/ 4082005 h 6857997"/>
              <a:gd name="connsiteX19239" fmla="*/ 6180280 w 8851901"/>
              <a:gd name="connsiteY19239" fmla="*/ 4082402 h 6857997"/>
              <a:gd name="connsiteX19240" fmla="*/ 6183851 w 8851901"/>
              <a:gd name="connsiteY19240" fmla="*/ 4083593 h 6857997"/>
              <a:gd name="connsiteX19241" fmla="*/ 6186232 w 8851901"/>
              <a:gd name="connsiteY19241" fmla="*/ 4084783 h 6857997"/>
              <a:gd name="connsiteX19242" fmla="*/ 6188613 w 8851901"/>
              <a:gd name="connsiteY19242" fmla="*/ 4086768 h 6857997"/>
              <a:gd name="connsiteX19243" fmla="*/ 6190597 w 8851901"/>
              <a:gd name="connsiteY19243" fmla="*/ 4088752 h 6857997"/>
              <a:gd name="connsiteX19244" fmla="*/ 6192582 w 8851901"/>
              <a:gd name="connsiteY19244" fmla="*/ 4091927 h 6857997"/>
              <a:gd name="connsiteX19245" fmla="*/ 6195756 w 8851901"/>
              <a:gd name="connsiteY19245" fmla="*/ 4096689 h 6857997"/>
              <a:gd name="connsiteX19246" fmla="*/ 6199328 w 8851901"/>
              <a:gd name="connsiteY19246" fmla="*/ 4101451 h 6857997"/>
              <a:gd name="connsiteX19247" fmla="*/ 6200915 w 8851901"/>
              <a:gd name="connsiteY19247" fmla="*/ 4103038 h 6857997"/>
              <a:gd name="connsiteX19248" fmla="*/ 6202106 w 8851901"/>
              <a:gd name="connsiteY19248" fmla="*/ 4104229 h 6857997"/>
              <a:gd name="connsiteX19249" fmla="*/ 6203693 w 8851901"/>
              <a:gd name="connsiteY19249" fmla="*/ 4105420 h 6857997"/>
              <a:gd name="connsiteX19250" fmla="*/ 6205678 w 8851901"/>
              <a:gd name="connsiteY19250" fmla="*/ 4105023 h 6857997"/>
              <a:gd name="connsiteX19251" fmla="*/ 6207662 w 8851901"/>
              <a:gd name="connsiteY19251" fmla="*/ 4104229 h 6857997"/>
              <a:gd name="connsiteX19252" fmla="*/ 6209646 w 8851901"/>
              <a:gd name="connsiteY19252" fmla="*/ 4102642 h 6857997"/>
              <a:gd name="connsiteX19253" fmla="*/ 6206471 w 8851901"/>
              <a:gd name="connsiteY19253" fmla="*/ 4097483 h 6857997"/>
              <a:gd name="connsiteX19254" fmla="*/ 6203693 w 8851901"/>
              <a:gd name="connsiteY19254" fmla="*/ 4092323 h 6857997"/>
              <a:gd name="connsiteX19255" fmla="*/ 6201709 w 8851901"/>
              <a:gd name="connsiteY19255" fmla="*/ 4085974 h 6857997"/>
              <a:gd name="connsiteX19256" fmla="*/ 6200915 w 8851901"/>
              <a:gd name="connsiteY19256" fmla="*/ 4080418 h 6857997"/>
              <a:gd name="connsiteX19257" fmla="*/ 6200915 w 8851901"/>
              <a:gd name="connsiteY19257" fmla="*/ 4077640 h 6857997"/>
              <a:gd name="connsiteX19258" fmla="*/ 6201312 w 8851901"/>
              <a:gd name="connsiteY19258" fmla="*/ 4075656 h 6857997"/>
              <a:gd name="connsiteX19259" fmla="*/ 6202106 w 8851901"/>
              <a:gd name="connsiteY19259" fmla="*/ 4073671 h 6857997"/>
              <a:gd name="connsiteX19260" fmla="*/ 6203296 w 8851901"/>
              <a:gd name="connsiteY19260" fmla="*/ 4072878 h 6857997"/>
              <a:gd name="connsiteX19261" fmla="*/ 6205280 w 8851901"/>
              <a:gd name="connsiteY19261" fmla="*/ 4072084 h 6857997"/>
              <a:gd name="connsiteX19262" fmla="*/ 6207662 w 8851901"/>
              <a:gd name="connsiteY19262" fmla="*/ 4072084 h 6857997"/>
              <a:gd name="connsiteX19263" fmla="*/ 6210440 w 8851901"/>
              <a:gd name="connsiteY19263" fmla="*/ 4073275 h 6857997"/>
              <a:gd name="connsiteX19264" fmla="*/ 6214408 w 8851901"/>
              <a:gd name="connsiteY19264" fmla="*/ 4074862 h 6857997"/>
              <a:gd name="connsiteX19265" fmla="*/ 6214408 w 8851901"/>
              <a:gd name="connsiteY19265" fmla="*/ 4081212 h 6857997"/>
              <a:gd name="connsiteX19266" fmla="*/ 6214408 w 8851901"/>
              <a:gd name="connsiteY19266" fmla="*/ 4086768 h 6857997"/>
              <a:gd name="connsiteX19267" fmla="*/ 6214804 w 8851901"/>
              <a:gd name="connsiteY19267" fmla="*/ 4089942 h 6857997"/>
              <a:gd name="connsiteX19268" fmla="*/ 6215995 w 8851901"/>
              <a:gd name="connsiteY19268" fmla="*/ 4092720 h 6857997"/>
              <a:gd name="connsiteX19269" fmla="*/ 6216789 w 8851901"/>
              <a:gd name="connsiteY19269" fmla="*/ 4094705 h 6857997"/>
              <a:gd name="connsiteX19270" fmla="*/ 6218773 w 8851901"/>
              <a:gd name="connsiteY19270" fmla="*/ 4096689 h 6857997"/>
              <a:gd name="connsiteX19271" fmla="*/ 6231076 w 8851901"/>
              <a:gd name="connsiteY19271" fmla="*/ 4093514 h 6857997"/>
              <a:gd name="connsiteX19272" fmla="*/ 6243378 w 8851901"/>
              <a:gd name="connsiteY19272" fmla="*/ 4089942 h 6857997"/>
              <a:gd name="connsiteX19273" fmla="*/ 6254489 w 8851901"/>
              <a:gd name="connsiteY19273" fmla="*/ 4085577 h 6857997"/>
              <a:gd name="connsiteX19274" fmla="*/ 6265204 w 8851901"/>
              <a:gd name="connsiteY19274" fmla="*/ 4080021 h 6857997"/>
              <a:gd name="connsiteX19275" fmla="*/ 6275918 w 8851901"/>
              <a:gd name="connsiteY19275" fmla="*/ 4073671 h 6857997"/>
              <a:gd name="connsiteX19276" fmla="*/ 6286236 w 8851901"/>
              <a:gd name="connsiteY19276" fmla="*/ 4066925 h 6857997"/>
              <a:gd name="connsiteX19277" fmla="*/ 6295761 w 8851901"/>
              <a:gd name="connsiteY19277" fmla="*/ 4059385 h 6857997"/>
              <a:gd name="connsiteX19278" fmla="*/ 6304888 w 8851901"/>
              <a:gd name="connsiteY19278" fmla="*/ 4051845 h 6857997"/>
              <a:gd name="connsiteX19279" fmla="*/ 6306476 w 8851901"/>
              <a:gd name="connsiteY19279" fmla="*/ 4053829 h 6857997"/>
              <a:gd name="connsiteX19280" fmla="*/ 6309650 w 8851901"/>
              <a:gd name="connsiteY19280" fmla="*/ 4056210 h 6857997"/>
              <a:gd name="connsiteX19281" fmla="*/ 6319174 w 8851901"/>
              <a:gd name="connsiteY19281" fmla="*/ 4053432 h 6857997"/>
              <a:gd name="connsiteX19282" fmla="*/ 6331080 w 8851901"/>
              <a:gd name="connsiteY19282" fmla="*/ 4049860 h 6857997"/>
              <a:gd name="connsiteX19283" fmla="*/ 6342588 w 8851901"/>
              <a:gd name="connsiteY19283" fmla="*/ 4045495 h 6857997"/>
              <a:gd name="connsiteX19284" fmla="*/ 6348541 w 8851901"/>
              <a:gd name="connsiteY19284" fmla="*/ 4043114 h 6857997"/>
              <a:gd name="connsiteX19285" fmla="*/ 6354097 w 8851901"/>
              <a:gd name="connsiteY19285" fmla="*/ 4040733 h 6857997"/>
              <a:gd name="connsiteX19286" fmla="*/ 6359256 w 8851901"/>
              <a:gd name="connsiteY19286" fmla="*/ 4037558 h 6857997"/>
              <a:gd name="connsiteX19287" fmla="*/ 6363621 w 8851901"/>
              <a:gd name="connsiteY19287" fmla="*/ 4034383 h 6857997"/>
              <a:gd name="connsiteX19288" fmla="*/ 6367589 w 8851901"/>
              <a:gd name="connsiteY19288" fmla="*/ 4030812 h 6857997"/>
              <a:gd name="connsiteX19289" fmla="*/ 6370367 w 8851901"/>
              <a:gd name="connsiteY19289" fmla="*/ 4027240 h 6857997"/>
              <a:gd name="connsiteX19290" fmla="*/ 6372352 w 8851901"/>
              <a:gd name="connsiteY19290" fmla="*/ 4023668 h 6857997"/>
              <a:gd name="connsiteX19291" fmla="*/ 6372748 w 8851901"/>
              <a:gd name="connsiteY19291" fmla="*/ 4020890 h 6857997"/>
              <a:gd name="connsiteX19292" fmla="*/ 6373145 w 8851901"/>
              <a:gd name="connsiteY19292" fmla="*/ 4019303 h 6857997"/>
              <a:gd name="connsiteX19293" fmla="*/ 6373145 w 8851901"/>
              <a:gd name="connsiteY19293" fmla="*/ 4017319 h 6857997"/>
              <a:gd name="connsiteX19294" fmla="*/ 6372748 w 8851901"/>
              <a:gd name="connsiteY19294" fmla="*/ 4014938 h 6857997"/>
              <a:gd name="connsiteX19295" fmla="*/ 6372352 w 8851901"/>
              <a:gd name="connsiteY19295" fmla="*/ 4012160 h 6857997"/>
              <a:gd name="connsiteX19296" fmla="*/ 6370764 w 8851901"/>
              <a:gd name="connsiteY19296" fmla="*/ 4009778 h 6857997"/>
              <a:gd name="connsiteX19297" fmla="*/ 6374336 w 8851901"/>
              <a:gd name="connsiteY19297" fmla="*/ 4011366 h 6857997"/>
              <a:gd name="connsiteX19298" fmla="*/ 6376717 w 8851901"/>
              <a:gd name="connsiteY19298" fmla="*/ 4011763 h 6857997"/>
              <a:gd name="connsiteX19299" fmla="*/ 6378701 w 8851901"/>
              <a:gd name="connsiteY19299" fmla="*/ 4011366 h 6857997"/>
              <a:gd name="connsiteX19300" fmla="*/ 6380288 w 8851901"/>
              <a:gd name="connsiteY19300" fmla="*/ 4010175 h 6857997"/>
              <a:gd name="connsiteX19301" fmla="*/ 6382670 w 8851901"/>
              <a:gd name="connsiteY19301" fmla="*/ 4007397 h 6857997"/>
              <a:gd name="connsiteX19302" fmla="*/ 6383860 w 8851901"/>
              <a:gd name="connsiteY19302" fmla="*/ 4006604 h 6857997"/>
              <a:gd name="connsiteX19303" fmla="*/ 6385447 w 8851901"/>
              <a:gd name="connsiteY19303" fmla="*/ 4005413 h 6857997"/>
              <a:gd name="connsiteX19304" fmla="*/ 6385844 w 8851901"/>
              <a:gd name="connsiteY19304" fmla="*/ 4011366 h 6857997"/>
              <a:gd name="connsiteX19305" fmla="*/ 6386638 w 8851901"/>
              <a:gd name="connsiteY19305" fmla="*/ 4014144 h 6857997"/>
              <a:gd name="connsiteX19306" fmla="*/ 6387035 w 8851901"/>
              <a:gd name="connsiteY19306" fmla="*/ 4017319 h 6857997"/>
              <a:gd name="connsiteX19307" fmla="*/ 6388225 w 8851901"/>
              <a:gd name="connsiteY19307" fmla="*/ 4019700 h 6857997"/>
              <a:gd name="connsiteX19308" fmla="*/ 6389813 w 8851901"/>
              <a:gd name="connsiteY19308" fmla="*/ 4021684 h 6857997"/>
              <a:gd name="connsiteX19309" fmla="*/ 6392194 w 8851901"/>
              <a:gd name="connsiteY19309" fmla="*/ 4022875 h 6857997"/>
              <a:gd name="connsiteX19310" fmla="*/ 6395765 w 8851901"/>
              <a:gd name="connsiteY19310" fmla="*/ 4024065 h 6857997"/>
              <a:gd name="connsiteX19311" fmla="*/ 6395369 w 8851901"/>
              <a:gd name="connsiteY19311" fmla="*/ 4020493 h 6857997"/>
              <a:gd name="connsiteX19312" fmla="*/ 6394575 w 8851901"/>
              <a:gd name="connsiteY19312" fmla="*/ 4017716 h 6857997"/>
              <a:gd name="connsiteX19313" fmla="*/ 6394575 w 8851901"/>
              <a:gd name="connsiteY19313" fmla="*/ 4015334 h 6857997"/>
              <a:gd name="connsiteX19314" fmla="*/ 6395369 w 8851901"/>
              <a:gd name="connsiteY19314" fmla="*/ 4013747 h 6857997"/>
              <a:gd name="connsiteX19315" fmla="*/ 6396162 w 8851901"/>
              <a:gd name="connsiteY19315" fmla="*/ 4012953 h 6857997"/>
              <a:gd name="connsiteX19316" fmla="*/ 6397750 w 8851901"/>
              <a:gd name="connsiteY19316" fmla="*/ 4011763 h 6857997"/>
              <a:gd name="connsiteX19317" fmla="*/ 6400527 w 8851901"/>
              <a:gd name="connsiteY19317" fmla="*/ 4010969 h 6857997"/>
              <a:gd name="connsiteX19318" fmla="*/ 6402909 w 8851901"/>
              <a:gd name="connsiteY19318" fmla="*/ 4009382 h 6857997"/>
              <a:gd name="connsiteX19319" fmla="*/ 6404496 w 8851901"/>
              <a:gd name="connsiteY19319" fmla="*/ 4008588 h 6857997"/>
              <a:gd name="connsiteX19320" fmla="*/ 6405290 w 8851901"/>
              <a:gd name="connsiteY19320" fmla="*/ 4007397 h 6857997"/>
              <a:gd name="connsiteX19321" fmla="*/ 6406083 w 8851901"/>
              <a:gd name="connsiteY19321" fmla="*/ 4005413 h 6857997"/>
              <a:gd name="connsiteX19322" fmla="*/ 6406083 w 8851901"/>
              <a:gd name="connsiteY19322" fmla="*/ 4003429 h 6857997"/>
              <a:gd name="connsiteX19323" fmla="*/ 6405290 w 8851901"/>
              <a:gd name="connsiteY19323" fmla="*/ 4000651 h 6857997"/>
              <a:gd name="connsiteX19324" fmla="*/ 6404496 w 8851901"/>
              <a:gd name="connsiteY19324" fmla="*/ 3996682 h 6857997"/>
              <a:gd name="connsiteX19325" fmla="*/ 6399734 w 8851901"/>
              <a:gd name="connsiteY19325" fmla="*/ 3997873 h 6857997"/>
              <a:gd name="connsiteX19326" fmla="*/ 6395369 w 8851901"/>
              <a:gd name="connsiteY19326" fmla="*/ 3998667 h 6857997"/>
              <a:gd name="connsiteX19327" fmla="*/ 6390210 w 8851901"/>
              <a:gd name="connsiteY19327" fmla="*/ 4000254 h 6857997"/>
              <a:gd name="connsiteX19328" fmla="*/ 6385447 w 8851901"/>
              <a:gd name="connsiteY19328" fmla="*/ 4000651 h 6857997"/>
              <a:gd name="connsiteX19329" fmla="*/ 6385844 w 8851901"/>
              <a:gd name="connsiteY19329" fmla="*/ 3995889 h 6857997"/>
              <a:gd name="connsiteX19330" fmla="*/ 6386638 w 8851901"/>
              <a:gd name="connsiteY19330" fmla="*/ 3994301 h 6857997"/>
              <a:gd name="connsiteX19331" fmla="*/ 6387432 w 8851901"/>
              <a:gd name="connsiteY19331" fmla="*/ 3992714 h 6857997"/>
              <a:gd name="connsiteX19332" fmla="*/ 6387828 w 8851901"/>
              <a:gd name="connsiteY19332" fmla="*/ 3991920 h 6857997"/>
              <a:gd name="connsiteX19333" fmla="*/ 6389019 w 8851901"/>
              <a:gd name="connsiteY19333" fmla="*/ 3990730 h 6857997"/>
              <a:gd name="connsiteX19334" fmla="*/ 6391400 w 8851901"/>
              <a:gd name="connsiteY19334" fmla="*/ 3990333 h 6857997"/>
              <a:gd name="connsiteX19335" fmla="*/ 6394178 w 8851901"/>
              <a:gd name="connsiteY19335" fmla="*/ 3990333 h 6857997"/>
              <a:gd name="connsiteX19336" fmla="*/ 6397750 w 8851901"/>
              <a:gd name="connsiteY19336" fmla="*/ 3991523 h 6857997"/>
              <a:gd name="connsiteX19337" fmla="*/ 6404496 w 8851901"/>
              <a:gd name="connsiteY19337" fmla="*/ 3994301 h 6857997"/>
              <a:gd name="connsiteX19338" fmla="*/ 6411242 w 8851901"/>
              <a:gd name="connsiteY19338" fmla="*/ 3997079 h 6857997"/>
              <a:gd name="connsiteX19339" fmla="*/ 6414814 w 8851901"/>
              <a:gd name="connsiteY19339" fmla="*/ 3998270 h 6857997"/>
              <a:gd name="connsiteX19340" fmla="*/ 6417592 w 8851901"/>
              <a:gd name="connsiteY19340" fmla="*/ 3998270 h 6857997"/>
              <a:gd name="connsiteX19341" fmla="*/ 6419973 w 8851901"/>
              <a:gd name="connsiteY19341" fmla="*/ 3997873 h 6857997"/>
              <a:gd name="connsiteX19342" fmla="*/ 6421163 w 8851901"/>
              <a:gd name="connsiteY19342" fmla="*/ 3996682 h 6857997"/>
              <a:gd name="connsiteX19343" fmla="*/ 6421957 w 8851901"/>
              <a:gd name="connsiteY19343" fmla="*/ 3995889 h 6857997"/>
              <a:gd name="connsiteX19344" fmla="*/ 6422354 w 8851901"/>
              <a:gd name="connsiteY19344" fmla="*/ 3994301 h 6857997"/>
              <a:gd name="connsiteX19345" fmla="*/ 6423148 w 8851901"/>
              <a:gd name="connsiteY19345" fmla="*/ 3992714 h 6857997"/>
              <a:gd name="connsiteX19346" fmla="*/ 6423785 w 8851901"/>
              <a:gd name="connsiteY19346" fmla="*/ 3988889 h 6857997"/>
              <a:gd name="connsiteX19347" fmla="*/ 6421913 w 8851901"/>
              <a:gd name="connsiteY19347" fmla="*/ 3987389 h 6857997"/>
              <a:gd name="connsiteX19348" fmla="*/ 6420319 w 8851901"/>
              <a:gd name="connsiteY19348" fmla="*/ 3986990 h 6857997"/>
              <a:gd name="connsiteX19349" fmla="*/ 6418724 w 8851901"/>
              <a:gd name="connsiteY19349" fmla="*/ 3986990 h 6857997"/>
              <a:gd name="connsiteX19350" fmla="*/ 6417130 w 8851901"/>
              <a:gd name="connsiteY19350" fmla="*/ 3986990 h 6857997"/>
              <a:gd name="connsiteX19351" fmla="*/ 6414339 w 8851901"/>
              <a:gd name="connsiteY19351" fmla="*/ 3987389 h 6857997"/>
              <a:gd name="connsiteX19352" fmla="*/ 6411549 w 8851901"/>
              <a:gd name="connsiteY19352" fmla="*/ 3988987 h 6857997"/>
              <a:gd name="connsiteX19353" fmla="*/ 6409157 w 8851901"/>
              <a:gd name="connsiteY19353" fmla="*/ 3989386 h 6857997"/>
              <a:gd name="connsiteX19354" fmla="*/ 6408360 w 8851901"/>
              <a:gd name="connsiteY19354" fmla="*/ 3989386 h 6857997"/>
              <a:gd name="connsiteX19355" fmla="*/ 6407164 w 8851901"/>
              <a:gd name="connsiteY19355" fmla="*/ 3989386 h 6857997"/>
              <a:gd name="connsiteX19356" fmla="*/ 6406367 w 8851901"/>
              <a:gd name="connsiteY19356" fmla="*/ 3988587 h 6857997"/>
              <a:gd name="connsiteX19357" fmla="*/ 6405171 w 8851901"/>
              <a:gd name="connsiteY19357" fmla="*/ 3986990 h 6857997"/>
              <a:gd name="connsiteX19358" fmla="*/ 6404374 w 8851901"/>
              <a:gd name="connsiteY19358" fmla="*/ 3984993 h 6857997"/>
              <a:gd name="connsiteX19359" fmla="*/ 6403975 w 8851901"/>
              <a:gd name="connsiteY19359" fmla="*/ 3982597 h 6857997"/>
              <a:gd name="connsiteX19360" fmla="*/ 6409157 w 8851901"/>
              <a:gd name="connsiteY19360" fmla="*/ 3979801 h 6857997"/>
              <a:gd name="connsiteX19361" fmla="*/ 6415137 w 8851901"/>
              <a:gd name="connsiteY19361" fmla="*/ 3976606 h 6857997"/>
              <a:gd name="connsiteX19362" fmla="*/ 6425501 w 8851901"/>
              <a:gd name="connsiteY19362" fmla="*/ 3970216 h 6857997"/>
              <a:gd name="connsiteX19363" fmla="*/ 6435865 w 8851901"/>
              <a:gd name="connsiteY19363" fmla="*/ 3962628 h 6857997"/>
              <a:gd name="connsiteX19364" fmla="*/ 6446628 w 8851901"/>
              <a:gd name="connsiteY19364" fmla="*/ 3954641 h 6857997"/>
              <a:gd name="connsiteX19365" fmla="*/ 6457391 w 8851901"/>
              <a:gd name="connsiteY19365" fmla="*/ 3946653 h 6857997"/>
              <a:gd name="connsiteX19366" fmla="*/ 6468552 w 8851901"/>
              <a:gd name="connsiteY19366" fmla="*/ 3939464 h 6857997"/>
              <a:gd name="connsiteX19367" fmla="*/ 6474532 w 8851901"/>
              <a:gd name="connsiteY19367" fmla="*/ 3935471 h 6857997"/>
              <a:gd name="connsiteX19368" fmla="*/ 6480511 w 8851901"/>
              <a:gd name="connsiteY19368" fmla="*/ 3932276 h 6857997"/>
              <a:gd name="connsiteX19369" fmla="*/ 6487686 w 8851901"/>
              <a:gd name="connsiteY19369" fmla="*/ 3928681 h 6857997"/>
              <a:gd name="connsiteX19370" fmla="*/ 6494463 w 8851901"/>
              <a:gd name="connsiteY19370" fmla="*/ 3925886 h 6857997"/>
              <a:gd name="connsiteX19371" fmla="*/ 6494463 w 8851901"/>
              <a:gd name="connsiteY19371" fmla="*/ 3928681 h 6857997"/>
              <a:gd name="connsiteX19372" fmla="*/ 6494064 w 8851901"/>
              <a:gd name="connsiteY19372" fmla="*/ 3930678 h 6857997"/>
              <a:gd name="connsiteX19373" fmla="*/ 6493267 w 8851901"/>
              <a:gd name="connsiteY19373" fmla="*/ 3933075 h 6857997"/>
              <a:gd name="connsiteX19374" fmla="*/ 6492470 w 8851901"/>
              <a:gd name="connsiteY19374" fmla="*/ 3935071 h 6857997"/>
              <a:gd name="connsiteX19375" fmla="*/ 6489679 w 8851901"/>
              <a:gd name="connsiteY19375" fmla="*/ 3937867 h 6857997"/>
              <a:gd name="connsiteX19376" fmla="*/ 6486490 w 8851901"/>
              <a:gd name="connsiteY19376" fmla="*/ 3941062 h 6857997"/>
              <a:gd name="connsiteX19377" fmla="*/ 6482504 w 8851901"/>
              <a:gd name="connsiteY19377" fmla="*/ 3943458 h 6857997"/>
              <a:gd name="connsiteX19378" fmla="*/ 6478917 w 8851901"/>
              <a:gd name="connsiteY19378" fmla="*/ 3945455 h 6857997"/>
              <a:gd name="connsiteX19379" fmla="*/ 6469748 w 8851901"/>
              <a:gd name="connsiteY19379" fmla="*/ 3948251 h 6857997"/>
              <a:gd name="connsiteX19380" fmla="*/ 6466161 w 8851901"/>
              <a:gd name="connsiteY19380" fmla="*/ 3950248 h 6857997"/>
              <a:gd name="connsiteX19381" fmla="*/ 6462573 w 8851901"/>
              <a:gd name="connsiteY19381" fmla="*/ 3952244 h 6857997"/>
              <a:gd name="connsiteX19382" fmla="*/ 6458985 w 8851901"/>
              <a:gd name="connsiteY19382" fmla="*/ 3954241 h 6857997"/>
              <a:gd name="connsiteX19383" fmla="*/ 6456594 w 8851901"/>
              <a:gd name="connsiteY19383" fmla="*/ 3956637 h 6857997"/>
              <a:gd name="connsiteX19384" fmla="*/ 6455796 w 8851901"/>
              <a:gd name="connsiteY19384" fmla="*/ 3958634 h 6857997"/>
              <a:gd name="connsiteX19385" fmla="*/ 6455398 w 8851901"/>
              <a:gd name="connsiteY19385" fmla="*/ 3960232 h 6857997"/>
              <a:gd name="connsiteX19386" fmla="*/ 6454600 w 8851901"/>
              <a:gd name="connsiteY19386" fmla="*/ 3961829 h 6857997"/>
              <a:gd name="connsiteX19387" fmla="*/ 6454600 w 8851901"/>
              <a:gd name="connsiteY19387" fmla="*/ 3963826 h 6857997"/>
              <a:gd name="connsiteX19388" fmla="*/ 6454600 w 8851901"/>
              <a:gd name="connsiteY19388" fmla="*/ 3966622 h 6857997"/>
              <a:gd name="connsiteX19389" fmla="*/ 6455398 w 8851901"/>
              <a:gd name="connsiteY19389" fmla="*/ 3969018 h 6857997"/>
              <a:gd name="connsiteX19390" fmla="*/ 6457789 w 8851901"/>
              <a:gd name="connsiteY19390" fmla="*/ 3974210 h 6857997"/>
              <a:gd name="connsiteX19391" fmla="*/ 6450216 w 8851901"/>
              <a:gd name="connsiteY19391" fmla="*/ 3972213 h 6857997"/>
              <a:gd name="connsiteX19392" fmla="*/ 6443838 w 8851901"/>
              <a:gd name="connsiteY19392" fmla="*/ 3971414 h 6857997"/>
              <a:gd name="connsiteX19393" fmla="*/ 6441047 w 8851901"/>
              <a:gd name="connsiteY19393" fmla="*/ 3971414 h 6857997"/>
              <a:gd name="connsiteX19394" fmla="*/ 6438655 w 8851901"/>
              <a:gd name="connsiteY19394" fmla="*/ 3971814 h 6857997"/>
              <a:gd name="connsiteX19395" fmla="*/ 6436264 w 8851901"/>
              <a:gd name="connsiteY19395" fmla="*/ 3972213 h 6857997"/>
              <a:gd name="connsiteX19396" fmla="*/ 6434271 w 8851901"/>
              <a:gd name="connsiteY19396" fmla="*/ 3973411 h 6857997"/>
              <a:gd name="connsiteX19397" fmla="*/ 6432277 w 8851901"/>
              <a:gd name="connsiteY19397" fmla="*/ 3974210 h 6857997"/>
              <a:gd name="connsiteX19398" fmla="*/ 6430284 w 8851901"/>
              <a:gd name="connsiteY19398" fmla="*/ 3975807 h 6857997"/>
              <a:gd name="connsiteX19399" fmla="*/ 6427494 w 8851901"/>
              <a:gd name="connsiteY19399" fmla="*/ 3979002 h 6857997"/>
              <a:gd name="connsiteX19400" fmla="*/ 6425501 w 8851901"/>
              <a:gd name="connsiteY19400" fmla="*/ 3983395 h 6857997"/>
              <a:gd name="connsiteX19401" fmla="*/ 6424165 w 8851901"/>
              <a:gd name="connsiteY19401" fmla="*/ 3988079 h 6857997"/>
              <a:gd name="connsiteX19402" fmla="*/ 6426719 w 8851901"/>
              <a:gd name="connsiteY19402" fmla="*/ 3989539 h 6857997"/>
              <a:gd name="connsiteX19403" fmla="*/ 6429894 w 8851901"/>
              <a:gd name="connsiteY19403" fmla="*/ 3990333 h 6857997"/>
              <a:gd name="connsiteX19404" fmla="*/ 6432275 w 8851901"/>
              <a:gd name="connsiteY19404" fmla="*/ 3990730 h 6857997"/>
              <a:gd name="connsiteX19405" fmla="*/ 6434259 w 8851901"/>
              <a:gd name="connsiteY19405" fmla="*/ 3990730 h 6857997"/>
              <a:gd name="connsiteX19406" fmla="*/ 6436243 w 8851901"/>
              <a:gd name="connsiteY19406" fmla="*/ 3990333 h 6857997"/>
              <a:gd name="connsiteX19407" fmla="*/ 6437434 w 8851901"/>
              <a:gd name="connsiteY19407" fmla="*/ 3989539 h 6857997"/>
              <a:gd name="connsiteX19408" fmla="*/ 6440212 w 8851901"/>
              <a:gd name="connsiteY19408" fmla="*/ 3987158 h 6857997"/>
              <a:gd name="connsiteX19409" fmla="*/ 6442593 w 8851901"/>
              <a:gd name="connsiteY19409" fmla="*/ 3984380 h 6857997"/>
              <a:gd name="connsiteX19410" fmla="*/ 6444974 w 8851901"/>
              <a:gd name="connsiteY19410" fmla="*/ 3982396 h 6857997"/>
              <a:gd name="connsiteX19411" fmla="*/ 6446561 w 8851901"/>
              <a:gd name="connsiteY19411" fmla="*/ 3981999 h 6857997"/>
              <a:gd name="connsiteX19412" fmla="*/ 6448149 w 8851901"/>
              <a:gd name="connsiteY19412" fmla="*/ 3981602 h 6857997"/>
              <a:gd name="connsiteX19413" fmla="*/ 6450133 w 8851901"/>
              <a:gd name="connsiteY19413" fmla="*/ 3981602 h 6857997"/>
              <a:gd name="connsiteX19414" fmla="*/ 6452911 w 8851901"/>
              <a:gd name="connsiteY19414" fmla="*/ 3981999 h 6857997"/>
              <a:gd name="connsiteX19415" fmla="*/ 6454101 w 8851901"/>
              <a:gd name="connsiteY19415" fmla="*/ 3984380 h 6857997"/>
              <a:gd name="connsiteX19416" fmla="*/ 6454498 w 8851901"/>
              <a:gd name="connsiteY19416" fmla="*/ 3986364 h 6857997"/>
              <a:gd name="connsiteX19417" fmla="*/ 6454498 w 8851901"/>
              <a:gd name="connsiteY19417" fmla="*/ 3988349 h 6857997"/>
              <a:gd name="connsiteX19418" fmla="*/ 6454498 w 8851901"/>
              <a:gd name="connsiteY19418" fmla="*/ 3990333 h 6857997"/>
              <a:gd name="connsiteX19419" fmla="*/ 6453308 w 8851901"/>
              <a:gd name="connsiteY19419" fmla="*/ 3993508 h 6857997"/>
              <a:gd name="connsiteX19420" fmla="*/ 6451323 w 8851901"/>
              <a:gd name="connsiteY19420" fmla="*/ 3995095 h 6857997"/>
              <a:gd name="connsiteX19421" fmla="*/ 6449736 w 8851901"/>
              <a:gd name="connsiteY19421" fmla="*/ 3997079 h 6857997"/>
              <a:gd name="connsiteX19422" fmla="*/ 6449339 w 8851901"/>
              <a:gd name="connsiteY19422" fmla="*/ 3998270 h 6857997"/>
              <a:gd name="connsiteX19423" fmla="*/ 6449339 w 8851901"/>
              <a:gd name="connsiteY19423" fmla="*/ 3999064 h 6857997"/>
              <a:gd name="connsiteX19424" fmla="*/ 6449736 w 8851901"/>
              <a:gd name="connsiteY19424" fmla="*/ 3999460 h 6857997"/>
              <a:gd name="connsiteX19425" fmla="*/ 6450133 w 8851901"/>
              <a:gd name="connsiteY19425" fmla="*/ 4000651 h 6857997"/>
              <a:gd name="connsiteX19426" fmla="*/ 6453705 w 8851901"/>
              <a:gd name="connsiteY19426" fmla="*/ 4002635 h 6857997"/>
              <a:gd name="connsiteX19427" fmla="*/ 6463626 w 8851901"/>
              <a:gd name="connsiteY19427" fmla="*/ 3998667 h 6857997"/>
              <a:gd name="connsiteX19428" fmla="*/ 6472356 w 8851901"/>
              <a:gd name="connsiteY19428" fmla="*/ 3994301 h 6857997"/>
              <a:gd name="connsiteX19429" fmla="*/ 6480293 w 8851901"/>
              <a:gd name="connsiteY19429" fmla="*/ 3988745 h 6857997"/>
              <a:gd name="connsiteX19430" fmla="*/ 6488230 w 8851901"/>
              <a:gd name="connsiteY19430" fmla="*/ 3983189 h 6857997"/>
              <a:gd name="connsiteX19431" fmla="*/ 6491801 w 8851901"/>
              <a:gd name="connsiteY19431" fmla="*/ 3980015 h 6857997"/>
              <a:gd name="connsiteX19432" fmla="*/ 6494976 w 8851901"/>
              <a:gd name="connsiteY19432" fmla="*/ 3976840 h 6857997"/>
              <a:gd name="connsiteX19433" fmla="*/ 6498548 w 8851901"/>
              <a:gd name="connsiteY19433" fmla="*/ 3972871 h 6857997"/>
              <a:gd name="connsiteX19434" fmla="*/ 6501326 w 8851901"/>
              <a:gd name="connsiteY19434" fmla="*/ 3968903 h 6857997"/>
              <a:gd name="connsiteX19435" fmla="*/ 6504500 w 8851901"/>
              <a:gd name="connsiteY19435" fmla="*/ 3964538 h 6857997"/>
              <a:gd name="connsiteX19436" fmla="*/ 6506882 w 8851901"/>
              <a:gd name="connsiteY19436" fmla="*/ 3960172 h 6857997"/>
              <a:gd name="connsiteX19437" fmla="*/ 6508866 w 8851901"/>
              <a:gd name="connsiteY19437" fmla="*/ 3955410 h 6857997"/>
              <a:gd name="connsiteX19438" fmla="*/ 6510850 w 8851901"/>
              <a:gd name="connsiteY19438" fmla="*/ 3949854 h 6857997"/>
              <a:gd name="connsiteX19439" fmla="*/ 6513231 w 8851901"/>
              <a:gd name="connsiteY19439" fmla="*/ 3954616 h 6857997"/>
              <a:gd name="connsiteX19440" fmla="*/ 6515612 w 8851901"/>
              <a:gd name="connsiteY19440" fmla="*/ 3959775 h 6857997"/>
              <a:gd name="connsiteX19441" fmla="*/ 6518390 w 8851901"/>
              <a:gd name="connsiteY19441" fmla="*/ 3964141 h 6857997"/>
              <a:gd name="connsiteX19442" fmla="*/ 6521962 w 8851901"/>
              <a:gd name="connsiteY19442" fmla="*/ 3968109 h 6857997"/>
              <a:gd name="connsiteX19443" fmla="*/ 6522358 w 8851901"/>
              <a:gd name="connsiteY19443" fmla="*/ 3966522 h 6857997"/>
              <a:gd name="connsiteX19444" fmla="*/ 6522755 w 8851901"/>
              <a:gd name="connsiteY19444" fmla="*/ 3964934 h 6857997"/>
              <a:gd name="connsiteX19445" fmla="*/ 6524343 w 8851901"/>
              <a:gd name="connsiteY19445" fmla="*/ 3962553 h 6857997"/>
              <a:gd name="connsiteX19446" fmla="*/ 6526724 w 8851901"/>
              <a:gd name="connsiteY19446" fmla="*/ 3960966 h 6857997"/>
              <a:gd name="connsiteX19447" fmla="*/ 6529105 w 8851901"/>
              <a:gd name="connsiteY19447" fmla="*/ 3959775 h 6857997"/>
              <a:gd name="connsiteX19448" fmla="*/ 6531486 w 8851901"/>
              <a:gd name="connsiteY19448" fmla="*/ 3958585 h 6857997"/>
              <a:gd name="connsiteX19449" fmla="*/ 6533470 w 8851901"/>
              <a:gd name="connsiteY19449" fmla="*/ 3956600 h 6857997"/>
              <a:gd name="connsiteX19450" fmla="*/ 6535057 w 8851901"/>
              <a:gd name="connsiteY19450" fmla="*/ 3954616 h 6857997"/>
              <a:gd name="connsiteX19451" fmla="*/ 6535454 w 8851901"/>
              <a:gd name="connsiteY19451" fmla="*/ 3953426 h 6857997"/>
              <a:gd name="connsiteX19452" fmla="*/ 6535851 w 8851901"/>
              <a:gd name="connsiteY19452" fmla="*/ 3951441 h 6857997"/>
              <a:gd name="connsiteX19453" fmla="*/ 6535057 w 8851901"/>
              <a:gd name="connsiteY19453" fmla="*/ 3949060 h 6857997"/>
              <a:gd name="connsiteX19454" fmla="*/ 6533470 w 8851901"/>
              <a:gd name="connsiteY19454" fmla="*/ 3946679 h 6857997"/>
              <a:gd name="connsiteX19455" fmla="*/ 6530692 w 8851901"/>
              <a:gd name="connsiteY19455" fmla="*/ 3942314 h 6857997"/>
              <a:gd name="connsiteX19456" fmla="*/ 6527121 w 8851901"/>
              <a:gd name="connsiteY19456" fmla="*/ 3938345 h 6857997"/>
              <a:gd name="connsiteX19457" fmla="*/ 6525930 w 8851901"/>
              <a:gd name="connsiteY19457" fmla="*/ 3935964 h 6857997"/>
              <a:gd name="connsiteX19458" fmla="*/ 6524739 w 8851901"/>
              <a:gd name="connsiteY19458" fmla="*/ 3933186 h 6857997"/>
              <a:gd name="connsiteX19459" fmla="*/ 6530692 w 8851901"/>
              <a:gd name="connsiteY19459" fmla="*/ 3933980 h 6857997"/>
              <a:gd name="connsiteX19460" fmla="*/ 6535851 w 8851901"/>
              <a:gd name="connsiteY19460" fmla="*/ 3933980 h 6857997"/>
              <a:gd name="connsiteX19461" fmla="*/ 6540613 w 8851901"/>
              <a:gd name="connsiteY19461" fmla="*/ 3932789 h 6857997"/>
              <a:gd name="connsiteX19462" fmla="*/ 6544979 w 8851901"/>
              <a:gd name="connsiteY19462" fmla="*/ 3931599 h 6857997"/>
              <a:gd name="connsiteX19463" fmla="*/ 6548550 w 8851901"/>
              <a:gd name="connsiteY19463" fmla="*/ 3929615 h 6857997"/>
              <a:gd name="connsiteX19464" fmla="*/ 6552519 w 8851901"/>
              <a:gd name="connsiteY19464" fmla="*/ 3927630 h 6857997"/>
              <a:gd name="connsiteX19465" fmla="*/ 6555693 w 8851901"/>
              <a:gd name="connsiteY19465" fmla="*/ 3924456 h 6857997"/>
              <a:gd name="connsiteX19466" fmla="*/ 6558868 w 8851901"/>
              <a:gd name="connsiteY19466" fmla="*/ 3921678 h 6857997"/>
              <a:gd name="connsiteX19467" fmla="*/ 6557678 w 8851901"/>
              <a:gd name="connsiteY19467" fmla="*/ 3921678 h 6857997"/>
              <a:gd name="connsiteX19468" fmla="*/ 6556487 w 8851901"/>
              <a:gd name="connsiteY19468" fmla="*/ 3921281 h 6857997"/>
              <a:gd name="connsiteX19469" fmla="*/ 6554106 w 8851901"/>
              <a:gd name="connsiteY19469" fmla="*/ 3919297 h 6857997"/>
              <a:gd name="connsiteX19470" fmla="*/ 6551725 w 8851901"/>
              <a:gd name="connsiteY19470" fmla="*/ 3916915 h 6857997"/>
              <a:gd name="connsiteX19471" fmla="*/ 6549741 w 8851901"/>
              <a:gd name="connsiteY19471" fmla="*/ 3913741 h 6857997"/>
              <a:gd name="connsiteX19472" fmla="*/ 6541407 w 8851901"/>
              <a:gd name="connsiteY19472" fmla="*/ 3916122 h 6857997"/>
              <a:gd name="connsiteX19473" fmla="*/ 6533470 w 8851901"/>
              <a:gd name="connsiteY19473" fmla="*/ 3918106 h 6857997"/>
              <a:gd name="connsiteX19474" fmla="*/ 6533073 w 8851901"/>
              <a:gd name="connsiteY19474" fmla="*/ 3915328 h 6857997"/>
              <a:gd name="connsiteX19475" fmla="*/ 6533073 w 8851901"/>
              <a:gd name="connsiteY19475" fmla="*/ 3912947 h 6857997"/>
              <a:gd name="connsiteX19476" fmla="*/ 6533470 w 8851901"/>
              <a:gd name="connsiteY19476" fmla="*/ 3910566 h 6857997"/>
              <a:gd name="connsiteX19477" fmla="*/ 6534264 w 8851901"/>
              <a:gd name="connsiteY19477" fmla="*/ 3908185 h 6857997"/>
              <a:gd name="connsiteX19478" fmla="*/ 6534661 w 8851901"/>
              <a:gd name="connsiteY19478" fmla="*/ 3905407 h 6857997"/>
              <a:gd name="connsiteX19479" fmla="*/ 6535454 w 8851901"/>
              <a:gd name="connsiteY19479" fmla="*/ 3903819 h 6857997"/>
              <a:gd name="connsiteX19480" fmla="*/ 6538629 w 8851901"/>
              <a:gd name="connsiteY19480" fmla="*/ 3899851 h 6857997"/>
              <a:gd name="connsiteX19481" fmla="*/ 6542201 w 8851901"/>
              <a:gd name="connsiteY19481" fmla="*/ 3896676 h 6857997"/>
              <a:gd name="connsiteX19482" fmla="*/ 6546566 w 8851901"/>
              <a:gd name="connsiteY19482" fmla="*/ 3893501 h 6857997"/>
              <a:gd name="connsiteX19483" fmla="*/ 6551725 w 8851901"/>
              <a:gd name="connsiteY19483" fmla="*/ 3891120 h 6857997"/>
              <a:gd name="connsiteX19484" fmla="*/ 6556884 w 8851901"/>
              <a:gd name="connsiteY19484" fmla="*/ 3888739 h 6857997"/>
              <a:gd name="connsiteX19485" fmla="*/ 6556884 w 8851901"/>
              <a:gd name="connsiteY19485" fmla="*/ 3885167 h 6857997"/>
              <a:gd name="connsiteX19486" fmla="*/ 6557678 w 8851901"/>
              <a:gd name="connsiteY19486" fmla="*/ 3882389 h 6857997"/>
              <a:gd name="connsiteX19487" fmla="*/ 6558868 w 8851901"/>
              <a:gd name="connsiteY19487" fmla="*/ 3879611 h 6857997"/>
              <a:gd name="connsiteX19488" fmla="*/ 6560852 w 8851901"/>
              <a:gd name="connsiteY19488" fmla="*/ 3877627 h 6857997"/>
              <a:gd name="connsiteX19489" fmla="*/ 6563630 w 8851901"/>
              <a:gd name="connsiteY19489" fmla="*/ 3876437 h 6857997"/>
              <a:gd name="connsiteX19490" fmla="*/ 6567202 w 8851901"/>
              <a:gd name="connsiteY19490" fmla="*/ 3875246 h 6857997"/>
              <a:gd name="connsiteX19491" fmla="*/ 6570773 w 8851901"/>
              <a:gd name="connsiteY19491" fmla="*/ 3875246 h 6857997"/>
              <a:gd name="connsiteX19492" fmla="*/ 6575139 w 8851901"/>
              <a:gd name="connsiteY19492" fmla="*/ 3876040 h 6857997"/>
              <a:gd name="connsiteX19493" fmla="*/ 6575139 w 8851901"/>
              <a:gd name="connsiteY19493" fmla="*/ 3879215 h 6857997"/>
              <a:gd name="connsiteX19494" fmla="*/ 6573948 w 8851901"/>
              <a:gd name="connsiteY19494" fmla="*/ 3882389 h 6857997"/>
              <a:gd name="connsiteX19495" fmla="*/ 6580694 w 8851901"/>
              <a:gd name="connsiteY19495" fmla="*/ 3879611 h 6857997"/>
              <a:gd name="connsiteX19496" fmla="*/ 6586647 w 8851901"/>
              <a:gd name="connsiteY19496" fmla="*/ 3876833 h 6857997"/>
              <a:gd name="connsiteX19497" fmla="*/ 6592600 w 8851901"/>
              <a:gd name="connsiteY19497" fmla="*/ 3874056 h 6857997"/>
              <a:gd name="connsiteX19498" fmla="*/ 6597362 w 8851901"/>
              <a:gd name="connsiteY19498" fmla="*/ 3870881 h 6857997"/>
              <a:gd name="connsiteX19499" fmla="*/ 6594187 w 8851901"/>
              <a:gd name="connsiteY19499" fmla="*/ 3877230 h 6857997"/>
              <a:gd name="connsiteX19500" fmla="*/ 6590219 w 8851901"/>
              <a:gd name="connsiteY19500" fmla="*/ 3883580 h 6857997"/>
              <a:gd name="connsiteX19501" fmla="*/ 6585853 w 8851901"/>
              <a:gd name="connsiteY19501" fmla="*/ 3889533 h 6857997"/>
              <a:gd name="connsiteX19502" fmla="*/ 6580298 w 8851901"/>
              <a:gd name="connsiteY19502" fmla="*/ 3894692 h 6857997"/>
              <a:gd name="connsiteX19503" fmla="*/ 6575139 w 8851901"/>
              <a:gd name="connsiteY19503" fmla="*/ 3899851 h 6857997"/>
              <a:gd name="connsiteX19504" fmla="*/ 6569186 w 8851901"/>
              <a:gd name="connsiteY19504" fmla="*/ 3903819 h 6857997"/>
              <a:gd name="connsiteX19505" fmla="*/ 6562836 w 8851901"/>
              <a:gd name="connsiteY19505" fmla="*/ 3907391 h 6857997"/>
              <a:gd name="connsiteX19506" fmla="*/ 6556090 w 8851901"/>
              <a:gd name="connsiteY19506" fmla="*/ 3910963 h 6857997"/>
              <a:gd name="connsiteX19507" fmla="*/ 6558868 w 8851901"/>
              <a:gd name="connsiteY19507" fmla="*/ 3913741 h 6857997"/>
              <a:gd name="connsiteX19508" fmla="*/ 6561249 w 8851901"/>
              <a:gd name="connsiteY19508" fmla="*/ 3915725 h 6857997"/>
              <a:gd name="connsiteX19509" fmla="*/ 6563233 w 8851901"/>
              <a:gd name="connsiteY19509" fmla="*/ 3916915 h 6857997"/>
              <a:gd name="connsiteX19510" fmla="*/ 6565218 w 8851901"/>
              <a:gd name="connsiteY19510" fmla="*/ 3916915 h 6857997"/>
              <a:gd name="connsiteX19511" fmla="*/ 6567202 w 8851901"/>
              <a:gd name="connsiteY19511" fmla="*/ 3916122 h 6857997"/>
              <a:gd name="connsiteX19512" fmla="*/ 6569186 w 8851901"/>
              <a:gd name="connsiteY19512" fmla="*/ 3914931 h 6857997"/>
              <a:gd name="connsiteX19513" fmla="*/ 6573154 w 8851901"/>
              <a:gd name="connsiteY19513" fmla="*/ 3910963 h 6857997"/>
              <a:gd name="connsiteX19514" fmla="*/ 6577123 w 8851901"/>
              <a:gd name="connsiteY19514" fmla="*/ 3906597 h 6857997"/>
              <a:gd name="connsiteX19515" fmla="*/ 6579107 w 8851901"/>
              <a:gd name="connsiteY19515" fmla="*/ 3904216 h 6857997"/>
              <a:gd name="connsiteX19516" fmla="*/ 6581488 w 8851901"/>
              <a:gd name="connsiteY19516" fmla="*/ 3902232 h 6857997"/>
              <a:gd name="connsiteX19517" fmla="*/ 6583472 w 8851901"/>
              <a:gd name="connsiteY19517" fmla="*/ 3900645 h 6857997"/>
              <a:gd name="connsiteX19518" fmla="*/ 6586250 w 8851901"/>
              <a:gd name="connsiteY19518" fmla="*/ 3899851 h 6857997"/>
              <a:gd name="connsiteX19519" fmla="*/ 6589028 w 8851901"/>
              <a:gd name="connsiteY19519" fmla="*/ 3899851 h 6857997"/>
              <a:gd name="connsiteX19520" fmla="*/ 6592203 w 8851901"/>
              <a:gd name="connsiteY19520" fmla="*/ 3900248 h 6857997"/>
              <a:gd name="connsiteX19521" fmla="*/ 6594187 w 8851901"/>
              <a:gd name="connsiteY19521" fmla="*/ 3901041 h 6857997"/>
              <a:gd name="connsiteX19522" fmla="*/ 6594981 w 8851901"/>
              <a:gd name="connsiteY19522" fmla="*/ 3902629 h 6857997"/>
              <a:gd name="connsiteX19523" fmla="*/ 6596171 w 8851901"/>
              <a:gd name="connsiteY19523" fmla="*/ 3904216 h 6857997"/>
              <a:gd name="connsiteX19524" fmla="*/ 6596568 w 8851901"/>
              <a:gd name="connsiteY19524" fmla="*/ 3906200 h 6857997"/>
              <a:gd name="connsiteX19525" fmla="*/ 6597362 w 8851901"/>
              <a:gd name="connsiteY19525" fmla="*/ 3910566 h 6857997"/>
              <a:gd name="connsiteX19526" fmla="*/ 6597759 w 8851901"/>
              <a:gd name="connsiteY19526" fmla="*/ 3914931 h 6857997"/>
              <a:gd name="connsiteX19527" fmla="*/ 6598552 w 8851901"/>
              <a:gd name="connsiteY19527" fmla="*/ 3918900 h 6857997"/>
              <a:gd name="connsiteX19528" fmla="*/ 6599346 w 8851901"/>
              <a:gd name="connsiteY19528" fmla="*/ 3922471 h 6857997"/>
              <a:gd name="connsiteX19529" fmla="*/ 6600537 w 8851901"/>
              <a:gd name="connsiteY19529" fmla="*/ 3924456 h 6857997"/>
              <a:gd name="connsiteX19530" fmla="*/ 6601330 w 8851901"/>
              <a:gd name="connsiteY19530" fmla="*/ 3926043 h 6857997"/>
              <a:gd name="connsiteX19531" fmla="*/ 6602918 w 8851901"/>
              <a:gd name="connsiteY19531" fmla="*/ 3927630 h 6857997"/>
              <a:gd name="connsiteX19532" fmla="*/ 6604902 w 8851901"/>
              <a:gd name="connsiteY19532" fmla="*/ 3928027 h 6857997"/>
              <a:gd name="connsiteX19533" fmla="*/ 6603711 w 8851901"/>
              <a:gd name="connsiteY19533" fmla="*/ 3923662 h 6857997"/>
              <a:gd name="connsiteX19534" fmla="*/ 6603711 w 8851901"/>
              <a:gd name="connsiteY19534" fmla="*/ 3919297 h 6857997"/>
              <a:gd name="connsiteX19535" fmla="*/ 6604108 w 8851901"/>
              <a:gd name="connsiteY19535" fmla="*/ 3916122 h 6857997"/>
              <a:gd name="connsiteX19536" fmla="*/ 6604902 w 8851901"/>
              <a:gd name="connsiteY19536" fmla="*/ 3913344 h 6857997"/>
              <a:gd name="connsiteX19537" fmla="*/ 6606092 w 8851901"/>
              <a:gd name="connsiteY19537" fmla="*/ 3910963 h 6857997"/>
              <a:gd name="connsiteX19538" fmla="*/ 6607680 w 8851901"/>
              <a:gd name="connsiteY19538" fmla="*/ 3908978 h 6857997"/>
              <a:gd name="connsiteX19539" fmla="*/ 6609664 w 8851901"/>
              <a:gd name="connsiteY19539" fmla="*/ 3906994 h 6857997"/>
              <a:gd name="connsiteX19540" fmla="*/ 6611648 w 8851901"/>
              <a:gd name="connsiteY19540" fmla="*/ 3905407 h 6857997"/>
              <a:gd name="connsiteX19541" fmla="*/ 6616014 w 8851901"/>
              <a:gd name="connsiteY19541" fmla="*/ 3903026 h 6857997"/>
              <a:gd name="connsiteX19542" fmla="*/ 6620379 w 8851901"/>
              <a:gd name="connsiteY19542" fmla="*/ 3900645 h 6857997"/>
              <a:gd name="connsiteX19543" fmla="*/ 6622363 w 8851901"/>
              <a:gd name="connsiteY19543" fmla="*/ 3899454 h 6857997"/>
              <a:gd name="connsiteX19544" fmla="*/ 6624347 w 8851901"/>
              <a:gd name="connsiteY19544" fmla="*/ 3897867 h 6857997"/>
              <a:gd name="connsiteX19545" fmla="*/ 6626331 w 8851901"/>
              <a:gd name="connsiteY19545" fmla="*/ 3895882 h 6857997"/>
              <a:gd name="connsiteX19546" fmla="*/ 6627125 w 8851901"/>
              <a:gd name="connsiteY19546" fmla="*/ 3893501 h 6857997"/>
              <a:gd name="connsiteX19547" fmla="*/ 6623157 w 8851901"/>
              <a:gd name="connsiteY19547" fmla="*/ 3891914 h 6857997"/>
              <a:gd name="connsiteX19548" fmla="*/ 6620776 w 8851901"/>
              <a:gd name="connsiteY19548" fmla="*/ 3890326 h 6857997"/>
              <a:gd name="connsiteX19549" fmla="*/ 6618791 w 8851901"/>
              <a:gd name="connsiteY19549" fmla="*/ 3888739 h 6857997"/>
              <a:gd name="connsiteX19550" fmla="*/ 6617601 w 8851901"/>
              <a:gd name="connsiteY19550" fmla="*/ 3886755 h 6857997"/>
              <a:gd name="connsiteX19551" fmla="*/ 6616807 w 8851901"/>
              <a:gd name="connsiteY19551" fmla="*/ 3883977 h 6857997"/>
              <a:gd name="connsiteX19552" fmla="*/ 6617601 w 8851901"/>
              <a:gd name="connsiteY19552" fmla="*/ 3881596 h 6857997"/>
              <a:gd name="connsiteX19553" fmla="*/ 6617998 w 8851901"/>
              <a:gd name="connsiteY19553" fmla="*/ 3879611 h 6857997"/>
              <a:gd name="connsiteX19554" fmla="*/ 6619188 w 8851901"/>
              <a:gd name="connsiteY19554" fmla="*/ 3877230 h 6857997"/>
              <a:gd name="connsiteX19555" fmla="*/ 6620776 w 8851901"/>
              <a:gd name="connsiteY19555" fmla="*/ 3874849 h 6857997"/>
              <a:gd name="connsiteX19556" fmla="*/ 6622760 w 8851901"/>
              <a:gd name="connsiteY19556" fmla="*/ 3872865 h 6857997"/>
              <a:gd name="connsiteX19557" fmla="*/ 6627125 w 8851901"/>
              <a:gd name="connsiteY19557" fmla="*/ 3868896 h 6857997"/>
              <a:gd name="connsiteX19558" fmla="*/ 6631490 w 8851901"/>
              <a:gd name="connsiteY19558" fmla="*/ 3866119 h 6857997"/>
              <a:gd name="connsiteX19559" fmla="*/ 6633078 w 8851901"/>
              <a:gd name="connsiteY19559" fmla="*/ 3865722 h 6857997"/>
              <a:gd name="connsiteX19560" fmla="*/ 6635062 w 8851901"/>
              <a:gd name="connsiteY19560" fmla="*/ 3865325 h 6857997"/>
              <a:gd name="connsiteX19561" fmla="*/ 6633871 w 8851901"/>
              <a:gd name="connsiteY19561" fmla="*/ 3870087 h 6857997"/>
              <a:gd name="connsiteX19562" fmla="*/ 6633475 w 8851901"/>
              <a:gd name="connsiteY19562" fmla="*/ 3874849 h 6857997"/>
              <a:gd name="connsiteX19563" fmla="*/ 6633871 w 8851901"/>
              <a:gd name="connsiteY19563" fmla="*/ 3879611 h 6857997"/>
              <a:gd name="connsiteX19564" fmla="*/ 6635459 w 8851901"/>
              <a:gd name="connsiteY19564" fmla="*/ 3884770 h 6857997"/>
              <a:gd name="connsiteX19565" fmla="*/ 6636253 w 8851901"/>
              <a:gd name="connsiteY19565" fmla="*/ 3887152 h 6857997"/>
              <a:gd name="connsiteX19566" fmla="*/ 6637840 w 8851901"/>
              <a:gd name="connsiteY19566" fmla="*/ 3889533 h 6857997"/>
              <a:gd name="connsiteX19567" fmla="*/ 6639824 w 8851901"/>
              <a:gd name="connsiteY19567" fmla="*/ 3891517 h 6857997"/>
              <a:gd name="connsiteX19568" fmla="*/ 6641808 w 8851901"/>
              <a:gd name="connsiteY19568" fmla="*/ 3893501 h 6857997"/>
              <a:gd name="connsiteX19569" fmla="*/ 6644189 w 8851901"/>
              <a:gd name="connsiteY19569" fmla="*/ 3895485 h 6857997"/>
              <a:gd name="connsiteX19570" fmla="*/ 6646570 w 8851901"/>
              <a:gd name="connsiteY19570" fmla="*/ 3896676 h 6857997"/>
              <a:gd name="connsiteX19571" fmla="*/ 6650142 w 8851901"/>
              <a:gd name="connsiteY19571" fmla="*/ 3898263 h 6857997"/>
              <a:gd name="connsiteX19572" fmla="*/ 6653317 w 8851901"/>
              <a:gd name="connsiteY19572" fmla="*/ 3899851 h 6857997"/>
              <a:gd name="connsiteX19573" fmla="*/ 6654110 w 8851901"/>
              <a:gd name="connsiteY19573" fmla="*/ 3898263 h 6857997"/>
              <a:gd name="connsiteX19574" fmla="*/ 6654110 w 8851901"/>
              <a:gd name="connsiteY19574" fmla="*/ 3896279 h 6857997"/>
              <a:gd name="connsiteX19575" fmla="*/ 6652920 w 8851901"/>
              <a:gd name="connsiteY19575" fmla="*/ 3892311 h 6857997"/>
              <a:gd name="connsiteX19576" fmla="*/ 6651333 w 8851901"/>
              <a:gd name="connsiteY19576" fmla="*/ 3883183 h 6857997"/>
              <a:gd name="connsiteX19577" fmla="*/ 6650936 w 8851901"/>
              <a:gd name="connsiteY19577" fmla="*/ 3879215 h 6857997"/>
              <a:gd name="connsiteX19578" fmla="*/ 6650936 w 8851901"/>
              <a:gd name="connsiteY19578" fmla="*/ 3877230 h 6857997"/>
              <a:gd name="connsiteX19579" fmla="*/ 6650936 w 8851901"/>
              <a:gd name="connsiteY19579" fmla="*/ 3876437 h 6857997"/>
              <a:gd name="connsiteX19580" fmla="*/ 6652126 w 8851901"/>
              <a:gd name="connsiteY19580" fmla="*/ 3874849 h 6857997"/>
              <a:gd name="connsiteX19581" fmla="*/ 6652920 w 8851901"/>
              <a:gd name="connsiteY19581" fmla="*/ 3874452 h 6857997"/>
              <a:gd name="connsiteX19582" fmla="*/ 6654507 w 8851901"/>
              <a:gd name="connsiteY19582" fmla="*/ 3874452 h 6857997"/>
              <a:gd name="connsiteX19583" fmla="*/ 6656095 w 8851901"/>
              <a:gd name="connsiteY19583" fmla="*/ 3874452 h 6857997"/>
              <a:gd name="connsiteX19584" fmla="*/ 6657682 w 8851901"/>
              <a:gd name="connsiteY19584" fmla="*/ 3877627 h 6857997"/>
              <a:gd name="connsiteX19585" fmla="*/ 6660460 w 8851901"/>
              <a:gd name="connsiteY19585" fmla="*/ 3880802 h 6857997"/>
              <a:gd name="connsiteX19586" fmla="*/ 6662047 w 8851901"/>
              <a:gd name="connsiteY19586" fmla="*/ 3883183 h 6857997"/>
              <a:gd name="connsiteX19587" fmla="*/ 6664825 w 8851901"/>
              <a:gd name="connsiteY19587" fmla="*/ 3885167 h 6857997"/>
              <a:gd name="connsiteX19588" fmla="*/ 6666809 w 8851901"/>
              <a:gd name="connsiteY19588" fmla="*/ 3886755 h 6857997"/>
              <a:gd name="connsiteX19589" fmla="*/ 6669191 w 8851901"/>
              <a:gd name="connsiteY19589" fmla="*/ 3887945 h 6857997"/>
              <a:gd name="connsiteX19590" fmla="*/ 6671572 w 8851901"/>
              <a:gd name="connsiteY19590" fmla="*/ 3888739 h 6857997"/>
              <a:gd name="connsiteX19591" fmla="*/ 6673953 w 8851901"/>
              <a:gd name="connsiteY19591" fmla="*/ 3889136 h 6857997"/>
              <a:gd name="connsiteX19592" fmla="*/ 6676731 w 8851901"/>
              <a:gd name="connsiteY19592" fmla="*/ 3889533 h 6857997"/>
              <a:gd name="connsiteX19593" fmla="*/ 6679112 w 8851901"/>
              <a:gd name="connsiteY19593" fmla="*/ 3889136 h 6857997"/>
              <a:gd name="connsiteX19594" fmla="*/ 6684667 w 8851901"/>
              <a:gd name="connsiteY19594" fmla="*/ 3887945 h 6857997"/>
              <a:gd name="connsiteX19595" fmla="*/ 6689826 w 8851901"/>
              <a:gd name="connsiteY19595" fmla="*/ 3885961 h 6857997"/>
              <a:gd name="connsiteX19596" fmla="*/ 6695382 w 8851901"/>
              <a:gd name="connsiteY19596" fmla="*/ 3883183 h 6857997"/>
              <a:gd name="connsiteX19597" fmla="*/ 6700541 w 8851901"/>
              <a:gd name="connsiteY19597" fmla="*/ 3879215 h 6857997"/>
              <a:gd name="connsiteX19598" fmla="*/ 6705700 w 8851901"/>
              <a:gd name="connsiteY19598" fmla="*/ 3875246 h 6857997"/>
              <a:gd name="connsiteX19599" fmla="*/ 6715224 w 8851901"/>
              <a:gd name="connsiteY19599" fmla="*/ 3866912 h 6857997"/>
              <a:gd name="connsiteX19600" fmla="*/ 6723955 w 8851901"/>
              <a:gd name="connsiteY19600" fmla="*/ 3859372 h 6857997"/>
              <a:gd name="connsiteX19601" fmla="*/ 6731098 w 8851901"/>
              <a:gd name="connsiteY19601" fmla="*/ 3853419 h 6857997"/>
              <a:gd name="connsiteX19602" fmla="*/ 6725939 w 8851901"/>
              <a:gd name="connsiteY19602" fmla="*/ 3851832 h 6857997"/>
              <a:gd name="connsiteX19603" fmla="*/ 6723955 w 8851901"/>
              <a:gd name="connsiteY19603" fmla="*/ 3851038 h 6857997"/>
              <a:gd name="connsiteX19604" fmla="*/ 6722368 w 8851901"/>
              <a:gd name="connsiteY19604" fmla="*/ 3850244 h 6857997"/>
              <a:gd name="connsiteX19605" fmla="*/ 6720780 w 8851901"/>
              <a:gd name="connsiteY19605" fmla="*/ 3848260 h 6857997"/>
              <a:gd name="connsiteX19606" fmla="*/ 6719590 w 8851901"/>
              <a:gd name="connsiteY19606" fmla="*/ 3846673 h 6857997"/>
              <a:gd name="connsiteX19607" fmla="*/ 6719193 w 8851901"/>
              <a:gd name="connsiteY19607" fmla="*/ 3844292 h 6857997"/>
              <a:gd name="connsiteX19608" fmla="*/ 6719193 w 8851901"/>
              <a:gd name="connsiteY19608" fmla="*/ 3841117 h 6857997"/>
              <a:gd name="connsiteX19609" fmla="*/ 6726733 w 8851901"/>
              <a:gd name="connsiteY19609" fmla="*/ 3843101 h 6857997"/>
              <a:gd name="connsiteX19610" fmla="*/ 6729114 w 8851901"/>
              <a:gd name="connsiteY19610" fmla="*/ 3843101 h 6857997"/>
              <a:gd name="connsiteX19611" fmla="*/ 6731098 w 8851901"/>
              <a:gd name="connsiteY19611" fmla="*/ 3843101 h 6857997"/>
              <a:gd name="connsiteX19612" fmla="*/ 6731892 w 8851901"/>
              <a:gd name="connsiteY19612" fmla="*/ 3842704 h 6857997"/>
              <a:gd name="connsiteX19613" fmla="*/ 6732289 w 8851901"/>
              <a:gd name="connsiteY19613" fmla="*/ 3842307 h 6857997"/>
              <a:gd name="connsiteX19614" fmla="*/ 6732289 w 8851901"/>
              <a:gd name="connsiteY19614" fmla="*/ 3841117 h 6857997"/>
              <a:gd name="connsiteX19615" fmla="*/ 6732289 w 8851901"/>
              <a:gd name="connsiteY19615" fmla="*/ 3840323 h 6857997"/>
              <a:gd name="connsiteX19616" fmla="*/ 6731495 w 8851901"/>
              <a:gd name="connsiteY19616" fmla="*/ 3837942 h 6857997"/>
              <a:gd name="connsiteX19617" fmla="*/ 6731098 w 8851901"/>
              <a:gd name="connsiteY19617" fmla="*/ 3834370 h 6857997"/>
              <a:gd name="connsiteX19618" fmla="*/ 6731098 w 8851901"/>
              <a:gd name="connsiteY19618" fmla="*/ 3833180 h 6857997"/>
              <a:gd name="connsiteX19619" fmla="*/ 6731098 w 8851901"/>
              <a:gd name="connsiteY19619" fmla="*/ 3831592 h 6857997"/>
              <a:gd name="connsiteX19620" fmla="*/ 6731892 w 8851901"/>
              <a:gd name="connsiteY19620" fmla="*/ 3830005 h 6857997"/>
              <a:gd name="connsiteX19621" fmla="*/ 6733479 w 8851901"/>
              <a:gd name="connsiteY19621" fmla="*/ 3828418 h 6857997"/>
              <a:gd name="connsiteX19622" fmla="*/ 6759671 w 8851901"/>
              <a:gd name="connsiteY19622" fmla="*/ 3833577 h 6857997"/>
              <a:gd name="connsiteX19623" fmla="*/ 6759274 w 8851901"/>
              <a:gd name="connsiteY19623" fmla="*/ 3836752 h 6857997"/>
              <a:gd name="connsiteX19624" fmla="*/ 6759274 w 8851901"/>
              <a:gd name="connsiteY19624" fmla="*/ 3839926 h 6857997"/>
              <a:gd name="connsiteX19625" fmla="*/ 6759671 w 8851901"/>
              <a:gd name="connsiteY19625" fmla="*/ 3842307 h 6857997"/>
              <a:gd name="connsiteX19626" fmla="*/ 6760861 w 8851901"/>
              <a:gd name="connsiteY19626" fmla="*/ 3844292 h 6857997"/>
              <a:gd name="connsiteX19627" fmla="*/ 6761655 w 8851901"/>
              <a:gd name="connsiteY19627" fmla="*/ 3846276 h 6857997"/>
              <a:gd name="connsiteX19628" fmla="*/ 6762449 w 8851901"/>
              <a:gd name="connsiteY19628" fmla="*/ 3848260 h 6857997"/>
              <a:gd name="connsiteX19629" fmla="*/ 6765624 w 8851901"/>
              <a:gd name="connsiteY19629" fmla="*/ 3851038 h 6857997"/>
              <a:gd name="connsiteX19630" fmla="*/ 6772767 w 8851901"/>
              <a:gd name="connsiteY19630" fmla="*/ 3855800 h 6857997"/>
              <a:gd name="connsiteX19631" fmla="*/ 6775941 w 8851901"/>
              <a:gd name="connsiteY19631" fmla="*/ 3858975 h 6857997"/>
              <a:gd name="connsiteX19632" fmla="*/ 6777132 w 8851901"/>
              <a:gd name="connsiteY19632" fmla="*/ 3860166 h 6857997"/>
              <a:gd name="connsiteX19633" fmla="*/ 6778719 w 8851901"/>
              <a:gd name="connsiteY19633" fmla="*/ 3862150 h 6857997"/>
              <a:gd name="connsiteX19634" fmla="*/ 6764036 w 8851901"/>
              <a:gd name="connsiteY19634" fmla="*/ 3866119 h 6857997"/>
              <a:gd name="connsiteX19635" fmla="*/ 6758877 w 8851901"/>
              <a:gd name="connsiteY19635" fmla="*/ 3867706 h 6857997"/>
              <a:gd name="connsiteX19636" fmla="*/ 6754512 w 8851901"/>
              <a:gd name="connsiteY19636" fmla="*/ 3870087 h 6857997"/>
              <a:gd name="connsiteX19637" fmla="*/ 6752925 w 8851901"/>
              <a:gd name="connsiteY19637" fmla="*/ 3870881 h 6857997"/>
              <a:gd name="connsiteX19638" fmla="*/ 6751337 w 8851901"/>
              <a:gd name="connsiteY19638" fmla="*/ 3872865 h 6857997"/>
              <a:gd name="connsiteX19639" fmla="*/ 6750147 w 8851901"/>
              <a:gd name="connsiteY19639" fmla="*/ 3874849 h 6857997"/>
              <a:gd name="connsiteX19640" fmla="*/ 6748559 w 8851901"/>
              <a:gd name="connsiteY19640" fmla="*/ 3877230 h 6857997"/>
              <a:gd name="connsiteX19641" fmla="*/ 6746575 w 8851901"/>
              <a:gd name="connsiteY19641" fmla="*/ 3883183 h 6857997"/>
              <a:gd name="connsiteX19642" fmla="*/ 6744988 w 8851901"/>
              <a:gd name="connsiteY19642" fmla="*/ 3891914 h 6857997"/>
              <a:gd name="connsiteX19643" fmla="*/ 6739035 w 8851901"/>
              <a:gd name="connsiteY19643" fmla="*/ 3889930 h 6857997"/>
              <a:gd name="connsiteX19644" fmla="*/ 6734670 w 8851901"/>
              <a:gd name="connsiteY19644" fmla="*/ 3888739 h 6857997"/>
              <a:gd name="connsiteX19645" fmla="*/ 6731098 w 8851901"/>
              <a:gd name="connsiteY19645" fmla="*/ 3887945 h 6857997"/>
              <a:gd name="connsiteX19646" fmla="*/ 6727923 w 8851901"/>
              <a:gd name="connsiteY19646" fmla="*/ 3887548 h 6857997"/>
              <a:gd name="connsiteX19647" fmla="*/ 6725542 w 8851901"/>
              <a:gd name="connsiteY19647" fmla="*/ 3887945 h 6857997"/>
              <a:gd name="connsiteX19648" fmla="*/ 6723558 w 8851901"/>
              <a:gd name="connsiteY19648" fmla="*/ 3888739 h 6857997"/>
              <a:gd name="connsiteX19649" fmla="*/ 6720383 w 8851901"/>
              <a:gd name="connsiteY19649" fmla="*/ 3889930 h 6857997"/>
              <a:gd name="connsiteX19650" fmla="*/ 6716812 w 8851901"/>
              <a:gd name="connsiteY19650" fmla="*/ 3891517 h 6857997"/>
              <a:gd name="connsiteX19651" fmla="*/ 6714828 w 8851901"/>
              <a:gd name="connsiteY19651" fmla="*/ 3892311 h 6857997"/>
              <a:gd name="connsiteX19652" fmla="*/ 6712050 w 8851901"/>
              <a:gd name="connsiteY19652" fmla="*/ 3893104 h 6857997"/>
              <a:gd name="connsiteX19653" fmla="*/ 6708875 w 8851901"/>
              <a:gd name="connsiteY19653" fmla="*/ 3893501 h 6857997"/>
              <a:gd name="connsiteX19654" fmla="*/ 6704510 w 8851901"/>
              <a:gd name="connsiteY19654" fmla="*/ 3893501 h 6857997"/>
              <a:gd name="connsiteX19655" fmla="*/ 6699748 w 8851901"/>
              <a:gd name="connsiteY19655" fmla="*/ 3893104 h 6857997"/>
              <a:gd name="connsiteX19656" fmla="*/ 6693398 w 8851901"/>
              <a:gd name="connsiteY19656" fmla="*/ 3892311 h 6857997"/>
              <a:gd name="connsiteX19657" fmla="*/ 6696176 w 8851901"/>
              <a:gd name="connsiteY19657" fmla="*/ 3893898 h 6857997"/>
              <a:gd name="connsiteX19658" fmla="*/ 6698160 w 8851901"/>
              <a:gd name="connsiteY19658" fmla="*/ 3895485 h 6857997"/>
              <a:gd name="connsiteX19659" fmla="*/ 6699748 w 8851901"/>
              <a:gd name="connsiteY19659" fmla="*/ 3897470 h 6857997"/>
              <a:gd name="connsiteX19660" fmla="*/ 6701335 w 8851901"/>
              <a:gd name="connsiteY19660" fmla="*/ 3899454 h 6857997"/>
              <a:gd name="connsiteX19661" fmla="*/ 6702129 w 8851901"/>
              <a:gd name="connsiteY19661" fmla="*/ 3901835 h 6857997"/>
              <a:gd name="connsiteX19662" fmla="*/ 6702525 w 8851901"/>
              <a:gd name="connsiteY19662" fmla="*/ 3904216 h 6857997"/>
              <a:gd name="connsiteX19663" fmla="*/ 6702525 w 8851901"/>
              <a:gd name="connsiteY19663" fmla="*/ 3906597 h 6857997"/>
              <a:gd name="connsiteX19664" fmla="*/ 6702525 w 8851901"/>
              <a:gd name="connsiteY19664" fmla="*/ 3908978 h 6857997"/>
              <a:gd name="connsiteX19665" fmla="*/ 6702129 w 8851901"/>
              <a:gd name="connsiteY19665" fmla="*/ 3910963 h 6857997"/>
              <a:gd name="connsiteX19666" fmla="*/ 6701335 w 8851901"/>
              <a:gd name="connsiteY19666" fmla="*/ 3913344 h 6857997"/>
              <a:gd name="connsiteX19667" fmla="*/ 6700144 w 8851901"/>
              <a:gd name="connsiteY19667" fmla="*/ 3915725 h 6857997"/>
              <a:gd name="connsiteX19668" fmla="*/ 6698954 w 8851901"/>
              <a:gd name="connsiteY19668" fmla="*/ 3917709 h 6857997"/>
              <a:gd name="connsiteX19669" fmla="*/ 6697366 w 8851901"/>
              <a:gd name="connsiteY19669" fmla="*/ 3919297 h 6857997"/>
              <a:gd name="connsiteX19670" fmla="*/ 6695382 w 8851901"/>
              <a:gd name="connsiteY19670" fmla="*/ 3920884 h 6857997"/>
              <a:gd name="connsiteX19671" fmla="*/ 6693398 w 8851901"/>
              <a:gd name="connsiteY19671" fmla="*/ 3921678 h 6857997"/>
              <a:gd name="connsiteX19672" fmla="*/ 6691414 w 8851901"/>
              <a:gd name="connsiteY19672" fmla="*/ 3922471 h 6857997"/>
              <a:gd name="connsiteX19673" fmla="*/ 6690620 w 8851901"/>
              <a:gd name="connsiteY19673" fmla="*/ 3916122 h 6857997"/>
              <a:gd name="connsiteX19674" fmla="*/ 6689826 w 8851901"/>
              <a:gd name="connsiteY19674" fmla="*/ 3910169 h 6857997"/>
              <a:gd name="connsiteX19675" fmla="*/ 6689033 w 8851901"/>
              <a:gd name="connsiteY19675" fmla="*/ 3906994 h 6857997"/>
              <a:gd name="connsiteX19676" fmla="*/ 6688239 w 8851901"/>
              <a:gd name="connsiteY19676" fmla="*/ 3904216 h 6857997"/>
              <a:gd name="connsiteX19677" fmla="*/ 6686652 w 8851901"/>
              <a:gd name="connsiteY19677" fmla="*/ 3902232 h 6857997"/>
              <a:gd name="connsiteX19678" fmla="*/ 6684271 w 8851901"/>
              <a:gd name="connsiteY19678" fmla="*/ 3900645 h 6857997"/>
              <a:gd name="connsiteX19679" fmla="*/ 6684271 w 8851901"/>
              <a:gd name="connsiteY19679" fmla="*/ 3902232 h 6857997"/>
              <a:gd name="connsiteX19680" fmla="*/ 6683080 w 8851901"/>
              <a:gd name="connsiteY19680" fmla="*/ 3903026 h 6857997"/>
              <a:gd name="connsiteX19681" fmla="*/ 6682286 w 8851901"/>
              <a:gd name="connsiteY19681" fmla="*/ 3903026 h 6857997"/>
              <a:gd name="connsiteX19682" fmla="*/ 6681096 w 8851901"/>
              <a:gd name="connsiteY19682" fmla="*/ 3903026 h 6857997"/>
              <a:gd name="connsiteX19683" fmla="*/ 6677921 w 8851901"/>
              <a:gd name="connsiteY19683" fmla="*/ 3902232 h 6857997"/>
              <a:gd name="connsiteX19684" fmla="*/ 6673953 w 8851901"/>
              <a:gd name="connsiteY19684" fmla="*/ 3900248 h 6857997"/>
              <a:gd name="connsiteX19685" fmla="*/ 6669984 w 8851901"/>
              <a:gd name="connsiteY19685" fmla="*/ 3899454 h 6857997"/>
              <a:gd name="connsiteX19686" fmla="*/ 6668397 w 8851901"/>
              <a:gd name="connsiteY19686" fmla="*/ 3898660 h 6857997"/>
              <a:gd name="connsiteX19687" fmla="*/ 6667206 w 8851901"/>
              <a:gd name="connsiteY19687" fmla="*/ 3899454 h 6857997"/>
              <a:gd name="connsiteX19688" fmla="*/ 6665619 w 8851901"/>
              <a:gd name="connsiteY19688" fmla="*/ 3900248 h 6857997"/>
              <a:gd name="connsiteX19689" fmla="*/ 6664825 w 8851901"/>
              <a:gd name="connsiteY19689" fmla="*/ 3901835 h 6857997"/>
              <a:gd name="connsiteX19690" fmla="*/ 6664032 w 8851901"/>
              <a:gd name="connsiteY19690" fmla="*/ 3903819 h 6857997"/>
              <a:gd name="connsiteX19691" fmla="*/ 6664032 w 8851901"/>
              <a:gd name="connsiteY19691" fmla="*/ 3906994 h 6857997"/>
              <a:gd name="connsiteX19692" fmla="*/ 6667603 w 8851901"/>
              <a:gd name="connsiteY19692" fmla="*/ 3911756 h 6857997"/>
              <a:gd name="connsiteX19693" fmla="*/ 6671175 w 8851901"/>
              <a:gd name="connsiteY19693" fmla="*/ 3916915 h 6857997"/>
              <a:gd name="connsiteX19694" fmla="*/ 6678318 w 8851901"/>
              <a:gd name="connsiteY19694" fmla="*/ 3925646 h 6857997"/>
              <a:gd name="connsiteX19695" fmla="*/ 6681890 w 8851901"/>
              <a:gd name="connsiteY19695" fmla="*/ 3930011 h 6857997"/>
              <a:gd name="connsiteX19696" fmla="*/ 6684667 w 8851901"/>
              <a:gd name="connsiteY19696" fmla="*/ 3935171 h 6857997"/>
              <a:gd name="connsiteX19697" fmla="*/ 6687049 w 8851901"/>
              <a:gd name="connsiteY19697" fmla="*/ 3940726 h 6857997"/>
              <a:gd name="connsiteX19698" fmla="*/ 6687445 w 8851901"/>
              <a:gd name="connsiteY19698" fmla="*/ 3943901 h 6857997"/>
              <a:gd name="connsiteX19699" fmla="*/ 6688239 w 8851901"/>
              <a:gd name="connsiteY19699" fmla="*/ 3947473 h 6857997"/>
              <a:gd name="connsiteX19700" fmla="*/ 6685064 w 8851901"/>
              <a:gd name="connsiteY19700" fmla="*/ 3946679 h 6857997"/>
              <a:gd name="connsiteX19701" fmla="*/ 6682286 w 8851901"/>
              <a:gd name="connsiteY19701" fmla="*/ 3944695 h 6857997"/>
              <a:gd name="connsiteX19702" fmla="*/ 6680302 w 8851901"/>
              <a:gd name="connsiteY19702" fmla="*/ 3942711 h 6857997"/>
              <a:gd name="connsiteX19703" fmla="*/ 6678715 w 8851901"/>
              <a:gd name="connsiteY19703" fmla="*/ 3940330 h 6857997"/>
              <a:gd name="connsiteX19704" fmla="*/ 6677524 w 8851901"/>
              <a:gd name="connsiteY19704" fmla="*/ 3937948 h 6857997"/>
              <a:gd name="connsiteX19705" fmla="*/ 6675937 w 8851901"/>
              <a:gd name="connsiteY19705" fmla="*/ 3934774 h 6857997"/>
              <a:gd name="connsiteX19706" fmla="*/ 6673953 w 8851901"/>
              <a:gd name="connsiteY19706" fmla="*/ 3928821 h 6857997"/>
              <a:gd name="connsiteX19707" fmla="*/ 6671572 w 8851901"/>
              <a:gd name="connsiteY19707" fmla="*/ 3923662 h 6857997"/>
              <a:gd name="connsiteX19708" fmla="*/ 6669984 w 8851901"/>
              <a:gd name="connsiteY19708" fmla="*/ 3921281 h 6857997"/>
              <a:gd name="connsiteX19709" fmla="*/ 6668000 w 8851901"/>
              <a:gd name="connsiteY19709" fmla="*/ 3919297 h 6857997"/>
              <a:gd name="connsiteX19710" fmla="*/ 6665619 w 8851901"/>
              <a:gd name="connsiteY19710" fmla="*/ 3917312 h 6857997"/>
              <a:gd name="connsiteX19711" fmla="*/ 6662841 w 8851901"/>
              <a:gd name="connsiteY19711" fmla="*/ 3915725 h 6857997"/>
              <a:gd name="connsiteX19712" fmla="*/ 6658873 w 8851901"/>
              <a:gd name="connsiteY19712" fmla="*/ 3914931 h 6857997"/>
              <a:gd name="connsiteX19713" fmla="*/ 6654904 w 8851901"/>
              <a:gd name="connsiteY19713" fmla="*/ 3914931 h 6857997"/>
              <a:gd name="connsiteX19714" fmla="*/ 6655301 w 8851901"/>
              <a:gd name="connsiteY19714" fmla="*/ 3920090 h 6857997"/>
              <a:gd name="connsiteX19715" fmla="*/ 6654904 w 8851901"/>
              <a:gd name="connsiteY19715" fmla="*/ 3922074 h 6857997"/>
              <a:gd name="connsiteX19716" fmla="*/ 6654904 w 8851901"/>
              <a:gd name="connsiteY19716" fmla="*/ 3924059 h 6857997"/>
              <a:gd name="connsiteX19717" fmla="*/ 6654110 w 8851901"/>
              <a:gd name="connsiteY19717" fmla="*/ 3925646 h 6857997"/>
              <a:gd name="connsiteX19718" fmla="*/ 6652920 w 8851901"/>
              <a:gd name="connsiteY19718" fmla="*/ 3927234 h 6857997"/>
              <a:gd name="connsiteX19719" fmla="*/ 6650936 w 8851901"/>
              <a:gd name="connsiteY19719" fmla="*/ 3928821 h 6857997"/>
              <a:gd name="connsiteX19720" fmla="*/ 6648158 w 8851901"/>
              <a:gd name="connsiteY19720" fmla="*/ 3930408 h 6857997"/>
              <a:gd name="connsiteX19721" fmla="*/ 6644586 w 8851901"/>
              <a:gd name="connsiteY19721" fmla="*/ 3931599 h 6857997"/>
              <a:gd name="connsiteX19722" fmla="*/ 6637046 w 8851901"/>
              <a:gd name="connsiteY19722" fmla="*/ 3931996 h 6857997"/>
              <a:gd name="connsiteX19723" fmla="*/ 6633078 w 8851901"/>
              <a:gd name="connsiteY19723" fmla="*/ 3932393 h 6857997"/>
              <a:gd name="connsiteX19724" fmla="*/ 6629506 w 8851901"/>
              <a:gd name="connsiteY19724" fmla="*/ 3932789 h 6857997"/>
              <a:gd name="connsiteX19725" fmla="*/ 6626331 w 8851901"/>
              <a:gd name="connsiteY19725" fmla="*/ 3934377 h 6857997"/>
              <a:gd name="connsiteX19726" fmla="*/ 6623554 w 8851901"/>
              <a:gd name="connsiteY19726" fmla="*/ 3935964 h 6857997"/>
              <a:gd name="connsiteX19727" fmla="*/ 6622363 w 8851901"/>
              <a:gd name="connsiteY19727" fmla="*/ 3936758 h 6857997"/>
              <a:gd name="connsiteX19728" fmla="*/ 6621966 w 8851901"/>
              <a:gd name="connsiteY19728" fmla="*/ 3938345 h 6857997"/>
              <a:gd name="connsiteX19729" fmla="*/ 6620776 w 8851901"/>
              <a:gd name="connsiteY19729" fmla="*/ 3939536 h 6857997"/>
              <a:gd name="connsiteX19730" fmla="*/ 6620776 w 8851901"/>
              <a:gd name="connsiteY19730" fmla="*/ 3941520 h 6857997"/>
              <a:gd name="connsiteX19731" fmla="*/ 6620379 w 8851901"/>
              <a:gd name="connsiteY19731" fmla="*/ 3943901 h 6857997"/>
              <a:gd name="connsiteX19732" fmla="*/ 6620776 w 8851901"/>
              <a:gd name="connsiteY19732" fmla="*/ 3946679 h 6857997"/>
              <a:gd name="connsiteX19733" fmla="*/ 6621966 w 8851901"/>
              <a:gd name="connsiteY19733" fmla="*/ 3952235 h 6857997"/>
              <a:gd name="connsiteX19734" fmla="*/ 6626728 w 8851901"/>
              <a:gd name="connsiteY19734" fmla="*/ 3954219 h 6857997"/>
              <a:gd name="connsiteX19735" fmla="*/ 6631887 w 8851901"/>
              <a:gd name="connsiteY19735" fmla="*/ 3956204 h 6857997"/>
              <a:gd name="connsiteX19736" fmla="*/ 6637443 w 8851901"/>
              <a:gd name="connsiteY19736" fmla="*/ 3958188 h 6857997"/>
              <a:gd name="connsiteX19737" fmla="*/ 6642205 w 8851901"/>
              <a:gd name="connsiteY19737" fmla="*/ 3960172 h 6857997"/>
              <a:gd name="connsiteX19738" fmla="*/ 6646570 w 8851901"/>
              <a:gd name="connsiteY19738" fmla="*/ 3962553 h 6857997"/>
              <a:gd name="connsiteX19739" fmla="*/ 6648555 w 8851901"/>
              <a:gd name="connsiteY19739" fmla="*/ 3964141 h 6857997"/>
              <a:gd name="connsiteX19740" fmla="*/ 6650539 w 8851901"/>
              <a:gd name="connsiteY19740" fmla="*/ 3966125 h 6857997"/>
              <a:gd name="connsiteX19741" fmla="*/ 6652126 w 8851901"/>
              <a:gd name="connsiteY19741" fmla="*/ 3968109 h 6857997"/>
              <a:gd name="connsiteX19742" fmla="*/ 6652920 w 8851901"/>
              <a:gd name="connsiteY19742" fmla="*/ 3970093 h 6857997"/>
              <a:gd name="connsiteX19743" fmla="*/ 6653317 w 8851901"/>
              <a:gd name="connsiteY19743" fmla="*/ 3972475 h 6857997"/>
              <a:gd name="connsiteX19744" fmla="*/ 6654110 w 8851901"/>
              <a:gd name="connsiteY19744" fmla="*/ 3975252 h 6857997"/>
              <a:gd name="connsiteX19745" fmla="*/ 6640618 w 8851901"/>
              <a:gd name="connsiteY19745" fmla="*/ 3970093 h 6857997"/>
              <a:gd name="connsiteX19746" fmla="*/ 6635856 w 8851901"/>
              <a:gd name="connsiteY19746" fmla="*/ 3968506 h 6857997"/>
              <a:gd name="connsiteX19747" fmla="*/ 6632681 w 8851901"/>
              <a:gd name="connsiteY19747" fmla="*/ 3966522 h 6857997"/>
              <a:gd name="connsiteX19748" fmla="*/ 6629109 w 8851901"/>
              <a:gd name="connsiteY19748" fmla="*/ 3964538 h 6857997"/>
              <a:gd name="connsiteX19749" fmla="*/ 6625538 w 8851901"/>
              <a:gd name="connsiteY19749" fmla="*/ 3960966 h 6857997"/>
              <a:gd name="connsiteX19750" fmla="*/ 6621172 w 8851901"/>
              <a:gd name="connsiteY19750" fmla="*/ 3957394 h 6857997"/>
              <a:gd name="connsiteX19751" fmla="*/ 6616410 w 8851901"/>
              <a:gd name="connsiteY19751" fmla="*/ 3951441 h 6857997"/>
              <a:gd name="connsiteX19752" fmla="*/ 6616014 w 8851901"/>
              <a:gd name="connsiteY19752" fmla="*/ 3959378 h 6857997"/>
              <a:gd name="connsiteX19753" fmla="*/ 6614029 w 8851901"/>
              <a:gd name="connsiteY19753" fmla="*/ 3966522 h 6857997"/>
              <a:gd name="connsiteX19754" fmla="*/ 6612045 w 8851901"/>
              <a:gd name="connsiteY19754" fmla="*/ 3972475 h 6857997"/>
              <a:gd name="connsiteX19755" fmla="*/ 6609267 w 8851901"/>
              <a:gd name="connsiteY19755" fmla="*/ 3978030 h 6857997"/>
              <a:gd name="connsiteX19756" fmla="*/ 6605299 w 8851901"/>
              <a:gd name="connsiteY19756" fmla="*/ 3983189 h 6857997"/>
              <a:gd name="connsiteX19757" fmla="*/ 6601330 w 8851901"/>
              <a:gd name="connsiteY19757" fmla="*/ 3987158 h 6857997"/>
              <a:gd name="connsiteX19758" fmla="*/ 6596965 w 8851901"/>
              <a:gd name="connsiteY19758" fmla="*/ 3990730 h 6857997"/>
              <a:gd name="connsiteX19759" fmla="*/ 6592203 w 8851901"/>
              <a:gd name="connsiteY19759" fmla="*/ 3994301 h 6857997"/>
              <a:gd name="connsiteX19760" fmla="*/ 6586647 w 8851901"/>
              <a:gd name="connsiteY19760" fmla="*/ 3997079 h 6857997"/>
              <a:gd name="connsiteX19761" fmla="*/ 6581488 w 8851901"/>
              <a:gd name="connsiteY19761" fmla="*/ 4000254 h 6857997"/>
              <a:gd name="connsiteX19762" fmla="*/ 6570773 w 8851901"/>
              <a:gd name="connsiteY19762" fmla="*/ 4005016 h 6857997"/>
              <a:gd name="connsiteX19763" fmla="*/ 6560059 w 8851901"/>
              <a:gd name="connsiteY19763" fmla="*/ 4009778 h 6857997"/>
              <a:gd name="connsiteX19764" fmla="*/ 6554503 w 8851901"/>
              <a:gd name="connsiteY19764" fmla="*/ 4012953 h 6857997"/>
              <a:gd name="connsiteX19765" fmla="*/ 6549741 w 8851901"/>
              <a:gd name="connsiteY19765" fmla="*/ 4015731 h 6857997"/>
              <a:gd name="connsiteX19766" fmla="*/ 6552519 w 8851901"/>
              <a:gd name="connsiteY19766" fmla="*/ 4017716 h 6857997"/>
              <a:gd name="connsiteX19767" fmla="*/ 6554106 w 8851901"/>
              <a:gd name="connsiteY19767" fmla="*/ 4020097 h 6857997"/>
              <a:gd name="connsiteX19768" fmla="*/ 6554900 w 8851901"/>
              <a:gd name="connsiteY19768" fmla="*/ 4023668 h 6857997"/>
              <a:gd name="connsiteX19769" fmla="*/ 6555693 w 8851901"/>
              <a:gd name="connsiteY19769" fmla="*/ 4027240 h 6857997"/>
              <a:gd name="connsiteX19770" fmla="*/ 6556884 w 8851901"/>
              <a:gd name="connsiteY19770" fmla="*/ 4028034 h 6857997"/>
              <a:gd name="connsiteX19771" fmla="*/ 6558471 w 8851901"/>
              <a:gd name="connsiteY19771" fmla="*/ 4028034 h 6857997"/>
              <a:gd name="connsiteX19772" fmla="*/ 6560059 w 8851901"/>
              <a:gd name="connsiteY19772" fmla="*/ 4027240 h 6857997"/>
              <a:gd name="connsiteX19773" fmla="*/ 6560852 w 8851901"/>
              <a:gd name="connsiteY19773" fmla="*/ 4026843 h 6857997"/>
              <a:gd name="connsiteX19774" fmla="*/ 6562440 w 8851901"/>
              <a:gd name="connsiteY19774" fmla="*/ 4025653 h 6857997"/>
              <a:gd name="connsiteX19775" fmla="*/ 6563630 w 8851901"/>
              <a:gd name="connsiteY19775" fmla="*/ 4023668 h 6857997"/>
              <a:gd name="connsiteX19776" fmla="*/ 6565614 w 8851901"/>
              <a:gd name="connsiteY19776" fmla="*/ 4021684 h 6857997"/>
              <a:gd name="connsiteX19777" fmla="*/ 6566805 w 8851901"/>
              <a:gd name="connsiteY19777" fmla="*/ 4020890 h 6857997"/>
              <a:gd name="connsiteX19778" fmla="*/ 6567599 w 8851901"/>
              <a:gd name="connsiteY19778" fmla="*/ 4020890 h 6857997"/>
              <a:gd name="connsiteX19779" fmla="*/ 6569186 w 8851901"/>
              <a:gd name="connsiteY19779" fmla="*/ 4020493 h 6857997"/>
              <a:gd name="connsiteX19780" fmla="*/ 6571170 w 8851901"/>
              <a:gd name="connsiteY19780" fmla="*/ 4020890 h 6857997"/>
              <a:gd name="connsiteX19781" fmla="*/ 6573154 w 8851901"/>
              <a:gd name="connsiteY19781" fmla="*/ 4021684 h 6857997"/>
              <a:gd name="connsiteX19782" fmla="*/ 6575535 w 8851901"/>
              <a:gd name="connsiteY19782" fmla="*/ 4022875 h 6857997"/>
              <a:gd name="connsiteX19783" fmla="*/ 6575139 w 8851901"/>
              <a:gd name="connsiteY19783" fmla="*/ 4026843 h 6857997"/>
              <a:gd name="connsiteX19784" fmla="*/ 6573551 w 8851901"/>
              <a:gd name="connsiteY19784" fmla="*/ 4030018 h 6857997"/>
              <a:gd name="connsiteX19785" fmla="*/ 6571567 w 8851901"/>
              <a:gd name="connsiteY19785" fmla="*/ 4032002 h 6857997"/>
              <a:gd name="connsiteX19786" fmla="*/ 6569583 w 8851901"/>
              <a:gd name="connsiteY19786" fmla="*/ 4032796 h 6857997"/>
              <a:gd name="connsiteX19787" fmla="*/ 6566805 w 8851901"/>
              <a:gd name="connsiteY19787" fmla="*/ 4032796 h 6857997"/>
              <a:gd name="connsiteX19788" fmla="*/ 6563630 w 8851901"/>
              <a:gd name="connsiteY19788" fmla="*/ 4032796 h 6857997"/>
              <a:gd name="connsiteX19789" fmla="*/ 6560852 w 8851901"/>
              <a:gd name="connsiteY19789" fmla="*/ 4032002 h 6857997"/>
              <a:gd name="connsiteX19790" fmla="*/ 6557678 w 8851901"/>
              <a:gd name="connsiteY19790" fmla="*/ 4030415 h 6857997"/>
              <a:gd name="connsiteX19791" fmla="*/ 6551328 w 8851901"/>
              <a:gd name="connsiteY19791" fmla="*/ 4028034 h 6857997"/>
              <a:gd name="connsiteX19792" fmla="*/ 6544185 w 8851901"/>
              <a:gd name="connsiteY19792" fmla="*/ 4025653 h 6857997"/>
              <a:gd name="connsiteX19793" fmla="*/ 6541407 w 8851901"/>
              <a:gd name="connsiteY19793" fmla="*/ 4024859 h 6857997"/>
              <a:gd name="connsiteX19794" fmla="*/ 6539026 w 8851901"/>
              <a:gd name="connsiteY19794" fmla="*/ 4024462 h 6857997"/>
              <a:gd name="connsiteX19795" fmla="*/ 6536645 w 8851901"/>
              <a:gd name="connsiteY19795" fmla="*/ 4025653 h 6857997"/>
              <a:gd name="connsiteX19796" fmla="*/ 6535057 w 8851901"/>
              <a:gd name="connsiteY19796" fmla="*/ 4026446 h 6857997"/>
              <a:gd name="connsiteX19797" fmla="*/ 6540613 w 8851901"/>
              <a:gd name="connsiteY19797" fmla="*/ 4034780 h 6857997"/>
              <a:gd name="connsiteX19798" fmla="*/ 6542201 w 8851901"/>
              <a:gd name="connsiteY19798" fmla="*/ 4038749 h 6857997"/>
              <a:gd name="connsiteX19799" fmla="*/ 6543391 w 8851901"/>
              <a:gd name="connsiteY19799" fmla="*/ 4041923 h 6857997"/>
              <a:gd name="connsiteX19800" fmla="*/ 6543788 w 8851901"/>
              <a:gd name="connsiteY19800" fmla="*/ 4045495 h 6857997"/>
              <a:gd name="connsiteX19801" fmla="*/ 6543391 w 8851901"/>
              <a:gd name="connsiteY19801" fmla="*/ 4047082 h 6857997"/>
              <a:gd name="connsiteX19802" fmla="*/ 6542201 w 8851901"/>
              <a:gd name="connsiteY19802" fmla="*/ 4047876 h 6857997"/>
              <a:gd name="connsiteX19803" fmla="*/ 6541407 w 8851901"/>
              <a:gd name="connsiteY19803" fmla="*/ 4049464 h 6857997"/>
              <a:gd name="connsiteX19804" fmla="*/ 6539820 w 8851901"/>
              <a:gd name="connsiteY19804" fmla="*/ 4050257 h 6857997"/>
              <a:gd name="connsiteX19805" fmla="*/ 6538629 w 8851901"/>
              <a:gd name="connsiteY19805" fmla="*/ 4051448 h 6857997"/>
              <a:gd name="connsiteX19806" fmla="*/ 6535851 w 8851901"/>
              <a:gd name="connsiteY19806" fmla="*/ 4052242 h 6857997"/>
              <a:gd name="connsiteX19807" fmla="*/ 6536645 w 8851901"/>
              <a:gd name="connsiteY19807" fmla="*/ 4047876 h 6857997"/>
              <a:gd name="connsiteX19808" fmla="*/ 6536645 w 8851901"/>
              <a:gd name="connsiteY19808" fmla="*/ 4044305 h 6857997"/>
              <a:gd name="connsiteX19809" fmla="*/ 6535851 w 8851901"/>
              <a:gd name="connsiteY19809" fmla="*/ 4041923 h 6857997"/>
              <a:gd name="connsiteX19810" fmla="*/ 6535057 w 8851901"/>
              <a:gd name="connsiteY19810" fmla="*/ 4039939 h 6857997"/>
              <a:gd name="connsiteX19811" fmla="*/ 6534264 w 8851901"/>
              <a:gd name="connsiteY19811" fmla="*/ 4038749 h 6857997"/>
              <a:gd name="connsiteX19812" fmla="*/ 6532676 w 8851901"/>
              <a:gd name="connsiteY19812" fmla="*/ 4037955 h 6857997"/>
              <a:gd name="connsiteX19813" fmla="*/ 6530692 w 8851901"/>
              <a:gd name="connsiteY19813" fmla="*/ 4037558 h 6857997"/>
              <a:gd name="connsiteX19814" fmla="*/ 6528708 w 8851901"/>
              <a:gd name="connsiteY19814" fmla="*/ 4037558 h 6857997"/>
              <a:gd name="connsiteX19815" fmla="*/ 6523946 w 8851901"/>
              <a:gd name="connsiteY19815" fmla="*/ 4037558 h 6857997"/>
              <a:gd name="connsiteX19816" fmla="*/ 6517993 w 8851901"/>
              <a:gd name="connsiteY19816" fmla="*/ 4037558 h 6857997"/>
              <a:gd name="connsiteX19817" fmla="*/ 6515215 w 8851901"/>
              <a:gd name="connsiteY19817" fmla="*/ 4037161 h 6857997"/>
              <a:gd name="connsiteX19818" fmla="*/ 6511644 w 8851901"/>
              <a:gd name="connsiteY19818" fmla="*/ 4036367 h 6857997"/>
              <a:gd name="connsiteX19819" fmla="*/ 6508072 w 8851901"/>
              <a:gd name="connsiteY19819" fmla="*/ 4034780 h 6857997"/>
              <a:gd name="connsiteX19820" fmla="*/ 6504897 w 8851901"/>
              <a:gd name="connsiteY19820" fmla="*/ 4032796 h 6857997"/>
              <a:gd name="connsiteX19821" fmla="*/ 6504500 w 8851901"/>
              <a:gd name="connsiteY19821" fmla="*/ 4035574 h 6857997"/>
              <a:gd name="connsiteX19822" fmla="*/ 6503310 w 8851901"/>
              <a:gd name="connsiteY19822" fmla="*/ 4037955 h 6857997"/>
              <a:gd name="connsiteX19823" fmla="*/ 6502119 w 8851901"/>
              <a:gd name="connsiteY19823" fmla="*/ 4040733 h 6857997"/>
              <a:gd name="connsiteX19824" fmla="*/ 6500532 w 8851901"/>
              <a:gd name="connsiteY19824" fmla="*/ 4043114 h 6857997"/>
              <a:gd name="connsiteX19825" fmla="*/ 6496564 w 8851901"/>
              <a:gd name="connsiteY19825" fmla="*/ 4047479 h 6857997"/>
              <a:gd name="connsiteX19826" fmla="*/ 6491801 w 8851901"/>
              <a:gd name="connsiteY19826" fmla="*/ 4052242 h 6857997"/>
              <a:gd name="connsiteX19827" fmla="*/ 6486246 w 8851901"/>
              <a:gd name="connsiteY19827" fmla="*/ 4056607 h 6857997"/>
              <a:gd name="connsiteX19828" fmla="*/ 6480293 w 8851901"/>
              <a:gd name="connsiteY19828" fmla="*/ 4060972 h 6857997"/>
              <a:gd name="connsiteX19829" fmla="*/ 6468388 w 8851901"/>
              <a:gd name="connsiteY19829" fmla="*/ 4070497 h 6857997"/>
              <a:gd name="connsiteX19830" fmla="*/ 6462435 w 8851901"/>
              <a:gd name="connsiteY19830" fmla="*/ 4074862 h 6857997"/>
              <a:gd name="connsiteX19831" fmla="*/ 6457276 w 8851901"/>
              <a:gd name="connsiteY19831" fmla="*/ 4079624 h 6857997"/>
              <a:gd name="connsiteX19832" fmla="*/ 6452117 w 8851901"/>
              <a:gd name="connsiteY19832" fmla="*/ 4084783 h 6857997"/>
              <a:gd name="connsiteX19833" fmla="*/ 6448942 w 8851901"/>
              <a:gd name="connsiteY19833" fmla="*/ 4090339 h 6857997"/>
              <a:gd name="connsiteX19834" fmla="*/ 6447355 w 8851901"/>
              <a:gd name="connsiteY19834" fmla="*/ 4093117 h 6857997"/>
              <a:gd name="connsiteX19835" fmla="*/ 6445768 w 8851901"/>
              <a:gd name="connsiteY19835" fmla="*/ 4096689 h 6857997"/>
              <a:gd name="connsiteX19836" fmla="*/ 6445371 w 8851901"/>
              <a:gd name="connsiteY19836" fmla="*/ 4099467 h 6857997"/>
              <a:gd name="connsiteX19837" fmla="*/ 6444974 w 8851901"/>
              <a:gd name="connsiteY19837" fmla="*/ 4102642 h 6857997"/>
              <a:gd name="connsiteX19838" fmla="*/ 6444577 w 8851901"/>
              <a:gd name="connsiteY19838" fmla="*/ 4105816 h 6857997"/>
              <a:gd name="connsiteX19839" fmla="*/ 6444974 w 8851901"/>
              <a:gd name="connsiteY19839" fmla="*/ 4109388 h 6857997"/>
              <a:gd name="connsiteX19840" fmla="*/ 6445768 w 8851901"/>
              <a:gd name="connsiteY19840" fmla="*/ 4113357 h 6857997"/>
              <a:gd name="connsiteX19841" fmla="*/ 6446958 w 8851901"/>
              <a:gd name="connsiteY19841" fmla="*/ 4116531 h 6857997"/>
              <a:gd name="connsiteX19842" fmla="*/ 6444577 w 8851901"/>
              <a:gd name="connsiteY19842" fmla="*/ 4116531 h 6857997"/>
              <a:gd name="connsiteX19843" fmla="*/ 6441799 w 8851901"/>
              <a:gd name="connsiteY19843" fmla="*/ 4116531 h 6857997"/>
              <a:gd name="connsiteX19844" fmla="*/ 6440212 w 8851901"/>
              <a:gd name="connsiteY19844" fmla="*/ 4115738 h 6857997"/>
              <a:gd name="connsiteX19845" fmla="*/ 6438624 w 8851901"/>
              <a:gd name="connsiteY19845" fmla="*/ 4114944 h 6857997"/>
              <a:gd name="connsiteX19846" fmla="*/ 6435847 w 8851901"/>
              <a:gd name="connsiteY19846" fmla="*/ 4112563 h 6857997"/>
              <a:gd name="connsiteX19847" fmla="*/ 6434259 w 8851901"/>
              <a:gd name="connsiteY19847" fmla="*/ 4110182 h 6857997"/>
              <a:gd name="connsiteX19848" fmla="*/ 6431084 w 8851901"/>
              <a:gd name="connsiteY19848" fmla="*/ 4104229 h 6857997"/>
              <a:gd name="connsiteX19849" fmla="*/ 6429497 w 8851901"/>
              <a:gd name="connsiteY19849" fmla="*/ 4101848 h 6857997"/>
              <a:gd name="connsiteX19850" fmla="*/ 6426719 w 8851901"/>
              <a:gd name="connsiteY19850" fmla="*/ 4099467 h 6857997"/>
              <a:gd name="connsiteX19851" fmla="*/ 6423941 w 8851901"/>
              <a:gd name="connsiteY19851" fmla="*/ 4101848 h 6857997"/>
              <a:gd name="connsiteX19852" fmla="*/ 6420370 w 8851901"/>
              <a:gd name="connsiteY19852" fmla="*/ 4104229 h 6857997"/>
              <a:gd name="connsiteX19853" fmla="*/ 6413623 w 8851901"/>
              <a:gd name="connsiteY19853" fmla="*/ 4107801 h 6857997"/>
              <a:gd name="connsiteX19854" fmla="*/ 6398940 w 8851901"/>
              <a:gd name="connsiteY19854" fmla="*/ 4114547 h 6857997"/>
              <a:gd name="connsiteX19855" fmla="*/ 6392194 w 8851901"/>
              <a:gd name="connsiteY19855" fmla="*/ 4118516 h 6857997"/>
              <a:gd name="connsiteX19856" fmla="*/ 6389416 w 8851901"/>
              <a:gd name="connsiteY19856" fmla="*/ 4120897 h 6857997"/>
              <a:gd name="connsiteX19857" fmla="*/ 6386638 w 8851901"/>
              <a:gd name="connsiteY19857" fmla="*/ 4123278 h 6857997"/>
              <a:gd name="connsiteX19858" fmla="*/ 6383463 w 8851901"/>
              <a:gd name="connsiteY19858" fmla="*/ 4126453 h 6857997"/>
              <a:gd name="connsiteX19859" fmla="*/ 6381082 w 8851901"/>
              <a:gd name="connsiteY19859" fmla="*/ 4129627 h 6857997"/>
              <a:gd name="connsiteX19860" fmla="*/ 6379098 w 8851901"/>
              <a:gd name="connsiteY19860" fmla="*/ 4133596 h 6857997"/>
              <a:gd name="connsiteX19861" fmla="*/ 6377511 w 8851901"/>
              <a:gd name="connsiteY19861" fmla="*/ 4137961 h 6857997"/>
              <a:gd name="connsiteX19862" fmla="*/ 6377511 w 8851901"/>
              <a:gd name="connsiteY19862" fmla="*/ 4133596 h 6857997"/>
              <a:gd name="connsiteX19863" fmla="*/ 6377511 w 8851901"/>
              <a:gd name="connsiteY19863" fmla="*/ 4130421 h 6857997"/>
              <a:gd name="connsiteX19864" fmla="*/ 6377114 w 8851901"/>
              <a:gd name="connsiteY19864" fmla="*/ 4126453 h 6857997"/>
              <a:gd name="connsiteX19865" fmla="*/ 6376320 w 8851901"/>
              <a:gd name="connsiteY19865" fmla="*/ 4123278 h 6857997"/>
              <a:gd name="connsiteX19866" fmla="*/ 6374733 w 8851901"/>
              <a:gd name="connsiteY19866" fmla="*/ 4120500 h 6857997"/>
              <a:gd name="connsiteX19867" fmla="*/ 6373145 w 8851901"/>
              <a:gd name="connsiteY19867" fmla="*/ 4118119 h 6857997"/>
              <a:gd name="connsiteX19868" fmla="*/ 6370764 w 8851901"/>
              <a:gd name="connsiteY19868" fmla="*/ 4115738 h 6857997"/>
              <a:gd name="connsiteX19869" fmla="*/ 6367986 w 8851901"/>
              <a:gd name="connsiteY19869" fmla="*/ 4113753 h 6857997"/>
              <a:gd name="connsiteX19870" fmla="*/ 6366002 w 8851901"/>
              <a:gd name="connsiteY19870" fmla="*/ 4116135 h 6857997"/>
              <a:gd name="connsiteX19871" fmla="*/ 6364018 w 8851901"/>
              <a:gd name="connsiteY19871" fmla="*/ 4118516 h 6857997"/>
              <a:gd name="connsiteX19872" fmla="*/ 6361637 w 8851901"/>
              <a:gd name="connsiteY19872" fmla="*/ 4120500 h 6857997"/>
              <a:gd name="connsiteX19873" fmla="*/ 6359653 w 8851901"/>
              <a:gd name="connsiteY19873" fmla="*/ 4122881 h 6857997"/>
              <a:gd name="connsiteX19874" fmla="*/ 6358065 w 8851901"/>
              <a:gd name="connsiteY19874" fmla="*/ 4125659 h 6857997"/>
              <a:gd name="connsiteX19875" fmla="*/ 6357272 w 8851901"/>
              <a:gd name="connsiteY19875" fmla="*/ 4129627 h 6857997"/>
              <a:gd name="connsiteX19876" fmla="*/ 6357272 w 8851901"/>
              <a:gd name="connsiteY19876" fmla="*/ 4134787 h 6857997"/>
              <a:gd name="connsiteX19877" fmla="*/ 6357668 w 8851901"/>
              <a:gd name="connsiteY19877" fmla="*/ 4141136 h 6857997"/>
              <a:gd name="connsiteX19878" fmla="*/ 6363621 w 8851901"/>
              <a:gd name="connsiteY19878" fmla="*/ 4143517 h 6857997"/>
              <a:gd name="connsiteX19879" fmla="*/ 6369971 w 8851901"/>
              <a:gd name="connsiteY19879" fmla="*/ 4145898 h 6857997"/>
              <a:gd name="connsiteX19880" fmla="*/ 6372352 w 8851901"/>
              <a:gd name="connsiteY19880" fmla="*/ 4146692 h 6857997"/>
              <a:gd name="connsiteX19881" fmla="*/ 6374733 w 8851901"/>
              <a:gd name="connsiteY19881" fmla="*/ 4148676 h 6857997"/>
              <a:gd name="connsiteX19882" fmla="*/ 6376320 w 8851901"/>
              <a:gd name="connsiteY19882" fmla="*/ 4150661 h 6857997"/>
              <a:gd name="connsiteX19883" fmla="*/ 6377114 w 8851901"/>
              <a:gd name="connsiteY19883" fmla="*/ 4153042 h 6857997"/>
              <a:gd name="connsiteX19884" fmla="*/ 6375129 w 8851901"/>
              <a:gd name="connsiteY19884" fmla="*/ 4153042 h 6857997"/>
              <a:gd name="connsiteX19885" fmla="*/ 6373939 w 8851901"/>
              <a:gd name="connsiteY19885" fmla="*/ 4153042 h 6857997"/>
              <a:gd name="connsiteX19886" fmla="*/ 6372352 w 8851901"/>
              <a:gd name="connsiteY19886" fmla="*/ 4153438 h 6857997"/>
              <a:gd name="connsiteX19887" fmla="*/ 6370764 w 8851901"/>
              <a:gd name="connsiteY19887" fmla="*/ 4154232 h 6857997"/>
              <a:gd name="connsiteX19888" fmla="*/ 6368383 w 8851901"/>
              <a:gd name="connsiteY19888" fmla="*/ 4156216 h 6857997"/>
              <a:gd name="connsiteX19889" fmla="*/ 6366399 w 8851901"/>
              <a:gd name="connsiteY19889" fmla="*/ 4158598 h 6857997"/>
              <a:gd name="connsiteX19890" fmla="*/ 6364415 w 8851901"/>
              <a:gd name="connsiteY19890" fmla="*/ 4160582 h 6857997"/>
              <a:gd name="connsiteX19891" fmla="*/ 6363224 w 8851901"/>
              <a:gd name="connsiteY19891" fmla="*/ 4161376 h 6857997"/>
              <a:gd name="connsiteX19892" fmla="*/ 6361637 w 8851901"/>
              <a:gd name="connsiteY19892" fmla="*/ 4161772 h 6857997"/>
              <a:gd name="connsiteX19893" fmla="*/ 6359653 w 8851901"/>
              <a:gd name="connsiteY19893" fmla="*/ 4161772 h 6857997"/>
              <a:gd name="connsiteX19894" fmla="*/ 6357668 w 8851901"/>
              <a:gd name="connsiteY19894" fmla="*/ 4161376 h 6857997"/>
              <a:gd name="connsiteX19895" fmla="*/ 6355684 w 8851901"/>
              <a:gd name="connsiteY19895" fmla="*/ 4160979 h 6857997"/>
              <a:gd name="connsiteX19896" fmla="*/ 6352906 w 8851901"/>
              <a:gd name="connsiteY19896" fmla="*/ 4159391 h 6857997"/>
              <a:gd name="connsiteX19897" fmla="*/ 6353303 w 8851901"/>
              <a:gd name="connsiteY19897" fmla="*/ 4154232 h 6857997"/>
              <a:gd name="connsiteX19898" fmla="*/ 6352906 w 8851901"/>
              <a:gd name="connsiteY19898" fmla="*/ 4149073 h 6857997"/>
              <a:gd name="connsiteX19899" fmla="*/ 6351716 w 8851901"/>
              <a:gd name="connsiteY19899" fmla="*/ 4144708 h 6857997"/>
              <a:gd name="connsiteX19900" fmla="*/ 6349731 w 8851901"/>
              <a:gd name="connsiteY19900" fmla="*/ 4141533 h 6857997"/>
              <a:gd name="connsiteX19901" fmla="*/ 6346954 w 8851901"/>
              <a:gd name="connsiteY19901" fmla="*/ 4137961 h 6857997"/>
              <a:gd name="connsiteX19902" fmla="*/ 6343382 w 8851901"/>
              <a:gd name="connsiteY19902" fmla="*/ 4135580 h 6857997"/>
              <a:gd name="connsiteX19903" fmla="*/ 6338620 w 8851901"/>
              <a:gd name="connsiteY19903" fmla="*/ 4133199 h 6857997"/>
              <a:gd name="connsiteX19904" fmla="*/ 6333858 w 8851901"/>
              <a:gd name="connsiteY19904" fmla="*/ 4131612 h 6857997"/>
              <a:gd name="connsiteX19905" fmla="*/ 6333461 w 8851901"/>
              <a:gd name="connsiteY19905" fmla="*/ 4135183 h 6857997"/>
              <a:gd name="connsiteX19906" fmla="*/ 6332667 w 8851901"/>
              <a:gd name="connsiteY19906" fmla="*/ 4138358 h 6857997"/>
              <a:gd name="connsiteX19907" fmla="*/ 6331874 w 8851901"/>
              <a:gd name="connsiteY19907" fmla="*/ 4141136 h 6857997"/>
              <a:gd name="connsiteX19908" fmla="*/ 6330286 w 8851901"/>
              <a:gd name="connsiteY19908" fmla="*/ 4143517 h 6857997"/>
              <a:gd name="connsiteX19909" fmla="*/ 6329096 w 8851901"/>
              <a:gd name="connsiteY19909" fmla="*/ 4145501 h 6857997"/>
              <a:gd name="connsiteX19910" fmla="*/ 6327508 w 8851901"/>
              <a:gd name="connsiteY19910" fmla="*/ 4147486 h 6857997"/>
              <a:gd name="connsiteX19911" fmla="*/ 6325524 w 8851901"/>
              <a:gd name="connsiteY19911" fmla="*/ 4148279 h 6857997"/>
              <a:gd name="connsiteX19912" fmla="*/ 6323143 w 8851901"/>
              <a:gd name="connsiteY19912" fmla="*/ 4149867 h 6857997"/>
              <a:gd name="connsiteX19913" fmla="*/ 6318778 w 8851901"/>
              <a:gd name="connsiteY19913" fmla="*/ 4151057 h 6857997"/>
              <a:gd name="connsiteX19914" fmla="*/ 6313222 w 8851901"/>
              <a:gd name="connsiteY19914" fmla="*/ 4152248 h 6857997"/>
              <a:gd name="connsiteX19915" fmla="*/ 6302507 w 8851901"/>
              <a:gd name="connsiteY19915" fmla="*/ 4153438 h 6857997"/>
              <a:gd name="connsiteX19916" fmla="*/ 6297745 w 8851901"/>
              <a:gd name="connsiteY19916" fmla="*/ 4154232 h 6857997"/>
              <a:gd name="connsiteX19917" fmla="*/ 6292983 w 8851901"/>
              <a:gd name="connsiteY19917" fmla="*/ 4155026 h 6857997"/>
              <a:gd name="connsiteX19918" fmla="*/ 6289014 w 8851901"/>
              <a:gd name="connsiteY19918" fmla="*/ 4156613 h 6857997"/>
              <a:gd name="connsiteX19919" fmla="*/ 6287030 w 8851901"/>
              <a:gd name="connsiteY19919" fmla="*/ 4157407 h 6857997"/>
              <a:gd name="connsiteX19920" fmla="*/ 6285443 w 8851901"/>
              <a:gd name="connsiteY19920" fmla="*/ 4158994 h 6857997"/>
              <a:gd name="connsiteX19921" fmla="*/ 6284252 w 8851901"/>
              <a:gd name="connsiteY19921" fmla="*/ 4160582 h 6857997"/>
              <a:gd name="connsiteX19922" fmla="*/ 6283062 w 8851901"/>
              <a:gd name="connsiteY19922" fmla="*/ 4162566 h 6857997"/>
              <a:gd name="connsiteX19923" fmla="*/ 6282268 w 8851901"/>
              <a:gd name="connsiteY19923" fmla="*/ 4164153 h 6857997"/>
              <a:gd name="connsiteX19924" fmla="*/ 6281871 w 8851901"/>
              <a:gd name="connsiteY19924" fmla="*/ 4167328 h 6857997"/>
              <a:gd name="connsiteX19925" fmla="*/ 6281871 w 8851901"/>
              <a:gd name="connsiteY19925" fmla="*/ 4170106 h 6857997"/>
              <a:gd name="connsiteX19926" fmla="*/ 6281871 w 8851901"/>
              <a:gd name="connsiteY19926" fmla="*/ 4173281 h 6857997"/>
              <a:gd name="connsiteX19927" fmla="*/ 6282665 w 8851901"/>
              <a:gd name="connsiteY19927" fmla="*/ 4176853 h 6857997"/>
              <a:gd name="connsiteX19928" fmla="*/ 6283458 w 8851901"/>
              <a:gd name="connsiteY19928" fmla="*/ 4181218 h 6857997"/>
              <a:gd name="connsiteX19929" fmla="*/ 6281078 w 8851901"/>
              <a:gd name="connsiteY19929" fmla="*/ 4182012 h 6857997"/>
              <a:gd name="connsiteX19930" fmla="*/ 6278696 w 8851901"/>
              <a:gd name="connsiteY19930" fmla="*/ 4182409 h 6857997"/>
              <a:gd name="connsiteX19931" fmla="*/ 6276316 w 8851901"/>
              <a:gd name="connsiteY19931" fmla="*/ 4182409 h 6857997"/>
              <a:gd name="connsiteX19932" fmla="*/ 6273934 w 8851901"/>
              <a:gd name="connsiteY19932" fmla="*/ 4181218 h 6857997"/>
              <a:gd name="connsiteX19933" fmla="*/ 6271950 w 8851901"/>
              <a:gd name="connsiteY19933" fmla="*/ 4180424 h 6857997"/>
              <a:gd name="connsiteX19934" fmla="*/ 6269569 w 8851901"/>
              <a:gd name="connsiteY19934" fmla="*/ 4178440 h 6857997"/>
              <a:gd name="connsiteX19935" fmla="*/ 6267188 w 8851901"/>
              <a:gd name="connsiteY19935" fmla="*/ 4176059 h 6857997"/>
              <a:gd name="connsiteX19936" fmla="*/ 6264807 w 8851901"/>
              <a:gd name="connsiteY19936" fmla="*/ 4173281 h 6857997"/>
              <a:gd name="connsiteX19937" fmla="*/ 6265600 w 8851901"/>
              <a:gd name="connsiteY19937" fmla="*/ 4176059 h 6857997"/>
              <a:gd name="connsiteX19938" fmla="*/ 6265998 w 8851901"/>
              <a:gd name="connsiteY19938" fmla="*/ 4178837 h 6857997"/>
              <a:gd name="connsiteX19939" fmla="*/ 6265600 w 8851901"/>
              <a:gd name="connsiteY19939" fmla="*/ 4181218 h 6857997"/>
              <a:gd name="connsiteX19940" fmla="*/ 6265204 w 8851901"/>
              <a:gd name="connsiteY19940" fmla="*/ 4183202 h 6857997"/>
              <a:gd name="connsiteX19941" fmla="*/ 6264014 w 8851901"/>
              <a:gd name="connsiteY19941" fmla="*/ 4184790 h 6857997"/>
              <a:gd name="connsiteX19942" fmla="*/ 6262823 w 8851901"/>
              <a:gd name="connsiteY19942" fmla="*/ 4186377 h 6857997"/>
              <a:gd name="connsiteX19943" fmla="*/ 6259648 w 8851901"/>
              <a:gd name="connsiteY19943" fmla="*/ 4187568 h 6857997"/>
              <a:gd name="connsiteX19944" fmla="*/ 6257267 w 8851901"/>
              <a:gd name="connsiteY19944" fmla="*/ 4189155 h 6857997"/>
              <a:gd name="connsiteX19945" fmla="*/ 6256474 w 8851901"/>
              <a:gd name="connsiteY19945" fmla="*/ 4190346 h 6857997"/>
              <a:gd name="connsiteX19946" fmla="*/ 6255282 w 8851901"/>
              <a:gd name="connsiteY19946" fmla="*/ 4190742 h 6857997"/>
              <a:gd name="connsiteX19947" fmla="*/ 6255282 w 8851901"/>
              <a:gd name="connsiteY19947" fmla="*/ 4191536 h 6857997"/>
              <a:gd name="connsiteX19948" fmla="*/ 6255680 w 8851901"/>
              <a:gd name="connsiteY19948" fmla="*/ 4193124 h 6857997"/>
              <a:gd name="connsiteX19949" fmla="*/ 6256870 w 8851901"/>
              <a:gd name="connsiteY19949" fmla="*/ 4194711 h 6857997"/>
              <a:gd name="connsiteX19950" fmla="*/ 6258854 w 8851901"/>
              <a:gd name="connsiteY19950" fmla="*/ 4195901 h 6857997"/>
              <a:gd name="connsiteX19951" fmla="*/ 6261236 w 8851901"/>
              <a:gd name="connsiteY19951" fmla="*/ 4196695 h 6857997"/>
              <a:gd name="connsiteX19952" fmla="*/ 6263220 w 8851901"/>
              <a:gd name="connsiteY19952" fmla="*/ 4196695 h 6857997"/>
              <a:gd name="connsiteX19953" fmla="*/ 6267188 w 8851901"/>
              <a:gd name="connsiteY19953" fmla="*/ 4195901 h 6857997"/>
              <a:gd name="connsiteX19954" fmla="*/ 6268378 w 8851901"/>
              <a:gd name="connsiteY19954" fmla="*/ 4195901 h 6857997"/>
              <a:gd name="connsiteX19955" fmla="*/ 6270363 w 8851901"/>
              <a:gd name="connsiteY19955" fmla="*/ 4197092 h 6857997"/>
              <a:gd name="connsiteX19956" fmla="*/ 6271950 w 8851901"/>
              <a:gd name="connsiteY19956" fmla="*/ 4199076 h 6857997"/>
              <a:gd name="connsiteX19957" fmla="*/ 6272744 w 8851901"/>
              <a:gd name="connsiteY19957" fmla="*/ 4202251 h 6857997"/>
              <a:gd name="connsiteX19958" fmla="*/ 6269966 w 8851901"/>
              <a:gd name="connsiteY19958" fmla="*/ 4203838 h 6857997"/>
              <a:gd name="connsiteX19959" fmla="*/ 6267188 w 8851901"/>
              <a:gd name="connsiteY19959" fmla="*/ 4204632 h 6857997"/>
              <a:gd name="connsiteX19960" fmla="*/ 6259648 w 8851901"/>
              <a:gd name="connsiteY19960" fmla="*/ 4205823 h 6857997"/>
              <a:gd name="connsiteX19961" fmla="*/ 6252505 w 8851901"/>
              <a:gd name="connsiteY19961" fmla="*/ 4206220 h 6857997"/>
              <a:gd name="connsiteX19962" fmla="*/ 6244568 w 8851901"/>
              <a:gd name="connsiteY19962" fmla="*/ 4205823 h 6857997"/>
              <a:gd name="connsiteX19963" fmla="*/ 6229091 w 8851901"/>
              <a:gd name="connsiteY19963" fmla="*/ 4205426 h 6857997"/>
              <a:gd name="connsiteX19964" fmla="*/ 6221948 w 8851901"/>
              <a:gd name="connsiteY19964" fmla="*/ 4205823 h 6857997"/>
              <a:gd name="connsiteX19965" fmla="*/ 6215598 w 8851901"/>
              <a:gd name="connsiteY19965" fmla="*/ 4206616 h 6857997"/>
              <a:gd name="connsiteX19966" fmla="*/ 6217186 w 8851901"/>
              <a:gd name="connsiteY19966" fmla="*/ 4207807 h 6857997"/>
              <a:gd name="connsiteX19967" fmla="*/ 6218376 w 8851901"/>
              <a:gd name="connsiteY19967" fmla="*/ 4209791 h 6857997"/>
              <a:gd name="connsiteX19968" fmla="*/ 6219170 w 8851901"/>
              <a:gd name="connsiteY19968" fmla="*/ 4211775 h 6857997"/>
              <a:gd name="connsiteX19969" fmla="*/ 6219964 w 8851901"/>
              <a:gd name="connsiteY19969" fmla="*/ 4213760 h 6857997"/>
              <a:gd name="connsiteX19970" fmla="*/ 6221154 w 8851901"/>
              <a:gd name="connsiteY19970" fmla="*/ 4217331 h 6857997"/>
              <a:gd name="connsiteX19971" fmla="*/ 6222344 w 8851901"/>
              <a:gd name="connsiteY19971" fmla="*/ 4219316 h 6857997"/>
              <a:gd name="connsiteX19972" fmla="*/ 6224329 w 8851901"/>
              <a:gd name="connsiteY19972" fmla="*/ 4220903 h 6857997"/>
              <a:gd name="connsiteX19973" fmla="*/ 6227107 w 8851901"/>
              <a:gd name="connsiteY19973" fmla="*/ 4222887 h 6857997"/>
              <a:gd name="connsiteX19974" fmla="*/ 6229488 w 8851901"/>
              <a:gd name="connsiteY19974" fmla="*/ 4223284 h 6857997"/>
              <a:gd name="connsiteX19975" fmla="*/ 6231472 w 8851901"/>
              <a:gd name="connsiteY19975" fmla="*/ 4223681 h 6857997"/>
              <a:gd name="connsiteX19976" fmla="*/ 6233853 w 8851901"/>
              <a:gd name="connsiteY19976" fmla="*/ 4223284 h 6857997"/>
              <a:gd name="connsiteX19977" fmla="*/ 6235838 w 8851901"/>
              <a:gd name="connsiteY19977" fmla="*/ 4223284 h 6857997"/>
              <a:gd name="connsiteX19978" fmla="*/ 6237822 w 8851901"/>
              <a:gd name="connsiteY19978" fmla="*/ 4223284 h 6857997"/>
              <a:gd name="connsiteX19979" fmla="*/ 6240202 w 8851901"/>
              <a:gd name="connsiteY19979" fmla="*/ 4224475 h 6857997"/>
              <a:gd name="connsiteX19980" fmla="*/ 6243378 w 8851901"/>
              <a:gd name="connsiteY19980" fmla="*/ 4225268 h 6857997"/>
              <a:gd name="connsiteX19981" fmla="*/ 6240600 w 8851901"/>
              <a:gd name="connsiteY19981" fmla="*/ 4228840 h 6857997"/>
              <a:gd name="connsiteX19982" fmla="*/ 6238616 w 8851901"/>
              <a:gd name="connsiteY19982" fmla="*/ 4231618 h 6857997"/>
              <a:gd name="connsiteX19983" fmla="*/ 6235838 w 8851901"/>
              <a:gd name="connsiteY19983" fmla="*/ 4234396 h 6857997"/>
              <a:gd name="connsiteX19984" fmla="*/ 6233456 w 8851901"/>
              <a:gd name="connsiteY19984" fmla="*/ 4236380 h 6857997"/>
              <a:gd name="connsiteX19985" fmla="*/ 6230678 w 8851901"/>
              <a:gd name="connsiteY19985" fmla="*/ 4238364 h 6857997"/>
              <a:gd name="connsiteX19986" fmla="*/ 6227107 w 8851901"/>
              <a:gd name="connsiteY19986" fmla="*/ 4240349 h 6857997"/>
              <a:gd name="connsiteX19987" fmla="*/ 6220758 w 8851901"/>
              <a:gd name="connsiteY19987" fmla="*/ 4243127 h 6857997"/>
              <a:gd name="connsiteX19988" fmla="*/ 6214011 w 8851901"/>
              <a:gd name="connsiteY19988" fmla="*/ 4245111 h 6857997"/>
              <a:gd name="connsiteX19989" fmla="*/ 6206471 w 8851901"/>
              <a:gd name="connsiteY19989" fmla="*/ 4247095 h 6857997"/>
              <a:gd name="connsiteX19990" fmla="*/ 6192184 w 8851901"/>
              <a:gd name="connsiteY19990" fmla="*/ 4249476 h 6857997"/>
              <a:gd name="connsiteX19991" fmla="*/ 6184644 w 8851901"/>
              <a:gd name="connsiteY19991" fmla="*/ 4251064 h 6857997"/>
              <a:gd name="connsiteX19992" fmla="*/ 6177898 w 8851901"/>
              <a:gd name="connsiteY19992" fmla="*/ 4253048 h 6857997"/>
              <a:gd name="connsiteX19993" fmla="*/ 6171152 w 8851901"/>
              <a:gd name="connsiteY19993" fmla="*/ 4255429 h 6857997"/>
              <a:gd name="connsiteX19994" fmla="*/ 6164802 w 8851901"/>
              <a:gd name="connsiteY19994" fmla="*/ 4259001 h 6857997"/>
              <a:gd name="connsiteX19995" fmla="*/ 6161628 w 8851901"/>
              <a:gd name="connsiteY19995" fmla="*/ 4260985 h 6857997"/>
              <a:gd name="connsiteX19996" fmla="*/ 6159246 w 8851901"/>
              <a:gd name="connsiteY19996" fmla="*/ 4263366 h 6857997"/>
              <a:gd name="connsiteX19997" fmla="*/ 6156468 w 8851901"/>
              <a:gd name="connsiteY19997" fmla="*/ 4266144 h 6857997"/>
              <a:gd name="connsiteX19998" fmla="*/ 6154088 w 8851901"/>
              <a:gd name="connsiteY19998" fmla="*/ 4268922 h 6857997"/>
              <a:gd name="connsiteX19999" fmla="*/ 6152104 w 8851901"/>
              <a:gd name="connsiteY19999" fmla="*/ 4272494 h 6857997"/>
              <a:gd name="connsiteX20000" fmla="*/ 6150119 w 8851901"/>
              <a:gd name="connsiteY20000" fmla="*/ 4276462 h 6857997"/>
              <a:gd name="connsiteX20001" fmla="*/ 6148532 w 8851901"/>
              <a:gd name="connsiteY20001" fmla="*/ 4280431 h 6857997"/>
              <a:gd name="connsiteX20002" fmla="*/ 6147342 w 8851901"/>
              <a:gd name="connsiteY20002" fmla="*/ 4285193 h 6857997"/>
              <a:gd name="connsiteX20003" fmla="*/ 6141388 w 8851901"/>
              <a:gd name="connsiteY20003" fmla="*/ 4282812 h 6857997"/>
              <a:gd name="connsiteX20004" fmla="*/ 6139802 w 8851901"/>
              <a:gd name="connsiteY20004" fmla="*/ 4281621 h 6857997"/>
              <a:gd name="connsiteX20005" fmla="*/ 6139404 w 8851901"/>
              <a:gd name="connsiteY20005" fmla="*/ 4280827 h 6857997"/>
              <a:gd name="connsiteX20006" fmla="*/ 6139008 w 8851901"/>
              <a:gd name="connsiteY20006" fmla="*/ 4279637 h 6857997"/>
              <a:gd name="connsiteX20007" fmla="*/ 6139008 w 8851901"/>
              <a:gd name="connsiteY20007" fmla="*/ 4279240 h 6857997"/>
              <a:gd name="connsiteX20008" fmla="*/ 6140198 w 8851901"/>
              <a:gd name="connsiteY20008" fmla="*/ 4278050 h 6857997"/>
              <a:gd name="connsiteX20009" fmla="*/ 6141786 w 8851901"/>
              <a:gd name="connsiteY20009" fmla="*/ 4276462 h 6857997"/>
              <a:gd name="connsiteX20010" fmla="*/ 6142182 w 8851901"/>
              <a:gd name="connsiteY20010" fmla="*/ 4275272 h 6857997"/>
              <a:gd name="connsiteX20011" fmla="*/ 6142976 w 8851901"/>
              <a:gd name="connsiteY20011" fmla="*/ 4274478 h 6857997"/>
              <a:gd name="connsiteX20012" fmla="*/ 6142976 w 8851901"/>
              <a:gd name="connsiteY20012" fmla="*/ 4273684 h 6857997"/>
              <a:gd name="connsiteX20013" fmla="*/ 6142182 w 8851901"/>
              <a:gd name="connsiteY20013" fmla="*/ 4272494 h 6857997"/>
              <a:gd name="connsiteX20014" fmla="*/ 6140992 w 8851901"/>
              <a:gd name="connsiteY20014" fmla="*/ 4271700 h 6857997"/>
              <a:gd name="connsiteX20015" fmla="*/ 6139008 w 8851901"/>
              <a:gd name="connsiteY20015" fmla="*/ 4270509 h 6857997"/>
              <a:gd name="connsiteX20016" fmla="*/ 6133848 w 8851901"/>
              <a:gd name="connsiteY20016" fmla="*/ 4270113 h 6857997"/>
              <a:gd name="connsiteX20017" fmla="*/ 6129086 w 8851901"/>
              <a:gd name="connsiteY20017" fmla="*/ 4270113 h 6857997"/>
              <a:gd name="connsiteX20018" fmla="*/ 6124721 w 8851901"/>
              <a:gd name="connsiteY20018" fmla="*/ 4270509 h 6857997"/>
              <a:gd name="connsiteX20019" fmla="*/ 6120356 w 8851901"/>
              <a:gd name="connsiteY20019" fmla="*/ 4271700 h 6857997"/>
              <a:gd name="connsiteX20020" fmla="*/ 6112022 w 8851901"/>
              <a:gd name="connsiteY20020" fmla="*/ 4274478 h 6857997"/>
              <a:gd name="connsiteX20021" fmla="*/ 6104482 w 8851901"/>
              <a:gd name="connsiteY20021" fmla="*/ 4277256 h 6857997"/>
              <a:gd name="connsiteX20022" fmla="*/ 6096546 w 8851901"/>
              <a:gd name="connsiteY20022" fmla="*/ 4281224 h 6857997"/>
              <a:gd name="connsiteX20023" fmla="*/ 6088608 w 8851901"/>
              <a:gd name="connsiteY20023" fmla="*/ 4284399 h 6857997"/>
              <a:gd name="connsiteX20024" fmla="*/ 6084243 w 8851901"/>
              <a:gd name="connsiteY20024" fmla="*/ 4285193 h 6857997"/>
              <a:gd name="connsiteX20025" fmla="*/ 6080274 w 8851901"/>
              <a:gd name="connsiteY20025" fmla="*/ 4285987 h 6857997"/>
              <a:gd name="connsiteX20026" fmla="*/ 6075512 w 8851901"/>
              <a:gd name="connsiteY20026" fmla="*/ 4286780 h 6857997"/>
              <a:gd name="connsiteX20027" fmla="*/ 6071148 w 8851901"/>
              <a:gd name="connsiteY20027" fmla="*/ 4287177 h 6857997"/>
              <a:gd name="connsiteX20028" fmla="*/ 6070750 w 8851901"/>
              <a:gd name="connsiteY20028" fmla="*/ 4291146 h 6857997"/>
              <a:gd name="connsiteX20029" fmla="*/ 6069560 w 8851901"/>
              <a:gd name="connsiteY20029" fmla="*/ 4294320 h 6857997"/>
              <a:gd name="connsiteX20030" fmla="*/ 6068370 w 8851901"/>
              <a:gd name="connsiteY20030" fmla="*/ 4297495 h 6857997"/>
              <a:gd name="connsiteX20031" fmla="*/ 6066782 w 8851901"/>
              <a:gd name="connsiteY20031" fmla="*/ 4299876 h 6857997"/>
              <a:gd name="connsiteX20032" fmla="*/ 6065194 w 8851901"/>
              <a:gd name="connsiteY20032" fmla="*/ 4301861 h 6857997"/>
              <a:gd name="connsiteX20033" fmla="*/ 6063210 w 8851901"/>
              <a:gd name="connsiteY20033" fmla="*/ 4303051 h 6857997"/>
              <a:gd name="connsiteX20034" fmla="*/ 6060830 w 8851901"/>
              <a:gd name="connsiteY20034" fmla="*/ 4304242 h 6857997"/>
              <a:gd name="connsiteX20035" fmla="*/ 6058448 w 8851901"/>
              <a:gd name="connsiteY20035" fmla="*/ 4305035 h 6857997"/>
              <a:gd name="connsiteX20036" fmla="*/ 6053686 w 8851901"/>
              <a:gd name="connsiteY20036" fmla="*/ 4306226 h 6857997"/>
              <a:gd name="connsiteX20037" fmla="*/ 6047734 w 8851901"/>
              <a:gd name="connsiteY20037" fmla="*/ 4306226 h 6857997"/>
              <a:gd name="connsiteX20038" fmla="*/ 6041781 w 8851901"/>
              <a:gd name="connsiteY20038" fmla="*/ 4305829 h 6857997"/>
              <a:gd name="connsiteX20039" fmla="*/ 6036225 w 8851901"/>
              <a:gd name="connsiteY20039" fmla="*/ 4305035 h 6857997"/>
              <a:gd name="connsiteX20040" fmla="*/ 6030272 w 8851901"/>
              <a:gd name="connsiteY20040" fmla="*/ 4304639 h 6857997"/>
              <a:gd name="connsiteX20041" fmla="*/ 6024320 w 8851901"/>
              <a:gd name="connsiteY20041" fmla="*/ 4304242 h 6857997"/>
              <a:gd name="connsiteX20042" fmla="*/ 6019558 w 8851901"/>
              <a:gd name="connsiteY20042" fmla="*/ 4304639 h 6857997"/>
              <a:gd name="connsiteX20043" fmla="*/ 6017574 w 8851901"/>
              <a:gd name="connsiteY20043" fmla="*/ 4305035 h 6857997"/>
              <a:gd name="connsiteX20044" fmla="*/ 6015589 w 8851901"/>
              <a:gd name="connsiteY20044" fmla="*/ 4305829 h 6857997"/>
              <a:gd name="connsiteX20045" fmla="*/ 6013605 w 8851901"/>
              <a:gd name="connsiteY20045" fmla="*/ 4307020 h 6857997"/>
              <a:gd name="connsiteX20046" fmla="*/ 6012414 w 8851901"/>
              <a:gd name="connsiteY20046" fmla="*/ 4308607 h 6857997"/>
              <a:gd name="connsiteX20047" fmla="*/ 6010827 w 8851901"/>
              <a:gd name="connsiteY20047" fmla="*/ 4310194 h 6857997"/>
              <a:gd name="connsiteX20048" fmla="*/ 6010430 w 8851901"/>
              <a:gd name="connsiteY20048" fmla="*/ 4312576 h 6857997"/>
              <a:gd name="connsiteX20049" fmla="*/ 6009240 w 8851901"/>
              <a:gd name="connsiteY20049" fmla="*/ 4315353 h 6857997"/>
              <a:gd name="connsiteX20050" fmla="*/ 6009240 w 8851901"/>
              <a:gd name="connsiteY20050" fmla="*/ 4318528 h 6857997"/>
              <a:gd name="connsiteX20051" fmla="*/ 6009240 w 8851901"/>
              <a:gd name="connsiteY20051" fmla="*/ 4322100 h 6857997"/>
              <a:gd name="connsiteX20052" fmla="*/ 6009636 w 8851901"/>
              <a:gd name="connsiteY20052" fmla="*/ 4326465 h 6857997"/>
              <a:gd name="connsiteX20053" fmla="*/ 6006858 w 8851901"/>
              <a:gd name="connsiteY20053" fmla="*/ 4322100 h 6857997"/>
              <a:gd name="connsiteX20054" fmla="*/ 6003287 w 8851901"/>
              <a:gd name="connsiteY20054" fmla="*/ 4319719 h 6857997"/>
              <a:gd name="connsiteX20055" fmla="*/ 6000509 w 8851901"/>
              <a:gd name="connsiteY20055" fmla="*/ 4318528 h 6857997"/>
              <a:gd name="connsiteX20056" fmla="*/ 5998128 w 8851901"/>
              <a:gd name="connsiteY20056" fmla="*/ 4317735 h 6857997"/>
              <a:gd name="connsiteX20057" fmla="*/ 5995747 w 8851901"/>
              <a:gd name="connsiteY20057" fmla="*/ 4318528 h 6857997"/>
              <a:gd name="connsiteX20058" fmla="*/ 5993366 w 8851901"/>
              <a:gd name="connsiteY20058" fmla="*/ 4319322 h 6857997"/>
              <a:gd name="connsiteX20059" fmla="*/ 5988207 w 8851901"/>
              <a:gd name="connsiteY20059" fmla="*/ 4322100 h 6857997"/>
              <a:gd name="connsiteX20060" fmla="*/ 5985826 w 8851901"/>
              <a:gd name="connsiteY20060" fmla="*/ 4323687 h 6857997"/>
              <a:gd name="connsiteX20061" fmla="*/ 5983048 w 8851901"/>
              <a:gd name="connsiteY20061" fmla="*/ 4325275 h 6857997"/>
              <a:gd name="connsiteX20062" fmla="*/ 5979874 w 8851901"/>
              <a:gd name="connsiteY20062" fmla="*/ 4326068 h 6857997"/>
              <a:gd name="connsiteX20063" fmla="*/ 5977096 w 8851901"/>
              <a:gd name="connsiteY20063" fmla="*/ 4326465 h 6857997"/>
              <a:gd name="connsiteX20064" fmla="*/ 5973920 w 8851901"/>
              <a:gd name="connsiteY20064" fmla="*/ 4326068 h 6857997"/>
              <a:gd name="connsiteX20065" fmla="*/ 5969952 w 8851901"/>
              <a:gd name="connsiteY20065" fmla="*/ 4324481 h 6857997"/>
              <a:gd name="connsiteX20066" fmla="*/ 5965587 w 8851901"/>
              <a:gd name="connsiteY20066" fmla="*/ 4322100 h 6857997"/>
              <a:gd name="connsiteX20067" fmla="*/ 5960428 w 8851901"/>
              <a:gd name="connsiteY20067" fmla="*/ 4317735 h 6857997"/>
              <a:gd name="connsiteX20068" fmla="*/ 5960428 w 8851901"/>
              <a:gd name="connsiteY20068" fmla="*/ 4322894 h 6857997"/>
              <a:gd name="connsiteX20069" fmla="*/ 5959634 w 8851901"/>
              <a:gd name="connsiteY20069" fmla="*/ 4326465 h 6857997"/>
              <a:gd name="connsiteX20070" fmla="*/ 5958444 w 8851901"/>
              <a:gd name="connsiteY20070" fmla="*/ 4329640 h 6857997"/>
              <a:gd name="connsiteX20071" fmla="*/ 5957650 w 8851901"/>
              <a:gd name="connsiteY20071" fmla="*/ 4332021 h 6857997"/>
              <a:gd name="connsiteX20072" fmla="*/ 5956062 w 8851901"/>
              <a:gd name="connsiteY20072" fmla="*/ 4334402 h 6857997"/>
              <a:gd name="connsiteX20073" fmla="*/ 5954078 w 8851901"/>
              <a:gd name="connsiteY20073" fmla="*/ 4335990 h 6857997"/>
              <a:gd name="connsiteX20074" fmla="*/ 5952888 w 8851901"/>
              <a:gd name="connsiteY20074" fmla="*/ 4336783 h 6857997"/>
              <a:gd name="connsiteX20075" fmla="*/ 5950904 w 8851901"/>
              <a:gd name="connsiteY20075" fmla="*/ 4337974 h 6857997"/>
              <a:gd name="connsiteX20076" fmla="*/ 5946538 w 8851901"/>
              <a:gd name="connsiteY20076" fmla="*/ 4338371 h 6857997"/>
              <a:gd name="connsiteX20077" fmla="*/ 5942173 w 8851901"/>
              <a:gd name="connsiteY20077" fmla="*/ 4339165 h 6857997"/>
              <a:gd name="connsiteX20078" fmla="*/ 5938204 w 8851901"/>
              <a:gd name="connsiteY20078" fmla="*/ 4340355 h 6857997"/>
              <a:gd name="connsiteX20079" fmla="*/ 5936220 w 8851901"/>
              <a:gd name="connsiteY20079" fmla="*/ 4340752 h 6857997"/>
              <a:gd name="connsiteX20080" fmla="*/ 5934236 w 8851901"/>
              <a:gd name="connsiteY20080" fmla="*/ 4341546 h 6857997"/>
              <a:gd name="connsiteX20081" fmla="*/ 5931855 w 8851901"/>
              <a:gd name="connsiteY20081" fmla="*/ 4336783 h 6857997"/>
              <a:gd name="connsiteX20082" fmla="*/ 5928284 w 8851901"/>
              <a:gd name="connsiteY20082" fmla="*/ 4332815 h 6857997"/>
              <a:gd name="connsiteX20083" fmla="*/ 5925506 w 8851901"/>
              <a:gd name="connsiteY20083" fmla="*/ 4330434 h 6857997"/>
              <a:gd name="connsiteX20084" fmla="*/ 5921538 w 8851901"/>
              <a:gd name="connsiteY20084" fmla="*/ 4328450 h 6857997"/>
              <a:gd name="connsiteX20085" fmla="*/ 5918362 w 8851901"/>
              <a:gd name="connsiteY20085" fmla="*/ 4327656 h 6857997"/>
              <a:gd name="connsiteX20086" fmla="*/ 5914394 w 8851901"/>
              <a:gd name="connsiteY20086" fmla="*/ 4327259 h 6857997"/>
              <a:gd name="connsiteX20087" fmla="*/ 5910426 w 8851901"/>
              <a:gd name="connsiteY20087" fmla="*/ 4328053 h 6857997"/>
              <a:gd name="connsiteX20088" fmla="*/ 5906458 w 8851901"/>
              <a:gd name="connsiteY20088" fmla="*/ 4329640 h 6857997"/>
              <a:gd name="connsiteX20089" fmla="*/ 5902886 w 8851901"/>
              <a:gd name="connsiteY20089" fmla="*/ 4331624 h 6857997"/>
              <a:gd name="connsiteX20090" fmla="*/ 5899711 w 8851901"/>
              <a:gd name="connsiteY20090" fmla="*/ 4334402 h 6857997"/>
              <a:gd name="connsiteX20091" fmla="*/ 5896933 w 8851901"/>
              <a:gd name="connsiteY20091" fmla="*/ 4338371 h 6857997"/>
              <a:gd name="connsiteX20092" fmla="*/ 5893758 w 8851901"/>
              <a:gd name="connsiteY20092" fmla="*/ 4342339 h 6857997"/>
              <a:gd name="connsiteX20093" fmla="*/ 5891774 w 8851901"/>
              <a:gd name="connsiteY20093" fmla="*/ 4347102 h 6857997"/>
              <a:gd name="connsiteX20094" fmla="*/ 5889790 w 8851901"/>
              <a:gd name="connsiteY20094" fmla="*/ 4352261 h 6857997"/>
              <a:gd name="connsiteX20095" fmla="*/ 5888996 w 8851901"/>
              <a:gd name="connsiteY20095" fmla="*/ 4357817 h 6857997"/>
              <a:gd name="connsiteX20096" fmla="*/ 5888600 w 8851901"/>
              <a:gd name="connsiteY20096" fmla="*/ 4364166 h 6857997"/>
              <a:gd name="connsiteX20097" fmla="*/ 5884631 w 8851901"/>
              <a:gd name="connsiteY20097" fmla="*/ 4362182 h 6857997"/>
              <a:gd name="connsiteX20098" fmla="*/ 5881456 w 8851901"/>
              <a:gd name="connsiteY20098" fmla="*/ 4359801 h 6857997"/>
              <a:gd name="connsiteX20099" fmla="*/ 5880266 w 8851901"/>
              <a:gd name="connsiteY20099" fmla="*/ 4357023 h 6857997"/>
              <a:gd name="connsiteX20100" fmla="*/ 5879075 w 8851901"/>
              <a:gd name="connsiteY20100" fmla="*/ 4353848 h 6857997"/>
              <a:gd name="connsiteX20101" fmla="*/ 5877884 w 8851901"/>
              <a:gd name="connsiteY20101" fmla="*/ 4347498 h 6857997"/>
              <a:gd name="connsiteX20102" fmla="*/ 5876694 w 8851901"/>
              <a:gd name="connsiteY20102" fmla="*/ 4344720 h 6857997"/>
              <a:gd name="connsiteX20103" fmla="*/ 5875504 w 8851901"/>
              <a:gd name="connsiteY20103" fmla="*/ 4341546 h 6857997"/>
              <a:gd name="connsiteX20104" fmla="*/ 5874313 w 8851901"/>
              <a:gd name="connsiteY20104" fmla="*/ 4344324 h 6857997"/>
              <a:gd name="connsiteX20105" fmla="*/ 5873519 w 8851901"/>
              <a:gd name="connsiteY20105" fmla="*/ 4345117 h 6857997"/>
              <a:gd name="connsiteX20106" fmla="*/ 5872328 w 8851901"/>
              <a:gd name="connsiteY20106" fmla="*/ 4345911 h 6857997"/>
              <a:gd name="connsiteX20107" fmla="*/ 5870742 w 8851901"/>
              <a:gd name="connsiteY20107" fmla="*/ 4345911 h 6857997"/>
              <a:gd name="connsiteX20108" fmla="*/ 5869551 w 8851901"/>
              <a:gd name="connsiteY20108" fmla="*/ 4345514 h 6857997"/>
              <a:gd name="connsiteX20109" fmla="*/ 5867566 w 8851901"/>
              <a:gd name="connsiteY20109" fmla="*/ 4345117 h 6857997"/>
              <a:gd name="connsiteX20110" fmla="*/ 5863995 w 8851901"/>
              <a:gd name="connsiteY20110" fmla="*/ 4342736 h 6857997"/>
              <a:gd name="connsiteX20111" fmla="*/ 5860026 w 8851901"/>
              <a:gd name="connsiteY20111" fmla="*/ 4340752 h 6857997"/>
              <a:gd name="connsiteX20112" fmla="*/ 5858439 w 8851901"/>
              <a:gd name="connsiteY20112" fmla="*/ 4340355 h 6857997"/>
              <a:gd name="connsiteX20113" fmla="*/ 5856852 w 8851901"/>
              <a:gd name="connsiteY20113" fmla="*/ 4339958 h 6857997"/>
              <a:gd name="connsiteX20114" fmla="*/ 5855264 w 8851901"/>
              <a:gd name="connsiteY20114" fmla="*/ 4339958 h 6857997"/>
              <a:gd name="connsiteX20115" fmla="*/ 5854471 w 8851901"/>
              <a:gd name="connsiteY20115" fmla="*/ 4340355 h 6857997"/>
              <a:gd name="connsiteX20116" fmla="*/ 5853280 w 8851901"/>
              <a:gd name="connsiteY20116" fmla="*/ 4341546 h 6857997"/>
              <a:gd name="connsiteX20117" fmla="*/ 5852486 w 8851901"/>
              <a:gd name="connsiteY20117" fmla="*/ 4344324 h 6857997"/>
              <a:gd name="connsiteX20118" fmla="*/ 5854471 w 8851901"/>
              <a:gd name="connsiteY20118" fmla="*/ 4348689 h 6857997"/>
              <a:gd name="connsiteX20119" fmla="*/ 5855662 w 8851901"/>
              <a:gd name="connsiteY20119" fmla="*/ 4353451 h 6857997"/>
              <a:gd name="connsiteX20120" fmla="*/ 5856852 w 8851901"/>
              <a:gd name="connsiteY20120" fmla="*/ 4358213 h 6857997"/>
              <a:gd name="connsiteX20121" fmla="*/ 5856852 w 8851901"/>
              <a:gd name="connsiteY20121" fmla="*/ 4362579 h 6857997"/>
              <a:gd name="connsiteX20122" fmla="*/ 5855662 w 8851901"/>
              <a:gd name="connsiteY20122" fmla="*/ 4366547 h 6857997"/>
              <a:gd name="connsiteX20123" fmla="*/ 5854868 w 8851901"/>
              <a:gd name="connsiteY20123" fmla="*/ 4368135 h 6857997"/>
              <a:gd name="connsiteX20124" fmla="*/ 5853677 w 8851901"/>
              <a:gd name="connsiteY20124" fmla="*/ 4368928 h 6857997"/>
              <a:gd name="connsiteX20125" fmla="*/ 5852884 w 8851901"/>
              <a:gd name="connsiteY20125" fmla="*/ 4369325 h 6857997"/>
              <a:gd name="connsiteX20126" fmla="*/ 5851296 w 8851901"/>
              <a:gd name="connsiteY20126" fmla="*/ 4369325 h 6857997"/>
              <a:gd name="connsiteX20127" fmla="*/ 5849312 w 8851901"/>
              <a:gd name="connsiteY20127" fmla="*/ 4368928 h 6857997"/>
              <a:gd name="connsiteX20128" fmla="*/ 5847724 w 8851901"/>
              <a:gd name="connsiteY20128" fmla="*/ 4368135 h 6857997"/>
              <a:gd name="connsiteX20129" fmla="*/ 5847724 w 8851901"/>
              <a:gd name="connsiteY20129" fmla="*/ 4364563 h 6857997"/>
              <a:gd name="connsiteX20130" fmla="*/ 5848518 w 8851901"/>
              <a:gd name="connsiteY20130" fmla="*/ 4360594 h 6857997"/>
              <a:gd name="connsiteX20131" fmla="*/ 5850899 w 8851901"/>
              <a:gd name="connsiteY20131" fmla="*/ 4353451 h 6857997"/>
              <a:gd name="connsiteX20132" fmla="*/ 5852090 w 8851901"/>
              <a:gd name="connsiteY20132" fmla="*/ 4349880 h 6857997"/>
              <a:gd name="connsiteX20133" fmla="*/ 5852090 w 8851901"/>
              <a:gd name="connsiteY20133" fmla="*/ 4346705 h 6857997"/>
              <a:gd name="connsiteX20134" fmla="*/ 5852090 w 8851901"/>
              <a:gd name="connsiteY20134" fmla="*/ 4345117 h 6857997"/>
              <a:gd name="connsiteX20135" fmla="*/ 5850899 w 8851901"/>
              <a:gd name="connsiteY20135" fmla="*/ 4343530 h 6857997"/>
              <a:gd name="connsiteX20136" fmla="*/ 5850106 w 8851901"/>
              <a:gd name="connsiteY20136" fmla="*/ 4342339 h 6857997"/>
              <a:gd name="connsiteX20137" fmla="*/ 5848915 w 8851901"/>
              <a:gd name="connsiteY20137" fmla="*/ 4340752 h 6857997"/>
              <a:gd name="connsiteX20138" fmla="*/ 5846137 w 8851901"/>
              <a:gd name="connsiteY20138" fmla="*/ 4339165 h 6857997"/>
              <a:gd name="connsiteX20139" fmla="*/ 5844153 w 8851901"/>
              <a:gd name="connsiteY20139" fmla="*/ 4338768 h 6857997"/>
              <a:gd name="connsiteX20140" fmla="*/ 5842168 w 8851901"/>
              <a:gd name="connsiteY20140" fmla="*/ 4339165 h 6857997"/>
              <a:gd name="connsiteX20141" fmla="*/ 5840184 w 8851901"/>
              <a:gd name="connsiteY20141" fmla="*/ 4340355 h 6857997"/>
              <a:gd name="connsiteX20142" fmla="*/ 5838597 w 8851901"/>
              <a:gd name="connsiteY20142" fmla="*/ 4342339 h 6857997"/>
              <a:gd name="connsiteX20143" fmla="*/ 5837406 w 8851901"/>
              <a:gd name="connsiteY20143" fmla="*/ 4344720 h 6857997"/>
              <a:gd name="connsiteX20144" fmla="*/ 5835422 w 8851901"/>
              <a:gd name="connsiteY20144" fmla="*/ 4350673 h 6857997"/>
              <a:gd name="connsiteX20145" fmla="*/ 5833041 w 8851901"/>
              <a:gd name="connsiteY20145" fmla="*/ 4357023 h 6857997"/>
              <a:gd name="connsiteX20146" fmla="*/ 5831057 w 8851901"/>
              <a:gd name="connsiteY20146" fmla="*/ 4362579 h 6857997"/>
              <a:gd name="connsiteX20147" fmla="*/ 5829470 w 8851901"/>
              <a:gd name="connsiteY20147" fmla="*/ 4364960 h 6857997"/>
              <a:gd name="connsiteX20148" fmla="*/ 5827882 w 8851901"/>
              <a:gd name="connsiteY20148" fmla="*/ 4367738 h 6857997"/>
              <a:gd name="connsiteX20149" fmla="*/ 5826692 w 8851901"/>
              <a:gd name="connsiteY20149" fmla="*/ 4368928 h 6857997"/>
              <a:gd name="connsiteX20150" fmla="*/ 5824708 w 8851901"/>
              <a:gd name="connsiteY20150" fmla="*/ 4369325 h 6857997"/>
              <a:gd name="connsiteX20151" fmla="*/ 5823517 w 8851901"/>
              <a:gd name="connsiteY20151" fmla="*/ 4364166 h 6857997"/>
              <a:gd name="connsiteX20152" fmla="*/ 5822326 w 8851901"/>
              <a:gd name="connsiteY20152" fmla="*/ 4360198 h 6857997"/>
              <a:gd name="connsiteX20153" fmla="*/ 5820739 w 8851901"/>
              <a:gd name="connsiteY20153" fmla="*/ 4357420 h 6857997"/>
              <a:gd name="connsiteX20154" fmla="*/ 5818755 w 8851901"/>
              <a:gd name="connsiteY20154" fmla="*/ 4355039 h 6857997"/>
              <a:gd name="connsiteX20155" fmla="*/ 5816770 w 8851901"/>
              <a:gd name="connsiteY20155" fmla="*/ 4353054 h 6857997"/>
              <a:gd name="connsiteX20156" fmla="*/ 5813992 w 8851901"/>
              <a:gd name="connsiteY20156" fmla="*/ 4351467 h 6857997"/>
              <a:gd name="connsiteX20157" fmla="*/ 5807643 w 8851901"/>
              <a:gd name="connsiteY20157" fmla="*/ 4347498 h 6857997"/>
              <a:gd name="connsiteX20158" fmla="*/ 5806452 w 8851901"/>
              <a:gd name="connsiteY20158" fmla="*/ 4351467 h 6857997"/>
              <a:gd name="connsiteX20159" fmla="*/ 5805659 w 8851901"/>
              <a:gd name="connsiteY20159" fmla="*/ 4355435 h 6857997"/>
              <a:gd name="connsiteX20160" fmla="*/ 5804072 w 8851901"/>
              <a:gd name="connsiteY20160" fmla="*/ 4358213 h 6857997"/>
              <a:gd name="connsiteX20161" fmla="*/ 5802881 w 8851901"/>
              <a:gd name="connsiteY20161" fmla="*/ 4361388 h 6857997"/>
              <a:gd name="connsiteX20162" fmla="*/ 5799310 w 8851901"/>
              <a:gd name="connsiteY20162" fmla="*/ 4365754 h 6857997"/>
              <a:gd name="connsiteX20163" fmla="*/ 5795738 w 8851901"/>
              <a:gd name="connsiteY20163" fmla="*/ 4368928 h 6857997"/>
              <a:gd name="connsiteX20164" fmla="*/ 5792166 w 8851901"/>
              <a:gd name="connsiteY20164" fmla="*/ 4372897 h 6857997"/>
              <a:gd name="connsiteX20165" fmla="*/ 5788594 w 8851901"/>
              <a:gd name="connsiteY20165" fmla="*/ 4377262 h 6857997"/>
              <a:gd name="connsiteX20166" fmla="*/ 5787008 w 8851901"/>
              <a:gd name="connsiteY20166" fmla="*/ 4380040 h 6857997"/>
              <a:gd name="connsiteX20167" fmla="*/ 5785817 w 8851901"/>
              <a:gd name="connsiteY20167" fmla="*/ 4383215 h 6857997"/>
              <a:gd name="connsiteX20168" fmla="*/ 5784230 w 8851901"/>
              <a:gd name="connsiteY20168" fmla="*/ 4387183 h 6857997"/>
              <a:gd name="connsiteX20169" fmla="*/ 5783039 w 8851901"/>
              <a:gd name="connsiteY20169" fmla="*/ 4391549 h 6857997"/>
              <a:gd name="connsiteX20170" fmla="*/ 5785817 w 8851901"/>
              <a:gd name="connsiteY20170" fmla="*/ 4391549 h 6857997"/>
              <a:gd name="connsiteX20171" fmla="*/ 5787404 w 8851901"/>
              <a:gd name="connsiteY20171" fmla="*/ 4392343 h 6857997"/>
              <a:gd name="connsiteX20172" fmla="*/ 5788992 w 8851901"/>
              <a:gd name="connsiteY20172" fmla="*/ 4393533 h 6857997"/>
              <a:gd name="connsiteX20173" fmla="*/ 5790579 w 8851901"/>
              <a:gd name="connsiteY20173" fmla="*/ 4394724 h 6857997"/>
              <a:gd name="connsiteX20174" fmla="*/ 5791372 w 8851901"/>
              <a:gd name="connsiteY20174" fmla="*/ 4396708 h 6857997"/>
              <a:gd name="connsiteX20175" fmla="*/ 5792563 w 8851901"/>
              <a:gd name="connsiteY20175" fmla="*/ 4399089 h 6857997"/>
              <a:gd name="connsiteX20176" fmla="*/ 5792563 w 8851901"/>
              <a:gd name="connsiteY20176" fmla="*/ 4402661 h 6857997"/>
              <a:gd name="connsiteX20177" fmla="*/ 5792563 w 8851901"/>
              <a:gd name="connsiteY20177" fmla="*/ 4406629 h 6857997"/>
              <a:gd name="connsiteX20178" fmla="*/ 5790182 w 8851901"/>
              <a:gd name="connsiteY20178" fmla="*/ 4405042 h 6857997"/>
              <a:gd name="connsiteX20179" fmla="*/ 5787404 w 8851901"/>
              <a:gd name="connsiteY20179" fmla="*/ 4403058 h 6857997"/>
              <a:gd name="connsiteX20180" fmla="*/ 5786610 w 8851901"/>
              <a:gd name="connsiteY20180" fmla="*/ 4402661 h 6857997"/>
              <a:gd name="connsiteX20181" fmla="*/ 5785817 w 8851901"/>
              <a:gd name="connsiteY20181" fmla="*/ 4402661 h 6857997"/>
              <a:gd name="connsiteX20182" fmla="*/ 5784626 w 8851901"/>
              <a:gd name="connsiteY20182" fmla="*/ 4403058 h 6857997"/>
              <a:gd name="connsiteX20183" fmla="*/ 5784230 w 8851901"/>
              <a:gd name="connsiteY20183" fmla="*/ 4404248 h 6857997"/>
              <a:gd name="connsiteX20184" fmla="*/ 5784626 w 8851901"/>
              <a:gd name="connsiteY20184" fmla="*/ 4407423 h 6857997"/>
              <a:gd name="connsiteX20185" fmla="*/ 5786610 w 8851901"/>
              <a:gd name="connsiteY20185" fmla="*/ 4410598 h 6857997"/>
              <a:gd name="connsiteX20186" fmla="*/ 5788594 w 8851901"/>
              <a:gd name="connsiteY20186" fmla="*/ 4412979 h 6857997"/>
              <a:gd name="connsiteX20187" fmla="*/ 5790976 w 8851901"/>
              <a:gd name="connsiteY20187" fmla="*/ 4415757 h 6857997"/>
              <a:gd name="connsiteX20188" fmla="*/ 5792960 w 8851901"/>
              <a:gd name="connsiteY20188" fmla="*/ 4418535 h 6857997"/>
              <a:gd name="connsiteX20189" fmla="*/ 5794944 w 8851901"/>
              <a:gd name="connsiteY20189" fmla="*/ 4421313 h 6857997"/>
              <a:gd name="connsiteX20190" fmla="*/ 5795738 w 8851901"/>
              <a:gd name="connsiteY20190" fmla="*/ 4424487 h 6857997"/>
              <a:gd name="connsiteX20191" fmla="*/ 5795738 w 8851901"/>
              <a:gd name="connsiteY20191" fmla="*/ 4426075 h 6857997"/>
              <a:gd name="connsiteX20192" fmla="*/ 5795738 w 8851901"/>
              <a:gd name="connsiteY20192" fmla="*/ 4427662 h 6857997"/>
              <a:gd name="connsiteX20193" fmla="*/ 5790976 w 8851901"/>
              <a:gd name="connsiteY20193" fmla="*/ 4424884 h 6857997"/>
              <a:gd name="connsiteX20194" fmla="*/ 5787008 w 8851901"/>
              <a:gd name="connsiteY20194" fmla="*/ 4424091 h 6857997"/>
              <a:gd name="connsiteX20195" fmla="*/ 5783832 w 8851901"/>
              <a:gd name="connsiteY20195" fmla="*/ 4422900 h 6857997"/>
              <a:gd name="connsiteX20196" fmla="*/ 5780658 w 8851901"/>
              <a:gd name="connsiteY20196" fmla="*/ 4423694 h 6857997"/>
              <a:gd name="connsiteX20197" fmla="*/ 5778277 w 8851901"/>
              <a:gd name="connsiteY20197" fmla="*/ 4424091 h 6857997"/>
              <a:gd name="connsiteX20198" fmla="*/ 5776292 w 8851901"/>
              <a:gd name="connsiteY20198" fmla="*/ 4424884 h 6857997"/>
              <a:gd name="connsiteX20199" fmla="*/ 5773118 w 8851901"/>
              <a:gd name="connsiteY20199" fmla="*/ 4427662 h 6857997"/>
              <a:gd name="connsiteX20200" fmla="*/ 5771134 w 8851901"/>
              <a:gd name="connsiteY20200" fmla="*/ 4428853 h 6857997"/>
              <a:gd name="connsiteX20201" fmla="*/ 5769150 w 8851901"/>
              <a:gd name="connsiteY20201" fmla="*/ 4430043 h 6857997"/>
              <a:gd name="connsiteX20202" fmla="*/ 5767165 w 8851901"/>
              <a:gd name="connsiteY20202" fmla="*/ 4430440 h 6857997"/>
              <a:gd name="connsiteX20203" fmla="*/ 5764784 w 8851901"/>
              <a:gd name="connsiteY20203" fmla="*/ 4430440 h 6857997"/>
              <a:gd name="connsiteX20204" fmla="*/ 5761212 w 8851901"/>
              <a:gd name="connsiteY20204" fmla="*/ 4429250 h 6857997"/>
              <a:gd name="connsiteX20205" fmla="*/ 5758038 w 8851901"/>
              <a:gd name="connsiteY20205" fmla="*/ 4428059 h 6857997"/>
              <a:gd name="connsiteX20206" fmla="*/ 5753672 w 8851901"/>
              <a:gd name="connsiteY20206" fmla="*/ 4424884 h 6857997"/>
              <a:gd name="connsiteX20207" fmla="*/ 5748116 w 8851901"/>
              <a:gd name="connsiteY20207" fmla="*/ 4421313 h 6857997"/>
              <a:gd name="connsiteX20208" fmla="*/ 5748910 w 8851901"/>
              <a:gd name="connsiteY20208" fmla="*/ 4419328 h 6857997"/>
              <a:gd name="connsiteX20209" fmla="*/ 5750101 w 8851901"/>
              <a:gd name="connsiteY20209" fmla="*/ 4418138 h 6857997"/>
              <a:gd name="connsiteX20210" fmla="*/ 5751688 w 8851901"/>
              <a:gd name="connsiteY20210" fmla="*/ 4417344 h 6857997"/>
              <a:gd name="connsiteX20211" fmla="*/ 5753672 w 8851901"/>
              <a:gd name="connsiteY20211" fmla="*/ 4416154 h 6857997"/>
              <a:gd name="connsiteX20212" fmla="*/ 5757244 w 8851901"/>
              <a:gd name="connsiteY20212" fmla="*/ 4415360 h 6857997"/>
              <a:gd name="connsiteX20213" fmla="*/ 5760816 w 8851901"/>
              <a:gd name="connsiteY20213" fmla="*/ 4414169 h 6857997"/>
              <a:gd name="connsiteX20214" fmla="*/ 5762403 w 8851901"/>
              <a:gd name="connsiteY20214" fmla="*/ 4413772 h 6857997"/>
              <a:gd name="connsiteX20215" fmla="*/ 5763196 w 8851901"/>
              <a:gd name="connsiteY20215" fmla="*/ 4412979 h 6857997"/>
              <a:gd name="connsiteX20216" fmla="*/ 5763594 w 8851901"/>
              <a:gd name="connsiteY20216" fmla="*/ 4411391 h 6857997"/>
              <a:gd name="connsiteX20217" fmla="*/ 5763594 w 8851901"/>
              <a:gd name="connsiteY20217" fmla="*/ 4409804 h 6857997"/>
              <a:gd name="connsiteX20218" fmla="*/ 5762800 w 8851901"/>
              <a:gd name="connsiteY20218" fmla="*/ 4407820 h 6857997"/>
              <a:gd name="connsiteX20219" fmla="*/ 5761212 w 8851901"/>
              <a:gd name="connsiteY20219" fmla="*/ 4405042 h 6857997"/>
              <a:gd name="connsiteX20220" fmla="*/ 5758434 w 8851901"/>
              <a:gd name="connsiteY20220" fmla="*/ 4402264 h 6857997"/>
              <a:gd name="connsiteX20221" fmla="*/ 5754863 w 8851901"/>
              <a:gd name="connsiteY20221" fmla="*/ 4397898 h 6857997"/>
              <a:gd name="connsiteX20222" fmla="*/ 5755260 w 8851901"/>
              <a:gd name="connsiteY20222" fmla="*/ 4394724 h 6857997"/>
              <a:gd name="connsiteX20223" fmla="*/ 5756450 w 8851901"/>
              <a:gd name="connsiteY20223" fmla="*/ 4392739 h 6857997"/>
              <a:gd name="connsiteX20224" fmla="*/ 5758038 w 8851901"/>
              <a:gd name="connsiteY20224" fmla="*/ 4391549 h 6857997"/>
              <a:gd name="connsiteX20225" fmla="*/ 5759228 w 8851901"/>
              <a:gd name="connsiteY20225" fmla="*/ 4390358 h 6857997"/>
              <a:gd name="connsiteX20226" fmla="*/ 5761212 w 8851901"/>
              <a:gd name="connsiteY20226" fmla="*/ 4389961 h 6857997"/>
              <a:gd name="connsiteX20227" fmla="*/ 5763196 w 8851901"/>
              <a:gd name="connsiteY20227" fmla="*/ 4389961 h 6857997"/>
              <a:gd name="connsiteX20228" fmla="*/ 5767165 w 8851901"/>
              <a:gd name="connsiteY20228" fmla="*/ 4389961 h 6857997"/>
              <a:gd name="connsiteX20229" fmla="*/ 5771134 w 8851901"/>
              <a:gd name="connsiteY20229" fmla="*/ 4390358 h 6857997"/>
              <a:gd name="connsiteX20230" fmla="*/ 5772324 w 8851901"/>
              <a:gd name="connsiteY20230" fmla="*/ 4389961 h 6857997"/>
              <a:gd name="connsiteX20231" fmla="*/ 5773514 w 8851901"/>
              <a:gd name="connsiteY20231" fmla="*/ 4389565 h 6857997"/>
              <a:gd name="connsiteX20232" fmla="*/ 5773912 w 8851901"/>
              <a:gd name="connsiteY20232" fmla="*/ 4387977 h 6857997"/>
              <a:gd name="connsiteX20233" fmla="*/ 5774308 w 8851901"/>
              <a:gd name="connsiteY20233" fmla="*/ 4386390 h 6857997"/>
              <a:gd name="connsiteX20234" fmla="*/ 5773912 w 8851901"/>
              <a:gd name="connsiteY20234" fmla="*/ 4384009 h 6857997"/>
              <a:gd name="connsiteX20235" fmla="*/ 5773118 w 8851901"/>
              <a:gd name="connsiteY20235" fmla="*/ 4380834 h 6857997"/>
              <a:gd name="connsiteX20236" fmla="*/ 5771134 w 8851901"/>
              <a:gd name="connsiteY20236" fmla="*/ 4380834 h 6857997"/>
              <a:gd name="connsiteX20237" fmla="*/ 5769546 w 8851901"/>
              <a:gd name="connsiteY20237" fmla="*/ 4380834 h 6857997"/>
              <a:gd name="connsiteX20238" fmla="*/ 5766768 w 8851901"/>
              <a:gd name="connsiteY20238" fmla="*/ 4381231 h 6857997"/>
              <a:gd name="connsiteX20239" fmla="*/ 5763594 w 8851901"/>
              <a:gd name="connsiteY20239" fmla="*/ 4382024 h 6857997"/>
              <a:gd name="connsiteX20240" fmla="*/ 5760816 w 8851901"/>
              <a:gd name="connsiteY20240" fmla="*/ 4382818 h 6857997"/>
              <a:gd name="connsiteX20241" fmla="*/ 5759228 w 8851901"/>
              <a:gd name="connsiteY20241" fmla="*/ 4382818 h 6857997"/>
              <a:gd name="connsiteX20242" fmla="*/ 5758038 w 8851901"/>
              <a:gd name="connsiteY20242" fmla="*/ 4382818 h 6857997"/>
              <a:gd name="connsiteX20243" fmla="*/ 5756054 w 8851901"/>
              <a:gd name="connsiteY20243" fmla="*/ 4381628 h 6857997"/>
              <a:gd name="connsiteX20244" fmla="*/ 5754070 w 8851901"/>
              <a:gd name="connsiteY20244" fmla="*/ 4380834 h 6857997"/>
              <a:gd name="connsiteX20245" fmla="*/ 5752085 w 8851901"/>
              <a:gd name="connsiteY20245" fmla="*/ 4378850 h 6857997"/>
              <a:gd name="connsiteX20246" fmla="*/ 5750101 w 8851901"/>
              <a:gd name="connsiteY20246" fmla="*/ 4376865 h 6857997"/>
              <a:gd name="connsiteX20247" fmla="*/ 5747720 w 8851901"/>
              <a:gd name="connsiteY20247" fmla="*/ 4373294 h 6857997"/>
              <a:gd name="connsiteX20248" fmla="*/ 5745339 w 8851901"/>
              <a:gd name="connsiteY20248" fmla="*/ 4370119 h 6857997"/>
              <a:gd name="connsiteX20249" fmla="*/ 5744545 w 8851901"/>
              <a:gd name="connsiteY20249" fmla="*/ 4373691 h 6857997"/>
              <a:gd name="connsiteX20250" fmla="*/ 5744148 w 8851901"/>
              <a:gd name="connsiteY20250" fmla="*/ 4376865 h 6857997"/>
              <a:gd name="connsiteX20251" fmla="*/ 5743354 w 8851901"/>
              <a:gd name="connsiteY20251" fmla="*/ 4379246 h 6857997"/>
              <a:gd name="connsiteX20252" fmla="*/ 5741767 w 8851901"/>
              <a:gd name="connsiteY20252" fmla="*/ 4380834 h 6857997"/>
              <a:gd name="connsiteX20253" fmla="*/ 5740974 w 8851901"/>
              <a:gd name="connsiteY20253" fmla="*/ 4381628 h 6857997"/>
              <a:gd name="connsiteX20254" fmla="*/ 5739386 w 8851901"/>
              <a:gd name="connsiteY20254" fmla="*/ 4382024 h 6857997"/>
              <a:gd name="connsiteX20255" fmla="*/ 5736608 w 8851901"/>
              <a:gd name="connsiteY20255" fmla="*/ 4382818 h 6857997"/>
              <a:gd name="connsiteX20256" fmla="*/ 5733434 w 8851901"/>
              <a:gd name="connsiteY20256" fmla="*/ 4382024 h 6857997"/>
              <a:gd name="connsiteX20257" fmla="*/ 5732243 w 8851901"/>
              <a:gd name="connsiteY20257" fmla="*/ 4382818 h 6857997"/>
              <a:gd name="connsiteX20258" fmla="*/ 5730656 w 8851901"/>
              <a:gd name="connsiteY20258" fmla="*/ 4382818 h 6857997"/>
              <a:gd name="connsiteX20259" fmla="*/ 5729068 w 8851901"/>
              <a:gd name="connsiteY20259" fmla="*/ 4383612 h 6857997"/>
              <a:gd name="connsiteX20260" fmla="*/ 5728274 w 8851901"/>
              <a:gd name="connsiteY20260" fmla="*/ 4385199 h 6857997"/>
              <a:gd name="connsiteX20261" fmla="*/ 5727084 w 8851901"/>
              <a:gd name="connsiteY20261" fmla="*/ 4387183 h 6857997"/>
              <a:gd name="connsiteX20262" fmla="*/ 5726290 w 8851901"/>
              <a:gd name="connsiteY20262" fmla="*/ 4389961 h 6857997"/>
              <a:gd name="connsiteX20263" fmla="*/ 5729068 w 8851901"/>
              <a:gd name="connsiteY20263" fmla="*/ 4393930 h 6857997"/>
              <a:gd name="connsiteX20264" fmla="*/ 5730258 w 8851901"/>
              <a:gd name="connsiteY20264" fmla="*/ 4395517 h 6857997"/>
              <a:gd name="connsiteX20265" fmla="*/ 5731052 w 8851901"/>
              <a:gd name="connsiteY20265" fmla="*/ 4395914 h 6857997"/>
              <a:gd name="connsiteX20266" fmla="*/ 5732243 w 8851901"/>
              <a:gd name="connsiteY20266" fmla="*/ 4396311 h 6857997"/>
              <a:gd name="connsiteX20267" fmla="*/ 5733036 w 8851901"/>
              <a:gd name="connsiteY20267" fmla="*/ 4396311 h 6857997"/>
              <a:gd name="connsiteX20268" fmla="*/ 5734624 w 8851901"/>
              <a:gd name="connsiteY20268" fmla="*/ 4395914 h 6857997"/>
              <a:gd name="connsiteX20269" fmla="*/ 5736608 w 8851901"/>
              <a:gd name="connsiteY20269" fmla="*/ 4394724 h 6857997"/>
              <a:gd name="connsiteX20270" fmla="*/ 5737798 w 8851901"/>
              <a:gd name="connsiteY20270" fmla="*/ 4394327 h 6857997"/>
              <a:gd name="connsiteX20271" fmla="*/ 5738990 w 8851901"/>
              <a:gd name="connsiteY20271" fmla="*/ 4394327 h 6857997"/>
              <a:gd name="connsiteX20272" fmla="*/ 5739783 w 8851901"/>
              <a:gd name="connsiteY20272" fmla="*/ 4394724 h 6857997"/>
              <a:gd name="connsiteX20273" fmla="*/ 5742164 w 8851901"/>
              <a:gd name="connsiteY20273" fmla="*/ 4396708 h 6857997"/>
              <a:gd name="connsiteX20274" fmla="*/ 5741370 w 8851901"/>
              <a:gd name="connsiteY20274" fmla="*/ 4398295 h 6857997"/>
              <a:gd name="connsiteX20275" fmla="*/ 5740974 w 8851901"/>
              <a:gd name="connsiteY20275" fmla="*/ 4399883 h 6857997"/>
              <a:gd name="connsiteX20276" fmla="*/ 5740180 w 8851901"/>
              <a:gd name="connsiteY20276" fmla="*/ 4403058 h 6857997"/>
              <a:gd name="connsiteX20277" fmla="*/ 5740974 w 8851901"/>
              <a:gd name="connsiteY20277" fmla="*/ 4406232 h 6857997"/>
              <a:gd name="connsiteX20278" fmla="*/ 5742164 w 8851901"/>
              <a:gd name="connsiteY20278" fmla="*/ 4409407 h 6857997"/>
              <a:gd name="connsiteX20279" fmla="*/ 5745736 w 8851901"/>
              <a:gd name="connsiteY20279" fmla="*/ 4415360 h 6857997"/>
              <a:gd name="connsiteX20280" fmla="*/ 5747323 w 8851901"/>
              <a:gd name="connsiteY20280" fmla="*/ 4418138 h 6857997"/>
              <a:gd name="connsiteX20281" fmla="*/ 5748116 w 8851901"/>
              <a:gd name="connsiteY20281" fmla="*/ 4421313 h 6857997"/>
              <a:gd name="connsiteX20282" fmla="*/ 5746530 w 8851901"/>
              <a:gd name="connsiteY20282" fmla="*/ 4426472 h 6857997"/>
              <a:gd name="connsiteX20283" fmla="*/ 5744545 w 8851901"/>
              <a:gd name="connsiteY20283" fmla="*/ 4430043 h 6857997"/>
              <a:gd name="connsiteX20284" fmla="*/ 5742958 w 8851901"/>
              <a:gd name="connsiteY20284" fmla="*/ 4432821 h 6857997"/>
              <a:gd name="connsiteX20285" fmla="*/ 5741370 w 8851901"/>
              <a:gd name="connsiteY20285" fmla="*/ 4434012 h 6857997"/>
              <a:gd name="connsiteX20286" fmla="*/ 5740180 w 8851901"/>
              <a:gd name="connsiteY20286" fmla="*/ 4434409 h 6857997"/>
              <a:gd name="connsiteX20287" fmla="*/ 5738990 w 8851901"/>
              <a:gd name="connsiteY20287" fmla="*/ 4434409 h 6857997"/>
              <a:gd name="connsiteX20288" fmla="*/ 5738196 w 8851901"/>
              <a:gd name="connsiteY20288" fmla="*/ 4434409 h 6857997"/>
              <a:gd name="connsiteX20289" fmla="*/ 5735814 w 8851901"/>
              <a:gd name="connsiteY20289" fmla="*/ 4434012 h 6857997"/>
              <a:gd name="connsiteX20290" fmla="*/ 5734624 w 8851901"/>
              <a:gd name="connsiteY20290" fmla="*/ 4433218 h 6857997"/>
              <a:gd name="connsiteX20291" fmla="*/ 5731052 w 8851901"/>
              <a:gd name="connsiteY20291" fmla="*/ 4431234 h 6857997"/>
              <a:gd name="connsiteX20292" fmla="*/ 5727481 w 8851901"/>
              <a:gd name="connsiteY20292" fmla="*/ 4428059 h 6857997"/>
              <a:gd name="connsiteX20293" fmla="*/ 5729068 w 8851901"/>
              <a:gd name="connsiteY20293" fmla="*/ 4422503 h 6857997"/>
              <a:gd name="connsiteX20294" fmla="*/ 5731052 w 8851901"/>
              <a:gd name="connsiteY20294" fmla="*/ 4417344 h 6857997"/>
              <a:gd name="connsiteX20295" fmla="*/ 5731450 w 8851901"/>
              <a:gd name="connsiteY20295" fmla="*/ 4414169 h 6857997"/>
              <a:gd name="connsiteX20296" fmla="*/ 5731450 w 8851901"/>
              <a:gd name="connsiteY20296" fmla="*/ 4411788 h 6857997"/>
              <a:gd name="connsiteX20297" fmla="*/ 5731052 w 8851901"/>
              <a:gd name="connsiteY20297" fmla="*/ 4409010 h 6857997"/>
              <a:gd name="connsiteX20298" fmla="*/ 5730258 w 8851901"/>
              <a:gd name="connsiteY20298" fmla="*/ 4406629 h 6857997"/>
              <a:gd name="connsiteX20299" fmla="*/ 5729068 w 8851901"/>
              <a:gd name="connsiteY20299" fmla="*/ 4407820 h 6857997"/>
              <a:gd name="connsiteX20300" fmla="*/ 5728274 w 8851901"/>
              <a:gd name="connsiteY20300" fmla="*/ 4408613 h 6857997"/>
              <a:gd name="connsiteX20301" fmla="*/ 5726687 w 8851901"/>
              <a:gd name="connsiteY20301" fmla="*/ 4408613 h 6857997"/>
              <a:gd name="connsiteX20302" fmla="*/ 5725894 w 8851901"/>
              <a:gd name="connsiteY20302" fmla="*/ 4407820 h 6857997"/>
              <a:gd name="connsiteX20303" fmla="*/ 5722718 w 8851901"/>
              <a:gd name="connsiteY20303" fmla="*/ 4407026 h 6857997"/>
              <a:gd name="connsiteX20304" fmla="*/ 5721925 w 8851901"/>
              <a:gd name="connsiteY20304" fmla="*/ 4407026 h 6857997"/>
              <a:gd name="connsiteX20305" fmla="*/ 5720734 w 8851901"/>
              <a:gd name="connsiteY20305" fmla="*/ 4407820 h 6857997"/>
              <a:gd name="connsiteX20306" fmla="*/ 5719544 w 8851901"/>
              <a:gd name="connsiteY20306" fmla="*/ 4410995 h 6857997"/>
              <a:gd name="connsiteX20307" fmla="*/ 5718354 w 8851901"/>
              <a:gd name="connsiteY20307" fmla="*/ 4413772 h 6857997"/>
              <a:gd name="connsiteX20308" fmla="*/ 5718750 w 8851901"/>
              <a:gd name="connsiteY20308" fmla="*/ 4417344 h 6857997"/>
              <a:gd name="connsiteX20309" fmla="*/ 5719544 w 8851901"/>
              <a:gd name="connsiteY20309" fmla="*/ 4419725 h 6857997"/>
              <a:gd name="connsiteX20310" fmla="*/ 5720734 w 8851901"/>
              <a:gd name="connsiteY20310" fmla="*/ 4425678 h 6857997"/>
              <a:gd name="connsiteX20311" fmla="*/ 5721528 w 8851901"/>
              <a:gd name="connsiteY20311" fmla="*/ 4428456 h 6857997"/>
              <a:gd name="connsiteX20312" fmla="*/ 5721925 w 8851901"/>
              <a:gd name="connsiteY20312" fmla="*/ 4431234 h 6857997"/>
              <a:gd name="connsiteX20313" fmla="*/ 5735814 w 8851901"/>
              <a:gd name="connsiteY20313" fmla="*/ 4434012 h 6857997"/>
              <a:gd name="connsiteX20314" fmla="*/ 5737402 w 8851901"/>
              <a:gd name="connsiteY20314" fmla="*/ 4434409 h 6857997"/>
              <a:gd name="connsiteX20315" fmla="*/ 5738196 w 8851901"/>
              <a:gd name="connsiteY20315" fmla="*/ 4434409 h 6857997"/>
              <a:gd name="connsiteX20316" fmla="*/ 5742958 w 8851901"/>
              <a:gd name="connsiteY20316" fmla="*/ 4435202 h 6857997"/>
              <a:gd name="connsiteX20317" fmla="*/ 5749704 w 8851901"/>
              <a:gd name="connsiteY20317" fmla="*/ 4437187 h 6857997"/>
              <a:gd name="connsiteX20318" fmla="*/ 5756450 w 8851901"/>
              <a:gd name="connsiteY20318" fmla="*/ 4439171 h 6857997"/>
              <a:gd name="connsiteX20319" fmla="*/ 5762800 w 8851901"/>
              <a:gd name="connsiteY20319" fmla="*/ 4441552 h 6857997"/>
              <a:gd name="connsiteX20320" fmla="*/ 5769150 w 8851901"/>
              <a:gd name="connsiteY20320" fmla="*/ 4444727 h 6857997"/>
              <a:gd name="connsiteX20321" fmla="*/ 5775102 w 8851901"/>
              <a:gd name="connsiteY20321" fmla="*/ 4447902 h 6857997"/>
              <a:gd name="connsiteX20322" fmla="*/ 5777880 w 8851901"/>
              <a:gd name="connsiteY20322" fmla="*/ 4446314 h 6857997"/>
              <a:gd name="connsiteX20323" fmla="*/ 5780658 w 8851901"/>
              <a:gd name="connsiteY20323" fmla="*/ 4445124 h 6857997"/>
              <a:gd name="connsiteX20324" fmla="*/ 5784230 w 8851901"/>
              <a:gd name="connsiteY20324" fmla="*/ 4443933 h 6857997"/>
              <a:gd name="connsiteX20325" fmla="*/ 5786610 w 8851901"/>
              <a:gd name="connsiteY20325" fmla="*/ 4443536 h 6857997"/>
              <a:gd name="connsiteX20326" fmla="*/ 5789388 w 8851901"/>
              <a:gd name="connsiteY20326" fmla="*/ 4443536 h 6857997"/>
              <a:gd name="connsiteX20327" fmla="*/ 5792563 w 8851901"/>
              <a:gd name="connsiteY20327" fmla="*/ 4443933 h 6857997"/>
              <a:gd name="connsiteX20328" fmla="*/ 5794944 w 8851901"/>
              <a:gd name="connsiteY20328" fmla="*/ 4445124 h 6857997"/>
              <a:gd name="connsiteX20329" fmla="*/ 5797326 w 8851901"/>
              <a:gd name="connsiteY20329" fmla="*/ 4445917 h 6857997"/>
              <a:gd name="connsiteX20330" fmla="*/ 5799310 w 8851901"/>
              <a:gd name="connsiteY20330" fmla="*/ 4447902 h 6857997"/>
              <a:gd name="connsiteX20331" fmla="*/ 5801690 w 8851901"/>
              <a:gd name="connsiteY20331" fmla="*/ 4449886 h 6857997"/>
              <a:gd name="connsiteX20332" fmla="*/ 5803278 w 8851901"/>
              <a:gd name="connsiteY20332" fmla="*/ 4452664 h 6857997"/>
              <a:gd name="connsiteX20333" fmla="*/ 5805262 w 8851901"/>
              <a:gd name="connsiteY20333" fmla="*/ 4455442 h 6857997"/>
              <a:gd name="connsiteX20334" fmla="*/ 5806056 w 8851901"/>
              <a:gd name="connsiteY20334" fmla="*/ 4458617 h 6857997"/>
              <a:gd name="connsiteX20335" fmla="*/ 5807246 w 8851901"/>
              <a:gd name="connsiteY20335" fmla="*/ 4462585 h 6857997"/>
              <a:gd name="connsiteX20336" fmla="*/ 5808040 w 8851901"/>
              <a:gd name="connsiteY20336" fmla="*/ 4466554 h 6857997"/>
              <a:gd name="connsiteX20337" fmla="*/ 5808437 w 8851901"/>
              <a:gd name="connsiteY20337" fmla="*/ 4470919 h 6857997"/>
              <a:gd name="connsiteX20338" fmla="*/ 5812406 w 8851901"/>
              <a:gd name="connsiteY20338" fmla="*/ 4471316 h 6857997"/>
              <a:gd name="connsiteX20339" fmla="*/ 5816374 w 8851901"/>
              <a:gd name="connsiteY20339" fmla="*/ 4472506 h 6857997"/>
              <a:gd name="connsiteX20340" fmla="*/ 5824310 w 8851901"/>
              <a:gd name="connsiteY20340" fmla="*/ 4474888 h 6857997"/>
              <a:gd name="connsiteX20341" fmla="*/ 5831454 w 8851901"/>
              <a:gd name="connsiteY20341" fmla="*/ 4477269 h 6857997"/>
              <a:gd name="connsiteX20342" fmla="*/ 5837010 w 8851901"/>
              <a:gd name="connsiteY20342" fmla="*/ 4479253 h 6857997"/>
              <a:gd name="connsiteX20343" fmla="*/ 5841375 w 8851901"/>
              <a:gd name="connsiteY20343" fmla="*/ 4479650 h 6857997"/>
              <a:gd name="connsiteX20344" fmla="*/ 5844946 w 8851901"/>
              <a:gd name="connsiteY20344" fmla="*/ 4479253 h 6857997"/>
              <a:gd name="connsiteX20345" fmla="*/ 5848915 w 8851901"/>
              <a:gd name="connsiteY20345" fmla="*/ 4478062 h 6857997"/>
              <a:gd name="connsiteX20346" fmla="*/ 5852884 w 8851901"/>
              <a:gd name="connsiteY20346" fmla="*/ 4476872 h 6857997"/>
              <a:gd name="connsiteX20347" fmla="*/ 5856455 w 8851901"/>
              <a:gd name="connsiteY20347" fmla="*/ 4474888 h 6857997"/>
              <a:gd name="connsiteX20348" fmla="*/ 5859630 w 8851901"/>
              <a:gd name="connsiteY20348" fmla="*/ 4472506 h 6857997"/>
              <a:gd name="connsiteX20349" fmla="*/ 5865979 w 8851901"/>
              <a:gd name="connsiteY20349" fmla="*/ 4467347 h 6857997"/>
              <a:gd name="connsiteX20350" fmla="*/ 5872328 w 8851901"/>
              <a:gd name="connsiteY20350" fmla="*/ 4462982 h 6857997"/>
              <a:gd name="connsiteX20351" fmla="*/ 5874710 w 8851901"/>
              <a:gd name="connsiteY20351" fmla="*/ 4461395 h 6857997"/>
              <a:gd name="connsiteX20352" fmla="*/ 5877884 w 8851901"/>
              <a:gd name="connsiteY20352" fmla="*/ 4460601 h 6857997"/>
              <a:gd name="connsiteX20353" fmla="*/ 5880662 w 8851901"/>
              <a:gd name="connsiteY20353" fmla="*/ 4460601 h 6857997"/>
              <a:gd name="connsiteX20354" fmla="*/ 5883044 w 8851901"/>
              <a:gd name="connsiteY20354" fmla="*/ 4460998 h 6857997"/>
              <a:gd name="connsiteX20355" fmla="*/ 5885424 w 8851901"/>
              <a:gd name="connsiteY20355" fmla="*/ 4462982 h 6857997"/>
              <a:gd name="connsiteX20356" fmla="*/ 5887806 w 8851901"/>
              <a:gd name="connsiteY20356" fmla="*/ 4466157 h 6857997"/>
              <a:gd name="connsiteX20357" fmla="*/ 5885424 w 8851901"/>
              <a:gd name="connsiteY20357" fmla="*/ 4467744 h 6857997"/>
              <a:gd name="connsiteX20358" fmla="*/ 5883044 w 8851901"/>
              <a:gd name="connsiteY20358" fmla="*/ 4469728 h 6857997"/>
              <a:gd name="connsiteX20359" fmla="*/ 5877884 w 8851901"/>
              <a:gd name="connsiteY20359" fmla="*/ 4474094 h 6857997"/>
              <a:gd name="connsiteX20360" fmla="*/ 5875504 w 8851901"/>
              <a:gd name="connsiteY20360" fmla="*/ 4476078 h 6857997"/>
              <a:gd name="connsiteX20361" fmla="*/ 5872328 w 8851901"/>
              <a:gd name="connsiteY20361" fmla="*/ 4477269 h 6857997"/>
              <a:gd name="connsiteX20362" fmla="*/ 5869551 w 8851901"/>
              <a:gd name="connsiteY20362" fmla="*/ 4477665 h 6857997"/>
              <a:gd name="connsiteX20363" fmla="*/ 5866376 w 8851901"/>
              <a:gd name="connsiteY20363" fmla="*/ 4476872 h 6857997"/>
              <a:gd name="connsiteX20364" fmla="*/ 5869551 w 8851901"/>
              <a:gd name="connsiteY20364" fmla="*/ 4480047 h 6857997"/>
              <a:gd name="connsiteX20365" fmla="*/ 5872328 w 8851901"/>
              <a:gd name="connsiteY20365" fmla="*/ 4483221 h 6857997"/>
              <a:gd name="connsiteX20366" fmla="*/ 5874710 w 8851901"/>
              <a:gd name="connsiteY20366" fmla="*/ 4484809 h 6857997"/>
              <a:gd name="connsiteX20367" fmla="*/ 5877884 w 8851901"/>
              <a:gd name="connsiteY20367" fmla="*/ 4486396 h 6857997"/>
              <a:gd name="connsiteX20368" fmla="*/ 5880662 w 8851901"/>
              <a:gd name="connsiteY20368" fmla="*/ 4487587 h 6857997"/>
              <a:gd name="connsiteX20369" fmla="*/ 5883044 w 8851901"/>
              <a:gd name="connsiteY20369" fmla="*/ 4487984 h 6857997"/>
              <a:gd name="connsiteX20370" fmla="*/ 5885424 w 8851901"/>
              <a:gd name="connsiteY20370" fmla="*/ 4487984 h 6857997"/>
              <a:gd name="connsiteX20371" fmla="*/ 5888600 w 8851901"/>
              <a:gd name="connsiteY20371" fmla="*/ 4487587 h 6857997"/>
              <a:gd name="connsiteX20372" fmla="*/ 5890980 w 8851901"/>
              <a:gd name="connsiteY20372" fmla="*/ 4486396 h 6857997"/>
              <a:gd name="connsiteX20373" fmla="*/ 5893362 w 8851901"/>
              <a:gd name="connsiteY20373" fmla="*/ 4485602 h 6857997"/>
              <a:gd name="connsiteX20374" fmla="*/ 5898124 w 8851901"/>
              <a:gd name="connsiteY20374" fmla="*/ 4482031 h 6857997"/>
              <a:gd name="connsiteX20375" fmla="*/ 5902886 w 8851901"/>
              <a:gd name="connsiteY20375" fmla="*/ 4478062 h 6857997"/>
              <a:gd name="connsiteX20376" fmla="*/ 5907648 w 8851901"/>
              <a:gd name="connsiteY20376" fmla="*/ 4473697 h 6857997"/>
              <a:gd name="connsiteX20377" fmla="*/ 5912410 w 8851901"/>
              <a:gd name="connsiteY20377" fmla="*/ 4469332 h 6857997"/>
              <a:gd name="connsiteX20378" fmla="*/ 5917569 w 8851901"/>
              <a:gd name="connsiteY20378" fmla="*/ 4465363 h 6857997"/>
              <a:gd name="connsiteX20379" fmla="*/ 5922728 w 8851901"/>
              <a:gd name="connsiteY20379" fmla="*/ 4462188 h 6857997"/>
              <a:gd name="connsiteX20380" fmla="*/ 5925506 w 8851901"/>
              <a:gd name="connsiteY20380" fmla="*/ 4460601 h 6857997"/>
              <a:gd name="connsiteX20381" fmla="*/ 5927887 w 8851901"/>
              <a:gd name="connsiteY20381" fmla="*/ 4459807 h 6857997"/>
              <a:gd name="connsiteX20382" fmla="*/ 5930664 w 8851901"/>
              <a:gd name="connsiteY20382" fmla="*/ 4458617 h 6857997"/>
              <a:gd name="connsiteX20383" fmla="*/ 5933840 w 8851901"/>
              <a:gd name="connsiteY20383" fmla="*/ 4458220 h 6857997"/>
              <a:gd name="connsiteX20384" fmla="*/ 5936618 w 8851901"/>
              <a:gd name="connsiteY20384" fmla="*/ 4458617 h 6857997"/>
              <a:gd name="connsiteX20385" fmla="*/ 5939792 w 8851901"/>
              <a:gd name="connsiteY20385" fmla="*/ 4459013 h 6857997"/>
              <a:gd name="connsiteX20386" fmla="*/ 5942967 w 8851901"/>
              <a:gd name="connsiteY20386" fmla="*/ 4460204 h 6857997"/>
              <a:gd name="connsiteX20387" fmla="*/ 5946142 w 8851901"/>
              <a:gd name="connsiteY20387" fmla="*/ 4461395 h 6857997"/>
              <a:gd name="connsiteX20388" fmla="*/ 5949316 w 8851901"/>
              <a:gd name="connsiteY20388" fmla="*/ 4464173 h 6857997"/>
              <a:gd name="connsiteX20389" fmla="*/ 5953285 w 8851901"/>
              <a:gd name="connsiteY20389" fmla="*/ 4466554 h 6857997"/>
              <a:gd name="connsiteX20390" fmla="*/ 5956062 w 8851901"/>
              <a:gd name="connsiteY20390" fmla="*/ 4464966 h 6857997"/>
              <a:gd name="connsiteX20391" fmla="*/ 5958047 w 8851901"/>
              <a:gd name="connsiteY20391" fmla="*/ 4461395 h 6857997"/>
              <a:gd name="connsiteX20392" fmla="*/ 5960031 w 8851901"/>
              <a:gd name="connsiteY20392" fmla="*/ 4458617 h 6857997"/>
              <a:gd name="connsiteX20393" fmla="*/ 5962412 w 8851901"/>
              <a:gd name="connsiteY20393" fmla="*/ 4455839 h 6857997"/>
              <a:gd name="connsiteX20394" fmla="*/ 5965587 w 8851901"/>
              <a:gd name="connsiteY20394" fmla="*/ 4453458 h 6857997"/>
              <a:gd name="connsiteX20395" fmla="*/ 5968365 w 8851901"/>
              <a:gd name="connsiteY20395" fmla="*/ 4451473 h 6857997"/>
              <a:gd name="connsiteX20396" fmla="*/ 5971143 w 8851901"/>
              <a:gd name="connsiteY20396" fmla="*/ 4449489 h 6857997"/>
              <a:gd name="connsiteX20397" fmla="*/ 5978286 w 8851901"/>
              <a:gd name="connsiteY20397" fmla="*/ 4447108 h 6857997"/>
              <a:gd name="connsiteX20398" fmla="*/ 5985429 w 8851901"/>
              <a:gd name="connsiteY20398" fmla="*/ 4445124 h 6857997"/>
              <a:gd name="connsiteX20399" fmla="*/ 5992572 w 8851901"/>
              <a:gd name="connsiteY20399" fmla="*/ 4443536 h 6857997"/>
              <a:gd name="connsiteX20400" fmla="*/ 6008446 w 8851901"/>
              <a:gd name="connsiteY20400" fmla="*/ 4441552 h 6857997"/>
              <a:gd name="connsiteX20401" fmla="*/ 6015589 w 8851901"/>
              <a:gd name="connsiteY20401" fmla="*/ 4440758 h 6857997"/>
              <a:gd name="connsiteX20402" fmla="*/ 6022336 w 8851901"/>
              <a:gd name="connsiteY20402" fmla="*/ 4439568 h 6857997"/>
              <a:gd name="connsiteX20403" fmla="*/ 6028685 w 8851901"/>
              <a:gd name="connsiteY20403" fmla="*/ 4437584 h 6857997"/>
              <a:gd name="connsiteX20404" fmla="*/ 6031066 w 8851901"/>
              <a:gd name="connsiteY20404" fmla="*/ 4436790 h 6857997"/>
              <a:gd name="connsiteX20405" fmla="*/ 6034241 w 8851901"/>
              <a:gd name="connsiteY20405" fmla="*/ 4435202 h 6857997"/>
              <a:gd name="connsiteX20406" fmla="*/ 6036225 w 8851901"/>
              <a:gd name="connsiteY20406" fmla="*/ 4434012 h 6857997"/>
              <a:gd name="connsiteX20407" fmla="*/ 6038606 w 8851901"/>
              <a:gd name="connsiteY20407" fmla="*/ 4432028 h 6857997"/>
              <a:gd name="connsiteX20408" fmla="*/ 6040194 w 8851901"/>
              <a:gd name="connsiteY20408" fmla="*/ 4430043 h 6857997"/>
              <a:gd name="connsiteX20409" fmla="*/ 6041384 w 8851901"/>
              <a:gd name="connsiteY20409" fmla="*/ 4426869 h 6857997"/>
              <a:gd name="connsiteX20410" fmla="*/ 6042574 w 8851901"/>
              <a:gd name="connsiteY20410" fmla="*/ 4424487 h 6857997"/>
              <a:gd name="connsiteX20411" fmla="*/ 6042972 w 8851901"/>
              <a:gd name="connsiteY20411" fmla="*/ 4421313 h 6857997"/>
              <a:gd name="connsiteX20412" fmla="*/ 6042972 w 8851901"/>
              <a:gd name="connsiteY20412" fmla="*/ 4417741 h 6857997"/>
              <a:gd name="connsiteX20413" fmla="*/ 6042972 w 8851901"/>
              <a:gd name="connsiteY20413" fmla="*/ 4413376 h 6857997"/>
              <a:gd name="connsiteX20414" fmla="*/ 6046146 w 8851901"/>
              <a:gd name="connsiteY20414" fmla="*/ 4416154 h 6857997"/>
              <a:gd name="connsiteX20415" fmla="*/ 6049321 w 8851901"/>
              <a:gd name="connsiteY20415" fmla="*/ 4417344 h 6857997"/>
              <a:gd name="connsiteX20416" fmla="*/ 6051305 w 8851901"/>
              <a:gd name="connsiteY20416" fmla="*/ 4417344 h 6857997"/>
              <a:gd name="connsiteX20417" fmla="*/ 6053686 w 8851901"/>
              <a:gd name="connsiteY20417" fmla="*/ 4417344 h 6857997"/>
              <a:gd name="connsiteX20418" fmla="*/ 6056068 w 8851901"/>
              <a:gd name="connsiteY20418" fmla="*/ 4417344 h 6857997"/>
              <a:gd name="connsiteX20419" fmla="*/ 6058448 w 8851901"/>
              <a:gd name="connsiteY20419" fmla="*/ 4417741 h 6857997"/>
              <a:gd name="connsiteX20420" fmla="*/ 6061623 w 8851901"/>
              <a:gd name="connsiteY20420" fmla="*/ 4419725 h 6857997"/>
              <a:gd name="connsiteX20421" fmla="*/ 6065194 w 8851901"/>
              <a:gd name="connsiteY20421" fmla="*/ 4422900 h 6857997"/>
              <a:gd name="connsiteX20422" fmla="*/ 6065194 w 8851901"/>
              <a:gd name="connsiteY20422" fmla="*/ 4419725 h 6857997"/>
              <a:gd name="connsiteX20423" fmla="*/ 6065988 w 8851901"/>
              <a:gd name="connsiteY20423" fmla="*/ 4415757 h 6857997"/>
              <a:gd name="connsiteX20424" fmla="*/ 6066782 w 8851901"/>
              <a:gd name="connsiteY20424" fmla="*/ 4412979 h 6857997"/>
              <a:gd name="connsiteX20425" fmla="*/ 6068370 w 8851901"/>
              <a:gd name="connsiteY20425" fmla="*/ 4409804 h 6857997"/>
              <a:gd name="connsiteX20426" fmla="*/ 6070750 w 8851901"/>
              <a:gd name="connsiteY20426" fmla="*/ 4407820 h 6857997"/>
              <a:gd name="connsiteX20427" fmla="*/ 6073132 w 8851901"/>
              <a:gd name="connsiteY20427" fmla="*/ 4406232 h 6857997"/>
              <a:gd name="connsiteX20428" fmla="*/ 6075910 w 8851901"/>
              <a:gd name="connsiteY20428" fmla="*/ 4404645 h 6857997"/>
              <a:gd name="connsiteX20429" fmla="*/ 6079084 w 8851901"/>
              <a:gd name="connsiteY20429" fmla="*/ 4403454 h 6857997"/>
              <a:gd name="connsiteX20430" fmla="*/ 6082259 w 8851901"/>
              <a:gd name="connsiteY20430" fmla="*/ 4403058 h 6857997"/>
              <a:gd name="connsiteX20431" fmla="*/ 6085830 w 8851901"/>
              <a:gd name="connsiteY20431" fmla="*/ 4403454 h 6857997"/>
              <a:gd name="connsiteX20432" fmla="*/ 6089402 w 8851901"/>
              <a:gd name="connsiteY20432" fmla="*/ 4404248 h 6857997"/>
              <a:gd name="connsiteX20433" fmla="*/ 6092577 w 8851901"/>
              <a:gd name="connsiteY20433" fmla="*/ 4406232 h 6857997"/>
              <a:gd name="connsiteX20434" fmla="*/ 6096148 w 8851901"/>
              <a:gd name="connsiteY20434" fmla="*/ 4408613 h 6857997"/>
              <a:gd name="connsiteX20435" fmla="*/ 6099323 w 8851901"/>
              <a:gd name="connsiteY20435" fmla="*/ 4411391 h 6857997"/>
              <a:gd name="connsiteX20436" fmla="*/ 6102498 w 8851901"/>
              <a:gd name="connsiteY20436" fmla="*/ 4415360 h 6857997"/>
              <a:gd name="connsiteX20437" fmla="*/ 6104879 w 8851901"/>
              <a:gd name="connsiteY20437" fmla="*/ 4420519 h 6857997"/>
              <a:gd name="connsiteX20438" fmla="*/ 6109244 w 8851901"/>
              <a:gd name="connsiteY20438" fmla="*/ 4417741 h 6857997"/>
              <a:gd name="connsiteX20439" fmla="*/ 6113610 w 8851901"/>
              <a:gd name="connsiteY20439" fmla="*/ 4414963 h 6857997"/>
              <a:gd name="connsiteX20440" fmla="*/ 6117578 w 8851901"/>
              <a:gd name="connsiteY20440" fmla="*/ 4410995 h 6857997"/>
              <a:gd name="connsiteX20441" fmla="*/ 6121546 w 8851901"/>
              <a:gd name="connsiteY20441" fmla="*/ 4407423 h 6857997"/>
              <a:gd name="connsiteX20442" fmla="*/ 6128690 w 8851901"/>
              <a:gd name="connsiteY20442" fmla="*/ 4399883 h 6857997"/>
              <a:gd name="connsiteX20443" fmla="*/ 6135833 w 8851901"/>
              <a:gd name="connsiteY20443" fmla="*/ 4392343 h 6857997"/>
              <a:gd name="connsiteX20444" fmla="*/ 6139802 w 8851901"/>
              <a:gd name="connsiteY20444" fmla="*/ 4388374 h 6857997"/>
              <a:gd name="connsiteX20445" fmla="*/ 6144166 w 8851901"/>
              <a:gd name="connsiteY20445" fmla="*/ 4385596 h 6857997"/>
              <a:gd name="connsiteX20446" fmla="*/ 6148135 w 8851901"/>
              <a:gd name="connsiteY20446" fmla="*/ 4383215 h 6857997"/>
              <a:gd name="connsiteX20447" fmla="*/ 6152897 w 8851901"/>
              <a:gd name="connsiteY20447" fmla="*/ 4380834 h 6857997"/>
              <a:gd name="connsiteX20448" fmla="*/ 6158056 w 8851901"/>
              <a:gd name="connsiteY20448" fmla="*/ 4379246 h 6857997"/>
              <a:gd name="connsiteX20449" fmla="*/ 6163215 w 8851901"/>
              <a:gd name="connsiteY20449" fmla="*/ 4378453 h 6857997"/>
              <a:gd name="connsiteX20450" fmla="*/ 6168771 w 8851901"/>
              <a:gd name="connsiteY20450" fmla="*/ 4378453 h 6857997"/>
              <a:gd name="connsiteX20451" fmla="*/ 6175120 w 8851901"/>
              <a:gd name="connsiteY20451" fmla="*/ 4379246 h 6857997"/>
              <a:gd name="connsiteX20452" fmla="*/ 6175914 w 8851901"/>
              <a:gd name="connsiteY20452" fmla="*/ 4380834 h 6857997"/>
              <a:gd name="connsiteX20453" fmla="*/ 6177104 w 8851901"/>
              <a:gd name="connsiteY20453" fmla="*/ 4382818 h 6857997"/>
              <a:gd name="connsiteX20454" fmla="*/ 6177502 w 8851901"/>
              <a:gd name="connsiteY20454" fmla="*/ 4384009 h 6857997"/>
              <a:gd name="connsiteX20455" fmla="*/ 6177898 w 8851901"/>
              <a:gd name="connsiteY20455" fmla="*/ 4385993 h 6857997"/>
              <a:gd name="connsiteX20456" fmla="*/ 6177502 w 8851901"/>
              <a:gd name="connsiteY20456" fmla="*/ 4390358 h 6857997"/>
              <a:gd name="connsiteX20457" fmla="*/ 6177104 w 8851901"/>
              <a:gd name="connsiteY20457" fmla="*/ 4394327 h 6857997"/>
              <a:gd name="connsiteX20458" fmla="*/ 6177104 w 8851901"/>
              <a:gd name="connsiteY20458" fmla="*/ 4398692 h 6857997"/>
              <a:gd name="connsiteX20459" fmla="*/ 6177104 w 8851901"/>
              <a:gd name="connsiteY20459" fmla="*/ 4402661 h 6857997"/>
              <a:gd name="connsiteX20460" fmla="*/ 6177502 w 8851901"/>
              <a:gd name="connsiteY20460" fmla="*/ 4404645 h 6857997"/>
              <a:gd name="connsiteX20461" fmla="*/ 6177898 w 8851901"/>
              <a:gd name="connsiteY20461" fmla="*/ 4406629 h 6857997"/>
              <a:gd name="connsiteX20462" fmla="*/ 6179486 w 8851901"/>
              <a:gd name="connsiteY20462" fmla="*/ 4407820 h 6857997"/>
              <a:gd name="connsiteX20463" fmla="*/ 6180676 w 8851901"/>
              <a:gd name="connsiteY20463" fmla="*/ 4409010 h 6857997"/>
              <a:gd name="connsiteX20464" fmla="*/ 6181866 w 8851901"/>
              <a:gd name="connsiteY20464" fmla="*/ 4406232 h 6857997"/>
              <a:gd name="connsiteX20465" fmla="*/ 6183454 w 8851901"/>
              <a:gd name="connsiteY20465" fmla="*/ 4402661 h 6857997"/>
              <a:gd name="connsiteX20466" fmla="*/ 6184644 w 8851901"/>
              <a:gd name="connsiteY20466" fmla="*/ 4399089 h 6857997"/>
              <a:gd name="connsiteX20467" fmla="*/ 6186232 w 8851901"/>
              <a:gd name="connsiteY20467" fmla="*/ 4395517 h 6857997"/>
              <a:gd name="connsiteX20468" fmla="*/ 6186629 w 8851901"/>
              <a:gd name="connsiteY20468" fmla="*/ 4391549 h 6857997"/>
              <a:gd name="connsiteX20469" fmla="*/ 6186232 w 8851901"/>
              <a:gd name="connsiteY20469" fmla="*/ 4389961 h 6857997"/>
              <a:gd name="connsiteX20470" fmla="*/ 6185835 w 8851901"/>
              <a:gd name="connsiteY20470" fmla="*/ 4387977 h 6857997"/>
              <a:gd name="connsiteX20471" fmla="*/ 6185042 w 8851901"/>
              <a:gd name="connsiteY20471" fmla="*/ 4386390 h 6857997"/>
              <a:gd name="connsiteX20472" fmla="*/ 6183851 w 8851901"/>
              <a:gd name="connsiteY20472" fmla="*/ 4384406 h 6857997"/>
              <a:gd name="connsiteX20473" fmla="*/ 6181866 w 8851901"/>
              <a:gd name="connsiteY20473" fmla="*/ 4383215 h 6857997"/>
              <a:gd name="connsiteX20474" fmla="*/ 6179486 w 8851901"/>
              <a:gd name="connsiteY20474" fmla="*/ 4381628 h 6857997"/>
              <a:gd name="connsiteX20475" fmla="*/ 6183851 w 8851901"/>
              <a:gd name="connsiteY20475" fmla="*/ 4377262 h 6857997"/>
              <a:gd name="connsiteX20476" fmla="*/ 6188613 w 8851901"/>
              <a:gd name="connsiteY20476" fmla="*/ 4373691 h 6857997"/>
              <a:gd name="connsiteX20477" fmla="*/ 6194169 w 8851901"/>
              <a:gd name="connsiteY20477" fmla="*/ 4370913 h 6857997"/>
              <a:gd name="connsiteX20478" fmla="*/ 6199328 w 8851901"/>
              <a:gd name="connsiteY20478" fmla="*/ 4368532 h 6857997"/>
              <a:gd name="connsiteX20479" fmla="*/ 6205280 w 8851901"/>
              <a:gd name="connsiteY20479" fmla="*/ 4366547 h 6857997"/>
              <a:gd name="connsiteX20480" fmla="*/ 6211630 w 8851901"/>
              <a:gd name="connsiteY20480" fmla="*/ 4364563 h 6857997"/>
              <a:gd name="connsiteX20481" fmla="*/ 6223535 w 8851901"/>
              <a:gd name="connsiteY20481" fmla="*/ 4361785 h 6857997"/>
              <a:gd name="connsiteX20482" fmla="*/ 6229884 w 8851901"/>
              <a:gd name="connsiteY20482" fmla="*/ 4359801 h 6857997"/>
              <a:gd name="connsiteX20483" fmla="*/ 6235838 w 8851901"/>
              <a:gd name="connsiteY20483" fmla="*/ 4357817 h 6857997"/>
              <a:gd name="connsiteX20484" fmla="*/ 6241790 w 8851901"/>
              <a:gd name="connsiteY20484" fmla="*/ 4355832 h 6857997"/>
              <a:gd name="connsiteX20485" fmla="*/ 6246949 w 8851901"/>
              <a:gd name="connsiteY20485" fmla="*/ 4353054 h 6857997"/>
              <a:gd name="connsiteX20486" fmla="*/ 6252108 w 8851901"/>
              <a:gd name="connsiteY20486" fmla="*/ 4349483 h 6857997"/>
              <a:gd name="connsiteX20487" fmla="*/ 6256474 w 8851901"/>
              <a:gd name="connsiteY20487" fmla="*/ 4345117 h 6857997"/>
              <a:gd name="connsiteX20488" fmla="*/ 6260838 w 8851901"/>
              <a:gd name="connsiteY20488" fmla="*/ 4339958 h 6857997"/>
              <a:gd name="connsiteX20489" fmla="*/ 6264014 w 8851901"/>
              <a:gd name="connsiteY20489" fmla="*/ 4333609 h 6857997"/>
              <a:gd name="connsiteX20490" fmla="*/ 6265600 w 8851901"/>
              <a:gd name="connsiteY20490" fmla="*/ 4336387 h 6857997"/>
              <a:gd name="connsiteX20491" fmla="*/ 6267585 w 8851901"/>
              <a:gd name="connsiteY20491" fmla="*/ 4338768 h 6857997"/>
              <a:gd name="connsiteX20492" fmla="*/ 6269569 w 8851901"/>
              <a:gd name="connsiteY20492" fmla="*/ 4340355 h 6857997"/>
              <a:gd name="connsiteX20493" fmla="*/ 6271554 w 8851901"/>
              <a:gd name="connsiteY20493" fmla="*/ 4341149 h 6857997"/>
              <a:gd name="connsiteX20494" fmla="*/ 6273538 w 8851901"/>
              <a:gd name="connsiteY20494" fmla="*/ 4341546 h 6857997"/>
              <a:gd name="connsiteX20495" fmla="*/ 6275522 w 8851901"/>
              <a:gd name="connsiteY20495" fmla="*/ 4341546 h 6857997"/>
              <a:gd name="connsiteX20496" fmla="*/ 6277109 w 8851901"/>
              <a:gd name="connsiteY20496" fmla="*/ 4341149 h 6857997"/>
              <a:gd name="connsiteX20497" fmla="*/ 6279094 w 8851901"/>
              <a:gd name="connsiteY20497" fmla="*/ 4340355 h 6857997"/>
              <a:gd name="connsiteX20498" fmla="*/ 6280680 w 8851901"/>
              <a:gd name="connsiteY20498" fmla="*/ 4339165 h 6857997"/>
              <a:gd name="connsiteX20499" fmla="*/ 6281871 w 8851901"/>
              <a:gd name="connsiteY20499" fmla="*/ 4337180 h 6857997"/>
              <a:gd name="connsiteX20500" fmla="*/ 6282665 w 8851901"/>
              <a:gd name="connsiteY20500" fmla="*/ 4335196 h 6857997"/>
              <a:gd name="connsiteX20501" fmla="*/ 6283062 w 8851901"/>
              <a:gd name="connsiteY20501" fmla="*/ 4332815 h 6857997"/>
              <a:gd name="connsiteX20502" fmla="*/ 6283062 w 8851901"/>
              <a:gd name="connsiteY20502" fmla="*/ 4330037 h 6857997"/>
              <a:gd name="connsiteX20503" fmla="*/ 6282665 w 8851901"/>
              <a:gd name="connsiteY20503" fmla="*/ 4327259 h 6857997"/>
              <a:gd name="connsiteX20504" fmla="*/ 6281871 w 8851901"/>
              <a:gd name="connsiteY20504" fmla="*/ 4323687 h 6857997"/>
              <a:gd name="connsiteX20505" fmla="*/ 6280284 w 8851901"/>
              <a:gd name="connsiteY20505" fmla="*/ 4320116 h 6857997"/>
              <a:gd name="connsiteX20506" fmla="*/ 6283458 w 8851901"/>
              <a:gd name="connsiteY20506" fmla="*/ 4321703 h 6857997"/>
              <a:gd name="connsiteX20507" fmla="*/ 6285443 w 8851901"/>
              <a:gd name="connsiteY20507" fmla="*/ 4323291 h 6857997"/>
              <a:gd name="connsiteX20508" fmla="*/ 6287427 w 8851901"/>
              <a:gd name="connsiteY20508" fmla="*/ 4325275 h 6857997"/>
              <a:gd name="connsiteX20509" fmla="*/ 6289014 w 8851901"/>
              <a:gd name="connsiteY20509" fmla="*/ 4327656 h 6857997"/>
              <a:gd name="connsiteX20510" fmla="*/ 6290998 w 8851901"/>
              <a:gd name="connsiteY20510" fmla="*/ 4332418 h 6857997"/>
              <a:gd name="connsiteX20511" fmla="*/ 6292586 w 8851901"/>
              <a:gd name="connsiteY20511" fmla="*/ 4334799 h 6857997"/>
              <a:gd name="connsiteX20512" fmla="*/ 6293776 w 8851901"/>
              <a:gd name="connsiteY20512" fmla="*/ 4336783 h 6857997"/>
              <a:gd name="connsiteX20513" fmla="*/ 6295761 w 8851901"/>
              <a:gd name="connsiteY20513" fmla="*/ 4334799 h 6857997"/>
              <a:gd name="connsiteX20514" fmla="*/ 6298142 w 8851901"/>
              <a:gd name="connsiteY20514" fmla="*/ 4332815 h 6857997"/>
              <a:gd name="connsiteX20515" fmla="*/ 6300523 w 8851901"/>
              <a:gd name="connsiteY20515" fmla="*/ 4331624 h 6857997"/>
              <a:gd name="connsiteX20516" fmla="*/ 6303698 w 8851901"/>
              <a:gd name="connsiteY20516" fmla="*/ 4330434 h 6857997"/>
              <a:gd name="connsiteX20517" fmla="*/ 6310047 w 8851901"/>
              <a:gd name="connsiteY20517" fmla="*/ 4328053 h 6857997"/>
              <a:gd name="connsiteX20518" fmla="*/ 6315206 w 8851901"/>
              <a:gd name="connsiteY20518" fmla="*/ 4326068 h 6857997"/>
              <a:gd name="connsiteX20519" fmla="*/ 6318381 w 8851901"/>
              <a:gd name="connsiteY20519" fmla="*/ 4324481 h 6857997"/>
              <a:gd name="connsiteX20520" fmla="*/ 6320365 w 8851901"/>
              <a:gd name="connsiteY20520" fmla="*/ 4323291 h 6857997"/>
              <a:gd name="connsiteX20521" fmla="*/ 6321952 w 8851901"/>
              <a:gd name="connsiteY20521" fmla="*/ 4320909 h 6857997"/>
              <a:gd name="connsiteX20522" fmla="*/ 6323540 w 8851901"/>
              <a:gd name="connsiteY20522" fmla="*/ 4318528 h 6857997"/>
              <a:gd name="connsiteX20523" fmla="*/ 6323936 w 8851901"/>
              <a:gd name="connsiteY20523" fmla="*/ 4315353 h 6857997"/>
              <a:gd name="connsiteX20524" fmla="*/ 6323936 w 8851901"/>
              <a:gd name="connsiteY20524" fmla="*/ 4311385 h 6857997"/>
              <a:gd name="connsiteX20525" fmla="*/ 6323143 w 8851901"/>
              <a:gd name="connsiteY20525" fmla="*/ 4307020 h 6857997"/>
              <a:gd name="connsiteX20526" fmla="*/ 6321556 w 8851901"/>
              <a:gd name="connsiteY20526" fmla="*/ 4301861 h 6857997"/>
              <a:gd name="connsiteX20527" fmla="*/ 6326318 w 8851901"/>
              <a:gd name="connsiteY20527" fmla="*/ 4300670 h 6857997"/>
              <a:gd name="connsiteX20528" fmla="*/ 6331080 w 8851901"/>
              <a:gd name="connsiteY20528" fmla="*/ 4299479 h 6857997"/>
              <a:gd name="connsiteX20529" fmla="*/ 6339810 w 8851901"/>
              <a:gd name="connsiteY20529" fmla="*/ 4296305 h 6857997"/>
              <a:gd name="connsiteX20530" fmla="*/ 6348541 w 8851901"/>
              <a:gd name="connsiteY20530" fmla="*/ 4293130 h 6857997"/>
              <a:gd name="connsiteX20531" fmla="*/ 6357272 w 8851901"/>
              <a:gd name="connsiteY20531" fmla="*/ 4289955 h 6857997"/>
              <a:gd name="connsiteX20532" fmla="*/ 6361240 w 8851901"/>
              <a:gd name="connsiteY20532" fmla="*/ 4292336 h 6857997"/>
              <a:gd name="connsiteX20533" fmla="*/ 6364812 w 8851901"/>
              <a:gd name="connsiteY20533" fmla="*/ 4294320 h 6857997"/>
              <a:gd name="connsiteX20534" fmla="*/ 6368383 w 8851901"/>
              <a:gd name="connsiteY20534" fmla="*/ 4295511 h 6857997"/>
              <a:gd name="connsiteX20535" fmla="*/ 6372352 w 8851901"/>
              <a:gd name="connsiteY20535" fmla="*/ 4296305 h 6857997"/>
              <a:gd name="connsiteX20536" fmla="*/ 6376320 w 8851901"/>
              <a:gd name="connsiteY20536" fmla="*/ 4296305 h 6857997"/>
              <a:gd name="connsiteX20537" fmla="*/ 6379495 w 8851901"/>
              <a:gd name="connsiteY20537" fmla="*/ 4296305 h 6857997"/>
              <a:gd name="connsiteX20538" fmla="*/ 6383463 w 8851901"/>
              <a:gd name="connsiteY20538" fmla="*/ 4295908 h 6857997"/>
              <a:gd name="connsiteX20539" fmla="*/ 6387432 w 8851901"/>
              <a:gd name="connsiteY20539" fmla="*/ 4295114 h 6857997"/>
              <a:gd name="connsiteX20540" fmla="*/ 6394575 w 8851901"/>
              <a:gd name="connsiteY20540" fmla="*/ 4292336 h 6857997"/>
              <a:gd name="connsiteX20541" fmla="*/ 6402512 w 8851901"/>
              <a:gd name="connsiteY20541" fmla="*/ 4288764 h 6857997"/>
              <a:gd name="connsiteX20542" fmla="*/ 6410449 w 8851901"/>
              <a:gd name="connsiteY20542" fmla="*/ 4284399 h 6857997"/>
              <a:gd name="connsiteX20543" fmla="*/ 6417989 w 8851901"/>
              <a:gd name="connsiteY20543" fmla="*/ 4279240 h 6857997"/>
              <a:gd name="connsiteX20544" fmla="*/ 6434259 w 8851901"/>
              <a:gd name="connsiteY20544" fmla="*/ 4268922 h 6857997"/>
              <a:gd name="connsiteX20545" fmla="*/ 6442990 w 8851901"/>
              <a:gd name="connsiteY20545" fmla="*/ 4264160 h 6857997"/>
              <a:gd name="connsiteX20546" fmla="*/ 6451720 w 8851901"/>
              <a:gd name="connsiteY20546" fmla="*/ 4260191 h 6857997"/>
              <a:gd name="connsiteX20547" fmla="*/ 6460848 w 8851901"/>
              <a:gd name="connsiteY20547" fmla="*/ 4257016 h 6857997"/>
              <a:gd name="connsiteX20548" fmla="*/ 6465213 w 8851901"/>
              <a:gd name="connsiteY20548" fmla="*/ 4255826 h 6857997"/>
              <a:gd name="connsiteX20549" fmla="*/ 6470372 w 8851901"/>
              <a:gd name="connsiteY20549" fmla="*/ 4255032 h 6857997"/>
              <a:gd name="connsiteX20550" fmla="*/ 6475531 w 8851901"/>
              <a:gd name="connsiteY20550" fmla="*/ 4254635 h 6857997"/>
              <a:gd name="connsiteX20551" fmla="*/ 6480293 w 8851901"/>
              <a:gd name="connsiteY20551" fmla="*/ 4254635 h 6857997"/>
              <a:gd name="connsiteX20552" fmla="*/ 6485452 w 8851901"/>
              <a:gd name="connsiteY20552" fmla="*/ 4254635 h 6857997"/>
              <a:gd name="connsiteX20553" fmla="*/ 6490611 w 8851901"/>
              <a:gd name="connsiteY20553" fmla="*/ 4255429 h 6857997"/>
              <a:gd name="connsiteX20554" fmla="*/ 6492198 w 8851901"/>
              <a:gd name="connsiteY20554" fmla="*/ 4250667 h 6857997"/>
              <a:gd name="connsiteX20555" fmla="*/ 6493786 w 8851901"/>
              <a:gd name="connsiteY20555" fmla="*/ 4246301 h 6857997"/>
              <a:gd name="connsiteX20556" fmla="*/ 6495770 w 8851901"/>
              <a:gd name="connsiteY20556" fmla="*/ 4242333 h 6857997"/>
              <a:gd name="connsiteX20557" fmla="*/ 6497357 w 8851901"/>
              <a:gd name="connsiteY20557" fmla="*/ 4238761 h 6857997"/>
              <a:gd name="connsiteX20558" fmla="*/ 6500532 w 8851901"/>
              <a:gd name="connsiteY20558" fmla="*/ 4235983 h 6857997"/>
              <a:gd name="connsiteX20559" fmla="*/ 6502913 w 8851901"/>
              <a:gd name="connsiteY20559" fmla="*/ 4233205 h 6857997"/>
              <a:gd name="connsiteX20560" fmla="*/ 6506485 w 8851901"/>
              <a:gd name="connsiteY20560" fmla="*/ 4230427 h 6857997"/>
              <a:gd name="connsiteX20561" fmla="*/ 6509263 w 8851901"/>
              <a:gd name="connsiteY20561" fmla="*/ 4228840 h 6857997"/>
              <a:gd name="connsiteX20562" fmla="*/ 6516406 w 8851901"/>
              <a:gd name="connsiteY20562" fmla="*/ 4225268 h 6857997"/>
              <a:gd name="connsiteX20563" fmla="*/ 6524343 w 8851901"/>
              <a:gd name="connsiteY20563" fmla="*/ 4222887 h 6857997"/>
              <a:gd name="connsiteX20564" fmla="*/ 6532280 w 8851901"/>
              <a:gd name="connsiteY20564" fmla="*/ 4220506 h 6857997"/>
              <a:gd name="connsiteX20565" fmla="*/ 6540613 w 8851901"/>
              <a:gd name="connsiteY20565" fmla="*/ 4218522 h 6857997"/>
              <a:gd name="connsiteX20566" fmla="*/ 6548153 w 8851901"/>
              <a:gd name="connsiteY20566" fmla="*/ 4216538 h 6857997"/>
              <a:gd name="connsiteX20567" fmla="*/ 6556090 w 8851901"/>
              <a:gd name="connsiteY20567" fmla="*/ 4214157 h 6857997"/>
              <a:gd name="connsiteX20568" fmla="*/ 6563233 w 8851901"/>
              <a:gd name="connsiteY20568" fmla="*/ 4210585 h 6857997"/>
              <a:gd name="connsiteX20569" fmla="*/ 6566805 w 8851901"/>
              <a:gd name="connsiteY20569" fmla="*/ 4208601 h 6857997"/>
              <a:gd name="connsiteX20570" fmla="*/ 6569583 w 8851901"/>
              <a:gd name="connsiteY20570" fmla="*/ 4206616 h 6857997"/>
              <a:gd name="connsiteX20571" fmla="*/ 6572758 w 8851901"/>
              <a:gd name="connsiteY20571" fmla="*/ 4203838 h 6857997"/>
              <a:gd name="connsiteX20572" fmla="*/ 6575535 w 8851901"/>
              <a:gd name="connsiteY20572" fmla="*/ 4201060 h 6857997"/>
              <a:gd name="connsiteX20573" fmla="*/ 6577917 w 8851901"/>
              <a:gd name="connsiteY20573" fmla="*/ 4197886 h 6857997"/>
              <a:gd name="connsiteX20574" fmla="*/ 6579901 w 8851901"/>
              <a:gd name="connsiteY20574" fmla="*/ 4193917 h 6857997"/>
              <a:gd name="connsiteX20575" fmla="*/ 6581488 w 8851901"/>
              <a:gd name="connsiteY20575" fmla="*/ 4190346 h 6857997"/>
              <a:gd name="connsiteX20576" fmla="*/ 6582679 w 8851901"/>
              <a:gd name="connsiteY20576" fmla="*/ 4185187 h 6857997"/>
              <a:gd name="connsiteX20577" fmla="*/ 6583869 w 8851901"/>
              <a:gd name="connsiteY20577" fmla="*/ 4180027 h 6857997"/>
              <a:gd name="connsiteX20578" fmla="*/ 6584266 w 8851901"/>
              <a:gd name="connsiteY20578" fmla="*/ 4174472 h 6857997"/>
              <a:gd name="connsiteX20579" fmla="*/ 6587838 w 8851901"/>
              <a:gd name="connsiteY20579" fmla="*/ 4176456 h 6857997"/>
              <a:gd name="connsiteX20580" fmla="*/ 6590616 w 8851901"/>
              <a:gd name="connsiteY20580" fmla="*/ 4177646 h 6857997"/>
              <a:gd name="connsiteX20581" fmla="*/ 6592600 w 8851901"/>
              <a:gd name="connsiteY20581" fmla="*/ 4178043 h 6857997"/>
              <a:gd name="connsiteX20582" fmla="*/ 6594584 w 8851901"/>
              <a:gd name="connsiteY20582" fmla="*/ 4178043 h 6857997"/>
              <a:gd name="connsiteX20583" fmla="*/ 6596171 w 8851901"/>
              <a:gd name="connsiteY20583" fmla="*/ 4177646 h 6857997"/>
              <a:gd name="connsiteX20584" fmla="*/ 6596965 w 8851901"/>
              <a:gd name="connsiteY20584" fmla="*/ 4176853 h 6857997"/>
              <a:gd name="connsiteX20585" fmla="*/ 6598949 w 8851901"/>
              <a:gd name="connsiteY20585" fmla="*/ 4174472 h 6857997"/>
              <a:gd name="connsiteX20586" fmla="*/ 6600537 w 8851901"/>
              <a:gd name="connsiteY20586" fmla="*/ 4171694 h 6857997"/>
              <a:gd name="connsiteX20587" fmla="*/ 6601330 w 8851901"/>
              <a:gd name="connsiteY20587" fmla="*/ 4170503 h 6857997"/>
              <a:gd name="connsiteX20588" fmla="*/ 6602124 w 8851901"/>
              <a:gd name="connsiteY20588" fmla="*/ 4169709 h 6857997"/>
              <a:gd name="connsiteX20589" fmla="*/ 6603711 w 8851901"/>
              <a:gd name="connsiteY20589" fmla="*/ 4169313 h 6857997"/>
              <a:gd name="connsiteX20590" fmla="*/ 6605299 w 8851901"/>
              <a:gd name="connsiteY20590" fmla="*/ 4169313 h 6857997"/>
              <a:gd name="connsiteX20591" fmla="*/ 6607680 w 8851901"/>
              <a:gd name="connsiteY20591" fmla="*/ 4169709 h 6857997"/>
              <a:gd name="connsiteX20592" fmla="*/ 6610061 w 8851901"/>
              <a:gd name="connsiteY20592" fmla="*/ 4171297 h 6857997"/>
              <a:gd name="connsiteX20593" fmla="*/ 6608473 w 8851901"/>
              <a:gd name="connsiteY20593" fmla="*/ 4176456 h 6857997"/>
              <a:gd name="connsiteX20594" fmla="*/ 6606886 w 8851901"/>
              <a:gd name="connsiteY20594" fmla="*/ 4182012 h 6857997"/>
              <a:gd name="connsiteX20595" fmla="*/ 6603711 w 8851901"/>
              <a:gd name="connsiteY20595" fmla="*/ 4186377 h 6857997"/>
              <a:gd name="connsiteX20596" fmla="*/ 6600933 w 8851901"/>
              <a:gd name="connsiteY20596" fmla="*/ 4190742 h 6857997"/>
              <a:gd name="connsiteX20597" fmla="*/ 6596965 w 8851901"/>
              <a:gd name="connsiteY20597" fmla="*/ 4195108 h 6857997"/>
              <a:gd name="connsiteX20598" fmla="*/ 6592997 w 8851901"/>
              <a:gd name="connsiteY20598" fmla="*/ 4199076 h 6857997"/>
              <a:gd name="connsiteX20599" fmla="*/ 6584266 w 8851901"/>
              <a:gd name="connsiteY20599" fmla="*/ 4205823 h 6857997"/>
              <a:gd name="connsiteX20600" fmla="*/ 6575139 w 8851901"/>
              <a:gd name="connsiteY20600" fmla="*/ 4212966 h 6857997"/>
              <a:gd name="connsiteX20601" fmla="*/ 6565614 w 8851901"/>
              <a:gd name="connsiteY20601" fmla="*/ 4220506 h 6857997"/>
              <a:gd name="connsiteX20602" fmla="*/ 6560852 w 8851901"/>
              <a:gd name="connsiteY20602" fmla="*/ 4223681 h 6857997"/>
              <a:gd name="connsiteX20603" fmla="*/ 6556487 w 8851901"/>
              <a:gd name="connsiteY20603" fmla="*/ 4228046 h 6857997"/>
              <a:gd name="connsiteX20604" fmla="*/ 6552122 w 8851901"/>
              <a:gd name="connsiteY20604" fmla="*/ 4232412 h 6857997"/>
              <a:gd name="connsiteX20605" fmla="*/ 6548153 w 8851901"/>
              <a:gd name="connsiteY20605" fmla="*/ 4237571 h 6857997"/>
              <a:gd name="connsiteX20606" fmla="*/ 6551725 w 8851901"/>
              <a:gd name="connsiteY20606" fmla="*/ 4243920 h 6857997"/>
              <a:gd name="connsiteX20607" fmla="*/ 6554900 w 8851901"/>
              <a:gd name="connsiteY20607" fmla="*/ 4250667 h 6857997"/>
              <a:gd name="connsiteX20608" fmla="*/ 6558471 w 8851901"/>
              <a:gd name="connsiteY20608" fmla="*/ 4257016 h 6857997"/>
              <a:gd name="connsiteX20609" fmla="*/ 6560852 w 8851901"/>
              <a:gd name="connsiteY20609" fmla="*/ 4259794 h 6857997"/>
              <a:gd name="connsiteX20610" fmla="*/ 6563233 w 8851901"/>
              <a:gd name="connsiteY20610" fmla="*/ 4262969 h 6857997"/>
              <a:gd name="connsiteX20611" fmla="*/ 6567202 w 8851901"/>
              <a:gd name="connsiteY20611" fmla="*/ 4262175 h 6857997"/>
              <a:gd name="connsiteX20612" fmla="*/ 6570773 w 8851901"/>
              <a:gd name="connsiteY20612" fmla="*/ 4260985 h 6857997"/>
              <a:gd name="connsiteX20613" fmla="*/ 6573948 w 8851901"/>
              <a:gd name="connsiteY20613" fmla="*/ 4259001 h 6857997"/>
              <a:gd name="connsiteX20614" fmla="*/ 6576329 w 8851901"/>
              <a:gd name="connsiteY20614" fmla="*/ 4256620 h 6857997"/>
              <a:gd name="connsiteX20615" fmla="*/ 6578313 w 8851901"/>
              <a:gd name="connsiteY20615" fmla="*/ 4253048 h 6857997"/>
              <a:gd name="connsiteX20616" fmla="*/ 6579504 w 8851901"/>
              <a:gd name="connsiteY20616" fmla="*/ 4248683 h 6857997"/>
              <a:gd name="connsiteX20617" fmla="*/ 6579901 w 8851901"/>
              <a:gd name="connsiteY20617" fmla="*/ 4243127 h 6857997"/>
              <a:gd name="connsiteX20618" fmla="*/ 6579504 w 8851901"/>
              <a:gd name="connsiteY20618" fmla="*/ 4236380 h 6857997"/>
              <a:gd name="connsiteX20619" fmla="*/ 6582679 w 8851901"/>
              <a:gd name="connsiteY20619" fmla="*/ 4236777 h 6857997"/>
              <a:gd name="connsiteX20620" fmla="*/ 6585853 w 8851901"/>
              <a:gd name="connsiteY20620" fmla="*/ 4237968 h 6857997"/>
              <a:gd name="connsiteX20621" fmla="*/ 6587044 w 8851901"/>
              <a:gd name="connsiteY20621" fmla="*/ 4239555 h 6857997"/>
              <a:gd name="connsiteX20622" fmla="*/ 6588631 w 8851901"/>
              <a:gd name="connsiteY20622" fmla="*/ 4241142 h 6857997"/>
              <a:gd name="connsiteX20623" fmla="*/ 6589822 w 8851901"/>
              <a:gd name="connsiteY20623" fmla="*/ 4243920 h 6857997"/>
              <a:gd name="connsiteX20624" fmla="*/ 6589822 w 8851901"/>
              <a:gd name="connsiteY20624" fmla="*/ 4246698 h 6857997"/>
              <a:gd name="connsiteX20625" fmla="*/ 6590219 w 8851901"/>
              <a:gd name="connsiteY20625" fmla="*/ 4252254 h 6857997"/>
              <a:gd name="connsiteX20626" fmla="*/ 6590616 w 8851901"/>
              <a:gd name="connsiteY20626" fmla="*/ 4257413 h 6857997"/>
              <a:gd name="connsiteX20627" fmla="*/ 6591409 w 8851901"/>
              <a:gd name="connsiteY20627" fmla="*/ 4259794 h 6857997"/>
              <a:gd name="connsiteX20628" fmla="*/ 6592600 w 8851901"/>
              <a:gd name="connsiteY20628" fmla="*/ 4262175 h 6857997"/>
              <a:gd name="connsiteX20629" fmla="*/ 6594584 w 8851901"/>
              <a:gd name="connsiteY20629" fmla="*/ 4263763 h 6857997"/>
              <a:gd name="connsiteX20630" fmla="*/ 6596965 w 8851901"/>
              <a:gd name="connsiteY20630" fmla="*/ 4264557 h 6857997"/>
              <a:gd name="connsiteX20631" fmla="*/ 6600537 w 8851901"/>
              <a:gd name="connsiteY20631" fmla="*/ 4265350 h 6857997"/>
              <a:gd name="connsiteX20632" fmla="*/ 6605299 w 8851901"/>
              <a:gd name="connsiteY20632" fmla="*/ 4264557 h 6857997"/>
              <a:gd name="connsiteX20633" fmla="*/ 6603315 w 8851901"/>
              <a:gd name="connsiteY20633" fmla="*/ 4261779 h 6857997"/>
              <a:gd name="connsiteX20634" fmla="*/ 6602124 w 8851901"/>
              <a:gd name="connsiteY20634" fmla="*/ 4259001 h 6857997"/>
              <a:gd name="connsiteX20635" fmla="*/ 6602124 w 8851901"/>
              <a:gd name="connsiteY20635" fmla="*/ 4256620 h 6857997"/>
              <a:gd name="connsiteX20636" fmla="*/ 6603315 w 8851901"/>
              <a:gd name="connsiteY20636" fmla="*/ 4253842 h 6857997"/>
              <a:gd name="connsiteX20637" fmla="*/ 6604902 w 8851901"/>
              <a:gd name="connsiteY20637" fmla="*/ 4251461 h 6857997"/>
              <a:gd name="connsiteX20638" fmla="*/ 6606092 w 8851901"/>
              <a:gd name="connsiteY20638" fmla="*/ 4249079 h 6857997"/>
              <a:gd name="connsiteX20639" fmla="*/ 6610061 w 8851901"/>
              <a:gd name="connsiteY20639" fmla="*/ 4244317 h 6857997"/>
              <a:gd name="connsiteX20640" fmla="*/ 6612045 w 8851901"/>
              <a:gd name="connsiteY20640" fmla="*/ 4241936 h 6857997"/>
              <a:gd name="connsiteX20641" fmla="*/ 6613632 w 8851901"/>
              <a:gd name="connsiteY20641" fmla="*/ 4239555 h 6857997"/>
              <a:gd name="connsiteX20642" fmla="*/ 6614426 w 8851901"/>
              <a:gd name="connsiteY20642" fmla="*/ 4236777 h 6857997"/>
              <a:gd name="connsiteX20643" fmla="*/ 6614426 w 8851901"/>
              <a:gd name="connsiteY20643" fmla="*/ 4234396 h 6857997"/>
              <a:gd name="connsiteX20644" fmla="*/ 6614029 w 8851901"/>
              <a:gd name="connsiteY20644" fmla="*/ 4231618 h 6857997"/>
              <a:gd name="connsiteX20645" fmla="*/ 6612442 w 8851901"/>
              <a:gd name="connsiteY20645" fmla="*/ 4228840 h 6857997"/>
              <a:gd name="connsiteX20646" fmla="*/ 6609664 w 8851901"/>
              <a:gd name="connsiteY20646" fmla="*/ 4225665 h 6857997"/>
              <a:gd name="connsiteX20647" fmla="*/ 6605299 w 8851901"/>
              <a:gd name="connsiteY20647" fmla="*/ 4222490 h 6857997"/>
              <a:gd name="connsiteX20648" fmla="*/ 6609664 w 8851901"/>
              <a:gd name="connsiteY20648" fmla="*/ 4222887 h 6857997"/>
              <a:gd name="connsiteX20649" fmla="*/ 6612839 w 8851901"/>
              <a:gd name="connsiteY20649" fmla="*/ 4222490 h 6857997"/>
              <a:gd name="connsiteX20650" fmla="*/ 6616014 w 8851901"/>
              <a:gd name="connsiteY20650" fmla="*/ 4221300 h 6857997"/>
              <a:gd name="connsiteX20651" fmla="*/ 6618791 w 8851901"/>
              <a:gd name="connsiteY20651" fmla="*/ 4219712 h 6857997"/>
              <a:gd name="connsiteX20652" fmla="*/ 6620776 w 8851901"/>
              <a:gd name="connsiteY20652" fmla="*/ 4218522 h 6857997"/>
              <a:gd name="connsiteX20653" fmla="*/ 6622760 w 8851901"/>
              <a:gd name="connsiteY20653" fmla="*/ 4216538 h 6857997"/>
              <a:gd name="connsiteX20654" fmla="*/ 6625538 w 8851901"/>
              <a:gd name="connsiteY20654" fmla="*/ 4212172 h 6857997"/>
              <a:gd name="connsiteX20655" fmla="*/ 6628316 w 8851901"/>
              <a:gd name="connsiteY20655" fmla="*/ 4208204 h 6857997"/>
              <a:gd name="connsiteX20656" fmla="*/ 6629506 w 8851901"/>
              <a:gd name="connsiteY20656" fmla="*/ 4206220 h 6857997"/>
              <a:gd name="connsiteX20657" fmla="*/ 6631490 w 8851901"/>
              <a:gd name="connsiteY20657" fmla="*/ 4205426 h 6857997"/>
              <a:gd name="connsiteX20658" fmla="*/ 6633475 w 8851901"/>
              <a:gd name="connsiteY20658" fmla="*/ 4204235 h 6857997"/>
              <a:gd name="connsiteX20659" fmla="*/ 6635459 w 8851901"/>
              <a:gd name="connsiteY20659" fmla="*/ 4203838 h 6857997"/>
              <a:gd name="connsiteX20660" fmla="*/ 6638237 w 8851901"/>
              <a:gd name="connsiteY20660" fmla="*/ 4204235 h 6857997"/>
              <a:gd name="connsiteX20661" fmla="*/ 6641808 w 8851901"/>
              <a:gd name="connsiteY20661" fmla="*/ 4205823 h 6857997"/>
              <a:gd name="connsiteX20662" fmla="*/ 6637840 w 8851901"/>
              <a:gd name="connsiteY20662" fmla="*/ 4203442 h 6857997"/>
              <a:gd name="connsiteX20663" fmla="*/ 6635062 w 8851901"/>
              <a:gd name="connsiteY20663" fmla="*/ 4201060 h 6857997"/>
              <a:gd name="connsiteX20664" fmla="*/ 6632681 w 8851901"/>
              <a:gd name="connsiteY20664" fmla="*/ 4199076 h 6857997"/>
              <a:gd name="connsiteX20665" fmla="*/ 6631094 w 8851901"/>
              <a:gd name="connsiteY20665" fmla="*/ 4197092 h 6857997"/>
              <a:gd name="connsiteX20666" fmla="*/ 6629506 w 8851901"/>
              <a:gd name="connsiteY20666" fmla="*/ 4195108 h 6857997"/>
              <a:gd name="connsiteX20667" fmla="*/ 6628713 w 8851901"/>
              <a:gd name="connsiteY20667" fmla="*/ 4193124 h 6857997"/>
              <a:gd name="connsiteX20668" fmla="*/ 6627522 w 8851901"/>
              <a:gd name="connsiteY20668" fmla="*/ 4188758 h 6857997"/>
              <a:gd name="connsiteX20669" fmla="*/ 6626728 w 8851901"/>
              <a:gd name="connsiteY20669" fmla="*/ 4184790 h 6857997"/>
              <a:gd name="connsiteX20670" fmla="*/ 6626331 w 8851901"/>
              <a:gd name="connsiteY20670" fmla="*/ 4180027 h 6857997"/>
              <a:gd name="connsiteX20671" fmla="*/ 6624347 w 8851901"/>
              <a:gd name="connsiteY20671" fmla="*/ 4174472 h 6857997"/>
              <a:gd name="connsiteX20672" fmla="*/ 6622760 w 8851901"/>
              <a:gd name="connsiteY20672" fmla="*/ 4171694 h 6857997"/>
              <a:gd name="connsiteX20673" fmla="*/ 6620776 w 8851901"/>
              <a:gd name="connsiteY20673" fmla="*/ 4168122 h 6857997"/>
              <a:gd name="connsiteX20674" fmla="*/ 6626331 w 8851901"/>
              <a:gd name="connsiteY20674" fmla="*/ 4169313 h 6857997"/>
              <a:gd name="connsiteX20675" fmla="*/ 6631094 w 8851901"/>
              <a:gd name="connsiteY20675" fmla="*/ 4169709 h 6857997"/>
              <a:gd name="connsiteX20676" fmla="*/ 6635459 w 8851901"/>
              <a:gd name="connsiteY20676" fmla="*/ 4169313 h 6857997"/>
              <a:gd name="connsiteX20677" fmla="*/ 6639030 w 8851901"/>
              <a:gd name="connsiteY20677" fmla="*/ 4168916 h 6857997"/>
              <a:gd name="connsiteX20678" fmla="*/ 6642205 w 8851901"/>
              <a:gd name="connsiteY20678" fmla="*/ 4167328 h 6857997"/>
              <a:gd name="connsiteX20679" fmla="*/ 6645380 w 8851901"/>
              <a:gd name="connsiteY20679" fmla="*/ 4165741 h 6857997"/>
              <a:gd name="connsiteX20680" fmla="*/ 6646967 w 8851901"/>
              <a:gd name="connsiteY20680" fmla="*/ 4163757 h 6857997"/>
              <a:gd name="connsiteX20681" fmla="*/ 6649745 w 8851901"/>
              <a:gd name="connsiteY20681" fmla="*/ 4161376 h 6857997"/>
              <a:gd name="connsiteX20682" fmla="*/ 6650936 w 8851901"/>
              <a:gd name="connsiteY20682" fmla="*/ 4158994 h 6857997"/>
              <a:gd name="connsiteX20683" fmla="*/ 6652523 w 8851901"/>
              <a:gd name="connsiteY20683" fmla="*/ 4156216 h 6857997"/>
              <a:gd name="connsiteX20684" fmla="*/ 6654507 w 8851901"/>
              <a:gd name="connsiteY20684" fmla="*/ 4149867 h 6857997"/>
              <a:gd name="connsiteX20685" fmla="*/ 6655301 w 8851901"/>
              <a:gd name="connsiteY20685" fmla="*/ 4143517 h 6857997"/>
              <a:gd name="connsiteX20686" fmla="*/ 6656888 w 8851901"/>
              <a:gd name="connsiteY20686" fmla="*/ 4136771 h 6857997"/>
              <a:gd name="connsiteX20687" fmla="*/ 6659269 w 8851901"/>
              <a:gd name="connsiteY20687" fmla="*/ 4136771 h 6857997"/>
              <a:gd name="connsiteX20688" fmla="*/ 6661254 w 8851901"/>
              <a:gd name="connsiteY20688" fmla="*/ 4137168 h 6857997"/>
              <a:gd name="connsiteX20689" fmla="*/ 6663238 w 8851901"/>
              <a:gd name="connsiteY20689" fmla="*/ 4137564 h 6857997"/>
              <a:gd name="connsiteX20690" fmla="*/ 6664825 w 8851901"/>
              <a:gd name="connsiteY20690" fmla="*/ 4138358 h 6857997"/>
              <a:gd name="connsiteX20691" fmla="*/ 6667206 w 8851901"/>
              <a:gd name="connsiteY20691" fmla="*/ 4140342 h 6857997"/>
              <a:gd name="connsiteX20692" fmla="*/ 6668397 w 8851901"/>
              <a:gd name="connsiteY20692" fmla="*/ 4143517 h 6857997"/>
              <a:gd name="connsiteX20693" fmla="*/ 6670381 w 8851901"/>
              <a:gd name="connsiteY20693" fmla="*/ 4145898 h 6857997"/>
              <a:gd name="connsiteX20694" fmla="*/ 6671968 w 8851901"/>
              <a:gd name="connsiteY20694" fmla="*/ 4148279 h 6857997"/>
              <a:gd name="connsiteX20695" fmla="*/ 6674350 w 8851901"/>
              <a:gd name="connsiteY20695" fmla="*/ 4150661 h 6857997"/>
              <a:gd name="connsiteX20696" fmla="*/ 6675937 w 8851901"/>
              <a:gd name="connsiteY20696" fmla="*/ 4151851 h 6857997"/>
              <a:gd name="connsiteX20697" fmla="*/ 6677921 w 8851901"/>
              <a:gd name="connsiteY20697" fmla="*/ 4152248 h 6857997"/>
              <a:gd name="connsiteX20698" fmla="*/ 6683080 w 8851901"/>
              <a:gd name="connsiteY20698" fmla="*/ 4144708 h 6857997"/>
              <a:gd name="connsiteX20699" fmla="*/ 6689430 w 8851901"/>
              <a:gd name="connsiteY20699" fmla="*/ 4137961 h 6857997"/>
              <a:gd name="connsiteX20700" fmla="*/ 6697366 w 8851901"/>
              <a:gd name="connsiteY20700" fmla="*/ 4131215 h 6857997"/>
              <a:gd name="connsiteX20701" fmla="*/ 6701335 w 8851901"/>
              <a:gd name="connsiteY20701" fmla="*/ 4128437 h 6857997"/>
              <a:gd name="connsiteX20702" fmla="*/ 6705700 w 8851901"/>
              <a:gd name="connsiteY20702" fmla="*/ 4125262 h 6857997"/>
              <a:gd name="connsiteX20703" fmla="*/ 6710065 w 8851901"/>
              <a:gd name="connsiteY20703" fmla="*/ 4122881 h 6857997"/>
              <a:gd name="connsiteX20704" fmla="*/ 6714431 w 8851901"/>
              <a:gd name="connsiteY20704" fmla="*/ 4120897 h 6857997"/>
              <a:gd name="connsiteX20705" fmla="*/ 6718796 w 8851901"/>
              <a:gd name="connsiteY20705" fmla="*/ 4118912 h 6857997"/>
              <a:gd name="connsiteX20706" fmla="*/ 6723161 w 8851901"/>
              <a:gd name="connsiteY20706" fmla="*/ 4117722 h 6857997"/>
              <a:gd name="connsiteX20707" fmla="*/ 6727527 w 8851901"/>
              <a:gd name="connsiteY20707" fmla="*/ 4116928 h 6857997"/>
              <a:gd name="connsiteX20708" fmla="*/ 6731495 w 8851901"/>
              <a:gd name="connsiteY20708" fmla="*/ 4116928 h 6857997"/>
              <a:gd name="connsiteX20709" fmla="*/ 6735860 w 8851901"/>
              <a:gd name="connsiteY20709" fmla="*/ 4117722 h 6857997"/>
              <a:gd name="connsiteX20710" fmla="*/ 6739829 w 8851901"/>
              <a:gd name="connsiteY20710" fmla="*/ 4118516 h 6857997"/>
              <a:gd name="connsiteX20711" fmla="*/ 6736257 w 8851901"/>
              <a:gd name="connsiteY20711" fmla="*/ 4119706 h 6857997"/>
              <a:gd name="connsiteX20712" fmla="*/ 6733479 w 8851901"/>
              <a:gd name="connsiteY20712" fmla="*/ 4120897 h 6857997"/>
              <a:gd name="connsiteX20713" fmla="*/ 6731098 w 8851901"/>
              <a:gd name="connsiteY20713" fmla="*/ 4122484 h 6857997"/>
              <a:gd name="connsiteX20714" fmla="*/ 6728320 w 8851901"/>
              <a:gd name="connsiteY20714" fmla="*/ 4124468 h 6857997"/>
              <a:gd name="connsiteX20715" fmla="*/ 6724749 w 8851901"/>
              <a:gd name="connsiteY20715" fmla="*/ 4129231 h 6857997"/>
              <a:gd name="connsiteX20716" fmla="*/ 6720780 w 8851901"/>
              <a:gd name="connsiteY20716" fmla="*/ 4134787 h 6857997"/>
              <a:gd name="connsiteX20717" fmla="*/ 6717209 w 8851901"/>
              <a:gd name="connsiteY20717" fmla="*/ 4139946 h 6857997"/>
              <a:gd name="connsiteX20718" fmla="*/ 6714034 w 8851901"/>
              <a:gd name="connsiteY20718" fmla="*/ 4145501 h 6857997"/>
              <a:gd name="connsiteX20719" fmla="*/ 6711653 w 8851901"/>
              <a:gd name="connsiteY20719" fmla="*/ 4147883 h 6857997"/>
              <a:gd name="connsiteX20720" fmla="*/ 6709669 w 8851901"/>
              <a:gd name="connsiteY20720" fmla="*/ 4149867 h 6857997"/>
              <a:gd name="connsiteX20721" fmla="*/ 6706891 w 8851901"/>
              <a:gd name="connsiteY20721" fmla="*/ 4151851 h 6857997"/>
              <a:gd name="connsiteX20722" fmla="*/ 6704113 w 8851901"/>
              <a:gd name="connsiteY20722" fmla="*/ 4153042 h 6857997"/>
              <a:gd name="connsiteX20723" fmla="*/ 6706891 w 8851901"/>
              <a:gd name="connsiteY20723" fmla="*/ 4154232 h 6857997"/>
              <a:gd name="connsiteX20724" fmla="*/ 6709669 w 8851901"/>
              <a:gd name="connsiteY20724" fmla="*/ 4155026 h 6857997"/>
              <a:gd name="connsiteX20725" fmla="*/ 6712050 w 8851901"/>
              <a:gd name="connsiteY20725" fmla="*/ 4156216 h 6857997"/>
              <a:gd name="connsiteX20726" fmla="*/ 6714034 w 8851901"/>
              <a:gd name="connsiteY20726" fmla="*/ 4157407 h 6857997"/>
              <a:gd name="connsiteX20727" fmla="*/ 6717209 w 8851901"/>
              <a:gd name="connsiteY20727" fmla="*/ 4160979 h 6857997"/>
              <a:gd name="connsiteX20728" fmla="*/ 6720780 w 8851901"/>
              <a:gd name="connsiteY20728" fmla="*/ 4164153 h 6857997"/>
              <a:gd name="connsiteX20729" fmla="*/ 6723955 w 8851901"/>
              <a:gd name="connsiteY20729" fmla="*/ 4167328 h 6857997"/>
              <a:gd name="connsiteX20730" fmla="*/ 6726733 w 8851901"/>
              <a:gd name="connsiteY20730" fmla="*/ 4168916 h 6857997"/>
              <a:gd name="connsiteX20731" fmla="*/ 6728320 w 8851901"/>
              <a:gd name="connsiteY20731" fmla="*/ 4170106 h 6857997"/>
              <a:gd name="connsiteX20732" fmla="*/ 6731495 w 8851901"/>
              <a:gd name="connsiteY20732" fmla="*/ 4171297 h 6857997"/>
              <a:gd name="connsiteX20733" fmla="*/ 6734273 w 8851901"/>
              <a:gd name="connsiteY20733" fmla="*/ 4171694 h 6857997"/>
              <a:gd name="connsiteX20734" fmla="*/ 6737844 w 8851901"/>
              <a:gd name="connsiteY20734" fmla="*/ 4172090 h 6857997"/>
              <a:gd name="connsiteX20735" fmla="*/ 6741019 w 8851901"/>
              <a:gd name="connsiteY20735" fmla="*/ 4172090 h 6857997"/>
              <a:gd name="connsiteX20736" fmla="*/ 6739035 w 8851901"/>
              <a:gd name="connsiteY20736" fmla="*/ 4169709 h 6857997"/>
              <a:gd name="connsiteX20737" fmla="*/ 6738241 w 8851901"/>
              <a:gd name="connsiteY20737" fmla="*/ 4167328 h 6857997"/>
              <a:gd name="connsiteX20738" fmla="*/ 6737448 w 8851901"/>
              <a:gd name="connsiteY20738" fmla="*/ 4165344 h 6857997"/>
              <a:gd name="connsiteX20739" fmla="*/ 6736654 w 8851901"/>
              <a:gd name="connsiteY20739" fmla="*/ 4163360 h 6857997"/>
              <a:gd name="connsiteX20740" fmla="*/ 6736257 w 8851901"/>
              <a:gd name="connsiteY20740" fmla="*/ 4161772 h 6857997"/>
              <a:gd name="connsiteX20741" fmla="*/ 6736654 w 8851901"/>
              <a:gd name="connsiteY20741" fmla="*/ 4160582 h 6857997"/>
              <a:gd name="connsiteX20742" fmla="*/ 6737844 w 8851901"/>
              <a:gd name="connsiteY20742" fmla="*/ 4157407 h 6857997"/>
              <a:gd name="connsiteX20743" fmla="*/ 6738638 w 8851901"/>
              <a:gd name="connsiteY20743" fmla="*/ 4154232 h 6857997"/>
              <a:gd name="connsiteX20744" fmla="*/ 6740226 w 8851901"/>
              <a:gd name="connsiteY20744" fmla="*/ 4150264 h 6857997"/>
              <a:gd name="connsiteX20745" fmla="*/ 6740622 w 8851901"/>
              <a:gd name="connsiteY20745" fmla="*/ 4145898 h 6857997"/>
              <a:gd name="connsiteX20746" fmla="*/ 6740622 w 8851901"/>
              <a:gd name="connsiteY20746" fmla="*/ 4142724 h 6857997"/>
              <a:gd name="connsiteX20747" fmla="*/ 6740226 w 8851901"/>
              <a:gd name="connsiteY20747" fmla="*/ 4139946 h 6857997"/>
              <a:gd name="connsiteX20748" fmla="*/ 6742210 w 8851901"/>
              <a:gd name="connsiteY20748" fmla="*/ 4142327 h 6857997"/>
              <a:gd name="connsiteX20749" fmla="*/ 6744194 w 8851901"/>
              <a:gd name="connsiteY20749" fmla="*/ 4144311 h 6857997"/>
              <a:gd name="connsiteX20750" fmla="*/ 6746575 w 8851901"/>
              <a:gd name="connsiteY20750" fmla="*/ 4146295 h 6857997"/>
              <a:gd name="connsiteX20751" fmla="*/ 6748956 w 8851901"/>
              <a:gd name="connsiteY20751" fmla="*/ 4147883 h 6857997"/>
              <a:gd name="connsiteX20752" fmla="*/ 6751734 w 8851901"/>
              <a:gd name="connsiteY20752" fmla="*/ 4149073 h 6857997"/>
              <a:gd name="connsiteX20753" fmla="*/ 6754909 w 8851901"/>
              <a:gd name="connsiteY20753" fmla="*/ 4149867 h 6857997"/>
              <a:gd name="connsiteX20754" fmla="*/ 6757687 w 8851901"/>
              <a:gd name="connsiteY20754" fmla="*/ 4150264 h 6857997"/>
              <a:gd name="connsiteX20755" fmla="*/ 6761258 w 8851901"/>
              <a:gd name="connsiteY20755" fmla="*/ 4150661 h 6857997"/>
              <a:gd name="connsiteX20756" fmla="*/ 6768401 w 8851901"/>
              <a:gd name="connsiteY20756" fmla="*/ 4150264 h 6857997"/>
              <a:gd name="connsiteX20757" fmla="*/ 6775941 w 8851901"/>
              <a:gd name="connsiteY20757" fmla="*/ 4149073 h 6857997"/>
              <a:gd name="connsiteX20758" fmla="*/ 6783481 w 8851901"/>
              <a:gd name="connsiteY20758" fmla="*/ 4146692 h 6857997"/>
              <a:gd name="connsiteX20759" fmla="*/ 6791022 w 8851901"/>
              <a:gd name="connsiteY20759" fmla="*/ 4143914 h 6857997"/>
              <a:gd name="connsiteX20760" fmla="*/ 6798165 w 8851901"/>
              <a:gd name="connsiteY20760" fmla="*/ 4140342 h 6857997"/>
              <a:gd name="connsiteX20761" fmla="*/ 6804911 w 8851901"/>
              <a:gd name="connsiteY20761" fmla="*/ 4135977 h 6857997"/>
              <a:gd name="connsiteX20762" fmla="*/ 6810864 w 8851901"/>
              <a:gd name="connsiteY20762" fmla="*/ 4131612 h 6857997"/>
              <a:gd name="connsiteX20763" fmla="*/ 6816023 w 8851901"/>
              <a:gd name="connsiteY20763" fmla="*/ 4126453 h 6857997"/>
              <a:gd name="connsiteX20764" fmla="*/ 6819991 w 8851901"/>
              <a:gd name="connsiteY20764" fmla="*/ 4120897 h 6857997"/>
              <a:gd name="connsiteX20765" fmla="*/ 6821578 w 8851901"/>
              <a:gd name="connsiteY20765" fmla="*/ 4118119 h 6857997"/>
              <a:gd name="connsiteX20766" fmla="*/ 6823166 w 8851901"/>
              <a:gd name="connsiteY20766" fmla="*/ 4115738 h 6857997"/>
              <a:gd name="connsiteX20767" fmla="*/ 6823563 w 8851901"/>
              <a:gd name="connsiteY20767" fmla="*/ 4112563 h 6857997"/>
              <a:gd name="connsiteX20768" fmla="*/ 6823960 w 8851901"/>
              <a:gd name="connsiteY20768" fmla="*/ 4109785 h 6857997"/>
              <a:gd name="connsiteX20769" fmla="*/ 6823960 w 8851901"/>
              <a:gd name="connsiteY20769" fmla="*/ 4107007 h 6857997"/>
              <a:gd name="connsiteX20770" fmla="*/ 6823563 w 8851901"/>
              <a:gd name="connsiteY20770" fmla="*/ 4103832 h 6857997"/>
              <a:gd name="connsiteX20771" fmla="*/ 6826341 w 8851901"/>
              <a:gd name="connsiteY20771" fmla="*/ 4103832 h 6857997"/>
              <a:gd name="connsiteX20772" fmla="*/ 6828722 w 8851901"/>
              <a:gd name="connsiteY20772" fmla="*/ 4103832 h 6857997"/>
              <a:gd name="connsiteX20773" fmla="*/ 6830706 w 8851901"/>
              <a:gd name="connsiteY20773" fmla="*/ 4104229 h 6857997"/>
              <a:gd name="connsiteX20774" fmla="*/ 6832293 w 8851901"/>
              <a:gd name="connsiteY20774" fmla="*/ 4105420 h 6857997"/>
              <a:gd name="connsiteX20775" fmla="*/ 6833087 w 8851901"/>
              <a:gd name="connsiteY20775" fmla="*/ 4107007 h 6857997"/>
              <a:gd name="connsiteX20776" fmla="*/ 6833881 w 8851901"/>
              <a:gd name="connsiteY20776" fmla="*/ 4108197 h 6857997"/>
              <a:gd name="connsiteX20777" fmla="*/ 6834674 w 8851901"/>
              <a:gd name="connsiteY20777" fmla="*/ 4111769 h 6857997"/>
              <a:gd name="connsiteX20778" fmla="*/ 6835865 w 8851901"/>
              <a:gd name="connsiteY20778" fmla="*/ 4114547 h 6857997"/>
              <a:gd name="connsiteX20779" fmla="*/ 6836659 w 8851901"/>
              <a:gd name="connsiteY20779" fmla="*/ 4116135 h 6857997"/>
              <a:gd name="connsiteX20780" fmla="*/ 6837849 w 8851901"/>
              <a:gd name="connsiteY20780" fmla="*/ 4117722 h 6857997"/>
              <a:gd name="connsiteX20781" fmla="*/ 6839040 w 8851901"/>
              <a:gd name="connsiteY20781" fmla="*/ 4118516 h 6857997"/>
              <a:gd name="connsiteX20782" fmla="*/ 6840627 w 8851901"/>
              <a:gd name="connsiteY20782" fmla="*/ 4118912 h 6857997"/>
              <a:gd name="connsiteX20783" fmla="*/ 6843008 w 8851901"/>
              <a:gd name="connsiteY20783" fmla="*/ 4118912 h 6857997"/>
              <a:gd name="connsiteX20784" fmla="*/ 6845786 w 8851901"/>
              <a:gd name="connsiteY20784" fmla="*/ 4118912 h 6857997"/>
              <a:gd name="connsiteX20785" fmla="*/ 6845786 w 8851901"/>
              <a:gd name="connsiteY20785" fmla="*/ 4116928 h 6857997"/>
              <a:gd name="connsiteX20786" fmla="*/ 6846580 w 8851901"/>
              <a:gd name="connsiteY20786" fmla="*/ 4115738 h 6857997"/>
              <a:gd name="connsiteX20787" fmla="*/ 6847770 w 8851901"/>
              <a:gd name="connsiteY20787" fmla="*/ 4113753 h 6857997"/>
              <a:gd name="connsiteX20788" fmla="*/ 6849754 w 8851901"/>
              <a:gd name="connsiteY20788" fmla="*/ 4111769 h 6857997"/>
              <a:gd name="connsiteX20789" fmla="*/ 6850151 w 8851901"/>
              <a:gd name="connsiteY20789" fmla="*/ 4110579 h 6857997"/>
              <a:gd name="connsiteX20790" fmla="*/ 6850945 w 8851901"/>
              <a:gd name="connsiteY20790" fmla="*/ 4109388 h 6857997"/>
              <a:gd name="connsiteX20791" fmla="*/ 6847373 w 8851901"/>
              <a:gd name="connsiteY20791" fmla="*/ 4103435 h 6857997"/>
              <a:gd name="connsiteX20792" fmla="*/ 6844595 w 8851901"/>
              <a:gd name="connsiteY20792" fmla="*/ 4097483 h 6857997"/>
              <a:gd name="connsiteX20793" fmla="*/ 6842214 w 8851901"/>
              <a:gd name="connsiteY20793" fmla="*/ 4092720 h 6857997"/>
              <a:gd name="connsiteX20794" fmla="*/ 6838643 w 8851901"/>
              <a:gd name="connsiteY20794" fmla="*/ 4087958 h 6857997"/>
              <a:gd name="connsiteX20795" fmla="*/ 6835071 w 8851901"/>
              <a:gd name="connsiteY20795" fmla="*/ 4083990 h 6857997"/>
              <a:gd name="connsiteX20796" fmla="*/ 6833087 w 8851901"/>
              <a:gd name="connsiteY20796" fmla="*/ 4082402 h 6857997"/>
              <a:gd name="connsiteX20797" fmla="*/ 6830706 w 8851901"/>
              <a:gd name="connsiteY20797" fmla="*/ 4081212 h 6857997"/>
              <a:gd name="connsiteX20798" fmla="*/ 6827928 w 8851901"/>
              <a:gd name="connsiteY20798" fmla="*/ 4079624 h 6857997"/>
              <a:gd name="connsiteX20799" fmla="*/ 6825150 w 8851901"/>
              <a:gd name="connsiteY20799" fmla="*/ 4078434 h 6857997"/>
              <a:gd name="connsiteX20800" fmla="*/ 6821182 w 8851901"/>
              <a:gd name="connsiteY20800" fmla="*/ 4077640 h 6857997"/>
              <a:gd name="connsiteX20801" fmla="*/ 6817213 w 8851901"/>
              <a:gd name="connsiteY20801" fmla="*/ 4076449 h 6857997"/>
              <a:gd name="connsiteX20802" fmla="*/ 6821578 w 8851901"/>
              <a:gd name="connsiteY20802" fmla="*/ 4076053 h 6857997"/>
              <a:gd name="connsiteX20803" fmla="*/ 6825547 w 8851901"/>
              <a:gd name="connsiteY20803" fmla="*/ 4074862 h 6857997"/>
              <a:gd name="connsiteX20804" fmla="*/ 6828325 w 8851901"/>
              <a:gd name="connsiteY20804" fmla="*/ 4072878 h 6857997"/>
              <a:gd name="connsiteX20805" fmla="*/ 6831896 w 8851901"/>
              <a:gd name="connsiteY20805" fmla="*/ 4070497 h 6857997"/>
              <a:gd name="connsiteX20806" fmla="*/ 6837055 w 8851901"/>
              <a:gd name="connsiteY20806" fmla="*/ 4065338 h 6857997"/>
              <a:gd name="connsiteX20807" fmla="*/ 6842611 w 8851901"/>
              <a:gd name="connsiteY20807" fmla="*/ 4060179 h 6857997"/>
              <a:gd name="connsiteX20808" fmla="*/ 6839436 w 8851901"/>
              <a:gd name="connsiteY20808" fmla="*/ 4058591 h 6857997"/>
              <a:gd name="connsiteX20809" fmla="*/ 6837055 w 8851901"/>
              <a:gd name="connsiteY20809" fmla="*/ 4057797 h 6857997"/>
              <a:gd name="connsiteX20810" fmla="*/ 6834277 w 8851901"/>
              <a:gd name="connsiteY20810" fmla="*/ 4057004 h 6857997"/>
              <a:gd name="connsiteX20811" fmla="*/ 6831896 w 8851901"/>
              <a:gd name="connsiteY20811" fmla="*/ 4057004 h 6857997"/>
              <a:gd name="connsiteX20812" fmla="*/ 6827134 w 8851901"/>
              <a:gd name="connsiteY20812" fmla="*/ 4058194 h 6857997"/>
              <a:gd name="connsiteX20813" fmla="*/ 6823166 w 8851901"/>
              <a:gd name="connsiteY20813" fmla="*/ 4059385 h 6857997"/>
              <a:gd name="connsiteX20814" fmla="*/ 6819197 w 8851901"/>
              <a:gd name="connsiteY20814" fmla="*/ 4060575 h 6857997"/>
              <a:gd name="connsiteX20815" fmla="*/ 6817610 w 8851901"/>
              <a:gd name="connsiteY20815" fmla="*/ 4060575 h 6857997"/>
              <a:gd name="connsiteX20816" fmla="*/ 6815626 w 8851901"/>
              <a:gd name="connsiteY20816" fmla="*/ 4060575 h 6857997"/>
              <a:gd name="connsiteX20817" fmla="*/ 6814435 w 8851901"/>
              <a:gd name="connsiteY20817" fmla="*/ 4060179 h 6857997"/>
              <a:gd name="connsiteX20818" fmla="*/ 6813245 w 8851901"/>
              <a:gd name="connsiteY20818" fmla="*/ 4058988 h 6857997"/>
              <a:gd name="connsiteX20819" fmla="*/ 6811657 w 8851901"/>
              <a:gd name="connsiteY20819" fmla="*/ 4057004 h 6857997"/>
              <a:gd name="connsiteX20820" fmla="*/ 6810864 w 8851901"/>
              <a:gd name="connsiteY20820" fmla="*/ 4054623 h 6857997"/>
              <a:gd name="connsiteX20821" fmla="*/ 6814832 w 8851901"/>
              <a:gd name="connsiteY20821" fmla="*/ 4055813 h 6857997"/>
              <a:gd name="connsiteX20822" fmla="*/ 6817610 w 8851901"/>
              <a:gd name="connsiteY20822" fmla="*/ 4055813 h 6857997"/>
              <a:gd name="connsiteX20823" fmla="*/ 6820785 w 8851901"/>
              <a:gd name="connsiteY20823" fmla="*/ 4055019 h 6857997"/>
              <a:gd name="connsiteX20824" fmla="*/ 6822372 w 8851901"/>
              <a:gd name="connsiteY20824" fmla="*/ 4054226 h 6857997"/>
              <a:gd name="connsiteX20825" fmla="*/ 6823960 w 8851901"/>
              <a:gd name="connsiteY20825" fmla="*/ 4052638 h 6857997"/>
              <a:gd name="connsiteX20826" fmla="*/ 6825547 w 8851901"/>
              <a:gd name="connsiteY20826" fmla="*/ 4050654 h 6857997"/>
              <a:gd name="connsiteX20827" fmla="*/ 6827928 w 8851901"/>
              <a:gd name="connsiteY20827" fmla="*/ 4046289 h 6857997"/>
              <a:gd name="connsiteX20828" fmla="*/ 6830309 w 8851901"/>
              <a:gd name="connsiteY20828" fmla="*/ 4041923 h 6857997"/>
              <a:gd name="connsiteX20829" fmla="*/ 6831896 w 8851901"/>
              <a:gd name="connsiteY20829" fmla="*/ 4039939 h 6857997"/>
              <a:gd name="connsiteX20830" fmla="*/ 6833087 w 8851901"/>
              <a:gd name="connsiteY20830" fmla="*/ 4039145 h 6857997"/>
              <a:gd name="connsiteX20831" fmla="*/ 6835865 w 8851901"/>
              <a:gd name="connsiteY20831" fmla="*/ 4037955 h 6857997"/>
              <a:gd name="connsiteX20832" fmla="*/ 6838643 w 8851901"/>
              <a:gd name="connsiteY20832" fmla="*/ 4037558 h 6857997"/>
              <a:gd name="connsiteX20833" fmla="*/ 6842214 w 8851901"/>
              <a:gd name="connsiteY20833" fmla="*/ 4037955 h 6857997"/>
              <a:gd name="connsiteX20834" fmla="*/ 6846580 w 8851901"/>
              <a:gd name="connsiteY20834" fmla="*/ 4039542 h 6857997"/>
              <a:gd name="connsiteX20835" fmla="*/ 6847770 w 8851901"/>
              <a:gd name="connsiteY20835" fmla="*/ 4043114 h 6857997"/>
              <a:gd name="connsiteX20836" fmla="*/ 6848961 w 8851901"/>
              <a:gd name="connsiteY20836" fmla="*/ 4046289 h 6857997"/>
              <a:gd name="connsiteX20837" fmla="*/ 6849754 w 8851901"/>
              <a:gd name="connsiteY20837" fmla="*/ 4051845 h 6857997"/>
              <a:gd name="connsiteX20838" fmla="*/ 6849754 w 8851901"/>
              <a:gd name="connsiteY20838" fmla="*/ 4056607 h 6857997"/>
              <a:gd name="connsiteX20839" fmla="*/ 6849358 w 8851901"/>
              <a:gd name="connsiteY20839" fmla="*/ 4060972 h 6857997"/>
              <a:gd name="connsiteX20840" fmla="*/ 6848961 w 8851901"/>
              <a:gd name="connsiteY20840" fmla="*/ 4064941 h 6857997"/>
              <a:gd name="connsiteX20841" fmla="*/ 6849358 w 8851901"/>
              <a:gd name="connsiteY20841" fmla="*/ 4068909 h 6857997"/>
              <a:gd name="connsiteX20842" fmla="*/ 6849754 w 8851901"/>
              <a:gd name="connsiteY20842" fmla="*/ 4070894 h 6857997"/>
              <a:gd name="connsiteX20843" fmla="*/ 6850945 w 8851901"/>
              <a:gd name="connsiteY20843" fmla="*/ 4073275 h 6857997"/>
              <a:gd name="connsiteX20844" fmla="*/ 6852135 w 8851901"/>
              <a:gd name="connsiteY20844" fmla="*/ 4075656 h 6857997"/>
              <a:gd name="connsiteX20845" fmla="*/ 6854120 w 8851901"/>
              <a:gd name="connsiteY20845" fmla="*/ 4078037 h 6857997"/>
              <a:gd name="connsiteX20846" fmla="*/ 6857691 w 8851901"/>
              <a:gd name="connsiteY20846" fmla="*/ 4078037 h 6857997"/>
              <a:gd name="connsiteX20847" fmla="*/ 6860072 w 8851901"/>
              <a:gd name="connsiteY20847" fmla="*/ 4077640 h 6857997"/>
              <a:gd name="connsiteX20848" fmla="*/ 6862453 w 8851901"/>
              <a:gd name="connsiteY20848" fmla="*/ 4076449 h 6857997"/>
              <a:gd name="connsiteX20849" fmla="*/ 6864438 w 8851901"/>
              <a:gd name="connsiteY20849" fmla="*/ 4075259 h 6857997"/>
              <a:gd name="connsiteX20850" fmla="*/ 6866025 w 8851901"/>
              <a:gd name="connsiteY20850" fmla="*/ 4073671 h 6857997"/>
              <a:gd name="connsiteX20851" fmla="*/ 6867215 w 8851901"/>
              <a:gd name="connsiteY20851" fmla="*/ 4071687 h 6857997"/>
              <a:gd name="connsiteX20852" fmla="*/ 6870390 w 8851901"/>
              <a:gd name="connsiteY20852" fmla="*/ 4067719 h 6857997"/>
              <a:gd name="connsiteX20853" fmla="*/ 6872771 w 8851901"/>
              <a:gd name="connsiteY20853" fmla="*/ 4064147 h 6857997"/>
              <a:gd name="connsiteX20854" fmla="*/ 6875549 w 8851901"/>
              <a:gd name="connsiteY20854" fmla="*/ 4060179 h 6857997"/>
              <a:gd name="connsiteX20855" fmla="*/ 6877533 w 8851901"/>
              <a:gd name="connsiteY20855" fmla="*/ 4058591 h 6857997"/>
              <a:gd name="connsiteX20856" fmla="*/ 6879518 w 8851901"/>
              <a:gd name="connsiteY20856" fmla="*/ 4057797 h 6857997"/>
              <a:gd name="connsiteX20857" fmla="*/ 6881899 w 8851901"/>
              <a:gd name="connsiteY20857" fmla="*/ 4056607 h 6857997"/>
              <a:gd name="connsiteX20858" fmla="*/ 6885073 w 8851901"/>
              <a:gd name="connsiteY20858" fmla="*/ 4056607 h 6857997"/>
              <a:gd name="connsiteX20859" fmla="*/ 6885470 w 8851901"/>
              <a:gd name="connsiteY20859" fmla="*/ 4057004 h 6857997"/>
              <a:gd name="connsiteX20860" fmla="*/ 6885867 w 8851901"/>
              <a:gd name="connsiteY20860" fmla="*/ 4058194 h 6857997"/>
              <a:gd name="connsiteX20861" fmla="*/ 6892613 w 8851901"/>
              <a:gd name="connsiteY20861" fmla="*/ 4055019 h 6857997"/>
              <a:gd name="connsiteX20862" fmla="*/ 6899360 w 8851901"/>
              <a:gd name="connsiteY20862" fmla="*/ 4052242 h 6857997"/>
              <a:gd name="connsiteX20863" fmla="*/ 6906503 w 8851901"/>
              <a:gd name="connsiteY20863" fmla="*/ 4049464 h 6857997"/>
              <a:gd name="connsiteX20864" fmla="*/ 6908884 w 8851901"/>
              <a:gd name="connsiteY20864" fmla="*/ 4047479 h 6857997"/>
              <a:gd name="connsiteX20865" fmla="*/ 6910868 w 8851901"/>
              <a:gd name="connsiteY20865" fmla="*/ 4045495 h 6857997"/>
              <a:gd name="connsiteX20866" fmla="*/ 6912059 w 8851901"/>
              <a:gd name="connsiteY20866" fmla="*/ 4048670 h 6857997"/>
              <a:gd name="connsiteX20867" fmla="*/ 6912852 w 8851901"/>
              <a:gd name="connsiteY20867" fmla="*/ 4051845 h 6857997"/>
              <a:gd name="connsiteX20868" fmla="*/ 6912852 w 8851901"/>
              <a:gd name="connsiteY20868" fmla="*/ 4054623 h 6857997"/>
              <a:gd name="connsiteX20869" fmla="*/ 6912059 w 8851901"/>
              <a:gd name="connsiteY20869" fmla="*/ 4057797 h 6857997"/>
              <a:gd name="connsiteX20870" fmla="*/ 6913646 w 8851901"/>
              <a:gd name="connsiteY20870" fmla="*/ 4057797 h 6857997"/>
              <a:gd name="connsiteX20871" fmla="*/ 6915630 w 8851901"/>
              <a:gd name="connsiteY20871" fmla="*/ 4058194 h 6857997"/>
              <a:gd name="connsiteX20872" fmla="*/ 6918408 w 8851901"/>
              <a:gd name="connsiteY20872" fmla="*/ 4059385 h 6857997"/>
              <a:gd name="connsiteX20873" fmla="*/ 6925551 w 8851901"/>
              <a:gd name="connsiteY20873" fmla="*/ 4064544 h 6857997"/>
              <a:gd name="connsiteX20874" fmla="*/ 6929123 w 8851901"/>
              <a:gd name="connsiteY20874" fmla="*/ 4067322 h 6857997"/>
              <a:gd name="connsiteX20875" fmla="*/ 6934282 w 8851901"/>
              <a:gd name="connsiteY20875" fmla="*/ 4069306 h 6857997"/>
              <a:gd name="connsiteX20876" fmla="*/ 6936663 w 8851901"/>
              <a:gd name="connsiteY20876" fmla="*/ 4070497 h 6857997"/>
              <a:gd name="connsiteX20877" fmla="*/ 6939044 w 8851901"/>
              <a:gd name="connsiteY20877" fmla="*/ 4070894 h 6857997"/>
              <a:gd name="connsiteX20878" fmla="*/ 6941822 w 8851901"/>
              <a:gd name="connsiteY20878" fmla="*/ 4071290 h 6857997"/>
              <a:gd name="connsiteX20879" fmla="*/ 6944997 w 8851901"/>
              <a:gd name="connsiteY20879" fmla="*/ 4071290 h 6857997"/>
              <a:gd name="connsiteX20880" fmla="*/ 6945394 w 8851901"/>
              <a:gd name="connsiteY20880" fmla="*/ 4068909 h 6857997"/>
              <a:gd name="connsiteX20881" fmla="*/ 6946187 w 8851901"/>
              <a:gd name="connsiteY20881" fmla="*/ 4066528 h 6857997"/>
              <a:gd name="connsiteX20882" fmla="*/ 6948172 w 8851901"/>
              <a:gd name="connsiteY20882" fmla="*/ 4062560 h 6857997"/>
              <a:gd name="connsiteX20883" fmla="*/ 6949362 w 8851901"/>
              <a:gd name="connsiteY20883" fmla="*/ 4060179 h 6857997"/>
              <a:gd name="connsiteX20884" fmla="*/ 6949759 w 8851901"/>
              <a:gd name="connsiteY20884" fmla="*/ 4057797 h 6857997"/>
              <a:gd name="connsiteX20885" fmla="*/ 6949759 w 8851901"/>
              <a:gd name="connsiteY20885" fmla="*/ 4054226 h 6857997"/>
              <a:gd name="connsiteX20886" fmla="*/ 6948568 w 8851901"/>
              <a:gd name="connsiteY20886" fmla="*/ 4050257 h 6857997"/>
              <a:gd name="connsiteX20887" fmla="*/ 6946981 w 8851901"/>
              <a:gd name="connsiteY20887" fmla="*/ 4049464 h 6857997"/>
              <a:gd name="connsiteX20888" fmla="*/ 6944997 w 8851901"/>
              <a:gd name="connsiteY20888" fmla="*/ 4048670 h 6857997"/>
              <a:gd name="connsiteX20889" fmla="*/ 6943409 w 8851901"/>
              <a:gd name="connsiteY20889" fmla="*/ 4048670 h 6857997"/>
              <a:gd name="connsiteX20890" fmla="*/ 6941425 w 8851901"/>
              <a:gd name="connsiteY20890" fmla="*/ 4049464 h 6857997"/>
              <a:gd name="connsiteX20891" fmla="*/ 6938647 w 8851901"/>
              <a:gd name="connsiteY20891" fmla="*/ 4050654 h 6857997"/>
              <a:gd name="connsiteX20892" fmla="*/ 6935473 w 8851901"/>
              <a:gd name="connsiteY20892" fmla="*/ 4052242 h 6857997"/>
              <a:gd name="connsiteX20893" fmla="*/ 6933092 w 8851901"/>
              <a:gd name="connsiteY20893" fmla="*/ 4053829 h 6857997"/>
              <a:gd name="connsiteX20894" fmla="*/ 6932298 w 8851901"/>
              <a:gd name="connsiteY20894" fmla="*/ 4053829 h 6857997"/>
              <a:gd name="connsiteX20895" fmla="*/ 6930710 w 8851901"/>
              <a:gd name="connsiteY20895" fmla="*/ 4053829 h 6857997"/>
              <a:gd name="connsiteX20896" fmla="*/ 6929917 w 8851901"/>
              <a:gd name="connsiteY20896" fmla="*/ 4053432 h 6857997"/>
              <a:gd name="connsiteX20897" fmla="*/ 6928726 w 8851901"/>
              <a:gd name="connsiteY20897" fmla="*/ 4051845 h 6857997"/>
              <a:gd name="connsiteX20898" fmla="*/ 6927933 w 8851901"/>
              <a:gd name="connsiteY20898" fmla="*/ 4049860 h 6857997"/>
              <a:gd name="connsiteX20899" fmla="*/ 6926742 w 8851901"/>
              <a:gd name="connsiteY20899" fmla="*/ 4047479 h 6857997"/>
              <a:gd name="connsiteX20900" fmla="*/ 6932695 w 8851901"/>
              <a:gd name="connsiteY20900" fmla="*/ 4045098 h 6857997"/>
              <a:gd name="connsiteX20901" fmla="*/ 6937457 w 8851901"/>
              <a:gd name="connsiteY20901" fmla="*/ 4041527 h 6857997"/>
              <a:gd name="connsiteX20902" fmla="*/ 6942616 w 8851901"/>
              <a:gd name="connsiteY20902" fmla="*/ 4037955 h 6857997"/>
              <a:gd name="connsiteX20903" fmla="*/ 6946981 w 8851901"/>
              <a:gd name="connsiteY20903" fmla="*/ 4034383 h 6857997"/>
              <a:gd name="connsiteX20904" fmla="*/ 6947378 w 8851901"/>
              <a:gd name="connsiteY20904" fmla="*/ 4030018 h 6857997"/>
              <a:gd name="connsiteX20905" fmla="*/ 6948172 w 8851901"/>
              <a:gd name="connsiteY20905" fmla="*/ 4025653 h 6857997"/>
              <a:gd name="connsiteX20906" fmla="*/ 6950553 w 8851901"/>
              <a:gd name="connsiteY20906" fmla="*/ 4020097 h 6857997"/>
              <a:gd name="connsiteX20907" fmla="*/ 6954124 w 8851901"/>
              <a:gd name="connsiteY20907" fmla="*/ 4014938 h 6857997"/>
              <a:gd name="connsiteX20908" fmla="*/ 6957696 w 8851901"/>
              <a:gd name="connsiteY20908" fmla="*/ 4009382 h 6857997"/>
              <a:gd name="connsiteX20909" fmla="*/ 6962061 w 8851901"/>
              <a:gd name="connsiteY20909" fmla="*/ 4004223 h 6857997"/>
              <a:gd name="connsiteX20910" fmla="*/ 6966823 w 8851901"/>
              <a:gd name="connsiteY20910" fmla="*/ 3999064 h 6857997"/>
              <a:gd name="connsiteX20911" fmla="*/ 6971982 w 8851901"/>
              <a:gd name="connsiteY20911" fmla="*/ 3994698 h 6857997"/>
              <a:gd name="connsiteX20912" fmla="*/ 6977141 w 8851901"/>
              <a:gd name="connsiteY20912" fmla="*/ 3991523 h 6857997"/>
              <a:gd name="connsiteX20913" fmla="*/ 6982300 w 8851901"/>
              <a:gd name="connsiteY20913" fmla="*/ 3987952 h 6857997"/>
              <a:gd name="connsiteX20914" fmla="*/ 6987856 w 8851901"/>
              <a:gd name="connsiteY20914" fmla="*/ 3985967 h 6857997"/>
              <a:gd name="connsiteX20915" fmla="*/ 6990237 w 8851901"/>
              <a:gd name="connsiteY20915" fmla="*/ 3985571 h 6857997"/>
              <a:gd name="connsiteX20916" fmla="*/ 6992618 w 8851901"/>
              <a:gd name="connsiteY20916" fmla="*/ 3985571 h 6857997"/>
              <a:gd name="connsiteX20917" fmla="*/ 6994999 w 8851901"/>
              <a:gd name="connsiteY20917" fmla="*/ 3985571 h 6857997"/>
              <a:gd name="connsiteX20918" fmla="*/ 6996983 w 8851901"/>
              <a:gd name="connsiteY20918" fmla="*/ 3985967 h 6857997"/>
              <a:gd name="connsiteX20919" fmla="*/ 6999364 w 8851901"/>
              <a:gd name="connsiteY20919" fmla="*/ 3987158 h 6857997"/>
              <a:gd name="connsiteX20920" fmla="*/ 7001349 w 8851901"/>
              <a:gd name="connsiteY20920" fmla="*/ 3987952 h 6857997"/>
              <a:gd name="connsiteX20921" fmla="*/ 7003333 w 8851901"/>
              <a:gd name="connsiteY20921" fmla="*/ 3989539 h 6857997"/>
              <a:gd name="connsiteX20922" fmla="*/ 7004920 w 8851901"/>
              <a:gd name="connsiteY20922" fmla="*/ 3991920 h 6857997"/>
              <a:gd name="connsiteX20923" fmla="*/ 7006111 w 8851901"/>
              <a:gd name="connsiteY20923" fmla="*/ 3994301 h 6857997"/>
              <a:gd name="connsiteX20924" fmla="*/ 7007698 w 8851901"/>
              <a:gd name="connsiteY20924" fmla="*/ 3997079 h 6857997"/>
              <a:gd name="connsiteX20925" fmla="*/ 6988650 w 8851901"/>
              <a:gd name="connsiteY20925" fmla="*/ 4008985 h 6857997"/>
              <a:gd name="connsiteX20926" fmla="*/ 6984284 w 8851901"/>
              <a:gd name="connsiteY20926" fmla="*/ 4018112 h 6857997"/>
              <a:gd name="connsiteX20927" fmla="*/ 6981506 w 8851901"/>
              <a:gd name="connsiteY20927" fmla="*/ 4026843 h 6857997"/>
              <a:gd name="connsiteX20928" fmla="*/ 6978332 w 8851901"/>
              <a:gd name="connsiteY20928" fmla="*/ 4035574 h 6857997"/>
              <a:gd name="connsiteX20929" fmla="*/ 6975951 w 8851901"/>
              <a:gd name="connsiteY20929" fmla="*/ 4043511 h 6857997"/>
              <a:gd name="connsiteX20930" fmla="*/ 6973570 w 8851901"/>
              <a:gd name="connsiteY20930" fmla="*/ 4051845 h 6857997"/>
              <a:gd name="connsiteX20931" fmla="*/ 6970792 w 8851901"/>
              <a:gd name="connsiteY20931" fmla="*/ 4060179 h 6857997"/>
              <a:gd name="connsiteX20932" fmla="*/ 6966823 w 8851901"/>
              <a:gd name="connsiteY20932" fmla="*/ 4069306 h 6857997"/>
              <a:gd name="connsiteX20933" fmla="*/ 6961267 w 8851901"/>
              <a:gd name="connsiteY20933" fmla="*/ 4079227 h 6857997"/>
              <a:gd name="connsiteX20934" fmla="*/ 6963252 w 8851901"/>
              <a:gd name="connsiteY20934" fmla="*/ 4079227 h 6857997"/>
              <a:gd name="connsiteX20935" fmla="*/ 6964839 w 8851901"/>
              <a:gd name="connsiteY20935" fmla="*/ 4080021 h 6857997"/>
              <a:gd name="connsiteX20936" fmla="*/ 6967220 w 8851901"/>
              <a:gd name="connsiteY20936" fmla="*/ 4082005 h 6857997"/>
              <a:gd name="connsiteX20937" fmla="*/ 6969601 w 8851901"/>
              <a:gd name="connsiteY20937" fmla="*/ 4083990 h 6857997"/>
              <a:gd name="connsiteX20938" fmla="*/ 6971188 w 8851901"/>
              <a:gd name="connsiteY20938" fmla="*/ 4084783 h 6857997"/>
              <a:gd name="connsiteX20939" fmla="*/ 6972776 w 8851901"/>
              <a:gd name="connsiteY20939" fmla="*/ 4085974 h 6857997"/>
              <a:gd name="connsiteX20940" fmla="*/ 6979522 w 8851901"/>
              <a:gd name="connsiteY20940" fmla="*/ 4077243 h 6857997"/>
              <a:gd name="connsiteX20941" fmla="*/ 6985475 w 8851901"/>
              <a:gd name="connsiteY20941" fmla="*/ 4067322 h 6857997"/>
              <a:gd name="connsiteX20942" fmla="*/ 6996586 w 8851901"/>
              <a:gd name="connsiteY20942" fmla="*/ 4048273 h 6857997"/>
              <a:gd name="connsiteX20943" fmla="*/ 7001745 w 8851901"/>
              <a:gd name="connsiteY20943" fmla="*/ 4038749 h 6857997"/>
              <a:gd name="connsiteX20944" fmla="*/ 7007698 w 8851901"/>
              <a:gd name="connsiteY20944" fmla="*/ 4028827 h 6857997"/>
              <a:gd name="connsiteX20945" fmla="*/ 7014048 w 8851901"/>
              <a:gd name="connsiteY20945" fmla="*/ 4020097 h 6857997"/>
              <a:gd name="connsiteX20946" fmla="*/ 7018016 w 8851901"/>
              <a:gd name="connsiteY20946" fmla="*/ 4016128 h 6857997"/>
              <a:gd name="connsiteX20947" fmla="*/ 7021191 w 8851901"/>
              <a:gd name="connsiteY20947" fmla="*/ 4012160 h 6857997"/>
              <a:gd name="connsiteX20948" fmla="*/ 7025159 w 8851901"/>
              <a:gd name="connsiteY20948" fmla="*/ 4012953 h 6857997"/>
              <a:gd name="connsiteX20949" fmla="*/ 7027540 w 8851901"/>
              <a:gd name="connsiteY20949" fmla="*/ 4013747 h 6857997"/>
              <a:gd name="connsiteX20950" fmla="*/ 7030318 w 8851901"/>
              <a:gd name="connsiteY20950" fmla="*/ 4015334 h 6857997"/>
              <a:gd name="connsiteX20951" fmla="*/ 7031906 w 8851901"/>
              <a:gd name="connsiteY20951" fmla="*/ 4016525 h 6857997"/>
              <a:gd name="connsiteX20952" fmla="*/ 7035080 w 8851901"/>
              <a:gd name="connsiteY20952" fmla="*/ 4020890 h 6857997"/>
              <a:gd name="connsiteX20953" fmla="*/ 7037065 w 8851901"/>
              <a:gd name="connsiteY20953" fmla="*/ 4022875 h 6857997"/>
              <a:gd name="connsiteX20954" fmla="*/ 7039049 w 8851901"/>
              <a:gd name="connsiteY20954" fmla="*/ 4024859 h 6857997"/>
              <a:gd name="connsiteX20955" fmla="*/ 7039049 w 8851901"/>
              <a:gd name="connsiteY20955" fmla="*/ 4022875 h 6857997"/>
              <a:gd name="connsiteX20956" fmla="*/ 7039446 w 8851901"/>
              <a:gd name="connsiteY20956" fmla="*/ 4021684 h 6857997"/>
              <a:gd name="connsiteX20957" fmla="*/ 7041033 w 8851901"/>
              <a:gd name="connsiteY20957" fmla="*/ 4019700 h 6857997"/>
              <a:gd name="connsiteX20958" fmla="*/ 7042223 w 8851901"/>
              <a:gd name="connsiteY20958" fmla="*/ 4017319 h 6857997"/>
              <a:gd name="connsiteX20959" fmla="*/ 7042620 w 8851901"/>
              <a:gd name="connsiteY20959" fmla="*/ 4016128 h 6857997"/>
              <a:gd name="connsiteX20960" fmla="*/ 7043414 w 8851901"/>
              <a:gd name="connsiteY20960" fmla="*/ 4014938 h 6857997"/>
              <a:gd name="connsiteX20961" fmla="*/ 7042620 w 8851901"/>
              <a:gd name="connsiteY20961" fmla="*/ 4012160 h 6857997"/>
              <a:gd name="connsiteX20962" fmla="*/ 7041430 w 8851901"/>
              <a:gd name="connsiteY20962" fmla="*/ 4010969 h 6857997"/>
              <a:gd name="connsiteX20963" fmla="*/ 7039842 w 8851901"/>
              <a:gd name="connsiteY20963" fmla="*/ 4009382 h 6857997"/>
              <a:gd name="connsiteX20964" fmla="*/ 7037858 w 8851901"/>
              <a:gd name="connsiteY20964" fmla="*/ 4008588 h 6857997"/>
              <a:gd name="connsiteX20965" fmla="*/ 7033890 w 8851901"/>
              <a:gd name="connsiteY20965" fmla="*/ 4005810 h 6857997"/>
              <a:gd name="connsiteX20966" fmla="*/ 7032699 w 8851901"/>
              <a:gd name="connsiteY20966" fmla="*/ 4004619 h 6857997"/>
              <a:gd name="connsiteX20967" fmla="*/ 7031509 w 8851901"/>
              <a:gd name="connsiteY20967" fmla="*/ 4002635 h 6857997"/>
              <a:gd name="connsiteX20968" fmla="*/ 7033890 w 8851901"/>
              <a:gd name="connsiteY20968" fmla="*/ 3998270 h 6857997"/>
              <a:gd name="connsiteX20969" fmla="*/ 7037461 w 8851901"/>
              <a:gd name="connsiteY20969" fmla="*/ 3993508 h 6857997"/>
              <a:gd name="connsiteX20970" fmla="*/ 7041430 w 8851901"/>
              <a:gd name="connsiteY20970" fmla="*/ 3988349 h 6857997"/>
              <a:gd name="connsiteX20971" fmla="*/ 7045795 w 8851901"/>
              <a:gd name="connsiteY20971" fmla="*/ 3984380 h 6857997"/>
              <a:gd name="connsiteX20972" fmla="*/ 7048176 w 8851901"/>
              <a:gd name="connsiteY20972" fmla="*/ 3983189 h 6857997"/>
              <a:gd name="connsiteX20973" fmla="*/ 7050557 w 8851901"/>
              <a:gd name="connsiteY20973" fmla="*/ 3981602 h 6857997"/>
              <a:gd name="connsiteX20974" fmla="*/ 7052938 w 8851901"/>
              <a:gd name="connsiteY20974" fmla="*/ 3980808 h 6857997"/>
              <a:gd name="connsiteX20975" fmla="*/ 7056113 w 8851901"/>
              <a:gd name="connsiteY20975" fmla="*/ 3980808 h 6857997"/>
              <a:gd name="connsiteX20976" fmla="*/ 7058891 w 8851901"/>
              <a:gd name="connsiteY20976" fmla="*/ 3980808 h 6857997"/>
              <a:gd name="connsiteX20977" fmla="*/ 7061669 w 8851901"/>
              <a:gd name="connsiteY20977" fmla="*/ 3981602 h 6857997"/>
              <a:gd name="connsiteX20978" fmla="*/ 7064844 w 8851901"/>
              <a:gd name="connsiteY20978" fmla="*/ 3983189 h 6857997"/>
              <a:gd name="connsiteX20979" fmla="*/ 7067621 w 8851901"/>
              <a:gd name="connsiteY20979" fmla="*/ 3985174 h 6857997"/>
              <a:gd name="connsiteX20980" fmla="*/ 7069606 w 8851901"/>
              <a:gd name="connsiteY20980" fmla="*/ 3980808 h 6857997"/>
              <a:gd name="connsiteX20981" fmla="*/ 7071193 w 8851901"/>
              <a:gd name="connsiteY20981" fmla="*/ 3975649 h 6857997"/>
              <a:gd name="connsiteX20982" fmla="*/ 7073574 w 8851901"/>
              <a:gd name="connsiteY20982" fmla="*/ 3964141 h 6857997"/>
              <a:gd name="connsiteX20983" fmla="*/ 7075955 w 8851901"/>
              <a:gd name="connsiteY20983" fmla="*/ 3951441 h 6857997"/>
              <a:gd name="connsiteX20984" fmla="*/ 7078733 w 8851901"/>
              <a:gd name="connsiteY20984" fmla="*/ 3939139 h 6857997"/>
              <a:gd name="connsiteX20985" fmla="*/ 7080717 w 8851901"/>
              <a:gd name="connsiteY20985" fmla="*/ 3933980 h 6857997"/>
              <a:gd name="connsiteX20986" fmla="*/ 7082702 w 8851901"/>
              <a:gd name="connsiteY20986" fmla="*/ 3928821 h 6857997"/>
              <a:gd name="connsiteX20987" fmla="*/ 7085083 w 8851901"/>
              <a:gd name="connsiteY20987" fmla="*/ 3924456 h 6857997"/>
              <a:gd name="connsiteX20988" fmla="*/ 7087464 w 8851901"/>
              <a:gd name="connsiteY20988" fmla="*/ 3921281 h 6857997"/>
              <a:gd name="connsiteX20989" fmla="*/ 7089448 w 8851901"/>
              <a:gd name="connsiteY20989" fmla="*/ 3919693 h 6857997"/>
              <a:gd name="connsiteX20990" fmla="*/ 7091035 w 8851901"/>
              <a:gd name="connsiteY20990" fmla="*/ 3918900 h 6857997"/>
              <a:gd name="connsiteX20991" fmla="*/ 7093019 w 8851901"/>
              <a:gd name="connsiteY20991" fmla="*/ 3918106 h 6857997"/>
              <a:gd name="connsiteX20992" fmla="*/ 7095004 w 8851901"/>
              <a:gd name="connsiteY20992" fmla="*/ 3917709 h 6857997"/>
              <a:gd name="connsiteX20993" fmla="*/ 7097385 w 8851901"/>
              <a:gd name="connsiteY20993" fmla="*/ 3917709 h 6857997"/>
              <a:gd name="connsiteX20994" fmla="*/ 7099766 w 8851901"/>
              <a:gd name="connsiteY20994" fmla="*/ 3918106 h 6857997"/>
              <a:gd name="connsiteX20995" fmla="*/ 7102147 w 8851901"/>
              <a:gd name="connsiteY20995" fmla="*/ 3918900 h 6857997"/>
              <a:gd name="connsiteX20996" fmla="*/ 7104528 w 8851901"/>
              <a:gd name="connsiteY20996" fmla="*/ 3919693 h 6857997"/>
              <a:gd name="connsiteX20997" fmla="*/ 7103337 w 8851901"/>
              <a:gd name="connsiteY20997" fmla="*/ 3923265 h 6857997"/>
              <a:gd name="connsiteX20998" fmla="*/ 7102147 w 8851901"/>
              <a:gd name="connsiteY20998" fmla="*/ 3928027 h 6857997"/>
              <a:gd name="connsiteX20999" fmla="*/ 7099369 w 8851901"/>
              <a:gd name="connsiteY20999" fmla="*/ 3943108 h 6857997"/>
              <a:gd name="connsiteX21000" fmla="*/ 7095797 w 8851901"/>
              <a:gd name="connsiteY21000" fmla="*/ 3962950 h 6857997"/>
              <a:gd name="connsiteX21001" fmla="*/ 7093019 w 8851901"/>
              <a:gd name="connsiteY21001" fmla="*/ 3974856 h 6857997"/>
              <a:gd name="connsiteX21002" fmla="*/ 7089448 w 8851901"/>
              <a:gd name="connsiteY21002" fmla="*/ 3987555 h 6857997"/>
              <a:gd name="connsiteX21003" fmla="*/ 7093416 w 8851901"/>
              <a:gd name="connsiteY21003" fmla="*/ 3984380 h 6857997"/>
              <a:gd name="connsiteX21004" fmla="*/ 7096591 w 8851901"/>
              <a:gd name="connsiteY21004" fmla="*/ 3981602 h 6857997"/>
              <a:gd name="connsiteX21005" fmla="*/ 7099369 w 8851901"/>
              <a:gd name="connsiteY21005" fmla="*/ 3977634 h 6857997"/>
              <a:gd name="connsiteX21006" fmla="*/ 7101750 w 8851901"/>
              <a:gd name="connsiteY21006" fmla="*/ 3973665 h 6857997"/>
              <a:gd name="connsiteX21007" fmla="*/ 7106115 w 8851901"/>
              <a:gd name="connsiteY21007" fmla="*/ 3964934 h 6857997"/>
              <a:gd name="connsiteX21008" fmla="*/ 7110084 w 8851901"/>
              <a:gd name="connsiteY21008" fmla="*/ 3956204 h 6857997"/>
              <a:gd name="connsiteX21009" fmla="*/ 7112068 w 8851901"/>
              <a:gd name="connsiteY21009" fmla="*/ 3951838 h 6857997"/>
              <a:gd name="connsiteX21010" fmla="*/ 7114449 w 8851901"/>
              <a:gd name="connsiteY21010" fmla="*/ 3947870 h 6857997"/>
              <a:gd name="connsiteX21011" fmla="*/ 7117227 w 8851901"/>
              <a:gd name="connsiteY21011" fmla="*/ 3943901 h 6857997"/>
              <a:gd name="connsiteX21012" fmla="*/ 7120402 w 8851901"/>
              <a:gd name="connsiteY21012" fmla="*/ 3941123 h 6857997"/>
              <a:gd name="connsiteX21013" fmla="*/ 7123973 w 8851901"/>
              <a:gd name="connsiteY21013" fmla="*/ 3938345 h 6857997"/>
              <a:gd name="connsiteX21014" fmla="*/ 7128735 w 8851901"/>
              <a:gd name="connsiteY21014" fmla="*/ 3935964 h 6857997"/>
              <a:gd name="connsiteX21015" fmla="*/ 7133497 w 8851901"/>
              <a:gd name="connsiteY21015" fmla="*/ 3934377 h 6857997"/>
              <a:gd name="connsiteX21016" fmla="*/ 7139450 w 8851901"/>
              <a:gd name="connsiteY21016" fmla="*/ 3933980 h 6857997"/>
              <a:gd name="connsiteX21017" fmla="*/ 7135482 w 8851901"/>
              <a:gd name="connsiteY21017" fmla="*/ 3933186 h 6857997"/>
              <a:gd name="connsiteX21018" fmla="*/ 7132307 w 8851901"/>
              <a:gd name="connsiteY21018" fmla="*/ 3932789 h 6857997"/>
              <a:gd name="connsiteX21019" fmla="*/ 7129529 w 8851901"/>
              <a:gd name="connsiteY21019" fmla="*/ 3931996 h 6857997"/>
              <a:gd name="connsiteX21020" fmla="*/ 7127545 w 8851901"/>
              <a:gd name="connsiteY21020" fmla="*/ 3930408 h 6857997"/>
              <a:gd name="connsiteX21021" fmla="*/ 7125561 w 8851901"/>
              <a:gd name="connsiteY21021" fmla="*/ 3928424 h 6857997"/>
              <a:gd name="connsiteX21022" fmla="*/ 7123973 w 8851901"/>
              <a:gd name="connsiteY21022" fmla="*/ 3926043 h 6857997"/>
              <a:gd name="connsiteX21023" fmla="*/ 7121592 w 8851901"/>
              <a:gd name="connsiteY21023" fmla="*/ 3921281 h 6857997"/>
              <a:gd name="connsiteX21024" fmla="*/ 7119211 w 8851901"/>
              <a:gd name="connsiteY21024" fmla="*/ 3916122 h 6857997"/>
              <a:gd name="connsiteX21025" fmla="*/ 7116830 w 8851901"/>
              <a:gd name="connsiteY21025" fmla="*/ 3911359 h 6857997"/>
              <a:gd name="connsiteX21026" fmla="*/ 7114846 w 8851901"/>
              <a:gd name="connsiteY21026" fmla="*/ 3908978 h 6857997"/>
              <a:gd name="connsiteX21027" fmla="*/ 7113258 w 8851901"/>
              <a:gd name="connsiteY21027" fmla="*/ 3906994 h 6857997"/>
              <a:gd name="connsiteX21028" fmla="*/ 7110877 w 8851901"/>
              <a:gd name="connsiteY21028" fmla="*/ 3905407 h 6857997"/>
              <a:gd name="connsiteX21029" fmla="*/ 7108496 w 8851901"/>
              <a:gd name="connsiteY21029" fmla="*/ 3904613 h 6857997"/>
              <a:gd name="connsiteX21030" fmla="*/ 7110084 w 8851901"/>
              <a:gd name="connsiteY21030" fmla="*/ 3904216 h 6857997"/>
              <a:gd name="connsiteX21031" fmla="*/ 7110877 w 8851901"/>
              <a:gd name="connsiteY21031" fmla="*/ 3903819 h 6857997"/>
              <a:gd name="connsiteX21032" fmla="*/ 7112465 w 8851901"/>
              <a:gd name="connsiteY21032" fmla="*/ 3902629 h 6857997"/>
              <a:gd name="connsiteX21033" fmla="*/ 7114052 w 8851901"/>
              <a:gd name="connsiteY21033" fmla="*/ 3900248 h 6857997"/>
              <a:gd name="connsiteX21034" fmla="*/ 7114449 w 8851901"/>
              <a:gd name="connsiteY21034" fmla="*/ 3898263 h 6857997"/>
              <a:gd name="connsiteX21035" fmla="*/ 7115243 w 8851901"/>
              <a:gd name="connsiteY21035" fmla="*/ 3896279 h 6857997"/>
              <a:gd name="connsiteX21036" fmla="*/ 7117227 w 8851901"/>
              <a:gd name="connsiteY21036" fmla="*/ 3894692 h 6857997"/>
              <a:gd name="connsiteX21037" fmla="*/ 7118417 w 8851901"/>
              <a:gd name="connsiteY21037" fmla="*/ 3894295 h 6857997"/>
              <a:gd name="connsiteX21038" fmla="*/ 7119608 w 8851901"/>
              <a:gd name="connsiteY21038" fmla="*/ 3893898 h 6857997"/>
              <a:gd name="connsiteX21039" fmla="*/ 7121195 w 8851901"/>
              <a:gd name="connsiteY21039" fmla="*/ 3894295 h 6857997"/>
              <a:gd name="connsiteX21040" fmla="*/ 7123576 w 8851901"/>
              <a:gd name="connsiteY21040" fmla="*/ 3894692 h 6857997"/>
              <a:gd name="connsiteX21041" fmla="*/ 7122783 w 8851901"/>
              <a:gd name="connsiteY21041" fmla="*/ 3897867 h 6857997"/>
              <a:gd name="connsiteX21042" fmla="*/ 7122386 w 8851901"/>
              <a:gd name="connsiteY21042" fmla="*/ 3900645 h 6857997"/>
              <a:gd name="connsiteX21043" fmla="*/ 7122386 w 8851901"/>
              <a:gd name="connsiteY21043" fmla="*/ 3903819 h 6857997"/>
              <a:gd name="connsiteX21044" fmla="*/ 7122783 w 8851901"/>
              <a:gd name="connsiteY21044" fmla="*/ 3906994 h 6857997"/>
              <a:gd name="connsiteX21045" fmla="*/ 7123180 w 8851901"/>
              <a:gd name="connsiteY21045" fmla="*/ 3910169 h 6857997"/>
              <a:gd name="connsiteX21046" fmla="*/ 7123973 w 8851901"/>
              <a:gd name="connsiteY21046" fmla="*/ 3912947 h 6857997"/>
              <a:gd name="connsiteX21047" fmla="*/ 7125561 w 8851901"/>
              <a:gd name="connsiteY21047" fmla="*/ 3915328 h 6857997"/>
              <a:gd name="connsiteX21048" fmla="*/ 7127545 w 8851901"/>
              <a:gd name="connsiteY21048" fmla="*/ 3918106 h 6857997"/>
              <a:gd name="connsiteX21049" fmla="*/ 7129529 w 8851901"/>
              <a:gd name="connsiteY21049" fmla="*/ 3921281 h 6857997"/>
              <a:gd name="connsiteX21050" fmla="*/ 7131513 w 8851901"/>
              <a:gd name="connsiteY21050" fmla="*/ 3923662 h 6857997"/>
              <a:gd name="connsiteX21051" fmla="*/ 7133894 w 8851901"/>
              <a:gd name="connsiteY21051" fmla="*/ 3925646 h 6857997"/>
              <a:gd name="connsiteX21052" fmla="*/ 7136672 w 8851901"/>
              <a:gd name="connsiteY21052" fmla="*/ 3928027 h 6857997"/>
              <a:gd name="connsiteX21053" fmla="*/ 7139847 w 8851901"/>
              <a:gd name="connsiteY21053" fmla="*/ 3930011 h 6857997"/>
              <a:gd name="connsiteX21054" fmla="*/ 7143022 w 8851901"/>
              <a:gd name="connsiteY21054" fmla="*/ 3931996 h 6857997"/>
              <a:gd name="connsiteX21055" fmla="*/ 7146593 w 8851901"/>
              <a:gd name="connsiteY21055" fmla="*/ 3933186 h 6857997"/>
              <a:gd name="connsiteX21056" fmla="*/ 7150165 w 8851901"/>
              <a:gd name="connsiteY21056" fmla="*/ 3934377 h 6857997"/>
              <a:gd name="connsiteX21057" fmla="*/ 7148974 w 8851901"/>
              <a:gd name="connsiteY21057" fmla="*/ 3928821 h 6857997"/>
              <a:gd name="connsiteX21058" fmla="*/ 7148578 w 8851901"/>
              <a:gd name="connsiteY21058" fmla="*/ 3924456 h 6857997"/>
              <a:gd name="connsiteX21059" fmla="*/ 7148578 w 8851901"/>
              <a:gd name="connsiteY21059" fmla="*/ 3920884 h 6857997"/>
              <a:gd name="connsiteX21060" fmla="*/ 7148974 w 8851901"/>
              <a:gd name="connsiteY21060" fmla="*/ 3917709 h 6857997"/>
              <a:gd name="connsiteX21061" fmla="*/ 7150165 w 8851901"/>
              <a:gd name="connsiteY21061" fmla="*/ 3915328 h 6857997"/>
              <a:gd name="connsiteX21062" fmla="*/ 7151355 w 8851901"/>
              <a:gd name="connsiteY21062" fmla="*/ 3913344 h 6857997"/>
              <a:gd name="connsiteX21063" fmla="*/ 7152943 w 8851901"/>
              <a:gd name="connsiteY21063" fmla="*/ 3912550 h 6857997"/>
              <a:gd name="connsiteX21064" fmla="*/ 7154927 w 8851901"/>
              <a:gd name="connsiteY21064" fmla="*/ 3911359 h 6857997"/>
              <a:gd name="connsiteX21065" fmla="*/ 7157308 w 8851901"/>
              <a:gd name="connsiteY21065" fmla="*/ 3910963 h 6857997"/>
              <a:gd name="connsiteX21066" fmla="*/ 7159689 w 8851901"/>
              <a:gd name="connsiteY21066" fmla="*/ 3910963 h 6857997"/>
              <a:gd name="connsiteX21067" fmla="*/ 7166039 w 8851901"/>
              <a:gd name="connsiteY21067" fmla="*/ 3911359 h 6857997"/>
              <a:gd name="connsiteX21068" fmla="*/ 7172785 w 8851901"/>
              <a:gd name="connsiteY21068" fmla="*/ 3913344 h 6857997"/>
              <a:gd name="connsiteX21069" fmla="*/ 7180722 w 8851901"/>
              <a:gd name="connsiteY21069" fmla="*/ 3914931 h 6857997"/>
              <a:gd name="connsiteX21070" fmla="*/ 7181119 w 8851901"/>
              <a:gd name="connsiteY21070" fmla="*/ 3908978 h 6857997"/>
              <a:gd name="connsiteX21071" fmla="*/ 7182309 w 8851901"/>
              <a:gd name="connsiteY21071" fmla="*/ 3903819 h 6857997"/>
              <a:gd name="connsiteX21072" fmla="*/ 7183500 w 8851901"/>
              <a:gd name="connsiteY21072" fmla="*/ 3898263 h 6857997"/>
              <a:gd name="connsiteX21073" fmla="*/ 7185087 w 8851901"/>
              <a:gd name="connsiteY21073" fmla="*/ 3893898 h 6857997"/>
              <a:gd name="connsiteX21074" fmla="*/ 7187071 w 8851901"/>
              <a:gd name="connsiteY21074" fmla="*/ 3889533 h 6857997"/>
              <a:gd name="connsiteX21075" fmla="*/ 7189056 w 8851901"/>
              <a:gd name="connsiteY21075" fmla="*/ 3885564 h 6857997"/>
              <a:gd name="connsiteX21076" fmla="*/ 7191040 w 8851901"/>
              <a:gd name="connsiteY21076" fmla="*/ 3881596 h 6857997"/>
              <a:gd name="connsiteX21077" fmla="*/ 7193421 w 8851901"/>
              <a:gd name="connsiteY21077" fmla="*/ 3878818 h 6857997"/>
              <a:gd name="connsiteX21078" fmla="*/ 7198183 w 8851901"/>
              <a:gd name="connsiteY21078" fmla="*/ 3872468 h 6857997"/>
              <a:gd name="connsiteX21079" fmla="*/ 7204136 w 8851901"/>
              <a:gd name="connsiteY21079" fmla="*/ 3866912 h 6857997"/>
              <a:gd name="connsiteX21080" fmla="*/ 7215644 w 8851901"/>
              <a:gd name="connsiteY21080" fmla="*/ 3857388 h 6857997"/>
              <a:gd name="connsiteX21081" fmla="*/ 7201755 w 8851901"/>
              <a:gd name="connsiteY21081" fmla="*/ 3838339 h 6857997"/>
              <a:gd name="connsiteX21082" fmla="*/ 7209295 w 8851901"/>
              <a:gd name="connsiteY21082" fmla="*/ 3826037 h 6857997"/>
              <a:gd name="connsiteX21083" fmla="*/ 7216438 w 8851901"/>
              <a:gd name="connsiteY21083" fmla="*/ 3816512 h 6857997"/>
              <a:gd name="connsiteX21084" fmla="*/ 7221994 w 8851901"/>
              <a:gd name="connsiteY21084" fmla="*/ 3808178 h 6857997"/>
              <a:gd name="connsiteX21085" fmla="*/ 7228343 w 8851901"/>
              <a:gd name="connsiteY21085" fmla="*/ 3801829 h 6857997"/>
              <a:gd name="connsiteX21086" fmla="*/ 7235089 w 8851901"/>
              <a:gd name="connsiteY21086" fmla="*/ 3795876 h 6857997"/>
              <a:gd name="connsiteX21087" fmla="*/ 7243026 w 8851901"/>
              <a:gd name="connsiteY21087" fmla="*/ 3791114 h 6857997"/>
              <a:gd name="connsiteX21088" fmla="*/ 7252154 w 8851901"/>
              <a:gd name="connsiteY21088" fmla="*/ 3786351 h 6857997"/>
              <a:gd name="connsiteX21089" fmla="*/ 7264059 w 8851901"/>
              <a:gd name="connsiteY21089" fmla="*/ 3780796 h 6857997"/>
              <a:gd name="connsiteX21090" fmla="*/ 7266440 w 8851901"/>
              <a:gd name="connsiteY21090" fmla="*/ 3787145 h 6857997"/>
              <a:gd name="connsiteX21091" fmla="*/ 7268424 w 8851901"/>
              <a:gd name="connsiteY21091" fmla="*/ 3793098 h 6857997"/>
              <a:gd name="connsiteX21092" fmla="*/ 7269218 w 8851901"/>
              <a:gd name="connsiteY21092" fmla="*/ 3799051 h 6857997"/>
              <a:gd name="connsiteX21093" fmla="*/ 7270012 w 8851901"/>
              <a:gd name="connsiteY21093" fmla="*/ 3804210 h 6857997"/>
              <a:gd name="connsiteX21094" fmla="*/ 7270012 w 8851901"/>
              <a:gd name="connsiteY21094" fmla="*/ 3809766 h 6857997"/>
              <a:gd name="connsiteX21095" fmla="*/ 7268821 w 8851901"/>
              <a:gd name="connsiteY21095" fmla="*/ 3814528 h 6857997"/>
              <a:gd name="connsiteX21096" fmla="*/ 7268027 w 8851901"/>
              <a:gd name="connsiteY21096" fmla="*/ 3819290 h 6857997"/>
              <a:gd name="connsiteX21097" fmla="*/ 7266043 w 8851901"/>
              <a:gd name="connsiteY21097" fmla="*/ 3823655 h 6857997"/>
              <a:gd name="connsiteX21098" fmla="*/ 7279139 w 8851901"/>
              <a:gd name="connsiteY21098" fmla="*/ 3824052 h 6857997"/>
              <a:gd name="connsiteX21099" fmla="*/ 7280726 w 8851901"/>
              <a:gd name="connsiteY21099" fmla="*/ 3827227 h 6857997"/>
              <a:gd name="connsiteX21100" fmla="*/ 7281123 w 8851901"/>
              <a:gd name="connsiteY21100" fmla="*/ 3830005 h 6857997"/>
              <a:gd name="connsiteX21101" fmla="*/ 7281123 w 8851901"/>
              <a:gd name="connsiteY21101" fmla="*/ 3833180 h 6857997"/>
              <a:gd name="connsiteX21102" fmla="*/ 7280726 w 8851901"/>
              <a:gd name="connsiteY21102" fmla="*/ 3835561 h 6857997"/>
              <a:gd name="connsiteX21103" fmla="*/ 7279536 w 8851901"/>
              <a:gd name="connsiteY21103" fmla="*/ 3837942 h 6857997"/>
              <a:gd name="connsiteX21104" fmla="*/ 7277949 w 8851901"/>
              <a:gd name="connsiteY21104" fmla="*/ 3839926 h 6857997"/>
              <a:gd name="connsiteX21105" fmla="*/ 7276758 w 8851901"/>
              <a:gd name="connsiteY21105" fmla="*/ 3841117 h 6857997"/>
              <a:gd name="connsiteX21106" fmla="*/ 7274774 w 8851901"/>
              <a:gd name="connsiteY21106" fmla="*/ 3842704 h 6857997"/>
              <a:gd name="connsiteX21107" fmla="*/ 7272393 w 8851901"/>
              <a:gd name="connsiteY21107" fmla="*/ 3843895 h 6857997"/>
              <a:gd name="connsiteX21108" fmla="*/ 7270409 w 8851901"/>
              <a:gd name="connsiteY21108" fmla="*/ 3844292 h 6857997"/>
              <a:gd name="connsiteX21109" fmla="*/ 7268027 w 8851901"/>
              <a:gd name="connsiteY21109" fmla="*/ 3844689 h 6857997"/>
              <a:gd name="connsiteX21110" fmla="*/ 7265646 w 8851901"/>
              <a:gd name="connsiteY21110" fmla="*/ 3844292 h 6857997"/>
              <a:gd name="connsiteX21111" fmla="*/ 7263662 w 8851901"/>
              <a:gd name="connsiteY21111" fmla="*/ 3843895 h 6857997"/>
              <a:gd name="connsiteX21112" fmla="*/ 7261678 w 8851901"/>
              <a:gd name="connsiteY21112" fmla="*/ 3842704 h 6857997"/>
              <a:gd name="connsiteX21113" fmla="*/ 7260091 w 8851901"/>
              <a:gd name="connsiteY21113" fmla="*/ 3841117 h 6857997"/>
              <a:gd name="connsiteX21114" fmla="*/ 7259297 w 8851901"/>
              <a:gd name="connsiteY21114" fmla="*/ 3839133 h 6857997"/>
              <a:gd name="connsiteX21115" fmla="*/ 7260487 w 8851901"/>
              <a:gd name="connsiteY21115" fmla="*/ 3838736 h 6857997"/>
              <a:gd name="connsiteX21116" fmla="*/ 7261678 w 8851901"/>
              <a:gd name="connsiteY21116" fmla="*/ 3838339 h 6857997"/>
              <a:gd name="connsiteX21117" fmla="*/ 7262472 w 8851901"/>
              <a:gd name="connsiteY21117" fmla="*/ 3837545 h 6857997"/>
              <a:gd name="connsiteX21118" fmla="*/ 7262868 w 8851901"/>
              <a:gd name="connsiteY21118" fmla="*/ 3836355 h 6857997"/>
              <a:gd name="connsiteX21119" fmla="*/ 7262868 w 8851901"/>
              <a:gd name="connsiteY21119" fmla="*/ 3833974 h 6857997"/>
              <a:gd name="connsiteX21120" fmla="*/ 7262075 w 8851901"/>
              <a:gd name="connsiteY21120" fmla="*/ 3831196 h 6857997"/>
              <a:gd name="connsiteX21121" fmla="*/ 7258503 w 8851901"/>
              <a:gd name="connsiteY21121" fmla="*/ 3835561 h 6857997"/>
              <a:gd name="connsiteX21122" fmla="*/ 7254932 w 8851901"/>
              <a:gd name="connsiteY21122" fmla="*/ 3838736 h 6857997"/>
              <a:gd name="connsiteX21123" fmla="*/ 7250566 w 8851901"/>
              <a:gd name="connsiteY21123" fmla="*/ 3842704 h 6857997"/>
              <a:gd name="connsiteX21124" fmla="*/ 7245407 w 8851901"/>
              <a:gd name="connsiteY21124" fmla="*/ 3845482 h 6857997"/>
              <a:gd name="connsiteX21125" fmla="*/ 7243423 w 8851901"/>
              <a:gd name="connsiteY21125" fmla="*/ 3850641 h 6857997"/>
              <a:gd name="connsiteX21126" fmla="*/ 7241042 w 8851901"/>
              <a:gd name="connsiteY21126" fmla="*/ 3855007 h 6857997"/>
              <a:gd name="connsiteX21127" fmla="*/ 7238661 w 8851901"/>
              <a:gd name="connsiteY21127" fmla="*/ 3859769 h 6857997"/>
              <a:gd name="connsiteX21128" fmla="*/ 7236677 w 8851901"/>
              <a:gd name="connsiteY21128" fmla="*/ 3864134 h 6857997"/>
              <a:gd name="connsiteX21129" fmla="*/ 7235883 w 8851901"/>
              <a:gd name="connsiteY21129" fmla="*/ 3866515 h 6857997"/>
              <a:gd name="connsiteX21130" fmla="*/ 7235883 w 8851901"/>
              <a:gd name="connsiteY21130" fmla="*/ 3868896 h 6857997"/>
              <a:gd name="connsiteX21131" fmla="*/ 7235089 w 8851901"/>
              <a:gd name="connsiteY21131" fmla="*/ 3871674 h 6857997"/>
              <a:gd name="connsiteX21132" fmla="*/ 7235883 w 8851901"/>
              <a:gd name="connsiteY21132" fmla="*/ 3874452 h 6857997"/>
              <a:gd name="connsiteX21133" fmla="*/ 7236677 w 8851901"/>
              <a:gd name="connsiteY21133" fmla="*/ 3876833 h 6857997"/>
              <a:gd name="connsiteX21134" fmla="*/ 7237867 w 8851901"/>
              <a:gd name="connsiteY21134" fmla="*/ 3879611 h 6857997"/>
              <a:gd name="connsiteX21135" fmla="*/ 7239455 w 8851901"/>
              <a:gd name="connsiteY21135" fmla="*/ 3882786 h 6857997"/>
              <a:gd name="connsiteX21136" fmla="*/ 7242233 w 8851901"/>
              <a:gd name="connsiteY21136" fmla="*/ 3885564 h 6857997"/>
              <a:gd name="connsiteX21137" fmla="*/ 7247788 w 8851901"/>
              <a:gd name="connsiteY21137" fmla="*/ 3883580 h 6857997"/>
              <a:gd name="connsiteX21138" fmla="*/ 7251360 w 8851901"/>
              <a:gd name="connsiteY21138" fmla="*/ 3880802 h 6857997"/>
              <a:gd name="connsiteX21139" fmla="*/ 7254138 w 8851901"/>
              <a:gd name="connsiteY21139" fmla="*/ 3877230 h 6857997"/>
              <a:gd name="connsiteX21140" fmla="*/ 7257313 w 8851901"/>
              <a:gd name="connsiteY21140" fmla="*/ 3874056 h 6857997"/>
              <a:gd name="connsiteX21141" fmla="*/ 7259694 w 8851901"/>
              <a:gd name="connsiteY21141" fmla="*/ 3870087 h 6857997"/>
              <a:gd name="connsiteX21142" fmla="*/ 7264059 w 8851901"/>
              <a:gd name="connsiteY21142" fmla="*/ 3861753 h 6857997"/>
              <a:gd name="connsiteX21143" fmla="*/ 7266440 w 8851901"/>
              <a:gd name="connsiteY21143" fmla="*/ 3857785 h 6857997"/>
              <a:gd name="connsiteX21144" fmla="*/ 7268821 w 8851901"/>
              <a:gd name="connsiteY21144" fmla="*/ 3853816 h 6857997"/>
              <a:gd name="connsiteX21145" fmla="*/ 7271996 w 8851901"/>
              <a:gd name="connsiteY21145" fmla="*/ 3850641 h 6857997"/>
              <a:gd name="connsiteX21146" fmla="*/ 7274774 w 8851901"/>
              <a:gd name="connsiteY21146" fmla="*/ 3847467 h 6857997"/>
              <a:gd name="connsiteX21147" fmla="*/ 7278742 w 8851901"/>
              <a:gd name="connsiteY21147" fmla="*/ 3844689 h 6857997"/>
              <a:gd name="connsiteX21148" fmla="*/ 7283108 w 8851901"/>
              <a:gd name="connsiteY21148" fmla="*/ 3842704 h 6857997"/>
              <a:gd name="connsiteX21149" fmla="*/ 7287870 w 8851901"/>
              <a:gd name="connsiteY21149" fmla="*/ 3840720 h 6857997"/>
              <a:gd name="connsiteX21150" fmla="*/ 7294219 w 8851901"/>
              <a:gd name="connsiteY21150" fmla="*/ 3840323 h 6857997"/>
              <a:gd name="connsiteX21151" fmla="*/ 7300965 w 8851901"/>
              <a:gd name="connsiteY21151" fmla="*/ 3840323 h 6857997"/>
              <a:gd name="connsiteX21152" fmla="*/ 7308902 w 8851901"/>
              <a:gd name="connsiteY21152" fmla="*/ 3841117 h 6857997"/>
              <a:gd name="connsiteX21153" fmla="*/ 7309299 w 8851901"/>
              <a:gd name="connsiteY21153" fmla="*/ 3836355 h 6857997"/>
              <a:gd name="connsiteX21154" fmla="*/ 7310490 w 8851901"/>
              <a:gd name="connsiteY21154" fmla="*/ 3831989 h 6857997"/>
              <a:gd name="connsiteX21155" fmla="*/ 7311680 w 8851901"/>
              <a:gd name="connsiteY21155" fmla="*/ 3828021 h 6857997"/>
              <a:gd name="connsiteX21156" fmla="*/ 7313268 w 8851901"/>
              <a:gd name="connsiteY21156" fmla="*/ 3824052 h 6857997"/>
              <a:gd name="connsiteX21157" fmla="*/ 7315252 w 8851901"/>
              <a:gd name="connsiteY21157" fmla="*/ 3820481 h 6857997"/>
              <a:gd name="connsiteX21158" fmla="*/ 7317633 w 8851901"/>
              <a:gd name="connsiteY21158" fmla="*/ 3816909 h 6857997"/>
              <a:gd name="connsiteX21159" fmla="*/ 7322395 w 8851901"/>
              <a:gd name="connsiteY21159" fmla="*/ 3810559 h 6857997"/>
              <a:gd name="connsiteX21160" fmla="*/ 7327951 w 8851901"/>
              <a:gd name="connsiteY21160" fmla="*/ 3804607 h 6857997"/>
              <a:gd name="connsiteX21161" fmla="*/ 7333507 w 8851901"/>
              <a:gd name="connsiteY21161" fmla="*/ 3799448 h 6857997"/>
              <a:gd name="connsiteX21162" fmla="*/ 7339459 w 8851901"/>
              <a:gd name="connsiteY21162" fmla="*/ 3793892 h 6857997"/>
              <a:gd name="connsiteX21163" fmla="*/ 7345412 w 8851901"/>
              <a:gd name="connsiteY21163" fmla="*/ 3788336 h 6857997"/>
              <a:gd name="connsiteX21164" fmla="*/ 7344221 w 8851901"/>
              <a:gd name="connsiteY21164" fmla="*/ 3784367 h 6857997"/>
              <a:gd name="connsiteX21165" fmla="*/ 7343428 w 8851901"/>
              <a:gd name="connsiteY21165" fmla="*/ 3780796 h 6857997"/>
              <a:gd name="connsiteX21166" fmla="*/ 7339856 w 8851901"/>
              <a:gd name="connsiteY21166" fmla="*/ 3774446 h 6857997"/>
              <a:gd name="connsiteX21167" fmla="*/ 7338666 w 8851901"/>
              <a:gd name="connsiteY21167" fmla="*/ 3771668 h 6857997"/>
              <a:gd name="connsiteX21168" fmla="*/ 7337078 w 8851901"/>
              <a:gd name="connsiteY21168" fmla="*/ 3768493 h 6857997"/>
              <a:gd name="connsiteX21169" fmla="*/ 7335491 w 8851901"/>
              <a:gd name="connsiteY21169" fmla="*/ 3764922 h 6857997"/>
              <a:gd name="connsiteX21170" fmla="*/ 7335094 w 8851901"/>
              <a:gd name="connsiteY21170" fmla="*/ 3760953 h 6857997"/>
              <a:gd name="connsiteX21171" fmla="*/ 7323982 w 8851901"/>
              <a:gd name="connsiteY21171" fmla="*/ 3760953 h 6857997"/>
              <a:gd name="connsiteX21172" fmla="*/ 7318427 w 8851901"/>
              <a:gd name="connsiteY21172" fmla="*/ 3761747 h 6857997"/>
              <a:gd name="connsiteX21173" fmla="*/ 7315649 w 8851901"/>
              <a:gd name="connsiteY21173" fmla="*/ 3762144 h 6857997"/>
              <a:gd name="connsiteX21174" fmla="*/ 7312871 w 8851901"/>
              <a:gd name="connsiteY21174" fmla="*/ 3763334 h 6857997"/>
              <a:gd name="connsiteX21175" fmla="*/ 7310490 w 8851901"/>
              <a:gd name="connsiteY21175" fmla="*/ 3756588 h 6857997"/>
              <a:gd name="connsiteX21176" fmla="*/ 7309696 w 8851901"/>
              <a:gd name="connsiteY21176" fmla="*/ 3753413 h 6857997"/>
              <a:gd name="connsiteX21177" fmla="*/ 7309299 w 8851901"/>
              <a:gd name="connsiteY21177" fmla="*/ 3751429 h 6857997"/>
              <a:gd name="connsiteX21178" fmla="*/ 7309696 w 8851901"/>
              <a:gd name="connsiteY21178" fmla="*/ 3750238 h 6857997"/>
              <a:gd name="connsiteX21179" fmla="*/ 7310490 w 8851901"/>
              <a:gd name="connsiteY21179" fmla="*/ 3748651 h 6857997"/>
              <a:gd name="connsiteX21180" fmla="*/ 7311283 w 8851901"/>
              <a:gd name="connsiteY21180" fmla="*/ 3747857 h 6857997"/>
              <a:gd name="connsiteX21181" fmla="*/ 7312077 w 8851901"/>
              <a:gd name="connsiteY21181" fmla="*/ 3746666 h 6857997"/>
              <a:gd name="connsiteX21182" fmla="*/ 7315649 w 8851901"/>
              <a:gd name="connsiteY21182" fmla="*/ 3745873 h 6857997"/>
              <a:gd name="connsiteX21183" fmla="*/ 7320014 w 8851901"/>
              <a:gd name="connsiteY21183" fmla="*/ 3744285 h 6857997"/>
              <a:gd name="connsiteX21184" fmla="*/ 7324776 w 8851901"/>
              <a:gd name="connsiteY21184" fmla="*/ 3742698 h 6857997"/>
              <a:gd name="connsiteX21185" fmla="*/ 7327554 w 8851901"/>
              <a:gd name="connsiteY21185" fmla="*/ 3741507 h 6857997"/>
              <a:gd name="connsiteX21186" fmla="*/ 7330332 w 8851901"/>
              <a:gd name="connsiteY21186" fmla="*/ 3739920 h 6857997"/>
              <a:gd name="connsiteX21187" fmla="*/ 7330729 w 8851901"/>
              <a:gd name="connsiteY21187" fmla="*/ 3736348 h 6857997"/>
              <a:gd name="connsiteX21188" fmla="*/ 7330332 w 8851901"/>
              <a:gd name="connsiteY21188" fmla="*/ 3733173 h 6857997"/>
              <a:gd name="connsiteX21189" fmla="*/ 7329935 w 8851901"/>
              <a:gd name="connsiteY21189" fmla="*/ 3726427 h 6857997"/>
              <a:gd name="connsiteX21190" fmla="*/ 7329935 w 8851901"/>
              <a:gd name="connsiteY21190" fmla="*/ 3722855 h 6857997"/>
              <a:gd name="connsiteX21191" fmla="*/ 7330729 w 8851901"/>
              <a:gd name="connsiteY21191" fmla="*/ 3720077 h 6857997"/>
              <a:gd name="connsiteX21192" fmla="*/ 7331919 w 8851901"/>
              <a:gd name="connsiteY21192" fmla="*/ 3718490 h 6857997"/>
              <a:gd name="connsiteX21193" fmla="*/ 7332713 w 8851901"/>
              <a:gd name="connsiteY21193" fmla="*/ 3716903 h 6857997"/>
              <a:gd name="connsiteX21194" fmla="*/ 7334697 w 8851901"/>
              <a:gd name="connsiteY21194" fmla="*/ 3715712 h 6857997"/>
              <a:gd name="connsiteX21195" fmla="*/ 7336681 w 8851901"/>
              <a:gd name="connsiteY21195" fmla="*/ 3714125 h 6857997"/>
              <a:gd name="connsiteX21196" fmla="*/ 7339062 w 8851901"/>
              <a:gd name="connsiteY21196" fmla="*/ 3716903 h 6857997"/>
              <a:gd name="connsiteX21197" fmla="*/ 7341047 w 8851901"/>
              <a:gd name="connsiteY21197" fmla="*/ 3720077 h 6857997"/>
              <a:gd name="connsiteX21198" fmla="*/ 7342634 w 8851901"/>
              <a:gd name="connsiteY21198" fmla="*/ 3722855 h 6857997"/>
              <a:gd name="connsiteX21199" fmla="*/ 7343825 w 8851901"/>
              <a:gd name="connsiteY21199" fmla="*/ 3725236 h 6857997"/>
              <a:gd name="connsiteX21200" fmla="*/ 7345412 w 8851901"/>
              <a:gd name="connsiteY21200" fmla="*/ 3730792 h 6857997"/>
              <a:gd name="connsiteX21201" fmla="*/ 7346206 w 8851901"/>
              <a:gd name="connsiteY21201" fmla="*/ 3735555 h 6857997"/>
              <a:gd name="connsiteX21202" fmla="*/ 7348984 w 8851901"/>
              <a:gd name="connsiteY21202" fmla="*/ 3737142 h 6857997"/>
              <a:gd name="connsiteX21203" fmla="*/ 7350571 w 8851901"/>
              <a:gd name="connsiteY21203" fmla="*/ 3737936 h 6857997"/>
              <a:gd name="connsiteX21204" fmla="*/ 7352158 w 8851901"/>
              <a:gd name="connsiteY21204" fmla="*/ 3739920 h 6857997"/>
              <a:gd name="connsiteX21205" fmla="*/ 7353349 w 8851901"/>
              <a:gd name="connsiteY21205" fmla="*/ 3741507 h 6857997"/>
              <a:gd name="connsiteX21206" fmla="*/ 7354143 w 8851901"/>
              <a:gd name="connsiteY21206" fmla="*/ 3743492 h 6857997"/>
              <a:gd name="connsiteX21207" fmla="*/ 7354539 w 8851901"/>
              <a:gd name="connsiteY21207" fmla="*/ 3745873 h 6857997"/>
              <a:gd name="connsiteX21208" fmla="*/ 7354539 w 8851901"/>
              <a:gd name="connsiteY21208" fmla="*/ 3750635 h 6857997"/>
              <a:gd name="connsiteX21209" fmla="*/ 7353746 w 8851901"/>
              <a:gd name="connsiteY21209" fmla="*/ 3761350 h 6857997"/>
              <a:gd name="connsiteX21210" fmla="*/ 7353746 w 8851901"/>
              <a:gd name="connsiteY21210" fmla="*/ 3766906 h 6857997"/>
              <a:gd name="connsiteX21211" fmla="*/ 7354143 w 8851901"/>
              <a:gd name="connsiteY21211" fmla="*/ 3772065 h 6857997"/>
              <a:gd name="connsiteX21212" fmla="*/ 7356524 w 8851901"/>
              <a:gd name="connsiteY21212" fmla="*/ 3769684 h 6857997"/>
              <a:gd name="connsiteX21213" fmla="*/ 7358508 w 8851901"/>
              <a:gd name="connsiteY21213" fmla="*/ 3768096 h 6857997"/>
              <a:gd name="connsiteX21214" fmla="*/ 7360095 w 8851901"/>
              <a:gd name="connsiteY21214" fmla="*/ 3767303 h 6857997"/>
              <a:gd name="connsiteX21215" fmla="*/ 7361286 w 8851901"/>
              <a:gd name="connsiteY21215" fmla="*/ 3767699 h 6857997"/>
              <a:gd name="connsiteX21216" fmla="*/ 7362476 w 8851901"/>
              <a:gd name="connsiteY21216" fmla="*/ 3768096 h 6857997"/>
              <a:gd name="connsiteX21217" fmla="*/ 7362873 w 8851901"/>
              <a:gd name="connsiteY21217" fmla="*/ 3769684 h 6857997"/>
              <a:gd name="connsiteX21218" fmla="*/ 7364460 w 8851901"/>
              <a:gd name="connsiteY21218" fmla="*/ 3773652 h 6857997"/>
              <a:gd name="connsiteX21219" fmla="*/ 7367238 w 8851901"/>
              <a:gd name="connsiteY21219" fmla="*/ 3772065 h 6857997"/>
              <a:gd name="connsiteX21220" fmla="*/ 7368826 w 8851901"/>
              <a:gd name="connsiteY21220" fmla="*/ 3772065 h 6857997"/>
              <a:gd name="connsiteX21221" fmla="*/ 7370413 w 8851901"/>
              <a:gd name="connsiteY21221" fmla="*/ 3772065 h 6857997"/>
              <a:gd name="connsiteX21222" fmla="*/ 7372000 w 8851901"/>
              <a:gd name="connsiteY21222" fmla="*/ 3772859 h 6857997"/>
              <a:gd name="connsiteX21223" fmla="*/ 7373985 w 8851901"/>
              <a:gd name="connsiteY21223" fmla="*/ 3774843 h 6857997"/>
              <a:gd name="connsiteX21224" fmla="*/ 7372794 w 8851901"/>
              <a:gd name="connsiteY21224" fmla="*/ 3769684 h 6857997"/>
              <a:gd name="connsiteX21225" fmla="*/ 7372000 w 8851901"/>
              <a:gd name="connsiteY21225" fmla="*/ 3765318 h 6857997"/>
              <a:gd name="connsiteX21226" fmla="*/ 7372794 w 8851901"/>
              <a:gd name="connsiteY21226" fmla="*/ 3763334 h 6857997"/>
              <a:gd name="connsiteX21227" fmla="*/ 7373191 w 8851901"/>
              <a:gd name="connsiteY21227" fmla="*/ 3761350 h 6857997"/>
              <a:gd name="connsiteX21228" fmla="*/ 7373588 w 8851901"/>
              <a:gd name="connsiteY21228" fmla="*/ 3759762 h 6857997"/>
              <a:gd name="connsiteX21229" fmla="*/ 7374778 w 8851901"/>
              <a:gd name="connsiteY21229" fmla="*/ 3758572 h 6857997"/>
              <a:gd name="connsiteX21230" fmla="*/ 7375969 w 8851901"/>
              <a:gd name="connsiteY21230" fmla="*/ 3757381 h 6857997"/>
              <a:gd name="connsiteX21231" fmla="*/ 7377556 w 8851901"/>
              <a:gd name="connsiteY21231" fmla="*/ 3756985 h 6857997"/>
              <a:gd name="connsiteX21232" fmla="*/ 7379540 w 8851901"/>
              <a:gd name="connsiteY21232" fmla="*/ 3756588 h 6857997"/>
              <a:gd name="connsiteX21233" fmla="*/ 7381525 w 8851901"/>
              <a:gd name="connsiteY21233" fmla="*/ 3756985 h 6857997"/>
              <a:gd name="connsiteX21234" fmla="*/ 7383509 w 8851901"/>
              <a:gd name="connsiteY21234" fmla="*/ 3757381 h 6857997"/>
              <a:gd name="connsiteX21235" fmla="*/ 7385890 w 8851901"/>
              <a:gd name="connsiteY21235" fmla="*/ 3758572 h 6857997"/>
              <a:gd name="connsiteX21236" fmla="*/ 7388271 w 8851901"/>
              <a:gd name="connsiteY21236" fmla="*/ 3759762 h 6857997"/>
              <a:gd name="connsiteX21237" fmla="*/ 7391049 w 8851901"/>
              <a:gd name="connsiteY21237" fmla="*/ 3762144 h 6857997"/>
              <a:gd name="connsiteX21238" fmla="*/ 7389858 w 8851901"/>
              <a:gd name="connsiteY21238" fmla="*/ 3768096 h 6857997"/>
              <a:gd name="connsiteX21239" fmla="*/ 7389065 w 8851901"/>
              <a:gd name="connsiteY21239" fmla="*/ 3773652 h 6857997"/>
              <a:gd name="connsiteX21240" fmla="*/ 7388271 w 8851901"/>
              <a:gd name="connsiteY21240" fmla="*/ 3783177 h 6857997"/>
              <a:gd name="connsiteX21241" fmla="*/ 7389858 w 8851901"/>
              <a:gd name="connsiteY21241" fmla="*/ 3783177 h 6857997"/>
              <a:gd name="connsiteX21242" fmla="*/ 7391843 w 8851901"/>
              <a:gd name="connsiteY21242" fmla="*/ 3789923 h 6857997"/>
              <a:gd name="connsiteX21243" fmla="*/ 7392239 w 8851901"/>
              <a:gd name="connsiteY21243" fmla="*/ 3793495 h 6857997"/>
              <a:gd name="connsiteX21244" fmla="*/ 7392636 w 8851901"/>
              <a:gd name="connsiteY21244" fmla="*/ 3797066 h 6857997"/>
              <a:gd name="connsiteX21245" fmla="*/ 7392636 w 8851901"/>
              <a:gd name="connsiteY21245" fmla="*/ 3799844 h 6857997"/>
              <a:gd name="connsiteX21246" fmla="*/ 7391843 w 8851901"/>
              <a:gd name="connsiteY21246" fmla="*/ 3803416 h 6857997"/>
              <a:gd name="connsiteX21247" fmla="*/ 7389858 w 8851901"/>
              <a:gd name="connsiteY21247" fmla="*/ 3806194 h 6857997"/>
              <a:gd name="connsiteX21248" fmla="*/ 7386684 w 8851901"/>
              <a:gd name="connsiteY21248" fmla="*/ 3808575 h 6857997"/>
              <a:gd name="connsiteX21249" fmla="*/ 7383906 w 8851901"/>
              <a:gd name="connsiteY21249" fmla="*/ 3807781 h 6857997"/>
              <a:gd name="connsiteX21250" fmla="*/ 7381525 w 8851901"/>
              <a:gd name="connsiteY21250" fmla="*/ 3806591 h 6857997"/>
              <a:gd name="connsiteX21251" fmla="*/ 7379144 w 8851901"/>
              <a:gd name="connsiteY21251" fmla="*/ 3805400 h 6857997"/>
              <a:gd name="connsiteX21252" fmla="*/ 7377159 w 8851901"/>
              <a:gd name="connsiteY21252" fmla="*/ 3803813 h 6857997"/>
              <a:gd name="connsiteX21253" fmla="*/ 7376763 w 8851901"/>
              <a:gd name="connsiteY21253" fmla="*/ 3804607 h 6857997"/>
              <a:gd name="connsiteX21254" fmla="*/ 7375572 w 8851901"/>
              <a:gd name="connsiteY21254" fmla="*/ 3805400 h 6857997"/>
              <a:gd name="connsiteX21255" fmla="*/ 7377556 w 8851901"/>
              <a:gd name="connsiteY21255" fmla="*/ 3805400 h 6857997"/>
              <a:gd name="connsiteX21256" fmla="*/ 7379144 w 8851901"/>
              <a:gd name="connsiteY21256" fmla="*/ 3805797 h 6857997"/>
              <a:gd name="connsiteX21257" fmla="*/ 7381922 w 8851901"/>
              <a:gd name="connsiteY21257" fmla="*/ 3807781 h 6857997"/>
              <a:gd name="connsiteX21258" fmla="*/ 7384303 w 8851901"/>
              <a:gd name="connsiteY21258" fmla="*/ 3809766 h 6857997"/>
              <a:gd name="connsiteX21259" fmla="*/ 7385890 w 8851901"/>
              <a:gd name="connsiteY21259" fmla="*/ 3810163 h 6857997"/>
              <a:gd name="connsiteX21260" fmla="*/ 7387874 w 8851901"/>
              <a:gd name="connsiteY21260" fmla="*/ 3810559 h 6857997"/>
              <a:gd name="connsiteX21261" fmla="*/ 7390255 w 8851901"/>
              <a:gd name="connsiteY21261" fmla="*/ 3810559 h 6857997"/>
              <a:gd name="connsiteX21262" fmla="*/ 7392636 w 8851901"/>
              <a:gd name="connsiteY21262" fmla="*/ 3809766 h 6857997"/>
              <a:gd name="connsiteX21263" fmla="*/ 7394621 w 8851901"/>
              <a:gd name="connsiteY21263" fmla="*/ 3808178 h 6857997"/>
              <a:gd name="connsiteX21264" fmla="*/ 7396208 w 8851901"/>
              <a:gd name="connsiteY21264" fmla="*/ 3806194 h 6857997"/>
              <a:gd name="connsiteX21265" fmla="*/ 7398589 w 8851901"/>
              <a:gd name="connsiteY21265" fmla="*/ 3801829 h 6857997"/>
              <a:gd name="connsiteX21266" fmla="*/ 7399780 w 8851901"/>
              <a:gd name="connsiteY21266" fmla="*/ 3797463 h 6857997"/>
              <a:gd name="connsiteX21267" fmla="*/ 7401764 w 8851901"/>
              <a:gd name="connsiteY21267" fmla="*/ 3793495 h 6857997"/>
              <a:gd name="connsiteX21268" fmla="*/ 7402954 w 8851901"/>
              <a:gd name="connsiteY21268" fmla="*/ 3791907 h 6857997"/>
              <a:gd name="connsiteX21269" fmla="*/ 7404542 w 8851901"/>
              <a:gd name="connsiteY21269" fmla="*/ 3791114 h 6857997"/>
              <a:gd name="connsiteX21270" fmla="*/ 7405732 w 8851901"/>
              <a:gd name="connsiteY21270" fmla="*/ 3791114 h 6857997"/>
              <a:gd name="connsiteX21271" fmla="*/ 7407716 w 8851901"/>
              <a:gd name="connsiteY21271" fmla="*/ 3791511 h 6857997"/>
              <a:gd name="connsiteX21272" fmla="*/ 7410097 w 8851901"/>
              <a:gd name="connsiteY21272" fmla="*/ 3792701 h 6857997"/>
              <a:gd name="connsiteX21273" fmla="*/ 7413272 w 8851901"/>
              <a:gd name="connsiteY21273" fmla="*/ 3795082 h 6857997"/>
              <a:gd name="connsiteX21274" fmla="*/ 7411288 w 8851901"/>
              <a:gd name="connsiteY21274" fmla="*/ 3799448 h 6857997"/>
              <a:gd name="connsiteX21275" fmla="*/ 7408907 w 8851901"/>
              <a:gd name="connsiteY21275" fmla="*/ 3803813 h 6857997"/>
              <a:gd name="connsiteX21276" fmla="*/ 7406129 w 8851901"/>
              <a:gd name="connsiteY21276" fmla="*/ 3807781 h 6857997"/>
              <a:gd name="connsiteX21277" fmla="*/ 7402954 w 8851901"/>
              <a:gd name="connsiteY21277" fmla="*/ 3810956 h 6857997"/>
              <a:gd name="connsiteX21278" fmla="*/ 7396208 w 8851901"/>
              <a:gd name="connsiteY21278" fmla="*/ 3817306 h 6857997"/>
              <a:gd name="connsiteX21279" fmla="*/ 7388271 w 8851901"/>
              <a:gd name="connsiteY21279" fmla="*/ 3823259 h 6857997"/>
              <a:gd name="connsiteX21280" fmla="*/ 7381128 w 8851901"/>
              <a:gd name="connsiteY21280" fmla="*/ 3829608 h 6857997"/>
              <a:gd name="connsiteX21281" fmla="*/ 7377556 w 8851901"/>
              <a:gd name="connsiteY21281" fmla="*/ 3833180 h 6857997"/>
              <a:gd name="connsiteX21282" fmla="*/ 7374778 w 8851901"/>
              <a:gd name="connsiteY21282" fmla="*/ 3836355 h 6857997"/>
              <a:gd name="connsiteX21283" fmla="*/ 7371604 w 8851901"/>
              <a:gd name="connsiteY21283" fmla="*/ 3840323 h 6857997"/>
              <a:gd name="connsiteX21284" fmla="*/ 7369223 w 8851901"/>
              <a:gd name="connsiteY21284" fmla="*/ 3844292 h 6857997"/>
              <a:gd name="connsiteX21285" fmla="*/ 7367238 w 8851901"/>
              <a:gd name="connsiteY21285" fmla="*/ 3848657 h 6857997"/>
              <a:gd name="connsiteX21286" fmla="*/ 7366445 w 8851901"/>
              <a:gd name="connsiteY21286" fmla="*/ 3853816 h 6857997"/>
              <a:gd name="connsiteX21287" fmla="*/ 7367238 w 8851901"/>
              <a:gd name="connsiteY21287" fmla="*/ 3855404 h 6857997"/>
              <a:gd name="connsiteX21288" fmla="*/ 7368429 w 8851901"/>
              <a:gd name="connsiteY21288" fmla="*/ 3856197 h 6857997"/>
              <a:gd name="connsiteX21289" fmla="*/ 7371207 w 8851901"/>
              <a:gd name="connsiteY21289" fmla="*/ 3857388 h 6857997"/>
              <a:gd name="connsiteX21290" fmla="*/ 7375175 w 8851901"/>
              <a:gd name="connsiteY21290" fmla="*/ 3858181 h 6857997"/>
              <a:gd name="connsiteX21291" fmla="*/ 7379144 w 8851901"/>
              <a:gd name="connsiteY21291" fmla="*/ 3858975 h 6857997"/>
              <a:gd name="connsiteX21292" fmla="*/ 7382318 w 8851901"/>
              <a:gd name="connsiteY21292" fmla="*/ 3859372 h 6857997"/>
              <a:gd name="connsiteX21293" fmla="*/ 7385890 w 8851901"/>
              <a:gd name="connsiteY21293" fmla="*/ 3860166 h 6857997"/>
              <a:gd name="connsiteX21294" fmla="*/ 7387477 w 8851901"/>
              <a:gd name="connsiteY21294" fmla="*/ 3861356 h 6857997"/>
              <a:gd name="connsiteX21295" fmla="*/ 7388271 w 8851901"/>
              <a:gd name="connsiteY21295" fmla="*/ 3862150 h 6857997"/>
              <a:gd name="connsiteX21296" fmla="*/ 7389065 w 8851901"/>
              <a:gd name="connsiteY21296" fmla="*/ 3863737 h 6857997"/>
              <a:gd name="connsiteX21297" fmla="*/ 7390255 w 8851901"/>
              <a:gd name="connsiteY21297" fmla="*/ 3865325 h 6857997"/>
              <a:gd name="connsiteX21298" fmla="*/ 7386684 w 8851901"/>
              <a:gd name="connsiteY21298" fmla="*/ 3865325 h 6857997"/>
              <a:gd name="connsiteX21299" fmla="*/ 7384303 w 8851901"/>
              <a:gd name="connsiteY21299" fmla="*/ 3865325 h 6857997"/>
              <a:gd name="connsiteX21300" fmla="*/ 7382318 w 8851901"/>
              <a:gd name="connsiteY21300" fmla="*/ 3865722 h 6857997"/>
              <a:gd name="connsiteX21301" fmla="*/ 7380334 w 8851901"/>
              <a:gd name="connsiteY21301" fmla="*/ 3866515 h 6857997"/>
              <a:gd name="connsiteX21302" fmla="*/ 7379144 w 8851901"/>
              <a:gd name="connsiteY21302" fmla="*/ 3867706 h 6857997"/>
              <a:gd name="connsiteX21303" fmla="*/ 7377556 w 8851901"/>
              <a:gd name="connsiteY21303" fmla="*/ 3868896 h 6857997"/>
              <a:gd name="connsiteX21304" fmla="*/ 7375572 w 8851901"/>
              <a:gd name="connsiteY21304" fmla="*/ 3872071 h 6857997"/>
              <a:gd name="connsiteX21305" fmla="*/ 7373191 w 8851901"/>
              <a:gd name="connsiteY21305" fmla="*/ 3874452 h 6857997"/>
              <a:gd name="connsiteX21306" fmla="*/ 7371604 w 8851901"/>
              <a:gd name="connsiteY21306" fmla="*/ 3875246 h 6857997"/>
              <a:gd name="connsiteX21307" fmla="*/ 7369619 w 8851901"/>
              <a:gd name="connsiteY21307" fmla="*/ 3876437 h 6857997"/>
              <a:gd name="connsiteX21308" fmla="*/ 7367238 w 8851901"/>
              <a:gd name="connsiteY21308" fmla="*/ 3876833 h 6857997"/>
              <a:gd name="connsiteX21309" fmla="*/ 7364857 w 8851901"/>
              <a:gd name="connsiteY21309" fmla="*/ 3876833 h 6857997"/>
              <a:gd name="connsiteX21310" fmla="*/ 7362079 w 8851901"/>
              <a:gd name="connsiteY21310" fmla="*/ 3876437 h 6857997"/>
              <a:gd name="connsiteX21311" fmla="*/ 7358111 w 8851901"/>
              <a:gd name="connsiteY21311" fmla="*/ 3875246 h 6857997"/>
              <a:gd name="connsiteX21312" fmla="*/ 7356920 w 8851901"/>
              <a:gd name="connsiteY21312" fmla="*/ 3870484 h 6857997"/>
              <a:gd name="connsiteX21313" fmla="*/ 7356127 w 8851901"/>
              <a:gd name="connsiteY21313" fmla="*/ 3865325 h 6857997"/>
              <a:gd name="connsiteX21314" fmla="*/ 7354936 w 8851901"/>
              <a:gd name="connsiteY21314" fmla="*/ 3863341 h 6857997"/>
              <a:gd name="connsiteX21315" fmla="*/ 7354143 w 8851901"/>
              <a:gd name="connsiteY21315" fmla="*/ 3861356 h 6857997"/>
              <a:gd name="connsiteX21316" fmla="*/ 7352158 w 8851901"/>
              <a:gd name="connsiteY21316" fmla="*/ 3859769 h 6857997"/>
              <a:gd name="connsiteX21317" fmla="*/ 7350174 w 8851901"/>
              <a:gd name="connsiteY21317" fmla="*/ 3858975 h 6857997"/>
              <a:gd name="connsiteX21318" fmla="*/ 7346206 w 8851901"/>
              <a:gd name="connsiteY21318" fmla="*/ 3863737 h 6857997"/>
              <a:gd name="connsiteX21319" fmla="*/ 7343031 w 8851901"/>
              <a:gd name="connsiteY21319" fmla="*/ 3870087 h 6857997"/>
              <a:gd name="connsiteX21320" fmla="*/ 7339856 w 8851901"/>
              <a:gd name="connsiteY21320" fmla="*/ 3877230 h 6857997"/>
              <a:gd name="connsiteX21321" fmla="*/ 7337475 w 8851901"/>
              <a:gd name="connsiteY21321" fmla="*/ 3885167 h 6857997"/>
              <a:gd name="connsiteX21322" fmla="*/ 7337078 w 8851901"/>
              <a:gd name="connsiteY21322" fmla="*/ 3888739 h 6857997"/>
              <a:gd name="connsiteX21323" fmla="*/ 7336681 w 8851901"/>
              <a:gd name="connsiteY21323" fmla="*/ 3892311 h 6857997"/>
              <a:gd name="connsiteX21324" fmla="*/ 7337078 w 8851901"/>
              <a:gd name="connsiteY21324" fmla="*/ 3895882 h 6857997"/>
              <a:gd name="connsiteX21325" fmla="*/ 7337475 w 8851901"/>
              <a:gd name="connsiteY21325" fmla="*/ 3899454 h 6857997"/>
              <a:gd name="connsiteX21326" fmla="*/ 7338666 w 8851901"/>
              <a:gd name="connsiteY21326" fmla="*/ 3902232 h 6857997"/>
              <a:gd name="connsiteX21327" fmla="*/ 7340650 w 8851901"/>
              <a:gd name="connsiteY21327" fmla="*/ 3904613 h 6857997"/>
              <a:gd name="connsiteX21328" fmla="*/ 7342634 w 8851901"/>
              <a:gd name="connsiteY21328" fmla="*/ 3906597 h 6857997"/>
              <a:gd name="connsiteX21329" fmla="*/ 7345412 w 8851901"/>
              <a:gd name="connsiteY21329" fmla="*/ 3908185 h 6857997"/>
              <a:gd name="connsiteX21330" fmla="*/ 7342634 w 8851901"/>
              <a:gd name="connsiteY21330" fmla="*/ 3906994 h 6857997"/>
              <a:gd name="connsiteX21331" fmla="*/ 7339856 w 8851901"/>
              <a:gd name="connsiteY21331" fmla="*/ 3906994 h 6857997"/>
              <a:gd name="connsiteX21332" fmla="*/ 7337475 w 8851901"/>
              <a:gd name="connsiteY21332" fmla="*/ 3906994 h 6857997"/>
              <a:gd name="connsiteX21333" fmla="*/ 7335491 w 8851901"/>
              <a:gd name="connsiteY21333" fmla="*/ 3906994 h 6857997"/>
              <a:gd name="connsiteX21334" fmla="*/ 7332316 w 8851901"/>
              <a:gd name="connsiteY21334" fmla="*/ 3908582 h 6857997"/>
              <a:gd name="connsiteX21335" fmla="*/ 7329141 w 8851901"/>
              <a:gd name="connsiteY21335" fmla="*/ 3910169 h 6857997"/>
              <a:gd name="connsiteX21336" fmla="*/ 7325967 w 8851901"/>
              <a:gd name="connsiteY21336" fmla="*/ 3911359 h 6857997"/>
              <a:gd name="connsiteX21337" fmla="*/ 7322395 w 8851901"/>
              <a:gd name="connsiteY21337" fmla="*/ 3912550 h 6857997"/>
              <a:gd name="connsiteX21338" fmla="*/ 7320411 w 8851901"/>
              <a:gd name="connsiteY21338" fmla="*/ 3912947 h 6857997"/>
              <a:gd name="connsiteX21339" fmla="*/ 7318427 w 8851901"/>
              <a:gd name="connsiteY21339" fmla="*/ 3912947 h 6857997"/>
              <a:gd name="connsiteX21340" fmla="*/ 7315649 w 8851901"/>
              <a:gd name="connsiteY21340" fmla="*/ 3912550 h 6857997"/>
              <a:gd name="connsiteX21341" fmla="*/ 7312871 w 8851901"/>
              <a:gd name="connsiteY21341" fmla="*/ 3911756 h 6857997"/>
              <a:gd name="connsiteX21342" fmla="*/ 7311680 w 8851901"/>
              <a:gd name="connsiteY21342" fmla="*/ 3908185 h 6857997"/>
              <a:gd name="connsiteX21343" fmla="*/ 7311680 w 8851901"/>
              <a:gd name="connsiteY21343" fmla="*/ 3905010 h 6857997"/>
              <a:gd name="connsiteX21344" fmla="*/ 7312077 w 8851901"/>
              <a:gd name="connsiteY21344" fmla="*/ 3902629 h 6857997"/>
              <a:gd name="connsiteX21345" fmla="*/ 7313664 w 8851901"/>
              <a:gd name="connsiteY21345" fmla="*/ 3900645 h 6857997"/>
              <a:gd name="connsiteX21346" fmla="*/ 7315252 w 8851901"/>
              <a:gd name="connsiteY21346" fmla="*/ 3899454 h 6857997"/>
              <a:gd name="connsiteX21347" fmla="*/ 7317236 w 8851901"/>
              <a:gd name="connsiteY21347" fmla="*/ 3897867 h 6857997"/>
              <a:gd name="connsiteX21348" fmla="*/ 7321998 w 8851901"/>
              <a:gd name="connsiteY21348" fmla="*/ 3895882 h 6857997"/>
              <a:gd name="connsiteX21349" fmla="*/ 7326363 w 8851901"/>
              <a:gd name="connsiteY21349" fmla="*/ 3894295 h 6857997"/>
              <a:gd name="connsiteX21350" fmla="*/ 7328348 w 8851901"/>
              <a:gd name="connsiteY21350" fmla="*/ 3893104 h 6857997"/>
              <a:gd name="connsiteX21351" fmla="*/ 7330332 w 8851901"/>
              <a:gd name="connsiteY21351" fmla="*/ 3891517 h 6857997"/>
              <a:gd name="connsiteX21352" fmla="*/ 7331126 w 8851901"/>
              <a:gd name="connsiteY21352" fmla="*/ 3889533 h 6857997"/>
              <a:gd name="connsiteX21353" fmla="*/ 7332316 w 8851901"/>
              <a:gd name="connsiteY21353" fmla="*/ 3887152 h 6857997"/>
              <a:gd name="connsiteX21354" fmla="*/ 7331919 w 8851901"/>
              <a:gd name="connsiteY21354" fmla="*/ 3883977 h 6857997"/>
              <a:gd name="connsiteX21355" fmla="*/ 7331126 w 8851901"/>
              <a:gd name="connsiteY21355" fmla="*/ 3880405 h 6857997"/>
              <a:gd name="connsiteX21356" fmla="*/ 7322395 w 8851901"/>
              <a:gd name="connsiteY21356" fmla="*/ 3883183 h 6857997"/>
              <a:gd name="connsiteX21357" fmla="*/ 7315649 w 8851901"/>
              <a:gd name="connsiteY21357" fmla="*/ 3885564 h 6857997"/>
              <a:gd name="connsiteX21358" fmla="*/ 7309696 w 8851901"/>
              <a:gd name="connsiteY21358" fmla="*/ 3887945 h 6857997"/>
              <a:gd name="connsiteX21359" fmla="*/ 7304537 w 8851901"/>
              <a:gd name="connsiteY21359" fmla="*/ 3889930 h 6857997"/>
              <a:gd name="connsiteX21360" fmla="*/ 7298584 w 8851901"/>
              <a:gd name="connsiteY21360" fmla="*/ 3891517 h 6857997"/>
              <a:gd name="connsiteX21361" fmla="*/ 7295807 w 8851901"/>
              <a:gd name="connsiteY21361" fmla="*/ 3891517 h 6857997"/>
              <a:gd name="connsiteX21362" fmla="*/ 7291838 w 8851901"/>
              <a:gd name="connsiteY21362" fmla="*/ 3891517 h 6857997"/>
              <a:gd name="connsiteX21363" fmla="*/ 7282711 w 8851901"/>
              <a:gd name="connsiteY21363" fmla="*/ 3890326 h 6857997"/>
              <a:gd name="connsiteX21364" fmla="*/ 7270805 w 8851901"/>
              <a:gd name="connsiteY21364" fmla="*/ 3887945 h 6857997"/>
              <a:gd name="connsiteX21365" fmla="*/ 7270805 w 8851901"/>
              <a:gd name="connsiteY21365" fmla="*/ 3893501 h 6857997"/>
              <a:gd name="connsiteX21366" fmla="*/ 7270409 w 8851901"/>
              <a:gd name="connsiteY21366" fmla="*/ 3897470 h 6857997"/>
              <a:gd name="connsiteX21367" fmla="*/ 7268821 w 8851901"/>
              <a:gd name="connsiteY21367" fmla="*/ 3900645 h 6857997"/>
              <a:gd name="connsiteX21368" fmla="*/ 7267234 w 8851901"/>
              <a:gd name="connsiteY21368" fmla="*/ 3904216 h 6857997"/>
              <a:gd name="connsiteX21369" fmla="*/ 7270805 w 8851901"/>
              <a:gd name="connsiteY21369" fmla="*/ 3906994 h 6857997"/>
              <a:gd name="connsiteX21370" fmla="*/ 7273583 w 8851901"/>
              <a:gd name="connsiteY21370" fmla="*/ 3908185 h 6857997"/>
              <a:gd name="connsiteX21371" fmla="*/ 7275567 w 8851901"/>
              <a:gd name="connsiteY21371" fmla="*/ 3908582 h 6857997"/>
              <a:gd name="connsiteX21372" fmla="*/ 7277155 w 8851901"/>
              <a:gd name="connsiteY21372" fmla="*/ 3908185 h 6857997"/>
              <a:gd name="connsiteX21373" fmla="*/ 7279139 w 8851901"/>
              <a:gd name="connsiteY21373" fmla="*/ 3906994 h 6857997"/>
              <a:gd name="connsiteX21374" fmla="*/ 7281123 w 8851901"/>
              <a:gd name="connsiteY21374" fmla="*/ 3906200 h 6857997"/>
              <a:gd name="connsiteX21375" fmla="*/ 7284298 w 8851901"/>
              <a:gd name="connsiteY21375" fmla="*/ 3905010 h 6857997"/>
              <a:gd name="connsiteX21376" fmla="*/ 7289457 w 8851901"/>
              <a:gd name="connsiteY21376" fmla="*/ 3905010 h 6857997"/>
              <a:gd name="connsiteX21377" fmla="*/ 7289854 w 8851901"/>
              <a:gd name="connsiteY21377" fmla="*/ 3908582 h 6857997"/>
              <a:gd name="connsiteX21378" fmla="*/ 7290648 w 8851901"/>
              <a:gd name="connsiteY21378" fmla="*/ 3911359 h 6857997"/>
              <a:gd name="connsiteX21379" fmla="*/ 7292235 w 8851901"/>
              <a:gd name="connsiteY21379" fmla="*/ 3913741 h 6857997"/>
              <a:gd name="connsiteX21380" fmla="*/ 7293822 w 8851901"/>
              <a:gd name="connsiteY21380" fmla="*/ 3916122 h 6857997"/>
              <a:gd name="connsiteX21381" fmla="*/ 7295807 w 8851901"/>
              <a:gd name="connsiteY21381" fmla="*/ 3918106 h 6857997"/>
              <a:gd name="connsiteX21382" fmla="*/ 7297791 w 8851901"/>
              <a:gd name="connsiteY21382" fmla="*/ 3919693 h 6857997"/>
              <a:gd name="connsiteX21383" fmla="*/ 7300172 w 8851901"/>
              <a:gd name="connsiteY21383" fmla="*/ 3921281 h 6857997"/>
              <a:gd name="connsiteX21384" fmla="*/ 7302553 w 8851901"/>
              <a:gd name="connsiteY21384" fmla="*/ 3922074 h 6857997"/>
              <a:gd name="connsiteX21385" fmla="*/ 7302950 w 8851901"/>
              <a:gd name="connsiteY21385" fmla="*/ 3925646 h 6857997"/>
              <a:gd name="connsiteX21386" fmla="*/ 7302950 w 8851901"/>
              <a:gd name="connsiteY21386" fmla="*/ 3928424 h 6857997"/>
              <a:gd name="connsiteX21387" fmla="*/ 7302553 w 8851901"/>
              <a:gd name="connsiteY21387" fmla="*/ 3931599 h 6857997"/>
              <a:gd name="connsiteX21388" fmla="*/ 7302156 w 8851901"/>
              <a:gd name="connsiteY21388" fmla="*/ 3933980 h 6857997"/>
              <a:gd name="connsiteX21389" fmla="*/ 7300965 w 8851901"/>
              <a:gd name="connsiteY21389" fmla="*/ 3935964 h 6857997"/>
              <a:gd name="connsiteX21390" fmla="*/ 7300172 w 8851901"/>
              <a:gd name="connsiteY21390" fmla="*/ 3937948 h 6857997"/>
              <a:gd name="connsiteX21391" fmla="*/ 7296997 w 8851901"/>
              <a:gd name="connsiteY21391" fmla="*/ 3941123 h 6857997"/>
              <a:gd name="connsiteX21392" fmla="*/ 7294219 w 8851901"/>
              <a:gd name="connsiteY21392" fmla="*/ 3945092 h 6857997"/>
              <a:gd name="connsiteX21393" fmla="*/ 7291838 w 8851901"/>
              <a:gd name="connsiteY21393" fmla="*/ 3949060 h 6857997"/>
              <a:gd name="connsiteX21394" fmla="*/ 7290648 w 8851901"/>
              <a:gd name="connsiteY21394" fmla="*/ 3951045 h 6857997"/>
              <a:gd name="connsiteX21395" fmla="*/ 7290251 w 8851901"/>
              <a:gd name="connsiteY21395" fmla="*/ 3953426 h 6857997"/>
              <a:gd name="connsiteX21396" fmla="*/ 7290251 w 8851901"/>
              <a:gd name="connsiteY21396" fmla="*/ 3956204 h 6857997"/>
              <a:gd name="connsiteX21397" fmla="*/ 7290251 w 8851901"/>
              <a:gd name="connsiteY21397" fmla="*/ 3959775 h 6857997"/>
              <a:gd name="connsiteX21398" fmla="*/ 7293822 w 8851901"/>
              <a:gd name="connsiteY21398" fmla="*/ 3960966 h 6857997"/>
              <a:gd name="connsiteX21399" fmla="*/ 7296997 w 8851901"/>
              <a:gd name="connsiteY21399" fmla="*/ 3961760 h 6857997"/>
              <a:gd name="connsiteX21400" fmla="*/ 7299775 w 8851901"/>
              <a:gd name="connsiteY21400" fmla="*/ 3960966 h 6857997"/>
              <a:gd name="connsiteX21401" fmla="*/ 7302553 w 8851901"/>
              <a:gd name="connsiteY21401" fmla="*/ 3960569 h 6857997"/>
              <a:gd name="connsiteX21402" fmla="*/ 7304537 w 8851901"/>
              <a:gd name="connsiteY21402" fmla="*/ 3959378 h 6857997"/>
              <a:gd name="connsiteX21403" fmla="*/ 7306521 w 8851901"/>
              <a:gd name="connsiteY21403" fmla="*/ 3957791 h 6857997"/>
              <a:gd name="connsiteX21404" fmla="*/ 7309696 w 8851901"/>
              <a:gd name="connsiteY21404" fmla="*/ 3954219 h 6857997"/>
              <a:gd name="connsiteX21405" fmla="*/ 7312871 w 8851901"/>
              <a:gd name="connsiteY21405" fmla="*/ 3951838 h 6857997"/>
              <a:gd name="connsiteX21406" fmla="*/ 7313664 w 8851901"/>
              <a:gd name="connsiteY21406" fmla="*/ 3951045 h 6857997"/>
              <a:gd name="connsiteX21407" fmla="*/ 7315252 w 8851901"/>
              <a:gd name="connsiteY21407" fmla="*/ 3951045 h 6857997"/>
              <a:gd name="connsiteX21408" fmla="*/ 7315649 w 8851901"/>
              <a:gd name="connsiteY21408" fmla="*/ 3951838 h 6857997"/>
              <a:gd name="connsiteX21409" fmla="*/ 7316442 w 8851901"/>
              <a:gd name="connsiteY21409" fmla="*/ 3953823 h 6857997"/>
              <a:gd name="connsiteX21410" fmla="*/ 7317633 w 8851901"/>
              <a:gd name="connsiteY21410" fmla="*/ 3956600 h 6857997"/>
              <a:gd name="connsiteX21411" fmla="*/ 7318030 w 8851901"/>
              <a:gd name="connsiteY21411" fmla="*/ 3960966 h 6857997"/>
              <a:gd name="connsiteX21412" fmla="*/ 7305331 w 8851901"/>
              <a:gd name="connsiteY21412" fmla="*/ 3972475 h 6857997"/>
              <a:gd name="connsiteX21413" fmla="*/ 7297791 w 8851901"/>
              <a:gd name="connsiteY21413" fmla="*/ 3978824 h 6857997"/>
              <a:gd name="connsiteX21414" fmla="*/ 7289854 w 8851901"/>
              <a:gd name="connsiteY21414" fmla="*/ 3985174 h 6857997"/>
              <a:gd name="connsiteX21415" fmla="*/ 7281917 w 8851901"/>
              <a:gd name="connsiteY21415" fmla="*/ 3990333 h 6857997"/>
              <a:gd name="connsiteX21416" fmla="*/ 7277949 w 8851901"/>
              <a:gd name="connsiteY21416" fmla="*/ 3992317 h 6857997"/>
              <a:gd name="connsiteX21417" fmla="*/ 7274774 w 8851901"/>
              <a:gd name="connsiteY21417" fmla="*/ 3994301 h 6857997"/>
              <a:gd name="connsiteX21418" fmla="*/ 7270805 w 8851901"/>
              <a:gd name="connsiteY21418" fmla="*/ 3995889 h 6857997"/>
              <a:gd name="connsiteX21419" fmla="*/ 7267234 w 8851901"/>
              <a:gd name="connsiteY21419" fmla="*/ 3996286 h 6857997"/>
              <a:gd name="connsiteX21420" fmla="*/ 7264059 w 8851901"/>
              <a:gd name="connsiteY21420" fmla="*/ 3996682 h 6857997"/>
              <a:gd name="connsiteX21421" fmla="*/ 7261281 w 8851901"/>
              <a:gd name="connsiteY21421" fmla="*/ 3996286 h 6857997"/>
              <a:gd name="connsiteX21422" fmla="*/ 7262868 w 8851901"/>
              <a:gd name="connsiteY21422" fmla="*/ 3995889 h 6857997"/>
              <a:gd name="connsiteX21423" fmla="*/ 7264853 w 8851901"/>
              <a:gd name="connsiteY21423" fmla="*/ 3995095 h 6857997"/>
              <a:gd name="connsiteX21424" fmla="*/ 7266440 w 8851901"/>
              <a:gd name="connsiteY21424" fmla="*/ 3994698 h 6857997"/>
              <a:gd name="connsiteX21425" fmla="*/ 7268027 w 8851901"/>
              <a:gd name="connsiteY21425" fmla="*/ 3993904 h 6857997"/>
              <a:gd name="connsiteX21426" fmla="*/ 7268821 w 8851901"/>
              <a:gd name="connsiteY21426" fmla="*/ 3992317 h 6857997"/>
              <a:gd name="connsiteX21427" fmla="*/ 7270012 w 8851901"/>
              <a:gd name="connsiteY21427" fmla="*/ 3991523 h 6857997"/>
              <a:gd name="connsiteX21428" fmla="*/ 7270805 w 8851901"/>
              <a:gd name="connsiteY21428" fmla="*/ 3987952 h 6857997"/>
              <a:gd name="connsiteX21429" fmla="*/ 7270805 w 8851901"/>
              <a:gd name="connsiteY21429" fmla="*/ 3983586 h 6857997"/>
              <a:gd name="connsiteX21430" fmla="*/ 7270805 w 8851901"/>
              <a:gd name="connsiteY21430" fmla="*/ 3979221 h 6857997"/>
              <a:gd name="connsiteX21431" fmla="*/ 7269218 w 8851901"/>
              <a:gd name="connsiteY21431" fmla="*/ 3969300 h 6857997"/>
              <a:gd name="connsiteX21432" fmla="*/ 7262868 w 8851901"/>
              <a:gd name="connsiteY21432" fmla="*/ 3970490 h 6857997"/>
              <a:gd name="connsiteX21433" fmla="*/ 7257313 w 8851901"/>
              <a:gd name="connsiteY21433" fmla="*/ 3971681 h 6857997"/>
              <a:gd name="connsiteX21434" fmla="*/ 7252154 w 8851901"/>
              <a:gd name="connsiteY21434" fmla="*/ 3974856 h 6857997"/>
              <a:gd name="connsiteX21435" fmla="*/ 7247392 w 8851901"/>
              <a:gd name="connsiteY21435" fmla="*/ 3977634 h 6857997"/>
              <a:gd name="connsiteX21436" fmla="*/ 7243026 w 8851901"/>
              <a:gd name="connsiteY21436" fmla="*/ 3981602 h 6857997"/>
              <a:gd name="connsiteX21437" fmla="*/ 7239058 w 8851901"/>
              <a:gd name="connsiteY21437" fmla="*/ 3985571 h 6857997"/>
              <a:gd name="connsiteX21438" fmla="*/ 7232312 w 8851901"/>
              <a:gd name="connsiteY21438" fmla="*/ 3994301 h 6857997"/>
              <a:gd name="connsiteX21439" fmla="*/ 7225565 w 8851901"/>
              <a:gd name="connsiteY21439" fmla="*/ 4002635 h 6857997"/>
              <a:gd name="connsiteX21440" fmla="*/ 7221994 w 8851901"/>
              <a:gd name="connsiteY21440" fmla="*/ 4005810 h 6857997"/>
              <a:gd name="connsiteX21441" fmla="*/ 7218819 w 8851901"/>
              <a:gd name="connsiteY21441" fmla="*/ 4009382 h 6857997"/>
              <a:gd name="connsiteX21442" fmla="*/ 7214850 w 8851901"/>
              <a:gd name="connsiteY21442" fmla="*/ 4011763 h 6857997"/>
              <a:gd name="connsiteX21443" fmla="*/ 7210882 w 8851901"/>
              <a:gd name="connsiteY21443" fmla="*/ 4013350 h 6857997"/>
              <a:gd name="connsiteX21444" fmla="*/ 7206914 w 8851901"/>
              <a:gd name="connsiteY21444" fmla="*/ 4014144 h 6857997"/>
              <a:gd name="connsiteX21445" fmla="*/ 7202151 w 8851901"/>
              <a:gd name="connsiteY21445" fmla="*/ 4013747 h 6857997"/>
              <a:gd name="connsiteX21446" fmla="*/ 7202548 w 8851901"/>
              <a:gd name="connsiteY21446" fmla="*/ 4017319 h 6857997"/>
              <a:gd name="connsiteX21447" fmla="*/ 7203739 w 8851901"/>
              <a:gd name="connsiteY21447" fmla="*/ 4020097 h 6857997"/>
              <a:gd name="connsiteX21448" fmla="*/ 7204929 w 8851901"/>
              <a:gd name="connsiteY21448" fmla="*/ 4022081 h 6857997"/>
              <a:gd name="connsiteX21449" fmla="*/ 7206914 w 8851901"/>
              <a:gd name="connsiteY21449" fmla="*/ 4024065 h 6857997"/>
              <a:gd name="connsiteX21450" fmla="*/ 7209295 w 8851901"/>
              <a:gd name="connsiteY21450" fmla="*/ 4025653 h 6857997"/>
              <a:gd name="connsiteX21451" fmla="*/ 7212469 w 8851901"/>
              <a:gd name="connsiteY21451" fmla="*/ 4026049 h 6857997"/>
              <a:gd name="connsiteX21452" fmla="*/ 7216438 w 8851901"/>
              <a:gd name="connsiteY21452" fmla="*/ 4026446 h 6857997"/>
              <a:gd name="connsiteX21453" fmla="*/ 7220009 w 8851901"/>
              <a:gd name="connsiteY21453" fmla="*/ 4026049 h 6857997"/>
              <a:gd name="connsiteX21454" fmla="*/ 7220803 w 8851901"/>
              <a:gd name="connsiteY21454" fmla="*/ 4030018 h 6857997"/>
              <a:gd name="connsiteX21455" fmla="*/ 7221200 w 8851901"/>
              <a:gd name="connsiteY21455" fmla="*/ 4033590 h 6857997"/>
              <a:gd name="connsiteX21456" fmla="*/ 7221200 w 8851901"/>
              <a:gd name="connsiteY21456" fmla="*/ 4036764 h 6857997"/>
              <a:gd name="connsiteX21457" fmla="*/ 7221200 w 8851901"/>
              <a:gd name="connsiteY21457" fmla="*/ 4039542 h 6857997"/>
              <a:gd name="connsiteX21458" fmla="*/ 7220803 w 8851901"/>
              <a:gd name="connsiteY21458" fmla="*/ 4042717 h 6857997"/>
              <a:gd name="connsiteX21459" fmla="*/ 7220009 w 8851901"/>
              <a:gd name="connsiteY21459" fmla="*/ 4045098 h 6857997"/>
              <a:gd name="connsiteX21460" fmla="*/ 7218025 w 8851901"/>
              <a:gd name="connsiteY21460" fmla="*/ 4049464 h 6857997"/>
              <a:gd name="connsiteX21461" fmla="*/ 7215247 w 8851901"/>
              <a:gd name="connsiteY21461" fmla="*/ 4052638 h 6857997"/>
              <a:gd name="connsiteX21462" fmla="*/ 7212469 w 8851901"/>
              <a:gd name="connsiteY21462" fmla="*/ 4056210 h 6857997"/>
              <a:gd name="connsiteX21463" fmla="*/ 7206517 w 8851901"/>
              <a:gd name="connsiteY21463" fmla="*/ 4062957 h 6857997"/>
              <a:gd name="connsiteX21464" fmla="*/ 7198580 w 8851901"/>
              <a:gd name="connsiteY21464" fmla="*/ 4062560 h 6857997"/>
              <a:gd name="connsiteX21465" fmla="*/ 7191833 w 8851901"/>
              <a:gd name="connsiteY21465" fmla="*/ 4062957 h 6857997"/>
              <a:gd name="connsiteX21466" fmla="*/ 7185484 w 8851901"/>
              <a:gd name="connsiteY21466" fmla="*/ 4064544 h 6857997"/>
              <a:gd name="connsiteX21467" fmla="*/ 7179531 w 8851901"/>
              <a:gd name="connsiteY21467" fmla="*/ 4066925 h 6857997"/>
              <a:gd name="connsiteX21468" fmla="*/ 7173976 w 8851901"/>
              <a:gd name="connsiteY21468" fmla="*/ 4069703 h 6857997"/>
              <a:gd name="connsiteX21469" fmla="*/ 7168817 w 8851901"/>
              <a:gd name="connsiteY21469" fmla="*/ 4073275 h 6857997"/>
              <a:gd name="connsiteX21470" fmla="*/ 7164054 w 8851901"/>
              <a:gd name="connsiteY21470" fmla="*/ 4077640 h 6857997"/>
              <a:gd name="connsiteX21471" fmla="*/ 7159689 w 8851901"/>
              <a:gd name="connsiteY21471" fmla="*/ 4082402 h 6857997"/>
              <a:gd name="connsiteX21472" fmla="*/ 7155324 w 8851901"/>
              <a:gd name="connsiteY21472" fmla="*/ 4087164 h 6857997"/>
              <a:gd name="connsiteX21473" fmla="*/ 7151355 w 8851901"/>
              <a:gd name="connsiteY21473" fmla="*/ 4093117 h 6857997"/>
              <a:gd name="connsiteX21474" fmla="*/ 7144212 w 8851901"/>
              <a:gd name="connsiteY21474" fmla="*/ 4105420 h 6857997"/>
              <a:gd name="connsiteX21475" fmla="*/ 7129132 w 8851901"/>
              <a:gd name="connsiteY21475" fmla="*/ 4132009 h 6857997"/>
              <a:gd name="connsiteX21476" fmla="*/ 7128735 w 8851901"/>
              <a:gd name="connsiteY21476" fmla="*/ 4130421 h 6857997"/>
              <a:gd name="connsiteX21477" fmla="*/ 7128735 w 8851901"/>
              <a:gd name="connsiteY21477" fmla="*/ 4128437 h 6857997"/>
              <a:gd name="connsiteX21478" fmla="*/ 7128735 w 8851901"/>
              <a:gd name="connsiteY21478" fmla="*/ 4126453 h 6857997"/>
              <a:gd name="connsiteX21479" fmla="*/ 7129529 w 8851901"/>
              <a:gd name="connsiteY21479" fmla="*/ 4124468 h 6857997"/>
              <a:gd name="connsiteX21480" fmla="*/ 7131116 w 8851901"/>
              <a:gd name="connsiteY21480" fmla="*/ 4120500 h 6857997"/>
              <a:gd name="connsiteX21481" fmla="*/ 7133101 w 8851901"/>
              <a:gd name="connsiteY21481" fmla="*/ 4116928 h 6857997"/>
              <a:gd name="connsiteX21482" fmla="*/ 7133894 w 8851901"/>
              <a:gd name="connsiteY21482" fmla="*/ 4113753 h 6857997"/>
              <a:gd name="connsiteX21483" fmla="*/ 7133894 w 8851901"/>
              <a:gd name="connsiteY21483" fmla="*/ 4111769 h 6857997"/>
              <a:gd name="connsiteX21484" fmla="*/ 7133894 w 8851901"/>
              <a:gd name="connsiteY21484" fmla="*/ 4110182 h 6857997"/>
              <a:gd name="connsiteX21485" fmla="*/ 7133101 w 8851901"/>
              <a:gd name="connsiteY21485" fmla="*/ 4108991 h 6857997"/>
              <a:gd name="connsiteX21486" fmla="*/ 7131513 w 8851901"/>
              <a:gd name="connsiteY21486" fmla="*/ 4107404 h 6857997"/>
              <a:gd name="connsiteX21487" fmla="*/ 7129529 w 8851901"/>
              <a:gd name="connsiteY21487" fmla="*/ 4105816 h 6857997"/>
              <a:gd name="connsiteX21488" fmla="*/ 7127148 w 8851901"/>
              <a:gd name="connsiteY21488" fmla="*/ 4105023 h 6857997"/>
              <a:gd name="connsiteX21489" fmla="*/ 7123180 w 8851901"/>
              <a:gd name="connsiteY21489" fmla="*/ 4104229 h 6857997"/>
              <a:gd name="connsiteX21490" fmla="*/ 7119608 w 8851901"/>
              <a:gd name="connsiteY21490" fmla="*/ 4105420 h 6857997"/>
              <a:gd name="connsiteX21491" fmla="*/ 7117227 w 8851901"/>
              <a:gd name="connsiteY21491" fmla="*/ 4106213 h 6857997"/>
              <a:gd name="connsiteX21492" fmla="*/ 7115243 w 8851901"/>
              <a:gd name="connsiteY21492" fmla="*/ 4108197 h 6857997"/>
              <a:gd name="connsiteX21493" fmla="*/ 7114052 w 8851901"/>
              <a:gd name="connsiteY21493" fmla="*/ 4110579 h 6857997"/>
              <a:gd name="connsiteX21494" fmla="*/ 7112862 w 8851901"/>
              <a:gd name="connsiteY21494" fmla="*/ 4113753 h 6857997"/>
              <a:gd name="connsiteX21495" fmla="*/ 7112068 w 8851901"/>
              <a:gd name="connsiteY21495" fmla="*/ 4119706 h 6857997"/>
              <a:gd name="connsiteX21496" fmla="*/ 7110481 w 8851901"/>
              <a:gd name="connsiteY21496" fmla="*/ 4126453 h 6857997"/>
              <a:gd name="connsiteX21497" fmla="*/ 7108893 w 8851901"/>
              <a:gd name="connsiteY21497" fmla="*/ 4132802 h 6857997"/>
              <a:gd name="connsiteX21498" fmla="*/ 7108100 w 8851901"/>
              <a:gd name="connsiteY21498" fmla="*/ 4135183 h 6857997"/>
              <a:gd name="connsiteX21499" fmla="*/ 7106512 w 8851901"/>
              <a:gd name="connsiteY21499" fmla="*/ 4137564 h 6857997"/>
              <a:gd name="connsiteX21500" fmla="*/ 7104528 w 8851901"/>
              <a:gd name="connsiteY21500" fmla="*/ 4139152 h 6857997"/>
              <a:gd name="connsiteX21501" fmla="*/ 7101750 w 8851901"/>
              <a:gd name="connsiteY21501" fmla="*/ 4140342 h 6857997"/>
              <a:gd name="connsiteX21502" fmla="*/ 7099766 w 8851901"/>
              <a:gd name="connsiteY21502" fmla="*/ 4137564 h 6857997"/>
              <a:gd name="connsiteX21503" fmla="*/ 7098972 w 8851901"/>
              <a:gd name="connsiteY21503" fmla="*/ 4134787 h 6857997"/>
              <a:gd name="connsiteX21504" fmla="*/ 7096591 w 8851901"/>
              <a:gd name="connsiteY21504" fmla="*/ 4128437 h 6857997"/>
              <a:gd name="connsiteX21505" fmla="*/ 7095004 w 8851901"/>
              <a:gd name="connsiteY21505" fmla="*/ 4125262 h 6857997"/>
              <a:gd name="connsiteX21506" fmla="*/ 7093813 w 8851901"/>
              <a:gd name="connsiteY21506" fmla="*/ 4124468 h 6857997"/>
              <a:gd name="connsiteX21507" fmla="*/ 7092623 w 8851901"/>
              <a:gd name="connsiteY21507" fmla="*/ 4123278 h 6857997"/>
              <a:gd name="connsiteX21508" fmla="*/ 7091035 w 8851901"/>
              <a:gd name="connsiteY21508" fmla="*/ 4122484 h 6857997"/>
              <a:gd name="connsiteX21509" fmla="*/ 7089051 w 8851901"/>
              <a:gd name="connsiteY21509" fmla="*/ 4122087 h 6857997"/>
              <a:gd name="connsiteX21510" fmla="*/ 7087067 w 8851901"/>
              <a:gd name="connsiteY21510" fmla="*/ 4122087 h 6857997"/>
              <a:gd name="connsiteX21511" fmla="*/ 7084289 w 8851901"/>
              <a:gd name="connsiteY21511" fmla="*/ 4122087 h 6857997"/>
              <a:gd name="connsiteX21512" fmla="*/ 7085479 w 8851901"/>
              <a:gd name="connsiteY21512" fmla="*/ 4143517 h 6857997"/>
              <a:gd name="connsiteX21513" fmla="*/ 7082305 w 8851901"/>
              <a:gd name="connsiteY21513" fmla="*/ 4143517 h 6857997"/>
              <a:gd name="connsiteX21514" fmla="*/ 7079527 w 8851901"/>
              <a:gd name="connsiteY21514" fmla="*/ 4143517 h 6857997"/>
              <a:gd name="connsiteX21515" fmla="*/ 7076352 w 8851901"/>
              <a:gd name="connsiteY21515" fmla="*/ 4143914 h 6857997"/>
              <a:gd name="connsiteX21516" fmla="*/ 7073971 w 8851901"/>
              <a:gd name="connsiteY21516" fmla="*/ 4144311 h 6857997"/>
              <a:gd name="connsiteX21517" fmla="*/ 7071987 w 8851901"/>
              <a:gd name="connsiteY21517" fmla="*/ 4145501 h 6857997"/>
              <a:gd name="connsiteX21518" fmla="*/ 7070003 w 8851901"/>
              <a:gd name="connsiteY21518" fmla="*/ 4146692 h 6857997"/>
              <a:gd name="connsiteX21519" fmla="*/ 7068812 w 8851901"/>
              <a:gd name="connsiteY21519" fmla="*/ 4148279 h 6857997"/>
              <a:gd name="connsiteX21520" fmla="*/ 7067225 w 8851901"/>
              <a:gd name="connsiteY21520" fmla="*/ 4149867 h 6857997"/>
              <a:gd name="connsiteX21521" fmla="*/ 7064844 w 8851901"/>
              <a:gd name="connsiteY21521" fmla="*/ 4154232 h 6857997"/>
              <a:gd name="connsiteX21522" fmla="*/ 7063256 w 8851901"/>
              <a:gd name="connsiteY21522" fmla="*/ 4158598 h 6857997"/>
              <a:gd name="connsiteX21523" fmla="*/ 7061669 w 8851901"/>
              <a:gd name="connsiteY21523" fmla="*/ 4163757 h 6857997"/>
              <a:gd name="connsiteX21524" fmla="*/ 7060875 w 8851901"/>
              <a:gd name="connsiteY21524" fmla="*/ 4169313 h 6857997"/>
              <a:gd name="connsiteX21525" fmla="*/ 7059685 w 8851901"/>
              <a:gd name="connsiteY21525" fmla="*/ 4180821 h 6857997"/>
              <a:gd name="connsiteX21526" fmla="*/ 7059288 w 8851901"/>
              <a:gd name="connsiteY21526" fmla="*/ 4186774 h 6857997"/>
              <a:gd name="connsiteX21527" fmla="*/ 7058494 w 8851901"/>
              <a:gd name="connsiteY21527" fmla="*/ 4192727 h 6857997"/>
              <a:gd name="connsiteX21528" fmla="*/ 7057304 w 8851901"/>
              <a:gd name="connsiteY21528" fmla="*/ 4197886 h 6857997"/>
              <a:gd name="connsiteX21529" fmla="*/ 7055319 w 8851901"/>
              <a:gd name="connsiteY21529" fmla="*/ 4202251 h 6857997"/>
              <a:gd name="connsiteX21530" fmla="*/ 7052938 w 8851901"/>
              <a:gd name="connsiteY21530" fmla="*/ 4206616 h 6857997"/>
              <a:gd name="connsiteX21531" fmla="*/ 7051748 w 8851901"/>
              <a:gd name="connsiteY21531" fmla="*/ 4208204 h 6857997"/>
              <a:gd name="connsiteX21532" fmla="*/ 7050160 w 8851901"/>
              <a:gd name="connsiteY21532" fmla="*/ 4209791 h 6857997"/>
              <a:gd name="connsiteX21533" fmla="*/ 7046192 w 8851901"/>
              <a:gd name="connsiteY21533" fmla="*/ 4208601 h 6857997"/>
              <a:gd name="connsiteX21534" fmla="*/ 7042223 w 8851901"/>
              <a:gd name="connsiteY21534" fmla="*/ 4208204 h 6857997"/>
              <a:gd name="connsiteX21535" fmla="*/ 7039049 w 8851901"/>
              <a:gd name="connsiteY21535" fmla="*/ 4208204 h 6857997"/>
              <a:gd name="connsiteX21536" fmla="*/ 7035477 w 8851901"/>
              <a:gd name="connsiteY21536" fmla="*/ 4208601 h 6857997"/>
              <a:gd name="connsiteX21537" fmla="*/ 7032699 w 8851901"/>
              <a:gd name="connsiteY21537" fmla="*/ 4209791 h 6857997"/>
              <a:gd name="connsiteX21538" fmla="*/ 7029524 w 8851901"/>
              <a:gd name="connsiteY21538" fmla="*/ 4210585 h 6857997"/>
              <a:gd name="connsiteX21539" fmla="*/ 7026747 w 8851901"/>
              <a:gd name="connsiteY21539" fmla="*/ 4211775 h 6857997"/>
              <a:gd name="connsiteX21540" fmla="*/ 7023969 w 8851901"/>
              <a:gd name="connsiteY21540" fmla="*/ 4213760 h 6857997"/>
              <a:gd name="connsiteX21541" fmla="*/ 7021984 w 8851901"/>
              <a:gd name="connsiteY21541" fmla="*/ 4214950 h 6857997"/>
              <a:gd name="connsiteX21542" fmla="*/ 7019603 w 8851901"/>
              <a:gd name="connsiteY21542" fmla="*/ 4217331 h 6857997"/>
              <a:gd name="connsiteX21543" fmla="*/ 7015635 w 8851901"/>
              <a:gd name="connsiteY21543" fmla="*/ 4221697 h 6857997"/>
              <a:gd name="connsiteX21544" fmla="*/ 7013254 w 8851901"/>
              <a:gd name="connsiteY21544" fmla="*/ 4227253 h 6857997"/>
              <a:gd name="connsiteX21545" fmla="*/ 7011270 w 8851901"/>
              <a:gd name="connsiteY21545" fmla="*/ 4233205 h 6857997"/>
              <a:gd name="connsiteX21546" fmla="*/ 7017619 w 8851901"/>
              <a:gd name="connsiteY21546" fmla="*/ 4239555 h 6857997"/>
              <a:gd name="connsiteX21547" fmla="*/ 7024366 w 8851901"/>
              <a:gd name="connsiteY21547" fmla="*/ 4245905 h 6857997"/>
              <a:gd name="connsiteX21548" fmla="*/ 7026350 w 8851901"/>
              <a:gd name="connsiteY21548" fmla="*/ 4241142 h 6857997"/>
              <a:gd name="connsiteX21549" fmla="*/ 7027143 w 8851901"/>
              <a:gd name="connsiteY21549" fmla="*/ 4239952 h 6857997"/>
              <a:gd name="connsiteX21550" fmla="*/ 7028334 w 8851901"/>
              <a:gd name="connsiteY21550" fmla="*/ 4239555 h 6857997"/>
              <a:gd name="connsiteX21551" fmla="*/ 7029524 w 8851901"/>
              <a:gd name="connsiteY21551" fmla="*/ 4239555 h 6857997"/>
              <a:gd name="connsiteX21552" fmla="*/ 7031112 w 8851901"/>
              <a:gd name="connsiteY21552" fmla="*/ 4240349 h 6857997"/>
              <a:gd name="connsiteX21553" fmla="*/ 7033096 w 8851901"/>
              <a:gd name="connsiteY21553" fmla="*/ 4242730 h 6857997"/>
              <a:gd name="connsiteX21554" fmla="*/ 7035080 w 8851901"/>
              <a:gd name="connsiteY21554" fmla="*/ 4246301 h 6857997"/>
              <a:gd name="connsiteX21555" fmla="*/ 7032699 w 8851901"/>
              <a:gd name="connsiteY21555" fmla="*/ 4246698 h 6857997"/>
              <a:gd name="connsiteX21556" fmla="*/ 7030715 w 8851901"/>
              <a:gd name="connsiteY21556" fmla="*/ 4247095 h 6857997"/>
              <a:gd name="connsiteX21557" fmla="*/ 7030318 w 8851901"/>
              <a:gd name="connsiteY21557" fmla="*/ 4248286 h 6857997"/>
              <a:gd name="connsiteX21558" fmla="*/ 7030318 w 8851901"/>
              <a:gd name="connsiteY21558" fmla="*/ 4248683 h 6857997"/>
              <a:gd name="connsiteX21559" fmla="*/ 7031112 w 8851901"/>
              <a:gd name="connsiteY21559" fmla="*/ 4249476 h 6857997"/>
              <a:gd name="connsiteX21560" fmla="*/ 7032699 w 8851901"/>
              <a:gd name="connsiteY21560" fmla="*/ 4250667 h 6857997"/>
              <a:gd name="connsiteX21561" fmla="*/ 7035874 w 8851901"/>
              <a:gd name="connsiteY21561" fmla="*/ 4252651 h 6857997"/>
              <a:gd name="connsiteX21562" fmla="*/ 7040239 w 8851901"/>
              <a:gd name="connsiteY21562" fmla="*/ 4254635 h 6857997"/>
              <a:gd name="connsiteX21563" fmla="*/ 7044208 w 8851901"/>
              <a:gd name="connsiteY21563" fmla="*/ 4257413 h 6857997"/>
              <a:gd name="connsiteX21564" fmla="*/ 7045795 w 8851901"/>
              <a:gd name="connsiteY21564" fmla="*/ 4259001 h 6857997"/>
              <a:gd name="connsiteX21565" fmla="*/ 7046589 w 8851901"/>
              <a:gd name="connsiteY21565" fmla="*/ 4260191 h 6857997"/>
              <a:gd name="connsiteX21566" fmla="*/ 7046589 w 8851901"/>
              <a:gd name="connsiteY21566" fmla="*/ 4262175 h 6857997"/>
              <a:gd name="connsiteX21567" fmla="*/ 7046589 w 8851901"/>
              <a:gd name="connsiteY21567" fmla="*/ 4264160 h 6857997"/>
              <a:gd name="connsiteX21568" fmla="*/ 7039446 w 8851901"/>
              <a:gd name="connsiteY21568" fmla="*/ 4264557 h 6857997"/>
              <a:gd name="connsiteX21569" fmla="*/ 7033096 w 8851901"/>
              <a:gd name="connsiteY21569" fmla="*/ 4265747 h 6857997"/>
              <a:gd name="connsiteX21570" fmla="*/ 7031906 w 8851901"/>
              <a:gd name="connsiteY21570" fmla="*/ 4267731 h 6857997"/>
              <a:gd name="connsiteX21571" fmla="*/ 7031112 w 8851901"/>
              <a:gd name="connsiteY21571" fmla="*/ 4269716 h 6857997"/>
              <a:gd name="connsiteX21572" fmla="*/ 7028334 w 8851901"/>
              <a:gd name="connsiteY21572" fmla="*/ 4266144 h 6857997"/>
              <a:gd name="connsiteX21573" fmla="*/ 7015635 w 8851901"/>
              <a:gd name="connsiteY21573" fmla="*/ 4268128 h 6857997"/>
              <a:gd name="connsiteX21574" fmla="*/ 7009285 w 8851901"/>
              <a:gd name="connsiteY21574" fmla="*/ 4268525 h 6857997"/>
              <a:gd name="connsiteX21575" fmla="*/ 7002936 w 8851901"/>
              <a:gd name="connsiteY21575" fmla="*/ 4268922 h 6857997"/>
              <a:gd name="connsiteX21576" fmla="*/ 7000952 w 8851901"/>
              <a:gd name="connsiteY21576" fmla="*/ 4257016 h 6857997"/>
              <a:gd name="connsiteX21577" fmla="*/ 7000555 w 8851901"/>
              <a:gd name="connsiteY21577" fmla="*/ 4249079 h 6857997"/>
              <a:gd name="connsiteX21578" fmla="*/ 7000952 w 8851901"/>
              <a:gd name="connsiteY21578" fmla="*/ 4243127 h 6857997"/>
              <a:gd name="connsiteX21579" fmla="*/ 7002539 w 8851901"/>
              <a:gd name="connsiteY21579" fmla="*/ 4237968 h 6857997"/>
              <a:gd name="connsiteX21580" fmla="*/ 7001349 w 8851901"/>
              <a:gd name="connsiteY21580" fmla="*/ 4235586 h 6857997"/>
              <a:gd name="connsiteX21581" fmla="*/ 7000952 w 8851901"/>
              <a:gd name="connsiteY21581" fmla="*/ 4232412 h 6857997"/>
              <a:gd name="connsiteX21582" fmla="*/ 7000952 w 8851901"/>
              <a:gd name="connsiteY21582" fmla="*/ 4230031 h 6857997"/>
              <a:gd name="connsiteX21583" fmla="*/ 7001349 w 8851901"/>
              <a:gd name="connsiteY21583" fmla="*/ 4227649 h 6857997"/>
              <a:gd name="connsiteX21584" fmla="*/ 6995396 w 8851901"/>
              <a:gd name="connsiteY21584" fmla="*/ 4229634 h 6857997"/>
              <a:gd name="connsiteX21585" fmla="*/ 6989840 w 8851901"/>
              <a:gd name="connsiteY21585" fmla="*/ 4232412 h 6857997"/>
              <a:gd name="connsiteX21586" fmla="*/ 6984284 w 8851901"/>
              <a:gd name="connsiteY21586" fmla="*/ 4235190 h 6857997"/>
              <a:gd name="connsiteX21587" fmla="*/ 6979125 w 8851901"/>
              <a:gd name="connsiteY21587" fmla="*/ 4238364 h 6857997"/>
              <a:gd name="connsiteX21588" fmla="*/ 6973966 w 8851901"/>
              <a:gd name="connsiteY21588" fmla="*/ 4241936 h 6857997"/>
              <a:gd name="connsiteX21589" fmla="*/ 6969601 w 8851901"/>
              <a:gd name="connsiteY21589" fmla="*/ 4245111 h 6857997"/>
              <a:gd name="connsiteX21590" fmla="*/ 6965236 w 8851901"/>
              <a:gd name="connsiteY21590" fmla="*/ 4249079 h 6857997"/>
              <a:gd name="connsiteX21591" fmla="*/ 6961267 w 8851901"/>
              <a:gd name="connsiteY21591" fmla="*/ 4253048 h 6857997"/>
              <a:gd name="connsiteX21592" fmla="*/ 6958093 w 8851901"/>
              <a:gd name="connsiteY21592" fmla="*/ 4257016 h 6857997"/>
              <a:gd name="connsiteX21593" fmla="*/ 6954918 w 8851901"/>
              <a:gd name="connsiteY21593" fmla="*/ 4261382 h 6857997"/>
              <a:gd name="connsiteX21594" fmla="*/ 6952140 w 8851901"/>
              <a:gd name="connsiteY21594" fmla="*/ 4265350 h 6857997"/>
              <a:gd name="connsiteX21595" fmla="*/ 6950156 w 8851901"/>
              <a:gd name="connsiteY21595" fmla="*/ 4269716 h 6857997"/>
              <a:gd name="connsiteX21596" fmla="*/ 6948568 w 8851901"/>
              <a:gd name="connsiteY21596" fmla="*/ 4274081 h 6857997"/>
              <a:gd name="connsiteX21597" fmla="*/ 6947775 w 8851901"/>
              <a:gd name="connsiteY21597" fmla="*/ 4278446 h 6857997"/>
              <a:gd name="connsiteX21598" fmla="*/ 6947378 w 8851901"/>
              <a:gd name="connsiteY21598" fmla="*/ 4282812 h 6857997"/>
              <a:gd name="connsiteX21599" fmla="*/ 6947775 w 8851901"/>
              <a:gd name="connsiteY21599" fmla="*/ 4287177 h 6857997"/>
              <a:gd name="connsiteX21600" fmla="*/ 6946981 w 8851901"/>
              <a:gd name="connsiteY21600" fmla="*/ 4285193 h 6857997"/>
              <a:gd name="connsiteX21601" fmla="*/ 6945790 w 8851901"/>
              <a:gd name="connsiteY21601" fmla="*/ 4283605 h 6857997"/>
              <a:gd name="connsiteX21602" fmla="*/ 6944203 w 8851901"/>
              <a:gd name="connsiteY21602" fmla="*/ 4282812 h 6857997"/>
              <a:gd name="connsiteX21603" fmla="*/ 6942616 w 8851901"/>
              <a:gd name="connsiteY21603" fmla="*/ 4282415 h 6857997"/>
              <a:gd name="connsiteX21604" fmla="*/ 6939838 w 8851901"/>
              <a:gd name="connsiteY21604" fmla="*/ 4281621 h 6857997"/>
              <a:gd name="connsiteX21605" fmla="*/ 6937457 w 8851901"/>
              <a:gd name="connsiteY21605" fmla="*/ 4281224 h 6857997"/>
              <a:gd name="connsiteX21606" fmla="*/ 6932298 w 8851901"/>
              <a:gd name="connsiteY21606" fmla="*/ 4281621 h 6857997"/>
              <a:gd name="connsiteX21607" fmla="*/ 6926742 w 8851901"/>
              <a:gd name="connsiteY21607" fmla="*/ 4282415 h 6857997"/>
              <a:gd name="connsiteX21608" fmla="*/ 6921583 w 8851901"/>
              <a:gd name="connsiteY21608" fmla="*/ 4283605 h 6857997"/>
              <a:gd name="connsiteX21609" fmla="*/ 6917615 w 8851901"/>
              <a:gd name="connsiteY21609" fmla="*/ 4285193 h 6857997"/>
              <a:gd name="connsiteX21610" fmla="*/ 6914837 w 8851901"/>
              <a:gd name="connsiteY21610" fmla="*/ 4286780 h 6857997"/>
              <a:gd name="connsiteX21611" fmla="*/ 6917615 w 8851901"/>
              <a:gd name="connsiteY21611" fmla="*/ 4291542 h 6857997"/>
              <a:gd name="connsiteX21612" fmla="*/ 6918408 w 8851901"/>
              <a:gd name="connsiteY21612" fmla="*/ 4295114 h 6857997"/>
              <a:gd name="connsiteX21613" fmla="*/ 6919202 w 8851901"/>
              <a:gd name="connsiteY21613" fmla="*/ 4298289 h 6857997"/>
              <a:gd name="connsiteX21614" fmla="*/ 6918011 w 8851901"/>
              <a:gd name="connsiteY21614" fmla="*/ 4300670 h 6857997"/>
              <a:gd name="connsiteX21615" fmla="*/ 6916027 w 8851901"/>
              <a:gd name="connsiteY21615" fmla="*/ 4302654 h 6857997"/>
              <a:gd name="connsiteX21616" fmla="*/ 6913646 w 8851901"/>
              <a:gd name="connsiteY21616" fmla="*/ 4304242 h 6857997"/>
              <a:gd name="connsiteX21617" fmla="*/ 6910075 w 8851901"/>
              <a:gd name="connsiteY21617" fmla="*/ 4305829 h 6857997"/>
              <a:gd name="connsiteX21618" fmla="*/ 6906900 w 8851901"/>
              <a:gd name="connsiteY21618" fmla="*/ 4306623 h 6857997"/>
              <a:gd name="connsiteX21619" fmla="*/ 6898963 w 8851901"/>
              <a:gd name="connsiteY21619" fmla="*/ 4308607 h 6857997"/>
              <a:gd name="connsiteX21620" fmla="*/ 6891820 w 8851901"/>
              <a:gd name="connsiteY21620" fmla="*/ 4310591 h 6857997"/>
              <a:gd name="connsiteX21621" fmla="*/ 6888248 w 8851901"/>
              <a:gd name="connsiteY21621" fmla="*/ 4312179 h 6857997"/>
              <a:gd name="connsiteX21622" fmla="*/ 6885867 w 8851901"/>
              <a:gd name="connsiteY21622" fmla="*/ 4313766 h 6857997"/>
              <a:gd name="connsiteX21623" fmla="*/ 6883486 w 8851901"/>
              <a:gd name="connsiteY21623" fmla="*/ 4316544 h 6857997"/>
              <a:gd name="connsiteX21624" fmla="*/ 6882296 w 8851901"/>
              <a:gd name="connsiteY21624" fmla="*/ 4319322 h 6857997"/>
              <a:gd name="connsiteX21625" fmla="*/ 6884280 w 8851901"/>
              <a:gd name="connsiteY21625" fmla="*/ 4322100 h 6857997"/>
              <a:gd name="connsiteX21626" fmla="*/ 6885867 w 8851901"/>
              <a:gd name="connsiteY21626" fmla="*/ 4327656 h 6857997"/>
              <a:gd name="connsiteX21627" fmla="*/ 6887454 w 8851901"/>
              <a:gd name="connsiteY21627" fmla="*/ 4333609 h 6857997"/>
              <a:gd name="connsiteX21628" fmla="*/ 6888248 w 8851901"/>
              <a:gd name="connsiteY21628" fmla="*/ 4340355 h 6857997"/>
              <a:gd name="connsiteX21629" fmla="*/ 6888645 w 8851901"/>
              <a:gd name="connsiteY21629" fmla="*/ 4346705 h 6857997"/>
              <a:gd name="connsiteX21630" fmla="*/ 6888248 w 8851901"/>
              <a:gd name="connsiteY21630" fmla="*/ 4349483 h 6857997"/>
              <a:gd name="connsiteX21631" fmla="*/ 6887851 w 8851901"/>
              <a:gd name="connsiteY21631" fmla="*/ 4351864 h 6857997"/>
              <a:gd name="connsiteX21632" fmla="*/ 6887058 w 8851901"/>
              <a:gd name="connsiteY21632" fmla="*/ 4354245 h 6857997"/>
              <a:gd name="connsiteX21633" fmla="*/ 6885867 w 8851901"/>
              <a:gd name="connsiteY21633" fmla="*/ 4355832 h 6857997"/>
              <a:gd name="connsiteX21634" fmla="*/ 6883883 w 8851901"/>
              <a:gd name="connsiteY21634" fmla="*/ 4357420 h 6857997"/>
              <a:gd name="connsiteX21635" fmla="*/ 6881899 w 8851901"/>
              <a:gd name="connsiteY21635" fmla="*/ 4357817 h 6857997"/>
              <a:gd name="connsiteX21636" fmla="*/ 6877137 w 8851901"/>
              <a:gd name="connsiteY21636" fmla="*/ 4349483 h 6857997"/>
              <a:gd name="connsiteX21637" fmla="*/ 6874756 w 8851901"/>
              <a:gd name="connsiteY21637" fmla="*/ 4345514 h 6857997"/>
              <a:gd name="connsiteX21638" fmla="*/ 6872374 w 8851901"/>
              <a:gd name="connsiteY21638" fmla="*/ 4341546 h 6857997"/>
              <a:gd name="connsiteX21639" fmla="*/ 6868803 w 8851901"/>
              <a:gd name="connsiteY21639" fmla="*/ 4337974 h 6857997"/>
              <a:gd name="connsiteX21640" fmla="*/ 6864834 w 8851901"/>
              <a:gd name="connsiteY21640" fmla="*/ 4334799 h 6857997"/>
              <a:gd name="connsiteX21641" fmla="*/ 6860469 w 8851901"/>
              <a:gd name="connsiteY21641" fmla="*/ 4332418 h 6857997"/>
              <a:gd name="connsiteX21642" fmla="*/ 6855310 w 8851901"/>
              <a:gd name="connsiteY21642" fmla="*/ 4330434 h 6857997"/>
              <a:gd name="connsiteX21643" fmla="*/ 6854516 w 8851901"/>
              <a:gd name="connsiteY21643" fmla="*/ 4335990 h 6857997"/>
              <a:gd name="connsiteX21644" fmla="*/ 6853723 w 8851901"/>
              <a:gd name="connsiteY21644" fmla="*/ 4339958 h 6857997"/>
              <a:gd name="connsiteX21645" fmla="*/ 6851739 w 8851901"/>
              <a:gd name="connsiteY21645" fmla="*/ 4342736 h 6857997"/>
              <a:gd name="connsiteX21646" fmla="*/ 6849358 w 8851901"/>
              <a:gd name="connsiteY21646" fmla="*/ 4344720 h 6857997"/>
              <a:gd name="connsiteX21647" fmla="*/ 6846976 w 8851901"/>
              <a:gd name="connsiteY21647" fmla="*/ 4345514 h 6857997"/>
              <a:gd name="connsiteX21648" fmla="*/ 6843802 w 8851901"/>
              <a:gd name="connsiteY21648" fmla="*/ 4345911 h 6857997"/>
              <a:gd name="connsiteX21649" fmla="*/ 6837849 w 8851901"/>
              <a:gd name="connsiteY21649" fmla="*/ 4345911 h 6857997"/>
              <a:gd name="connsiteX21650" fmla="*/ 6834674 w 8851901"/>
              <a:gd name="connsiteY21650" fmla="*/ 4345911 h 6857997"/>
              <a:gd name="connsiteX21651" fmla="*/ 6831896 w 8851901"/>
              <a:gd name="connsiteY21651" fmla="*/ 4346705 h 6857997"/>
              <a:gd name="connsiteX21652" fmla="*/ 6828722 w 8851901"/>
              <a:gd name="connsiteY21652" fmla="*/ 4347498 h 6857997"/>
              <a:gd name="connsiteX21653" fmla="*/ 6826341 w 8851901"/>
              <a:gd name="connsiteY21653" fmla="*/ 4349086 h 6857997"/>
              <a:gd name="connsiteX21654" fmla="*/ 6823960 w 8851901"/>
              <a:gd name="connsiteY21654" fmla="*/ 4351467 h 6857997"/>
              <a:gd name="connsiteX21655" fmla="*/ 6822372 w 8851901"/>
              <a:gd name="connsiteY21655" fmla="*/ 4355435 h 6857997"/>
              <a:gd name="connsiteX21656" fmla="*/ 6821578 w 8851901"/>
              <a:gd name="connsiteY21656" fmla="*/ 4360198 h 6857997"/>
              <a:gd name="connsiteX21657" fmla="*/ 6821578 w 8851901"/>
              <a:gd name="connsiteY21657" fmla="*/ 4366944 h 6857997"/>
              <a:gd name="connsiteX21658" fmla="*/ 6825547 w 8851901"/>
              <a:gd name="connsiteY21658" fmla="*/ 4364563 h 6857997"/>
              <a:gd name="connsiteX21659" fmla="*/ 6827134 w 8851901"/>
              <a:gd name="connsiteY21659" fmla="*/ 4364166 h 6857997"/>
              <a:gd name="connsiteX21660" fmla="*/ 6827928 w 8851901"/>
              <a:gd name="connsiteY21660" fmla="*/ 4364166 h 6857997"/>
              <a:gd name="connsiteX21661" fmla="*/ 6829515 w 8851901"/>
              <a:gd name="connsiteY21661" fmla="*/ 4364563 h 6857997"/>
              <a:gd name="connsiteX21662" fmla="*/ 6830309 w 8851901"/>
              <a:gd name="connsiteY21662" fmla="*/ 4364960 h 6857997"/>
              <a:gd name="connsiteX21663" fmla="*/ 6831896 w 8851901"/>
              <a:gd name="connsiteY21663" fmla="*/ 4366944 h 6857997"/>
              <a:gd name="connsiteX21664" fmla="*/ 6833087 w 8851901"/>
              <a:gd name="connsiteY21664" fmla="*/ 4370119 h 6857997"/>
              <a:gd name="connsiteX21665" fmla="*/ 6834277 w 8851901"/>
              <a:gd name="connsiteY21665" fmla="*/ 4373691 h 6857997"/>
              <a:gd name="connsiteX21666" fmla="*/ 6835865 w 8851901"/>
              <a:gd name="connsiteY21666" fmla="*/ 4377262 h 6857997"/>
              <a:gd name="connsiteX21667" fmla="*/ 6837849 w 8851901"/>
              <a:gd name="connsiteY21667" fmla="*/ 4381231 h 6857997"/>
              <a:gd name="connsiteX21668" fmla="*/ 6830706 w 8851901"/>
              <a:gd name="connsiteY21668" fmla="*/ 4384406 h 6857997"/>
              <a:gd name="connsiteX21669" fmla="*/ 6823960 w 8851901"/>
              <a:gd name="connsiteY21669" fmla="*/ 4389168 h 6857997"/>
              <a:gd name="connsiteX21670" fmla="*/ 6817213 w 8851901"/>
              <a:gd name="connsiteY21670" fmla="*/ 4393533 h 6857997"/>
              <a:gd name="connsiteX21671" fmla="*/ 6811261 w 8851901"/>
              <a:gd name="connsiteY21671" fmla="*/ 4396708 h 6857997"/>
              <a:gd name="connsiteX21672" fmla="*/ 6808483 w 8851901"/>
              <a:gd name="connsiteY21672" fmla="*/ 4397898 h 6857997"/>
              <a:gd name="connsiteX21673" fmla="*/ 6806102 w 8851901"/>
              <a:gd name="connsiteY21673" fmla="*/ 4398295 h 6857997"/>
              <a:gd name="connsiteX21674" fmla="*/ 6804117 w 8851901"/>
              <a:gd name="connsiteY21674" fmla="*/ 4398295 h 6857997"/>
              <a:gd name="connsiteX21675" fmla="*/ 6802133 w 8851901"/>
              <a:gd name="connsiteY21675" fmla="*/ 4397105 h 6857997"/>
              <a:gd name="connsiteX21676" fmla="*/ 6800546 w 8851901"/>
              <a:gd name="connsiteY21676" fmla="*/ 4395914 h 6857997"/>
              <a:gd name="connsiteX21677" fmla="*/ 6799752 w 8851901"/>
              <a:gd name="connsiteY21677" fmla="*/ 4392739 h 6857997"/>
              <a:gd name="connsiteX21678" fmla="*/ 6799355 w 8851901"/>
              <a:gd name="connsiteY21678" fmla="*/ 4389168 h 6857997"/>
              <a:gd name="connsiteX21679" fmla="*/ 6799355 w 8851901"/>
              <a:gd name="connsiteY21679" fmla="*/ 4383612 h 6857997"/>
              <a:gd name="connsiteX21680" fmla="*/ 6795784 w 8851901"/>
              <a:gd name="connsiteY21680" fmla="*/ 4393533 h 6857997"/>
              <a:gd name="connsiteX21681" fmla="*/ 6791418 w 8851901"/>
              <a:gd name="connsiteY21681" fmla="*/ 4403058 h 6857997"/>
              <a:gd name="connsiteX21682" fmla="*/ 6788640 w 8851901"/>
              <a:gd name="connsiteY21682" fmla="*/ 4407820 h 6857997"/>
              <a:gd name="connsiteX21683" fmla="*/ 6785466 w 8851901"/>
              <a:gd name="connsiteY21683" fmla="*/ 4413376 h 6857997"/>
              <a:gd name="connsiteX21684" fmla="*/ 6782291 w 8851901"/>
              <a:gd name="connsiteY21684" fmla="*/ 4417741 h 6857997"/>
              <a:gd name="connsiteX21685" fmla="*/ 6778719 w 8851901"/>
              <a:gd name="connsiteY21685" fmla="*/ 4422503 h 6857997"/>
              <a:gd name="connsiteX21686" fmla="*/ 6774354 w 8851901"/>
              <a:gd name="connsiteY21686" fmla="*/ 4426869 h 6857997"/>
              <a:gd name="connsiteX21687" fmla="*/ 6769989 w 8851901"/>
              <a:gd name="connsiteY21687" fmla="*/ 4430837 h 6857997"/>
              <a:gd name="connsiteX21688" fmla="*/ 6765624 w 8851901"/>
              <a:gd name="connsiteY21688" fmla="*/ 4434806 h 6857997"/>
              <a:gd name="connsiteX21689" fmla="*/ 6760861 w 8851901"/>
              <a:gd name="connsiteY21689" fmla="*/ 4438377 h 6857997"/>
              <a:gd name="connsiteX21690" fmla="*/ 6755306 w 8851901"/>
              <a:gd name="connsiteY21690" fmla="*/ 4441155 h 6857997"/>
              <a:gd name="connsiteX21691" fmla="*/ 6749353 w 8851901"/>
              <a:gd name="connsiteY21691" fmla="*/ 4443536 h 6857997"/>
              <a:gd name="connsiteX21692" fmla="*/ 6743003 w 8851901"/>
              <a:gd name="connsiteY21692" fmla="*/ 4445124 h 6857997"/>
              <a:gd name="connsiteX21693" fmla="*/ 6736654 w 8851901"/>
              <a:gd name="connsiteY21693" fmla="*/ 4446314 h 6857997"/>
              <a:gd name="connsiteX21694" fmla="*/ 6735463 w 8851901"/>
              <a:gd name="connsiteY21694" fmla="*/ 4467744 h 6857997"/>
              <a:gd name="connsiteX21695" fmla="*/ 6731892 w 8851901"/>
              <a:gd name="connsiteY21695" fmla="*/ 4467744 h 6857997"/>
              <a:gd name="connsiteX21696" fmla="*/ 6729114 w 8851901"/>
              <a:gd name="connsiteY21696" fmla="*/ 4467347 h 6857997"/>
              <a:gd name="connsiteX21697" fmla="*/ 6727130 w 8851901"/>
              <a:gd name="connsiteY21697" fmla="*/ 4466951 h 6857997"/>
              <a:gd name="connsiteX21698" fmla="*/ 6725939 w 8851901"/>
              <a:gd name="connsiteY21698" fmla="*/ 4465363 h 6857997"/>
              <a:gd name="connsiteX21699" fmla="*/ 6725145 w 8851901"/>
              <a:gd name="connsiteY21699" fmla="*/ 4463379 h 6857997"/>
              <a:gd name="connsiteX21700" fmla="*/ 6725145 w 8851901"/>
              <a:gd name="connsiteY21700" fmla="*/ 4461395 h 6857997"/>
              <a:gd name="connsiteX21701" fmla="*/ 6725145 w 8851901"/>
              <a:gd name="connsiteY21701" fmla="*/ 4456632 h 6857997"/>
              <a:gd name="connsiteX21702" fmla="*/ 6725939 w 8851901"/>
              <a:gd name="connsiteY21702" fmla="*/ 4451870 h 6857997"/>
              <a:gd name="connsiteX21703" fmla="*/ 6725939 w 8851901"/>
              <a:gd name="connsiteY21703" fmla="*/ 4449489 h 6857997"/>
              <a:gd name="connsiteX21704" fmla="*/ 6725939 w 8851901"/>
              <a:gd name="connsiteY21704" fmla="*/ 4447505 h 6857997"/>
              <a:gd name="connsiteX21705" fmla="*/ 6725542 w 8851901"/>
              <a:gd name="connsiteY21705" fmla="*/ 4445521 h 6857997"/>
              <a:gd name="connsiteX21706" fmla="*/ 6724749 w 8851901"/>
              <a:gd name="connsiteY21706" fmla="*/ 4443933 h 6857997"/>
              <a:gd name="connsiteX21707" fmla="*/ 6723161 w 8851901"/>
              <a:gd name="connsiteY21707" fmla="*/ 4442743 h 6857997"/>
              <a:gd name="connsiteX21708" fmla="*/ 6720780 w 8851901"/>
              <a:gd name="connsiteY21708" fmla="*/ 4441949 h 6857997"/>
              <a:gd name="connsiteX21709" fmla="*/ 6716812 w 8851901"/>
              <a:gd name="connsiteY21709" fmla="*/ 4445917 h 6857997"/>
              <a:gd name="connsiteX21710" fmla="*/ 6714034 w 8851901"/>
              <a:gd name="connsiteY21710" fmla="*/ 4449886 h 6857997"/>
              <a:gd name="connsiteX21711" fmla="*/ 6708478 w 8851901"/>
              <a:gd name="connsiteY21711" fmla="*/ 4458220 h 6857997"/>
              <a:gd name="connsiteX21712" fmla="*/ 6704113 w 8851901"/>
              <a:gd name="connsiteY21712" fmla="*/ 4466157 h 6857997"/>
              <a:gd name="connsiteX21713" fmla="*/ 6699748 w 8851901"/>
              <a:gd name="connsiteY21713" fmla="*/ 4473697 h 6857997"/>
              <a:gd name="connsiteX21714" fmla="*/ 6695382 w 8851901"/>
              <a:gd name="connsiteY21714" fmla="*/ 4481634 h 6857997"/>
              <a:gd name="connsiteX21715" fmla="*/ 6692604 w 8851901"/>
              <a:gd name="connsiteY21715" fmla="*/ 4484809 h 6857997"/>
              <a:gd name="connsiteX21716" fmla="*/ 6689430 w 8851901"/>
              <a:gd name="connsiteY21716" fmla="*/ 4488380 h 6857997"/>
              <a:gd name="connsiteX21717" fmla="*/ 6686255 w 8851901"/>
              <a:gd name="connsiteY21717" fmla="*/ 4491952 h 6857997"/>
              <a:gd name="connsiteX21718" fmla="*/ 6682286 w 8851901"/>
              <a:gd name="connsiteY21718" fmla="*/ 4494730 h 6857997"/>
              <a:gd name="connsiteX21719" fmla="*/ 6677921 w 8851901"/>
              <a:gd name="connsiteY21719" fmla="*/ 4497508 h 6857997"/>
              <a:gd name="connsiteX21720" fmla="*/ 6672365 w 8851901"/>
              <a:gd name="connsiteY21720" fmla="*/ 4500683 h 6857997"/>
              <a:gd name="connsiteX21721" fmla="*/ 6675540 w 8851901"/>
              <a:gd name="connsiteY21721" fmla="*/ 4501477 h 6857997"/>
              <a:gd name="connsiteX21722" fmla="*/ 6677921 w 8851901"/>
              <a:gd name="connsiteY21722" fmla="*/ 4502667 h 6857997"/>
              <a:gd name="connsiteX21723" fmla="*/ 6679905 w 8851901"/>
              <a:gd name="connsiteY21723" fmla="*/ 4502667 h 6857997"/>
              <a:gd name="connsiteX21724" fmla="*/ 6681096 w 8851901"/>
              <a:gd name="connsiteY21724" fmla="*/ 4502667 h 6857997"/>
              <a:gd name="connsiteX21725" fmla="*/ 6682683 w 8851901"/>
              <a:gd name="connsiteY21725" fmla="*/ 4501477 h 6857997"/>
              <a:gd name="connsiteX21726" fmla="*/ 6684271 w 8851901"/>
              <a:gd name="connsiteY21726" fmla="*/ 4501080 h 6857997"/>
              <a:gd name="connsiteX21727" fmla="*/ 6686255 w 8851901"/>
              <a:gd name="connsiteY21727" fmla="*/ 4498699 h 6857997"/>
              <a:gd name="connsiteX21728" fmla="*/ 6688636 w 8851901"/>
              <a:gd name="connsiteY21728" fmla="*/ 4496714 h 6857997"/>
              <a:gd name="connsiteX21729" fmla="*/ 6689826 w 8851901"/>
              <a:gd name="connsiteY21729" fmla="*/ 4495524 h 6857997"/>
              <a:gd name="connsiteX21730" fmla="*/ 6691414 w 8851901"/>
              <a:gd name="connsiteY21730" fmla="*/ 4495127 h 6857997"/>
              <a:gd name="connsiteX21731" fmla="*/ 6693001 w 8851901"/>
              <a:gd name="connsiteY21731" fmla="*/ 4494730 h 6857997"/>
              <a:gd name="connsiteX21732" fmla="*/ 6694985 w 8851901"/>
              <a:gd name="connsiteY21732" fmla="*/ 4495127 h 6857997"/>
              <a:gd name="connsiteX21733" fmla="*/ 6697366 w 8851901"/>
              <a:gd name="connsiteY21733" fmla="*/ 4495524 h 6857997"/>
              <a:gd name="connsiteX21734" fmla="*/ 6700144 w 8851901"/>
              <a:gd name="connsiteY21734" fmla="*/ 4497111 h 6857997"/>
              <a:gd name="connsiteX21735" fmla="*/ 6696970 w 8851901"/>
              <a:gd name="connsiteY21735" fmla="*/ 4498699 h 6857997"/>
              <a:gd name="connsiteX21736" fmla="*/ 6693398 w 8851901"/>
              <a:gd name="connsiteY21736" fmla="*/ 4500683 h 6857997"/>
              <a:gd name="connsiteX21737" fmla="*/ 6690620 w 8851901"/>
              <a:gd name="connsiteY21737" fmla="*/ 4503064 h 6857997"/>
              <a:gd name="connsiteX21738" fmla="*/ 6687049 w 8851901"/>
              <a:gd name="connsiteY21738" fmla="*/ 4505842 h 6857997"/>
              <a:gd name="connsiteX21739" fmla="*/ 6680699 w 8851901"/>
              <a:gd name="connsiteY21739" fmla="*/ 4512588 h 6857997"/>
              <a:gd name="connsiteX21740" fmla="*/ 6674350 w 8851901"/>
              <a:gd name="connsiteY21740" fmla="*/ 4519732 h 6857997"/>
              <a:gd name="connsiteX21741" fmla="*/ 6671175 w 8851901"/>
              <a:gd name="connsiteY21741" fmla="*/ 4522906 h 6857997"/>
              <a:gd name="connsiteX21742" fmla="*/ 6668000 w 8851901"/>
              <a:gd name="connsiteY21742" fmla="*/ 4525288 h 6857997"/>
              <a:gd name="connsiteX21743" fmla="*/ 6664825 w 8851901"/>
              <a:gd name="connsiteY21743" fmla="*/ 4527669 h 6857997"/>
              <a:gd name="connsiteX21744" fmla="*/ 6661254 w 8851901"/>
              <a:gd name="connsiteY21744" fmla="*/ 4529256 h 6857997"/>
              <a:gd name="connsiteX21745" fmla="*/ 6658476 w 8851901"/>
              <a:gd name="connsiteY21745" fmla="*/ 4530447 h 6857997"/>
              <a:gd name="connsiteX21746" fmla="*/ 6654904 w 8851901"/>
              <a:gd name="connsiteY21746" fmla="*/ 4530447 h 6857997"/>
              <a:gd name="connsiteX21747" fmla="*/ 6652126 w 8851901"/>
              <a:gd name="connsiteY21747" fmla="*/ 4529256 h 6857997"/>
              <a:gd name="connsiteX21748" fmla="*/ 6648555 w 8851901"/>
              <a:gd name="connsiteY21748" fmla="*/ 4527272 h 6857997"/>
              <a:gd name="connsiteX21749" fmla="*/ 6650142 w 8851901"/>
              <a:gd name="connsiteY21749" fmla="*/ 4527272 h 6857997"/>
              <a:gd name="connsiteX21750" fmla="*/ 6651333 w 8851901"/>
              <a:gd name="connsiteY21750" fmla="*/ 4526875 h 6857997"/>
              <a:gd name="connsiteX21751" fmla="*/ 6654904 w 8851901"/>
              <a:gd name="connsiteY21751" fmla="*/ 4525288 h 6857997"/>
              <a:gd name="connsiteX21752" fmla="*/ 6658476 w 8851901"/>
              <a:gd name="connsiteY21752" fmla="*/ 4522906 h 6857997"/>
              <a:gd name="connsiteX21753" fmla="*/ 6661254 w 8851901"/>
              <a:gd name="connsiteY21753" fmla="*/ 4519732 h 6857997"/>
              <a:gd name="connsiteX21754" fmla="*/ 6663238 w 8851901"/>
              <a:gd name="connsiteY21754" fmla="*/ 4516160 h 6857997"/>
              <a:gd name="connsiteX21755" fmla="*/ 6664032 w 8851901"/>
              <a:gd name="connsiteY21755" fmla="*/ 4514573 h 6857997"/>
              <a:gd name="connsiteX21756" fmla="*/ 6664032 w 8851901"/>
              <a:gd name="connsiteY21756" fmla="*/ 4512588 h 6857997"/>
              <a:gd name="connsiteX21757" fmla="*/ 6664032 w 8851901"/>
              <a:gd name="connsiteY21757" fmla="*/ 4511398 h 6857997"/>
              <a:gd name="connsiteX21758" fmla="*/ 6663635 w 8851901"/>
              <a:gd name="connsiteY21758" fmla="*/ 4510207 h 6857997"/>
              <a:gd name="connsiteX21759" fmla="*/ 6662841 w 8851901"/>
              <a:gd name="connsiteY21759" fmla="*/ 4509414 h 6857997"/>
              <a:gd name="connsiteX21760" fmla="*/ 6661254 w 8851901"/>
              <a:gd name="connsiteY21760" fmla="*/ 4508223 h 6857997"/>
              <a:gd name="connsiteX21761" fmla="*/ 6656095 w 8851901"/>
              <a:gd name="connsiteY21761" fmla="*/ 4511398 h 6857997"/>
              <a:gd name="connsiteX21762" fmla="*/ 6650142 w 8851901"/>
              <a:gd name="connsiteY21762" fmla="*/ 4513779 h 6857997"/>
              <a:gd name="connsiteX21763" fmla="*/ 6644189 w 8851901"/>
              <a:gd name="connsiteY21763" fmla="*/ 4516557 h 6857997"/>
              <a:gd name="connsiteX21764" fmla="*/ 6639030 w 8851901"/>
              <a:gd name="connsiteY21764" fmla="*/ 4519732 h 6857997"/>
              <a:gd name="connsiteX21765" fmla="*/ 6636253 w 8851901"/>
              <a:gd name="connsiteY21765" fmla="*/ 4520922 h 6857997"/>
              <a:gd name="connsiteX21766" fmla="*/ 6633871 w 8851901"/>
              <a:gd name="connsiteY21766" fmla="*/ 4522906 h 6857997"/>
              <a:gd name="connsiteX21767" fmla="*/ 6631887 w 8851901"/>
              <a:gd name="connsiteY21767" fmla="*/ 4525288 h 6857997"/>
              <a:gd name="connsiteX21768" fmla="*/ 6629903 w 8851901"/>
              <a:gd name="connsiteY21768" fmla="*/ 4527669 h 6857997"/>
              <a:gd name="connsiteX21769" fmla="*/ 6628713 w 8851901"/>
              <a:gd name="connsiteY21769" fmla="*/ 4530843 h 6857997"/>
              <a:gd name="connsiteX21770" fmla="*/ 6627125 w 8851901"/>
              <a:gd name="connsiteY21770" fmla="*/ 4534018 h 6857997"/>
              <a:gd name="connsiteX21771" fmla="*/ 6626331 w 8851901"/>
              <a:gd name="connsiteY21771" fmla="*/ 4538781 h 6857997"/>
              <a:gd name="connsiteX21772" fmla="*/ 6625141 w 8851901"/>
              <a:gd name="connsiteY21772" fmla="*/ 4543146 h 6857997"/>
              <a:gd name="connsiteX21773" fmla="*/ 6629109 w 8851901"/>
              <a:gd name="connsiteY21773" fmla="*/ 4541955 h 6857997"/>
              <a:gd name="connsiteX21774" fmla="*/ 6632681 w 8851901"/>
              <a:gd name="connsiteY21774" fmla="*/ 4540368 h 6857997"/>
              <a:gd name="connsiteX21775" fmla="*/ 6635459 w 8851901"/>
              <a:gd name="connsiteY21775" fmla="*/ 4539177 h 6857997"/>
              <a:gd name="connsiteX21776" fmla="*/ 6638237 w 8851901"/>
              <a:gd name="connsiteY21776" fmla="*/ 4537987 h 6857997"/>
              <a:gd name="connsiteX21777" fmla="*/ 6639824 w 8851901"/>
              <a:gd name="connsiteY21777" fmla="*/ 4537590 h 6857997"/>
              <a:gd name="connsiteX21778" fmla="*/ 6641412 w 8851901"/>
              <a:gd name="connsiteY21778" fmla="*/ 4537987 h 6857997"/>
              <a:gd name="connsiteX21779" fmla="*/ 6642205 w 8851901"/>
              <a:gd name="connsiteY21779" fmla="*/ 4538781 h 6857997"/>
              <a:gd name="connsiteX21780" fmla="*/ 6643396 w 8851901"/>
              <a:gd name="connsiteY21780" fmla="*/ 4539574 h 6857997"/>
              <a:gd name="connsiteX21781" fmla="*/ 6644189 w 8851901"/>
              <a:gd name="connsiteY21781" fmla="*/ 4541162 h 6857997"/>
              <a:gd name="connsiteX21782" fmla="*/ 6645380 w 8851901"/>
              <a:gd name="connsiteY21782" fmla="*/ 4543146 h 6857997"/>
              <a:gd name="connsiteX21783" fmla="*/ 6646570 w 8851901"/>
              <a:gd name="connsiteY21783" fmla="*/ 4549495 h 6857997"/>
              <a:gd name="connsiteX21784" fmla="*/ 6644189 w 8851901"/>
              <a:gd name="connsiteY21784" fmla="*/ 4549892 h 6857997"/>
              <a:gd name="connsiteX21785" fmla="*/ 6641808 w 8851901"/>
              <a:gd name="connsiteY21785" fmla="*/ 4550686 h 6857997"/>
              <a:gd name="connsiteX21786" fmla="*/ 6637840 w 8851901"/>
              <a:gd name="connsiteY21786" fmla="*/ 4552670 h 6857997"/>
              <a:gd name="connsiteX21787" fmla="*/ 6633871 w 8851901"/>
              <a:gd name="connsiteY21787" fmla="*/ 4555051 h 6857997"/>
              <a:gd name="connsiteX21788" fmla="*/ 6630697 w 8851901"/>
              <a:gd name="connsiteY21788" fmla="*/ 4556639 h 6857997"/>
              <a:gd name="connsiteX21789" fmla="*/ 6629109 w 8851901"/>
              <a:gd name="connsiteY21789" fmla="*/ 4557036 h 6857997"/>
              <a:gd name="connsiteX21790" fmla="*/ 6627522 w 8851901"/>
              <a:gd name="connsiteY21790" fmla="*/ 4557432 h 6857997"/>
              <a:gd name="connsiteX21791" fmla="*/ 6626331 w 8851901"/>
              <a:gd name="connsiteY21791" fmla="*/ 4557036 h 6857997"/>
              <a:gd name="connsiteX21792" fmla="*/ 6624744 w 8851901"/>
              <a:gd name="connsiteY21792" fmla="*/ 4556639 h 6857997"/>
              <a:gd name="connsiteX21793" fmla="*/ 6623554 w 8851901"/>
              <a:gd name="connsiteY21793" fmla="*/ 4555051 h 6857997"/>
              <a:gd name="connsiteX21794" fmla="*/ 6622363 w 8851901"/>
              <a:gd name="connsiteY21794" fmla="*/ 4553067 h 6857997"/>
              <a:gd name="connsiteX21795" fmla="*/ 6621172 w 8851901"/>
              <a:gd name="connsiteY21795" fmla="*/ 4551083 h 6857997"/>
              <a:gd name="connsiteX21796" fmla="*/ 6619188 w 8851901"/>
              <a:gd name="connsiteY21796" fmla="*/ 4546321 h 6857997"/>
              <a:gd name="connsiteX21797" fmla="*/ 6620776 w 8851901"/>
              <a:gd name="connsiteY21797" fmla="*/ 4550289 h 6857997"/>
              <a:gd name="connsiteX21798" fmla="*/ 6621172 w 8851901"/>
              <a:gd name="connsiteY21798" fmla="*/ 4551083 h 6857997"/>
              <a:gd name="connsiteX21799" fmla="*/ 6622363 w 8851901"/>
              <a:gd name="connsiteY21799" fmla="*/ 4554655 h 6857997"/>
              <a:gd name="connsiteX21800" fmla="*/ 6622760 w 8851901"/>
              <a:gd name="connsiteY21800" fmla="*/ 4558226 h 6857997"/>
              <a:gd name="connsiteX21801" fmla="*/ 6622760 w 8851901"/>
              <a:gd name="connsiteY21801" fmla="*/ 4560607 h 6857997"/>
              <a:gd name="connsiteX21802" fmla="*/ 6622363 w 8851901"/>
              <a:gd name="connsiteY21802" fmla="*/ 4562988 h 6857997"/>
              <a:gd name="connsiteX21803" fmla="*/ 6621172 w 8851901"/>
              <a:gd name="connsiteY21803" fmla="*/ 4564576 h 6857997"/>
              <a:gd name="connsiteX21804" fmla="*/ 6619982 w 8851901"/>
              <a:gd name="connsiteY21804" fmla="*/ 4565766 h 6857997"/>
              <a:gd name="connsiteX21805" fmla="*/ 6618395 w 8851901"/>
              <a:gd name="connsiteY21805" fmla="*/ 4567354 h 6857997"/>
              <a:gd name="connsiteX21806" fmla="*/ 6614823 w 8851901"/>
              <a:gd name="connsiteY21806" fmla="*/ 4569735 h 6857997"/>
              <a:gd name="connsiteX21807" fmla="*/ 6611251 w 8851901"/>
              <a:gd name="connsiteY21807" fmla="*/ 4572116 h 6857997"/>
              <a:gd name="connsiteX21808" fmla="*/ 6609267 w 8851901"/>
              <a:gd name="connsiteY21808" fmla="*/ 4573703 h 6857997"/>
              <a:gd name="connsiteX21809" fmla="*/ 6607283 w 8851901"/>
              <a:gd name="connsiteY21809" fmla="*/ 4575688 h 6857997"/>
              <a:gd name="connsiteX21810" fmla="*/ 6605696 w 8851901"/>
              <a:gd name="connsiteY21810" fmla="*/ 4578069 h 6857997"/>
              <a:gd name="connsiteX21811" fmla="*/ 6604108 w 8851901"/>
              <a:gd name="connsiteY21811" fmla="*/ 4580450 h 6857997"/>
              <a:gd name="connsiteX21812" fmla="*/ 6611648 w 8851901"/>
              <a:gd name="connsiteY21812" fmla="*/ 4581640 h 6857997"/>
              <a:gd name="connsiteX21813" fmla="*/ 6618791 w 8851901"/>
              <a:gd name="connsiteY21813" fmla="*/ 4581640 h 6857997"/>
              <a:gd name="connsiteX21814" fmla="*/ 6625538 w 8851901"/>
              <a:gd name="connsiteY21814" fmla="*/ 4582037 h 6857997"/>
              <a:gd name="connsiteX21815" fmla="*/ 6629506 w 8851901"/>
              <a:gd name="connsiteY21815" fmla="*/ 4582831 h 6857997"/>
              <a:gd name="connsiteX21816" fmla="*/ 6633871 w 8851901"/>
              <a:gd name="connsiteY21816" fmla="*/ 4584021 h 6857997"/>
              <a:gd name="connsiteX21817" fmla="*/ 6639427 w 8851901"/>
              <a:gd name="connsiteY21817" fmla="*/ 4580847 h 6857997"/>
              <a:gd name="connsiteX21818" fmla="*/ 6645380 w 8851901"/>
              <a:gd name="connsiteY21818" fmla="*/ 4578466 h 6857997"/>
              <a:gd name="connsiteX21819" fmla="*/ 6647761 w 8851901"/>
              <a:gd name="connsiteY21819" fmla="*/ 4575688 h 6857997"/>
              <a:gd name="connsiteX21820" fmla="*/ 6648555 w 8851901"/>
              <a:gd name="connsiteY21820" fmla="*/ 4574100 h 6857997"/>
              <a:gd name="connsiteX21821" fmla="*/ 6650142 w 8851901"/>
              <a:gd name="connsiteY21821" fmla="*/ 4572513 h 6857997"/>
              <a:gd name="connsiteX21822" fmla="*/ 6650539 w 8851901"/>
              <a:gd name="connsiteY21822" fmla="*/ 4570925 h 6857997"/>
              <a:gd name="connsiteX21823" fmla="*/ 6650936 w 8851901"/>
              <a:gd name="connsiteY21823" fmla="*/ 4568147 h 6857997"/>
              <a:gd name="connsiteX21824" fmla="*/ 6651333 w 8851901"/>
              <a:gd name="connsiteY21824" fmla="*/ 4565370 h 6857997"/>
              <a:gd name="connsiteX21825" fmla="*/ 6650936 w 8851901"/>
              <a:gd name="connsiteY21825" fmla="*/ 4561401 h 6857997"/>
              <a:gd name="connsiteX21826" fmla="*/ 6656095 w 8851901"/>
              <a:gd name="connsiteY21826" fmla="*/ 4564576 h 6857997"/>
              <a:gd name="connsiteX21827" fmla="*/ 6660460 w 8851901"/>
              <a:gd name="connsiteY21827" fmla="*/ 4566163 h 6857997"/>
              <a:gd name="connsiteX21828" fmla="*/ 6664825 w 8851901"/>
              <a:gd name="connsiteY21828" fmla="*/ 4567354 h 6857997"/>
              <a:gd name="connsiteX21829" fmla="*/ 6668397 w 8851901"/>
              <a:gd name="connsiteY21829" fmla="*/ 4568147 h 6857997"/>
              <a:gd name="connsiteX21830" fmla="*/ 6672365 w 8851901"/>
              <a:gd name="connsiteY21830" fmla="*/ 4568147 h 6857997"/>
              <a:gd name="connsiteX21831" fmla="*/ 6676334 w 8851901"/>
              <a:gd name="connsiteY21831" fmla="*/ 4568147 h 6857997"/>
              <a:gd name="connsiteX21832" fmla="*/ 6679905 w 8851901"/>
              <a:gd name="connsiteY21832" fmla="*/ 4567354 h 6857997"/>
              <a:gd name="connsiteX21833" fmla="*/ 6683080 w 8851901"/>
              <a:gd name="connsiteY21833" fmla="*/ 4566163 h 6857997"/>
              <a:gd name="connsiteX21834" fmla="*/ 6686255 w 8851901"/>
              <a:gd name="connsiteY21834" fmla="*/ 4564576 h 6857997"/>
              <a:gd name="connsiteX21835" fmla="*/ 6689430 w 8851901"/>
              <a:gd name="connsiteY21835" fmla="*/ 4562988 h 6857997"/>
              <a:gd name="connsiteX21836" fmla="*/ 6695382 w 8851901"/>
              <a:gd name="connsiteY21836" fmla="*/ 4558226 h 6857997"/>
              <a:gd name="connsiteX21837" fmla="*/ 6700541 w 8851901"/>
              <a:gd name="connsiteY21837" fmla="*/ 4552670 h 6857997"/>
              <a:gd name="connsiteX21838" fmla="*/ 6706494 w 8851901"/>
              <a:gd name="connsiteY21838" fmla="*/ 4546718 h 6857997"/>
              <a:gd name="connsiteX21839" fmla="*/ 6712050 w 8851901"/>
              <a:gd name="connsiteY21839" fmla="*/ 4540368 h 6857997"/>
              <a:gd name="connsiteX21840" fmla="*/ 6717605 w 8851901"/>
              <a:gd name="connsiteY21840" fmla="*/ 4534812 h 6857997"/>
              <a:gd name="connsiteX21841" fmla="*/ 6723558 w 8851901"/>
              <a:gd name="connsiteY21841" fmla="*/ 4529256 h 6857997"/>
              <a:gd name="connsiteX21842" fmla="*/ 6730304 w 8851901"/>
              <a:gd name="connsiteY21842" fmla="*/ 4524494 h 6857997"/>
              <a:gd name="connsiteX21843" fmla="*/ 6733876 w 8851901"/>
              <a:gd name="connsiteY21843" fmla="*/ 4522510 h 6857997"/>
              <a:gd name="connsiteX21844" fmla="*/ 6737844 w 8851901"/>
              <a:gd name="connsiteY21844" fmla="*/ 4520525 h 6857997"/>
              <a:gd name="connsiteX21845" fmla="*/ 6741813 w 8851901"/>
              <a:gd name="connsiteY21845" fmla="*/ 4519732 h 6857997"/>
              <a:gd name="connsiteX21846" fmla="*/ 6745385 w 8851901"/>
              <a:gd name="connsiteY21846" fmla="*/ 4518541 h 6857997"/>
              <a:gd name="connsiteX21847" fmla="*/ 6750147 w 8851901"/>
              <a:gd name="connsiteY21847" fmla="*/ 4518144 h 6857997"/>
              <a:gd name="connsiteX21848" fmla="*/ 6754512 w 8851901"/>
              <a:gd name="connsiteY21848" fmla="*/ 4518144 h 6857997"/>
              <a:gd name="connsiteX21849" fmla="*/ 6759274 w 8851901"/>
              <a:gd name="connsiteY21849" fmla="*/ 4518541 h 6857997"/>
              <a:gd name="connsiteX21850" fmla="*/ 6764433 w 8851901"/>
              <a:gd name="connsiteY21850" fmla="*/ 4519732 h 6857997"/>
              <a:gd name="connsiteX21851" fmla="*/ 6766020 w 8851901"/>
              <a:gd name="connsiteY21851" fmla="*/ 4515366 h 6857997"/>
              <a:gd name="connsiteX21852" fmla="*/ 6768401 w 8851901"/>
              <a:gd name="connsiteY21852" fmla="*/ 4511398 h 6857997"/>
              <a:gd name="connsiteX21853" fmla="*/ 6771576 w 8851901"/>
              <a:gd name="connsiteY21853" fmla="*/ 4508223 h 6857997"/>
              <a:gd name="connsiteX21854" fmla="*/ 6774751 w 8851901"/>
              <a:gd name="connsiteY21854" fmla="*/ 4505842 h 6857997"/>
              <a:gd name="connsiteX21855" fmla="*/ 6778323 w 8851901"/>
              <a:gd name="connsiteY21855" fmla="*/ 4504651 h 6857997"/>
              <a:gd name="connsiteX21856" fmla="*/ 6782291 w 8851901"/>
              <a:gd name="connsiteY21856" fmla="*/ 4502667 h 6857997"/>
              <a:gd name="connsiteX21857" fmla="*/ 6790228 w 8851901"/>
              <a:gd name="connsiteY21857" fmla="*/ 4500286 h 6857997"/>
              <a:gd name="connsiteX21858" fmla="*/ 6794196 w 8851901"/>
              <a:gd name="connsiteY21858" fmla="*/ 4499095 h 6857997"/>
              <a:gd name="connsiteX21859" fmla="*/ 6798165 w 8851901"/>
              <a:gd name="connsiteY21859" fmla="*/ 4497111 h 6857997"/>
              <a:gd name="connsiteX21860" fmla="*/ 6801736 w 8851901"/>
              <a:gd name="connsiteY21860" fmla="*/ 4495127 h 6857997"/>
              <a:gd name="connsiteX21861" fmla="*/ 6804911 w 8851901"/>
              <a:gd name="connsiteY21861" fmla="*/ 4492746 h 6857997"/>
              <a:gd name="connsiteX21862" fmla="*/ 6807292 w 8851901"/>
              <a:gd name="connsiteY21862" fmla="*/ 4489968 h 6857997"/>
              <a:gd name="connsiteX21863" fmla="*/ 6810070 w 8851901"/>
              <a:gd name="connsiteY21863" fmla="*/ 4485999 h 6857997"/>
              <a:gd name="connsiteX21864" fmla="*/ 6811261 w 8851901"/>
              <a:gd name="connsiteY21864" fmla="*/ 4481237 h 6857997"/>
              <a:gd name="connsiteX21865" fmla="*/ 6811657 w 8851901"/>
              <a:gd name="connsiteY21865" fmla="*/ 4475284 h 6857997"/>
              <a:gd name="connsiteX21866" fmla="*/ 6825150 w 8851901"/>
              <a:gd name="connsiteY21866" fmla="*/ 4468935 h 6857997"/>
              <a:gd name="connsiteX21867" fmla="*/ 6838246 w 8851901"/>
              <a:gd name="connsiteY21867" fmla="*/ 4462585 h 6857997"/>
              <a:gd name="connsiteX21868" fmla="*/ 6851342 w 8851901"/>
              <a:gd name="connsiteY21868" fmla="*/ 4456236 h 6857997"/>
              <a:gd name="connsiteX21869" fmla="*/ 6864041 w 8851901"/>
              <a:gd name="connsiteY21869" fmla="*/ 4449092 h 6857997"/>
              <a:gd name="connsiteX21870" fmla="*/ 6876343 w 8851901"/>
              <a:gd name="connsiteY21870" fmla="*/ 4441155 h 6857997"/>
              <a:gd name="connsiteX21871" fmla="*/ 6887851 w 8851901"/>
              <a:gd name="connsiteY21871" fmla="*/ 4432424 h 6857997"/>
              <a:gd name="connsiteX21872" fmla="*/ 6893010 w 8851901"/>
              <a:gd name="connsiteY21872" fmla="*/ 4428059 h 6857997"/>
              <a:gd name="connsiteX21873" fmla="*/ 6898566 w 8851901"/>
              <a:gd name="connsiteY21873" fmla="*/ 4422900 h 6857997"/>
              <a:gd name="connsiteX21874" fmla="*/ 6903328 w 8851901"/>
              <a:gd name="connsiteY21874" fmla="*/ 4417741 h 6857997"/>
              <a:gd name="connsiteX21875" fmla="*/ 6908487 w 8851901"/>
              <a:gd name="connsiteY21875" fmla="*/ 4412185 h 6857997"/>
              <a:gd name="connsiteX21876" fmla="*/ 6910868 w 8851901"/>
              <a:gd name="connsiteY21876" fmla="*/ 4415360 h 6857997"/>
              <a:gd name="connsiteX21877" fmla="*/ 6913646 w 8851901"/>
              <a:gd name="connsiteY21877" fmla="*/ 4417741 h 6857997"/>
              <a:gd name="connsiteX21878" fmla="*/ 6919996 w 8851901"/>
              <a:gd name="connsiteY21878" fmla="*/ 4422106 h 6857997"/>
              <a:gd name="connsiteX21879" fmla="*/ 6922774 w 8851901"/>
              <a:gd name="connsiteY21879" fmla="*/ 4424487 h 6857997"/>
              <a:gd name="connsiteX21880" fmla="*/ 6925948 w 8851901"/>
              <a:gd name="connsiteY21880" fmla="*/ 4426869 h 6857997"/>
              <a:gd name="connsiteX21881" fmla="*/ 6928329 w 8851901"/>
              <a:gd name="connsiteY21881" fmla="*/ 4430043 h 6857997"/>
              <a:gd name="connsiteX21882" fmla="*/ 6930314 w 8851901"/>
              <a:gd name="connsiteY21882" fmla="*/ 4433218 h 6857997"/>
              <a:gd name="connsiteX21883" fmla="*/ 6931107 w 8851901"/>
              <a:gd name="connsiteY21883" fmla="*/ 4432424 h 6857997"/>
              <a:gd name="connsiteX21884" fmla="*/ 6933092 w 8851901"/>
              <a:gd name="connsiteY21884" fmla="*/ 4431234 h 6857997"/>
              <a:gd name="connsiteX21885" fmla="*/ 6936663 w 8851901"/>
              <a:gd name="connsiteY21885" fmla="*/ 4430043 h 6857997"/>
              <a:gd name="connsiteX21886" fmla="*/ 6944203 w 8851901"/>
              <a:gd name="connsiteY21886" fmla="*/ 4427662 h 6857997"/>
              <a:gd name="connsiteX21887" fmla="*/ 6947775 w 8851901"/>
              <a:gd name="connsiteY21887" fmla="*/ 4426075 h 6857997"/>
              <a:gd name="connsiteX21888" fmla="*/ 6949362 w 8851901"/>
              <a:gd name="connsiteY21888" fmla="*/ 4424884 h 6857997"/>
              <a:gd name="connsiteX21889" fmla="*/ 6950156 w 8851901"/>
              <a:gd name="connsiteY21889" fmla="*/ 4423694 h 6857997"/>
              <a:gd name="connsiteX21890" fmla="*/ 6951346 w 8851901"/>
              <a:gd name="connsiteY21890" fmla="*/ 4422106 h 6857997"/>
              <a:gd name="connsiteX21891" fmla="*/ 6952140 w 8851901"/>
              <a:gd name="connsiteY21891" fmla="*/ 4420122 h 6857997"/>
              <a:gd name="connsiteX21892" fmla="*/ 6952537 w 8851901"/>
              <a:gd name="connsiteY21892" fmla="*/ 4417741 h 6857997"/>
              <a:gd name="connsiteX21893" fmla="*/ 6952537 w 8851901"/>
              <a:gd name="connsiteY21893" fmla="*/ 4414963 h 6857997"/>
              <a:gd name="connsiteX21894" fmla="*/ 6956505 w 8851901"/>
              <a:gd name="connsiteY21894" fmla="*/ 4415360 h 6857997"/>
              <a:gd name="connsiteX21895" fmla="*/ 6959283 w 8851901"/>
              <a:gd name="connsiteY21895" fmla="*/ 4415757 h 6857997"/>
              <a:gd name="connsiteX21896" fmla="*/ 6962855 w 8851901"/>
              <a:gd name="connsiteY21896" fmla="*/ 4416947 h 6857997"/>
              <a:gd name="connsiteX21897" fmla="*/ 6965633 w 8851901"/>
              <a:gd name="connsiteY21897" fmla="*/ 4418138 h 6857997"/>
              <a:gd name="connsiteX21898" fmla="*/ 6970792 w 8851901"/>
              <a:gd name="connsiteY21898" fmla="*/ 4420519 h 6857997"/>
              <a:gd name="connsiteX21899" fmla="*/ 6974760 w 8851901"/>
              <a:gd name="connsiteY21899" fmla="*/ 4424091 h 6857997"/>
              <a:gd name="connsiteX21900" fmla="*/ 6982300 w 8851901"/>
              <a:gd name="connsiteY21900" fmla="*/ 4431234 h 6857997"/>
              <a:gd name="connsiteX21901" fmla="*/ 6986269 w 8851901"/>
              <a:gd name="connsiteY21901" fmla="*/ 4435202 h 6857997"/>
              <a:gd name="connsiteX21902" fmla="*/ 6991031 w 8851901"/>
              <a:gd name="connsiteY21902" fmla="*/ 4438377 h 6857997"/>
              <a:gd name="connsiteX21903" fmla="*/ 6991031 w 8851901"/>
              <a:gd name="connsiteY21903" fmla="*/ 4426869 h 6857997"/>
              <a:gd name="connsiteX21904" fmla="*/ 6991031 w 8851901"/>
              <a:gd name="connsiteY21904" fmla="*/ 4415757 h 6857997"/>
              <a:gd name="connsiteX21905" fmla="*/ 6991031 w 8851901"/>
              <a:gd name="connsiteY21905" fmla="*/ 4410995 h 6857997"/>
              <a:gd name="connsiteX21906" fmla="*/ 6990237 w 8851901"/>
              <a:gd name="connsiteY21906" fmla="*/ 4406232 h 6857997"/>
              <a:gd name="connsiteX21907" fmla="*/ 6988253 w 8851901"/>
              <a:gd name="connsiteY21907" fmla="*/ 4401470 h 6857997"/>
              <a:gd name="connsiteX21908" fmla="*/ 6985872 w 8851901"/>
              <a:gd name="connsiteY21908" fmla="*/ 4398295 h 6857997"/>
              <a:gd name="connsiteX21909" fmla="*/ 6989046 w 8851901"/>
              <a:gd name="connsiteY21909" fmla="*/ 4396311 h 6857997"/>
              <a:gd name="connsiteX21910" fmla="*/ 6992618 w 8851901"/>
              <a:gd name="connsiteY21910" fmla="*/ 4394724 h 6857997"/>
              <a:gd name="connsiteX21911" fmla="*/ 6996190 w 8851901"/>
              <a:gd name="connsiteY21911" fmla="*/ 4393533 h 6857997"/>
              <a:gd name="connsiteX21912" fmla="*/ 6998968 w 8851901"/>
              <a:gd name="connsiteY21912" fmla="*/ 4392343 h 6857997"/>
              <a:gd name="connsiteX21913" fmla="*/ 7005714 w 8851901"/>
              <a:gd name="connsiteY21913" fmla="*/ 4391549 h 6857997"/>
              <a:gd name="connsiteX21914" fmla="*/ 7011667 w 8851901"/>
              <a:gd name="connsiteY21914" fmla="*/ 4390755 h 6857997"/>
              <a:gd name="connsiteX21915" fmla="*/ 7017619 w 8851901"/>
              <a:gd name="connsiteY21915" fmla="*/ 4391549 h 6857997"/>
              <a:gd name="connsiteX21916" fmla="*/ 7022778 w 8851901"/>
              <a:gd name="connsiteY21916" fmla="*/ 4392343 h 6857997"/>
              <a:gd name="connsiteX21917" fmla="*/ 7030715 w 8851901"/>
              <a:gd name="connsiteY21917" fmla="*/ 4394327 h 6857997"/>
              <a:gd name="connsiteX21918" fmla="*/ 7028731 w 8851901"/>
              <a:gd name="connsiteY21918" fmla="*/ 4385199 h 6857997"/>
              <a:gd name="connsiteX21919" fmla="*/ 7027540 w 8851901"/>
              <a:gd name="connsiteY21919" fmla="*/ 4381231 h 6857997"/>
              <a:gd name="connsiteX21920" fmla="*/ 7027540 w 8851901"/>
              <a:gd name="connsiteY21920" fmla="*/ 4377659 h 6857997"/>
              <a:gd name="connsiteX21921" fmla="*/ 7028334 w 8851901"/>
              <a:gd name="connsiteY21921" fmla="*/ 4374881 h 6857997"/>
              <a:gd name="connsiteX21922" fmla="*/ 7029524 w 8851901"/>
              <a:gd name="connsiteY21922" fmla="*/ 4372500 h 6857997"/>
              <a:gd name="connsiteX21923" fmla="*/ 7031906 w 8851901"/>
              <a:gd name="connsiteY21923" fmla="*/ 4370119 h 6857997"/>
              <a:gd name="connsiteX21924" fmla="*/ 7036271 w 8851901"/>
              <a:gd name="connsiteY21924" fmla="*/ 4367738 h 6857997"/>
              <a:gd name="connsiteX21925" fmla="*/ 7038255 w 8851901"/>
              <a:gd name="connsiteY21925" fmla="*/ 4370913 h 6857997"/>
              <a:gd name="connsiteX21926" fmla="*/ 7039842 w 8851901"/>
              <a:gd name="connsiteY21926" fmla="*/ 4374484 h 6857997"/>
              <a:gd name="connsiteX21927" fmla="*/ 7040239 w 8851901"/>
              <a:gd name="connsiteY21927" fmla="*/ 4377262 h 6857997"/>
              <a:gd name="connsiteX21928" fmla="*/ 7041033 w 8851901"/>
              <a:gd name="connsiteY21928" fmla="*/ 4380834 h 6857997"/>
              <a:gd name="connsiteX21929" fmla="*/ 7040239 w 8851901"/>
              <a:gd name="connsiteY21929" fmla="*/ 4386390 h 6857997"/>
              <a:gd name="connsiteX21930" fmla="*/ 7039446 w 8851901"/>
              <a:gd name="connsiteY21930" fmla="*/ 4391946 h 6857997"/>
              <a:gd name="connsiteX21931" fmla="*/ 7038255 w 8851901"/>
              <a:gd name="connsiteY21931" fmla="*/ 4396708 h 6857997"/>
              <a:gd name="connsiteX21932" fmla="*/ 7039049 w 8851901"/>
              <a:gd name="connsiteY21932" fmla="*/ 4398692 h 6857997"/>
              <a:gd name="connsiteX21933" fmla="*/ 7039446 w 8851901"/>
              <a:gd name="connsiteY21933" fmla="*/ 4401073 h 6857997"/>
              <a:gd name="connsiteX21934" fmla="*/ 7040239 w 8851901"/>
              <a:gd name="connsiteY21934" fmla="*/ 4403058 h 6857997"/>
              <a:gd name="connsiteX21935" fmla="*/ 7041827 w 8851901"/>
              <a:gd name="connsiteY21935" fmla="*/ 4405042 h 6857997"/>
              <a:gd name="connsiteX21936" fmla="*/ 7044208 w 8851901"/>
              <a:gd name="connsiteY21936" fmla="*/ 4406629 h 6857997"/>
              <a:gd name="connsiteX21937" fmla="*/ 7046986 w 8851901"/>
              <a:gd name="connsiteY21937" fmla="*/ 4407820 h 6857997"/>
              <a:gd name="connsiteX21938" fmla="*/ 7052541 w 8851901"/>
              <a:gd name="connsiteY21938" fmla="*/ 4397105 h 6857997"/>
              <a:gd name="connsiteX21939" fmla="*/ 7055319 w 8851901"/>
              <a:gd name="connsiteY21939" fmla="*/ 4391946 h 6857997"/>
              <a:gd name="connsiteX21940" fmla="*/ 7057304 w 8851901"/>
              <a:gd name="connsiteY21940" fmla="*/ 4389565 h 6857997"/>
              <a:gd name="connsiteX21941" fmla="*/ 7059288 w 8851901"/>
              <a:gd name="connsiteY21941" fmla="*/ 4387580 h 6857997"/>
              <a:gd name="connsiteX21942" fmla="*/ 7061272 w 8851901"/>
              <a:gd name="connsiteY21942" fmla="*/ 4385596 h 6857997"/>
              <a:gd name="connsiteX21943" fmla="*/ 7063256 w 8851901"/>
              <a:gd name="connsiteY21943" fmla="*/ 4384009 h 6857997"/>
              <a:gd name="connsiteX21944" fmla="*/ 7065637 w 8851901"/>
              <a:gd name="connsiteY21944" fmla="*/ 4383612 h 6857997"/>
              <a:gd name="connsiteX21945" fmla="*/ 7068812 w 8851901"/>
              <a:gd name="connsiteY21945" fmla="*/ 4383215 h 6857997"/>
              <a:gd name="connsiteX21946" fmla="*/ 7071590 w 8851901"/>
              <a:gd name="connsiteY21946" fmla="*/ 4383612 h 6857997"/>
              <a:gd name="connsiteX21947" fmla="*/ 7074368 w 8851901"/>
              <a:gd name="connsiteY21947" fmla="*/ 4385199 h 6857997"/>
              <a:gd name="connsiteX21948" fmla="*/ 7077543 w 8851901"/>
              <a:gd name="connsiteY21948" fmla="*/ 4387580 h 6857997"/>
              <a:gd name="connsiteX21949" fmla="*/ 7081114 w 8851901"/>
              <a:gd name="connsiteY21949" fmla="*/ 4390755 h 6857997"/>
              <a:gd name="connsiteX21950" fmla="*/ 7081114 w 8851901"/>
              <a:gd name="connsiteY21950" fmla="*/ 4385993 h 6857997"/>
              <a:gd name="connsiteX21951" fmla="*/ 7082305 w 8851901"/>
              <a:gd name="connsiteY21951" fmla="*/ 4382024 h 6857997"/>
              <a:gd name="connsiteX21952" fmla="*/ 7083892 w 8851901"/>
              <a:gd name="connsiteY21952" fmla="*/ 4379246 h 6857997"/>
              <a:gd name="connsiteX21953" fmla="*/ 7085479 w 8851901"/>
              <a:gd name="connsiteY21953" fmla="*/ 4376469 h 6857997"/>
              <a:gd name="connsiteX21954" fmla="*/ 7089448 w 8851901"/>
              <a:gd name="connsiteY21954" fmla="*/ 4370913 h 6857997"/>
              <a:gd name="connsiteX21955" fmla="*/ 7091432 w 8851901"/>
              <a:gd name="connsiteY21955" fmla="*/ 4368135 h 6857997"/>
              <a:gd name="connsiteX21956" fmla="*/ 7092623 w 8851901"/>
              <a:gd name="connsiteY21956" fmla="*/ 4364563 h 6857997"/>
              <a:gd name="connsiteX21957" fmla="*/ 7088257 w 8851901"/>
              <a:gd name="connsiteY21957" fmla="*/ 4362182 h 6857997"/>
              <a:gd name="connsiteX21958" fmla="*/ 7084289 w 8851901"/>
              <a:gd name="connsiteY21958" fmla="*/ 4359404 h 6857997"/>
              <a:gd name="connsiteX21959" fmla="*/ 7081114 w 8851901"/>
              <a:gd name="connsiteY21959" fmla="*/ 4355832 h 6857997"/>
              <a:gd name="connsiteX21960" fmla="*/ 7078336 w 8851901"/>
              <a:gd name="connsiteY21960" fmla="*/ 4351864 h 6857997"/>
              <a:gd name="connsiteX21961" fmla="*/ 7076352 w 8851901"/>
              <a:gd name="connsiteY21961" fmla="*/ 4347102 h 6857997"/>
              <a:gd name="connsiteX21962" fmla="*/ 7075558 w 8851901"/>
              <a:gd name="connsiteY21962" fmla="*/ 4341546 h 6857997"/>
              <a:gd name="connsiteX21963" fmla="*/ 7074765 w 8851901"/>
              <a:gd name="connsiteY21963" fmla="*/ 4335990 h 6857997"/>
              <a:gd name="connsiteX21964" fmla="*/ 7075558 w 8851901"/>
              <a:gd name="connsiteY21964" fmla="*/ 4329243 h 6857997"/>
              <a:gd name="connsiteX21965" fmla="*/ 7078733 w 8851901"/>
              <a:gd name="connsiteY21965" fmla="*/ 4329640 h 6857997"/>
              <a:gd name="connsiteX21966" fmla="*/ 7081114 w 8851901"/>
              <a:gd name="connsiteY21966" fmla="*/ 4330434 h 6857997"/>
              <a:gd name="connsiteX21967" fmla="*/ 7082702 w 8851901"/>
              <a:gd name="connsiteY21967" fmla="*/ 4331624 h 6857997"/>
              <a:gd name="connsiteX21968" fmla="*/ 7083892 w 8851901"/>
              <a:gd name="connsiteY21968" fmla="*/ 4332418 h 6857997"/>
              <a:gd name="connsiteX21969" fmla="*/ 7084686 w 8851901"/>
              <a:gd name="connsiteY21969" fmla="*/ 4334005 h 6857997"/>
              <a:gd name="connsiteX21970" fmla="*/ 7085083 w 8851901"/>
              <a:gd name="connsiteY21970" fmla="*/ 4335196 h 6857997"/>
              <a:gd name="connsiteX21971" fmla="*/ 7085479 w 8851901"/>
              <a:gd name="connsiteY21971" fmla="*/ 4337974 h 6857997"/>
              <a:gd name="connsiteX21972" fmla="*/ 7086273 w 8851901"/>
              <a:gd name="connsiteY21972" fmla="*/ 4341149 h 6857997"/>
              <a:gd name="connsiteX21973" fmla="*/ 7086670 w 8851901"/>
              <a:gd name="connsiteY21973" fmla="*/ 4342736 h 6857997"/>
              <a:gd name="connsiteX21974" fmla="*/ 7087464 w 8851901"/>
              <a:gd name="connsiteY21974" fmla="*/ 4344324 h 6857997"/>
              <a:gd name="connsiteX21975" fmla="*/ 7089051 w 8851901"/>
              <a:gd name="connsiteY21975" fmla="*/ 4345514 h 6857997"/>
              <a:gd name="connsiteX21976" fmla="*/ 7091432 w 8851901"/>
              <a:gd name="connsiteY21976" fmla="*/ 4346705 h 6857997"/>
              <a:gd name="connsiteX21977" fmla="*/ 7094607 w 8851901"/>
              <a:gd name="connsiteY21977" fmla="*/ 4347895 h 6857997"/>
              <a:gd name="connsiteX21978" fmla="*/ 7098178 w 8851901"/>
              <a:gd name="connsiteY21978" fmla="*/ 4349086 h 6857997"/>
              <a:gd name="connsiteX21979" fmla="*/ 7099369 w 8851901"/>
              <a:gd name="connsiteY21979" fmla="*/ 4344324 h 6857997"/>
              <a:gd name="connsiteX21980" fmla="*/ 7100956 w 8851901"/>
              <a:gd name="connsiteY21980" fmla="*/ 4340355 h 6857997"/>
              <a:gd name="connsiteX21981" fmla="*/ 7103337 w 8851901"/>
              <a:gd name="connsiteY21981" fmla="*/ 4336783 h 6857997"/>
              <a:gd name="connsiteX21982" fmla="*/ 7105322 w 8851901"/>
              <a:gd name="connsiteY21982" fmla="*/ 4334005 h 6857997"/>
              <a:gd name="connsiteX21983" fmla="*/ 7108100 w 8851901"/>
              <a:gd name="connsiteY21983" fmla="*/ 4332021 h 6857997"/>
              <a:gd name="connsiteX21984" fmla="*/ 7110877 w 8851901"/>
              <a:gd name="connsiteY21984" fmla="*/ 4330037 h 6857997"/>
              <a:gd name="connsiteX21985" fmla="*/ 7118021 w 8851901"/>
              <a:gd name="connsiteY21985" fmla="*/ 4327259 h 6857997"/>
              <a:gd name="connsiteX21986" fmla="*/ 7125164 w 8851901"/>
              <a:gd name="connsiteY21986" fmla="*/ 4324481 h 6857997"/>
              <a:gd name="connsiteX21987" fmla="*/ 7133101 w 8851901"/>
              <a:gd name="connsiteY21987" fmla="*/ 4321703 h 6857997"/>
              <a:gd name="connsiteX21988" fmla="*/ 7136672 w 8851901"/>
              <a:gd name="connsiteY21988" fmla="*/ 4319719 h 6857997"/>
              <a:gd name="connsiteX21989" fmla="*/ 7140244 w 8851901"/>
              <a:gd name="connsiteY21989" fmla="*/ 4316941 h 6857997"/>
              <a:gd name="connsiteX21990" fmla="*/ 7144212 w 8851901"/>
              <a:gd name="connsiteY21990" fmla="*/ 4313766 h 6857997"/>
              <a:gd name="connsiteX21991" fmla="*/ 7147387 w 8851901"/>
              <a:gd name="connsiteY21991" fmla="*/ 4310194 h 6857997"/>
              <a:gd name="connsiteX21992" fmla="*/ 7146593 w 8851901"/>
              <a:gd name="connsiteY21992" fmla="*/ 4318925 h 6857997"/>
              <a:gd name="connsiteX21993" fmla="*/ 7146196 w 8851901"/>
              <a:gd name="connsiteY21993" fmla="*/ 4325672 h 6857997"/>
              <a:gd name="connsiteX21994" fmla="*/ 7145800 w 8851901"/>
              <a:gd name="connsiteY21994" fmla="*/ 4330831 h 6857997"/>
              <a:gd name="connsiteX21995" fmla="*/ 7146196 w 8851901"/>
              <a:gd name="connsiteY21995" fmla="*/ 4335196 h 6857997"/>
              <a:gd name="connsiteX21996" fmla="*/ 7146593 w 8851901"/>
              <a:gd name="connsiteY21996" fmla="*/ 4336783 h 6857997"/>
              <a:gd name="connsiteX21997" fmla="*/ 7146990 w 8851901"/>
              <a:gd name="connsiteY21997" fmla="*/ 4338768 h 6857997"/>
              <a:gd name="connsiteX21998" fmla="*/ 7149371 w 8851901"/>
              <a:gd name="connsiteY21998" fmla="*/ 4342339 h 6857997"/>
              <a:gd name="connsiteX21999" fmla="*/ 7153340 w 8851901"/>
              <a:gd name="connsiteY21999" fmla="*/ 4345911 h 6857997"/>
              <a:gd name="connsiteX22000" fmla="*/ 7159292 w 8851901"/>
              <a:gd name="connsiteY22000" fmla="*/ 4350673 h 6857997"/>
              <a:gd name="connsiteX22001" fmla="*/ 7157308 w 8851901"/>
              <a:gd name="connsiteY22001" fmla="*/ 4350673 h 6857997"/>
              <a:gd name="connsiteX22002" fmla="*/ 7155721 w 8851901"/>
              <a:gd name="connsiteY22002" fmla="*/ 4351070 h 6857997"/>
              <a:gd name="connsiteX22003" fmla="*/ 7154927 w 8851901"/>
              <a:gd name="connsiteY22003" fmla="*/ 4351467 h 6857997"/>
              <a:gd name="connsiteX22004" fmla="*/ 7153737 w 8851901"/>
              <a:gd name="connsiteY22004" fmla="*/ 4353054 h 6857997"/>
              <a:gd name="connsiteX22005" fmla="*/ 7153340 w 8851901"/>
              <a:gd name="connsiteY22005" fmla="*/ 4354245 h 6857997"/>
              <a:gd name="connsiteX22006" fmla="*/ 7153340 w 8851901"/>
              <a:gd name="connsiteY22006" fmla="*/ 4356229 h 6857997"/>
              <a:gd name="connsiteX22007" fmla="*/ 7153340 w 8851901"/>
              <a:gd name="connsiteY22007" fmla="*/ 4360594 h 6857997"/>
              <a:gd name="connsiteX22008" fmla="*/ 7154530 w 8851901"/>
              <a:gd name="connsiteY22008" fmla="*/ 4370119 h 6857997"/>
              <a:gd name="connsiteX22009" fmla="*/ 7154927 w 8851901"/>
              <a:gd name="connsiteY22009" fmla="*/ 4374484 h 6857997"/>
              <a:gd name="connsiteX22010" fmla="*/ 7154927 w 8851901"/>
              <a:gd name="connsiteY22010" fmla="*/ 4376469 h 6857997"/>
              <a:gd name="connsiteX22011" fmla="*/ 7154530 w 8851901"/>
              <a:gd name="connsiteY22011" fmla="*/ 4378453 h 6857997"/>
              <a:gd name="connsiteX22012" fmla="*/ 7148578 w 8851901"/>
              <a:gd name="connsiteY22012" fmla="*/ 4379246 h 6857997"/>
              <a:gd name="connsiteX22013" fmla="*/ 7143815 w 8851901"/>
              <a:gd name="connsiteY22013" fmla="*/ 4381628 h 6857997"/>
              <a:gd name="connsiteX22014" fmla="*/ 7138656 w 8851901"/>
              <a:gd name="connsiteY22014" fmla="*/ 4384009 h 6857997"/>
              <a:gd name="connsiteX22015" fmla="*/ 7135085 w 8851901"/>
              <a:gd name="connsiteY22015" fmla="*/ 4387580 h 6857997"/>
              <a:gd name="connsiteX22016" fmla="*/ 7131513 w 8851901"/>
              <a:gd name="connsiteY22016" fmla="*/ 4390755 h 6857997"/>
              <a:gd name="connsiteX22017" fmla="*/ 7127545 w 8851901"/>
              <a:gd name="connsiteY22017" fmla="*/ 4394327 h 6857997"/>
              <a:gd name="connsiteX22018" fmla="*/ 7120799 w 8851901"/>
              <a:gd name="connsiteY22018" fmla="*/ 4402264 h 6857997"/>
              <a:gd name="connsiteX22019" fmla="*/ 7119608 w 8851901"/>
              <a:gd name="connsiteY22019" fmla="*/ 4399089 h 6857997"/>
              <a:gd name="connsiteX22020" fmla="*/ 7119211 w 8851901"/>
              <a:gd name="connsiteY22020" fmla="*/ 4396708 h 6857997"/>
              <a:gd name="connsiteX22021" fmla="*/ 7119211 w 8851901"/>
              <a:gd name="connsiteY22021" fmla="*/ 4394327 h 6857997"/>
              <a:gd name="connsiteX22022" fmla="*/ 7119608 w 8851901"/>
              <a:gd name="connsiteY22022" fmla="*/ 4392343 h 6857997"/>
              <a:gd name="connsiteX22023" fmla="*/ 7121592 w 8851901"/>
              <a:gd name="connsiteY22023" fmla="*/ 4388374 h 6857997"/>
              <a:gd name="connsiteX22024" fmla="*/ 7123973 w 8851901"/>
              <a:gd name="connsiteY22024" fmla="*/ 4385199 h 6857997"/>
              <a:gd name="connsiteX22025" fmla="*/ 7125957 w 8851901"/>
              <a:gd name="connsiteY22025" fmla="*/ 4382024 h 6857997"/>
              <a:gd name="connsiteX22026" fmla="*/ 7126751 w 8851901"/>
              <a:gd name="connsiteY22026" fmla="*/ 4380834 h 6857997"/>
              <a:gd name="connsiteX22027" fmla="*/ 7126751 w 8851901"/>
              <a:gd name="connsiteY22027" fmla="*/ 4379246 h 6857997"/>
              <a:gd name="connsiteX22028" fmla="*/ 7125957 w 8851901"/>
              <a:gd name="connsiteY22028" fmla="*/ 4377659 h 6857997"/>
              <a:gd name="connsiteX22029" fmla="*/ 7125164 w 8851901"/>
              <a:gd name="connsiteY22029" fmla="*/ 4376865 h 6857997"/>
              <a:gd name="connsiteX22030" fmla="*/ 7123180 w 8851901"/>
              <a:gd name="connsiteY22030" fmla="*/ 4375278 h 6857997"/>
              <a:gd name="connsiteX22031" fmla="*/ 7120799 w 8851901"/>
              <a:gd name="connsiteY22031" fmla="*/ 4374484 h 6857997"/>
              <a:gd name="connsiteX22032" fmla="*/ 7120799 w 8851901"/>
              <a:gd name="connsiteY22032" fmla="*/ 4378850 h 6857997"/>
              <a:gd name="connsiteX22033" fmla="*/ 7119211 w 8851901"/>
              <a:gd name="connsiteY22033" fmla="*/ 4382024 h 6857997"/>
              <a:gd name="connsiteX22034" fmla="*/ 7118021 w 8851901"/>
              <a:gd name="connsiteY22034" fmla="*/ 4384406 h 6857997"/>
              <a:gd name="connsiteX22035" fmla="*/ 7115243 w 8851901"/>
              <a:gd name="connsiteY22035" fmla="*/ 4386390 h 6857997"/>
              <a:gd name="connsiteX22036" fmla="*/ 7112465 w 8851901"/>
              <a:gd name="connsiteY22036" fmla="*/ 4387977 h 6857997"/>
              <a:gd name="connsiteX22037" fmla="*/ 7108893 w 8851901"/>
              <a:gd name="connsiteY22037" fmla="*/ 4389168 h 6857997"/>
              <a:gd name="connsiteX22038" fmla="*/ 7102544 w 8851901"/>
              <a:gd name="connsiteY22038" fmla="*/ 4390358 h 6857997"/>
              <a:gd name="connsiteX22039" fmla="*/ 7099766 w 8851901"/>
              <a:gd name="connsiteY22039" fmla="*/ 4390755 h 6857997"/>
              <a:gd name="connsiteX22040" fmla="*/ 7097385 w 8851901"/>
              <a:gd name="connsiteY22040" fmla="*/ 4391946 h 6857997"/>
              <a:gd name="connsiteX22041" fmla="*/ 7095004 w 8851901"/>
              <a:gd name="connsiteY22041" fmla="*/ 4393533 h 6857997"/>
              <a:gd name="connsiteX22042" fmla="*/ 7093416 w 8851901"/>
              <a:gd name="connsiteY22042" fmla="*/ 4394724 h 6857997"/>
              <a:gd name="connsiteX22043" fmla="*/ 7093019 w 8851901"/>
              <a:gd name="connsiteY22043" fmla="*/ 4397105 h 6857997"/>
              <a:gd name="connsiteX22044" fmla="*/ 7093416 w 8851901"/>
              <a:gd name="connsiteY22044" fmla="*/ 4400676 h 6857997"/>
              <a:gd name="connsiteX22045" fmla="*/ 7095004 w 8851901"/>
              <a:gd name="connsiteY22045" fmla="*/ 4404645 h 6857997"/>
              <a:gd name="connsiteX22046" fmla="*/ 7097782 w 8851901"/>
              <a:gd name="connsiteY22046" fmla="*/ 4409804 h 6857997"/>
              <a:gd name="connsiteX22047" fmla="*/ 7086273 w 8851901"/>
              <a:gd name="connsiteY22047" fmla="*/ 4410995 h 6857997"/>
              <a:gd name="connsiteX22048" fmla="*/ 7075558 w 8851901"/>
              <a:gd name="connsiteY22048" fmla="*/ 4411788 h 6857997"/>
              <a:gd name="connsiteX22049" fmla="*/ 7066034 w 8851901"/>
              <a:gd name="connsiteY22049" fmla="*/ 4413772 h 6857997"/>
              <a:gd name="connsiteX22050" fmla="*/ 7056907 w 8851901"/>
              <a:gd name="connsiteY22050" fmla="*/ 4416154 h 6857997"/>
              <a:gd name="connsiteX22051" fmla="*/ 7048573 w 8851901"/>
              <a:gd name="connsiteY22051" fmla="*/ 4419328 h 6857997"/>
              <a:gd name="connsiteX22052" fmla="*/ 7039446 w 8851901"/>
              <a:gd name="connsiteY22052" fmla="*/ 4422900 h 6857997"/>
              <a:gd name="connsiteX22053" fmla="*/ 7018810 w 8851901"/>
              <a:gd name="connsiteY22053" fmla="*/ 4432028 h 6857997"/>
              <a:gd name="connsiteX22054" fmla="*/ 7018810 w 8851901"/>
              <a:gd name="connsiteY22054" fmla="*/ 4438774 h 6857997"/>
              <a:gd name="connsiteX22055" fmla="*/ 7019603 w 8851901"/>
              <a:gd name="connsiteY22055" fmla="*/ 4444727 h 6857997"/>
              <a:gd name="connsiteX22056" fmla="*/ 7021191 w 8851901"/>
              <a:gd name="connsiteY22056" fmla="*/ 4450283 h 6857997"/>
              <a:gd name="connsiteX22057" fmla="*/ 7022381 w 8851901"/>
              <a:gd name="connsiteY22057" fmla="*/ 4452664 h 6857997"/>
              <a:gd name="connsiteX22058" fmla="*/ 7023969 w 8851901"/>
              <a:gd name="connsiteY22058" fmla="*/ 4454648 h 6857997"/>
              <a:gd name="connsiteX22059" fmla="*/ 7018810 w 8851901"/>
              <a:gd name="connsiteY22059" fmla="*/ 4454648 h 6857997"/>
              <a:gd name="connsiteX22060" fmla="*/ 7016825 w 8851901"/>
              <a:gd name="connsiteY22060" fmla="*/ 4455442 h 6857997"/>
              <a:gd name="connsiteX22061" fmla="*/ 7014841 w 8851901"/>
              <a:gd name="connsiteY22061" fmla="*/ 4455839 h 6857997"/>
              <a:gd name="connsiteX22062" fmla="*/ 7013651 w 8851901"/>
              <a:gd name="connsiteY22062" fmla="*/ 4456632 h 6857997"/>
              <a:gd name="connsiteX22063" fmla="*/ 7012460 w 8851901"/>
              <a:gd name="connsiteY22063" fmla="*/ 4458617 h 6857997"/>
              <a:gd name="connsiteX22064" fmla="*/ 7012063 w 8851901"/>
              <a:gd name="connsiteY22064" fmla="*/ 4460998 h 6857997"/>
              <a:gd name="connsiteX22065" fmla="*/ 7012460 w 8851901"/>
              <a:gd name="connsiteY22065" fmla="*/ 4464569 h 6857997"/>
              <a:gd name="connsiteX22066" fmla="*/ 7009285 w 8851901"/>
              <a:gd name="connsiteY22066" fmla="*/ 4464966 h 6857997"/>
              <a:gd name="connsiteX22067" fmla="*/ 7006904 w 8851901"/>
              <a:gd name="connsiteY22067" fmla="*/ 4464966 h 6857997"/>
              <a:gd name="connsiteX22068" fmla="*/ 7004920 w 8851901"/>
              <a:gd name="connsiteY22068" fmla="*/ 4464569 h 6857997"/>
              <a:gd name="connsiteX22069" fmla="*/ 7003333 w 8851901"/>
              <a:gd name="connsiteY22069" fmla="*/ 4463379 h 6857997"/>
              <a:gd name="connsiteX22070" fmla="*/ 7002936 w 8851901"/>
              <a:gd name="connsiteY22070" fmla="*/ 4462188 h 6857997"/>
              <a:gd name="connsiteX22071" fmla="*/ 7002539 w 8851901"/>
              <a:gd name="connsiteY22071" fmla="*/ 4460601 h 6857997"/>
              <a:gd name="connsiteX22072" fmla="*/ 7001745 w 8851901"/>
              <a:gd name="connsiteY22072" fmla="*/ 4456632 h 6857997"/>
              <a:gd name="connsiteX22073" fmla="*/ 7001745 w 8851901"/>
              <a:gd name="connsiteY22073" fmla="*/ 4452267 h 6857997"/>
              <a:gd name="connsiteX22074" fmla="*/ 7001745 w 8851901"/>
              <a:gd name="connsiteY22074" fmla="*/ 4448299 h 6857997"/>
              <a:gd name="connsiteX22075" fmla="*/ 7000952 w 8851901"/>
              <a:gd name="connsiteY22075" fmla="*/ 4447108 h 6857997"/>
              <a:gd name="connsiteX22076" fmla="*/ 6999761 w 8851901"/>
              <a:gd name="connsiteY22076" fmla="*/ 4445917 h 6857997"/>
              <a:gd name="connsiteX22077" fmla="*/ 6998571 w 8851901"/>
              <a:gd name="connsiteY22077" fmla="*/ 4445124 h 6857997"/>
              <a:gd name="connsiteX22078" fmla="*/ 6996586 w 8851901"/>
              <a:gd name="connsiteY22078" fmla="*/ 4445124 h 6857997"/>
              <a:gd name="connsiteX22079" fmla="*/ 6993015 w 8851901"/>
              <a:gd name="connsiteY22079" fmla="*/ 4445521 h 6857997"/>
              <a:gd name="connsiteX22080" fmla="*/ 6990237 w 8851901"/>
              <a:gd name="connsiteY22080" fmla="*/ 4446314 h 6857997"/>
              <a:gd name="connsiteX22081" fmla="*/ 6987856 w 8851901"/>
              <a:gd name="connsiteY22081" fmla="*/ 4447505 h 6857997"/>
              <a:gd name="connsiteX22082" fmla="*/ 6985872 w 8851901"/>
              <a:gd name="connsiteY22082" fmla="*/ 4449489 h 6857997"/>
              <a:gd name="connsiteX22083" fmla="*/ 6983887 w 8851901"/>
              <a:gd name="connsiteY22083" fmla="*/ 4450680 h 6857997"/>
              <a:gd name="connsiteX22084" fmla="*/ 6982697 w 8851901"/>
              <a:gd name="connsiteY22084" fmla="*/ 4452664 h 6857997"/>
              <a:gd name="connsiteX22085" fmla="*/ 6981903 w 8851901"/>
              <a:gd name="connsiteY22085" fmla="*/ 4454648 h 6857997"/>
              <a:gd name="connsiteX22086" fmla="*/ 6981506 w 8851901"/>
              <a:gd name="connsiteY22086" fmla="*/ 4457029 h 6857997"/>
              <a:gd name="connsiteX22087" fmla="*/ 6981506 w 8851901"/>
              <a:gd name="connsiteY22087" fmla="*/ 4459807 h 6857997"/>
              <a:gd name="connsiteX22088" fmla="*/ 6981506 w 8851901"/>
              <a:gd name="connsiteY22088" fmla="*/ 4462188 h 6857997"/>
              <a:gd name="connsiteX22089" fmla="*/ 6981903 w 8851901"/>
              <a:gd name="connsiteY22089" fmla="*/ 4464569 h 6857997"/>
              <a:gd name="connsiteX22090" fmla="*/ 6982697 w 8851901"/>
              <a:gd name="connsiteY22090" fmla="*/ 4467347 h 6857997"/>
              <a:gd name="connsiteX22091" fmla="*/ 6984284 w 8851901"/>
              <a:gd name="connsiteY22091" fmla="*/ 4469728 h 6857997"/>
              <a:gd name="connsiteX22092" fmla="*/ 6985872 w 8851901"/>
              <a:gd name="connsiteY22092" fmla="*/ 4472506 h 6857997"/>
              <a:gd name="connsiteX22093" fmla="*/ 6987856 w 8851901"/>
              <a:gd name="connsiteY22093" fmla="*/ 4475284 h 6857997"/>
              <a:gd name="connsiteX22094" fmla="*/ 6990237 w 8851901"/>
              <a:gd name="connsiteY22094" fmla="*/ 4477665 h 6857997"/>
              <a:gd name="connsiteX22095" fmla="*/ 6987062 w 8851901"/>
              <a:gd name="connsiteY22095" fmla="*/ 4477665 h 6857997"/>
              <a:gd name="connsiteX22096" fmla="*/ 6984681 w 8851901"/>
              <a:gd name="connsiteY22096" fmla="*/ 4477665 h 6857997"/>
              <a:gd name="connsiteX22097" fmla="*/ 6981110 w 8851901"/>
              <a:gd name="connsiteY22097" fmla="*/ 4476872 h 6857997"/>
              <a:gd name="connsiteX22098" fmla="*/ 6977935 w 8851901"/>
              <a:gd name="connsiteY22098" fmla="*/ 4475284 h 6857997"/>
              <a:gd name="connsiteX22099" fmla="*/ 6975157 w 8851901"/>
              <a:gd name="connsiteY22099" fmla="*/ 4473300 h 6857997"/>
              <a:gd name="connsiteX22100" fmla="*/ 6972776 w 8851901"/>
              <a:gd name="connsiteY22100" fmla="*/ 4470919 h 6857997"/>
              <a:gd name="connsiteX22101" fmla="*/ 6969998 w 8851901"/>
              <a:gd name="connsiteY22101" fmla="*/ 4468935 h 6857997"/>
              <a:gd name="connsiteX22102" fmla="*/ 6966823 w 8851901"/>
              <a:gd name="connsiteY22102" fmla="*/ 4467744 h 6857997"/>
              <a:gd name="connsiteX22103" fmla="*/ 6964839 w 8851901"/>
              <a:gd name="connsiteY22103" fmla="*/ 4467347 h 6857997"/>
              <a:gd name="connsiteX22104" fmla="*/ 6962458 w 8851901"/>
              <a:gd name="connsiteY22104" fmla="*/ 4466951 h 6857997"/>
              <a:gd name="connsiteX22105" fmla="*/ 6958886 w 8851901"/>
              <a:gd name="connsiteY22105" fmla="*/ 4469728 h 6857997"/>
              <a:gd name="connsiteX22106" fmla="*/ 6956108 w 8851901"/>
              <a:gd name="connsiteY22106" fmla="*/ 4472903 h 6857997"/>
              <a:gd name="connsiteX22107" fmla="*/ 6953727 w 8851901"/>
              <a:gd name="connsiteY22107" fmla="*/ 4475681 h 6857997"/>
              <a:gd name="connsiteX22108" fmla="*/ 6951743 w 8851901"/>
              <a:gd name="connsiteY22108" fmla="*/ 4478459 h 6857997"/>
              <a:gd name="connsiteX22109" fmla="*/ 6948172 w 8851901"/>
              <a:gd name="connsiteY22109" fmla="*/ 4484412 h 6857997"/>
              <a:gd name="connsiteX22110" fmla="*/ 6944203 w 8851901"/>
              <a:gd name="connsiteY22110" fmla="*/ 4489968 h 6857997"/>
              <a:gd name="connsiteX22111" fmla="*/ 6942616 w 8851901"/>
              <a:gd name="connsiteY22111" fmla="*/ 4492349 h 6857997"/>
              <a:gd name="connsiteX22112" fmla="*/ 6939838 w 8851901"/>
              <a:gd name="connsiteY22112" fmla="*/ 4494333 h 6857997"/>
              <a:gd name="connsiteX22113" fmla="*/ 6937060 w 8851901"/>
              <a:gd name="connsiteY22113" fmla="*/ 4495524 h 6857997"/>
              <a:gd name="connsiteX22114" fmla="*/ 6933092 w 8851901"/>
              <a:gd name="connsiteY22114" fmla="*/ 4497111 h 6857997"/>
              <a:gd name="connsiteX22115" fmla="*/ 6928726 w 8851901"/>
              <a:gd name="connsiteY22115" fmla="*/ 4497508 h 6857997"/>
              <a:gd name="connsiteX22116" fmla="*/ 6923964 w 8851901"/>
              <a:gd name="connsiteY22116" fmla="*/ 4497508 h 6857997"/>
              <a:gd name="connsiteX22117" fmla="*/ 6917615 w 8851901"/>
              <a:gd name="connsiteY22117" fmla="*/ 4497111 h 6857997"/>
              <a:gd name="connsiteX22118" fmla="*/ 6910075 w 8851901"/>
              <a:gd name="connsiteY22118" fmla="*/ 4496317 h 6857997"/>
              <a:gd name="connsiteX22119" fmla="*/ 6910075 w 8851901"/>
              <a:gd name="connsiteY22119" fmla="*/ 4498302 h 6857997"/>
              <a:gd name="connsiteX22120" fmla="*/ 6910868 w 8851901"/>
              <a:gd name="connsiteY22120" fmla="*/ 4499492 h 6857997"/>
              <a:gd name="connsiteX22121" fmla="*/ 6912059 w 8851901"/>
              <a:gd name="connsiteY22121" fmla="*/ 4502667 h 6857997"/>
              <a:gd name="connsiteX22122" fmla="*/ 6914837 w 8851901"/>
              <a:gd name="connsiteY22122" fmla="*/ 4505048 h 6857997"/>
              <a:gd name="connsiteX22123" fmla="*/ 6917218 w 8851901"/>
              <a:gd name="connsiteY22123" fmla="*/ 4507032 h 6857997"/>
              <a:gd name="connsiteX22124" fmla="*/ 6919202 w 8851901"/>
              <a:gd name="connsiteY22124" fmla="*/ 4509414 h 6857997"/>
              <a:gd name="connsiteX22125" fmla="*/ 6920393 w 8851901"/>
              <a:gd name="connsiteY22125" fmla="*/ 4512192 h 6857997"/>
              <a:gd name="connsiteX22126" fmla="*/ 6920789 w 8851901"/>
              <a:gd name="connsiteY22126" fmla="*/ 4513779 h 6857997"/>
              <a:gd name="connsiteX22127" fmla="*/ 6920789 w 8851901"/>
              <a:gd name="connsiteY22127" fmla="*/ 4515763 h 6857997"/>
              <a:gd name="connsiteX22128" fmla="*/ 6920789 w 8851901"/>
              <a:gd name="connsiteY22128" fmla="*/ 4518144 h 6857997"/>
              <a:gd name="connsiteX22129" fmla="*/ 6919996 w 8851901"/>
              <a:gd name="connsiteY22129" fmla="*/ 4520525 h 6857997"/>
              <a:gd name="connsiteX22130" fmla="*/ 6906900 w 8851901"/>
              <a:gd name="connsiteY22130" fmla="*/ 4524494 h 6857997"/>
              <a:gd name="connsiteX22131" fmla="*/ 6902931 w 8851901"/>
              <a:gd name="connsiteY22131" fmla="*/ 4526478 h 6857997"/>
              <a:gd name="connsiteX22132" fmla="*/ 6900947 w 8851901"/>
              <a:gd name="connsiteY22132" fmla="*/ 4527669 h 6857997"/>
              <a:gd name="connsiteX22133" fmla="*/ 6900550 w 8851901"/>
              <a:gd name="connsiteY22133" fmla="*/ 4528462 h 6857997"/>
              <a:gd name="connsiteX22134" fmla="*/ 6900947 w 8851901"/>
              <a:gd name="connsiteY22134" fmla="*/ 4529256 h 6857997"/>
              <a:gd name="connsiteX22135" fmla="*/ 6902931 w 8851901"/>
              <a:gd name="connsiteY22135" fmla="*/ 4530843 h 6857997"/>
              <a:gd name="connsiteX22136" fmla="*/ 6907297 w 8851901"/>
              <a:gd name="connsiteY22136" fmla="*/ 4533225 h 6857997"/>
              <a:gd name="connsiteX22137" fmla="*/ 6913646 w 8851901"/>
              <a:gd name="connsiteY22137" fmla="*/ 4536003 h 6857997"/>
              <a:gd name="connsiteX22138" fmla="*/ 6912059 w 8851901"/>
              <a:gd name="connsiteY22138" fmla="*/ 4537590 h 6857997"/>
              <a:gd name="connsiteX22139" fmla="*/ 6910868 w 8851901"/>
              <a:gd name="connsiteY22139" fmla="*/ 4539177 h 6857997"/>
              <a:gd name="connsiteX22140" fmla="*/ 6908884 w 8851901"/>
              <a:gd name="connsiteY22140" fmla="*/ 4539971 h 6857997"/>
              <a:gd name="connsiteX22141" fmla="*/ 6906900 w 8851901"/>
              <a:gd name="connsiteY22141" fmla="*/ 4540368 h 6857997"/>
              <a:gd name="connsiteX22142" fmla="*/ 6902138 w 8851901"/>
              <a:gd name="connsiteY22142" fmla="*/ 4541558 h 6857997"/>
              <a:gd name="connsiteX22143" fmla="*/ 6896979 w 8851901"/>
              <a:gd name="connsiteY22143" fmla="*/ 4541955 h 6857997"/>
              <a:gd name="connsiteX22144" fmla="*/ 6892217 w 8851901"/>
              <a:gd name="connsiteY22144" fmla="*/ 4541955 h 6857997"/>
              <a:gd name="connsiteX22145" fmla="*/ 6887454 w 8851901"/>
              <a:gd name="connsiteY22145" fmla="*/ 4542352 h 6857997"/>
              <a:gd name="connsiteX22146" fmla="*/ 6883089 w 8851901"/>
              <a:gd name="connsiteY22146" fmla="*/ 4543940 h 6857997"/>
              <a:gd name="connsiteX22147" fmla="*/ 6881105 w 8851901"/>
              <a:gd name="connsiteY22147" fmla="*/ 4544733 h 6857997"/>
              <a:gd name="connsiteX22148" fmla="*/ 6879518 w 8851901"/>
              <a:gd name="connsiteY22148" fmla="*/ 4545924 h 6857997"/>
              <a:gd name="connsiteX22149" fmla="*/ 6877930 w 8851901"/>
              <a:gd name="connsiteY22149" fmla="*/ 4550289 h 6857997"/>
              <a:gd name="connsiteX22150" fmla="*/ 6876343 w 8851901"/>
              <a:gd name="connsiteY22150" fmla="*/ 4554258 h 6857997"/>
              <a:gd name="connsiteX22151" fmla="*/ 6874359 w 8851901"/>
              <a:gd name="connsiteY22151" fmla="*/ 4557432 h 6857997"/>
              <a:gd name="connsiteX22152" fmla="*/ 6872374 w 8851901"/>
              <a:gd name="connsiteY22152" fmla="*/ 4561004 h 6857997"/>
              <a:gd name="connsiteX22153" fmla="*/ 6869993 w 8851901"/>
              <a:gd name="connsiteY22153" fmla="*/ 4563782 h 6857997"/>
              <a:gd name="connsiteX22154" fmla="*/ 6867215 w 8851901"/>
              <a:gd name="connsiteY22154" fmla="*/ 4566163 h 6857997"/>
              <a:gd name="connsiteX22155" fmla="*/ 6862057 w 8851901"/>
              <a:gd name="connsiteY22155" fmla="*/ 4571322 h 6857997"/>
              <a:gd name="connsiteX22156" fmla="*/ 6856104 w 8851901"/>
              <a:gd name="connsiteY22156" fmla="*/ 4575291 h 6857997"/>
              <a:gd name="connsiteX22157" fmla="*/ 6849754 w 8851901"/>
              <a:gd name="connsiteY22157" fmla="*/ 4578069 h 6857997"/>
              <a:gd name="connsiteX22158" fmla="*/ 6843008 w 8851901"/>
              <a:gd name="connsiteY22158" fmla="*/ 4580847 h 6857997"/>
              <a:gd name="connsiteX22159" fmla="*/ 6836262 w 8851901"/>
              <a:gd name="connsiteY22159" fmla="*/ 4582831 h 6857997"/>
              <a:gd name="connsiteX22160" fmla="*/ 6822372 w 8851901"/>
              <a:gd name="connsiteY22160" fmla="*/ 4586403 h 6857997"/>
              <a:gd name="connsiteX22161" fmla="*/ 6808879 w 8851901"/>
              <a:gd name="connsiteY22161" fmla="*/ 4589181 h 6857997"/>
              <a:gd name="connsiteX22162" fmla="*/ 6802530 w 8851901"/>
              <a:gd name="connsiteY22162" fmla="*/ 4590768 h 6857997"/>
              <a:gd name="connsiteX22163" fmla="*/ 6796180 w 8851901"/>
              <a:gd name="connsiteY22163" fmla="*/ 4592752 h 6857997"/>
              <a:gd name="connsiteX22164" fmla="*/ 6790228 w 8851901"/>
              <a:gd name="connsiteY22164" fmla="*/ 4594736 h 6857997"/>
              <a:gd name="connsiteX22165" fmla="*/ 6785466 w 8851901"/>
              <a:gd name="connsiteY22165" fmla="*/ 4597514 h 6857997"/>
              <a:gd name="connsiteX22166" fmla="*/ 6784672 w 8851901"/>
              <a:gd name="connsiteY22166" fmla="*/ 4605848 h 6857997"/>
              <a:gd name="connsiteX22167" fmla="*/ 6783481 w 8851901"/>
              <a:gd name="connsiteY22167" fmla="*/ 4614182 h 6857997"/>
              <a:gd name="connsiteX22168" fmla="*/ 6782688 w 8851901"/>
              <a:gd name="connsiteY22168" fmla="*/ 4622516 h 6857997"/>
              <a:gd name="connsiteX22169" fmla="*/ 6782688 w 8851901"/>
              <a:gd name="connsiteY22169" fmla="*/ 4630850 h 6857997"/>
              <a:gd name="connsiteX22170" fmla="*/ 6782688 w 8851901"/>
              <a:gd name="connsiteY22170" fmla="*/ 4634025 h 6857997"/>
              <a:gd name="connsiteX22171" fmla="*/ 6783085 w 8851901"/>
              <a:gd name="connsiteY22171" fmla="*/ 4637993 h 6857997"/>
              <a:gd name="connsiteX22172" fmla="*/ 6783878 w 8851901"/>
              <a:gd name="connsiteY22172" fmla="*/ 4640771 h 6857997"/>
              <a:gd name="connsiteX22173" fmla="*/ 6785466 w 8851901"/>
              <a:gd name="connsiteY22173" fmla="*/ 4643946 h 6857997"/>
              <a:gd name="connsiteX22174" fmla="*/ 6787450 w 8851901"/>
              <a:gd name="connsiteY22174" fmla="*/ 4646327 h 6857997"/>
              <a:gd name="connsiteX22175" fmla="*/ 6789831 w 8851901"/>
              <a:gd name="connsiteY22175" fmla="*/ 4648708 h 6857997"/>
              <a:gd name="connsiteX22176" fmla="*/ 6793006 w 8851901"/>
              <a:gd name="connsiteY22176" fmla="*/ 4650296 h 6857997"/>
              <a:gd name="connsiteX22177" fmla="*/ 6796577 w 8851901"/>
              <a:gd name="connsiteY22177" fmla="*/ 4651486 h 6857997"/>
              <a:gd name="connsiteX22178" fmla="*/ 6796180 w 8851901"/>
              <a:gd name="connsiteY22178" fmla="*/ 4646724 h 6857997"/>
              <a:gd name="connsiteX22179" fmla="*/ 6795784 w 8851901"/>
              <a:gd name="connsiteY22179" fmla="*/ 4642359 h 6857997"/>
              <a:gd name="connsiteX22180" fmla="*/ 6794196 w 8851901"/>
              <a:gd name="connsiteY22180" fmla="*/ 4635612 h 6857997"/>
              <a:gd name="connsiteX22181" fmla="*/ 6793799 w 8851901"/>
              <a:gd name="connsiteY22181" fmla="*/ 4632437 h 6857997"/>
              <a:gd name="connsiteX22182" fmla="*/ 6794196 w 8851901"/>
              <a:gd name="connsiteY22182" fmla="*/ 4629659 h 6857997"/>
              <a:gd name="connsiteX22183" fmla="*/ 6795387 w 8851901"/>
              <a:gd name="connsiteY22183" fmla="*/ 4628072 h 6857997"/>
              <a:gd name="connsiteX22184" fmla="*/ 6796180 w 8851901"/>
              <a:gd name="connsiteY22184" fmla="*/ 4626881 h 6857997"/>
              <a:gd name="connsiteX22185" fmla="*/ 6799752 w 8851901"/>
              <a:gd name="connsiteY22185" fmla="*/ 4623707 h 6857997"/>
              <a:gd name="connsiteX22186" fmla="*/ 6802530 w 8851901"/>
              <a:gd name="connsiteY22186" fmla="*/ 4623707 h 6857997"/>
              <a:gd name="connsiteX22187" fmla="*/ 6804911 w 8851901"/>
              <a:gd name="connsiteY22187" fmla="*/ 4623707 h 6857997"/>
              <a:gd name="connsiteX22188" fmla="*/ 6806895 w 8851901"/>
              <a:gd name="connsiteY22188" fmla="*/ 4624897 h 6857997"/>
              <a:gd name="connsiteX22189" fmla="*/ 6808086 w 8851901"/>
              <a:gd name="connsiteY22189" fmla="*/ 4625691 h 6857997"/>
              <a:gd name="connsiteX22190" fmla="*/ 6808879 w 8851901"/>
              <a:gd name="connsiteY22190" fmla="*/ 4627278 h 6857997"/>
              <a:gd name="connsiteX22191" fmla="*/ 6809276 w 8851901"/>
              <a:gd name="connsiteY22191" fmla="*/ 4628866 h 6857997"/>
              <a:gd name="connsiteX22192" fmla="*/ 6810070 w 8851901"/>
              <a:gd name="connsiteY22192" fmla="*/ 4632040 h 6857997"/>
              <a:gd name="connsiteX22193" fmla="*/ 6810467 w 8851901"/>
              <a:gd name="connsiteY22193" fmla="*/ 4635612 h 6857997"/>
              <a:gd name="connsiteX22194" fmla="*/ 6810864 w 8851901"/>
              <a:gd name="connsiteY22194" fmla="*/ 4637200 h 6857997"/>
              <a:gd name="connsiteX22195" fmla="*/ 6811657 w 8851901"/>
              <a:gd name="connsiteY22195" fmla="*/ 4638390 h 6857997"/>
              <a:gd name="connsiteX22196" fmla="*/ 6813245 w 8851901"/>
              <a:gd name="connsiteY22196" fmla="*/ 4639581 h 6857997"/>
              <a:gd name="connsiteX22197" fmla="*/ 6814832 w 8851901"/>
              <a:gd name="connsiteY22197" fmla="*/ 4640374 h 6857997"/>
              <a:gd name="connsiteX22198" fmla="*/ 6817213 w 8851901"/>
              <a:gd name="connsiteY22198" fmla="*/ 4640374 h 6857997"/>
              <a:gd name="connsiteX22199" fmla="*/ 6820785 w 8851901"/>
              <a:gd name="connsiteY22199" fmla="*/ 4640374 h 6857997"/>
              <a:gd name="connsiteX22200" fmla="*/ 6838643 w 8851901"/>
              <a:gd name="connsiteY22200" fmla="*/ 4629262 h 6857997"/>
              <a:gd name="connsiteX22201" fmla="*/ 6857294 w 8851901"/>
              <a:gd name="connsiteY22201" fmla="*/ 4618151 h 6857997"/>
              <a:gd name="connsiteX22202" fmla="*/ 6875152 w 8851901"/>
              <a:gd name="connsiteY22202" fmla="*/ 4606642 h 6857997"/>
              <a:gd name="connsiteX22203" fmla="*/ 6893804 w 8851901"/>
              <a:gd name="connsiteY22203" fmla="*/ 4595530 h 6857997"/>
              <a:gd name="connsiteX22204" fmla="*/ 6912852 w 8851901"/>
              <a:gd name="connsiteY22204" fmla="*/ 4585212 h 6857997"/>
              <a:gd name="connsiteX22205" fmla="*/ 6932695 w 8851901"/>
              <a:gd name="connsiteY22205" fmla="*/ 4575688 h 6857997"/>
              <a:gd name="connsiteX22206" fmla="*/ 6942616 w 8851901"/>
              <a:gd name="connsiteY22206" fmla="*/ 4571322 h 6857997"/>
              <a:gd name="connsiteX22207" fmla="*/ 6952537 w 8851901"/>
              <a:gd name="connsiteY22207" fmla="*/ 4566957 h 6857997"/>
              <a:gd name="connsiteX22208" fmla="*/ 6963252 w 8851901"/>
              <a:gd name="connsiteY22208" fmla="*/ 4562988 h 6857997"/>
              <a:gd name="connsiteX22209" fmla="*/ 6973966 w 8851901"/>
              <a:gd name="connsiteY22209" fmla="*/ 4559020 h 6857997"/>
              <a:gd name="connsiteX22210" fmla="*/ 6974760 w 8851901"/>
              <a:gd name="connsiteY22210" fmla="*/ 4562988 h 6857997"/>
              <a:gd name="connsiteX22211" fmla="*/ 6974760 w 8851901"/>
              <a:gd name="connsiteY22211" fmla="*/ 4566163 h 6857997"/>
              <a:gd name="connsiteX22212" fmla="*/ 6973966 w 8851901"/>
              <a:gd name="connsiteY22212" fmla="*/ 4569338 h 6857997"/>
              <a:gd name="connsiteX22213" fmla="*/ 6973173 w 8851901"/>
              <a:gd name="connsiteY22213" fmla="*/ 4571719 h 6857997"/>
              <a:gd name="connsiteX22214" fmla="*/ 6971982 w 8851901"/>
              <a:gd name="connsiteY22214" fmla="*/ 4573703 h 6857997"/>
              <a:gd name="connsiteX22215" fmla="*/ 6970792 w 8851901"/>
              <a:gd name="connsiteY22215" fmla="*/ 4575291 h 6857997"/>
              <a:gd name="connsiteX22216" fmla="*/ 6967220 w 8851901"/>
              <a:gd name="connsiteY22216" fmla="*/ 4578069 h 6857997"/>
              <a:gd name="connsiteX22217" fmla="*/ 6964045 w 8851901"/>
              <a:gd name="connsiteY22217" fmla="*/ 4580053 h 6857997"/>
              <a:gd name="connsiteX22218" fmla="*/ 6960474 w 8851901"/>
              <a:gd name="connsiteY22218" fmla="*/ 4582434 h 6857997"/>
              <a:gd name="connsiteX22219" fmla="*/ 6958489 w 8851901"/>
              <a:gd name="connsiteY22219" fmla="*/ 4584021 h 6857997"/>
              <a:gd name="connsiteX22220" fmla="*/ 6956902 w 8851901"/>
              <a:gd name="connsiteY22220" fmla="*/ 4585212 h 6857997"/>
              <a:gd name="connsiteX22221" fmla="*/ 6956108 w 8851901"/>
              <a:gd name="connsiteY22221" fmla="*/ 4587196 h 6857997"/>
              <a:gd name="connsiteX22222" fmla="*/ 6954918 w 8851901"/>
              <a:gd name="connsiteY22222" fmla="*/ 4589577 h 6857997"/>
              <a:gd name="connsiteX22223" fmla="*/ 6956505 w 8851901"/>
              <a:gd name="connsiteY22223" fmla="*/ 4592752 h 6857997"/>
              <a:gd name="connsiteX22224" fmla="*/ 6958489 w 8851901"/>
              <a:gd name="connsiteY22224" fmla="*/ 4594736 h 6857997"/>
              <a:gd name="connsiteX22225" fmla="*/ 6960474 w 8851901"/>
              <a:gd name="connsiteY22225" fmla="*/ 4596721 h 6857997"/>
              <a:gd name="connsiteX22226" fmla="*/ 6962061 w 8851901"/>
              <a:gd name="connsiteY22226" fmla="*/ 4597514 h 6857997"/>
              <a:gd name="connsiteX22227" fmla="*/ 6964045 w 8851901"/>
              <a:gd name="connsiteY22227" fmla="*/ 4598705 h 6857997"/>
              <a:gd name="connsiteX22228" fmla="*/ 6965633 w 8851901"/>
              <a:gd name="connsiteY22228" fmla="*/ 4599102 h 6857997"/>
              <a:gd name="connsiteX22229" fmla="*/ 6969204 w 8851901"/>
              <a:gd name="connsiteY22229" fmla="*/ 4599499 h 6857997"/>
              <a:gd name="connsiteX22230" fmla="*/ 6971982 w 8851901"/>
              <a:gd name="connsiteY22230" fmla="*/ 4600292 h 6857997"/>
              <a:gd name="connsiteX22231" fmla="*/ 6973570 w 8851901"/>
              <a:gd name="connsiteY22231" fmla="*/ 4601086 h 6857997"/>
              <a:gd name="connsiteX22232" fmla="*/ 6974760 w 8851901"/>
              <a:gd name="connsiteY22232" fmla="*/ 4601880 h 6857997"/>
              <a:gd name="connsiteX22233" fmla="*/ 6975554 w 8851901"/>
              <a:gd name="connsiteY22233" fmla="*/ 4603467 h 6857997"/>
              <a:gd name="connsiteX22234" fmla="*/ 6975951 w 8851901"/>
              <a:gd name="connsiteY22234" fmla="*/ 4604658 h 6857997"/>
              <a:gd name="connsiteX22235" fmla="*/ 6976347 w 8851901"/>
              <a:gd name="connsiteY22235" fmla="*/ 4607436 h 6857997"/>
              <a:gd name="connsiteX22236" fmla="*/ 6976347 w 8851901"/>
              <a:gd name="connsiteY22236" fmla="*/ 4610611 h 6857997"/>
              <a:gd name="connsiteX22237" fmla="*/ 6971188 w 8851901"/>
              <a:gd name="connsiteY22237" fmla="*/ 4609420 h 6857997"/>
              <a:gd name="connsiteX22238" fmla="*/ 6966823 w 8851901"/>
              <a:gd name="connsiteY22238" fmla="*/ 4607436 h 6857997"/>
              <a:gd name="connsiteX22239" fmla="*/ 6963252 w 8851901"/>
              <a:gd name="connsiteY22239" fmla="*/ 4604658 h 6857997"/>
              <a:gd name="connsiteX22240" fmla="*/ 6960077 w 8851901"/>
              <a:gd name="connsiteY22240" fmla="*/ 4601880 h 6857997"/>
              <a:gd name="connsiteX22241" fmla="*/ 6956505 w 8851901"/>
              <a:gd name="connsiteY22241" fmla="*/ 4610611 h 6857997"/>
              <a:gd name="connsiteX22242" fmla="*/ 6954521 w 8851901"/>
              <a:gd name="connsiteY22242" fmla="*/ 4618548 h 6857997"/>
              <a:gd name="connsiteX22243" fmla="*/ 6951743 w 8851901"/>
              <a:gd name="connsiteY22243" fmla="*/ 4630850 h 6857997"/>
              <a:gd name="connsiteX22244" fmla="*/ 6949759 w 8851901"/>
              <a:gd name="connsiteY22244" fmla="*/ 4636009 h 6857997"/>
              <a:gd name="connsiteX22245" fmla="*/ 6947775 w 8851901"/>
              <a:gd name="connsiteY22245" fmla="*/ 4640771 h 6857997"/>
              <a:gd name="connsiteX22246" fmla="*/ 6946187 w 8851901"/>
              <a:gd name="connsiteY22246" fmla="*/ 4643152 h 6857997"/>
              <a:gd name="connsiteX22247" fmla="*/ 6944203 w 8851901"/>
              <a:gd name="connsiteY22247" fmla="*/ 4645137 h 6857997"/>
              <a:gd name="connsiteX22248" fmla="*/ 6941822 w 8851901"/>
              <a:gd name="connsiteY22248" fmla="*/ 4647121 h 6857997"/>
              <a:gd name="connsiteX22249" fmla="*/ 6939044 w 8851901"/>
              <a:gd name="connsiteY22249" fmla="*/ 4649502 h 6857997"/>
              <a:gd name="connsiteX22250" fmla="*/ 6941425 w 8851901"/>
              <a:gd name="connsiteY22250" fmla="*/ 4646327 h 6857997"/>
              <a:gd name="connsiteX22251" fmla="*/ 6943409 w 8851901"/>
              <a:gd name="connsiteY22251" fmla="*/ 4642755 h 6857997"/>
              <a:gd name="connsiteX22252" fmla="*/ 6943806 w 8851901"/>
              <a:gd name="connsiteY22252" fmla="*/ 4640374 h 6857997"/>
              <a:gd name="connsiteX22253" fmla="*/ 6944203 w 8851901"/>
              <a:gd name="connsiteY22253" fmla="*/ 4638390 h 6857997"/>
              <a:gd name="connsiteX22254" fmla="*/ 6943806 w 8851901"/>
              <a:gd name="connsiteY22254" fmla="*/ 4636406 h 6857997"/>
              <a:gd name="connsiteX22255" fmla="*/ 6943409 w 8851901"/>
              <a:gd name="connsiteY22255" fmla="*/ 4634422 h 6857997"/>
              <a:gd name="connsiteX22256" fmla="*/ 6942616 w 8851901"/>
              <a:gd name="connsiteY22256" fmla="*/ 4633231 h 6857997"/>
              <a:gd name="connsiteX22257" fmla="*/ 6941028 w 8851901"/>
              <a:gd name="connsiteY22257" fmla="*/ 4631644 h 6857997"/>
              <a:gd name="connsiteX22258" fmla="*/ 6937457 w 8851901"/>
              <a:gd name="connsiteY22258" fmla="*/ 4628866 h 6857997"/>
              <a:gd name="connsiteX22259" fmla="*/ 6934679 w 8851901"/>
              <a:gd name="connsiteY22259" fmla="*/ 4624897 h 6857997"/>
              <a:gd name="connsiteX22260" fmla="*/ 6933092 w 8851901"/>
              <a:gd name="connsiteY22260" fmla="*/ 4622913 h 6857997"/>
              <a:gd name="connsiteX22261" fmla="*/ 6931504 w 8851901"/>
              <a:gd name="connsiteY22261" fmla="*/ 4620135 h 6857997"/>
              <a:gd name="connsiteX22262" fmla="*/ 6931107 w 8851901"/>
              <a:gd name="connsiteY22262" fmla="*/ 4616960 h 6857997"/>
              <a:gd name="connsiteX22263" fmla="*/ 6930710 w 8851901"/>
              <a:gd name="connsiteY22263" fmla="*/ 4613785 h 6857997"/>
              <a:gd name="connsiteX22264" fmla="*/ 6937457 w 8851901"/>
              <a:gd name="connsiteY22264" fmla="*/ 4614579 h 6857997"/>
              <a:gd name="connsiteX22265" fmla="*/ 6944203 w 8851901"/>
              <a:gd name="connsiteY22265" fmla="*/ 4615770 h 6857997"/>
              <a:gd name="connsiteX22266" fmla="*/ 6947378 w 8851901"/>
              <a:gd name="connsiteY22266" fmla="*/ 4616166 h 6857997"/>
              <a:gd name="connsiteX22267" fmla="*/ 6950156 w 8851901"/>
              <a:gd name="connsiteY22267" fmla="*/ 4615770 h 6857997"/>
              <a:gd name="connsiteX22268" fmla="*/ 6952140 w 8851901"/>
              <a:gd name="connsiteY22268" fmla="*/ 4614182 h 6857997"/>
              <a:gd name="connsiteX22269" fmla="*/ 6953331 w 8851901"/>
              <a:gd name="connsiteY22269" fmla="*/ 4612992 h 6857997"/>
              <a:gd name="connsiteX22270" fmla="*/ 6953727 w 8851901"/>
              <a:gd name="connsiteY22270" fmla="*/ 4612198 h 6857997"/>
              <a:gd name="connsiteX22271" fmla="*/ 6951346 w 8851901"/>
              <a:gd name="connsiteY22271" fmla="*/ 4608626 h 6857997"/>
              <a:gd name="connsiteX22272" fmla="*/ 6949362 w 8851901"/>
              <a:gd name="connsiteY22272" fmla="*/ 4604658 h 6857997"/>
              <a:gd name="connsiteX22273" fmla="*/ 6946187 w 8851901"/>
              <a:gd name="connsiteY22273" fmla="*/ 4596721 h 6857997"/>
              <a:gd name="connsiteX22274" fmla="*/ 6944203 w 8851901"/>
              <a:gd name="connsiteY22274" fmla="*/ 4592752 h 6857997"/>
              <a:gd name="connsiteX22275" fmla="*/ 6943013 w 8851901"/>
              <a:gd name="connsiteY22275" fmla="*/ 4590768 h 6857997"/>
              <a:gd name="connsiteX22276" fmla="*/ 6941425 w 8851901"/>
              <a:gd name="connsiteY22276" fmla="*/ 4589181 h 6857997"/>
              <a:gd name="connsiteX22277" fmla="*/ 6939838 w 8851901"/>
              <a:gd name="connsiteY22277" fmla="*/ 4587990 h 6857997"/>
              <a:gd name="connsiteX22278" fmla="*/ 6937854 w 8851901"/>
              <a:gd name="connsiteY22278" fmla="*/ 4586799 h 6857997"/>
              <a:gd name="connsiteX22279" fmla="*/ 6935473 w 8851901"/>
              <a:gd name="connsiteY22279" fmla="*/ 4586006 h 6857997"/>
              <a:gd name="connsiteX22280" fmla="*/ 6932695 w 8851901"/>
              <a:gd name="connsiteY22280" fmla="*/ 4585212 h 6857997"/>
              <a:gd name="connsiteX22281" fmla="*/ 6936266 w 8851901"/>
              <a:gd name="connsiteY22281" fmla="*/ 4589577 h 6857997"/>
              <a:gd name="connsiteX22282" fmla="*/ 6937854 w 8851901"/>
              <a:gd name="connsiteY22282" fmla="*/ 4593546 h 6857997"/>
              <a:gd name="connsiteX22283" fmla="*/ 6939044 w 8851901"/>
              <a:gd name="connsiteY22283" fmla="*/ 4596721 h 6857997"/>
              <a:gd name="connsiteX22284" fmla="*/ 6939044 w 8851901"/>
              <a:gd name="connsiteY22284" fmla="*/ 4599102 h 6857997"/>
              <a:gd name="connsiteX22285" fmla="*/ 6938647 w 8851901"/>
              <a:gd name="connsiteY22285" fmla="*/ 4600292 h 6857997"/>
              <a:gd name="connsiteX22286" fmla="*/ 6937060 w 8851901"/>
              <a:gd name="connsiteY22286" fmla="*/ 4601880 h 6857997"/>
              <a:gd name="connsiteX22287" fmla="*/ 6934679 w 8851901"/>
              <a:gd name="connsiteY22287" fmla="*/ 4603070 h 6857997"/>
              <a:gd name="connsiteX22288" fmla="*/ 6932298 w 8851901"/>
              <a:gd name="connsiteY22288" fmla="*/ 4603864 h 6857997"/>
              <a:gd name="connsiteX22289" fmla="*/ 6926742 w 8851901"/>
              <a:gd name="connsiteY22289" fmla="*/ 4605848 h 6857997"/>
              <a:gd name="connsiteX22290" fmla="*/ 6923964 w 8851901"/>
              <a:gd name="connsiteY22290" fmla="*/ 4606642 h 6857997"/>
              <a:gd name="connsiteX22291" fmla="*/ 6920789 w 8851901"/>
              <a:gd name="connsiteY22291" fmla="*/ 4608229 h 6857997"/>
              <a:gd name="connsiteX22292" fmla="*/ 6918408 w 8851901"/>
              <a:gd name="connsiteY22292" fmla="*/ 4610611 h 6857997"/>
              <a:gd name="connsiteX22293" fmla="*/ 6916027 w 8851901"/>
              <a:gd name="connsiteY22293" fmla="*/ 4613785 h 6857997"/>
              <a:gd name="connsiteX22294" fmla="*/ 6914837 w 8851901"/>
              <a:gd name="connsiteY22294" fmla="*/ 4616960 h 6857997"/>
              <a:gd name="connsiteX22295" fmla="*/ 6913249 w 8851901"/>
              <a:gd name="connsiteY22295" fmla="*/ 4621325 h 6857997"/>
              <a:gd name="connsiteX22296" fmla="*/ 6916027 w 8851901"/>
              <a:gd name="connsiteY22296" fmla="*/ 4622516 h 6857997"/>
              <a:gd name="connsiteX22297" fmla="*/ 6918408 w 8851901"/>
              <a:gd name="connsiteY22297" fmla="*/ 4623310 h 6857997"/>
              <a:gd name="connsiteX22298" fmla="*/ 6920393 w 8851901"/>
              <a:gd name="connsiteY22298" fmla="*/ 4625294 h 6857997"/>
              <a:gd name="connsiteX22299" fmla="*/ 6921583 w 8851901"/>
              <a:gd name="connsiteY22299" fmla="*/ 4627278 h 6857997"/>
              <a:gd name="connsiteX22300" fmla="*/ 6921980 w 8851901"/>
              <a:gd name="connsiteY22300" fmla="*/ 4629659 h 6857997"/>
              <a:gd name="connsiteX22301" fmla="*/ 6922377 w 8851901"/>
              <a:gd name="connsiteY22301" fmla="*/ 4632437 h 6857997"/>
              <a:gd name="connsiteX22302" fmla="*/ 6922377 w 8851901"/>
              <a:gd name="connsiteY22302" fmla="*/ 4635215 h 6857997"/>
              <a:gd name="connsiteX22303" fmla="*/ 6921980 w 8851901"/>
              <a:gd name="connsiteY22303" fmla="*/ 4637993 h 6857997"/>
              <a:gd name="connsiteX22304" fmla="*/ 6920789 w 8851901"/>
              <a:gd name="connsiteY22304" fmla="*/ 4643946 h 6857997"/>
              <a:gd name="connsiteX22305" fmla="*/ 6919202 w 8851901"/>
              <a:gd name="connsiteY22305" fmla="*/ 4649105 h 6857997"/>
              <a:gd name="connsiteX22306" fmla="*/ 6916027 w 8851901"/>
              <a:gd name="connsiteY22306" fmla="*/ 4656645 h 6857997"/>
              <a:gd name="connsiteX22307" fmla="*/ 6912852 w 8851901"/>
              <a:gd name="connsiteY22307" fmla="*/ 4657439 h 6857997"/>
              <a:gd name="connsiteX22308" fmla="*/ 6909281 w 8851901"/>
              <a:gd name="connsiteY22308" fmla="*/ 4659423 h 6857997"/>
              <a:gd name="connsiteX22309" fmla="*/ 6902535 w 8851901"/>
              <a:gd name="connsiteY22309" fmla="*/ 4663392 h 6857997"/>
              <a:gd name="connsiteX22310" fmla="*/ 6894995 w 8851901"/>
              <a:gd name="connsiteY22310" fmla="*/ 4668154 h 6857997"/>
              <a:gd name="connsiteX22311" fmla="*/ 6887851 w 8851901"/>
              <a:gd name="connsiteY22311" fmla="*/ 4674503 h 6857997"/>
              <a:gd name="connsiteX22312" fmla="*/ 6871581 w 8851901"/>
              <a:gd name="connsiteY22312" fmla="*/ 4687996 h 6857997"/>
              <a:gd name="connsiteX22313" fmla="*/ 6855310 w 8851901"/>
              <a:gd name="connsiteY22313" fmla="*/ 4702680 h 6857997"/>
              <a:gd name="connsiteX22314" fmla="*/ 6846976 w 8851901"/>
              <a:gd name="connsiteY22314" fmla="*/ 4709426 h 6857997"/>
              <a:gd name="connsiteX22315" fmla="*/ 6838643 w 8851901"/>
              <a:gd name="connsiteY22315" fmla="*/ 4715776 h 6857997"/>
              <a:gd name="connsiteX22316" fmla="*/ 6830309 w 8851901"/>
              <a:gd name="connsiteY22316" fmla="*/ 4721729 h 6857997"/>
              <a:gd name="connsiteX22317" fmla="*/ 6822372 w 8851901"/>
              <a:gd name="connsiteY22317" fmla="*/ 4726491 h 6857997"/>
              <a:gd name="connsiteX22318" fmla="*/ 6814832 w 8851901"/>
              <a:gd name="connsiteY22318" fmla="*/ 4730063 h 6857997"/>
              <a:gd name="connsiteX22319" fmla="*/ 6810864 w 8851901"/>
              <a:gd name="connsiteY22319" fmla="*/ 4731650 h 6857997"/>
              <a:gd name="connsiteX22320" fmla="*/ 6806895 w 8851901"/>
              <a:gd name="connsiteY22320" fmla="*/ 4732444 h 6857997"/>
              <a:gd name="connsiteX22321" fmla="*/ 6802927 w 8851901"/>
              <a:gd name="connsiteY22321" fmla="*/ 4732841 h 6857997"/>
              <a:gd name="connsiteX22322" fmla="*/ 6799752 w 8851901"/>
              <a:gd name="connsiteY22322" fmla="*/ 4732841 h 6857997"/>
              <a:gd name="connsiteX22323" fmla="*/ 6796180 w 8851901"/>
              <a:gd name="connsiteY22323" fmla="*/ 4732444 h 6857997"/>
              <a:gd name="connsiteX22324" fmla="*/ 6793006 w 8851901"/>
              <a:gd name="connsiteY22324" fmla="*/ 4731650 h 6857997"/>
              <a:gd name="connsiteX22325" fmla="*/ 6793006 w 8851901"/>
              <a:gd name="connsiteY22325" fmla="*/ 4733634 h 6857997"/>
              <a:gd name="connsiteX22326" fmla="*/ 6793799 w 8851901"/>
              <a:gd name="connsiteY22326" fmla="*/ 4735619 h 6857997"/>
              <a:gd name="connsiteX22327" fmla="*/ 6794593 w 8851901"/>
              <a:gd name="connsiteY22327" fmla="*/ 4736809 h 6857997"/>
              <a:gd name="connsiteX22328" fmla="*/ 6796180 w 8851901"/>
              <a:gd name="connsiteY22328" fmla="*/ 4738396 h 6857997"/>
              <a:gd name="connsiteX22329" fmla="*/ 6799355 w 8851901"/>
              <a:gd name="connsiteY22329" fmla="*/ 4740381 h 6857997"/>
              <a:gd name="connsiteX22330" fmla="*/ 6802530 w 8851901"/>
              <a:gd name="connsiteY22330" fmla="*/ 4742762 h 6857997"/>
              <a:gd name="connsiteX22331" fmla="*/ 6805308 w 8851901"/>
              <a:gd name="connsiteY22331" fmla="*/ 4745143 h 6857997"/>
              <a:gd name="connsiteX22332" fmla="*/ 6806498 w 8851901"/>
              <a:gd name="connsiteY22332" fmla="*/ 4746730 h 6857997"/>
              <a:gd name="connsiteX22333" fmla="*/ 6806895 w 8851901"/>
              <a:gd name="connsiteY22333" fmla="*/ 4748715 h 6857997"/>
              <a:gd name="connsiteX22334" fmla="*/ 6807292 w 8851901"/>
              <a:gd name="connsiteY22334" fmla="*/ 4750699 h 6857997"/>
              <a:gd name="connsiteX22335" fmla="*/ 6807292 w 8851901"/>
              <a:gd name="connsiteY22335" fmla="*/ 4752683 h 6857997"/>
              <a:gd name="connsiteX22336" fmla="*/ 6806895 w 8851901"/>
              <a:gd name="connsiteY22336" fmla="*/ 4755461 h 6857997"/>
              <a:gd name="connsiteX22337" fmla="*/ 6806102 w 8851901"/>
              <a:gd name="connsiteY22337" fmla="*/ 4758239 h 6857997"/>
              <a:gd name="connsiteX22338" fmla="*/ 6793799 w 8851901"/>
              <a:gd name="connsiteY22338" fmla="*/ 4753477 h 6857997"/>
              <a:gd name="connsiteX22339" fmla="*/ 6783878 w 8851901"/>
              <a:gd name="connsiteY22339" fmla="*/ 4750699 h 6857997"/>
              <a:gd name="connsiteX22340" fmla="*/ 6780307 w 8851901"/>
              <a:gd name="connsiteY22340" fmla="*/ 4749508 h 6857997"/>
              <a:gd name="connsiteX22341" fmla="*/ 6776338 w 8851901"/>
              <a:gd name="connsiteY22341" fmla="*/ 4749111 h 6857997"/>
              <a:gd name="connsiteX22342" fmla="*/ 6772767 w 8851901"/>
              <a:gd name="connsiteY22342" fmla="*/ 4749111 h 6857997"/>
              <a:gd name="connsiteX22343" fmla="*/ 6769592 w 8851901"/>
              <a:gd name="connsiteY22343" fmla="*/ 4749111 h 6857997"/>
              <a:gd name="connsiteX22344" fmla="*/ 6763639 w 8851901"/>
              <a:gd name="connsiteY22344" fmla="*/ 4750699 h 6857997"/>
              <a:gd name="connsiteX22345" fmla="*/ 6757687 w 8851901"/>
              <a:gd name="connsiteY22345" fmla="*/ 4752683 h 6857997"/>
              <a:gd name="connsiteX22346" fmla="*/ 6750940 w 8851901"/>
              <a:gd name="connsiteY22346" fmla="*/ 4755461 h 6857997"/>
              <a:gd name="connsiteX22347" fmla="*/ 6742607 w 8851901"/>
              <a:gd name="connsiteY22347" fmla="*/ 4759033 h 6857997"/>
              <a:gd name="connsiteX22348" fmla="*/ 6744591 w 8851901"/>
              <a:gd name="connsiteY22348" fmla="*/ 4756255 h 6857997"/>
              <a:gd name="connsiteX22349" fmla="*/ 6746575 w 8851901"/>
              <a:gd name="connsiteY22349" fmla="*/ 4753477 h 6857997"/>
              <a:gd name="connsiteX22350" fmla="*/ 6747369 w 8851901"/>
              <a:gd name="connsiteY22350" fmla="*/ 4751096 h 6857997"/>
              <a:gd name="connsiteX22351" fmla="*/ 6748162 w 8851901"/>
              <a:gd name="connsiteY22351" fmla="*/ 4748715 h 6857997"/>
              <a:gd name="connsiteX22352" fmla="*/ 6748559 w 8851901"/>
              <a:gd name="connsiteY22352" fmla="*/ 4743556 h 6857997"/>
              <a:gd name="connsiteX22353" fmla="*/ 6748559 w 8851901"/>
              <a:gd name="connsiteY22353" fmla="*/ 4738793 h 6857997"/>
              <a:gd name="connsiteX22354" fmla="*/ 6748956 w 8851901"/>
              <a:gd name="connsiteY22354" fmla="*/ 4734825 h 6857997"/>
              <a:gd name="connsiteX22355" fmla="*/ 6748956 w 8851901"/>
              <a:gd name="connsiteY22355" fmla="*/ 4733634 h 6857997"/>
              <a:gd name="connsiteX22356" fmla="*/ 6750147 w 8851901"/>
              <a:gd name="connsiteY22356" fmla="*/ 4732047 h 6857997"/>
              <a:gd name="connsiteX22357" fmla="*/ 6751337 w 8851901"/>
              <a:gd name="connsiteY22357" fmla="*/ 4730459 h 6857997"/>
              <a:gd name="connsiteX22358" fmla="*/ 6753321 w 8851901"/>
              <a:gd name="connsiteY22358" fmla="*/ 4729666 h 6857997"/>
              <a:gd name="connsiteX22359" fmla="*/ 6755702 w 8851901"/>
              <a:gd name="connsiteY22359" fmla="*/ 4729269 h 6857997"/>
              <a:gd name="connsiteX22360" fmla="*/ 6758877 w 8851901"/>
              <a:gd name="connsiteY22360" fmla="*/ 4728475 h 6857997"/>
              <a:gd name="connsiteX22361" fmla="*/ 6758877 w 8851901"/>
              <a:gd name="connsiteY22361" fmla="*/ 4733634 h 6857997"/>
              <a:gd name="connsiteX22362" fmla="*/ 6759274 w 8851901"/>
              <a:gd name="connsiteY22362" fmla="*/ 4736015 h 6857997"/>
              <a:gd name="connsiteX22363" fmla="*/ 6759671 w 8851901"/>
              <a:gd name="connsiteY22363" fmla="*/ 4738000 h 6857997"/>
              <a:gd name="connsiteX22364" fmla="*/ 6761258 w 8851901"/>
              <a:gd name="connsiteY22364" fmla="*/ 4739984 h 6857997"/>
              <a:gd name="connsiteX22365" fmla="*/ 6762449 w 8851901"/>
              <a:gd name="connsiteY22365" fmla="*/ 4741174 h 6857997"/>
              <a:gd name="connsiteX22366" fmla="*/ 6765227 w 8851901"/>
              <a:gd name="connsiteY22366" fmla="*/ 4742365 h 6857997"/>
              <a:gd name="connsiteX22367" fmla="*/ 6768401 w 8851901"/>
              <a:gd name="connsiteY22367" fmla="*/ 4742762 h 6857997"/>
              <a:gd name="connsiteX22368" fmla="*/ 6769592 w 8851901"/>
              <a:gd name="connsiteY22368" fmla="*/ 4738793 h 6857997"/>
              <a:gd name="connsiteX22369" fmla="*/ 6771576 w 8851901"/>
              <a:gd name="connsiteY22369" fmla="*/ 4734428 h 6857997"/>
              <a:gd name="connsiteX22370" fmla="*/ 6772767 w 8851901"/>
              <a:gd name="connsiteY22370" fmla="*/ 4730063 h 6857997"/>
              <a:gd name="connsiteX22371" fmla="*/ 6774751 w 8851901"/>
              <a:gd name="connsiteY22371" fmla="*/ 4724904 h 6857997"/>
              <a:gd name="connsiteX22372" fmla="*/ 6775941 w 8851901"/>
              <a:gd name="connsiteY22372" fmla="*/ 4719348 h 6857997"/>
              <a:gd name="connsiteX22373" fmla="*/ 6776338 w 8851901"/>
              <a:gd name="connsiteY22373" fmla="*/ 4714189 h 6857997"/>
              <a:gd name="connsiteX22374" fmla="*/ 6776338 w 8851901"/>
              <a:gd name="connsiteY22374" fmla="*/ 4711411 h 6857997"/>
              <a:gd name="connsiteX22375" fmla="*/ 6775941 w 8851901"/>
              <a:gd name="connsiteY22375" fmla="*/ 4708633 h 6857997"/>
              <a:gd name="connsiteX22376" fmla="*/ 6774751 w 8851901"/>
              <a:gd name="connsiteY22376" fmla="*/ 4706252 h 6857997"/>
              <a:gd name="connsiteX22377" fmla="*/ 6773957 w 8851901"/>
              <a:gd name="connsiteY22377" fmla="*/ 4703870 h 6857997"/>
              <a:gd name="connsiteX22378" fmla="*/ 6771973 w 8851901"/>
              <a:gd name="connsiteY22378" fmla="*/ 4706648 h 6857997"/>
              <a:gd name="connsiteX22379" fmla="*/ 6769592 w 8851901"/>
              <a:gd name="connsiteY22379" fmla="*/ 4709426 h 6857997"/>
              <a:gd name="connsiteX22380" fmla="*/ 6766020 w 8851901"/>
              <a:gd name="connsiteY22380" fmla="*/ 4712204 h 6857997"/>
              <a:gd name="connsiteX22381" fmla="*/ 6761655 w 8851901"/>
              <a:gd name="connsiteY22381" fmla="*/ 4714982 h 6857997"/>
              <a:gd name="connsiteX22382" fmla="*/ 6752528 w 8851901"/>
              <a:gd name="connsiteY22382" fmla="*/ 4720538 h 6857997"/>
              <a:gd name="connsiteX22383" fmla="*/ 6747369 w 8851901"/>
              <a:gd name="connsiteY22383" fmla="*/ 4723713 h 6857997"/>
              <a:gd name="connsiteX22384" fmla="*/ 6742607 w 8851901"/>
              <a:gd name="connsiteY22384" fmla="*/ 4727285 h 6857997"/>
              <a:gd name="connsiteX22385" fmla="*/ 6738241 w 8851901"/>
              <a:gd name="connsiteY22385" fmla="*/ 4730459 h 6857997"/>
              <a:gd name="connsiteX22386" fmla="*/ 6734670 w 8851901"/>
              <a:gd name="connsiteY22386" fmla="*/ 4734825 h 6857997"/>
              <a:gd name="connsiteX22387" fmla="*/ 6731495 w 8851901"/>
              <a:gd name="connsiteY22387" fmla="*/ 4739190 h 6857997"/>
              <a:gd name="connsiteX22388" fmla="*/ 6730304 w 8851901"/>
              <a:gd name="connsiteY22388" fmla="*/ 4742365 h 6857997"/>
              <a:gd name="connsiteX22389" fmla="*/ 6729511 w 8851901"/>
              <a:gd name="connsiteY22389" fmla="*/ 4744746 h 6857997"/>
              <a:gd name="connsiteX22390" fmla="*/ 6729114 w 8851901"/>
              <a:gd name="connsiteY22390" fmla="*/ 4747524 h 6857997"/>
              <a:gd name="connsiteX22391" fmla="*/ 6728320 w 8851901"/>
              <a:gd name="connsiteY22391" fmla="*/ 4751096 h 6857997"/>
              <a:gd name="connsiteX22392" fmla="*/ 6728320 w 8851901"/>
              <a:gd name="connsiteY22392" fmla="*/ 4753874 h 6857997"/>
              <a:gd name="connsiteX22393" fmla="*/ 6729114 w 8851901"/>
              <a:gd name="connsiteY22393" fmla="*/ 4757842 h 6857997"/>
              <a:gd name="connsiteX22394" fmla="*/ 6729511 w 8851901"/>
              <a:gd name="connsiteY22394" fmla="*/ 4761414 h 6857997"/>
              <a:gd name="connsiteX22395" fmla="*/ 6731098 w 8851901"/>
              <a:gd name="connsiteY22395" fmla="*/ 4764985 h 6857997"/>
              <a:gd name="connsiteX22396" fmla="*/ 6732289 w 8851901"/>
              <a:gd name="connsiteY22396" fmla="*/ 4769748 h 6857997"/>
              <a:gd name="connsiteX22397" fmla="*/ 6734273 w 8851901"/>
              <a:gd name="connsiteY22397" fmla="*/ 4774113 h 6857997"/>
              <a:gd name="connsiteX22398" fmla="*/ 6731495 w 8851901"/>
              <a:gd name="connsiteY22398" fmla="*/ 4774510 h 6857997"/>
              <a:gd name="connsiteX22399" fmla="*/ 6729114 w 8851901"/>
              <a:gd name="connsiteY22399" fmla="*/ 4774907 h 6857997"/>
              <a:gd name="connsiteX22400" fmla="*/ 6723955 w 8851901"/>
              <a:gd name="connsiteY22400" fmla="*/ 4777288 h 6857997"/>
              <a:gd name="connsiteX22401" fmla="*/ 6719590 w 8851901"/>
              <a:gd name="connsiteY22401" fmla="*/ 4779669 h 6857997"/>
              <a:gd name="connsiteX22402" fmla="*/ 6715224 w 8851901"/>
              <a:gd name="connsiteY22402" fmla="*/ 4783241 h 6857997"/>
              <a:gd name="connsiteX22403" fmla="*/ 6711653 w 8851901"/>
              <a:gd name="connsiteY22403" fmla="*/ 4786019 h 6857997"/>
              <a:gd name="connsiteX22404" fmla="*/ 6706891 w 8851901"/>
              <a:gd name="connsiteY22404" fmla="*/ 4789193 h 6857997"/>
              <a:gd name="connsiteX22405" fmla="*/ 6702129 w 8851901"/>
              <a:gd name="connsiteY22405" fmla="*/ 4791178 h 6857997"/>
              <a:gd name="connsiteX22406" fmla="*/ 6699351 w 8851901"/>
              <a:gd name="connsiteY22406" fmla="*/ 4791574 h 6857997"/>
              <a:gd name="connsiteX22407" fmla="*/ 6696970 w 8851901"/>
              <a:gd name="connsiteY22407" fmla="*/ 4791971 h 6857997"/>
              <a:gd name="connsiteX22408" fmla="*/ 6696176 w 8851901"/>
              <a:gd name="connsiteY22408" fmla="*/ 4788003 h 6857997"/>
              <a:gd name="connsiteX22409" fmla="*/ 6696970 w 8851901"/>
              <a:gd name="connsiteY22409" fmla="*/ 4784034 h 6857997"/>
              <a:gd name="connsiteX22410" fmla="*/ 6697366 w 8851901"/>
              <a:gd name="connsiteY22410" fmla="*/ 4780860 h 6857997"/>
              <a:gd name="connsiteX22411" fmla="*/ 6698160 w 8851901"/>
              <a:gd name="connsiteY22411" fmla="*/ 4777288 h 6857997"/>
              <a:gd name="connsiteX22412" fmla="*/ 6701335 w 8851901"/>
              <a:gd name="connsiteY22412" fmla="*/ 4772129 h 6857997"/>
              <a:gd name="connsiteX22413" fmla="*/ 6703716 w 8851901"/>
              <a:gd name="connsiteY22413" fmla="*/ 4766970 h 6857997"/>
              <a:gd name="connsiteX22414" fmla="*/ 6705303 w 8851901"/>
              <a:gd name="connsiteY22414" fmla="*/ 4762604 h 6857997"/>
              <a:gd name="connsiteX22415" fmla="*/ 6705700 w 8851901"/>
              <a:gd name="connsiteY22415" fmla="*/ 4760620 h 6857997"/>
              <a:gd name="connsiteX22416" fmla="*/ 6705303 w 8851901"/>
              <a:gd name="connsiteY22416" fmla="*/ 4759033 h 6857997"/>
              <a:gd name="connsiteX22417" fmla="*/ 6704510 w 8851901"/>
              <a:gd name="connsiteY22417" fmla="*/ 4757445 h 6857997"/>
              <a:gd name="connsiteX22418" fmla="*/ 6703319 w 8851901"/>
              <a:gd name="connsiteY22418" fmla="*/ 4755461 h 6857997"/>
              <a:gd name="connsiteX22419" fmla="*/ 6700541 w 8851901"/>
              <a:gd name="connsiteY22419" fmla="*/ 4753477 h 6857997"/>
              <a:gd name="connsiteX22420" fmla="*/ 6697763 w 8851901"/>
              <a:gd name="connsiteY22420" fmla="*/ 4751493 h 6857997"/>
              <a:gd name="connsiteX22421" fmla="*/ 6694589 w 8851901"/>
              <a:gd name="connsiteY22421" fmla="*/ 4751493 h 6857997"/>
              <a:gd name="connsiteX22422" fmla="*/ 6691811 w 8851901"/>
              <a:gd name="connsiteY22422" fmla="*/ 4751889 h 6857997"/>
              <a:gd name="connsiteX22423" fmla="*/ 6689430 w 8851901"/>
              <a:gd name="connsiteY22423" fmla="*/ 4753477 h 6857997"/>
              <a:gd name="connsiteX22424" fmla="*/ 6688239 w 8851901"/>
              <a:gd name="connsiteY22424" fmla="*/ 4755461 h 6857997"/>
              <a:gd name="connsiteX22425" fmla="*/ 6686652 w 8851901"/>
              <a:gd name="connsiteY22425" fmla="*/ 4757842 h 6857997"/>
              <a:gd name="connsiteX22426" fmla="*/ 6685064 w 8851901"/>
              <a:gd name="connsiteY22426" fmla="*/ 4760620 h 6857997"/>
              <a:gd name="connsiteX22427" fmla="*/ 6683080 w 8851901"/>
              <a:gd name="connsiteY22427" fmla="*/ 4767763 h 6857997"/>
              <a:gd name="connsiteX22428" fmla="*/ 6681096 w 8851901"/>
              <a:gd name="connsiteY22428" fmla="*/ 4774113 h 6857997"/>
              <a:gd name="connsiteX22429" fmla="*/ 6680302 w 8851901"/>
              <a:gd name="connsiteY22429" fmla="*/ 4776891 h 6857997"/>
              <a:gd name="connsiteX22430" fmla="*/ 6678715 w 8851901"/>
              <a:gd name="connsiteY22430" fmla="*/ 4779669 h 6857997"/>
              <a:gd name="connsiteX22431" fmla="*/ 6677524 w 8851901"/>
              <a:gd name="connsiteY22431" fmla="*/ 4781653 h 6857997"/>
              <a:gd name="connsiteX22432" fmla="*/ 6674746 w 8851901"/>
              <a:gd name="connsiteY22432" fmla="*/ 4783241 h 6857997"/>
              <a:gd name="connsiteX22433" fmla="*/ 6672365 w 8851901"/>
              <a:gd name="connsiteY22433" fmla="*/ 4784034 h 6857997"/>
              <a:gd name="connsiteX22434" fmla="*/ 6669587 w 8851901"/>
              <a:gd name="connsiteY22434" fmla="*/ 4784034 h 6857997"/>
              <a:gd name="connsiteX22435" fmla="*/ 6671968 w 8851901"/>
              <a:gd name="connsiteY22435" fmla="*/ 4787209 h 6857997"/>
              <a:gd name="connsiteX22436" fmla="*/ 6673556 w 8851901"/>
              <a:gd name="connsiteY22436" fmla="*/ 4789590 h 6857997"/>
              <a:gd name="connsiteX22437" fmla="*/ 6674746 w 8851901"/>
              <a:gd name="connsiteY22437" fmla="*/ 4791971 h 6857997"/>
              <a:gd name="connsiteX22438" fmla="*/ 6675937 w 8851901"/>
              <a:gd name="connsiteY22438" fmla="*/ 4794352 h 6857997"/>
              <a:gd name="connsiteX22439" fmla="*/ 6676334 w 8851901"/>
              <a:gd name="connsiteY22439" fmla="*/ 4796734 h 6857997"/>
              <a:gd name="connsiteX22440" fmla="*/ 6676334 w 8851901"/>
              <a:gd name="connsiteY22440" fmla="*/ 4798718 h 6857997"/>
              <a:gd name="connsiteX22441" fmla="*/ 6676334 w 8851901"/>
              <a:gd name="connsiteY22441" fmla="*/ 4800702 h 6857997"/>
              <a:gd name="connsiteX22442" fmla="*/ 6675937 w 8851901"/>
              <a:gd name="connsiteY22442" fmla="*/ 4803083 h 6857997"/>
              <a:gd name="connsiteX22443" fmla="*/ 6673953 w 8851901"/>
              <a:gd name="connsiteY22443" fmla="*/ 4806655 h 6857997"/>
              <a:gd name="connsiteX22444" fmla="*/ 6670381 w 8851901"/>
              <a:gd name="connsiteY22444" fmla="*/ 4810623 h 6857997"/>
              <a:gd name="connsiteX22445" fmla="*/ 6667206 w 8851901"/>
              <a:gd name="connsiteY22445" fmla="*/ 4813798 h 6857997"/>
              <a:gd name="connsiteX22446" fmla="*/ 6662841 w 8851901"/>
              <a:gd name="connsiteY22446" fmla="*/ 4816973 h 6857997"/>
              <a:gd name="connsiteX22447" fmla="*/ 6654110 w 8851901"/>
              <a:gd name="connsiteY22447" fmla="*/ 4823323 h 6857997"/>
              <a:gd name="connsiteX22448" fmla="*/ 6649745 w 8851901"/>
              <a:gd name="connsiteY22448" fmla="*/ 4826497 h 6857997"/>
              <a:gd name="connsiteX22449" fmla="*/ 6645777 w 8851901"/>
              <a:gd name="connsiteY22449" fmla="*/ 4830069 h 6857997"/>
              <a:gd name="connsiteX22450" fmla="*/ 6642602 w 8851901"/>
              <a:gd name="connsiteY22450" fmla="*/ 4833244 h 6857997"/>
              <a:gd name="connsiteX22451" fmla="*/ 6640618 w 8851901"/>
              <a:gd name="connsiteY22451" fmla="*/ 4837212 h 6857997"/>
              <a:gd name="connsiteX22452" fmla="*/ 6640221 w 8851901"/>
              <a:gd name="connsiteY22452" fmla="*/ 4839197 h 6857997"/>
              <a:gd name="connsiteX22453" fmla="*/ 6640221 w 8851901"/>
              <a:gd name="connsiteY22453" fmla="*/ 4841578 h 6857997"/>
              <a:gd name="connsiteX22454" fmla="*/ 6640221 w 8851901"/>
              <a:gd name="connsiteY22454" fmla="*/ 4843562 h 6857997"/>
              <a:gd name="connsiteX22455" fmla="*/ 6640618 w 8851901"/>
              <a:gd name="connsiteY22455" fmla="*/ 4845943 h 6857997"/>
              <a:gd name="connsiteX22456" fmla="*/ 6637443 w 8851901"/>
              <a:gd name="connsiteY22456" fmla="*/ 4841975 h 6857997"/>
              <a:gd name="connsiteX22457" fmla="*/ 6635459 w 8851901"/>
              <a:gd name="connsiteY22457" fmla="*/ 4839197 h 6857997"/>
              <a:gd name="connsiteX22458" fmla="*/ 6635062 w 8851901"/>
              <a:gd name="connsiteY22458" fmla="*/ 4836815 h 6857997"/>
              <a:gd name="connsiteX22459" fmla="*/ 6635062 w 8851901"/>
              <a:gd name="connsiteY22459" fmla="*/ 4834831 h 6857997"/>
              <a:gd name="connsiteX22460" fmla="*/ 6635459 w 8851901"/>
              <a:gd name="connsiteY22460" fmla="*/ 4832847 h 6857997"/>
              <a:gd name="connsiteX22461" fmla="*/ 6635459 w 8851901"/>
              <a:gd name="connsiteY22461" fmla="*/ 4830863 h 6857997"/>
              <a:gd name="connsiteX22462" fmla="*/ 6635062 w 8851901"/>
              <a:gd name="connsiteY22462" fmla="*/ 4828482 h 6857997"/>
              <a:gd name="connsiteX22463" fmla="*/ 6633475 w 8851901"/>
              <a:gd name="connsiteY22463" fmla="*/ 4826100 h 6857997"/>
              <a:gd name="connsiteX22464" fmla="*/ 6628316 w 8851901"/>
              <a:gd name="connsiteY22464" fmla="*/ 4826100 h 6857997"/>
              <a:gd name="connsiteX22465" fmla="*/ 6622760 w 8851901"/>
              <a:gd name="connsiteY22465" fmla="*/ 4826497 h 6857997"/>
              <a:gd name="connsiteX22466" fmla="*/ 6617998 w 8851901"/>
              <a:gd name="connsiteY22466" fmla="*/ 4828085 h 6857997"/>
              <a:gd name="connsiteX22467" fmla="*/ 6615617 w 8851901"/>
              <a:gd name="connsiteY22467" fmla="*/ 4828878 h 6857997"/>
              <a:gd name="connsiteX22468" fmla="*/ 6613632 w 8851901"/>
              <a:gd name="connsiteY22468" fmla="*/ 4830466 h 6857997"/>
              <a:gd name="connsiteX22469" fmla="*/ 6611648 w 8851901"/>
              <a:gd name="connsiteY22469" fmla="*/ 4832053 h 6857997"/>
              <a:gd name="connsiteX22470" fmla="*/ 6610458 w 8851901"/>
              <a:gd name="connsiteY22470" fmla="*/ 4834038 h 6857997"/>
              <a:gd name="connsiteX22471" fmla="*/ 6609267 w 8851901"/>
              <a:gd name="connsiteY22471" fmla="*/ 4835228 h 6857997"/>
              <a:gd name="connsiteX22472" fmla="*/ 6608473 w 8851901"/>
              <a:gd name="connsiteY22472" fmla="*/ 4837609 h 6857997"/>
              <a:gd name="connsiteX22473" fmla="*/ 6608473 w 8851901"/>
              <a:gd name="connsiteY22473" fmla="*/ 4839593 h 6857997"/>
              <a:gd name="connsiteX22474" fmla="*/ 6608473 w 8851901"/>
              <a:gd name="connsiteY22474" fmla="*/ 4841975 h 6857997"/>
              <a:gd name="connsiteX22475" fmla="*/ 6609664 w 8851901"/>
              <a:gd name="connsiteY22475" fmla="*/ 4845149 h 6857997"/>
              <a:gd name="connsiteX22476" fmla="*/ 6611251 w 8851901"/>
              <a:gd name="connsiteY22476" fmla="*/ 4847927 h 6857997"/>
              <a:gd name="connsiteX22477" fmla="*/ 6607283 w 8851901"/>
              <a:gd name="connsiteY22477" fmla="*/ 4845943 h 6857997"/>
              <a:gd name="connsiteX22478" fmla="*/ 6603711 w 8851901"/>
              <a:gd name="connsiteY22478" fmla="*/ 4845546 h 6857997"/>
              <a:gd name="connsiteX22479" fmla="*/ 6600933 w 8851901"/>
              <a:gd name="connsiteY22479" fmla="*/ 4845149 h 6857997"/>
              <a:gd name="connsiteX22480" fmla="*/ 6598552 w 8851901"/>
              <a:gd name="connsiteY22480" fmla="*/ 4845149 h 6857997"/>
              <a:gd name="connsiteX22481" fmla="*/ 6596568 w 8851901"/>
              <a:gd name="connsiteY22481" fmla="*/ 4845546 h 6857997"/>
              <a:gd name="connsiteX22482" fmla="*/ 6594981 w 8851901"/>
              <a:gd name="connsiteY22482" fmla="*/ 4846737 h 6857997"/>
              <a:gd name="connsiteX22483" fmla="*/ 6592600 w 8851901"/>
              <a:gd name="connsiteY22483" fmla="*/ 4847927 h 6857997"/>
              <a:gd name="connsiteX22484" fmla="*/ 6590219 w 8851901"/>
              <a:gd name="connsiteY22484" fmla="*/ 4849515 h 6857997"/>
              <a:gd name="connsiteX22485" fmla="*/ 6588631 w 8851901"/>
              <a:gd name="connsiteY22485" fmla="*/ 4849515 h 6857997"/>
              <a:gd name="connsiteX22486" fmla="*/ 6587044 w 8851901"/>
              <a:gd name="connsiteY22486" fmla="*/ 4849515 h 6857997"/>
              <a:gd name="connsiteX22487" fmla="*/ 6585060 w 8851901"/>
              <a:gd name="connsiteY22487" fmla="*/ 4849118 h 6857997"/>
              <a:gd name="connsiteX22488" fmla="*/ 6583472 w 8851901"/>
              <a:gd name="connsiteY22488" fmla="*/ 4847530 h 6857997"/>
              <a:gd name="connsiteX22489" fmla="*/ 6580298 w 8851901"/>
              <a:gd name="connsiteY22489" fmla="*/ 4845149 h 6857997"/>
              <a:gd name="connsiteX22490" fmla="*/ 6577520 w 8851901"/>
              <a:gd name="connsiteY22490" fmla="*/ 4841975 h 6857997"/>
              <a:gd name="connsiteX22491" fmla="*/ 6573154 w 8851901"/>
              <a:gd name="connsiteY22491" fmla="*/ 4847134 h 6857997"/>
              <a:gd name="connsiteX22492" fmla="*/ 6569186 w 8851901"/>
              <a:gd name="connsiteY22492" fmla="*/ 4852293 h 6857997"/>
              <a:gd name="connsiteX22493" fmla="*/ 6565614 w 8851901"/>
              <a:gd name="connsiteY22493" fmla="*/ 4857849 h 6857997"/>
              <a:gd name="connsiteX22494" fmla="*/ 6563233 w 8851901"/>
              <a:gd name="connsiteY22494" fmla="*/ 4863008 h 6857997"/>
              <a:gd name="connsiteX22495" fmla="*/ 6562836 w 8851901"/>
              <a:gd name="connsiteY22495" fmla="*/ 4865389 h 6857997"/>
              <a:gd name="connsiteX22496" fmla="*/ 6562440 w 8851901"/>
              <a:gd name="connsiteY22496" fmla="*/ 4868564 h 6857997"/>
              <a:gd name="connsiteX22497" fmla="*/ 6562043 w 8851901"/>
              <a:gd name="connsiteY22497" fmla="*/ 4871341 h 6857997"/>
              <a:gd name="connsiteX22498" fmla="*/ 6562440 w 8851901"/>
              <a:gd name="connsiteY22498" fmla="*/ 4874516 h 6857997"/>
              <a:gd name="connsiteX22499" fmla="*/ 6562836 w 8851901"/>
              <a:gd name="connsiteY22499" fmla="*/ 4877294 h 6857997"/>
              <a:gd name="connsiteX22500" fmla="*/ 6563630 w 8851901"/>
              <a:gd name="connsiteY22500" fmla="*/ 4880072 h 6857997"/>
              <a:gd name="connsiteX22501" fmla="*/ 6565218 w 8851901"/>
              <a:gd name="connsiteY22501" fmla="*/ 4883247 h 6857997"/>
              <a:gd name="connsiteX22502" fmla="*/ 6567202 w 8851901"/>
              <a:gd name="connsiteY22502" fmla="*/ 4886422 h 6857997"/>
              <a:gd name="connsiteX22503" fmla="*/ 6564821 w 8851901"/>
              <a:gd name="connsiteY22503" fmla="*/ 4888406 h 6857997"/>
              <a:gd name="connsiteX22504" fmla="*/ 6562836 w 8851901"/>
              <a:gd name="connsiteY22504" fmla="*/ 4889597 h 6857997"/>
              <a:gd name="connsiteX22505" fmla="*/ 6560852 w 8851901"/>
              <a:gd name="connsiteY22505" fmla="*/ 4889597 h 6857997"/>
              <a:gd name="connsiteX22506" fmla="*/ 6558868 w 8851901"/>
              <a:gd name="connsiteY22506" fmla="*/ 4888406 h 6857997"/>
              <a:gd name="connsiteX22507" fmla="*/ 6557678 w 8851901"/>
              <a:gd name="connsiteY22507" fmla="*/ 4886819 h 6857997"/>
              <a:gd name="connsiteX22508" fmla="*/ 6556090 w 8851901"/>
              <a:gd name="connsiteY22508" fmla="*/ 4885628 h 6857997"/>
              <a:gd name="connsiteX22509" fmla="*/ 6553709 w 8851901"/>
              <a:gd name="connsiteY22509" fmla="*/ 4881263 h 6857997"/>
              <a:gd name="connsiteX22510" fmla="*/ 6551328 w 8851901"/>
              <a:gd name="connsiteY22510" fmla="*/ 4876897 h 6857997"/>
              <a:gd name="connsiteX22511" fmla="*/ 6549741 w 8851901"/>
              <a:gd name="connsiteY22511" fmla="*/ 4874913 h 6857997"/>
              <a:gd name="connsiteX22512" fmla="*/ 6548153 w 8851901"/>
              <a:gd name="connsiteY22512" fmla="*/ 4873723 h 6857997"/>
              <a:gd name="connsiteX22513" fmla="*/ 6546566 w 8851901"/>
              <a:gd name="connsiteY22513" fmla="*/ 4873326 h 6857997"/>
              <a:gd name="connsiteX22514" fmla="*/ 6544979 w 8851901"/>
              <a:gd name="connsiteY22514" fmla="*/ 4873326 h 6857997"/>
              <a:gd name="connsiteX22515" fmla="*/ 6542994 w 8851901"/>
              <a:gd name="connsiteY22515" fmla="*/ 4874516 h 6857997"/>
              <a:gd name="connsiteX22516" fmla="*/ 6540613 w 8851901"/>
              <a:gd name="connsiteY22516" fmla="*/ 4876897 h 6857997"/>
              <a:gd name="connsiteX22517" fmla="*/ 6543391 w 8851901"/>
              <a:gd name="connsiteY22517" fmla="*/ 4881660 h 6857997"/>
              <a:gd name="connsiteX22518" fmla="*/ 6545375 w 8851901"/>
              <a:gd name="connsiteY22518" fmla="*/ 4886422 h 6857997"/>
              <a:gd name="connsiteX22519" fmla="*/ 6545375 w 8851901"/>
              <a:gd name="connsiteY22519" fmla="*/ 4888803 h 6857997"/>
              <a:gd name="connsiteX22520" fmla="*/ 6545375 w 8851901"/>
              <a:gd name="connsiteY22520" fmla="*/ 4891184 h 6857997"/>
              <a:gd name="connsiteX22521" fmla="*/ 6545375 w 8851901"/>
              <a:gd name="connsiteY22521" fmla="*/ 4893168 h 6857997"/>
              <a:gd name="connsiteX22522" fmla="*/ 6544185 w 8851901"/>
              <a:gd name="connsiteY22522" fmla="*/ 4895946 h 6857997"/>
              <a:gd name="connsiteX22523" fmla="*/ 6543391 w 8851901"/>
              <a:gd name="connsiteY22523" fmla="*/ 4897534 h 6857997"/>
              <a:gd name="connsiteX22524" fmla="*/ 6541804 w 8851901"/>
              <a:gd name="connsiteY22524" fmla="*/ 4899518 h 6857997"/>
              <a:gd name="connsiteX22525" fmla="*/ 6539820 w 8851901"/>
              <a:gd name="connsiteY22525" fmla="*/ 4901105 h 6857997"/>
              <a:gd name="connsiteX22526" fmla="*/ 6537438 w 8851901"/>
              <a:gd name="connsiteY22526" fmla="*/ 4902693 h 6857997"/>
              <a:gd name="connsiteX22527" fmla="*/ 6534661 w 8851901"/>
              <a:gd name="connsiteY22527" fmla="*/ 4903883 h 6857997"/>
              <a:gd name="connsiteX22528" fmla="*/ 6530692 w 8851901"/>
              <a:gd name="connsiteY22528" fmla="*/ 4905074 h 6857997"/>
              <a:gd name="connsiteX22529" fmla="*/ 6526724 w 8851901"/>
              <a:gd name="connsiteY22529" fmla="*/ 4905868 h 6857997"/>
              <a:gd name="connsiteX22530" fmla="*/ 6521962 w 8851901"/>
              <a:gd name="connsiteY22530" fmla="*/ 4906661 h 6857997"/>
              <a:gd name="connsiteX22531" fmla="*/ 6520374 w 8851901"/>
              <a:gd name="connsiteY22531" fmla="*/ 4905471 h 6857997"/>
              <a:gd name="connsiteX22532" fmla="*/ 6519581 w 8851901"/>
              <a:gd name="connsiteY22532" fmla="*/ 4904677 h 6857997"/>
              <a:gd name="connsiteX22533" fmla="*/ 6519184 w 8851901"/>
              <a:gd name="connsiteY22533" fmla="*/ 4903486 h 6857997"/>
              <a:gd name="connsiteX22534" fmla="*/ 6518390 w 8851901"/>
              <a:gd name="connsiteY22534" fmla="*/ 4902296 h 6857997"/>
              <a:gd name="connsiteX22535" fmla="*/ 6517993 w 8851901"/>
              <a:gd name="connsiteY22535" fmla="*/ 4899518 h 6857997"/>
              <a:gd name="connsiteX22536" fmla="*/ 6517993 w 8851901"/>
              <a:gd name="connsiteY22536" fmla="*/ 4896343 h 6857997"/>
              <a:gd name="connsiteX22537" fmla="*/ 6518390 w 8851901"/>
              <a:gd name="connsiteY22537" fmla="*/ 4893168 h 6857997"/>
              <a:gd name="connsiteX22538" fmla="*/ 6518390 w 8851901"/>
              <a:gd name="connsiteY22538" fmla="*/ 4890390 h 6857997"/>
              <a:gd name="connsiteX22539" fmla="*/ 6517596 w 8851901"/>
              <a:gd name="connsiteY22539" fmla="*/ 4887612 h 6857997"/>
              <a:gd name="connsiteX22540" fmla="*/ 6516406 w 8851901"/>
              <a:gd name="connsiteY22540" fmla="*/ 4886422 h 6857997"/>
              <a:gd name="connsiteX22541" fmla="*/ 6515612 w 8851901"/>
              <a:gd name="connsiteY22541" fmla="*/ 4886025 h 6857997"/>
              <a:gd name="connsiteX22542" fmla="*/ 6511644 w 8851901"/>
              <a:gd name="connsiteY22542" fmla="*/ 4888406 h 6857997"/>
              <a:gd name="connsiteX22543" fmla="*/ 6510850 w 8851901"/>
              <a:gd name="connsiteY22543" fmla="*/ 4889993 h 6857997"/>
              <a:gd name="connsiteX22544" fmla="*/ 6509659 w 8851901"/>
              <a:gd name="connsiteY22544" fmla="*/ 4890787 h 6857997"/>
              <a:gd name="connsiteX22545" fmla="*/ 6509659 w 8851901"/>
              <a:gd name="connsiteY22545" fmla="*/ 4892375 h 6857997"/>
              <a:gd name="connsiteX22546" fmla="*/ 6509659 w 8851901"/>
              <a:gd name="connsiteY22546" fmla="*/ 4893168 h 6857997"/>
              <a:gd name="connsiteX22547" fmla="*/ 6510056 w 8851901"/>
              <a:gd name="connsiteY22547" fmla="*/ 4895946 h 6857997"/>
              <a:gd name="connsiteX22548" fmla="*/ 6513628 w 8851901"/>
              <a:gd name="connsiteY22548" fmla="*/ 4902296 h 6857997"/>
              <a:gd name="connsiteX22549" fmla="*/ 6514422 w 8851901"/>
              <a:gd name="connsiteY22549" fmla="*/ 4905471 h 6857997"/>
              <a:gd name="connsiteX22550" fmla="*/ 6515612 w 8851901"/>
              <a:gd name="connsiteY22550" fmla="*/ 4909836 h 6857997"/>
              <a:gd name="connsiteX22551" fmla="*/ 6512041 w 8851901"/>
              <a:gd name="connsiteY22551" fmla="*/ 4908249 h 6857997"/>
              <a:gd name="connsiteX22552" fmla="*/ 6509263 w 8851901"/>
              <a:gd name="connsiteY22552" fmla="*/ 4907852 h 6857997"/>
              <a:gd name="connsiteX22553" fmla="*/ 6506485 w 8851901"/>
              <a:gd name="connsiteY22553" fmla="*/ 4907852 h 6857997"/>
              <a:gd name="connsiteX22554" fmla="*/ 6503707 w 8851901"/>
              <a:gd name="connsiteY22554" fmla="*/ 4908249 h 6857997"/>
              <a:gd name="connsiteX22555" fmla="*/ 6501326 w 8851901"/>
              <a:gd name="connsiteY22555" fmla="*/ 4909042 h 6857997"/>
              <a:gd name="connsiteX22556" fmla="*/ 6498945 w 8851901"/>
              <a:gd name="connsiteY22556" fmla="*/ 4909042 h 6857997"/>
              <a:gd name="connsiteX22557" fmla="*/ 6496167 w 8851901"/>
              <a:gd name="connsiteY22557" fmla="*/ 4908249 h 6857997"/>
              <a:gd name="connsiteX22558" fmla="*/ 6492595 w 8851901"/>
              <a:gd name="connsiteY22558" fmla="*/ 4907455 h 6857997"/>
              <a:gd name="connsiteX22559" fmla="*/ 6490611 w 8851901"/>
              <a:gd name="connsiteY22559" fmla="*/ 4904677 h 6857997"/>
              <a:gd name="connsiteX22560" fmla="*/ 6489817 w 8851901"/>
              <a:gd name="connsiteY22560" fmla="*/ 4902296 h 6857997"/>
              <a:gd name="connsiteX22561" fmla="*/ 6489420 w 8851901"/>
              <a:gd name="connsiteY22561" fmla="*/ 4900312 h 6857997"/>
              <a:gd name="connsiteX22562" fmla="*/ 6490214 w 8851901"/>
              <a:gd name="connsiteY22562" fmla="*/ 4898327 h 6857997"/>
              <a:gd name="connsiteX22563" fmla="*/ 6491405 w 8851901"/>
              <a:gd name="connsiteY22563" fmla="*/ 4896740 h 6857997"/>
              <a:gd name="connsiteX22564" fmla="*/ 6492595 w 8851901"/>
              <a:gd name="connsiteY22564" fmla="*/ 4895946 h 6857997"/>
              <a:gd name="connsiteX22565" fmla="*/ 6496564 w 8851901"/>
              <a:gd name="connsiteY22565" fmla="*/ 4893168 h 6857997"/>
              <a:gd name="connsiteX22566" fmla="*/ 6500532 w 8851901"/>
              <a:gd name="connsiteY22566" fmla="*/ 4891184 h 6857997"/>
              <a:gd name="connsiteX22567" fmla="*/ 6502119 w 8851901"/>
              <a:gd name="connsiteY22567" fmla="*/ 4889993 h 6857997"/>
              <a:gd name="connsiteX22568" fmla="*/ 6503310 w 8851901"/>
              <a:gd name="connsiteY22568" fmla="*/ 4888406 h 6857997"/>
              <a:gd name="connsiteX22569" fmla="*/ 6503310 w 8851901"/>
              <a:gd name="connsiteY22569" fmla="*/ 4886819 h 6857997"/>
              <a:gd name="connsiteX22570" fmla="*/ 6503310 w 8851901"/>
              <a:gd name="connsiteY22570" fmla="*/ 4885231 h 6857997"/>
              <a:gd name="connsiteX22571" fmla="*/ 6502119 w 8851901"/>
              <a:gd name="connsiteY22571" fmla="*/ 4882453 h 6857997"/>
              <a:gd name="connsiteX22572" fmla="*/ 6499342 w 8851901"/>
              <a:gd name="connsiteY22572" fmla="*/ 4880072 h 6857997"/>
              <a:gd name="connsiteX22573" fmla="*/ 6494976 w 8851901"/>
              <a:gd name="connsiteY22573" fmla="*/ 4880072 h 6857997"/>
              <a:gd name="connsiteX22574" fmla="*/ 6491405 w 8851901"/>
              <a:gd name="connsiteY22574" fmla="*/ 4881263 h 6857997"/>
              <a:gd name="connsiteX22575" fmla="*/ 6487833 w 8851901"/>
              <a:gd name="connsiteY22575" fmla="*/ 4882453 h 6857997"/>
              <a:gd name="connsiteX22576" fmla="*/ 6484261 w 8851901"/>
              <a:gd name="connsiteY22576" fmla="*/ 4884438 h 6857997"/>
              <a:gd name="connsiteX22577" fmla="*/ 6481087 w 8851901"/>
              <a:gd name="connsiteY22577" fmla="*/ 4886819 h 6857997"/>
              <a:gd name="connsiteX22578" fmla="*/ 6478706 w 8851901"/>
              <a:gd name="connsiteY22578" fmla="*/ 4889993 h 6857997"/>
              <a:gd name="connsiteX22579" fmla="*/ 6475928 w 8851901"/>
              <a:gd name="connsiteY22579" fmla="*/ 4892771 h 6857997"/>
              <a:gd name="connsiteX22580" fmla="*/ 6474737 w 8851901"/>
              <a:gd name="connsiteY22580" fmla="*/ 4896343 h 6857997"/>
              <a:gd name="connsiteX22581" fmla="*/ 6473150 w 8851901"/>
              <a:gd name="connsiteY22581" fmla="*/ 4899518 h 6857997"/>
              <a:gd name="connsiteX22582" fmla="*/ 6472753 w 8851901"/>
              <a:gd name="connsiteY22582" fmla="*/ 4903486 h 6857997"/>
              <a:gd name="connsiteX22583" fmla="*/ 6472356 w 8851901"/>
              <a:gd name="connsiteY22583" fmla="*/ 4907058 h 6857997"/>
              <a:gd name="connsiteX22584" fmla="*/ 6472753 w 8851901"/>
              <a:gd name="connsiteY22584" fmla="*/ 4911423 h 6857997"/>
              <a:gd name="connsiteX22585" fmla="*/ 6473547 w 8851901"/>
              <a:gd name="connsiteY22585" fmla="*/ 4915392 h 6857997"/>
              <a:gd name="connsiteX22586" fmla="*/ 6475531 w 8851901"/>
              <a:gd name="connsiteY22586" fmla="*/ 4918964 h 6857997"/>
              <a:gd name="connsiteX22587" fmla="*/ 6477912 w 8851901"/>
              <a:gd name="connsiteY22587" fmla="*/ 4922932 h 6857997"/>
              <a:gd name="connsiteX22588" fmla="*/ 6481484 w 8851901"/>
              <a:gd name="connsiteY22588" fmla="*/ 4926504 h 6857997"/>
              <a:gd name="connsiteX22589" fmla="*/ 6473150 w 8851901"/>
              <a:gd name="connsiteY22589" fmla="*/ 4921742 h 6857997"/>
              <a:gd name="connsiteX22590" fmla="*/ 6464419 w 8851901"/>
              <a:gd name="connsiteY22590" fmla="*/ 4917376 h 6857997"/>
              <a:gd name="connsiteX22591" fmla="*/ 6460451 w 8851901"/>
              <a:gd name="connsiteY22591" fmla="*/ 4915789 h 6857997"/>
              <a:gd name="connsiteX22592" fmla="*/ 6456086 w 8851901"/>
              <a:gd name="connsiteY22592" fmla="*/ 4914598 h 6857997"/>
              <a:gd name="connsiteX22593" fmla="*/ 6452911 w 8851901"/>
              <a:gd name="connsiteY22593" fmla="*/ 4913805 h 6857997"/>
              <a:gd name="connsiteX22594" fmla="*/ 6448942 w 8851901"/>
              <a:gd name="connsiteY22594" fmla="*/ 4913805 h 6857997"/>
              <a:gd name="connsiteX22595" fmla="*/ 6445768 w 8851901"/>
              <a:gd name="connsiteY22595" fmla="*/ 4914201 h 6857997"/>
              <a:gd name="connsiteX22596" fmla="*/ 6443387 w 8851901"/>
              <a:gd name="connsiteY22596" fmla="*/ 4915392 h 6857997"/>
              <a:gd name="connsiteX22597" fmla="*/ 6441402 w 8851901"/>
              <a:gd name="connsiteY22597" fmla="*/ 4916582 h 6857997"/>
              <a:gd name="connsiteX22598" fmla="*/ 6440212 w 8851901"/>
              <a:gd name="connsiteY22598" fmla="*/ 4918964 h 6857997"/>
              <a:gd name="connsiteX22599" fmla="*/ 6439418 w 8851901"/>
              <a:gd name="connsiteY22599" fmla="*/ 4922138 h 6857997"/>
              <a:gd name="connsiteX22600" fmla="*/ 6440212 w 8851901"/>
              <a:gd name="connsiteY22600" fmla="*/ 4925313 h 6857997"/>
              <a:gd name="connsiteX22601" fmla="*/ 6441006 w 8851901"/>
              <a:gd name="connsiteY22601" fmla="*/ 4929679 h 6857997"/>
              <a:gd name="connsiteX22602" fmla="*/ 6443387 w 8851901"/>
              <a:gd name="connsiteY22602" fmla="*/ 4935234 h 6857997"/>
              <a:gd name="connsiteX22603" fmla="*/ 6439021 w 8851901"/>
              <a:gd name="connsiteY22603" fmla="*/ 4937219 h 6857997"/>
              <a:gd name="connsiteX22604" fmla="*/ 6437037 w 8851901"/>
              <a:gd name="connsiteY22604" fmla="*/ 4937219 h 6857997"/>
              <a:gd name="connsiteX22605" fmla="*/ 6435847 w 8851901"/>
              <a:gd name="connsiteY22605" fmla="*/ 4937219 h 6857997"/>
              <a:gd name="connsiteX22606" fmla="*/ 6434656 w 8851901"/>
              <a:gd name="connsiteY22606" fmla="*/ 4936822 h 6857997"/>
              <a:gd name="connsiteX22607" fmla="*/ 6433862 w 8851901"/>
              <a:gd name="connsiteY22607" fmla="*/ 4935631 h 6857997"/>
              <a:gd name="connsiteX22608" fmla="*/ 6432275 w 8851901"/>
              <a:gd name="connsiteY22608" fmla="*/ 4933647 h 6857997"/>
              <a:gd name="connsiteX22609" fmla="*/ 6428703 w 8851901"/>
              <a:gd name="connsiteY22609" fmla="*/ 4927297 h 6857997"/>
              <a:gd name="connsiteX22610" fmla="*/ 6426719 w 8851901"/>
              <a:gd name="connsiteY22610" fmla="*/ 4924519 h 6857997"/>
              <a:gd name="connsiteX22611" fmla="*/ 6423941 w 8851901"/>
              <a:gd name="connsiteY22611" fmla="*/ 4920948 h 6857997"/>
              <a:gd name="connsiteX22612" fmla="*/ 6416798 w 8851901"/>
              <a:gd name="connsiteY22612" fmla="*/ 4926901 h 6857997"/>
              <a:gd name="connsiteX22613" fmla="*/ 6409655 w 8851901"/>
              <a:gd name="connsiteY22613" fmla="*/ 4932457 h 6857997"/>
              <a:gd name="connsiteX22614" fmla="*/ 6402909 w 8851901"/>
              <a:gd name="connsiteY22614" fmla="*/ 4936028 h 6857997"/>
              <a:gd name="connsiteX22615" fmla="*/ 6396559 w 8851901"/>
              <a:gd name="connsiteY22615" fmla="*/ 4939997 h 6857997"/>
              <a:gd name="connsiteX22616" fmla="*/ 6383860 w 8851901"/>
              <a:gd name="connsiteY22616" fmla="*/ 4946346 h 6857997"/>
              <a:gd name="connsiteX22617" fmla="*/ 6371161 w 8851901"/>
              <a:gd name="connsiteY22617" fmla="*/ 4951902 h 6857997"/>
              <a:gd name="connsiteX22618" fmla="*/ 6358859 w 8851901"/>
              <a:gd name="connsiteY22618" fmla="*/ 4957458 h 6857997"/>
              <a:gd name="connsiteX22619" fmla="*/ 6352906 w 8851901"/>
              <a:gd name="connsiteY22619" fmla="*/ 4961030 h 6857997"/>
              <a:gd name="connsiteX22620" fmla="*/ 6346557 w 8851901"/>
              <a:gd name="connsiteY22620" fmla="*/ 4964601 h 6857997"/>
              <a:gd name="connsiteX22621" fmla="*/ 6340208 w 8851901"/>
              <a:gd name="connsiteY22621" fmla="*/ 4968967 h 6857997"/>
              <a:gd name="connsiteX22622" fmla="*/ 6333858 w 8851901"/>
              <a:gd name="connsiteY22622" fmla="*/ 4973729 h 6857997"/>
              <a:gd name="connsiteX22623" fmla="*/ 6327508 w 8851901"/>
              <a:gd name="connsiteY22623" fmla="*/ 4979285 h 6857997"/>
              <a:gd name="connsiteX22624" fmla="*/ 6321159 w 8851901"/>
              <a:gd name="connsiteY22624" fmla="*/ 4986031 h 6857997"/>
              <a:gd name="connsiteX22625" fmla="*/ 6317587 w 8851901"/>
              <a:gd name="connsiteY22625" fmla="*/ 4984841 h 6857997"/>
              <a:gd name="connsiteX22626" fmla="*/ 6315206 w 8851901"/>
              <a:gd name="connsiteY22626" fmla="*/ 4984047 h 6857997"/>
              <a:gd name="connsiteX22627" fmla="*/ 6312825 w 8851901"/>
              <a:gd name="connsiteY22627" fmla="*/ 4982857 h 6857997"/>
              <a:gd name="connsiteX22628" fmla="*/ 6311238 w 8851901"/>
              <a:gd name="connsiteY22628" fmla="*/ 4981666 h 6857997"/>
              <a:gd name="connsiteX22629" fmla="*/ 6308460 w 8851901"/>
              <a:gd name="connsiteY22629" fmla="*/ 4978491 h 6857997"/>
              <a:gd name="connsiteX22630" fmla="*/ 6306476 w 8851901"/>
              <a:gd name="connsiteY22630" fmla="*/ 4975713 h 6857997"/>
              <a:gd name="connsiteX22631" fmla="*/ 6303698 w 8851901"/>
              <a:gd name="connsiteY22631" fmla="*/ 4968967 h 6857997"/>
              <a:gd name="connsiteX22632" fmla="*/ 6301714 w 8851901"/>
              <a:gd name="connsiteY22632" fmla="*/ 4965395 h 6857997"/>
              <a:gd name="connsiteX22633" fmla="*/ 6298936 w 8851901"/>
              <a:gd name="connsiteY22633" fmla="*/ 4962617 h 6857997"/>
              <a:gd name="connsiteX22634" fmla="*/ 6295364 w 8851901"/>
              <a:gd name="connsiteY22634" fmla="*/ 4966586 h 6857997"/>
              <a:gd name="connsiteX22635" fmla="*/ 6291792 w 8851901"/>
              <a:gd name="connsiteY22635" fmla="*/ 4969760 h 6857997"/>
              <a:gd name="connsiteX22636" fmla="*/ 6286236 w 8851901"/>
              <a:gd name="connsiteY22636" fmla="*/ 4978094 h 6857997"/>
              <a:gd name="connsiteX22637" fmla="*/ 6281871 w 8851901"/>
              <a:gd name="connsiteY22637" fmla="*/ 4985238 h 6857997"/>
              <a:gd name="connsiteX22638" fmla="*/ 6276712 w 8851901"/>
              <a:gd name="connsiteY22638" fmla="*/ 4992381 h 6857997"/>
              <a:gd name="connsiteX22639" fmla="*/ 6274728 w 8851901"/>
              <a:gd name="connsiteY22639" fmla="*/ 4994762 h 6857997"/>
              <a:gd name="connsiteX22640" fmla="*/ 6272347 w 8851901"/>
              <a:gd name="connsiteY22640" fmla="*/ 4996746 h 6857997"/>
              <a:gd name="connsiteX22641" fmla="*/ 6269966 w 8851901"/>
              <a:gd name="connsiteY22641" fmla="*/ 4997937 h 6857997"/>
              <a:gd name="connsiteX22642" fmla="*/ 6267585 w 8851901"/>
              <a:gd name="connsiteY22642" fmla="*/ 4998731 h 6857997"/>
              <a:gd name="connsiteX22643" fmla="*/ 6264807 w 8851901"/>
              <a:gd name="connsiteY22643" fmla="*/ 4997937 h 6857997"/>
              <a:gd name="connsiteX22644" fmla="*/ 6261236 w 8851901"/>
              <a:gd name="connsiteY22644" fmla="*/ 4996746 h 6857997"/>
              <a:gd name="connsiteX22645" fmla="*/ 6257664 w 8851901"/>
              <a:gd name="connsiteY22645" fmla="*/ 4993572 h 6857997"/>
              <a:gd name="connsiteX22646" fmla="*/ 6254092 w 8851901"/>
              <a:gd name="connsiteY22646" fmla="*/ 4990000 h 6857997"/>
              <a:gd name="connsiteX22647" fmla="*/ 6252108 w 8851901"/>
              <a:gd name="connsiteY22647" fmla="*/ 4994365 h 6857997"/>
              <a:gd name="connsiteX22648" fmla="*/ 6250520 w 8851901"/>
              <a:gd name="connsiteY22648" fmla="*/ 4997540 h 6857997"/>
              <a:gd name="connsiteX22649" fmla="*/ 6248140 w 8851901"/>
              <a:gd name="connsiteY22649" fmla="*/ 4999921 h 6857997"/>
              <a:gd name="connsiteX22650" fmla="*/ 6246156 w 8851901"/>
              <a:gd name="connsiteY22650" fmla="*/ 5002302 h 6857997"/>
              <a:gd name="connsiteX22651" fmla="*/ 6243774 w 8851901"/>
              <a:gd name="connsiteY22651" fmla="*/ 5004287 h 6857997"/>
              <a:gd name="connsiteX22652" fmla="*/ 6241393 w 8851901"/>
              <a:gd name="connsiteY22652" fmla="*/ 5005874 h 6857997"/>
              <a:gd name="connsiteX22653" fmla="*/ 6237028 w 8851901"/>
              <a:gd name="connsiteY22653" fmla="*/ 5008255 h 6857997"/>
              <a:gd name="connsiteX22654" fmla="*/ 6232662 w 8851901"/>
              <a:gd name="connsiteY22654" fmla="*/ 5010239 h 6857997"/>
              <a:gd name="connsiteX22655" fmla="*/ 6229091 w 8851901"/>
              <a:gd name="connsiteY22655" fmla="*/ 5012224 h 6857997"/>
              <a:gd name="connsiteX22656" fmla="*/ 6227504 w 8851901"/>
              <a:gd name="connsiteY22656" fmla="*/ 5013811 h 6857997"/>
              <a:gd name="connsiteX22657" fmla="*/ 6226313 w 8851901"/>
              <a:gd name="connsiteY22657" fmla="*/ 5015001 h 6857997"/>
              <a:gd name="connsiteX22658" fmla="*/ 6225520 w 8851901"/>
              <a:gd name="connsiteY22658" fmla="*/ 5016986 h 6857997"/>
              <a:gd name="connsiteX22659" fmla="*/ 6225122 w 8851901"/>
              <a:gd name="connsiteY22659" fmla="*/ 5020161 h 6857997"/>
              <a:gd name="connsiteX22660" fmla="*/ 6225122 w 8851901"/>
              <a:gd name="connsiteY22660" fmla="*/ 5017779 h 6857997"/>
              <a:gd name="connsiteX22661" fmla="*/ 6224726 w 8851901"/>
              <a:gd name="connsiteY22661" fmla="*/ 5015001 h 6857997"/>
              <a:gd name="connsiteX22662" fmla="*/ 6223535 w 8851901"/>
              <a:gd name="connsiteY22662" fmla="*/ 5013811 h 6857997"/>
              <a:gd name="connsiteX22663" fmla="*/ 6221948 w 8851901"/>
              <a:gd name="connsiteY22663" fmla="*/ 5011827 h 6857997"/>
              <a:gd name="connsiteX22664" fmla="*/ 6217186 w 8851901"/>
              <a:gd name="connsiteY22664" fmla="*/ 5009446 h 6857997"/>
              <a:gd name="connsiteX22665" fmla="*/ 6212027 w 8851901"/>
              <a:gd name="connsiteY22665" fmla="*/ 5006271 h 6857997"/>
              <a:gd name="connsiteX22666" fmla="*/ 6210836 w 8851901"/>
              <a:gd name="connsiteY22666" fmla="*/ 5009842 h 6857997"/>
              <a:gd name="connsiteX22667" fmla="*/ 6209249 w 8851901"/>
              <a:gd name="connsiteY22667" fmla="*/ 5013811 h 6857997"/>
              <a:gd name="connsiteX22668" fmla="*/ 6206074 w 8851901"/>
              <a:gd name="connsiteY22668" fmla="*/ 5017779 h 6857997"/>
              <a:gd name="connsiteX22669" fmla="*/ 6202900 w 8851901"/>
              <a:gd name="connsiteY22669" fmla="*/ 5022542 h 6857997"/>
              <a:gd name="connsiteX22670" fmla="*/ 6198534 w 8851901"/>
              <a:gd name="connsiteY22670" fmla="*/ 5026907 h 6857997"/>
              <a:gd name="connsiteX22671" fmla="*/ 6194169 w 8851901"/>
              <a:gd name="connsiteY22671" fmla="*/ 5031669 h 6857997"/>
              <a:gd name="connsiteX22672" fmla="*/ 6189010 w 8851901"/>
              <a:gd name="connsiteY22672" fmla="*/ 5036035 h 6857997"/>
              <a:gd name="connsiteX22673" fmla="*/ 6184248 w 8851901"/>
              <a:gd name="connsiteY22673" fmla="*/ 5040003 h 6857997"/>
              <a:gd name="connsiteX22674" fmla="*/ 6178692 w 8851901"/>
              <a:gd name="connsiteY22674" fmla="*/ 5043575 h 6857997"/>
              <a:gd name="connsiteX22675" fmla="*/ 6173930 w 8851901"/>
              <a:gd name="connsiteY22675" fmla="*/ 5045956 h 6857997"/>
              <a:gd name="connsiteX22676" fmla="*/ 6169168 w 8851901"/>
              <a:gd name="connsiteY22676" fmla="*/ 5047940 h 6857997"/>
              <a:gd name="connsiteX22677" fmla="*/ 6166786 w 8851901"/>
              <a:gd name="connsiteY22677" fmla="*/ 5048337 h 6857997"/>
              <a:gd name="connsiteX22678" fmla="*/ 6164406 w 8851901"/>
              <a:gd name="connsiteY22678" fmla="*/ 5048337 h 6857997"/>
              <a:gd name="connsiteX22679" fmla="*/ 6162422 w 8851901"/>
              <a:gd name="connsiteY22679" fmla="*/ 5048337 h 6857997"/>
              <a:gd name="connsiteX22680" fmla="*/ 6160437 w 8851901"/>
              <a:gd name="connsiteY22680" fmla="*/ 5047146 h 6857997"/>
              <a:gd name="connsiteX22681" fmla="*/ 6158453 w 8851901"/>
              <a:gd name="connsiteY22681" fmla="*/ 5046353 h 6857997"/>
              <a:gd name="connsiteX22682" fmla="*/ 6156468 w 8851901"/>
              <a:gd name="connsiteY22682" fmla="*/ 5045559 h 6857997"/>
              <a:gd name="connsiteX22683" fmla="*/ 6154882 w 8851901"/>
              <a:gd name="connsiteY22683" fmla="*/ 5043575 h 6857997"/>
              <a:gd name="connsiteX22684" fmla="*/ 6153691 w 8851901"/>
              <a:gd name="connsiteY22684" fmla="*/ 5041590 h 6857997"/>
              <a:gd name="connsiteX22685" fmla="*/ 6152104 w 8851901"/>
              <a:gd name="connsiteY22685" fmla="*/ 5038416 h 6857997"/>
              <a:gd name="connsiteX22686" fmla="*/ 6150913 w 8851901"/>
              <a:gd name="connsiteY22686" fmla="*/ 5035638 h 6857997"/>
              <a:gd name="connsiteX22687" fmla="*/ 6145754 w 8851901"/>
              <a:gd name="connsiteY22687" fmla="*/ 5044368 h 6857997"/>
              <a:gd name="connsiteX22688" fmla="*/ 6139802 w 8851901"/>
              <a:gd name="connsiteY22688" fmla="*/ 5052702 h 6857997"/>
              <a:gd name="connsiteX22689" fmla="*/ 6127896 w 8851901"/>
              <a:gd name="connsiteY22689" fmla="*/ 5068179 h 6857997"/>
              <a:gd name="connsiteX22690" fmla="*/ 6122340 w 8851901"/>
              <a:gd name="connsiteY22690" fmla="*/ 5075720 h 6857997"/>
              <a:gd name="connsiteX22691" fmla="*/ 6117578 w 8851901"/>
              <a:gd name="connsiteY22691" fmla="*/ 5082863 h 6857997"/>
              <a:gd name="connsiteX22692" fmla="*/ 6115594 w 8851901"/>
              <a:gd name="connsiteY22692" fmla="*/ 5086831 h 6857997"/>
              <a:gd name="connsiteX22693" fmla="*/ 6113610 w 8851901"/>
              <a:gd name="connsiteY22693" fmla="*/ 5090006 h 6857997"/>
              <a:gd name="connsiteX22694" fmla="*/ 6112419 w 8851901"/>
              <a:gd name="connsiteY22694" fmla="*/ 5093578 h 6857997"/>
              <a:gd name="connsiteX22695" fmla="*/ 6111626 w 8851901"/>
              <a:gd name="connsiteY22695" fmla="*/ 5097546 h 6857997"/>
              <a:gd name="connsiteX22696" fmla="*/ 6108054 w 8851901"/>
              <a:gd name="connsiteY22696" fmla="*/ 5095165 h 6857997"/>
              <a:gd name="connsiteX22697" fmla="*/ 6104879 w 8851901"/>
              <a:gd name="connsiteY22697" fmla="*/ 5093181 h 6857997"/>
              <a:gd name="connsiteX22698" fmla="*/ 6100910 w 8851901"/>
              <a:gd name="connsiteY22698" fmla="*/ 5091594 h 6857997"/>
              <a:gd name="connsiteX22699" fmla="*/ 6096942 w 8851901"/>
              <a:gd name="connsiteY22699" fmla="*/ 5090800 h 6857997"/>
              <a:gd name="connsiteX22700" fmla="*/ 6092974 w 8851901"/>
              <a:gd name="connsiteY22700" fmla="*/ 5089609 h 6857997"/>
              <a:gd name="connsiteX22701" fmla="*/ 6089402 w 8851901"/>
              <a:gd name="connsiteY22701" fmla="*/ 5089213 h 6857997"/>
              <a:gd name="connsiteX22702" fmla="*/ 6085434 w 8851901"/>
              <a:gd name="connsiteY22702" fmla="*/ 5089213 h 6857997"/>
              <a:gd name="connsiteX22703" fmla="*/ 6081466 w 8851901"/>
              <a:gd name="connsiteY22703" fmla="*/ 5089609 h 6857997"/>
              <a:gd name="connsiteX22704" fmla="*/ 6073132 w 8851901"/>
              <a:gd name="connsiteY22704" fmla="*/ 5091197 h 6857997"/>
              <a:gd name="connsiteX22705" fmla="*/ 6064798 w 8851901"/>
              <a:gd name="connsiteY22705" fmla="*/ 5093181 h 6857997"/>
              <a:gd name="connsiteX22706" fmla="*/ 6056861 w 8851901"/>
              <a:gd name="connsiteY22706" fmla="*/ 5095562 h 6857997"/>
              <a:gd name="connsiteX22707" fmla="*/ 6049321 w 8851901"/>
              <a:gd name="connsiteY22707" fmla="*/ 5097943 h 6857997"/>
              <a:gd name="connsiteX22708" fmla="*/ 6042574 w 8851901"/>
              <a:gd name="connsiteY22708" fmla="*/ 5099928 h 6857997"/>
              <a:gd name="connsiteX22709" fmla="*/ 6036225 w 8851901"/>
              <a:gd name="connsiteY22709" fmla="*/ 5101912 h 6857997"/>
              <a:gd name="connsiteX22710" fmla="*/ 6030670 w 8851901"/>
              <a:gd name="connsiteY22710" fmla="*/ 5102706 h 6857997"/>
              <a:gd name="connsiteX22711" fmla="*/ 6028288 w 8851901"/>
              <a:gd name="connsiteY22711" fmla="*/ 5103499 h 6857997"/>
              <a:gd name="connsiteX22712" fmla="*/ 6026304 w 8851901"/>
              <a:gd name="connsiteY22712" fmla="*/ 5102706 h 6857997"/>
              <a:gd name="connsiteX22713" fmla="*/ 6024320 w 8851901"/>
              <a:gd name="connsiteY22713" fmla="*/ 5102309 h 6857997"/>
              <a:gd name="connsiteX22714" fmla="*/ 6023130 w 8851901"/>
              <a:gd name="connsiteY22714" fmla="*/ 5101912 h 6857997"/>
              <a:gd name="connsiteX22715" fmla="*/ 6021938 w 8851901"/>
              <a:gd name="connsiteY22715" fmla="*/ 5100324 h 6857997"/>
              <a:gd name="connsiteX22716" fmla="*/ 6021145 w 8851901"/>
              <a:gd name="connsiteY22716" fmla="*/ 5099134 h 6857997"/>
              <a:gd name="connsiteX22717" fmla="*/ 6020352 w 8851901"/>
              <a:gd name="connsiteY22717" fmla="*/ 5096356 h 6857997"/>
              <a:gd name="connsiteX22718" fmla="*/ 6020352 w 8851901"/>
              <a:gd name="connsiteY22718" fmla="*/ 5093975 h 6857997"/>
              <a:gd name="connsiteX22719" fmla="*/ 6021145 w 8851901"/>
              <a:gd name="connsiteY22719" fmla="*/ 5090800 h 6857997"/>
              <a:gd name="connsiteX22720" fmla="*/ 6021938 w 8851901"/>
              <a:gd name="connsiteY22720" fmla="*/ 5086831 h 6857997"/>
              <a:gd name="connsiteX22721" fmla="*/ 6017970 w 8851901"/>
              <a:gd name="connsiteY22721" fmla="*/ 5086435 h 6857997"/>
              <a:gd name="connsiteX22722" fmla="*/ 6015192 w 8851901"/>
              <a:gd name="connsiteY22722" fmla="*/ 5086435 h 6857997"/>
              <a:gd name="connsiteX22723" fmla="*/ 6013208 w 8851901"/>
              <a:gd name="connsiteY22723" fmla="*/ 5087228 h 6857997"/>
              <a:gd name="connsiteX22724" fmla="*/ 6011224 w 8851901"/>
              <a:gd name="connsiteY22724" fmla="*/ 5088816 h 6857997"/>
              <a:gd name="connsiteX22725" fmla="*/ 6009636 w 8851901"/>
              <a:gd name="connsiteY22725" fmla="*/ 5090800 h 6857997"/>
              <a:gd name="connsiteX22726" fmla="*/ 6008843 w 8851901"/>
              <a:gd name="connsiteY22726" fmla="*/ 5092784 h 6857997"/>
              <a:gd name="connsiteX22727" fmla="*/ 6006858 w 8851901"/>
              <a:gd name="connsiteY22727" fmla="*/ 5097150 h 6857997"/>
              <a:gd name="connsiteX22728" fmla="*/ 6004874 w 8851901"/>
              <a:gd name="connsiteY22728" fmla="*/ 5100721 h 6857997"/>
              <a:gd name="connsiteX22729" fmla="*/ 6004081 w 8851901"/>
              <a:gd name="connsiteY22729" fmla="*/ 5102309 h 6857997"/>
              <a:gd name="connsiteX22730" fmla="*/ 6002096 w 8851901"/>
              <a:gd name="connsiteY22730" fmla="*/ 5103499 h 6857997"/>
              <a:gd name="connsiteX22731" fmla="*/ 6000112 w 8851901"/>
              <a:gd name="connsiteY22731" fmla="*/ 5103896 h 6857997"/>
              <a:gd name="connsiteX22732" fmla="*/ 5997732 w 8851901"/>
              <a:gd name="connsiteY22732" fmla="*/ 5103499 h 6857997"/>
              <a:gd name="connsiteX22733" fmla="*/ 5994160 w 8851901"/>
              <a:gd name="connsiteY22733" fmla="*/ 5101912 h 6857997"/>
              <a:gd name="connsiteX22734" fmla="*/ 5989794 w 8851901"/>
              <a:gd name="connsiteY22734" fmla="*/ 5099531 h 6857997"/>
              <a:gd name="connsiteX22735" fmla="*/ 5987810 w 8851901"/>
              <a:gd name="connsiteY22735" fmla="*/ 5097546 h 6857997"/>
              <a:gd name="connsiteX22736" fmla="*/ 5987016 w 8851901"/>
              <a:gd name="connsiteY22736" fmla="*/ 5095562 h 6857997"/>
              <a:gd name="connsiteX22737" fmla="*/ 5987016 w 8851901"/>
              <a:gd name="connsiteY22737" fmla="*/ 5094768 h 6857997"/>
              <a:gd name="connsiteX22738" fmla="*/ 5987810 w 8851901"/>
              <a:gd name="connsiteY22738" fmla="*/ 5093578 h 6857997"/>
              <a:gd name="connsiteX22739" fmla="*/ 5989398 w 8851901"/>
              <a:gd name="connsiteY22739" fmla="*/ 5092784 h 6857997"/>
              <a:gd name="connsiteX22740" fmla="*/ 5991382 w 8851901"/>
              <a:gd name="connsiteY22740" fmla="*/ 5091991 h 6857997"/>
              <a:gd name="connsiteX22741" fmla="*/ 5995747 w 8851901"/>
              <a:gd name="connsiteY22741" fmla="*/ 5091197 h 6857997"/>
              <a:gd name="connsiteX22742" fmla="*/ 6000112 w 8851901"/>
              <a:gd name="connsiteY22742" fmla="*/ 5089609 h 6857997"/>
              <a:gd name="connsiteX22743" fmla="*/ 6002096 w 8851901"/>
              <a:gd name="connsiteY22743" fmla="*/ 5088816 h 6857997"/>
              <a:gd name="connsiteX22744" fmla="*/ 6003287 w 8851901"/>
              <a:gd name="connsiteY22744" fmla="*/ 5087625 h 6857997"/>
              <a:gd name="connsiteX22745" fmla="*/ 6004081 w 8851901"/>
              <a:gd name="connsiteY22745" fmla="*/ 5086435 h 6857997"/>
              <a:gd name="connsiteX22746" fmla="*/ 6004081 w 8851901"/>
              <a:gd name="connsiteY22746" fmla="*/ 5084450 h 6857997"/>
              <a:gd name="connsiteX22747" fmla="*/ 6002494 w 8851901"/>
              <a:gd name="connsiteY22747" fmla="*/ 5082069 h 6857997"/>
              <a:gd name="connsiteX22748" fmla="*/ 6000509 w 8851901"/>
              <a:gd name="connsiteY22748" fmla="*/ 5079291 h 6857997"/>
              <a:gd name="connsiteX22749" fmla="*/ 5992572 w 8851901"/>
              <a:gd name="connsiteY22749" fmla="*/ 5078498 h 6857997"/>
              <a:gd name="connsiteX22750" fmla="*/ 5984636 w 8851901"/>
              <a:gd name="connsiteY22750" fmla="*/ 5078498 h 6857997"/>
              <a:gd name="connsiteX22751" fmla="*/ 5979874 w 8851901"/>
              <a:gd name="connsiteY22751" fmla="*/ 5078894 h 6857997"/>
              <a:gd name="connsiteX22752" fmla="*/ 5975508 w 8851901"/>
              <a:gd name="connsiteY22752" fmla="*/ 5080085 h 6857997"/>
              <a:gd name="connsiteX22753" fmla="*/ 5971143 w 8851901"/>
              <a:gd name="connsiteY22753" fmla="*/ 5081276 h 6857997"/>
              <a:gd name="connsiteX22754" fmla="*/ 5967968 w 8851901"/>
              <a:gd name="connsiteY22754" fmla="*/ 5082863 h 6857997"/>
              <a:gd name="connsiteX22755" fmla="*/ 5964000 w 8851901"/>
              <a:gd name="connsiteY22755" fmla="*/ 5084847 h 6857997"/>
              <a:gd name="connsiteX22756" fmla="*/ 5961222 w 8851901"/>
              <a:gd name="connsiteY22756" fmla="*/ 5087228 h 6857997"/>
              <a:gd name="connsiteX22757" fmla="*/ 5958444 w 8851901"/>
              <a:gd name="connsiteY22757" fmla="*/ 5089609 h 6857997"/>
              <a:gd name="connsiteX22758" fmla="*/ 5957253 w 8851901"/>
              <a:gd name="connsiteY22758" fmla="*/ 5093181 h 6857997"/>
              <a:gd name="connsiteX22759" fmla="*/ 5955666 w 8851901"/>
              <a:gd name="connsiteY22759" fmla="*/ 5097150 h 6857997"/>
              <a:gd name="connsiteX22760" fmla="*/ 5955666 w 8851901"/>
              <a:gd name="connsiteY22760" fmla="*/ 5101515 h 6857997"/>
              <a:gd name="connsiteX22761" fmla="*/ 5956856 w 8851901"/>
              <a:gd name="connsiteY22761" fmla="*/ 5106277 h 6857997"/>
              <a:gd name="connsiteX22762" fmla="*/ 5958047 w 8851901"/>
              <a:gd name="connsiteY22762" fmla="*/ 5111436 h 6857997"/>
              <a:gd name="connsiteX22763" fmla="*/ 5959634 w 8851901"/>
              <a:gd name="connsiteY22763" fmla="*/ 5110643 h 6857997"/>
              <a:gd name="connsiteX22764" fmla="*/ 5961618 w 8851901"/>
              <a:gd name="connsiteY22764" fmla="*/ 5109055 h 6857997"/>
              <a:gd name="connsiteX22765" fmla="*/ 5965984 w 8851901"/>
              <a:gd name="connsiteY22765" fmla="*/ 5107071 h 6857997"/>
              <a:gd name="connsiteX22766" fmla="*/ 5971143 w 8851901"/>
              <a:gd name="connsiteY22766" fmla="*/ 5105880 h 6857997"/>
              <a:gd name="connsiteX22767" fmla="*/ 5977096 w 8851901"/>
              <a:gd name="connsiteY22767" fmla="*/ 5105483 h 6857997"/>
              <a:gd name="connsiteX22768" fmla="*/ 5981858 w 8851901"/>
              <a:gd name="connsiteY22768" fmla="*/ 5105483 h 6857997"/>
              <a:gd name="connsiteX22769" fmla="*/ 5984636 w 8851901"/>
              <a:gd name="connsiteY22769" fmla="*/ 5105880 h 6857997"/>
              <a:gd name="connsiteX22770" fmla="*/ 5986223 w 8851901"/>
              <a:gd name="connsiteY22770" fmla="*/ 5106277 h 6857997"/>
              <a:gd name="connsiteX22771" fmla="*/ 5987810 w 8851901"/>
              <a:gd name="connsiteY22771" fmla="*/ 5107865 h 6857997"/>
              <a:gd name="connsiteX22772" fmla="*/ 5989000 w 8851901"/>
              <a:gd name="connsiteY22772" fmla="*/ 5108658 h 6857997"/>
              <a:gd name="connsiteX22773" fmla="*/ 5989398 w 8851901"/>
              <a:gd name="connsiteY22773" fmla="*/ 5110643 h 6857997"/>
              <a:gd name="connsiteX22774" fmla="*/ 5989398 w 8851901"/>
              <a:gd name="connsiteY22774" fmla="*/ 5112627 h 6857997"/>
              <a:gd name="connsiteX22775" fmla="*/ 5979080 w 8851901"/>
              <a:gd name="connsiteY22775" fmla="*/ 5113420 h 6857997"/>
              <a:gd name="connsiteX22776" fmla="*/ 5967968 w 8851901"/>
              <a:gd name="connsiteY22776" fmla="*/ 5115405 h 6857997"/>
              <a:gd name="connsiteX22777" fmla="*/ 5956856 w 8851901"/>
              <a:gd name="connsiteY22777" fmla="*/ 5116992 h 6857997"/>
              <a:gd name="connsiteX22778" fmla="*/ 5946142 w 8851901"/>
              <a:gd name="connsiteY22778" fmla="*/ 5118580 h 6857997"/>
              <a:gd name="connsiteX22779" fmla="*/ 5940586 w 8851901"/>
              <a:gd name="connsiteY22779" fmla="*/ 5118580 h 6857997"/>
              <a:gd name="connsiteX22780" fmla="*/ 5935427 w 8851901"/>
              <a:gd name="connsiteY22780" fmla="*/ 5118976 h 6857997"/>
              <a:gd name="connsiteX22781" fmla="*/ 5930268 w 8851901"/>
              <a:gd name="connsiteY22781" fmla="*/ 5118580 h 6857997"/>
              <a:gd name="connsiteX22782" fmla="*/ 5925506 w 8851901"/>
              <a:gd name="connsiteY22782" fmla="*/ 5117389 h 6857997"/>
              <a:gd name="connsiteX22783" fmla="*/ 5920744 w 8851901"/>
              <a:gd name="connsiteY22783" fmla="*/ 5116595 h 6857997"/>
              <a:gd name="connsiteX22784" fmla="*/ 5916378 w 8851901"/>
              <a:gd name="connsiteY22784" fmla="*/ 5114611 h 6857997"/>
              <a:gd name="connsiteX22785" fmla="*/ 5912013 w 8851901"/>
              <a:gd name="connsiteY22785" fmla="*/ 5112230 h 6857997"/>
              <a:gd name="connsiteX22786" fmla="*/ 5908044 w 8851901"/>
              <a:gd name="connsiteY22786" fmla="*/ 5109055 h 6857997"/>
              <a:gd name="connsiteX22787" fmla="*/ 5905664 w 8851901"/>
              <a:gd name="connsiteY22787" fmla="*/ 5111039 h 6857997"/>
              <a:gd name="connsiteX22788" fmla="*/ 5904076 w 8851901"/>
              <a:gd name="connsiteY22788" fmla="*/ 5113024 h 6857997"/>
              <a:gd name="connsiteX22789" fmla="*/ 5902886 w 8851901"/>
              <a:gd name="connsiteY22789" fmla="*/ 5115008 h 6857997"/>
              <a:gd name="connsiteX22790" fmla="*/ 5902886 w 8851901"/>
              <a:gd name="connsiteY22790" fmla="*/ 5116595 h 6857997"/>
              <a:gd name="connsiteX22791" fmla="*/ 5903680 w 8851901"/>
              <a:gd name="connsiteY22791" fmla="*/ 5117786 h 6857997"/>
              <a:gd name="connsiteX22792" fmla="*/ 5904473 w 8851901"/>
              <a:gd name="connsiteY22792" fmla="*/ 5119373 h 6857997"/>
              <a:gd name="connsiteX22793" fmla="*/ 5906458 w 8851901"/>
              <a:gd name="connsiteY22793" fmla="*/ 5122548 h 6857997"/>
              <a:gd name="connsiteX22794" fmla="*/ 5908838 w 8851901"/>
              <a:gd name="connsiteY22794" fmla="*/ 5125326 h 6857997"/>
              <a:gd name="connsiteX22795" fmla="*/ 5909235 w 8851901"/>
              <a:gd name="connsiteY22795" fmla="*/ 5126913 h 6857997"/>
              <a:gd name="connsiteX22796" fmla="*/ 5910029 w 8851901"/>
              <a:gd name="connsiteY22796" fmla="*/ 5128104 h 6857997"/>
              <a:gd name="connsiteX22797" fmla="*/ 5910029 w 8851901"/>
              <a:gd name="connsiteY22797" fmla="*/ 5129691 h 6857997"/>
              <a:gd name="connsiteX22798" fmla="*/ 5909235 w 8851901"/>
              <a:gd name="connsiteY22798" fmla="*/ 5131676 h 6857997"/>
              <a:gd name="connsiteX22799" fmla="*/ 5908044 w 8851901"/>
              <a:gd name="connsiteY22799" fmla="*/ 5133660 h 6857997"/>
              <a:gd name="connsiteX22800" fmla="*/ 5905664 w 8851901"/>
              <a:gd name="connsiteY22800" fmla="*/ 5135644 h 6857997"/>
              <a:gd name="connsiteX22801" fmla="*/ 5901695 w 8851901"/>
              <a:gd name="connsiteY22801" fmla="*/ 5133263 h 6857997"/>
              <a:gd name="connsiteX22802" fmla="*/ 5898124 w 8851901"/>
              <a:gd name="connsiteY22802" fmla="*/ 5131279 h 6857997"/>
              <a:gd name="connsiteX22803" fmla="*/ 5895346 w 8851901"/>
              <a:gd name="connsiteY22803" fmla="*/ 5130088 h 6857997"/>
              <a:gd name="connsiteX22804" fmla="*/ 5892964 w 8851901"/>
              <a:gd name="connsiteY22804" fmla="*/ 5129691 h 6857997"/>
              <a:gd name="connsiteX22805" fmla="*/ 5890980 w 8851901"/>
              <a:gd name="connsiteY22805" fmla="*/ 5129295 h 6857997"/>
              <a:gd name="connsiteX22806" fmla="*/ 5888996 w 8851901"/>
              <a:gd name="connsiteY22806" fmla="*/ 5129691 h 6857997"/>
              <a:gd name="connsiteX22807" fmla="*/ 5887409 w 8851901"/>
              <a:gd name="connsiteY22807" fmla="*/ 5130088 h 6857997"/>
              <a:gd name="connsiteX22808" fmla="*/ 5886218 w 8851901"/>
              <a:gd name="connsiteY22808" fmla="*/ 5131279 h 6857997"/>
              <a:gd name="connsiteX22809" fmla="*/ 5883440 w 8851901"/>
              <a:gd name="connsiteY22809" fmla="*/ 5133263 h 6857997"/>
              <a:gd name="connsiteX22810" fmla="*/ 5880662 w 8851901"/>
              <a:gd name="connsiteY22810" fmla="*/ 5135644 h 6857997"/>
              <a:gd name="connsiteX22811" fmla="*/ 5878678 w 8851901"/>
              <a:gd name="connsiteY22811" fmla="*/ 5136041 h 6857997"/>
              <a:gd name="connsiteX22812" fmla="*/ 5876694 w 8851901"/>
              <a:gd name="connsiteY22812" fmla="*/ 5136835 h 6857997"/>
              <a:gd name="connsiteX22813" fmla="*/ 5874313 w 8851901"/>
              <a:gd name="connsiteY22813" fmla="*/ 5136835 h 6857997"/>
              <a:gd name="connsiteX22814" fmla="*/ 5871535 w 8851901"/>
              <a:gd name="connsiteY22814" fmla="*/ 5136835 h 6857997"/>
              <a:gd name="connsiteX22815" fmla="*/ 5878678 w 8851901"/>
              <a:gd name="connsiteY22815" fmla="*/ 5142787 h 6857997"/>
              <a:gd name="connsiteX22816" fmla="*/ 5886218 w 8851901"/>
              <a:gd name="connsiteY22816" fmla="*/ 5148740 h 6857997"/>
              <a:gd name="connsiteX22817" fmla="*/ 5887012 w 8851901"/>
              <a:gd name="connsiteY22817" fmla="*/ 5146756 h 6857997"/>
              <a:gd name="connsiteX22818" fmla="*/ 5888600 w 8851901"/>
              <a:gd name="connsiteY22818" fmla="*/ 5145169 h 6857997"/>
              <a:gd name="connsiteX22819" fmla="*/ 5889790 w 8851901"/>
              <a:gd name="connsiteY22819" fmla="*/ 5143978 h 6857997"/>
              <a:gd name="connsiteX22820" fmla="*/ 5891774 w 8851901"/>
              <a:gd name="connsiteY22820" fmla="*/ 5143184 h 6857997"/>
              <a:gd name="connsiteX22821" fmla="*/ 5896140 w 8851901"/>
              <a:gd name="connsiteY22821" fmla="*/ 5142391 h 6857997"/>
              <a:gd name="connsiteX22822" fmla="*/ 5901695 w 8851901"/>
              <a:gd name="connsiteY22822" fmla="*/ 5141994 h 6857997"/>
              <a:gd name="connsiteX22823" fmla="*/ 5912410 w 8851901"/>
              <a:gd name="connsiteY22823" fmla="*/ 5142391 h 6857997"/>
              <a:gd name="connsiteX22824" fmla="*/ 5918362 w 8851901"/>
              <a:gd name="connsiteY22824" fmla="*/ 5142787 h 6857997"/>
              <a:gd name="connsiteX22825" fmla="*/ 5923124 w 8851901"/>
              <a:gd name="connsiteY22825" fmla="*/ 5142787 h 6857997"/>
              <a:gd name="connsiteX22826" fmla="*/ 5925902 w 8851901"/>
              <a:gd name="connsiteY22826" fmla="*/ 5148343 h 6857997"/>
              <a:gd name="connsiteX22827" fmla="*/ 5927490 w 8851901"/>
              <a:gd name="connsiteY22827" fmla="*/ 5152709 h 6857997"/>
              <a:gd name="connsiteX22828" fmla="*/ 5931458 w 8851901"/>
              <a:gd name="connsiteY22828" fmla="*/ 5153899 h 6857997"/>
              <a:gd name="connsiteX22829" fmla="*/ 5934633 w 8851901"/>
              <a:gd name="connsiteY22829" fmla="*/ 5156280 h 6857997"/>
              <a:gd name="connsiteX22830" fmla="*/ 5938602 w 8851901"/>
              <a:gd name="connsiteY22830" fmla="*/ 5159455 h 6857997"/>
              <a:gd name="connsiteX22831" fmla="*/ 5942570 w 8851901"/>
              <a:gd name="connsiteY22831" fmla="*/ 5163424 h 6857997"/>
              <a:gd name="connsiteX22832" fmla="*/ 5940982 w 8851901"/>
              <a:gd name="connsiteY22832" fmla="*/ 5164614 h 6857997"/>
              <a:gd name="connsiteX22833" fmla="*/ 5938998 w 8851901"/>
              <a:gd name="connsiteY22833" fmla="*/ 5166202 h 6857997"/>
              <a:gd name="connsiteX22834" fmla="*/ 5942570 w 8851901"/>
              <a:gd name="connsiteY22834" fmla="*/ 5166598 h 6857997"/>
              <a:gd name="connsiteX22835" fmla="*/ 5946142 w 8851901"/>
              <a:gd name="connsiteY22835" fmla="*/ 5166202 h 6857997"/>
              <a:gd name="connsiteX22836" fmla="*/ 5949316 w 8851901"/>
              <a:gd name="connsiteY22836" fmla="*/ 5165408 h 6857997"/>
              <a:gd name="connsiteX22837" fmla="*/ 5952888 w 8851901"/>
              <a:gd name="connsiteY22837" fmla="*/ 5163424 h 6857997"/>
              <a:gd name="connsiteX22838" fmla="*/ 5950904 w 8851901"/>
              <a:gd name="connsiteY22838" fmla="*/ 5158265 h 6857997"/>
              <a:gd name="connsiteX22839" fmla="*/ 5949316 w 8851901"/>
              <a:gd name="connsiteY22839" fmla="*/ 5155090 h 6857997"/>
              <a:gd name="connsiteX22840" fmla="*/ 5947332 w 8851901"/>
              <a:gd name="connsiteY22840" fmla="*/ 5153106 h 6857997"/>
              <a:gd name="connsiteX22841" fmla="*/ 5946142 w 8851901"/>
              <a:gd name="connsiteY22841" fmla="*/ 5151518 h 6857997"/>
              <a:gd name="connsiteX22842" fmla="*/ 5944554 w 8851901"/>
              <a:gd name="connsiteY22842" fmla="*/ 5151121 h 6857997"/>
              <a:gd name="connsiteX22843" fmla="*/ 5942570 w 8851901"/>
              <a:gd name="connsiteY22843" fmla="*/ 5151121 h 6857997"/>
              <a:gd name="connsiteX22844" fmla="*/ 5939792 w 8851901"/>
              <a:gd name="connsiteY22844" fmla="*/ 5151915 h 6857997"/>
              <a:gd name="connsiteX22845" fmla="*/ 5936618 w 8851901"/>
              <a:gd name="connsiteY22845" fmla="*/ 5153502 h 6857997"/>
              <a:gd name="connsiteX22846" fmla="*/ 5934633 w 8851901"/>
              <a:gd name="connsiteY22846" fmla="*/ 5153502 h 6857997"/>
              <a:gd name="connsiteX22847" fmla="*/ 5933442 w 8851901"/>
              <a:gd name="connsiteY22847" fmla="*/ 5153106 h 6857997"/>
              <a:gd name="connsiteX22848" fmla="*/ 5931855 w 8851901"/>
              <a:gd name="connsiteY22848" fmla="*/ 5151518 h 6857997"/>
              <a:gd name="connsiteX22849" fmla="*/ 5929871 w 8851901"/>
              <a:gd name="connsiteY22849" fmla="*/ 5149137 h 6857997"/>
              <a:gd name="connsiteX22850" fmla="*/ 5928284 w 8851901"/>
              <a:gd name="connsiteY22850" fmla="*/ 5145565 h 6857997"/>
              <a:gd name="connsiteX22851" fmla="*/ 5926300 w 8851901"/>
              <a:gd name="connsiteY22851" fmla="*/ 5140803 h 6857997"/>
              <a:gd name="connsiteX22852" fmla="*/ 5931855 w 8851901"/>
              <a:gd name="connsiteY22852" fmla="*/ 5140406 h 6857997"/>
              <a:gd name="connsiteX22853" fmla="*/ 5937014 w 8851901"/>
              <a:gd name="connsiteY22853" fmla="*/ 5140406 h 6857997"/>
              <a:gd name="connsiteX22854" fmla="*/ 5942570 w 8851901"/>
              <a:gd name="connsiteY22854" fmla="*/ 5141200 h 6857997"/>
              <a:gd name="connsiteX22855" fmla="*/ 5948522 w 8851901"/>
              <a:gd name="connsiteY22855" fmla="*/ 5142787 h 6857997"/>
              <a:gd name="connsiteX22856" fmla="*/ 5953682 w 8851901"/>
              <a:gd name="connsiteY22856" fmla="*/ 5145565 h 6857997"/>
              <a:gd name="connsiteX22857" fmla="*/ 5959634 w 8851901"/>
              <a:gd name="connsiteY22857" fmla="*/ 5149534 h 6857997"/>
              <a:gd name="connsiteX22858" fmla="*/ 5965587 w 8851901"/>
              <a:gd name="connsiteY22858" fmla="*/ 5155487 h 6857997"/>
              <a:gd name="connsiteX22859" fmla="*/ 5971143 w 8851901"/>
              <a:gd name="connsiteY22859" fmla="*/ 5162630 h 6857997"/>
              <a:gd name="connsiteX22860" fmla="*/ 5970746 w 8851901"/>
              <a:gd name="connsiteY22860" fmla="*/ 5166598 h 6857997"/>
              <a:gd name="connsiteX22861" fmla="*/ 5969158 w 8851901"/>
              <a:gd name="connsiteY22861" fmla="*/ 5169773 h 6857997"/>
              <a:gd name="connsiteX22862" fmla="*/ 5967968 w 8851901"/>
              <a:gd name="connsiteY22862" fmla="*/ 5171758 h 6857997"/>
              <a:gd name="connsiteX22863" fmla="*/ 5965587 w 8851901"/>
              <a:gd name="connsiteY22863" fmla="*/ 5172948 h 6857997"/>
              <a:gd name="connsiteX22864" fmla="*/ 5963206 w 8851901"/>
              <a:gd name="connsiteY22864" fmla="*/ 5174139 h 6857997"/>
              <a:gd name="connsiteX22865" fmla="*/ 5960031 w 8851901"/>
              <a:gd name="connsiteY22865" fmla="*/ 5174932 h 6857997"/>
              <a:gd name="connsiteX22866" fmla="*/ 5954078 w 8851901"/>
              <a:gd name="connsiteY22866" fmla="*/ 5176123 h 6857997"/>
              <a:gd name="connsiteX22867" fmla="*/ 5951698 w 8851901"/>
              <a:gd name="connsiteY22867" fmla="*/ 5176917 h 6857997"/>
              <a:gd name="connsiteX22868" fmla="*/ 5949316 w 8851901"/>
              <a:gd name="connsiteY22868" fmla="*/ 5178504 h 6857997"/>
              <a:gd name="connsiteX22869" fmla="*/ 5947729 w 8851901"/>
              <a:gd name="connsiteY22869" fmla="*/ 5179695 h 6857997"/>
              <a:gd name="connsiteX22870" fmla="*/ 5946538 w 8851901"/>
              <a:gd name="connsiteY22870" fmla="*/ 5182473 h 6857997"/>
              <a:gd name="connsiteX22871" fmla="*/ 5946142 w 8851901"/>
              <a:gd name="connsiteY22871" fmla="*/ 5185647 h 6857997"/>
              <a:gd name="connsiteX22872" fmla="*/ 5946538 w 8851901"/>
              <a:gd name="connsiteY22872" fmla="*/ 5189616 h 6857997"/>
              <a:gd name="connsiteX22873" fmla="*/ 5947332 w 8851901"/>
              <a:gd name="connsiteY22873" fmla="*/ 5194775 h 6857997"/>
              <a:gd name="connsiteX22874" fmla="*/ 5949713 w 8851901"/>
              <a:gd name="connsiteY22874" fmla="*/ 5201918 h 6857997"/>
              <a:gd name="connsiteX22875" fmla="*/ 5947332 w 8851901"/>
              <a:gd name="connsiteY22875" fmla="*/ 5198347 h 6857997"/>
              <a:gd name="connsiteX22876" fmla="*/ 5944554 w 8851901"/>
              <a:gd name="connsiteY22876" fmla="*/ 5194378 h 6857997"/>
              <a:gd name="connsiteX22877" fmla="*/ 5936220 w 8851901"/>
              <a:gd name="connsiteY22877" fmla="*/ 5185647 h 6857997"/>
              <a:gd name="connsiteX22878" fmla="*/ 5927490 w 8851901"/>
              <a:gd name="connsiteY22878" fmla="*/ 5176123 h 6857997"/>
              <a:gd name="connsiteX22879" fmla="*/ 5923522 w 8851901"/>
              <a:gd name="connsiteY22879" fmla="*/ 5170964 h 6857997"/>
              <a:gd name="connsiteX22880" fmla="*/ 5919950 w 8851901"/>
              <a:gd name="connsiteY22880" fmla="*/ 5166598 h 6857997"/>
              <a:gd name="connsiteX22881" fmla="*/ 5915188 w 8851901"/>
              <a:gd name="connsiteY22881" fmla="*/ 5166598 h 6857997"/>
              <a:gd name="connsiteX22882" fmla="*/ 5912807 w 8851901"/>
              <a:gd name="connsiteY22882" fmla="*/ 5166598 h 6857997"/>
              <a:gd name="connsiteX22883" fmla="*/ 5910426 w 8851901"/>
              <a:gd name="connsiteY22883" fmla="*/ 5166995 h 6857997"/>
              <a:gd name="connsiteX22884" fmla="*/ 5908044 w 8851901"/>
              <a:gd name="connsiteY22884" fmla="*/ 5168186 h 6857997"/>
              <a:gd name="connsiteX22885" fmla="*/ 5906060 w 8851901"/>
              <a:gd name="connsiteY22885" fmla="*/ 5169773 h 6857997"/>
              <a:gd name="connsiteX22886" fmla="*/ 5903680 w 8851901"/>
              <a:gd name="connsiteY22886" fmla="*/ 5172154 h 6857997"/>
              <a:gd name="connsiteX22887" fmla="*/ 5901695 w 8851901"/>
              <a:gd name="connsiteY22887" fmla="*/ 5174932 h 6857997"/>
              <a:gd name="connsiteX22888" fmla="*/ 5898520 w 8851901"/>
              <a:gd name="connsiteY22888" fmla="*/ 5173345 h 6857997"/>
              <a:gd name="connsiteX22889" fmla="*/ 5895742 w 8851901"/>
              <a:gd name="connsiteY22889" fmla="*/ 5171758 h 6857997"/>
              <a:gd name="connsiteX22890" fmla="*/ 5890980 w 8851901"/>
              <a:gd name="connsiteY22890" fmla="*/ 5167789 h 6857997"/>
              <a:gd name="connsiteX22891" fmla="*/ 5888600 w 8851901"/>
              <a:gd name="connsiteY22891" fmla="*/ 5170964 h 6857997"/>
              <a:gd name="connsiteX22892" fmla="*/ 5887012 w 8851901"/>
              <a:gd name="connsiteY22892" fmla="*/ 5166995 h 6857997"/>
              <a:gd name="connsiteX22893" fmla="*/ 5886218 w 8851901"/>
              <a:gd name="connsiteY22893" fmla="*/ 5163424 h 6857997"/>
              <a:gd name="connsiteX22894" fmla="*/ 5882250 w 8851901"/>
              <a:gd name="connsiteY22894" fmla="*/ 5159058 h 6857997"/>
              <a:gd name="connsiteX22895" fmla="*/ 5878678 w 8851901"/>
              <a:gd name="connsiteY22895" fmla="*/ 5153899 h 6857997"/>
              <a:gd name="connsiteX22896" fmla="*/ 5875900 w 8851901"/>
              <a:gd name="connsiteY22896" fmla="*/ 5149931 h 6857997"/>
              <a:gd name="connsiteX22897" fmla="*/ 5872328 w 8851901"/>
              <a:gd name="connsiteY22897" fmla="*/ 5146756 h 6857997"/>
              <a:gd name="connsiteX22898" fmla="*/ 5870742 w 8851901"/>
              <a:gd name="connsiteY22898" fmla="*/ 5145565 h 6857997"/>
              <a:gd name="connsiteX22899" fmla="*/ 5869551 w 8851901"/>
              <a:gd name="connsiteY22899" fmla="*/ 5144772 h 6857997"/>
              <a:gd name="connsiteX22900" fmla="*/ 5867566 w 8851901"/>
              <a:gd name="connsiteY22900" fmla="*/ 5144375 h 6857997"/>
              <a:gd name="connsiteX22901" fmla="*/ 5865979 w 8851901"/>
              <a:gd name="connsiteY22901" fmla="*/ 5143978 h 6857997"/>
              <a:gd name="connsiteX22902" fmla="*/ 5863995 w 8851901"/>
              <a:gd name="connsiteY22902" fmla="*/ 5144375 h 6857997"/>
              <a:gd name="connsiteX22903" fmla="*/ 5862011 w 8851901"/>
              <a:gd name="connsiteY22903" fmla="*/ 5145169 h 6857997"/>
              <a:gd name="connsiteX22904" fmla="*/ 5860026 w 8851901"/>
              <a:gd name="connsiteY22904" fmla="*/ 5146359 h 6857997"/>
              <a:gd name="connsiteX22905" fmla="*/ 5857646 w 8851901"/>
              <a:gd name="connsiteY22905" fmla="*/ 5148343 h 6857997"/>
              <a:gd name="connsiteX22906" fmla="*/ 5855662 w 8851901"/>
              <a:gd name="connsiteY22906" fmla="*/ 5151518 h 6857997"/>
              <a:gd name="connsiteX22907" fmla="*/ 5854471 w 8851901"/>
              <a:gd name="connsiteY22907" fmla="*/ 5154693 h 6857997"/>
              <a:gd name="connsiteX22908" fmla="*/ 5853280 w 8851901"/>
              <a:gd name="connsiteY22908" fmla="*/ 5157868 h 6857997"/>
              <a:gd name="connsiteX22909" fmla="*/ 5853280 w 8851901"/>
              <a:gd name="connsiteY22909" fmla="*/ 5161043 h 6857997"/>
              <a:gd name="connsiteX22910" fmla="*/ 5852884 w 8851901"/>
              <a:gd name="connsiteY22910" fmla="*/ 5166598 h 6857997"/>
              <a:gd name="connsiteX22911" fmla="*/ 5852884 w 8851901"/>
              <a:gd name="connsiteY22911" fmla="*/ 5172551 h 6857997"/>
              <a:gd name="connsiteX22912" fmla="*/ 5860820 w 8851901"/>
              <a:gd name="connsiteY22912" fmla="*/ 5172154 h 6857997"/>
              <a:gd name="connsiteX22913" fmla="*/ 5867964 w 8851901"/>
              <a:gd name="connsiteY22913" fmla="*/ 5172154 h 6857997"/>
              <a:gd name="connsiteX22914" fmla="*/ 5874710 w 8851901"/>
              <a:gd name="connsiteY22914" fmla="*/ 5172948 h 6857997"/>
              <a:gd name="connsiteX22915" fmla="*/ 5881060 w 8851901"/>
              <a:gd name="connsiteY22915" fmla="*/ 5174139 h 6857997"/>
              <a:gd name="connsiteX22916" fmla="*/ 5885028 w 8851901"/>
              <a:gd name="connsiteY22916" fmla="*/ 5181679 h 6857997"/>
              <a:gd name="connsiteX22917" fmla="*/ 5888600 w 8851901"/>
              <a:gd name="connsiteY22917" fmla="*/ 5188822 h 6857997"/>
              <a:gd name="connsiteX22918" fmla="*/ 5890584 w 8851901"/>
              <a:gd name="connsiteY22918" fmla="*/ 5191203 h 6857997"/>
              <a:gd name="connsiteX22919" fmla="*/ 5891774 w 8851901"/>
              <a:gd name="connsiteY22919" fmla="*/ 5193187 h 6857997"/>
              <a:gd name="connsiteX22920" fmla="*/ 5893758 w 8851901"/>
              <a:gd name="connsiteY22920" fmla="*/ 5193981 h 6857997"/>
              <a:gd name="connsiteX22921" fmla="*/ 5895742 w 8851901"/>
              <a:gd name="connsiteY22921" fmla="*/ 5194378 h 6857997"/>
              <a:gd name="connsiteX22922" fmla="*/ 5896140 w 8851901"/>
              <a:gd name="connsiteY22922" fmla="*/ 5199537 h 6857997"/>
              <a:gd name="connsiteX22923" fmla="*/ 5896933 w 8851901"/>
              <a:gd name="connsiteY22923" fmla="*/ 5203902 h 6857997"/>
              <a:gd name="connsiteX22924" fmla="*/ 5896933 w 8851901"/>
              <a:gd name="connsiteY22924" fmla="*/ 5207077 h 6857997"/>
              <a:gd name="connsiteX22925" fmla="*/ 5896140 w 8851901"/>
              <a:gd name="connsiteY22925" fmla="*/ 5210252 h 6857997"/>
              <a:gd name="connsiteX22926" fmla="*/ 5895346 w 8851901"/>
              <a:gd name="connsiteY22926" fmla="*/ 5211839 h 6857997"/>
              <a:gd name="connsiteX22927" fmla="*/ 5894155 w 8851901"/>
              <a:gd name="connsiteY22927" fmla="*/ 5213427 h 6857997"/>
              <a:gd name="connsiteX22928" fmla="*/ 5893362 w 8851901"/>
              <a:gd name="connsiteY22928" fmla="*/ 5214617 h 6857997"/>
              <a:gd name="connsiteX22929" fmla="*/ 5891774 w 8851901"/>
              <a:gd name="connsiteY22929" fmla="*/ 5215411 h 6857997"/>
              <a:gd name="connsiteX22930" fmla="*/ 5888600 w 8851901"/>
              <a:gd name="connsiteY22930" fmla="*/ 5215808 h 6857997"/>
              <a:gd name="connsiteX22931" fmla="*/ 5885424 w 8851901"/>
              <a:gd name="connsiteY22931" fmla="*/ 5216205 h 6857997"/>
              <a:gd name="connsiteX22932" fmla="*/ 5883044 w 8851901"/>
              <a:gd name="connsiteY22932" fmla="*/ 5216999 h 6857997"/>
              <a:gd name="connsiteX22933" fmla="*/ 5882250 w 8851901"/>
              <a:gd name="connsiteY22933" fmla="*/ 5217395 h 6857997"/>
              <a:gd name="connsiteX22934" fmla="*/ 5881060 w 8851901"/>
              <a:gd name="connsiteY22934" fmla="*/ 5218189 h 6857997"/>
              <a:gd name="connsiteX22935" fmla="*/ 5878678 w 8851901"/>
              <a:gd name="connsiteY22935" fmla="*/ 5216205 h 6857997"/>
              <a:gd name="connsiteX22936" fmla="*/ 5876694 w 8851901"/>
              <a:gd name="connsiteY22936" fmla="*/ 5214617 h 6857997"/>
              <a:gd name="connsiteX22937" fmla="*/ 5874710 w 8851901"/>
              <a:gd name="connsiteY22937" fmla="*/ 5212633 h 6857997"/>
              <a:gd name="connsiteX22938" fmla="*/ 5873519 w 8851901"/>
              <a:gd name="connsiteY22938" fmla="*/ 5210252 h 6857997"/>
              <a:gd name="connsiteX22939" fmla="*/ 5872726 w 8851901"/>
              <a:gd name="connsiteY22939" fmla="*/ 5208268 h 6857997"/>
              <a:gd name="connsiteX22940" fmla="*/ 5872328 w 8851901"/>
              <a:gd name="connsiteY22940" fmla="*/ 5206284 h 6857997"/>
              <a:gd name="connsiteX22941" fmla="*/ 5871932 w 8851901"/>
              <a:gd name="connsiteY22941" fmla="*/ 5203902 h 6857997"/>
              <a:gd name="connsiteX22942" fmla="*/ 5872328 w 8851901"/>
              <a:gd name="connsiteY22942" fmla="*/ 5202315 h 6857997"/>
              <a:gd name="connsiteX22943" fmla="*/ 5872726 w 8851901"/>
              <a:gd name="connsiteY22943" fmla="*/ 5200331 h 6857997"/>
              <a:gd name="connsiteX22944" fmla="*/ 5873916 w 8851901"/>
              <a:gd name="connsiteY22944" fmla="*/ 5198743 h 6857997"/>
              <a:gd name="connsiteX22945" fmla="*/ 5875504 w 8851901"/>
              <a:gd name="connsiteY22945" fmla="*/ 5197950 h 6857997"/>
              <a:gd name="connsiteX22946" fmla="*/ 5876694 w 8851901"/>
              <a:gd name="connsiteY22946" fmla="*/ 5197553 h 6857997"/>
              <a:gd name="connsiteX22947" fmla="*/ 5878282 w 8851901"/>
              <a:gd name="connsiteY22947" fmla="*/ 5196759 h 6857997"/>
              <a:gd name="connsiteX22948" fmla="*/ 5880266 w 8851901"/>
              <a:gd name="connsiteY22948" fmla="*/ 5197553 h 6857997"/>
              <a:gd name="connsiteX22949" fmla="*/ 5882646 w 8851901"/>
              <a:gd name="connsiteY22949" fmla="*/ 5197950 h 6857997"/>
              <a:gd name="connsiteX22950" fmla="*/ 5885028 w 8851901"/>
              <a:gd name="connsiteY22950" fmla="*/ 5198743 h 6857997"/>
              <a:gd name="connsiteX22951" fmla="*/ 5882646 w 8851901"/>
              <a:gd name="connsiteY22951" fmla="*/ 5196759 h 6857997"/>
              <a:gd name="connsiteX22952" fmla="*/ 5880662 w 8851901"/>
              <a:gd name="connsiteY22952" fmla="*/ 5195569 h 6857997"/>
              <a:gd name="connsiteX22953" fmla="*/ 5876297 w 8851901"/>
              <a:gd name="connsiteY22953" fmla="*/ 5193187 h 6857997"/>
              <a:gd name="connsiteX22954" fmla="*/ 5873916 w 8851901"/>
              <a:gd name="connsiteY22954" fmla="*/ 5191203 h 6857997"/>
              <a:gd name="connsiteX22955" fmla="*/ 5871932 w 8851901"/>
              <a:gd name="connsiteY22955" fmla="*/ 5188822 h 6857997"/>
              <a:gd name="connsiteX22956" fmla="*/ 5869551 w 8851901"/>
              <a:gd name="connsiteY22956" fmla="*/ 5185250 h 6857997"/>
              <a:gd name="connsiteX22957" fmla="*/ 5867566 w 8851901"/>
              <a:gd name="connsiteY22957" fmla="*/ 5180488 h 6857997"/>
              <a:gd name="connsiteX22958" fmla="*/ 5865979 w 8851901"/>
              <a:gd name="connsiteY22958" fmla="*/ 5181282 h 6857997"/>
              <a:gd name="connsiteX22959" fmla="*/ 5864392 w 8851901"/>
              <a:gd name="connsiteY22959" fmla="*/ 5181679 h 6857997"/>
              <a:gd name="connsiteX22960" fmla="*/ 5862804 w 8851901"/>
              <a:gd name="connsiteY22960" fmla="*/ 5184060 h 6857997"/>
              <a:gd name="connsiteX22961" fmla="*/ 5861614 w 8851901"/>
              <a:gd name="connsiteY22961" fmla="*/ 5187235 h 6857997"/>
              <a:gd name="connsiteX22962" fmla="*/ 5860820 w 8851901"/>
              <a:gd name="connsiteY22962" fmla="*/ 5190410 h 6857997"/>
              <a:gd name="connsiteX22963" fmla="*/ 5859630 w 8851901"/>
              <a:gd name="connsiteY22963" fmla="*/ 5197553 h 6857997"/>
              <a:gd name="connsiteX22964" fmla="*/ 5858439 w 8851901"/>
              <a:gd name="connsiteY22964" fmla="*/ 5200331 h 6857997"/>
              <a:gd name="connsiteX22965" fmla="*/ 5856852 w 8851901"/>
              <a:gd name="connsiteY22965" fmla="*/ 5203109 h 6857997"/>
              <a:gd name="connsiteX22966" fmla="*/ 5860820 w 8851901"/>
              <a:gd name="connsiteY22966" fmla="*/ 5204696 h 6857997"/>
              <a:gd name="connsiteX22967" fmla="*/ 5863598 w 8851901"/>
              <a:gd name="connsiteY22967" fmla="*/ 5207077 h 6857997"/>
              <a:gd name="connsiteX22968" fmla="*/ 5865979 w 8851901"/>
              <a:gd name="connsiteY22968" fmla="*/ 5209458 h 6857997"/>
              <a:gd name="connsiteX22969" fmla="*/ 5868360 w 8851901"/>
              <a:gd name="connsiteY22969" fmla="*/ 5212633 h 6857997"/>
              <a:gd name="connsiteX22970" fmla="*/ 5869948 w 8851901"/>
              <a:gd name="connsiteY22970" fmla="*/ 5215411 h 6857997"/>
              <a:gd name="connsiteX22971" fmla="*/ 5870742 w 8851901"/>
              <a:gd name="connsiteY22971" fmla="*/ 5218983 h 6857997"/>
              <a:gd name="connsiteX22972" fmla="*/ 5871932 w 8851901"/>
              <a:gd name="connsiteY22972" fmla="*/ 5222554 h 6857997"/>
              <a:gd name="connsiteX22973" fmla="*/ 5872328 w 8851901"/>
              <a:gd name="connsiteY22973" fmla="*/ 5226126 h 6857997"/>
              <a:gd name="connsiteX22974" fmla="*/ 5872328 w 8851901"/>
              <a:gd name="connsiteY22974" fmla="*/ 5230095 h 6857997"/>
              <a:gd name="connsiteX22975" fmla="*/ 5872328 w 8851901"/>
              <a:gd name="connsiteY22975" fmla="*/ 5234063 h 6857997"/>
              <a:gd name="connsiteX22976" fmla="*/ 5870742 w 8851901"/>
              <a:gd name="connsiteY22976" fmla="*/ 5240810 h 6857997"/>
              <a:gd name="connsiteX22977" fmla="*/ 5869154 w 8851901"/>
              <a:gd name="connsiteY22977" fmla="*/ 5247159 h 6857997"/>
              <a:gd name="connsiteX22978" fmla="*/ 5866376 w 8851901"/>
              <a:gd name="connsiteY22978" fmla="*/ 5251921 h 6857997"/>
              <a:gd name="connsiteX22979" fmla="*/ 5867170 w 8851901"/>
              <a:gd name="connsiteY22979" fmla="*/ 5249540 h 6857997"/>
              <a:gd name="connsiteX22980" fmla="*/ 5867170 w 8851901"/>
              <a:gd name="connsiteY22980" fmla="*/ 5247556 h 6857997"/>
              <a:gd name="connsiteX22981" fmla="*/ 5867170 w 8851901"/>
              <a:gd name="connsiteY22981" fmla="*/ 5245175 h 6857997"/>
              <a:gd name="connsiteX22982" fmla="*/ 5865979 w 8851901"/>
              <a:gd name="connsiteY22982" fmla="*/ 5242794 h 6857997"/>
              <a:gd name="connsiteX22983" fmla="*/ 5863995 w 8851901"/>
              <a:gd name="connsiteY22983" fmla="*/ 5238428 h 6857997"/>
              <a:gd name="connsiteX22984" fmla="*/ 5861614 w 8851901"/>
              <a:gd name="connsiteY22984" fmla="*/ 5234460 h 6857997"/>
              <a:gd name="connsiteX22985" fmla="*/ 5855264 w 8851901"/>
              <a:gd name="connsiteY22985" fmla="*/ 5234063 h 6857997"/>
              <a:gd name="connsiteX22986" fmla="*/ 5852486 w 8851901"/>
              <a:gd name="connsiteY22986" fmla="*/ 5234460 h 6857997"/>
              <a:gd name="connsiteX22987" fmla="*/ 5850899 w 8851901"/>
              <a:gd name="connsiteY22987" fmla="*/ 5234857 h 6857997"/>
              <a:gd name="connsiteX22988" fmla="*/ 5849312 w 8851901"/>
              <a:gd name="connsiteY22988" fmla="*/ 5236047 h 6857997"/>
              <a:gd name="connsiteX22989" fmla="*/ 5852486 w 8851901"/>
              <a:gd name="connsiteY22989" fmla="*/ 5237238 h 6857997"/>
              <a:gd name="connsiteX22990" fmla="*/ 5854471 w 8851901"/>
              <a:gd name="connsiteY22990" fmla="*/ 5238825 h 6857997"/>
              <a:gd name="connsiteX22991" fmla="*/ 5855662 w 8851901"/>
              <a:gd name="connsiteY22991" fmla="*/ 5240413 h 6857997"/>
              <a:gd name="connsiteX22992" fmla="*/ 5856852 w 8851901"/>
              <a:gd name="connsiteY22992" fmla="*/ 5241603 h 6857997"/>
              <a:gd name="connsiteX22993" fmla="*/ 5857248 w 8851901"/>
              <a:gd name="connsiteY22993" fmla="*/ 5243191 h 6857997"/>
              <a:gd name="connsiteX22994" fmla="*/ 5857248 w 8851901"/>
              <a:gd name="connsiteY22994" fmla="*/ 5244778 h 6857997"/>
              <a:gd name="connsiteX22995" fmla="*/ 5856852 w 8851901"/>
              <a:gd name="connsiteY22995" fmla="*/ 5245572 h 6857997"/>
              <a:gd name="connsiteX22996" fmla="*/ 5855662 w 8851901"/>
              <a:gd name="connsiteY22996" fmla="*/ 5247159 h 6857997"/>
              <a:gd name="connsiteX22997" fmla="*/ 5853280 w 8851901"/>
              <a:gd name="connsiteY22997" fmla="*/ 5249143 h 6857997"/>
              <a:gd name="connsiteX22998" fmla="*/ 5850106 w 8851901"/>
              <a:gd name="connsiteY22998" fmla="*/ 5251128 h 6857997"/>
              <a:gd name="connsiteX22999" fmla="*/ 5844550 w 8851901"/>
              <a:gd name="connsiteY22999" fmla="*/ 5253906 h 6857997"/>
              <a:gd name="connsiteX23000" fmla="*/ 5850899 w 8851901"/>
              <a:gd name="connsiteY23000" fmla="*/ 5253112 h 6857997"/>
              <a:gd name="connsiteX23001" fmla="*/ 5856852 w 8851901"/>
              <a:gd name="connsiteY23001" fmla="*/ 5253112 h 6857997"/>
              <a:gd name="connsiteX23002" fmla="*/ 5862804 w 8851901"/>
              <a:gd name="connsiteY23002" fmla="*/ 5253509 h 6857997"/>
              <a:gd name="connsiteX23003" fmla="*/ 5867964 w 8851901"/>
              <a:gd name="connsiteY23003" fmla="*/ 5254699 h 6857997"/>
              <a:gd name="connsiteX23004" fmla="*/ 5872726 w 8851901"/>
              <a:gd name="connsiteY23004" fmla="*/ 5256684 h 6857997"/>
              <a:gd name="connsiteX23005" fmla="*/ 5877091 w 8851901"/>
              <a:gd name="connsiteY23005" fmla="*/ 5259462 h 6857997"/>
              <a:gd name="connsiteX23006" fmla="*/ 5881060 w 8851901"/>
              <a:gd name="connsiteY23006" fmla="*/ 5263033 h 6857997"/>
              <a:gd name="connsiteX23007" fmla="*/ 5885028 w 8851901"/>
              <a:gd name="connsiteY23007" fmla="*/ 5267399 h 6857997"/>
              <a:gd name="connsiteX23008" fmla="*/ 5883044 w 8851901"/>
              <a:gd name="connsiteY23008" fmla="*/ 5266605 h 6857997"/>
              <a:gd name="connsiteX23009" fmla="*/ 5881456 w 8851901"/>
              <a:gd name="connsiteY23009" fmla="*/ 5266208 h 6857997"/>
              <a:gd name="connsiteX23010" fmla="*/ 5880266 w 8851901"/>
              <a:gd name="connsiteY23010" fmla="*/ 5266208 h 6857997"/>
              <a:gd name="connsiteX23011" fmla="*/ 5878678 w 8851901"/>
              <a:gd name="connsiteY23011" fmla="*/ 5266605 h 6857997"/>
              <a:gd name="connsiteX23012" fmla="*/ 5875504 w 8851901"/>
              <a:gd name="connsiteY23012" fmla="*/ 5268589 h 6857997"/>
              <a:gd name="connsiteX23013" fmla="*/ 5872726 w 8851901"/>
              <a:gd name="connsiteY23013" fmla="*/ 5271367 h 6857997"/>
              <a:gd name="connsiteX23014" fmla="*/ 5871535 w 8851901"/>
              <a:gd name="connsiteY23014" fmla="*/ 5274939 h 6857997"/>
              <a:gd name="connsiteX23015" fmla="*/ 5870742 w 8851901"/>
              <a:gd name="connsiteY23015" fmla="*/ 5276526 h 6857997"/>
              <a:gd name="connsiteX23016" fmla="*/ 5870344 w 8851901"/>
              <a:gd name="connsiteY23016" fmla="*/ 5278114 h 6857997"/>
              <a:gd name="connsiteX23017" fmla="*/ 5870344 w 8851901"/>
              <a:gd name="connsiteY23017" fmla="*/ 5279701 h 6857997"/>
              <a:gd name="connsiteX23018" fmla="*/ 5871535 w 8851901"/>
              <a:gd name="connsiteY23018" fmla="*/ 5280892 h 6857997"/>
              <a:gd name="connsiteX23019" fmla="*/ 5872328 w 8851901"/>
              <a:gd name="connsiteY23019" fmla="*/ 5282082 h 6857997"/>
              <a:gd name="connsiteX23020" fmla="*/ 5873916 w 8851901"/>
              <a:gd name="connsiteY23020" fmla="*/ 5283273 h 6857997"/>
              <a:gd name="connsiteX23021" fmla="*/ 5879075 w 8851901"/>
              <a:gd name="connsiteY23021" fmla="*/ 5284066 h 6857997"/>
              <a:gd name="connsiteX23022" fmla="*/ 5884631 w 8851901"/>
              <a:gd name="connsiteY23022" fmla="*/ 5284066 h 6857997"/>
              <a:gd name="connsiteX23023" fmla="*/ 5889790 w 8851901"/>
              <a:gd name="connsiteY23023" fmla="*/ 5283669 h 6857997"/>
              <a:gd name="connsiteX23024" fmla="*/ 5894949 w 8851901"/>
              <a:gd name="connsiteY23024" fmla="*/ 5281685 h 6857997"/>
              <a:gd name="connsiteX23025" fmla="*/ 5900108 w 8851901"/>
              <a:gd name="connsiteY23025" fmla="*/ 5279701 h 6857997"/>
              <a:gd name="connsiteX23026" fmla="*/ 5904870 w 8851901"/>
              <a:gd name="connsiteY23026" fmla="*/ 5276923 h 6857997"/>
              <a:gd name="connsiteX23027" fmla="*/ 5910029 w 8851901"/>
              <a:gd name="connsiteY23027" fmla="*/ 5273748 h 6857997"/>
              <a:gd name="connsiteX23028" fmla="*/ 5914394 w 8851901"/>
              <a:gd name="connsiteY23028" fmla="*/ 5270573 h 6857997"/>
              <a:gd name="connsiteX23029" fmla="*/ 5923918 w 8851901"/>
              <a:gd name="connsiteY23029" fmla="*/ 5263033 h 6857997"/>
              <a:gd name="connsiteX23030" fmla="*/ 5933442 w 8851901"/>
              <a:gd name="connsiteY23030" fmla="*/ 5255890 h 6857997"/>
              <a:gd name="connsiteX23031" fmla="*/ 5938204 w 8851901"/>
              <a:gd name="connsiteY23031" fmla="*/ 5253112 h 6857997"/>
              <a:gd name="connsiteX23032" fmla="*/ 5942967 w 8851901"/>
              <a:gd name="connsiteY23032" fmla="*/ 5250334 h 6857997"/>
              <a:gd name="connsiteX23033" fmla="*/ 5947729 w 8851901"/>
              <a:gd name="connsiteY23033" fmla="*/ 5248747 h 6857997"/>
              <a:gd name="connsiteX23034" fmla="*/ 5952888 w 8851901"/>
              <a:gd name="connsiteY23034" fmla="*/ 5247159 h 6857997"/>
              <a:gd name="connsiteX23035" fmla="*/ 5949713 w 8851901"/>
              <a:gd name="connsiteY23035" fmla="*/ 5251921 h 6857997"/>
              <a:gd name="connsiteX23036" fmla="*/ 5946538 w 8851901"/>
              <a:gd name="connsiteY23036" fmla="*/ 5256684 h 6857997"/>
              <a:gd name="connsiteX23037" fmla="*/ 5942967 w 8851901"/>
              <a:gd name="connsiteY23037" fmla="*/ 5261843 h 6857997"/>
              <a:gd name="connsiteX23038" fmla="*/ 5940586 w 8851901"/>
              <a:gd name="connsiteY23038" fmla="*/ 5266605 h 6857997"/>
              <a:gd name="connsiteX23039" fmla="*/ 5940189 w 8851901"/>
              <a:gd name="connsiteY23039" fmla="*/ 5268986 h 6857997"/>
              <a:gd name="connsiteX23040" fmla="*/ 5940189 w 8851901"/>
              <a:gd name="connsiteY23040" fmla="*/ 5270970 h 6857997"/>
              <a:gd name="connsiteX23041" fmla="*/ 5940189 w 8851901"/>
              <a:gd name="connsiteY23041" fmla="*/ 5272955 h 6857997"/>
              <a:gd name="connsiteX23042" fmla="*/ 5940982 w 8851901"/>
              <a:gd name="connsiteY23042" fmla="*/ 5274939 h 6857997"/>
              <a:gd name="connsiteX23043" fmla="*/ 5942570 w 8851901"/>
              <a:gd name="connsiteY23043" fmla="*/ 5276923 h 6857997"/>
              <a:gd name="connsiteX23044" fmla="*/ 5944951 w 8851901"/>
              <a:gd name="connsiteY23044" fmla="*/ 5278907 h 6857997"/>
              <a:gd name="connsiteX23045" fmla="*/ 5947729 w 8851901"/>
              <a:gd name="connsiteY23045" fmla="*/ 5280098 h 6857997"/>
              <a:gd name="connsiteX23046" fmla="*/ 5951698 w 8851901"/>
              <a:gd name="connsiteY23046" fmla="*/ 5281685 h 6857997"/>
              <a:gd name="connsiteX23047" fmla="*/ 5953285 w 8851901"/>
              <a:gd name="connsiteY23047" fmla="*/ 5276923 h 6857997"/>
              <a:gd name="connsiteX23048" fmla="*/ 5955269 w 8851901"/>
              <a:gd name="connsiteY23048" fmla="*/ 5271367 h 6857997"/>
              <a:gd name="connsiteX23049" fmla="*/ 5957253 w 8851901"/>
              <a:gd name="connsiteY23049" fmla="*/ 5266605 h 6857997"/>
              <a:gd name="connsiteX23050" fmla="*/ 5960031 w 8851901"/>
              <a:gd name="connsiteY23050" fmla="*/ 5261049 h 6857997"/>
              <a:gd name="connsiteX23051" fmla="*/ 5963206 w 8851901"/>
              <a:gd name="connsiteY23051" fmla="*/ 5256287 h 6857997"/>
              <a:gd name="connsiteX23052" fmla="*/ 5965984 w 8851901"/>
              <a:gd name="connsiteY23052" fmla="*/ 5251525 h 6857997"/>
              <a:gd name="connsiteX23053" fmla="*/ 5969158 w 8851901"/>
              <a:gd name="connsiteY23053" fmla="*/ 5247159 h 6857997"/>
              <a:gd name="connsiteX23054" fmla="*/ 5972730 w 8851901"/>
              <a:gd name="connsiteY23054" fmla="*/ 5243191 h 6857997"/>
              <a:gd name="connsiteX23055" fmla="*/ 5976698 w 8851901"/>
              <a:gd name="connsiteY23055" fmla="*/ 5239619 h 6857997"/>
              <a:gd name="connsiteX23056" fmla="*/ 5980667 w 8851901"/>
              <a:gd name="connsiteY23056" fmla="*/ 5236841 h 6857997"/>
              <a:gd name="connsiteX23057" fmla="*/ 5984636 w 8851901"/>
              <a:gd name="connsiteY23057" fmla="*/ 5234857 h 6857997"/>
              <a:gd name="connsiteX23058" fmla="*/ 5989000 w 8851901"/>
              <a:gd name="connsiteY23058" fmla="*/ 5234063 h 6857997"/>
              <a:gd name="connsiteX23059" fmla="*/ 5992572 w 8851901"/>
              <a:gd name="connsiteY23059" fmla="*/ 5234063 h 6857997"/>
              <a:gd name="connsiteX23060" fmla="*/ 5996540 w 8851901"/>
              <a:gd name="connsiteY23060" fmla="*/ 5234460 h 6857997"/>
              <a:gd name="connsiteX23061" fmla="*/ 6000906 w 8851901"/>
              <a:gd name="connsiteY23061" fmla="*/ 5236841 h 6857997"/>
              <a:gd name="connsiteX23062" fmla="*/ 6004874 w 8851901"/>
              <a:gd name="connsiteY23062" fmla="*/ 5239619 h 6857997"/>
              <a:gd name="connsiteX23063" fmla="*/ 6003287 w 8851901"/>
              <a:gd name="connsiteY23063" fmla="*/ 5238825 h 6857997"/>
              <a:gd name="connsiteX23064" fmla="*/ 6002494 w 8851901"/>
              <a:gd name="connsiteY23064" fmla="*/ 5238428 h 6857997"/>
              <a:gd name="connsiteX23065" fmla="*/ 5998922 w 8851901"/>
              <a:gd name="connsiteY23065" fmla="*/ 5238428 h 6857997"/>
              <a:gd name="connsiteX23066" fmla="*/ 5995350 w 8851901"/>
              <a:gd name="connsiteY23066" fmla="*/ 5239222 h 6857997"/>
              <a:gd name="connsiteX23067" fmla="*/ 5991778 w 8851901"/>
              <a:gd name="connsiteY23067" fmla="*/ 5240810 h 6857997"/>
              <a:gd name="connsiteX23068" fmla="*/ 5989000 w 8851901"/>
              <a:gd name="connsiteY23068" fmla="*/ 5243191 h 6857997"/>
              <a:gd name="connsiteX23069" fmla="*/ 5988207 w 8851901"/>
              <a:gd name="connsiteY23069" fmla="*/ 5244778 h 6857997"/>
              <a:gd name="connsiteX23070" fmla="*/ 5987810 w 8851901"/>
              <a:gd name="connsiteY23070" fmla="*/ 5245969 h 6857997"/>
              <a:gd name="connsiteX23071" fmla="*/ 5987810 w 8851901"/>
              <a:gd name="connsiteY23071" fmla="*/ 5247556 h 6857997"/>
              <a:gd name="connsiteX23072" fmla="*/ 5988207 w 8851901"/>
              <a:gd name="connsiteY23072" fmla="*/ 5249143 h 6857997"/>
              <a:gd name="connsiteX23073" fmla="*/ 5989398 w 8851901"/>
              <a:gd name="connsiteY23073" fmla="*/ 5250334 h 6857997"/>
              <a:gd name="connsiteX23074" fmla="*/ 5991382 w 8851901"/>
              <a:gd name="connsiteY23074" fmla="*/ 5251921 h 6857997"/>
              <a:gd name="connsiteX23075" fmla="*/ 5998525 w 8851901"/>
              <a:gd name="connsiteY23075" fmla="*/ 5250334 h 6857997"/>
              <a:gd name="connsiteX23076" fmla="*/ 6006065 w 8851901"/>
              <a:gd name="connsiteY23076" fmla="*/ 5249143 h 6857997"/>
              <a:gd name="connsiteX23077" fmla="*/ 6020352 w 8851901"/>
              <a:gd name="connsiteY23077" fmla="*/ 5245572 h 6857997"/>
              <a:gd name="connsiteX23078" fmla="*/ 6027892 w 8851901"/>
              <a:gd name="connsiteY23078" fmla="*/ 5243588 h 6857997"/>
              <a:gd name="connsiteX23079" fmla="*/ 6035034 w 8851901"/>
              <a:gd name="connsiteY23079" fmla="*/ 5241206 h 6857997"/>
              <a:gd name="connsiteX23080" fmla="*/ 6041781 w 8851901"/>
              <a:gd name="connsiteY23080" fmla="*/ 5237238 h 6857997"/>
              <a:gd name="connsiteX23081" fmla="*/ 6045352 w 8851901"/>
              <a:gd name="connsiteY23081" fmla="*/ 5235254 h 6857997"/>
              <a:gd name="connsiteX23082" fmla="*/ 6048924 w 8851901"/>
              <a:gd name="connsiteY23082" fmla="*/ 5232873 h 6857997"/>
              <a:gd name="connsiteX23083" fmla="*/ 6052496 w 8851901"/>
              <a:gd name="connsiteY23083" fmla="*/ 5235254 h 6857997"/>
              <a:gd name="connsiteX23084" fmla="*/ 6056464 w 8851901"/>
              <a:gd name="connsiteY23084" fmla="*/ 5237238 h 6857997"/>
              <a:gd name="connsiteX23085" fmla="*/ 6060036 w 8851901"/>
              <a:gd name="connsiteY23085" fmla="*/ 5239619 h 6857997"/>
              <a:gd name="connsiteX23086" fmla="*/ 6062814 w 8851901"/>
              <a:gd name="connsiteY23086" fmla="*/ 5242397 h 6857997"/>
              <a:gd name="connsiteX23087" fmla="*/ 6065194 w 8851901"/>
              <a:gd name="connsiteY23087" fmla="*/ 5245175 h 6857997"/>
              <a:gd name="connsiteX23088" fmla="*/ 6067179 w 8851901"/>
              <a:gd name="connsiteY23088" fmla="*/ 5247953 h 6857997"/>
              <a:gd name="connsiteX23089" fmla="*/ 6069163 w 8851901"/>
              <a:gd name="connsiteY23089" fmla="*/ 5250334 h 6857997"/>
              <a:gd name="connsiteX23090" fmla="*/ 6070750 w 8851901"/>
              <a:gd name="connsiteY23090" fmla="*/ 5253509 h 6857997"/>
              <a:gd name="connsiteX23091" fmla="*/ 6075116 w 8851901"/>
              <a:gd name="connsiteY23091" fmla="*/ 5249540 h 6857997"/>
              <a:gd name="connsiteX23092" fmla="*/ 6077894 w 8851901"/>
              <a:gd name="connsiteY23092" fmla="*/ 5245969 h 6857997"/>
              <a:gd name="connsiteX23093" fmla="*/ 6079878 w 8851901"/>
              <a:gd name="connsiteY23093" fmla="*/ 5243588 h 6857997"/>
              <a:gd name="connsiteX23094" fmla="*/ 6081068 w 8851901"/>
              <a:gd name="connsiteY23094" fmla="*/ 5240810 h 6857997"/>
              <a:gd name="connsiteX23095" fmla="*/ 6083052 w 8851901"/>
              <a:gd name="connsiteY23095" fmla="*/ 5234063 h 6857997"/>
              <a:gd name="connsiteX23096" fmla="*/ 6084243 w 8851901"/>
              <a:gd name="connsiteY23096" fmla="*/ 5229698 h 6857997"/>
              <a:gd name="connsiteX23097" fmla="*/ 6087815 w 8851901"/>
              <a:gd name="connsiteY23097" fmla="*/ 5222554 h 6857997"/>
              <a:gd name="connsiteX23098" fmla="*/ 6090592 w 8851901"/>
              <a:gd name="connsiteY23098" fmla="*/ 5225332 h 6857997"/>
              <a:gd name="connsiteX23099" fmla="*/ 6093768 w 8851901"/>
              <a:gd name="connsiteY23099" fmla="*/ 5226126 h 6857997"/>
              <a:gd name="connsiteX23100" fmla="*/ 6096546 w 8851901"/>
              <a:gd name="connsiteY23100" fmla="*/ 5226523 h 6857997"/>
              <a:gd name="connsiteX23101" fmla="*/ 6098926 w 8851901"/>
              <a:gd name="connsiteY23101" fmla="*/ 5226523 h 6857997"/>
              <a:gd name="connsiteX23102" fmla="*/ 6101704 w 8851901"/>
              <a:gd name="connsiteY23102" fmla="*/ 5227317 h 6857997"/>
              <a:gd name="connsiteX23103" fmla="*/ 6104482 w 8851901"/>
              <a:gd name="connsiteY23103" fmla="*/ 5227714 h 6857997"/>
              <a:gd name="connsiteX23104" fmla="*/ 6107260 w 8851901"/>
              <a:gd name="connsiteY23104" fmla="*/ 5228507 h 6857997"/>
              <a:gd name="connsiteX23105" fmla="*/ 6110832 w 8851901"/>
              <a:gd name="connsiteY23105" fmla="*/ 5230095 h 6857997"/>
              <a:gd name="connsiteX23106" fmla="*/ 6112419 w 8851901"/>
              <a:gd name="connsiteY23106" fmla="*/ 5232079 h 6857997"/>
              <a:gd name="connsiteX23107" fmla="*/ 6113610 w 8851901"/>
              <a:gd name="connsiteY23107" fmla="*/ 5234063 h 6857997"/>
              <a:gd name="connsiteX23108" fmla="*/ 6113610 w 8851901"/>
              <a:gd name="connsiteY23108" fmla="*/ 5236047 h 6857997"/>
              <a:gd name="connsiteX23109" fmla="*/ 6113610 w 8851901"/>
              <a:gd name="connsiteY23109" fmla="*/ 5238032 h 6857997"/>
              <a:gd name="connsiteX23110" fmla="*/ 6113610 w 8851901"/>
              <a:gd name="connsiteY23110" fmla="*/ 5240413 h 6857997"/>
              <a:gd name="connsiteX23111" fmla="*/ 6113610 w 8851901"/>
              <a:gd name="connsiteY23111" fmla="*/ 5242794 h 6857997"/>
              <a:gd name="connsiteX23112" fmla="*/ 6114006 w 8851901"/>
              <a:gd name="connsiteY23112" fmla="*/ 5244778 h 6857997"/>
              <a:gd name="connsiteX23113" fmla="*/ 6115594 w 8851901"/>
              <a:gd name="connsiteY23113" fmla="*/ 5246762 h 6857997"/>
              <a:gd name="connsiteX23114" fmla="*/ 6124324 w 8851901"/>
              <a:gd name="connsiteY23114" fmla="*/ 5246762 h 6857997"/>
              <a:gd name="connsiteX23115" fmla="*/ 6133055 w 8851901"/>
              <a:gd name="connsiteY23115" fmla="*/ 5245969 h 6857997"/>
              <a:gd name="connsiteX23116" fmla="*/ 6140992 w 8851901"/>
              <a:gd name="connsiteY23116" fmla="*/ 5243984 h 6857997"/>
              <a:gd name="connsiteX23117" fmla="*/ 6148135 w 8851901"/>
              <a:gd name="connsiteY23117" fmla="*/ 5241603 h 6857997"/>
              <a:gd name="connsiteX23118" fmla="*/ 6154882 w 8851901"/>
              <a:gd name="connsiteY23118" fmla="*/ 5238825 h 6857997"/>
              <a:gd name="connsiteX23119" fmla="*/ 6161231 w 8851901"/>
              <a:gd name="connsiteY23119" fmla="*/ 5235254 h 6857997"/>
              <a:gd name="connsiteX23120" fmla="*/ 6167580 w 8851901"/>
              <a:gd name="connsiteY23120" fmla="*/ 5231682 h 6857997"/>
              <a:gd name="connsiteX23121" fmla="*/ 6173533 w 8851901"/>
              <a:gd name="connsiteY23121" fmla="*/ 5227317 h 6857997"/>
              <a:gd name="connsiteX23122" fmla="*/ 6184644 w 8851901"/>
              <a:gd name="connsiteY23122" fmla="*/ 5217395 h 6857997"/>
              <a:gd name="connsiteX23123" fmla="*/ 6195756 w 8851901"/>
              <a:gd name="connsiteY23123" fmla="*/ 5207474 h 6857997"/>
              <a:gd name="connsiteX23124" fmla="*/ 6201709 w 8851901"/>
              <a:gd name="connsiteY23124" fmla="*/ 5203109 h 6857997"/>
              <a:gd name="connsiteX23125" fmla="*/ 6207662 w 8851901"/>
              <a:gd name="connsiteY23125" fmla="*/ 5198347 h 6857997"/>
              <a:gd name="connsiteX23126" fmla="*/ 6214011 w 8851901"/>
              <a:gd name="connsiteY23126" fmla="*/ 5194378 h 6857997"/>
              <a:gd name="connsiteX23127" fmla="*/ 6220758 w 8851901"/>
              <a:gd name="connsiteY23127" fmla="*/ 5191203 h 6857997"/>
              <a:gd name="connsiteX23128" fmla="*/ 6220758 w 8851901"/>
              <a:gd name="connsiteY23128" fmla="*/ 5201918 h 6857997"/>
              <a:gd name="connsiteX23129" fmla="*/ 6221948 w 8851901"/>
              <a:gd name="connsiteY23129" fmla="*/ 5213030 h 6857997"/>
              <a:gd name="connsiteX23130" fmla="*/ 6222742 w 8851901"/>
              <a:gd name="connsiteY23130" fmla="*/ 5218189 h 6857997"/>
              <a:gd name="connsiteX23131" fmla="*/ 6223535 w 8851901"/>
              <a:gd name="connsiteY23131" fmla="*/ 5223348 h 6857997"/>
              <a:gd name="connsiteX23132" fmla="*/ 6225122 w 8851901"/>
              <a:gd name="connsiteY23132" fmla="*/ 5228507 h 6857997"/>
              <a:gd name="connsiteX23133" fmla="*/ 6226710 w 8851901"/>
              <a:gd name="connsiteY23133" fmla="*/ 5233269 h 6857997"/>
              <a:gd name="connsiteX23134" fmla="*/ 6229091 w 8851901"/>
              <a:gd name="connsiteY23134" fmla="*/ 5232079 h 6857997"/>
              <a:gd name="connsiteX23135" fmla="*/ 6231472 w 8851901"/>
              <a:gd name="connsiteY23135" fmla="*/ 5230491 h 6857997"/>
              <a:gd name="connsiteX23136" fmla="*/ 6237028 w 8851901"/>
              <a:gd name="connsiteY23136" fmla="*/ 5228507 h 6857997"/>
              <a:gd name="connsiteX23137" fmla="*/ 6242187 w 8851901"/>
              <a:gd name="connsiteY23137" fmla="*/ 5227317 h 6857997"/>
              <a:gd name="connsiteX23138" fmla="*/ 6247742 w 8851901"/>
              <a:gd name="connsiteY23138" fmla="*/ 5225332 h 6857997"/>
              <a:gd name="connsiteX23139" fmla="*/ 6252902 w 8851901"/>
              <a:gd name="connsiteY23139" fmla="*/ 5222554 h 6857997"/>
              <a:gd name="connsiteX23140" fmla="*/ 6255282 w 8851901"/>
              <a:gd name="connsiteY23140" fmla="*/ 5221364 h 6857997"/>
              <a:gd name="connsiteX23141" fmla="*/ 6257664 w 8851901"/>
              <a:gd name="connsiteY23141" fmla="*/ 5219380 h 6857997"/>
              <a:gd name="connsiteX23142" fmla="*/ 6259648 w 8851901"/>
              <a:gd name="connsiteY23142" fmla="*/ 5217395 h 6857997"/>
              <a:gd name="connsiteX23143" fmla="*/ 6261632 w 8851901"/>
              <a:gd name="connsiteY23143" fmla="*/ 5214617 h 6857997"/>
              <a:gd name="connsiteX23144" fmla="*/ 6263616 w 8851901"/>
              <a:gd name="connsiteY23144" fmla="*/ 5211046 h 6857997"/>
              <a:gd name="connsiteX23145" fmla="*/ 6265204 w 8851901"/>
              <a:gd name="connsiteY23145" fmla="*/ 5207077 h 6857997"/>
              <a:gd name="connsiteX23146" fmla="*/ 6262823 w 8851901"/>
              <a:gd name="connsiteY23146" fmla="*/ 5206680 h 6857997"/>
              <a:gd name="connsiteX23147" fmla="*/ 6259648 w 8851901"/>
              <a:gd name="connsiteY23147" fmla="*/ 5206680 h 6857997"/>
              <a:gd name="connsiteX23148" fmla="*/ 6256870 w 8851901"/>
              <a:gd name="connsiteY23148" fmla="*/ 5207077 h 6857997"/>
              <a:gd name="connsiteX23149" fmla="*/ 6254092 w 8851901"/>
              <a:gd name="connsiteY23149" fmla="*/ 5208268 h 6857997"/>
              <a:gd name="connsiteX23150" fmla="*/ 6248140 w 8851901"/>
              <a:gd name="connsiteY23150" fmla="*/ 5211046 h 6857997"/>
              <a:gd name="connsiteX23151" fmla="*/ 6243378 w 8851901"/>
              <a:gd name="connsiteY23151" fmla="*/ 5214617 h 6857997"/>
              <a:gd name="connsiteX23152" fmla="*/ 6240600 w 8851901"/>
              <a:gd name="connsiteY23152" fmla="*/ 5215411 h 6857997"/>
              <a:gd name="connsiteX23153" fmla="*/ 6238616 w 8851901"/>
              <a:gd name="connsiteY23153" fmla="*/ 5216205 h 6857997"/>
              <a:gd name="connsiteX23154" fmla="*/ 6237425 w 8851901"/>
              <a:gd name="connsiteY23154" fmla="*/ 5216999 h 6857997"/>
              <a:gd name="connsiteX23155" fmla="*/ 6235838 w 8851901"/>
              <a:gd name="connsiteY23155" fmla="*/ 5216205 h 6857997"/>
              <a:gd name="connsiteX23156" fmla="*/ 6234250 w 8851901"/>
              <a:gd name="connsiteY23156" fmla="*/ 5215014 h 6857997"/>
              <a:gd name="connsiteX23157" fmla="*/ 6233853 w 8851901"/>
              <a:gd name="connsiteY23157" fmla="*/ 5212633 h 6857997"/>
              <a:gd name="connsiteX23158" fmla="*/ 6233853 w 8851901"/>
              <a:gd name="connsiteY23158" fmla="*/ 5209062 h 6857997"/>
              <a:gd name="connsiteX23159" fmla="*/ 6233853 w 8851901"/>
              <a:gd name="connsiteY23159" fmla="*/ 5204299 h 6857997"/>
              <a:gd name="connsiteX23160" fmla="*/ 6237028 w 8851901"/>
              <a:gd name="connsiteY23160" fmla="*/ 5202315 h 6857997"/>
              <a:gd name="connsiteX23161" fmla="*/ 6239806 w 8851901"/>
              <a:gd name="connsiteY23161" fmla="*/ 5200728 h 6857997"/>
              <a:gd name="connsiteX23162" fmla="*/ 6243378 w 8851901"/>
              <a:gd name="connsiteY23162" fmla="*/ 5199537 h 6857997"/>
              <a:gd name="connsiteX23163" fmla="*/ 6246156 w 8851901"/>
              <a:gd name="connsiteY23163" fmla="*/ 5198743 h 6857997"/>
              <a:gd name="connsiteX23164" fmla="*/ 6249330 w 8851901"/>
              <a:gd name="connsiteY23164" fmla="*/ 5198347 h 6857997"/>
              <a:gd name="connsiteX23165" fmla="*/ 6253298 w 8851901"/>
              <a:gd name="connsiteY23165" fmla="*/ 5198347 h 6857997"/>
              <a:gd name="connsiteX23166" fmla="*/ 6260838 w 8851901"/>
              <a:gd name="connsiteY23166" fmla="*/ 5199537 h 6857997"/>
              <a:gd name="connsiteX23167" fmla="*/ 6269172 w 8851901"/>
              <a:gd name="connsiteY23167" fmla="*/ 5200728 h 6857997"/>
              <a:gd name="connsiteX23168" fmla="*/ 6277903 w 8851901"/>
              <a:gd name="connsiteY23168" fmla="*/ 5203109 h 6857997"/>
              <a:gd name="connsiteX23169" fmla="*/ 6296952 w 8851901"/>
              <a:gd name="connsiteY23169" fmla="*/ 5210252 h 6857997"/>
              <a:gd name="connsiteX23170" fmla="*/ 6299332 w 8851901"/>
              <a:gd name="connsiteY23170" fmla="*/ 5205093 h 6857997"/>
              <a:gd name="connsiteX23171" fmla="*/ 6300126 w 8851901"/>
              <a:gd name="connsiteY23171" fmla="*/ 5201918 h 6857997"/>
              <a:gd name="connsiteX23172" fmla="*/ 6300523 w 8851901"/>
              <a:gd name="connsiteY23172" fmla="*/ 5198743 h 6857997"/>
              <a:gd name="connsiteX23173" fmla="*/ 6300126 w 8851901"/>
              <a:gd name="connsiteY23173" fmla="*/ 5196362 h 6857997"/>
              <a:gd name="connsiteX23174" fmla="*/ 6299332 w 8851901"/>
              <a:gd name="connsiteY23174" fmla="*/ 5194775 h 6857997"/>
              <a:gd name="connsiteX23175" fmla="*/ 6297348 w 8851901"/>
              <a:gd name="connsiteY23175" fmla="*/ 5193981 h 6857997"/>
              <a:gd name="connsiteX23176" fmla="*/ 6295364 w 8851901"/>
              <a:gd name="connsiteY23176" fmla="*/ 5193187 h 6857997"/>
              <a:gd name="connsiteX23177" fmla="*/ 6292983 w 8851901"/>
              <a:gd name="connsiteY23177" fmla="*/ 5192394 h 6857997"/>
              <a:gd name="connsiteX23178" fmla="*/ 6287824 w 8851901"/>
              <a:gd name="connsiteY23178" fmla="*/ 5191600 h 6857997"/>
              <a:gd name="connsiteX23179" fmla="*/ 6285046 w 8851901"/>
              <a:gd name="connsiteY23179" fmla="*/ 5190410 h 6857997"/>
              <a:gd name="connsiteX23180" fmla="*/ 6282665 w 8851901"/>
              <a:gd name="connsiteY23180" fmla="*/ 5190013 h 6857997"/>
              <a:gd name="connsiteX23181" fmla="*/ 6280680 w 8851901"/>
              <a:gd name="connsiteY23181" fmla="*/ 5188822 h 6857997"/>
              <a:gd name="connsiteX23182" fmla="*/ 6278696 w 8851901"/>
              <a:gd name="connsiteY23182" fmla="*/ 5186838 h 6857997"/>
              <a:gd name="connsiteX23183" fmla="*/ 6277903 w 8851901"/>
              <a:gd name="connsiteY23183" fmla="*/ 5184060 h 6857997"/>
              <a:gd name="connsiteX23184" fmla="*/ 6277109 w 8851901"/>
              <a:gd name="connsiteY23184" fmla="*/ 5180885 h 6857997"/>
              <a:gd name="connsiteX23185" fmla="*/ 6287030 w 8851901"/>
              <a:gd name="connsiteY23185" fmla="*/ 5180885 h 6857997"/>
              <a:gd name="connsiteX23186" fmla="*/ 6295761 w 8851901"/>
              <a:gd name="connsiteY23186" fmla="*/ 5179298 h 6857997"/>
              <a:gd name="connsiteX23187" fmla="*/ 6304492 w 8851901"/>
              <a:gd name="connsiteY23187" fmla="*/ 5177313 h 6857997"/>
              <a:gd name="connsiteX23188" fmla="*/ 6313222 w 8851901"/>
              <a:gd name="connsiteY23188" fmla="*/ 5174932 h 6857997"/>
              <a:gd name="connsiteX23189" fmla="*/ 6321159 w 8851901"/>
              <a:gd name="connsiteY23189" fmla="*/ 5171758 h 6857997"/>
              <a:gd name="connsiteX23190" fmla="*/ 6329096 w 8851901"/>
              <a:gd name="connsiteY23190" fmla="*/ 5167789 h 6857997"/>
              <a:gd name="connsiteX23191" fmla="*/ 6336636 w 8851901"/>
              <a:gd name="connsiteY23191" fmla="*/ 5163424 h 6857997"/>
              <a:gd name="connsiteX23192" fmla="*/ 6344176 w 8851901"/>
              <a:gd name="connsiteY23192" fmla="*/ 5158265 h 6857997"/>
              <a:gd name="connsiteX23193" fmla="*/ 6357668 w 8851901"/>
              <a:gd name="connsiteY23193" fmla="*/ 5148740 h 6857997"/>
              <a:gd name="connsiteX23194" fmla="*/ 6370764 w 8851901"/>
              <a:gd name="connsiteY23194" fmla="*/ 5138025 h 6857997"/>
              <a:gd name="connsiteX23195" fmla="*/ 6383463 w 8851901"/>
              <a:gd name="connsiteY23195" fmla="*/ 5128104 h 6857997"/>
              <a:gd name="connsiteX23196" fmla="*/ 6389813 w 8851901"/>
              <a:gd name="connsiteY23196" fmla="*/ 5123739 h 6857997"/>
              <a:gd name="connsiteX23197" fmla="*/ 6395765 w 8851901"/>
              <a:gd name="connsiteY23197" fmla="*/ 5119770 h 6857997"/>
              <a:gd name="connsiteX23198" fmla="*/ 6395369 w 8851901"/>
              <a:gd name="connsiteY23198" fmla="*/ 5122945 h 6857997"/>
              <a:gd name="connsiteX23199" fmla="*/ 6394575 w 8851901"/>
              <a:gd name="connsiteY23199" fmla="*/ 5124929 h 6857997"/>
              <a:gd name="connsiteX23200" fmla="*/ 6393781 w 8851901"/>
              <a:gd name="connsiteY23200" fmla="*/ 5126913 h 6857997"/>
              <a:gd name="connsiteX23201" fmla="*/ 6392591 w 8851901"/>
              <a:gd name="connsiteY23201" fmla="*/ 5128104 h 6857997"/>
              <a:gd name="connsiteX23202" fmla="*/ 6391400 w 8851901"/>
              <a:gd name="connsiteY23202" fmla="*/ 5129295 h 6857997"/>
              <a:gd name="connsiteX23203" fmla="*/ 6389813 w 8851901"/>
              <a:gd name="connsiteY23203" fmla="*/ 5129691 h 6857997"/>
              <a:gd name="connsiteX23204" fmla="*/ 6387035 w 8851901"/>
              <a:gd name="connsiteY23204" fmla="*/ 5130485 h 6857997"/>
              <a:gd name="connsiteX23205" fmla="*/ 6383860 w 8851901"/>
              <a:gd name="connsiteY23205" fmla="*/ 5131279 h 6857997"/>
              <a:gd name="connsiteX23206" fmla="*/ 6381082 w 8851901"/>
              <a:gd name="connsiteY23206" fmla="*/ 5132072 h 6857997"/>
              <a:gd name="connsiteX23207" fmla="*/ 6379495 w 8851901"/>
              <a:gd name="connsiteY23207" fmla="*/ 5132469 h 6857997"/>
              <a:gd name="connsiteX23208" fmla="*/ 6378701 w 8851901"/>
              <a:gd name="connsiteY23208" fmla="*/ 5133660 h 6857997"/>
              <a:gd name="connsiteX23209" fmla="*/ 6377511 w 8851901"/>
              <a:gd name="connsiteY23209" fmla="*/ 5134850 h 6857997"/>
              <a:gd name="connsiteX23210" fmla="*/ 6376717 w 8851901"/>
              <a:gd name="connsiteY23210" fmla="*/ 5136835 h 6857997"/>
              <a:gd name="connsiteX23211" fmla="*/ 6379098 w 8851901"/>
              <a:gd name="connsiteY23211" fmla="*/ 5137628 h 6857997"/>
              <a:gd name="connsiteX23212" fmla="*/ 6381082 w 8851901"/>
              <a:gd name="connsiteY23212" fmla="*/ 5138025 h 6857997"/>
              <a:gd name="connsiteX23213" fmla="*/ 6383066 w 8851901"/>
              <a:gd name="connsiteY23213" fmla="*/ 5138819 h 6857997"/>
              <a:gd name="connsiteX23214" fmla="*/ 6384654 w 8851901"/>
              <a:gd name="connsiteY23214" fmla="*/ 5140009 h 6857997"/>
              <a:gd name="connsiteX23215" fmla="*/ 6386638 w 8851901"/>
              <a:gd name="connsiteY23215" fmla="*/ 5142391 h 6857997"/>
              <a:gd name="connsiteX23216" fmla="*/ 6387432 w 8851901"/>
              <a:gd name="connsiteY23216" fmla="*/ 5145169 h 6857997"/>
              <a:gd name="connsiteX23217" fmla="*/ 6389019 w 8851901"/>
              <a:gd name="connsiteY23217" fmla="*/ 5151121 h 6857997"/>
              <a:gd name="connsiteX23218" fmla="*/ 6390210 w 8851901"/>
              <a:gd name="connsiteY23218" fmla="*/ 5153899 h 6857997"/>
              <a:gd name="connsiteX23219" fmla="*/ 6392194 w 8851901"/>
              <a:gd name="connsiteY23219" fmla="*/ 5156280 h 6857997"/>
              <a:gd name="connsiteX23220" fmla="*/ 6470372 w 8851901"/>
              <a:gd name="connsiteY23220" fmla="*/ 5090006 h 6857997"/>
              <a:gd name="connsiteX23221" fmla="*/ 6461641 w 8851901"/>
              <a:gd name="connsiteY23221" fmla="*/ 5087625 h 6857997"/>
              <a:gd name="connsiteX23222" fmla="*/ 6462435 w 8851901"/>
              <a:gd name="connsiteY23222" fmla="*/ 5085641 h 6857997"/>
              <a:gd name="connsiteX23223" fmla="*/ 6464022 w 8851901"/>
              <a:gd name="connsiteY23223" fmla="*/ 5084054 h 6857997"/>
              <a:gd name="connsiteX23224" fmla="*/ 6465213 w 8851901"/>
              <a:gd name="connsiteY23224" fmla="*/ 5082069 h 6857997"/>
              <a:gd name="connsiteX23225" fmla="*/ 6467991 w 8851901"/>
              <a:gd name="connsiteY23225" fmla="*/ 5080482 h 6857997"/>
              <a:gd name="connsiteX23226" fmla="*/ 6472753 w 8851901"/>
              <a:gd name="connsiteY23226" fmla="*/ 5077704 h 6857997"/>
              <a:gd name="connsiteX23227" fmla="*/ 6479102 w 8851901"/>
              <a:gd name="connsiteY23227" fmla="*/ 5074529 h 6857997"/>
              <a:gd name="connsiteX23228" fmla="*/ 6486246 w 8851901"/>
              <a:gd name="connsiteY23228" fmla="*/ 5071354 h 6857997"/>
              <a:gd name="connsiteX23229" fmla="*/ 6494183 w 8851901"/>
              <a:gd name="connsiteY23229" fmla="*/ 5067386 h 6857997"/>
              <a:gd name="connsiteX23230" fmla="*/ 6502516 w 8851901"/>
              <a:gd name="connsiteY23230" fmla="*/ 5061830 h 6857997"/>
              <a:gd name="connsiteX23231" fmla="*/ 6506485 w 8851901"/>
              <a:gd name="connsiteY23231" fmla="*/ 5059052 h 6857997"/>
              <a:gd name="connsiteX23232" fmla="*/ 6510850 w 8851901"/>
              <a:gd name="connsiteY23232" fmla="*/ 5055480 h 6857997"/>
              <a:gd name="connsiteX23233" fmla="*/ 6510850 w 8851901"/>
              <a:gd name="connsiteY23233" fmla="*/ 5056274 h 6857997"/>
              <a:gd name="connsiteX23234" fmla="*/ 6519184 w 8851901"/>
              <a:gd name="connsiteY23234" fmla="*/ 5049131 h 6857997"/>
              <a:gd name="connsiteX23235" fmla="*/ 6514025 w 8851901"/>
              <a:gd name="connsiteY23235" fmla="*/ 5047146 h 6857997"/>
              <a:gd name="connsiteX23236" fmla="*/ 6511644 w 8851901"/>
              <a:gd name="connsiteY23236" fmla="*/ 5046353 h 6857997"/>
              <a:gd name="connsiteX23237" fmla="*/ 6509263 w 8851901"/>
              <a:gd name="connsiteY23237" fmla="*/ 5045956 h 6857997"/>
              <a:gd name="connsiteX23238" fmla="*/ 6509659 w 8851901"/>
              <a:gd name="connsiteY23238" fmla="*/ 5044765 h 6857997"/>
              <a:gd name="connsiteX23239" fmla="*/ 6511247 w 8851901"/>
              <a:gd name="connsiteY23239" fmla="*/ 5043972 h 6857997"/>
              <a:gd name="connsiteX23240" fmla="*/ 6512041 w 8851901"/>
              <a:gd name="connsiteY23240" fmla="*/ 5043972 h 6857997"/>
              <a:gd name="connsiteX23241" fmla="*/ 6513231 w 8851901"/>
              <a:gd name="connsiteY23241" fmla="*/ 5044368 h 6857997"/>
              <a:gd name="connsiteX23242" fmla="*/ 6515612 w 8851901"/>
              <a:gd name="connsiteY23242" fmla="*/ 5045956 h 6857997"/>
              <a:gd name="connsiteX23243" fmla="*/ 6518390 w 8851901"/>
              <a:gd name="connsiteY23243" fmla="*/ 5048337 h 6857997"/>
              <a:gd name="connsiteX23244" fmla="*/ 6520771 w 8851901"/>
              <a:gd name="connsiteY23244" fmla="*/ 5045956 h 6857997"/>
              <a:gd name="connsiteX23245" fmla="*/ 6523549 w 8851901"/>
              <a:gd name="connsiteY23245" fmla="*/ 5042781 h 6857997"/>
              <a:gd name="connsiteX23246" fmla="*/ 6525930 w 8851901"/>
              <a:gd name="connsiteY23246" fmla="*/ 5040003 h 6857997"/>
              <a:gd name="connsiteX23247" fmla="*/ 6527914 w 8851901"/>
              <a:gd name="connsiteY23247" fmla="*/ 5036431 h 6857997"/>
              <a:gd name="connsiteX23248" fmla="*/ 6531089 w 8851901"/>
              <a:gd name="connsiteY23248" fmla="*/ 5029685 h 6857997"/>
              <a:gd name="connsiteX23249" fmla="*/ 6534661 w 8851901"/>
              <a:gd name="connsiteY23249" fmla="*/ 5023335 h 6857997"/>
              <a:gd name="connsiteX23250" fmla="*/ 6536645 w 8851901"/>
              <a:gd name="connsiteY23250" fmla="*/ 5020557 h 6857997"/>
              <a:gd name="connsiteX23251" fmla="*/ 6539026 w 8851901"/>
              <a:gd name="connsiteY23251" fmla="*/ 5017779 h 6857997"/>
              <a:gd name="connsiteX23252" fmla="*/ 6541407 w 8851901"/>
              <a:gd name="connsiteY23252" fmla="*/ 5014605 h 6857997"/>
              <a:gd name="connsiteX23253" fmla="*/ 6544185 w 8851901"/>
              <a:gd name="connsiteY23253" fmla="*/ 5012224 h 6857997"/>
              <a:gd name="connsiteX23254" fmla="*/ 6547756 w 8851901"/>
              <a:gd name="connsiteY23254" fmla="*/ 5010636 h 6857997"/>
              <a:gd name="connsiteX23255" fmla="*/ 6551725 w 8851901"/>
              <a:gd name="connsiteY23255" fmla="*/ 5009446 h 6857997"/>
              <a:gd name="connsiteX23256" fmla="*/ 6556090 w 8851901"/>
              <a:gd name="connsiteY23256" fmla="*/ 5008255 h 6857997"/>
              <a:gd name="connsiteX23257" fmla="*/ 6561249 w 8851901"/>
              <a:gd name="connsiteY23257" fmla="*/ 5007858 h 6857997"/>
              <a:gd name="connsiteX23258" fmla="*/ 6563233 w 8851901"/>
              <a:gd name="connsiteY23258" fmla="*/ 5009842 h 6857997"/>
              <a:gd name="connsiteX23259" fmla="*/ 6585060 w 8851901"/>
              <a:gd name="connsiteY23259" fmla="*/ 4990794 h 6857997"/>
              <a:gd name="connsiteX23260" fmla="*/ 6606092 w 8851901"/>
              <a:gd name="connsiteY23260" fmla="*/ 4971745 h 6857997"/>
              <a:gd name="connsiteX23261" fmla="*/ 6608473 w 8851901"/>
              <a:gd name="connsiteY23261" fmla="*/ 4968967 h 6857997"/>
              <a:gd name="connsiteX23262" fmla="*/ 6611251 w 8851901"/>
              <a:gd name="connsiteY23262" fmla="*/ 4965395 h 6857997"/>
              <a:gd name="connsiteX23263" fmla="*/ 6615617 w 8851901"/>
              <a:gd name="connsiteY23263" fmla="*/ 4958252 h 6857997"/>
              <a:gd name="connsiteX23264" fmla="*/ 6619982 w 8851901"/>
              <a:gd name="connsiteY23264" fmla="*/ 4950712 h 6857997"/>
              <a:gd name="connsiteX23265" fmla="*/ 6621966 w 8851901"/>
              <a:gd name="connsiteY23265" fmla="*/ 4947537 h 6857997"/>
              <a:gd name="connsiteX23266" fmla="*/ 6624347 w 8851901"/>
              <a:gd name="connsiteY23266" fmla="*/ 4943965 h 6857997"/>
              <a:gd name="connsiteX23267" fmla="*/ 6627125 w 8851901"/>
              <a:gd name="connsiteY23267" fmla="*/ 4941584 h 6857997"/>
              <a:gd name="connsiteX23268" fmla="*/ 6629903 w 8851901"/>
              <a:gd name="connsiteY23268" fmla="*/ 4939203 h 6857997"/>
              <a:gd name="connsiteX23269" fmla="*/ 6633475 w 8851901"/>
              <a:gd name="connsiteY23269" fmla="*/ 4937219 h 6857997"/>
              <a:gd name="connsiteX23270" fmla="*/ 6637840 w 8851901"/>
              <a:gd name="connsiteY23270" fmla="*/ 4935631 h 6857997"/>
              <a:gd name="connsiteX23271" fmla="*/ 6642205 w 8851901"/>
              <a:gd name="connsiteY23271" fmla="*/ 4935234 h 6857997"/>
              <a:gd name="connsiteX23272" fmla="*/ 6647761 w 8851901"/>
              <a:gd name="connsiteY23272" fmla="*/ 4935631 h 6857997"/>
              <a:gd name="connsiteX23273" fmla="*/ 6654110 w 8851901"/>
              <a:gd name="connsiteY23273" fmla="*/ 4937219 h 6857997"/>
              <a:gd name="connsiteX23274" fmla="*/ 6660857 w 8851901"/>
              <a:gd name="connsiteY23274" fmla="*/ 4939203 h 6857997"/>
              <a:gd name="connsiteX23275" fmla="*/ 6659269 w 8851901"/>
              <a:gd name="connsiteY23275" fmla="*/ 4951902 h 6857997"/>
              <a:gd name="connsiteX23276" fmla="*/ 6657285 w 8851901"/>
              <a:gd name="connsiteY23276" fmla="*/ 4964601 h 6857997"/>
              <a:gd name="connsiteX23277" fmla="*/ 6654507 w 8851901"/>
              <a:gd name="connsiteY23277" fmla="*/ 4976110 h 6857997"/>
              <a:gd name="connsiteX23278" fmla="*/ 6650539 w 8851901"/>
              <a:gd name="connsiteY23278" fmla="*/ 4988016 h 6857997"/>
              <a:gd name="connsiteX23279" fmla="*/ 6646174 w 8851901"/>
              <a:gd name="connsiteY23279" fmla="*/ 4999524 h 6857997"/>
              <a:gd name="connsiteX23280" fmla="*/ 6641412 w 8851901"/>
              <a:gd name="connsiteY23280" fmla="*/ 5010636 h 6857997"/>
              <a:gd name="connsiteX23281" fmla="*/ 6635856 w 8851901"/>
              <a:gd name="connsiteY23281" fmla="*/ 5022145 h 6857997"/>
              <a:gd name="connsiteX23282" fmla="*/ 6629903 w 8851901"/>
              <a:gd name="connsiteY23282" fmla="*/ 5032860 h 6857997"/>
              <a:gd name="connsiteX23283" fmla="*/ 6640221 w 8851901"/>
              <a:gd name="connsiteY23283" fmla="*/ 5042781 h 6857997"/>
              <a:gd name="connsiteX23284" fmla="*/ 6647761 w 8851901"/>
              <a:gd name="connsiteY23284" fmla="*/ 5038019 h 6857997"/>
              <a:gd name="connsiteX23285" fmla="*/ 6654507 w 8851901"/>
              <a:gd name="connsiteY23285" fmla="*/ 5031669 h 6857997"/>
              <a:gd name="connsiteX23286" fmla="*/ 6657285 w 8851901"/>
              <a:gd name="connsiteY23286" fmla="*/ 5028494 h 6857997"/>
              <a:gd name="connsiteX23287" fmla="*/ 6660857 w 8851901"/>
              <a:gd name="connsiteY23287" fmla="*/ 5024526 h 6857997"/>
              <a:gd name="connsiteX23288" fmla="*/ 6663635 w 8851901"/>
              <a:gd name="connsiteY23288" fmla="*/ 5020161 h 6857997"/>
              <a:gd name="connsiteX23289" fmla="*/ 6666016 w 8851901"/>
              <a:gd name="connsiteY23289" fmla="*/ 5015795 h 6857997"/>
              <a:gd name="connsiteX23290" fmla="*/ 6665222 w 8851901"/>
              <a:gd name="connsiteY23290" fmla="*/ 5018970 h 6857997"/>
              <a:gd name="connsiteX23291" fmla="*/ 6665222 w 8851901"/>
              <a:gd name="connsiteY23291" fmla="*/ 5022542 h 6857997"/>
              <a:gd name="connsiteX23292" fmla="*/ 6665619 w 8851901"/>
              <a:gd name="connsiteY23292" fmla="*/ 5025320 h 6857997"/>
              <a:gd name="connsiteX23293" fmla="*/ 6666016 w 8851901"/>
              <a:gd name="connsiteY23293" fmla="*/ 5027701 h 6857997"/>
              <a:gd name="connsiteX23294" fmla="*/ 6667206 w 8851901"/>
              <a:gd name="connsiteY23294" fmla="*/ 5030082 h 6857997"/>
              <a:gd name="connsiteX23295" fmla="*/ 6669191 w 8851901"/>
              <a:gd name="connsiteY23295" fmla="*/ 5032066 h 6857997"/>
              <a:gd name="connsiteX23296" fmla="*/ 6671175 w 8851901"/>
              <a:gd name="connsiteY23296" fmla="*/ 5034050 h 6857997"/>
              <a:gd name="connsiteX23297" fmla="*/ 6673159 w 8851901"/>
              <a:gd name="connsiteY23297" fmla="*/ 5036035 h 6857997"/>
              <a:gd name="connsiteX23298" fmla="*/ 6681096 w 8851901"/>
              <a:gd name="connsiteY23298" fmla="*/ 5029288 h 6857997"/>
              <a:gd name="connsiteX23299" fmla="*/ 6688636 w 8851901"/>
              <a:gd name="connsiteY23299" fmla="*/ 5023335 h 6857997"/>
              <a:gd name="connsiteX23300" fmla="*/ 6694985 w 8851901"/>
              <a:gd name="connsiteY23300" fmla="*/ 5018970 h 6857997"/>
              <a:gd name="connsiteX23301" fmla="*/ 6700144 w 8851901"/>
              <a:gd name="connsiteY23301" fmla="*/ 5015001 h 6857997"/>
              <a:gd name="connsiteX23302" fmla="*/ 6705700 w 8851901"/>
              <a:gd name="connsiteY23302" fmla="*/ 5012224 h 6857997"/>
              <a:gd name="connsiteX23303" fmla="*/ 6710462 w 8851901"/>
              <a:gd name="connsiteY23303" fmla="*/ 5009842 h 6857997"/>
              <a:gd name="connsiteX23304" fmla="*/ 6714828 w 8851901"/>
              <a:gd name="connsiteY23304" fmla="*/ 5008255 h 6857997"/>
              <a:gd name="connsiteX23305" fmla="*/ 6719590 w 8851901"/>
              <a:gd name="connsiteY23305" fmla="*/ 5006668 h 6857997"/>
              <a:gd name="connsiteX23306" fmla="*/ 6728320 w 8851901"/>
              <a:gd name="connsiteY23306" fmla="*/ 5005477 h 6857997"/>
              <a:gd name="connsiteX23307" fmla="*/ 6738638 w 8851901"/>
              <a:gd name="connsiteY23307" fmla="*/ 5003890 h 6857997"/>
              <a:gd name="connsiteX23308" fmla="*/ 6751337 w 8851901"/>
              <a:gd name="connsiteY23308" fmla="*/ 5001509 h 6857997"/>
              <a:gd name="connsiteX23309" fmla="*/ 6759274 w 8851901"/>
              <a:gd name="connsiteY23309" fmla="*/ 4999524 h 6857997"/>
              <a:gd name="connsiteX23310" fmla="*/ 6767608 w 8851901"/>
              <a:gd name="connsiteY23310" fmla="*/ 4997540 h 6857997"/>
              <a:gd name="connsiteX23311" fmla="*/ 6766020 w 8851901"/>
              <a:gd name="connsiteY23311" fmla="*/ 5001905 h 6857997"/>
              <a:gd name="connsiteX23312" fmla="*/ 6765624 w 8851901"/>
              <a:gd name="connsiteY23312" fmla="*/ 5006271 h 6857997"/>
              <a:gd name="connsiteX23313" fmla="*/ 6765227 w 8851901"/>
              <a:gd name="connsiteY23313" fmla="*/ 5010239 h 6857997"/>
              <a:gd name="connsiteX23314" fmla="*/ 6765624 w 8851901"/>
              <a:gd name="connsiteY23314" fmla="*/ 5013811 h 6857997"/>
              <a:gd name="connsiteX23315" fmla="*/ 6766417 w 8851901"/>
              <a:gd name="connsiteY23315" fmla="*/ 5016986 h 6857997"/>
              <a:gd name="connsiteX23316" fmla="*/ 6768005 w 8851901"/>
              <a:gd name="connsiteY23316" fmla="*/ 5019367 h 6857997"/>
              <a:gd name="connsiteX23317" fmla="*/ 6770386 w 8851901"/>
              <a:gd name="connsiteY23317" fmla="*/ 5022145 h 6857997"/>
              <a:gd name="connsiteX23318" fmla="*/ 6773957 w 8851901"/>
              <a:gd name="connsiteY23318" fmla="*/ 5023335 h 6857997"/>
              <a:gd name="connsiteX23319" fmla="*/ 6774751 w 8851901"/>
              <a:gd name="connsiteY23319" fmla="*/ 5018573 h 6857997"/>
              <a:gd name="connsiteX23320" fmla="*/ 6776338 w 8851901"/>
              <a:gd name="connsiteY23320" fmla="*/ 5015001 h 6857997"/>
              <a:gd name="connsiteX23321" fmla="*/ 6777529 w 8851901"/>
              <a:gd name="connsiteY23321" fmla="*/ 5012620 h 6857997"/>
              <a:gd name="connsiteX23322" fmla="*/ 6779116 w 8851901"/>
              <a:gd name="connsiteY23322" fmla="*/ 5011430 h 6857997"/>
              <a:gd name="connsiteX23323" fmla="*/ 6781100 w 8851901"/>
              <a:gd name="connsiteY23323" fmla="*/ 5010636 h 6857997"/>
              <a:gd name="connsiteX23324" fmla="*/ 6782688 w 8851901"/>
              <a:gd name="connsiteY23324" fmla="*/ 5010636 h 6857997"/>
              <a:gd name="connsiteX23325" fmla="*/ 6784672 w 8851901"/>
              <a:gd name="connsiteY23325" fmla="*/ 5011430 h 6857997"/>
              <a:gd name="connsiteX23326" fmla="*/ 6786656 w 8851901"/>
              <a:gd name="connsiteY23326" fmla="*/ 5011827 h 6857997"/>
              <a:gd name="connsiteX23327" fmla="*/ 6790228 w 8851901"/>
              <a:gd name="connsiteY23327" fmla="*/ 5013017 h 6857997"/>
              <a:gd name="connsiteX23328" fmla="*/ 6792212 w 8851901"/>
              <a:gd name="connsiteY23328" fmla="*/ 5013811 h 6857997"/>
              <a:gd name="connsiteX23329" fmla="*/ 6794196 w 8851901"/>
              <a:gd name="connsiteY23329" fmla="*/ 5013811 h 6857997"/>
              <a:gd name="connsiteX23330" fmla="*/ 6796180 w 8851901"/>
              <a:gd name="connsiteY23330" fmla="*/ 5013017 h 6857997"/>
              <a:gd name="connsiteX23331" fmla="*/ 6798165 w 8851901"/>
              <a:gd name="connsiteY23331" fmla="*/ 5011827 h 6857997"/>
              <a:gd name="connsiteX23332" fmla="*/ 6799752 w 8851901"/>
              <a:gd name="connsiteY23332" fmla="*/ 5009842 h 6857997"/>
              <a:gd name="connsiteX23333" fmla="*/ 6801736 w 8851901"/>
              <a:gd name="connsiteY23333" fmla="*/ 5006271 h 6857997"/>
              <a:gd name="connsiteX23334" fmla="*/ 6802927 w 8851901"/>
              <a:gd name="connsiteY23334" fmla="*/ 5001509 h 6857997"/>
              <a:gd name="connsiteX23335" fmla="*/ 6804117 w 8851901"/>
              <a:gd name="connsiteY23335" fmla="*/ 4997143 h 6857997"/>
              <a:gd name="connsiteX23336" fmla="*/ 6804514 w 8851901"/>
              <a:gd name="connsiteY23336" fmla="*/ 4993175 h 6857997"/>
              <a:gd name="connsiteX23337" fmla="*/ 6804514 w 8851901"/>
              <a:gd name="connsiteY23337" fmla="*/ 4989206 h 6857997"/>
              <a:gd name="connsiteX23338" fmla="*/ 6804514 w 8851901"/>
              <a:gd name="connsiteY23338" fmla="*/ 4986031 h 6857997"/>
              <a:gd name="connsiteX23339" fmla="*/ 6804117 w 8851901"/>
              <a:gd name="connsiteY23339" fmla="*/ 4982460 h 6857997"/>
              <a:gd name="connsiteX23340" fmla="*/ 6802927 w 8851901"/>
              <a:gd name="connsiteY23340" fmla="*/ 4979285 h 6857997"/>
              <a:gd name="connsiteX23341" fmla="*/ 6802133 w 8851901"/>
              <a:gd name="connsiteY23341" fmla="*/ 4976110 h 6857997"/>
              <a:gd name="connsiteX23342" fmla="*/ 6809276 w 8851901"/>
              <a:gd name="connsiteY23342" fmla="*/ 4977301 h 6857997"/>
              <a:gd name="connsiteX23343" fmla="*/ 6813245 w 8851901"/>
              <a:gd name="connsiteY23343" fmla="*/ 4977301 h 6857997"/>
              <a:gd name="connsiteX23344" fmla="*/ 6816023 w 8851901"/>
              <a:gd name="connsiteY23344" fmla="*/ 4976507 h 6857997"/>
              <a:gd name="connsiteX23345" fmla="*/ 6819594 w 8851901"/>
              <a:gd name="connsiteY23345" fmla="*/ 4975713 h 6857997"/>
              <a:gd name="connsiteX23346" fmla="*/ 6821975 w 8851901"/>
              <a:gd name="connsiteY23346" fmla="*/ 4974523 h 6857997"/>
              <a:gd name="connsiteX23347" fmla="*/ 6825150 w 8851901"/>
              <a:gd name="connsiteY23347" fmla="*/ 4972935 h 6857997"/>
              <a:gd name="connsiteX23348" fmla="*/ 6827134 w 8851901"/>
              <a:gd name="connsiteY23348" fmla="*/ 4970157 h 6857997"/>
              <a:gd name="connsiteX23349" fmla="*/ 6827134 w 8851901"/>
              <a:gd name="connsiteY23349" fmla="*/ 4968967 h 6857997"/>
              <a:gd name="connsiteX23350" fmla="*/ 6827134 w 8851901"/>
              <a:gd name="connsiteY23350" fmla="*/ 4967379 h 6857997"/>
              <a:gd name="connsiteX23351" fmla="*/ 6826341 w 8851901"/>
              <a:gd name="connsiteY23351" fmla="*/ 4966586 h 6857997"/>
              <a:gd name="connsiteX23352" fmla="*/ 6825547 w 8851901"/>
              <a:gd name="connsiteY23352" fmla="*/ 4965395 h 6857997"/>
              <a:gd name="connsiteX23353" fmla="*/ 6823166 w 8851901"/>
              <a:gd name="connsiteY23353" fmla="*/ 4963411 h 6857997"/>
              <a:gd name="connsiteX23354" fmla="*/ 6819991 w 8851901"/>
              <a:gd name="connsiteY23354" fmla="*/ 4962220 h 6857997"/>
              <a:gd name="connsiteX23355" fmla="*/ 6817213 w 8851901"/>
              <a:gd name="connsiteY23355" fmla="*/ 4961030 h 6857997"/>
              <a:gd name="connsiteX23356" fmla="*/ 6814832 w 8851901"/>
              <a:gd name="connsiteY23356" fmla="*/ 4959442 h 6857997"/>
              <a:gd name="connsiteX23357" fmla="*/ 6813642 w 8851901"/>
              <a:gd name="connsiteY23357" fmla="*/ 4958649 h 6857997"/>
              <a:gd name="connsiteX23358" fmla="*/ 6812848 w 8851901"/>
              <a:gd name="connsiteY23358" fmla="*/ 4957458 h 6857997"/>
              <a:gd name="connsiteX23359" fmla="*/ 6812451 w 8851901"/>
              <a:gd name="connsiteY23359" fmla="*/ 4956268 h 6857997"/>
              <a:gd name="connsiteX23360" fmla="*/ 6812451 w 8851901"/>
              <a:gd name="connsiteY23360" fmla="*/ 4954680 h 6857997"/>
              <a:gd name="connsiteX23361" fmla="*/ 6821975 w 8851901"/>
              <a:gd name="connsiteY23361" fmla="*/ 4952696 h 6857997"/>
              <a:gd name="connsiteX23362" fmla="*/ 6816023 w 8851901"/>
              <a:gd name="connsiteY23362" fmla="*/ 4947537 h 6857997"/>
              <a:gd name="connsiteX23363" fmla="*/ 6817213 w 8851901"/>
              <a:gd name="connsiteY23363" fmla="*/ 4945553 h 6857997"/>
              <a:gd name="connsiteX23364" fmla="*/ 6818007 w 8851901"/>
              <a:gd name="connsiteY23364" fmla="*/ 4943965 h 6857997"/>
              <a:gd name="connsiteX23365" fmla="*/ 6819197 w 8851901"/>
              <a:gd name="connsiteY23365" fmla="*/ 4942378 h 6857997"/>
              <a:gd name="connsiteX23366" fmla="*/ 6820785 w 8851901"/>
              <a:gd name="connsiteY23366" fmla="*/ 4941584 h 6857997"/>
              <a:gd name="connsiteX23367" fmla="*/ 6821975 w 8851901"/>
              <a:gd name="connsiteY23367" fmla="*/ 4941187 h 6857997"/>
              <a:gd name="connsiteX23368" fmla="*/ 6823563 w 8851901"/>
              <a:gd name="connsiteY23368" fmla="*/ 4941187 h 6857997"/>
              <a:gd name="connsiteX23369" fmla="*/ 6827134 w 8851901"/>
              <a:gd name="connsiteY23369" fmla="*/ 4941584 h 6857997"/>
              <a:gd name="connsiteX23370" fmla="*/ 6830706 w 8851901"/>
              <a:gd name="connsiteY23370" fmla="*/ 4942378 h 6857997"/>
              <a:gd name="connsiteX23371" fmla="*/ 6834674 w 8851901"/>
              <a:gd name="connsiteY23371" fmla="*/ 4945156 h 6857997"/>
              <a:gd name="connsiteX23372" fmla="*/ 6839040 w 8851901"/>
              <a:gd name="connsiteY23372" fmla="*/ 4947934 h 6857997"/>
              <a:gd name="connsiteX23373" fmla="*/ 6843008 w 8851901"/>
              <a:gd name="connsiteY23373" fmla="*/ 4951902 h 6857997"/>
              <a:gd name="connsiteX23374" fmla="*/ 6846580 w 8851901"/>
              <a:gd name="connsiteY23374" fmla="*/ 4950712 h 6857997"/>
              <a:gd name="connsiteX23375" fmla="*/ 6850945 w 8851901"/>
              <a:gd name="connsiteY23375" fmla="*/ 4949521 h 6857997"/>
              <a:gd name="connsiteX23376" fmla="*/ 6855707 w 8851901"/>
              <a:gd name="connsiteY23376" fmla="*/ 4946743 h 6857997"/>
              <a:gd name="connsiteX23377" fmla="*/ 6862453 w 8851901"/>
              <a:gd name="connsiteY23377" fmla="*/ 4943568 h 6857997"/>
              <a:gd name="connsiteX23378" fmla="*/ 6858088 w 8851901"/>
              <a:gd name="connsiteY23378" fmla="*/ 4941981 h 6857997"/>
              <a:gd name="connsiteX23379" fmla="*/ 6853723 w 8851901"/>
              <a:gd name="connsiteY23379" fmla="*/ 4941187 h 6857997"/>
              <a:gd name="connsiteX23380" fmla="*/ 6849358 w 8851901"/>
              <a:gd name="connsiteY23380" fmla="*/ 4940790 h 6857997"/>
              <a:gd name="connsiteX23381" fmla="*/ 6844992 w 8851901"/>
              <a:gd name="connsiteY23381" fmla="*/ 4939203 h 6857997"/>
              <a:gd name="connsiteX23382" fmla="*/ 6843405 w 8851901"/>
              <a:gd name="connsiteY23382" fmla="*/ 4938806 h 6857997"/>
              <a:gd name="connsiteX23383" fmla="*/ 6841421 w 8851901"/>
              <a:gd name="connsiteY23383" fmla="*/ 4937616 h 6857997"/>
              <a:gd name="connsiteX23384" fmla="*/ 6840627 w 8851901"/>
              <a:gd name="connsiteY23384" fmla="*/ 4936028 h 6857997"/>
              <a:gd name="connsiteX23385" fmla="*/ 6839436 w 8851901"/>
              <a:gd name="connsiteY23385" fmla="*/ 4935234 h 6857997"/>
              <a:gd name="connsiteX23386" fmla="*/ 6839436 w 8851901"/>
              <a:gd name="connsiteY23386" fmla="*/ 4933250 h 6857997"/>
              <a:gd name="connsiteX23387" fmla="*/ 6839436 w 8851901"/>
              <a:gd name="connsiteY23387" fmla="*/ 4931266 h 6857997"/>
              <a:gd name="connsiteX23388" fmla="*/ 6840627 w 8851901"/>
              <a:gd name="connsiteY23388" fmla="*/ 4928885 h 6857997"/>
              <a:gd name="connsiteX23389" fmla="*/ 6842214 w 8851901"/>
              <a:gd name="connsiteY23389" fmla="*/ 4926504 h 6857997"/>
              <a:gd name="connsiteX23390" fmla="*/ 6846580 w 8851901"/>
              <a:gd name="connsiteY23390" fmla="*/ 4926901 h 6857997"/>
              <a:gd name="connsiteX23391" fmla="*/ 6850945 w 8851901"/>
              <a:gd name="connsiteY23391" fmla="*/ 4928091 h 6857997"/>
              <a:gd name="connsiteX23392" fmla="*/ 6855310 w 8851901"/>
              <a:gd name="connsiteY23392" fmla="*/ 4928091 h 6857997"/>
              <a:gd name="connsiteX23393" fmla="*/ 6859279 w 8851901"/>
              <a:gd name="connsiteY23393" fmla="*/ 4928091 h 6857997"/>
              <a:gd name="connsiteX23394" fmla="*/ 6868009 w 8851901"/>
              <a:gd name="connsiteY23394" fmla="*/ 4926901 h 6857997"/>
              <a:gd name="connsiteX23395" fmla="*/ 6876740 w 8851901"/>
              <a:gd name="connsiteY23395" fmla="*/ 4924916 h 6857997"/>
              <a:gd name="connsiteX23396" fmla="*/ 6885073 w 8851901"/>
              <a:gd name="connsiteY23396" fmla="*/ 4922535 h 6857997"/>
              <a:gd name="connsiteX23397" fmla="*/ 6892613 w 8851901"/>
              <a:gd name="connsiteY23397" fmla="*/ 4919757 h 6857997"/>
              <a:gd name="connsiteX23398" fmla="*/ 6907297 w 8851901"/>
              <a:gd name="connsiteY23398" fmla="*/ 4914201 h 6857997"/>
              <a:gd name="connsiteX23399" fmla="*/ 6914043 w 8851901"/>
              <a:gd name="connsiteY23399" fmla="*/ 4912217 h 6857997"/>
              <a:gd name="connsiteX23400" fmla="*/ 6920393 w 8851901"/>
              <a:gd name="connsiteY23400" fmla="*/ 4911027 h 6857997"/>
              <a:gd name="connsiteX23401" fmla="*/ 6925948 w 8851901"/>
              <a:gd name="connsiteY23401" fmla="*/ 4910233 h 6857997"/>
              <a:gd name="connsiteX23402" fmla="*/ 6928726 w 8851901"/>
              <a:gd name="connsiteY23402" fmla="*/ 4910233 h 6857997"/>
              <a:gd name="connsiteX23403" fmla="*/ 6930710 w 8851901"/>
              <a:gd name="connsiteY23403" fmla="*/ 4911027 h 6857997"/>
              <a:gd name="connsiteX23404" fmla="*/ 6933092 w 8851901"/>
              <a:gd name="connsiteY23404" fmla="*/ 4911820 h 6857997"/>
              <a:gd name="connsiteX23405" fmla="*/ 6935076 w 8851901"/>
              <a:gd name="connsiteY23405" fmla="*/ 4913408 h 6857997"/>
              <a:gd name="connsiteX23406" fmla="*/ 6937060 w 8851901"/>
              <a:gd name="connsiteY23406" fmla="*/ 4915392 h 6857997"/>
              <a:gd name="connsiteX23407" fmla="*/ 6938647 w 8851901"/>
              <a:gd name="connsiteY23407" fmla="*/ 4917376 h 6857997"/>
              <a:gd name="connsiteX23408" fmla="*/ 6939838 w 8851901"/>
              <a:gd name="connsiteY23408" fmla="*/ 4920154 h 6857997"/>
              <a:gd name="connsiteX23409" fmla="*/ 6941028 w 8851901"/>
              <a:gd name="connsiteY23409" fmla="*/ 4923726 h 6857997"/>
              <a:gd name="connsiteX23410" fmla="*/ 6941822 w 8851901"/>
              <a:gd name="connsiteY23410" fmla="*/ 4927297 h 6857997"/>
              <a:gd name="connsiteX23411" fmla="*/ 6942616 w 8851901"/>
              <a:gd name="connsiteY23411" fmla="*/ 4931663 h 6857997"/>
              <a:gd name="connsiteX23412" fmla="*/ 6946187 w 8851901"/>
              <a:gd name="connsiteY23412" fmla="*/ 4930869 h 6857997"/>
              <a:gd name="connsiteX23413" fmla="*/ 6950156 w 8851901"/>
              <a:gd name="connsiteY23413" fmla="*/ 4929679 h 6857997"/>
              <a:gd name="connsiteX23414" fmla="*/ 6953727 w 8851901"/>
              <a:gd name="connsiteY23414" fmla="*/ 4928091 h 6857997"/>
              <a:gd name="connsiteX23415" fmla="*/ 6956505 w 8851901"/>
              <a:gd name="connsiteY23415" fmla="*/ 4926107 h 6857997"/>
              <a:gd name="connsiteX23416" fmla="*/ 6959283 w 8851901"/>
              <a:gd name="connsiteY23416" fmla="*/ 4923726 h 6857997"/>
              <a:gd name="connsiteX23417" fmla="*/ 6962458 w 8851901"/>
              <a:gd name="connsiteY23417" fmla="*/ 4920551 h 6857997"/>
              <a:gd name="connsiteX23418" fmla="*/ 6967220 w 8851901"/>
              <a:gd name="connsiteY23418" fmla="*/ 4914598 h 6857997"/>
              <a:gd name="connsiteX23419" fmla="*/ 6972776 w 8851901"/>
              <a:gd name="connsiteY23419" fmla="*/ 4908249 h 6857997"/>
              <a:gd name="connsiteX23420" fmla="*/ 6977538 w 8851901"/>
              <a:gd name="connsiteY23420" fmla="*/ 4902693 h 6857997"/>
              <a:gd name="connsiteX23421" fmla="*/ 6980316 w 8851901"/>
              <a:gd name="connsiteY23421" fmla="*/ 4899518 h 6857997"/>
              <a:gd name="connsiteX23422" fmla="*/ 6983491 w 8851901"/>
              <a:gd name="connsiteY23422" fmla="*/ 4897137 h 6857997"/>
              <a:gd name="connsiteX23423" fmla="*/ 6986665 w 8851901"/>
              <a:gd name="connsiteY23423" fmla="*/ 4895153 h 6857997"/>
              <a:gd name="connsiteX23424" fmla="*/ 6990237 w 8851901"/>
              <a:gd name="connsiteY23424" fmla="*/ 4893962 h 6857997"/>
              <a:gd name="connsiteX23425" fmla="*/ 6989840 w 8851901"/>
              <a:gd name="connsiteY23425" fmla="*/ 4899121 h 6857997"/>
              <a:gd name="connsiteX23426" fmla="*/ 6989046 w 8851901"/>
              <a:gd name="connsiteY23426" fmla="*/ 4904677 h 6857997"/>
              <a:gd name="connsiteX23427" fmla="*/ 6989046 w 8851901"/>
              <a:gd name="connsiteY23427" fmla="*/ 4907058 h 6857997"/>
              <a:gd name="connsiteX23428" fmla="*/ 6989840 w 8851901"/>
              <a:gd name="connsiteY23428" fmla="*/ 4909439 h 6857997"/>
              <a:gd name="connsiteX23429" fmla="*/ 6991031 w 8851901"/>
              <a:gd name="connsiteY23429" fmla="*/ 4911027 h 6857997"/>
              <a:gd name="connsiteX23430" fmla="*/ 6993015 w 8851901"/>
              <a:gd name="connsiteY23430" fmla="*/ 4912217 h 6857997"/>
              <a:gd name="connsiteX23431" fmla="*/ 6995396 w 8851901"/>
              <a:gd name="connsiteY23431" fmla="*/ 4908249 h 6857997"/>
              <a:gd name="connsiteX23432" fmla="*/ 6997777 w 8851901"/>
              <a:gd name="connsiteY23432" fmla="*/ 4905471 h 6857997"/>
              <a:gd name="connsiteX23433" fmla="*/ 7000555 w 8851901"/>
              <a:gd name="connsiteY23433" fmla="*/ 4903486 h 6857997"/>
              <a:gd name="connsiteX23434" fmla="*/ 7002936 w 8851901"/>
              <a:gd name="connsiteY23434" fmla="*/ 4902693 h 6857997"/>
              <a:gd name="connsiteX23435" fmla="*/ 7005714 w 8851901"/>
              <a:gd name="connsiteY23435" fmla="*/ 4902296 h 6857997"/>
              <a:gd name="connsiteX23436" fmla="*/ 7008492 w 8851901"/>
              <a:gd name="connsiteY23436" fmla="*/ 4902693 h 6857997"/>
              <a:gd name="connsiteX23437" fmla="*/ 7014048 w 8851901"/>
              <a:gd name="connsiteY23437" fmla="*/ 4903486 h 6857997"/>
              <a:gd name="connsiteX23438" fmla="*/ 7020397 w 8851901"/>
              <a:gd name="connsiteY23438" fmla="*/ 4904677 h 6857997"/>
              <a:gd name="connsiteX23439" fmla="*/ 7023175 w 8851901"/>
              <a:gd name="connsiteY23439" fmla="*/ 4904677 h 6857997"/>
              <a:gd name="connsiteX23440" fmla="*/ 7026350 w 8851901"/>
              <a:gd name="connsiteY23440" fmla="*/ 4904677 h 6857997"/>
              <a:gd name="connsiteX23441" fmla="*/ 7029128 w 8851901"/>
              <a:gd name="connsiteY23441" fmla="*/ 4903883 h 6857997"/>
              <a:gd name="connsiteX23442" fmla="*/ 7031509 w 8851901"/>
              <a:gd name="connsiteY23442" fmla="*/ 4902693 h 6857997"/>
              <a:gd name="connsiteX23443" fmla="*/ 7034683 w 8851901"/>
              <a:gd name="connsiteY23443" fmla="*/ 4900312 h 6857997"/>
              <a:gd name="connsiteX23444" fmla="*/ 7037461 w 8851901"/>
              <a:gd name="connsiteY23444" fmla="*/ 4896740 h 6857997"/>
              <a:gd name="connsiteX23445" fmla="*/ 7036271 w 8851901"/>
              <a:gd name="connsiteY23445" fmla="*/ 4893168 h 6857997"/>
              <a:gd name="connsiteX23446" fmla="*/ 7035080 w 8851901"/>
              <a:gd name="connsiteY23446" fmla="*/ 4889993 h 6857997"/>
              <a:gd name="connsiteX23447" fmla="*/ 7033493 w 8851901"/>
              <a:gd name="connsiteY23447" fmla="*/ 4886819 h 6857997"/>
              <a:gd name="connsiteX23448" fmla="*/ 7031906 w 8851901"/>
              <a:gd name="connsiteY23448" fmla="*/ 4884041 h 6857997"/>
              <a:gd name="connsiteX23449" fmla="*/ 7027540 w 8851901"/>
              <a:gd name="connsiteY23449" fmla="*/ 4878088 h 6857997"/>
              <a:gd name="connsiteX23450" fmla="*/ 7023175 w 8851901"/>
              <a:gd name="connsiteY23450" fmla="*/ 4873326 h 6857997"/>
              <a:gd name="connsiteX23451" fmla="*/ 7018413 w 8851901"/>
              <a:gd name="connsiteY23451" fmla="*/ 4868167 h 6857997"/>
              <a:gd name="connsiteX23452" fmla="*/ 7014048 w 8851901"/>
              <a:gd name="connsiteY23452" fmla="*/ 4862611 h 6857997"/>
              <a:gd name="connsiteX23453" fmla="*/ 7012460 w 8851901"/>
              <a:gd name="connsiteY23453" fmla="*/ 4859833 h 6857997"/>
              <a:gd name="connsiteX23454" fmla="*/ 7010476 w 8851901"/>
              <a:gd name="connsiteY23454" fmla="*/ 4856658 h 6857997"/>
              <a:gd name="connsiteX23455" fmla="*/ 7009682 w 8851901"/>
              <a:gd name="connsiteY23455" fmla="*/ 4853483 h 6857997"/>
              <a:gd name="connsiteX23456" fmla="*/ 7008492 w 8851901"/>
              <a:gd name="connsiteY23456" fmla="*/ 4849912 h 6857997"/>
              <a:gd name="connsiteX23457" fmla="*/ 7013254 w 8851901"/>
              <a:gd name="connsiteY23457" fmla="*/ 4852293 h 6857997"/>
              <a:gd name="connsiteX23458" fmla="*/ 7017619 w 8851901"/>
              <a:gd name="connsiteY23458" fmla="*/ 4854674 h 6857997"/>
              <a:gd name="connsiteX23459" fmla="*/ 7022381 w 8851901"/>
              <a:gd name="connsiteY23459" fmla="*/ 4856261 h 6857997"/>
              <a:gd name="connsiteX23460" fmla="*/ 7027540 w 8851901"/>
              <a:gd name="connsiteY23460" fmla="*/ 4857452 h 6857997"/>
              <a:gd name="connsiteX23461" fmla="*/ 7032699 w 8851901"/>
              <a:gd name="connsiteY23461" fmla="*/ 4857849 h 6857997"/>
              <a:gd name="connsiteX23462" fmla="*/ 7037858 w 8851901"/>
              <a:gd name="connsiteY23462" fmla="*/ 4857452 h 6857997"/>
              <a:gd name="connsiteX23463" fmla="*/ 7042620 w 8851901"/>
              <a:gd name="connsiteY23463" fmla="*/ 4856658 h 6857997"/>
              <a:gd name="connsiteX23464" fmla="*/ 7047779 w 8851901"/>
              <a:gd name="connsiteY23464" fmla="*/ 4855467 h 6857997"/>
              <a:gd name="connsiteX23465" fmla="*/ 7052145 w 8851901"/>
              <a:gd name="connsiteY23465" fmla="*/ 4853483 h 6857997"/>
              <a:gd name="connsiteX23466" fmla="*/ 7055319 w 8851901"/>
              <a:gd name="connsiteY23466" fmla="*/ 4851102 h 6857997"/>
              <a:gd name="connsiteX23467" fmla="*/ 7058494 w 8851901"/>
              <a:gd name="connsiteY23467" fmla="*/ 4847927 h 6857997"/>
              <a:gd name="connsiteX23468" fmla="*/ 7060875 w 8851901"/>
              <a:gd name="connsiteY23468" fmla="*/ 4844752 h 6857997"/>
              <a:gd name="connsiteX23469" fmla="*/ 7062463 w 8851901"/>
              <a:gd name="connsiteY23469" fmla="*/ 4840387 h 6857997"/>
              <a:gd name="connsiteX23470" fmla="*/ 7062859 w 8851901"/>
              <a:gd name="connsiteY23470" fmla="*/ 4835228 h 6857997"/>
              <a:gd name="connsiteX23471" fmla="*/ 7061669 w 8851901"/>
              <a:gd name="connsiteY23471" fmla="*/ 4830069 h 6857997"/>
              <a:gd name="connsiteX23472" fmla="*/ 7059685 w 8851901"/>
              <a:gd name="connsiteY23472" fmla="*/ 4824116 h 6857997"/>
              <a:gd name="connsiteX23473" fmla="*/ 7071987 w 8851901"/>
              <a:gd name="connsiteY23473" fmla="*/ 4818163 h 6857997"/>
              <a:gd name="connsiteX23474" fmla="*/ 7084289 w 8851901"/>
              <a:gd name="connsiteY23474" fmla="*/ 4811814 h 6857997"/>
              <a:gd name="connsiteX23475" fmla="*/ 7108496 w 8851901"/>
              <a:gd name="connsiteY23475" fmla="*/ 4799115 h 6857997"/>
              <a:gd name="connsiteX23476" fmla="*/ 7114846 w 8851901"/>
              <a:gd name="connsiteY23476" fmla="*/ 4791178 h 6857997"/>
              <a:gd name="connsiteX23477" fmla="*/ 7122386 w 8851901"/>
              <a:gd name="connsiteY23477" fmla="*/ 4781653 h 6857997"/>
              <a:gd name="connsiteX23478" fmla="*/ 7130323 w 8851901"/>
              <a:gd name="connsiteY23478" fmla="*/ 4772526 h 6857997"/>
              <a:gd name="connsiteX23479" fmla="*/ 7139847 w 8851901"/>
              <a:gd name="connsiteY23479" fmla="*/ 4762604 h 6857997"/>
              <a:gd name="connsiteX23480" fmla="*/ 7144212 w 8851901"/>
              <a:gd name="connsiteY23480" fmla="*/ 4758239 h 6857997"/>
              <a:gd name="connsiteX23481" fmla="*/ 7148974 w 8851901"/>
              <a:gd name="connsiteY23481" fmla="*/ 4755064 h 6857997"/>
              <a:gd name="connsiteX23482" fmla="*/ 7153737 w 8851901"/>
              <a:gd name="connsiteY23482" fmla="*/ 4751889 h 6857997"/>
              <a:gd name="connsiteX23483" fmla="*/ 7159292 w 8851901"/>
              <a:gd name="connsiteY23483" fmla="*/ 4749508 h 6857997"/>
              <a:gd name="connsiteX23484" fmla="*/ 7164451 w 8851901"/>
              <a:gd name="connsiteY23484" fmla="*/ 4747127 h 6857997"/>
              <a:gd name="connsiteX23485" fmla="*/ 7170404 w 8851901"/>
              <a:gd name="connsiteY23485" fmla="*/ 4745540 h 6857997"/>
              <a:gd name="connsiteX23486" fmla="*/ 7181516 w 8851901"/>
              <a:gd name="connsiteY23486" fmla="*/ 4742365 h 6857997"/>
              <a:gd name="connsiteX23487" fmla="*/ 7204929 w 8851901"/>
              <a:gd name="connsiteY23487" fmla="*/ 4738000 h 6857997"/>
              <a:gd name="connsiteX23488" fmla="*/ 7215644 w 8851901"/>
              <a:gd name="connsiteY23488" fmla="*/ 4734825 h 6857997"/>
              <a:gd name="connsiteX23489" fmla="*/ 7220803 w 8851901"/>
              <a:gd name="connsiteY23489" fmla="*/ 4732841 h 6857997"/>
              <a:gd name="connsiteX23490" fmla="*/ 7225565 w 8851901"/>
              <a:gd name="connsiteY23490" fmla="*/ 4731253 h 6857997"/>
              <a:gd name="connsiteX23491" fmla="*/ 7227549 w 8851901"/>
              <a:gd name="connsiteY23491" fmla="*/ 4729666 h 6857997"/>
              <a:gd name="connsiteX23492" fmla="*/ 7228343 w 8851901"/>
              <a:gd name="connsiteY23492" fmla="*/ 4727681 h 6857997"/>
              <a:gd name="connsiteX23493" fmla="*/ 7228343 w 8851901"/>
              <a:gd name="connsiteY23493" fmla="*/ 4725300 h 6857997"/>
              <a:gd name="connsiteX23494" fmla="*/ 7228740 w 8851901"/>
              <a:gd name="connsiteY23494" fmla="*/ 4718951 h 6857997"/>
              <a:gd name="connsiteX23495" fmla="*/ 7229534 w 8851901"/>
              <a:gd name="connsiteY23495" fmla="*/ 4715379 h 6857997"/>
              <a:gd name="connsiteX23496" fmla="*/ 7230327 w 8851901"/>
              <a:gd name="connsiteY23496" fmla="*/ 4712204 h 6857997"/>
              <a:gd name="connsiteX23497" fmla="*/ 7232312 w 8851901"/>
              <a:gd name="connsiteY23497" fmla="*/ 4709030 h 6857997"/>
              <a:gd name="connsiteX23498" fmla="*/ 7233502 w 8851901"/>
              <a:gd name="connsiteY23498" fmla="*/ 4708236 h 6857997"/>
              <a:gd name="connsiteX23499" fmla="*/ 7234693 w 8851901"/>
              <a:gd name="connsiteY23499" fmla="*/ 4707045 h 6857997"/>
              <a:gd name="connsiteX23500" fmla="*/ 7243026 w 8851901"/>
              <a:gd name="connsiteY23500" fmla="*/ 4704267 h 6857997"/>
              <a:gd name="connsiteX23501" fmla="*/ 7252154 w 8851901"/>
              <a:gd name="connsiteY23501" fmla="*/ 4701886 h 6857997"/>
              <a:gd name="connsiteX23502" fmla="*/ 7262075 w 8851901"/>
              <a:gd name="connsiteY23502" fmla="*/ 4699902 h 6857997"/>
              <a:gd name="connsiteX23503" fmla="*/ 7272393 w 8851901"/>
              <a:gd name="connsiteY23503" fmla="*/ 4697918 h 6857997"/>
              <a:gd name="connsiteX23504" fmla="*/ 7325967 w 8851901"/>
              <a:gd name="connsiteY23504" fmla="*/ 4661011 h 6857997"/>
              <a:gd name="connsiteX23505" fmla="*/ 7353349 w 8851901"/>
              <a:gd name="connsiteY23505" fmla="*/ 4642755 h 6857997"/>
              <a:gd name="connsiteX23506" fmla="*/ 7380334 w 8851901"/>
              <a:gd name="connsiteY23506" fmla="*/ 4624897 h 6857997"/>
              <a:gd name="connsiteX23507" fmla="*/ 7381128 w 8851901"/>
              <a:gd name="connsiteY23507" fmla="*/ 4628866 h 6857997"/>
              <a:gd name="connsiteX23508" fmla="*/ 7380334 w 8851901"/>
              <a:gd name="connsiteY23508" fmla="*/ 4631644 h 6857997"/>
              <a:gd name="connsiteX23509" fmla="*/ 7379937 w 8851901"/>
              <a:gd name="connsiteY23509" fmla="*/ 4634025 h 6857997"/>
              <a:gd name="connsiteX23510" fmla="*/ 7378350 w 8851901"/>
              <a:gd name="connsiteY23510" fmla="*/ 4636406 h 6857997"/>
              <a:gd name="connsiteX23511" fmla="*/ 7377159 w 8851901"/>
              <a:gd name="connsiteY23511" fmla="*/ 4637993 h 6857997"/>
              <a:gd name="connsiteX23512" fmla="*/ 7375175 w 8851901"/>
              <a:gd name="connsiteY23512" fmla="*/ 4638787 h 6857997"/>
              <a:gd name="connsiteX23513" fmla="*/ 7370413 w 8851901"/>
              <a:gd name="connsiteY23513" fmla="*/ 4640771 h 6857997"/>
              <a:gd name="connsiteX23514" fmla="*/ 7365254 w 8851901"/>
              <a:gd name="connsiteY23514" fmla="*/ 4642359 h 6857997"/>
              <a:gd name="connsiteX23515" fmla="*/ 7360889 w 8851901"/>
              <a:gd name="connsiteY23515" fmla="*/ 4643946 h 6857997"/>
              <a:gd name="connsiteX23516" fmla="*/ 7358905 w 8851901"/>
              <a:gd name="connsiteY23516" fmla="*/ 4645137 h 6857997"/>
              <a:gd name="connsiteX23517" fmla="*/ 7357714 w 8851901"/>
              <a:gd name="connsiteY23517" fmla="*/ 4646724 h 6857997"/>
              <a:gd name="connsiteX23518" fmla="*/ 7356524 w 8851901"/>
              <a:gd name="connsiteY23518" fmla="*/ 4649105 h 6857997"/>
              <a:gd name="connsiteX23519" fmla="*/ 7356127 w 8851901"/>
              <a:gd name="connsiteY23519" fmla="*/ 4651486 h 6857997"/>
              <a:gd name="connsiteX23520" fmla="*/ 7357714 w 8851901"/>
              <a:gd name="connsiteY23520" fmla="*/ 4654264 h 6857997"/>
              <a:gd name="connsiteX23521" fmla="*/ 7358508 w 8851901"/>
              <a:gd name="connsiteY23521" fmla="*/ 4655851 h 6857997"/>
              <a:gd name="connsiteX23522" fmla="*/ 7358905 w 8851901"/>
              <a:gd name="connsiteY23522" fmla="*/ 4657439 h 6857997"/>
              <a:gd name="connsiteX23523" fmla="*/ 7358905 w 8851901"/>
              <a:gd name="connsiteY23523" fmla="*/ 4659423 h 6857997"/>
              <a:gd name="connsiteX23524" fmla="*/ 7358508 w 8851901"/>
              <a:gd name="connsiteY23524" fmla="*/ 4662995 h 6857997"/>
              <a:gd name="connsiteX23525" fmla="*/ 7357714 w 8851901"/>
              <a:gd name="connsiteY23525" fmla="*/ 4665773 h 6857997"/>
              <a:gd name="connsiteX23526" fmla="*/ 7356920 w 8851901"/>
              <a:gd name="connsiteY23526" fmla="*/ 4668154 h 6857997"/>
              <a:gd name="connsiteX23527" fmla="*/ 7357714 w 8851901"/>
              <a:gd name="connsiteY23527" fmla="*/ 4669741 h 6857997"/>
              <a:gd name="connsiteX23528" fmla="*/ 7358111 w 8851901"/>
              <a:gd name="connsiteY23528" fmla="*/ 4670932 h 6857997"/>
              <a:gd name="connsiteX23529" fmla="*/ 7358905 w 8851901"/>
              <a:gd name="connsiteY23529" fmla="*/ 4672122 h 6857997"/>
              <a:gd name="connsiteX23530" fmla="*/ 7360889 w 8851901"/>
              <a:gd name="connsiteY23530" fmla="*/ 4673710 h 6857997"/>
              <a:gd name="connsiteX23531" fmla="*/ 7363270 w 8851901"/>
              <a:gd name="connsiteY23531" fmla="*/ 4674900 h 6857997"/>
              <a:gd name="connsiteX23532" fmla="*/ 7366445 w 8851901"/>
              <a:gd name="connsiteY23532" fmla="*/ 4676488 h 6857997"/>
              <a:gd name="connsiteX23533" fmla="*/ 7366841 w 8851901"/>
              <a:gd name="connsiteY23533" fmla="*/ 4674107 h 6857997"/>
              <a:gd name="connsiteX23534" fmla="*/ 7368429 w 8851901"/>
              <a:gd name="connsiteY23534" fmla="*/ 4672122 h 6857997"/>
              <a:gd name="connsiteX23535" fmla="*/ 7370413 w 8851901"/>
              <a:gd name="connsiteY23535" fmla="*/ 4670932 h 6857997"/>
              <a:gd name="connsiteX23536" fmla="*/ 7372000 w 8851901"/>
              <a:gd name="connsiteY23536" fmla="*/ 4670535 h 6857997"/>
              <a:gd name="connsiteX23537" fmla="*/ 7373985 w 8851901"/>
              <a:gd name="connsiteY23537" fmla="*/ 4669741 h 6857997"/>
              <a:gd name="connsiteX23538" fmla="*/ 7375969 w 8851901"/>
              <a:gd name="connsiteY23538" fmla="*/ 4668551 h 6857997"/>
              <a:gd name="connsiteX23539" fmla="*/ 7377953 w 8851901"/>
              <a:gd name="connsiteY23539" fmla="*/ 4667757 h 6857997"/>
              <a:gd name="connsiteX23540" fmla="*/ 7379144 w 8851901"/>
              <a:gd name="connsiteY23540" fmla="*/ 4665773 h 6857997"/>
              <a:gd name="connsiteX23541" fmla="*/ 7377953 w 8851901"/>
              <a:gd name="connsiteY23541" fmla="*/ 4662995 h 6857997"/>
              <a:gd name="connsiteX23542" fmla="*/ 7377159 w 8851901"/>
              <a:gd name="connsiteY23542" fmla="*/ 4660217 h 6857997"/>
              <a:gd name="connsiteX23543" fmla="*/ 7374778 w 8851901"/>
              <a:gd name="connsiteY23543" fmla="*/ 4655455 h 6857997"/>
              <a:gd name="connsiteX23544" fmla="*/ 7373985 w 8851901"/>
              <a:gd name="connsiteY23544" fmla="*/ 4652677 h 6857997"/>
              <a:gd name="connsiteX23545" fmla="*/ 7373588 w 8851901"/>
              <a:gd name="connsiteY23545" fmla="*/ 4649502 h 6857997"/>
              <a:gd name="connsiteX23546" fmla="*/ 7373588 w 8851901"/>
              <a:gd name="connsiteY23546" fmla="*/ 4646327 h 6857997"/>
              <a:gd name="connsiteX23547" fmla="*/ 7373985 w 8851901"/>
              <a:gd name="connsiteY23547" fmla="*/ 4641962 h 6857997"/>
              <a:gd name="connsiteX23548" fmla="*/ 7378350 w 8851901"/>
              <a:gd name="connsiteY23548" fmla="*/ 4640771 h 6857997"/>
              <a:gd name="connsiteX23549" fmla="*/ 7382318 w 8851901"/>
              <a:gd name="connsiteY23549" fmla="*/ 4640771 h 6857997"/>
              <a:gd name="connsiteX23550" fmla="*/ 7384699 w 8851901"/>
              <a:gd name="connsiteY23550" fmla="*/ 4641962 h 6857997"/>
              <a:gd name="connsiteX23551" fmla="*/ 7386684 w 8851901"/>
              <a:gd name="connsiteY23551" fmla="*/ 4642755 h 6857997"/>
              <a:gd name="connsiteX23552" fmla="*/ 7388668 w 8851901"/>
              <a:gd name="connsiteY23552" fmla="*/ 4644740 h 6857997"/>
              <a:gd name="connsiteX23553" fmla="*/ 7389858 w 8851901"/>
              <a:gd name="connsiteY23553" fmla="*/ 4646724 h 6857997"/>
              <a:gd name="connsiteX23554" fmla="*/ 7392239 w 8851901"/>
              <a:gd name="connsiteY23554" fmla="*/ 4650692 h 6857997"/>
              <a:gd name="connsiteX23555" fmla="*/ 7397002 w 8851901"/>
              <a:gd name="connsiteY23555" fmla="*/ 4644343 h 6857997"/>
              <a:gd name="connsiteX23556" fmla="*/ 7399383 w 8851901"/>
              <a:gd name="connsiteY23556" fmla="*/ 4640771 h 6857997"/>
              <a:gd name="connsiteX23557" fmla="*/ 7402557 w 8851901"/>
              <a:gd name="connsiteY23557" fmla="*/ 4637993 h 6857997"/>
              <a:gd name="connsiteX23558" fmla="*/ 7405335 w 8851901"/>
              <a:gd name="connsiteY23558" fmla="*/ 4635612 h 6857997"/>
              <a:gd name="connsiteX23559" fmla="*/ 7408907 w 8851901"/>
              <a:gd name="connsiteY23559" fmla="*/ 4633231 h 6857997"/>
              <a:gd name="connsiteX23560" fmla="*/ 7412479 w 8851901"/>
              <a:gd name="connsiteY23560" fmla="*/ 4631247 h 6857997"/>
              <a:gd name="connsiteX23561" fmla="*/ 7416447 w 8851901"/>
              <a:gd name="connsiteY23561" fmla="*/ 4629659 h 6857997"/>
              <a:gd name="connsiteX23562" fmla="*/ 7413272 w 8851901"/>
              <a:gd name="connsiteY23562" fmla="*/ 4625294 h 6857997"/>
              <a:gd name="connsiteX23563" fmla="*/ 7409701 w 8851901"/>
              <a:gd name="connsiteY23563" fmla="*/ 4621325 h 6857997"/>
              <a:gd name="connsiteX23564" fmla="*/ 7400573 w 8851901"/>
              <a:gd name="connsiteY23564" fmla="*/ 4621325 h 6857997"/>
              <a:gd name="connsiteX23565" fmla="*/ 7392636 w 8851901"/>
              <a:gd name="connsiteY23565" fmla="*/ 4620532 h 6857997"/>
              <a:gd name="connsiteX23566" fmla="*/ 7385890 w 8851901"/>
              <a:gd name="connsiteY23566" fmla="*/ 4618944 h 6857997"/>
              <a:gd name="connsiteX23567" fmla="*/ 7379540 w 8851901"/>
              <a:gd name="connsiteY23567" fmla="*/ 4616563 h 6857997"/>
              <a:gd name="connsiteX23568" fmla="*/ 7373985 w 8851901"/>
              <a:gd name="connsiteY23568" fmla="*/ 4614182 h 6857997"/>
              <a:gd name="connsiteX23569" fmla="*/ 7368826 w 8851901"/>
              <a:gd name="connsiteY23569" fmla="*/ 4611007 h 6857997"/>
              <a:gd name="connsiteX23570" fmla="*/ 7363270 w 8851901"/>
              <a:gd name="connsiteY23570" fmla="*/ 4608229 h 6857997"/>
              <a:gd name="connsiteX23571" fmla="*/ 7357714 w 8851901"/>
              <a:gd name="connsiteY23571" fmla="*/ 4605451 h 6857997"/>
              <a:gd name="connsiteX23572" fmla="*/ 7360095 w 8851901"/>
              <a:gd name="connsiteY23572" fmla="*/ 4604658 h 6857997"/>
              <a:gd name="connsiteX23573" fmla="*/ 7362476 w 8851901"/>
              <a:gd name="connsiteY23573" fmla="*/ 4604261 h 6857997"/>
              <a:gd name="connsiteX23574" fmla="*/ 7364064 w 8851901"/>
              <a:gd name="connsiteY23574" fmla="*/ 4603467 h 6857997"/>
              <a:gd name="connsiteX23575" fmla="*/ 7365254 w 8851901"/>
              <a:gd name="connsiteY23575" fmla="*/ 4601880 h 6857997"/>
              <a:gd name="connsiteX23576" fmla="*/ 7368429 w 8851901"/>
              <a:gd name="connsiteY23576" fmla="*/ 4599102 h 6857997"/>
              <a:gd name="connsiteX23577" fmla="*/ 7370810 w 8851901"/>
              <a:gd name="connsiteY23577" fmla="*/ 4595927 h 6857997"/>
              <a:gd name="connsiteX23578" fmla="*/ 7373588 w 8851901"/>
              <a:gd name="connsiteY23578" fmla="*/ 4593149 h 6857997"/>
              <a:gd name="connsiteX23579" fmla="*/ 7375175 w 8851901"/>
              <a:gd name="connsiteY23579" fmla="*/ 4591562 h 6857997"/>
              <a:gd name="connsiteX23580" fmla="*/ 7376763 w 8851901"/>
              <a:gd name="connsiteY23580" fmla="*/ 4590768 h 6857997"/>
              <a:gd name="connsiteX23581" fmla="*/ 7379144 w 8851901"/>
              <a:gd name="connsiteY23581" fmla="*/ 4589577 h 6857997"/>
              <a:gd name="connsiteX23582" fmla="*/ 7381128 w 8851901"/>
              <a:gd name="connsiteY23582" fmla="*/ 4589577 h 6857997"/>
              <a:gd name="connsiteX23583" fmla="*/ 7383906 w 8851901"/>
              <a:gd name="connsiteY23583" fmla="*/ 4589577 h 6857997"/>
              <a:gd name="connsiteX23584" fmla="*/ 7386684 w 8851901"/>
              <a:gd name="connsiteY23584" fmla="*/ 4590371 h 6857997"/>
              <a:gd name="connsiteX23585" fmla="*/ 7387477 w 8851901"/>
              <a:gd name="connsiteY23585" fmla="*/ 4594736 h 6857997"/>
              <a:gd name="connsiteX23586" fmla="*/ 7386684 w 8851901"/>
              <a:gd name="connsiteY23586" fmla="*/ 4599102 h 6857997"/>
              <a:gd name="connsiteX23587" fmla="*/ 7386287 w 8851901"/>
              <a:gd name="connsiteY23587" fmla="*/ 4603864 h 6857997"/>
              <a:gd name="connsiteX23588" fmla="*/ 7386287 w 8851901"/>
              <a:gd name="connsiteY23588" fmla="*/ 4607833 h 6857997"/>
              <a:gd name="connsiteX23589" fmla="*/ 7386684 w 8851901"/>
              <a:gd name="connsiteY23589" fmla="*/ 4609817 h 6857997"/>
              <a:gd name="connsiteX23590" fmla="*/ 7387477 w 8851901"/>
              <a:gd name="connsiteY23590" fmla="*/ 4611801 h 6857997"/>
              <a:gd name="connsiteX23591" fmla="*/ 7388271 w 8851901"/>
              <a:gd name="connsiteY23591" fmla="*/ 4612992 h 6857997"/>
              <a:gd name="connsiteX23592" fmla="*/ 7389065 w 8851901"/>
              <a:gd name="connsiteY23592" fmla="*/ 4614182 h 6857997"/>
              <a:gd name="connsiteX23593" fmla="*/ 7390652 w 8851901"/>
              <a:gd name="connsiteY23593" fmla="*/ 4614579 h 6857997"/>
              <a:gd name="connsiteX23594" fmla="*/ 7392636 w 8851901"/>
              <a:gd name="connsiteY23594" fmla="*/ 4614976 h 6857997"/>
              <a:gd name="connsiteX23595" fmla="*/ 7395017 w 8851901"/>
              <a:gd name="connsiteY23595" fmla="*/ 4614976 h 6857997"/>
              <a:gd name="connsiteX23596" fmla="*/ 7398192 w 8851901"/>
              <a:gd name="connsiteY23596" fmla="*/ 4614579 h 6857997"/>
              <a:gd name="connsiteX23597" fmla="*/ 7399780 w 8851901"/>
              <a:gd name="connsiteY23597" fmla="*/ 4611801 h 6857997"/>
              <a:gd name="connsiteX23598" fmla="*/ 7401367 w 8851901"/>
              <a:gd name="connsiteY23598" fmla="*/ 4609817 h 6857997"/>
              <a:gd name="connsiteX23599" fmla="*/ 7405335 w 8851901"/>
              <a:gd name="connsiteY23599" fmla="*/ 4605451 h 6857997"/>
              <a:gd name="connsiteX23600" fmla="*/ 7410097 w 8851901"/>
              <a:gd name="connsiteY23600" fmla="*/ 4601880 h 6857997"/>
              <a:gd name="connsiteX23601" fmla="*/ 7415653 w 8851901"/>
              <a:gd name="connsiteY23601" fmla="*/ 4599102 h 6857997"/>
              <a:gd name="connsiteX23602" fmla="*/ 7420812 w 8851901"/>
              <a:gd name="connsiteY23602" fmla="*/ 4596721 h 6857997"/>
              <a:gd name="connsiteX23603" fmla="*/ 7426765 w 8851901"/>
              <a:gd name="connsiteY23603" fmla="*/ 4594736 h 6857997"/>
              <a:gd name="connsiteX23604" fmla="*/ 7438273 w 8851901"/>
              <a:gd name="connsiteY23604" fmla="*/ 4590371 h 6857997"/>
              <a:gd name="connsiteX23605" fmla="*/ 7444226 w 8851901"/>
              <a:gd name="connsiteY23605" fmla="*/ 4587990 h 6857997"/>
              <a:gd name="connsiteX23606" fmla="*/ 7450179 w 8851901"/>
              <a:gd name="connsiteY23606" fmla="*/ 4585212 h 6857997"/>
              <a:gd name="connsiteX23607" fmla="*/ 7454941 w 8851901"/>
              <a:gd name="connsiteY23607" fmla="*/ 4582434 h 6857997"/>
              <a:gd name="connsiteX23608" fmla="*/ 7459306 w 8851901"/>
              <a:gd name="connsiteY23608" fmla="*/ 4578466 h 6857997"/>
              <a:gd name="connsiteX23609" fmla="*/ 7463274 w 8851901"/>
              <a:gd name="connsiteY23609" fmla="*/ 4574100 h 6857997"/>
              <a:gd name="connsiteX23610" fmla="*/ 7464862 w 8851901"/>
              <a:gd name="connsiteY23610" fmla="*/ 4571719 h 6857997"/>
              <a:gd name="connsiteX23611" fmla="*/ 7466052 w 8851901"/>
              <a:gd name="connsiteY23611" fmla="*/ 4568941 h 6857997"/>
              <a:gd name="connsiteX23612" fmla="*/ 7467640 w 8851901"/>
              <a:gd name="connsiteY23612" fmla="*/ 4565766 h 6857997"/>
              <a:gd name="connsiteX23613" fmla="*/ 7468830 w 8851901"/>
              <a:gd name="connsiteY23613" fmla="*/ 4562592 h 6857997"/>
              <a:gd name="connsiteX23614" fmla="*/ 7469227 w 8851901"/>
              <a:gd name="connsiteY23614" fmla="*/ 4559020 h 6857997"/>
              <a:gd name="connsiteX23615" fmla="*/ 7469624 w 8851901"/>
              <a:gd name="connsiteY23615" fmla="*/ 4555051 h 6857997"/>
              <a:gd name="connsiteX23616" fmla="*/ 7475577 w 8851901"/>
              <a:gd name="connsiteY23616" fmla="*/ 4557432 h 6857997"/>
              <a:gd name="connsiteX23617" fmla="*/ 7480339 w 8851901"/>
              <a:gd name="connsiteY23617" fmla="*/ 4559020 h 6857997"/>
              <a:gd name="connsiteX23618" fmla="*/ 7483910 w 8851901"/>
              <a:gd name="connsiteY23618" fmla="*/ 4559417 h 6857997"/>
              <a:gd name="connsiteX23619" fmla="*/ 7484704 w 8851901"/>
              <a:gd name="connsiteY23619" fmla="*/ 4559020 h 6857997"/>
              <a:gd name="connsiteX23620" fmla="*/ 7485895 w 8851901"/>
              <a:gd name="connsiteY23620" fmla="*/ 4558623 h 6857997"/>
              <a:gd name="connsiteX23621" fmla="*/ 7486291 w 8851901"/>
              <a:gd name="connsiteY23621" fmla="*/ 4558226 h 6857997"/>
              <a:gd name="connsiteX23622" fmla="*/ 7486291 w 8851901"/>
              <a:gd name="connsiteY23622" fmla="*/ 4556639 h 6857997"/>
              <a:gd name="connsiteX23623" fmla="*/ 7485895 w 8851901"/>
              <a:gd name="connsiteY23623" fmla="*/ 4553861 h 6857997"/>
              <a:gd name="connsiteX23624" fmla="*/ 7484307 w 8851901"/>
              <a:gd name="connsiteY23624" fmla="*/ 4549892 h 6857997"/>
              <a:gd name="connsiteX23625" fmla="*/ 7481529 w 8851901"/>
              <a:gd name="connsiteY23625" fmla="*/ 4544336 h 6857997"/>
              <a:gd name="connsiteX23626" fmla="*/ 7488276 w 8851901"/>
              <a:gd name="connsiteY23626" fmla="*/ 4545924 h 6857997"/>
              <a:gd name="connsiteX23627" fmla="*/ 7491054 w 8851901"/>
              <a:gd name="connsiteY23627" fmla="*/ 4545924 h 6857997"/>
              <a:gd name="connsiteX23628" fmla="*/ 7493831 w 8851901"/>
              <a:gd name="connsiteY23628" fmla="*/ 4545924 h 6857997"/>
              <a:gd name="connsiteX23629" fmla="*/ 7498990 w 8851901"/>
              <a:gd name="connsiteY23629" fmla="*/ 4545527 h 6857997"/>
              <a:gd name="connsiteX23630" fmla="*/ 7502959 w 8851901"/>
              <a:gd name="connsiteY23630" fmla="*/ 4543543 h 6857997"/>
              <a:gd name="connsiteX23631" fmla="*/ 7506134 w 8851901"/>
              <a:gd name="connsiteY23631" fmla="*/ 4541558 h 6857997"/>
              <a:gd name="connsiteX23632" fmla="*/ 7509705 w 8851901"/>
              <a:gd name="connsiteY23632" fmla="*/ 4539177 h 6857997"/>
              <a:gd name="connsiteX23633" fmla="*/ 7512880 w 8851901"/>
              <a:gd name="connsiteY23633" fmla="*/ 4536796 h 6857997"/>
              <a:gd name="connsiteX23634" fmla="*/ 7516848 w 8851901"/>
              <a:gd name="connsiteY23634" fmla="*/ 4534812 h 6857997"/>
              <a:gd name="connsiteX23635" fmla="*/ 7516055 w 8851901"/>
              <a:gd name="connsiteY23635" fmla="*/ 4537987 h 6857997"/>
              <a:gd name="connsiteX23636" fmla="*/ 7514864 w 8851901"/>
              <a:gd name="connsiteY23636" fmla="*/ 4541558 h 6857997"/>
              <a:gd name="connsiteX23637" fmla="*/ 7512086 w 8851901"/>
              <a:gd name="connsiteY23637" fmla="*/ 4546718 h 6857997"/>
              <a:gd name="connsiteX23638" fmla="*/ 7508515 w 8851901"/>
              <a:gd name="connsiteY23638" fmla="*/ 4551877 h 6857997"/>
              <a:gd name="connsiteX23639" fmla="*/ 7505340 w 8851901"/>
              <a:gd name="connsiteY23639" fmla="*/ 4556639 h 6857997"/>
              <a:gd name="connsiteX23640" fmla="*/ 7501371 w 8851901"/>
              <a:gd name="connsiteY23640" fmla="*/ 4561004 h 6857997"/>
              <a:gd name="connsiteX23641" fmla="*/ 7497800 w 8851901"/>
              <a:gd name="connsiteY23641" fmla="*/ 4565766 h 6857997"/>
              <a:gd name="connsiteX23642" fmla="*/ 7495022 w 8851901"/>
              <a:gd name="connsiteY23642" fmla="*/ 4571719 h 6857997"/>
              <a:gd name="connsiteX23643" fmla="*/ 7493831 w 8851901"/>
              <a:gd name="connsiteY23643" fmla="*/ 4574497 h 6857997"/>
              <a:gd name="connsiteX23644" fmla="*/ 7493038 w 8851901"/>
              <a:gd name="connsiteY23644" fmla="*/ 4578069 h 6857997"/>
              <a:gd name="connsiteX23645" fmla="*/ 7503356 w 8851901"/>
              <a:gd name="connsiteY23645" fmla="*/ 4572116 h 6857997"/>
              <a:gd name="connsiteX23646" fmla="*/ 7513674 w 8851901"/>
              <a:gd name="connsiteY23646" fmla="*/ 4566957 h 6857997"/>
              <a:gd name="connsiteX23647" fmla="*/ 7524388 w 8851901"/>
              <a:gd name="connsiteY23647" fmla="*/ 4562592 h 6857997"/>
              <a:gd name="connsiteX23648" fmla="*/ 7535103 w 8851901"/>
              <a:gd name="connsiteY23648" fmla="*/ 4558623 h 6857997"/>
              <a:gd name="connsiteX23649" fmla="*/ 7539865 w 8851901"/>
              <a:gd name="connsiteY23649" fmla="*/ 4550686 h 6857997"/>
              <a:gd name="connsiteX23650" fmla="*/ 7545024 w 8851901"/>
              <a:gd name="connsiteY23650" fmla="*/ 4543543 h 6857997"/>
              <a:gd name="connsiteX23651" fmla="*/ 7547405 w 8851901"/>
              <a:gd name="connsiteY23651" fmla="*/ 4539574 h 6857997"/>
              <a:gd name="connsiteX23652" fmla="*/ 7550977 w 8851901"/>
              <a:gd name="connsiteY23652" fmla="*/ 4536796 h 6857997"/>
              <a:gd name="connsiteX23653" fmla="*/ 7553755 w 8851901"/>
              <a:gd name="connsiteY23653" fmla="*/ 4533225 h 6857997"/>
              <a:gd name="connsiteX23654" fmla="*/ 7557723 w 8851901"/>
              <a:gd name="connsiteY23654" fmla="*/ 4530843 h 6857997"/>
              <a:gd name="connsiteX23655" fmla="*/ 7560104 w 8851901"/>
              <a:gd name="connsiteY23655" fmla="*/ 4534018 h 6857997"/>
              <a:gd name="connsiteX23656" fmla="*/ 7563279 w 8851901"/>
              <a:gd name="connsiteY23656" fmla="*/ 4536003 h 6857997"/>
              <a:gd name="connsiteX23657" fmla="*/ 7565660 w 8851901"/>
              <a:gd name="connsiteY23657" fmla="*/ 4537590 h 6857997"/>
              <a:gd name="connsiteX23658" fmla="*/ 7568041 w 8851901"/>
              <a:gd name="connsiteY23658" fmla="*/ 4537590 h 6857997"/>
              <a:gd name="connsiteX23659" fmla="*/ 7570819 w 8851901"/>
              <a:gd name="connsiteY23659" fmla="*/ 4537590 h 6857997"/>
              <a:gd name="connsiteX23660" fmla="*/ 7573597 w 8851901"/>
              <a:gd name="connsiteY23660" fmla="*/ 4536003 h 6857997"/>
              <a:gd name="connsiteX23661" fmla="*/ 7575978 w 8851901"/>
              <a:gd name="connsiteY23661" fmla="*/ 4534812 h 6857997"/>
              <a:gd name="connsiteX23662" fmla="*/ 7578359 w 8851901"/>
              <a:gd name="connsiteY23662" fmla="*/ 4533225 h 6857997"/>
              <a:gd name="connsiteX23663" fmla="*/ 7583121 w 8851901"/>
              <a:gd name="connsiteY23663" fmla="*/ 4528859 h 6857997"/>
              <a:gd name="connsiteX23664" fmla="*/ 7587883 w 8851901"/>
              <a:gd name="connsiteY23664" fmla="*/ 4524494 h 6857997"/>
              <a:gd name="connsiteX23665" fmla="*/ 7590661 w 8851901"/>
              <a:gd name="connsiteY23665" fmla="*/ 4522906 h 6857997"/>
              <a:gd name="connsiteX23666" fmla="*/ 7593042 w 8851901"/>
              <a:gd name="connsiteY23666" fmla="*/ 4521716 h 6857997"/>
              <a:gd name="connsiteX23667" fmla="*/ 7595820 w 8851901"/>
              <a:gd name="connsiteY23667" fmla="*/ 4520525 h 6857997"/>
              <a:gd name="connsiteX23668" fmla="*/ 7598201 w 8851901"/>
              <a:gd name="connsiteY23668" fmla="*/ 4520525 h 6857997"/>
              <a:gd name="connsiteX23669" fmla="*/ 7599789 w 8851901"/>
              <a:gd name="connsiteY23669" fmla="*/ 4522906 h 6857997"/>
              <a:gd name="connsiteX23670" fmla="*/ 7601376 w 8851901"/>
              <a:gd name="connsiteY23670" fmla="*/ 4526478 h 6857997"/>
              <a:gd name="connsiteX23671" fmla="*/ 7602170 w 8851901"/>
              <a:gd name="connsiteY23671" fmla="*/ 4533225 h 6857997"/>
              <a:gd name="connsiteX23672" fmla="*/ 7603757 w 8851901"/>
              <a:gd name="connsiteY23672" fmla="*/ 4547908 h 6857997"/>
              <a:gd name="connsiteX23673" fmla="*/ 7604948 w 8851901"/>
              <a:gd name="connsiteY23673" fmla="*/ 4555051 h 6857997"/>
              <a:gd name="connsiteX23674" fmla="*/ 7606138 w 8851901"/>
              <a:gd name="connsiteY23674" fmla="*/ 4558226 h 6857997"/>
              <a:gd name="connsiteX23675" fmla="*/ 7606932 w 8851901"/>
              <a:gd name="connsiteY23675" fmla="*/ 4561004 h 6857997"/>
              <a:gd name="connsiteX23676" fmla="*/ 7608519 w 8851901"/>
              <a:gd name="connsiteY23676" fmla="*/ 4563385 h 6857997"/>
              <a:gd name="connsiteX23677" fmla="*/ 7610900 w 8851901"/>
              <a:gd name="connsiteY23677" fmla="*/ 4565766 h 6857997"/>
              <a:gd name="connsiteX23678" fmla="*/ 7613281 w 8851901"/>
              <a:gd name="connsiteY23678" fmla="*/ 4567354 h 6857997"/>
              <a:gd name="connsiteX23679" fmla="*/ 7616456 w 8851901"/>
              <a:gd name="connsiteY23679" fmla="*/ 4568147 h 6857997"/>
              <a:gd name="connsiteX23680" fmla="*/ 7616456 w 8851901"/>
              <a:gd name="connsiteY23680" fmla="*/ 4563385 h 6857997"/>
              <a:gd name="connsiteX23681" fmla="*/ 7616853 w 8851901"/>
              <a:gd name="connsiteY23681" fmla="*/ 4559020 h 6857997"/>
              <a:gd name="connsiteX23682" fmla="*/ 7617250 w 8851901"/>
              <a:gd name="connsiteY23682" fmla="*/ 4555051 h 6857997"/>
              <a:gd name="connsiteX23683" fmla="*/ 7618837 w 8851901"/>
              <a:gd name="connsiteY23683" fmla="*/ 4551083 h 6857997"/>
              <a:gd name="connsiteX23684" fmla="*/ 7620028 w 8851901"/>
              <a:gd name="connsiteY23684" fmla="*/ 4548305 h 6857997"/>
              <a:gd name="connsiteX23685" fmla="*/ 7622012 w 8851901"/>
              <a:gd name="connsiteY23685" fmla="*/ 4545527 h 6857997"/>
              <a:gd name="connsiteX23686" fmla="*/ 7623996 w 8851901"/>
              <a:gd name="connsiteY23686" fmla="*/ 4543146 h 6857997"/>
              <a:gd name="connsiteX23687" fmla="*/ 7626377 w 8851901"/>
              <a:gd name="connsiteY23687" fmla="*/ 4540368 h 6857997"/>
              <a:gd name="connsiteX23688" fmla="*/ 7631933 w 8851901"/>
              <a:gd name="connsiteY23688" fmla="*/ 4536003 h 6857997"/>
              <a:gd name="connsiteX23689" fmla="*/ 7636695 w 8851901"/>
              <a:gd name="connsiteY23689" fmla="*/ 4532431 h 6857997"/>
              <a:gd name="connsiteX23690" fmla="*/ 7641457 w 8851901"/>
              <a:gd name="connsiteY23690" fmla="*/ 4527272 h 6857997"/>
              <a:gd name="connsiteX23691" fmla="*/ 7643441 w 8851901"/>
              <a:gd name="connsiteY23691" fmla="*/ 4524891 h 6857997"/>
              <a:gd name="connsiteX23692" fmla="*/ 7645426 w 8851901"/>
              <a:gd name="connsiteY23692" fmla="*/ 4522113 h 6857997"/>
              <a:gd name="connsiteX23693" fmla="*/ 7644632 w 8851901"/>
              <a:gd name="connsiteY23693" fmla="*/ 4514176 h 6857997"/>
              <a:gd name="connsiteX23694" fmla="*/ 7643441 w 8851901"/>
              <a:gd name="connsiteY23694" fmla="*/ 4509414 h 6857997"/>
              <a:gd name="connsiteX23695" fmla="*/ 7642648 w 8851901"/>
              <a:gd name="connsiteY23695" fmla="*/ 4505842 h 6857997"/>
              <a:gd name="connsiteX23696" fmla="*/ 7641457 w 8851901"/>
              <a:gd name="connsiteY23696" fmla="*/ 4503064 h 6857997"/>
              <a:gd name="connsiteX23697" fmla="*/ 7638282 w 8851901"/>
              <a:gd name="connsiteY23697" fmla="*/ 4497508 h 6857997"/>
              <a:gd name="connsiteX23698" fmla="*/ 7635901 w 8851901"/>
              <a:gd name="connsiteY23698" fmla="*/ 4492746 h 6857997"/>
              <a:gd name="connsiteX23699" fmla="*/ 7632727 w 8851901"/>
              <a:gd name="connsiteY23699" fmla="*/ 4486396 h 6857997"/>
              <a:gd name="connsiteX23700" fmla="*/ 7641060 w 8851901"/>
              <a:gd name="connsiteY23700" fmla="*/ 4487984 h 6857997"/>
              <a:gd name="connsiteX23701" fmla="*/ 7647013 w 8851901"/>
              <a:gd name="connsiteY23701" fmla="*/ 4488777 h 6857997"/>
              <a:gd name="connsiteX23702" fmla="*/ 7651378 w 8851901"/>
              <a:gd name="connsiteY23702" fmla="*/ 4489174 h 6857997"/>
              <a:gd name="connsiteX23703" fmla="*/ 7655744 w 8851901"/>
              <a:gd name="connsiteY23703" fmla="*/ 4489174 h 6857997"/>
              <a:gd name="connsiteX23704" fmla="*/ 7664871 w 8851901"/>
              <a:gd name="connsiteY23704" fmla="*/ 4488380 h 6857997"/>
              <a:gd name="connsiteX23705" fmla="*/ 7671220 w 8851901"/>
              <a:gd name="connsiteY23705" fmla="*/ 4487984 h 6857997"/>
              <a:gd name="connsiteX23706" fmla="*/ 7679951 w 8851901"/>
              <a:gd name="connsiteY23706" fmla="*/ 4487587 h 6857997"/>
              <a:gd name="connsiteX23707" fmla="*/ 7680745 w 8851901"/>
              <a:gd name="connsiteY23707" fmla="*/ 4493936 h 6857997"/>
              <a:gd name="connsiteX23708" fmla="*/ 7681538 w 8851901"/>
              <a:gd name="connsiteY23708" fmla="*/ 4498302 h 6857997"/>
              <a:gd name="connsiteX23709" fmla="*/ 7683126 w 8851901"/>
              <a:gd name="connsiteY23709" fmla="*/ 4501873 h 6857997"/>
              <a:gd name="connsiteX23710" fmla="*/ 7685110 w 8851901"/>
              <a:gd name="connsiteY23710" fmla="*/ 4505445 h 6857997"/>
              <a:gd name="connsiteX23711" fmla="*/ 7690666 w 8851901"/>
              <a:gd name="connsiteY23711" fmla="*/ 4512588 h 6857997"/>
              <a:gd name="connsiteX23712" fmla="*/ 7694634 w 8851901"/>
              <a:gd name="connsiteY23712" fmla="*/ 4516954 h 6857997"/>
              <a:gd name="connsiteX23713" fmla="*/ 7698603 w 8851901"/>
              <a:gd name="connsiteY23713" fmla="*/ 4522906 h 6857997"/>
              <a:gd name="connsiteX23714" fmla="*/ 7697015 w 8851901"/>
              <a:gd name="connsiteY23714" fmla="*/ 4524891 h 6857997"/>
              <a:gd name="connsiteX23715" fmla="*/ 7695428 w 8851901"/>
              <a:gd name="connsiteY23715" fmla="*/ 4526875 h 6857997"/>
              <a:gd name="connsiteX23716" fmla="*/ 7690666 w 8851901"/>
              <a:gd name="connsiteY23716" fmla="*/ 4529653 h 6857997"/>
              <a:gd name="connsiteX23717" fmla="*/ 7686301 w 8851901"/>
              <a:gd name="connsiteY23717" fmla="*/ 4532828 h 6857997"/>
              <a:gd name="connsiteX23718" fmla="*/ 7681935 w 8851901"/>
              <a:gd name="connsiteY23718" fmla="*/ 4535606 h 6857997"/>
              <a:gd name="connsiteX23719" fmla="*/ 7679951 w 8851901"/>
              <a:gd name="connsiteY23719" fmla="*/ 4537193 h 6857997"/>
              <a:gd name="connsiteX23720" fmla="*/ 7678364 w 8851901"/>
              <a:gd name="connsiteY23720" fmla="*/ 4539177 h 6857997"/>
              <a:gd name="connsiteX23721" fmla="*/ 7676776 w 8851901"/>
              <a:gd name="connsiteY23721" fmla="*/ 4541162 h 6857997"/>
              <a:gd name="connsiteX23722" fmla="*/ 7675586 w 8851901"/>
              <a:gd name="connsiteY23722" fmla="*/ 4543543 h 6857997"/>
              <a:gd name="connsiteX23723" fmla="*/ 7674792 w 8851901"/>
              <a:gd name="connsiteY23723" fmla="*/ 4546321 h 6857997"/>
              <a:gd name="connsiteX23724" fmla="*/ 7674395 w 8851901"/>
              <a:gd name="connsiteY23724" fmla="*/ 4549892 h 6857997"/>
              <a:gd name="connsiteX23725" fmla="*/ 7674792 w 8851901"/>
              <a:gd name="connsiteY23725" fmla="*/ 4553861 h 6857997"/>
              <a:gd name="connsiteX23726" fmla="*/ 7675189 w 8851901"/>
              <a:gd name="connsiteY23726" fmla="*/ 4558226 h 6857997"/>
              <a:gd name="connsiteX23727" fmla="*/ 7666855 w 8851901"/>
              <a:gd name="connsiteY23727" fmla="*/ 4559020 h 6857997"/>
              <a:gd name="connsiteX23728" fmla="*/ 7659712 w 8851901"/>
              <a:gd name="connsiteY23728" fmla="*/ 4561004 h 6857997"/>
              <a:gd name="connsiteX23729" fmla="*/ 7652966 w 8851901"/>
              <a:gd name="connsiteY23729" fmla="*/ 4563385 h 6857997"/>
              <a:gd name="connsiteX23730" fmla="*/ 7646616 w 8851901"/>
              <a:gd name="connsiteY23730" fmla="*/ 4566163 h 6857997"/>
              <a:gd name="connsiteX23731" fmla="*/ 7640664 w 8851901"/>
              <a:gd name="connsiteY23731" fmla="*/ 4569735 h 6857997"/>
              <a:gd name="connsiteX23732" fmla="*/ 7635505 w 8851901"/>
              <a:gd name="connsiteY23732" fmla="*/ 4573307 h 6857997"/>
              <a:gd name="connsiteX23733" fmla="*/ 7629949 w 8851901"/>
              <a:gd name="connsiteY23733" fmla="*/ 4577672 h 6857997"/>
              <a:gd name="connsiteX23734" fmla="*/ 7625187 w 8851901"/>
              <a:gd name="connsiteY23734" fmla="*/ 4582037 h 6857997"/>
              <a:gd name="connsiteX23735" fmla="*/ 7614869 w 8851901"/>
              <a:gd name="connsiteY23735" fmla="*/ 4591165 h 6857997"/>
              <a:gd name="connsiteX23736" fmla="*/ 7604154 w 8851901"/>
              <a:gd name="connsiteY23736" fmla="*/ 4600292 h 6857997"/>
              <a:gd name="connsiteX23737" fmla="*/ 7598598 w 8851901"/>
              <a:gd name="connsiteY23737" fmla="*/ 4604658 h 6857997"/>
              <a:gd name="connsiteX23738" fmla="*/ 7592249 w 8851901"/>
              <a:gd name="connsiteY23738" fmla="*/ 4609420 h 6857997"/>
              <a:gd name="connsiteX23739" fmla="*/ 7585502 w 8851901"/>
              <a:gd name="connsiteY23739" fmla="*/ 4613785 h 6857997"/>
              <a:gd name="connsiteX23740" fmla="*/ 7578756 w 8851901"/>
              <a:gd name="connsiteY23740" fmla="*/ 4617357 h 6857997"/>
              <a:gd name="connsiteX23741" fmla="*/ 7576772 w 8851901"/>
              <a:gd name="connsiteY23741" fmla="*/ 4620135 h 6857997"/>
              <a:gd name="connsiteX23742" fmla="*/ 7575978 w 8851901"/>
              <a:gd name="connsiteY23742" fmla="*/ 4621722 h 6857997"/>
              <a:gd name="connsiteX23743" fmla="*/ 7575184 w 8851901"/>
              <a:gd name="connsiteY23743" fmla="*/ 4624500 h 6857997"/>
              <a:gd name="connsiteX23744" fmla="*/ 7574788 w 8851901"/>
              <a:gd name="connsiteY23744" fmla="*/ 4626881 h 6857997"/>
              <a:gd name="connsiteX23745" fmla="*/ 7574788 w 8851901"/>
              <a:gd name="connsiteY23745" fmla="*/ 4629659 h 6857997"/>
              <a:gd name="connsiteX23746" fmla="*/ 7575978 w 8851901"/>
              <a:gd name="connsiteY23746" fmla="*/ 4632040 h 6857997"/>
              <a:gd name="connsiteX23747" fmla="*/ 7577169 w 8851901"/>
              <a:gd name="connsiteY23747" fmla="*/ 4635215 h 6857997"/>
              <a:gd name="connsiteX23748" fmla="*/ 7579153 w 8851901"/>
              <a:gd name="connsiteY23748" fmla="*/ 4638390 h 6857997"/>
              <a:gd name="connsiteX23749" fmla="*/ 7581534 w 8851901"/>
              <a:gd name="connsiteY23749" fmla="*/ 4641565 h 6857997"/>
              <a:gd name="connsiteX23750" fmla="*/ 7578756 w 8851901"/>
              <a:gd name="connsiteY23750" fmla="*/ 4643152 h 6857997"/>
              <a:gd name="connsiteX23751" fmla="*/ 7575978 w 8851901"/>
              <a:gd name="connsiteY23751" fmla="*/ 4644740 h 6857997"/>
              <a:gd name="connsiteX23752" fmla="*/ 7572803 w 8851901"/>
              <a:gd name="connsiteY23752" fmla="*/ 4645930 h 6857997"/>
              <a:gd name="connsiteX23753" fmla="*/ 7569629 w 8851901"/>
              <a:gd name="connsiteY23753" fmla="*/ 4646327 h 6857997"/>
              <a:gd name="connsiteX23754" fmla="*/ 7566454 w 8851901"/>
              <a:gd name="connsiteY23754" fmla="*/ 4649105 h 6857997"/>
              <a:gd name="connsiteX23755" fmla="*/ 7562882 w 8851901"/>
              <a:gd name="connsiteY23755" fmla="*/ 4652280 h 6857997"/>
              <a:gd name="connsiteX23756" fmla="*/ 7558914 w 8851901"/>
              <a:gd name="connsiteY23756" fmla="*/ 4654264 h 6857997"/>
              <a:gd name="connsiteX23757" fmla="*/ 7554945 w 8851901"/>
              <a:gd name="connsiteY23757" fmla="*/ 4656645 h 6857997"/>
              <a:gd name="connsiteX23758" fmla="*/ 7546612 w 8851901"/>
              <a:gd name="connsiteY23758" fmla="*/ 4659820 h 6857997"/>
              <a:gd name="connsiteX23759" fmla="*/ 7538278 w 8851901"/>
              <a:gd name="connsiteY23759" fmla="*/ 4663789 h 6857997"/>
              <a:gd name="connsiteX23760" fmla="*/ 7534309 w 8851901"/>
              <a:gd name="connsiteY23760" fmla="*/ 4670535 h 6857997"/>
              <a:gd name="connsiteX23761" fmla="*/ 7529944 w 8851901"/>
              <a:gd name="connsiteY23761" fmla="*/ 4676885 h 6857997"/>
              <a:gd name="connsiteX23762" fmla="*/ 7533516 w 8851901"/>
              <a:gd name="connsiteY23762" fmla="*/ 4678472 h 6857997"/>
              <a:gd name="connsiteX23763" fmla="*/ 7535103 w 8851901"/>
              <a:gd name="connsiteY23763" fmla="*/ 4679266 h 6857997"/>
              <a:gd name="connsiteX23764" fmla="*/ 7536294 w 8851901"/>
              <a:gd name="connsiteY23764" fmla="*/ 4680456 h 6857997"/>
              <a:gd name="connsiteX23765" fmla="*/ 7536691 w 8851901"/>
              <a:gd name="connsiteY23765" fmla="*/ 4682044 h 6857997"/>
              <a:gd name="connsiteX23766" fmla="*/ 7537484 w 8851901"/>
              <a:gd name="connsiteY23766" fmla="*/ 4683631 h 6857997"/>
              <a:gd name="connsiteX23767" fmla="*/ 7537484 w 8851901"/>
              <a:gd name="connsiteY23767" fmla="*/ 4685615 h 6857997"/>
              <a:gd name="connsiteX23768" fmla="*/ 7536691 w 8851901"/>
              <a:gd name="connsiteY23768" fmla="*/ 4688790 h 6857997"/>
              <a:gd name="connsiteX23769" fmla="*/ 7534309 w 8851901"/>
              <a:gd name="connsiteY23769" fmla="*/ 4687996 h 6857997"/>
              <a:gd name="connsiteX23770" fmla="*/ 7531928 w 8851901"/>
              <a:gd name="connsiteY23770" fmla="*/ 4687996 h 6857997"/>
              <a:gd name="connsiteX23771" fmla="*/ 7529944 w 8851901"/>
              <a:gd name="connsiteY23771" fmla="*/ 4687996 h 6857997"/>
              <a:gd name="connsiteX23772" fmla="*/ 7527960 w 8851901"/>
              <a:gd name="connsiteY23772" fmla="*/ 4688790 h 6857997"/>
              <a:gd name="connsiteX23773" fmla="*/ 7525182 w 8851901"/>
              <a:gd name="connsiteY23773" fmla="*/ 4689981 h 6857997"/>
              <a:gd name="connsiteX23774" fmla="*/ 7522404 w 8851901"/>
              <a:gd name="connsiteY23774" fmla="*/ 4691965 h 6857997"/>
              <a:gd name="connsiteX23775" fmla="*/ 7517245 w 8851901"/>
              <a:gd name="connsiteY23775" fmla="*/ 4696330 h 6857997"/>
              <a:gd name="connsiteX23776" fmla="*/ 7514467 w 8851901"/>
              <a:gd name="connsiteY23776" fmla="*/ 4698315 h 6857997"/>
              <a:gd name="connsiteX23777" fmla="*/ 7510896 w 8851901"/>
              <a:gd name="connsiteY23777" fmla="*/ 4699505 h 6857997"/>
              <a:gd name="connsiteX23778" fmla="*/ 7499784 w 8851901"/>
              <a:gd name="connsiteY23778" fmla="*/ 4710220 h 6857997"/>
              <a:gd name="connsiteX23779" fmla="*/ 7487482 w 8851901"/>
              <a:gd name="connsiteY23779" fmla="*/ 4719744 h 6857997"/>
              <a:gd name="connsiteX23780" fmla="*/ 7488672 w 8851901"/>
              <a:gd name="connsiteY23780" fmla="*/ 4722919 h 6857997"/>
              <a:gd name="connsiteX23781" fmla="*/ 7489069 w 8851901"/>
              <a:gd name="connsiteY23781" fmla="*/ 4725697 h 6857997"/>
              <a:gd name="connsiteX23782" fmla="*/ 7488672 w 8851901"/>
              <a:gd name="connsiteY23782" fmla="*/ 4729269 h 6857997"/>
              <a:gd name="connsiteX23783" fmla="*/ 7487482 w 8851901"/>
              <a:gd name="connsiteY23783" fmla="*/ 4733634 h 6857997"/>
              <a:gd name="connsiteX23784" fmla="*/ 7480339 w 8851901"/>
              <a:gd name="connsiteY23784" fmla="*/ 4732841 h 6857997"/>
              <a:gd name="connsiteX23785" fmla="*/ 7475180 w 8851901"/>
              <a:gd name="connsiteY23785" fmla="*/ 4733634 h 6857997"/>
              <a:gd name="connsiteX23786" fmla="*/ 7472402 w 8851901"/>
              <a:gd name="connsiteY23786" fmla="*/ 4734031 h 6857997"/>
              <a:gd name="connsiteX23787" fmla="*/ 7470418 w 8851901"/>
              <a:gd name="connsiteY23787" fmla="*/ 4734825 h 6857997"/>
              <a:gd name="connsiteX23788" fmla="*/ 7469227 w 8851901"/>
              <a:gd name="connsiteY23788" fmla="*/ 4736015 h 6857997"/>
              <a:gd name="connsiteX23789" fmla="*/ 7467640 w 8851901"/>
              <a:gd name="connsiteY23789" fmla="*/ 4737206 h 6857997"/>
              <a:gd name="connsiteX23790" fmla="*/ 7466052 w 8851901"/>
              <a:gd name="connsiteY23790" fmla="*/ 4738793 h 6857997"/>
              <a:gd name="connsiteX23791" fmla="*/ 7465259 w 8851901"/>
              <a:gd name="connsiteY23791" fmla="*/ 4740778 h 6857997"/>
              <a:gd name="connsiteX23792" fmla="*/ 7464465 w 8851901"/>
              <a:gd name="connsiteY23792" fmla="*/ 4745540 h 6857997"/>
              <a:gd name="connsiteX23793" fmla="*/ 7463274 w 8851901"/>
              <a:gd name="connsiteY23793" fmla="*/ 4752683 h 6857997"/>
              <a:gd name="connsiteX23794" fmla="*/ 7462481 w 8851901"/>
              <a:gd name="connsiteY23794" fmla="*/ 4761414 h 6857997"/>
              <a:gd name="connsiteX23795" fmla="*/ 7459306 w 8851901"/>
              <a:gd name="connsiteY23795" fmla="*/ 4760620 h 6857997"/>
              <a:gd name="connsiteX23796" fmla="*/ 7456925 w 8851901"/>
              <a:gd name="connsiteY23796" fmla="*/ 4760223 h 6857997"/>
              <a:gd name="connsiteX23797" fmla="*/ 7452560 w 8851901"/>
              <a:gd name="connsiteY23797" fmla="*/ 4759033 h 6857997"/>
              <a:gd name="connsiteX23798" fmla="*/ 7448591 w 8851901"/>
              <a:gd name="connsiteY23798" fmla="*/ 4756255 h 6857997"/>
              <a:gd name="connsiteX23799" fmla="*/ 7444623 w 8851901"/>
              <a:gd name="connsiteY23799" fmla="*/ 4753874 h 6857997"/>
              <a:gd name="connsiteX23800" fmla="*/ 7443035 w 8851901"/>
              <a:gd name="connsiteY23800" fmla="*/ 4757842 h 6857997"/>
              <a:gd name="connsiteX23801" fmla="*/ 7441448 w 8851901"/>
              <a:gd name="connsiteY23801" fmla="*/ 4762604 h 6857997"/>
              <a:gd name="connsiteX23802" fmla="*/ 7439464 w 8851901"/>
              <a:gd name="connsiteY23802" fmla="*/ 4772922 h 6857997"/>
              <a:gd name="connsiteX23803" fmla="*/ 7437876 w 8851901"/>
              <a:gd name="connsiteY23803" fmla="*/ 4777685 h 6857997"/>
              <a:gd name="connsiteX23804" fmla="*/ 7435892 w 8851901"/>
              <a:gd name="connsiteY23804" fmla="*/ 4782050 h 6857997"/>
              <a:gd name="connsiteX23805" fmla="*/ 7435099 w 8851901"/>
              <a:gd name="connsiteY23805" fmla="*/ 4784034 h 6857997"/>
              <a:gd name="connsiteX23806" fmla="*/ 7433511 w 8851901"/>
              <a:gd name="connsiteY23806" fmla="*/ 4785622 h 6857997"/>
              <a:gd name="connsiteX23807" fmla="*/ 7431924 w 8851901"/>
              <a:gd name="connsiteY23807" fmla="*/ 4787209 h 6857997"/>
              <a:gd name="connsiteX23808" fmla="*/ 7430733 w 8851901"/>
              <a:gd name="connsiteY23808" fmla="*/ 4788400 h 6857997"/>
              <a:gd name="connsiteX23809" fmla="*/ 7426765 w 8851901"/>
              <a:gd name="connsiteY23809" fmla="*/ 4784828 h 6857997"/>
              <a:gd name="connsiteX23810" fmla="*/ 7424384 w 8851901"/>
              <a:gd name="connsiteY23810" fmla="*/ 4780860 h 6857997"/>
              <a:gd name="connsiteX23811" fmla="*/ 7422796 w 8851901"/>
              <a:gd name="connsiteY23811" fmla="*/ 4777288 h 6857997"/>
              <a:gd name="connsiteX23812" fmla="*/ 7422400 w 8851901"/>
              <a:gd name="connsiteY23812" fmla="*/ 4774510 h 6857997"/>
              <a:gd name="connsiteX23813" fmla="*/ 7422796 w 8851901"/>
              <a:gd name="connsiteY23813" fmla="*/ 4770938 h 6857997"/>
              <a:gd name="connsiteX23814" fmla="*/ 7424384 w 8851901"/>
              <a:gd name="connsiteY23814" fmla="*/ 4768557 h 6857997"/>
              <a:gd name="connsiteX23815" fmla="*/ 7426368 w 8851901"/>
              <a:gd name="connsiteY23815" fmla="*/ 4765779 h 6857997"/>
              <a:gd name="connsiteX23816" fmla="*/ 7428749 w 8851901"/>
              <a:gd name="connsiteY23816" fmla="*/ 4762604 h 6857997"/>
              <a:gd name="connsiteX23817" fmla="*/ 7434702 w 8851901"/>
              <a:gd name="connsiteY23817" fmla="*/ 4757842 h 6857997"/>
              <a:gd name="connsiteX23818" fmla="*/ 7441448 w 8851901"/>
              <a:gd name="connsiteY23818" fmla="*/ 4752683 h 6857997"/>
              <a:gd name="connsiteX23819" fmla="*/ 7448194 w 8851901"/>
              <a:gd name="connsiteY23819" fmla="*/ 4747524 h 6857997"/>
              <a:gd name="connsiteX23820" fmla="*/ 7451766 w 8851901"/>
              <a:gd name="connsiteY23820" fmla="*/ 4744746 h 6857997"/>
              <a:gd name="connsiteX23821" fmla="*/ 7454544 w 8851901"/>
              <a:gd name="connsiteY23821" fmla="*/ 4741968 h 6857997"/>
              <a:gd name="connsiteX23822" fmla="*/ 7441845 w 8851901"/>
              <a:gd name="connsiteY23822" fmla="*/ 4748715 h 6857997"/>
              <a:gd name="connsiteX23823" fmla="*/ 7429146 w 8851901"/>
              <a:gd name="connsiteY23823" fmla="*/ 4755064 h 6857997"/>
              <a:gd name="connsiteX23824" fmla="*/ 7416050 w 8851901"/>
              <a:gd name="connsiteY23824" fmla="*/ 4761414 h 6857997"/>
              <a:gd name="connsiteX23825" fmla="*/ 7402557 w 8851901"/>
              <a:gd name="connsiteY23825" fmla="*/ 4766970 h 6857997"/>
              <a:gd name="connsiteX23826" fmla="*/ 7401764 w 8851901"/>
              <a:gd name="connsiteY23826" fmla="*/ 4768160 h 6857997"/>
              <a:gd name="connsiteX23827" fmla="*/ 7398986 w 8851901"/>
              <a:gd name="connsiteY23827" fmla="*/ 4768954 h 6857997"/>
              <a:gd name="connsiteX23828" fmla="*/ 7396208 w 8851901"/>
              <a:gd name="connsiteY23828" fmla="*/ 4770145 h 6857997"/>
              <a:gd name="connsiteX23829" fmla="*/ 7377556 w 8851901"/>
              <a:gd name="connsiteY23829" fmla="*/ 4776891 h 6857997"/>
              <a:gd name="connsiteX23830" fmla="*/ 7377159 w 8851901"/>
              <a:gd name="connsiteY23830" fmla="*/ 4783637 h 6857997"/>
              <a:gd name="connsiteX23831" fmla="*/ 7373985 w 8851901"/>
              <a:gd name="connsiteY23831" fmla="*/ 4783637 h 6857997"/>
              <a:gd name="connsiteX23832" fmla="*/ 7371207 w 8851901"/>
              <a:gd name="connsiteY23832" fmla="*/ 4783241 h 6857997"/>
              <a:gd name="connsiteX23833" fmla="*/ 7369223 w 8851901"/>
              <a:gd name="connsiteY23833" fmla="*/ 4782050 h 6857997"/>
              <a:gd name="connsiteX23834" fmla="*/ 7367238 w 8851901"/>
              <a:gd name="connsiteY23834" fmla="*/ 4781256 h 6857997"/>
              <a:gd name="connsiteX23835" fmla="*/ 7347396 w 8851901"/>
              <a:gd name="connsiteY23835" fmla="*/ 4788400 h 6857997"/>
              <a:gd name="connsiteX23836" fmla="*/ 7345015 w 8851901"/>
              <a:gd name="connsiteY23836" fmla="*/ 4793559 h 6857997"/>
              <a:gd name="connsiteX23837" fmla="*/ 7342634 w 8851901"/>
              <a:gd name="connsiteY23837" fmla="*/ 4798321 h 6857997"/>
              <a:gd name="connsiteX23838" fmla="*/ 7340650 w 8851901"/>
              <a:gd name="connsiteY23838" fmla="*/ 4803083 h 6857997"/>
              <a:gd name="connsiteX23839" fmla="*/ 7339856 w 8851901"/>
              <a:gd name="connsiteY23839" fmla="*/ 4806258 h 6857997"/>
              <a:gd name="connsiteX23840" fmla="*/ 7339459 w 8851901"/>
              <a:gd name="connsiteY23840" fmla="*/ 4809433 h 6857997"/>
              <a:gd name="connsiteX23841" fmla="*/ 7336681 w 8851901"/>
              <a:gd name="connsiteY23841" fmla="*/ 4809433 h 6857997"/>
              <a:gd name="connsiteX23842" fmla="*/ 7333507 w 8851901"/>
              <a:gd name="connsiteY23842" fmla="*/ 4808639 h 6857997"/>
              <a:gd name="connsiteX23843" fmla="*/ 7327554 w 8851901"/>
              <a:gd name="connsiteY23843" fmla="*/ 4805464 h 6857997"/>
              <a:gd name="connsiteX23844" fmla="*/ 7321204 w 8851901"/>
              <a:gd name="connsiteY23844" fmla="*/ 4802289 h 6857997"/>
              <a:gd name="connsiteX23845" fmla="*/ 7317633 w 8851901"/>
              <a:gd name="connsiteY23845" fmla="*/ 4800702 h 6857997"/>
              <a:gd name="connsiteX23846" fmla="*/ 7314855 w 8851901"/>
              <a:gd name="connsiteY23846" fmla="*/ 4800305 h 6857997"/>
              <a:gd name="connsiteX23847" fmla="*/ 7306521 w 8851901"/>
              <a:gd name="connsiteY23847" fmla="*/ 4802686 h 6857997"/>
              <a:gd name="connsiteX23848" fmla="*/ 7305331 w 8851901"/>
              <a:gd name="connsiteY23848" fmla="*/ 4804274 h 6857997"/>
              <a:gd name="connsiteX23849" fmla="*/ 7304537 w 8851901"/>
              <a:gd name="connsiteY23849" fmla="*/ 4806258 h 6857997"/>
              <a:gd name="connsiteX23850" fmla="*/ 7315649 w 8851901"/>
              <a:gd name="connsiteY23850" fmla="*/ 4811417 h 6857997"/>
              <a:gd name="connsiteX23851" fmla="*/ 7321204 w 8851901"/>
              <a:gd name="connsiteY23851" fmla="*/ 4814989 h 6857997"/>
              <a:gd name="connsiteX23852" fmla="*/ 7325570 w 8851901"/>
              <a:gd name="connsiteY23852" fmla="*/ 4818957 h 6857997"/>
              <a:gd name="connsiteX23853" fmla="*/ 7327554 w 8851901"/>
              <a:gd name="connsiteY23853" fmla="*/ 4820545 h 6857997"/>
              <a:gd name="connsiteX23854" fmla="*/ 7328745 w 8851901"/>
              <a:gd name="connsiteY23854" fmla="*/ 4823323 h 6857997"/>
              <a:gd name="connsiteX23855" fmla="*/ 7330332 w 8851901"/>
              <a:gd name="connsiteY23855" fmla="*/ 4826100 h 6857997"/>
              <a:gd name="connsiteX23856" fmla="*/ 7331126 w 8851901"/>
              <a:gd name="connsiteY23856" fmla="*/ 4828878 h 6857997"/>
              <a:gd name="connsiteX23857" fmla="*/ 7331919 w 8851901"/>
              <a:gd name="connsiteY23857" fmla="*/ 4832450 h 6857997"/>
              <a:gd name="connsiteX23858" fmla="*/ 7331919 w 8851901"/>
              <a:gd name="connsiteY23858" fmla="*/ 4836022 h 6857997"/>
              <a:gd name="connsiteX23859" fmla="*/ 7331126 w 8851901"/>
              <a:gd name="connsiteY23859" fmla="*/ 4840387 h 6857997"/>
              <a:gd name="connsiteX23860" fmla="*/ 7330729 w 8851901"/>
              <a:gd name="connsiteY23860" fmla="*/ 4844752 h 6857997"/>
              <a:gd name="connsiteX23861" fmla="*/ 7325570 w 8851901"/>
              <a:gd name="connsiteY23861" fmla="*/ 4840784 h 6857997"/>
              <a:gd name="connsiteX23862" fmla="*/ 7321204 w 8851901"/>
              <a:gd name="connsiteY23862" fmla="*/ 4838403 h 6857997"/>
              <a:gd name="connsiteX23863" fmla="*/ 7317236 w 8851901"/>
              <a:gd name="connsiteY23863" fmla="*/ 4836815 h 6857997"/>
              <a:gd name="connsiteX23864" fmla="*/ 7313664 w 8851901"/>
              <a:gd name="connsiteY23864" fmla="*/ 4836022 h 6857997"/>
              <a:gd name="connsiteX23865" fmla="*/ 7311283 w 8851901"/>
              <a:gd name="connsiteY23865" fmla="*/ 4836022 h 6857997"/>
              <a:gd name="connsiteX23866" fmla="*/ 7308902 w 8851901"/>
              <a:gd name="connsiteY23866" fmla="*/ 4836419 h 6857997"/>
              <a:gd name="connsiteX23867" fmla="*/ 7304537 w 8851901"/>
              <a:gd name="connsiteY23867" fmla="*/ 4838403 h 6857997"/>
              <a:gd name="connsiteX23868" fmla="*/ 7300569 w 8851901"/>
              <a:gd name="connsiteY23868" fmla="*/ 4840387 h 6857997"/>
              <a:gd name="connsiteX23869" fmla="*/ 7298188 w 8851901"/>
              <a:gd name="connsiteY23869" fmla="*/ 4840784 h 6857997"/>
              <a:gd name="connsiteX23870" fmla="*/ 7295013 w 8851901"/>
              <a:gd name="connsiteY23870" fmla="*/ 4840784 h 6857997"/>
              <a:gd name="connsiteX23871" fmla="*/ 7291838 w 8851901"/>
              <a:gd name="connsiteY23871" fmla="*/ 4840387 h 6857997"/>
              <a:gd name="connsiteX23872" fmla="*/ 7287870 w 8851901"/>
              <a:gd name="connsiteY23872" fmla="*/ 4838800 h 6857997"/>
              <a:gd name="connsiteX23873" fmla="*/ 7283504 w 8851901"/>
              <a:gd name="connsiteY23873" fmla="*/ 4836419 h 6857997"/>
              <a:gd name="connsiteX23874" fmla="*/ 7277949 w 8851901"/>
              <a:gd name="connsiteY23874" fmla="*/ 4832450 h 6857997"/>
              <a:gd name="connsiteX23875" fmla="*/ 7279139 w 8851901"/>
              <a:gd name="connsiteY23875" fmla="*/ 4841181 h 6857997"/>
              <a:gd name="connsiteX23876" fmla="*/ 7279139 w 8851901"/>
              <a:gd name="connsiteY23876" fmla="*/ 4847134 h 6857997"/>
              <a:gd name="connsiteX23877" fmla="*/ 7278742 w 8851901"/>
              <a:gd name="connsiteY23877" fmla="*/ 4851499 h 6857997"/>
              <a:gd name="connsiteX23878" fmla="*/ 7277155 w 8851901"/>
              <a:gd name="connsiteY23878" fmla="*/ 4854674 h 6857997"/>
              <a:gd name="connsiteX23879" fmla="*/ 7275567 w 8851901"/>
              <a:gd name="connsiteY23879" fmla="*/ 4857849 h 6857997"/>
              <a:gd name="connsiteX23880" fmla="*/ 7273186 w 8851901"/>
              <a:gd name="connsiteY23880" fmla="*/ 4861817 h 6857997"/>
              <a:gd name="connsiteX23881" fmla="*/ 7270409 w 8851901"/>
              <a:gd name="connsiteY23881" fmla="*/ 4866182 h 6857997"/>
              <a:gd name="connsiteX23882" fmla="*/ 7267234 w 8851901"/>
              <a:gd name="connsiteY23882" fmla="*/ 4872929 h 6857997"/>
              <a:gd name="connsiteX23883" fmla="*/ 7270409 w 8851901"/>
              <a:gd name="connsiteY23883" fmla="*/ 4872929 h 6857997"/>
              <a:gd name="connsiteX23884" fmla="*/ 7273186 w 8851901"/>
              <a:gd name="connsiteY23884" fmla="*/ 4871738 h 6857997"/>
              <a:gd name="connsiteX23885" fmla="*/ 7275567 w 8851901"/>
              <a:gd name="connsiteY23885" fmla="*/ 4870548 h 6857997"/>
              <a:gd name="connsiteX23886" fmla="*/ 7278742 w 8851901"/>
              <a:gd name="connsiteY23886" fmla="*/ 4868564 h 6857997"/>
              <a:gd name="connsiteX23887" fmla="*/ 7284298 w 8851901"/>
              <a:gd name="connsiteY23887" fmla="*/ 4864198 h 6857997"/>
              <a:gd name="connsiteX23888" fmla="*/ 7289854 w 8851901"/>
              <a:gd name="connsiteY23888" fmla="*/ 4859039 h 6857997"/>
              <a:gd name="connsiteX23889" fmla="*/ 7292632 w 8851901"/>
              <a:gd name="connsiteY23889" fmla="*/ 4857452 h 6857997"/>
              <a:gd name="connsiteX23890" fmla="*/ 7295807 w 8851901"/>
              <a:gd name="connsiteY23890" fmla="*/ 4855864 h 6857997"/>
              <a:gd name="connsiteX23891" fmla="*/ 7298188 w 8851901"/>
              <a:gd name="connsiteY23891" fmla="*/ 4854277 h 6857997"/>
              <a:gd name="connsiteX23892" fmla="*/ 7300965 w 8851901"/>
              <a:gd name="connsiteY23892" fmla="*/ 4853880 h 6857997"/>
              <a:gd name="connsiteX23893" fmla="*/ 7303347 w 8851901"/>
              <a:gd name="connsiteY23893" fmla="*/ 4854277 h 6857997"/>
              <a:gd name="connsiteX23894" fmla="*/ 7305728 w 8851901"/>
              <a:gd name="connsiteY23894" fmla="*/ 4855467 h 6857997"/>
              <a:gd name="connsiteX23895" fmla="*/ 7308902 w 8851901"/>
              <a:gd name="connsiteY23895" fmla="*/ 4857452 h 6857997"/>
              <a:gd name="connsiteX23896" fmla="*/ 7311283 w 8851901"/>
              <a:gd name="connsiteY23896" fmla="*/ 4860627 h 6857997"/>
              <a:gd name="connsiteX23897" fmla="*/ 7308505 w 8851901"/>
              <a:gd name="connsiteY23897" fmla="*/ 4863008 h 6857997"/>
              <a:gd name="connsiteX23898" fmla="*/ 7305331 w 8851901"/>
              <a:gd name="connsiteY23898" fmla="*/ 4865389 h 6857997"/>
              <a:gd name="connsiteX23899" fmla="*/ 7313268 w 8851901"/>
              <a:gd name="connsiteY23899" fmla="*/ 4860627 h 6857997"/>
              <a:gd name="connsiteX23900" fmla="*/ 7321998 w 8851901"/>
              <a:gd name="connsiteY23900" fmla="*/ 4856261 h 6857997"/>
              <a:gd name="connsiteX23901" fmla="*/ 7330729 w 8851901"/>
              <a:gd name="connsiteY23901" fmla="*/ 4851896 h 6857997"/>
              <a:gd name="connsiteX23902" fmla="*/ 7339459 w 8851901"/>
              <a:gd name="connsiteY23902" fmla="*/ 4848324 h 6857997"/>
              <a:gd name="connsiteX23903" fmla="*/ 7347793 w 8851901"/>
              <a:gd name="connsiteY23903" fmla="*/ 4845149 h 6857997"/>
              <a:gd name="connsiteX23904" fmla="*/ 7354936 w 8851901"/>
              <a:gd name="connsiteY23904" fmla="*/ 4842768 h 6857997"/>
              <a:gd name="connsiteX23905" fmla="*/ 7360889 w 8851901"/>
              <a:gd name="connsiteY23905" fmla="*/ 4840784 h 6857997"/>
              <a:gd name="connsiteX23906" fmla="*/ 7364857 w 8851901"/>
              <a:gd name="connsiteY23906" fmla="*/ 4840387 h 6857997"/>
              <a:gd name="connsiteX23907" fmla="*/ 7364857 w 8851901"/>
              <a:gd name="connsiteY23907" fmla="*/ 4841181 h 6857997"/>
              <a:gd name="connsiteX23908" fmla="*/ 7364064 w 8851901"/>
              <a:gd name="connsiteY23908" fmla="*/ 4841975 h 6857997"/>
              <a:gd name="connsiteX23909" fmla="*/ 7361286 w 8851901"/>
              <a:gd name="connsiteY23909" fmla="*/ 4844752 h 6857997"/>
              <a:gd name="connsiteX23910" fmla="*/ 7358111 w 8851901"/>
              <a:gd name="connsiteY23910" fmla="*/ 4847134 h 6857997"/>
              <a:gd name="connsiteX23911" fmla="*/ 7353746 w 8851901"/>
              <a:gd name="connsiteY23911" fmla="*/ 4849118 h 6857997"/>
              <a:gd name="connsiteX23912" fmla="*/ 7342634 w 8851901"/>
              <a:gd name="connsiteY23912" fmla="*/ 4854277 h 6857997"/>
              <a:gd name="connsiteX23913" fmla="*/ 7329141 w 8851901"/>
              <a:gd name="connsiteY23913" fmla="*/ 4860230 h 6857997"/>
              <a:gd name="connsiteX23914" fmla="*/ 7316442 w 8851901"/>
              <a:gd name="connsiteY23914" fmla="*/ 4866579 h 6857997"/>
              <a:gd name="connsiteX23915" fmla="*/ 7310490 w 8851901"/>
              <a:gd name="connsiteY23915" fmla="*/ 4869754 h 6857997"/>
              <a:gd name="connsiteX23916" fmla="*/ 7304537 w 8851901"/>
              <a:gd name="connsiteY23916" fmla="*/ 4873326 h 6857997"/>
              <a:gd name="connsiteX23917" fmla="*/ 7299775 w 8851901"/>
              <a:gd name="connsiteY23917" fmla="*/ 4876897 h 6857997"/>
              <a:gd name="connsiteX23918" fmla="*/ 7295807 w 8851901"/>
              <a:gd name="connsiteY23918" fmla="*/ 4880469 h 6857997"/>
              <a:gd name="connsiteX23919" fmla="*/ 7292235 w 8851901"/>
              <a:gd name="connsiteY23919" fmla="*/ 4884438 h 6857997"/>
              <a:gd name="connsiteX23920" fmla="*/ 7291441 w 8851901"/>
              <a:gd name="connsiteY23920" fmla="*/ 4886422 h 6857997"/>
              <a:gd name="connsiteX23921" fmla="*/ 7290251 w 8851901"/>
              <a:gd name="connsiteY23921" fmla="*/ 4888803 h 6857997"/>
              <a:gd name="connsiteX23922" fmla="*/ 7288266 w 8851901"/>
              <a:gd name="connsiteY23922" fmla="*/ 4887612 h 6857997"/>
              <a:gd name="connsiteX23923" fmla="*/ 7287076 w 8851901"/>
              <a:gd name="connsiteY23923" fmla="*/ 4886422 h 6857997"/>
              <a:gd name="connsiteX23924" fmla="*/ 7286282 w 8851901"/>
              <a:gd name="connsiteY23924" fmla="*/ 4885231 h 6857997"/>
              <a:gd name="connsiteX23925" fmla="*/ 7286282 w 8851901"/>
              <a:gd name="connsiteY23925" fmla="*/ 4883247 h 6857997"/>
              <a:gd name="connsiteX23926" fmla="*/ 7287076 w 8851901"/>
              <a:gd name="connsiteY23926" fmla="*/ 4881660 h 6857997"/>
              <a:gd name="connsiteX23927" fmla="*/ 7287870 w 8851901"/>
              <a:gd name="connsiteY23927" fmla="*/ 4879675 h 6857997"/>
              <a:gd name="connsiteX23928" fmla="*/ 7291441 w 8851901"/>
              <a:gd name="connsiteY23928" fmla="*/ 4875707 h 6857997"/>
              <a:gd name="connsiteX23929" fmla="*/ 7279536 w 8851901"/>
              <a:gd name="connsiteY23929" fmla="*/ 4881660 h 6857997"/>
              <a:gd name="connsiteX23930" fmla="*/ 7268027 w 8851901"/>
              <a:gd name="connsiteY23930" fmla="*/ 4886819 h 6857997"/>
              <a:gd name="connsiteX23931" fmla="*/ 7256519 w 8851901"/>
              <a:gd name="connsiteY23931" fmla="*/ 4892771 h 6857997"/>
              <a:gd name="connsiteX23932" fmla="*/ 7251360 w 8851901"/>
              <a:gd name="connsiteY23932" fmla="*/ 4896343 h 6857997"/>
              <a:gd name="connsiteX23933" fmla="*/ 7245804 w 8851901"/>
              <a:gd name="connsiteY23933" fmla="*/ 4900312 h 6857997"/>
              <a:gd name="connsiteX23934" fmla="*/ 7247788 w 8851901"/>
              <a:gd name="connsiteY23934" fmla="*/ 4902693 h 6857997"/>
              <a:gd name="connsiteX23935" fmla="*/ 7248979 w 8851901"/>
              <a:gd name="connsiteY23935" fmla="*/ 4904677 h 6857997"/>
              <a:gd name="connsiteX23936" fmla="*/ 7249773 w 8851901"/>
              <a:gd name="connsiteY23936" fmla="*/ 4906661 h 6857997"/>
              <a:gd name="connsiteX23937" fmla="*/ 7250566 w 8851901"/>
              <a:gd name="connsiteY23937" fmla="*/ 4909042 h 6857997"/>
              <a:gd name="connsiteX23938" fmla="*/ 7250566 w 8851901"/>
              <a:gd name="connsiteY23938" fmla="*/ 4911027 h 6857997"/>
              <a:gd name="connsiteX23939" fmla="*/ 7249773 w 8851901"/>
              <a:gd name="connsiteY23939" fmla="*/ 4913011 h 6857997"/>
              <a:gd name="connsiteX23940" fmla="*/ 7249376 w 8851901"/>
              <a:gd name="connsiteY23940" fmla="*/ 4915392 h 6857997"/>
              <a:gd name="connsiteX23941" fmla="*/ 7248582 w 8851901"/>
              <a:gd name="connsiteY23941" fmla="*/ 4917376 h 6857997"/>
              <a:gd name="connsiteX23942" fmla="*/ 7245011 w 8851901"/>
              <a:gd name="connsiteY23942" fmla="*/ 4920948 h 6857997"/>
              <a:gd name="connsiteX23943" fmla="*/ 7241042 w 8851901"/>
              <a:gd name="connsiteY23943" fmla="*/ 4924916 h 6857997"/>
              <a:gd name="connsiteX23944" fmla="*/ 7236280 w 8851901"/>
              <a:gd name="connsiteY23944" fmla="*/ 4928885 h 6857997"/>
              <a:gd name="connsiteX23945" fmla="*/ 7230724 w 8851901"/>
              <a:gd name="connsiteY23945" fmla="*/ 4932853 h 6857997"/>
              <a:gd name="connsiteX23946" fmla="*/ 7219216 w 8851901"/>
              <a:gd name="connsiteY23946" fmla="*/ 4940790 h 6857997"/>
              <a:gd name="connsiteX23947" fmla="*/ 7206914 w 8851901"/>
              <a:gd name="connsiteY23947" fmla="*/ 4948331 h 6857997"/>
              <a:gd name="connsiteX23948" fmla="*/ 7201755 w 8851901"/>
              <a:gd name="connsiteY23948" fmla="*/ 4952299 h 6857997"/>
              <a:gd name="connsiteX23949" fmla="*/ 7196596 w 8851901"/>
              <a:gd name="connsiteY23949" fmla="*/ 4956268 h 6857997"/>
              <a:gd name="connsiteX23950" fmla="*/ 7193024 w 8851901"/>
              <a:gd name="connsiteY23950" fmla="*/ 4960633 h 6857997"/>
              <a:gd name="connsiteX23951" fmla="*/ 7189849 w 8851901"/>
              <a:gd name="connsiteY23951" fmla="*/ 4964998 h 6857997"/>
              <a:gd name="connsiteX23952" fmla="*/ 7195405 w 8851901"/>
              <a:gd name="connsiteY23952" fmla="*/ 4964601 h 6857997"/>
              <a:gd name="connsiteX23953" fmla="*/ 7201755 w 8851901"/>
              <a:gd name="connsiteY23953" fmla="*/ 4963411 h 6857997"/>
              <a:gd name="connsiteX23954" fmla="*/ 7214850 w 8851901"/>
              <a:gd name="connsiteY23954" fmla="*/ 4960236 h 6857997"/>
              <a:gd name="connsiteX23955" fmla="*/ 7229534 w 8851901"/>
              <a:gd name="connsiteY23955" fmla="*/ 4956268 h 6857997"/>
              <a:gd name="connsiteX23956" fmla="*/ 7237074 w 8851901"/>
              <a:gd name="connsiteY23956" fmla="*/ 4954680 h 6857997"/>
              <a:gd name="connsiteX23957" fmla="*/ 7244217 w 8851901"/>
              <a:gd name="connsiteY23957" fmla="*/ 4953093 h 6857997"/>
              <a:gd name="connsiteX23958" fmla="*/ 7251360 w 8851901"/>
              <a:gd name="connsiteY23958" fmla="*/ 4952299 h 6857997"/>
              <a:gd name="connsiteX23959" fmla="*/ 7258106 w 8851901"/>
              <a:gd name="connsiteY23959" fmla="*/ 4951902 h 6857997"/>
              <a:gd name="connsiteX23960" fmla="*/ 7264456 w 8851901"/>
              <a:gd name="connsiteY23960" fmla="*/ 4952299 h 6857997"/>
              <a:gd name="connsiteX23961" fmla="*/ 7270409 w 8851901"/>
              <a:gd name="connsiteY23961" fmla="*/ 4953886 h 6857997"/>
              <a:gd name="connsiteX23962" fmla="*/ 7272790 w 8851901"/>
              <a:gd name="connsiteY23962" fmla="*/ 4954680 h 6857997"/>
              <a:gd name="connsiteX23963" fmla="*/ 7275171 w 8851901"/>
              <a:gd name="connsiteY23963" fmla="*/ 4956268 h 6857997"/>
              <a:gd name="connsiteX23964" fmla="*/ 7277552 w 8851901"/>
              <a:gd name="connsiteY23964" fmla="*/ 4958252 h 6857997"/>
              <a:gd name="connsiteX23965" fmla="*/ 7279536 w 8851901"/>
              <a:gd name="connsiteY23965" fmla="*/ 4960236 h 6857997"/>
              <a:gd name="connsiteX23966" fmla="*/ 7281123 w 8851901"/>
              <a:gd name="connsiteY23966" fmla="*/ 4962617 h 6857997"/>
              <a:gd name="connsiteX23967" fmla="*/ 7283108 w 8851901"/>
              <a:gd name="connsiteY23967" fmla="*/ 4964998 h 6857997"/>
              <a:gd name="connsiteX23968" fmla="*/ 7283901 w 8851901"/>
              <a:gd name="connsiteY23968" fmla="*/ 4968173 h 6857997"/>
              <a:gd name="connsiteX23969" fmla="*/ 7285092 w 8851901"/>
              <a:gd name="connsiteY23969" fmla="*/ 4971745 h 6857997"/>
              <a:gd name="connsiteX23970" fmla="*/ 7288266 w 8851901"/>
              <a:gd name="connsiteY23970" fmla="*/ 4970157 h 6857997"/>
              <a:gd name="connsiteX23971" fmla="*/ 7290648 w 8851901"/>
              <a:gd name="connsiteY23971" fmla="*/ 4968173 h 6857997"/>
              <a:gd name="connsiteX23972" fmla="*/ 7293425 w 8851901"/>
              <a:gd name="connsiteY23972" fmla="*/ 4965792 h 6857997"/>
              <a:gd name="connsiteX23973" fmla="*/ 7295013 w 8851901"/>
              <a:gd name="connsiteY23973" fmla="*/ 4963411 h 6857997"/>
              <a:gd name="connsiteX23974" fmla="*/ 7296600 w 8851901"/>
              <a:gd name="connsiteY23974" fmla="*/ 4960633 h 6857997"/>
              <a:gd name="connsiteX23975" fmla="*/ 7298188 w 8851901"/>
              <a:gd name="connsiteY23975" fmla="*/ 4957061 h 6857997"/>
              <a:gd name="connsiteX23976" fmla="*/ 7300172 w 8851901"/>
              <a:gd name="connsiteY23976" fmla="*/ 4949521 h 6857997"/>
              <a:gd name="connsiteX23977" fmla="*/ 7296600 w 8851901"/>
              <a:gd name="connsiteY23977" fmla="*/ 4948727 h 6857997"/>
              <a:gd name="connsiteX23978" fmla="*/ 7293822 w 8851901"/>
              <a:gd name="connsiteY23978" fmla="*/ 4947934 h 6857997"/>
              <a:gd name="connsiteX23979" fmla="*/ 7290648 w 8851901"/>
              <a:gd name="connsiteY23979" fmla="*/ 4946346 h 6857997"/>
              <a:gd name="connsiteX23980" fmla="*/ 7289060 w 8851901"/>
              <a:gd name="connsiteY23980" fmla="*/ 4944362 h 6857997"/>
              <a:gd name="connsiteX23981" fmla="*/ 7287076 w 8851901"/>
              <a:gd name="connsiteY23981" fmla="*/ 4942378 h 6857997"/>
              <a:gd name="connsiteX23982" fmla="*/ 7285885 w 8851901"/>
              <a:gd name="connsiteY23982" fmla="*/ 4940790 h 6857997"/>
              <a:gd name="connsiteX23983" fmla="*/ 7284298 w 8851901"/>
              <a:gd name="connsiteY23983" fmla="*/ 4937616 h 6857997"/>
              <a:gd name="connsiteX23984" fmla="*/ 7283901 w 8851901"/>
              <a:gd name="connsiteY23984" fmla="*/ 4935234 h 6857997"/>
              <a:gd name="connsiteX23985" fmla="*/ 7289854 w 8851901"/>
              <a:gd name="connsiteY23985" fmla="*/ 4933250 h 6857997"/>
              <a:gd name="connsiteX23986" fmla="*/ 7294219 w 8851901"/>
              <a:gd name="connsiteY23986" fmla="*/ 4930869 h 6857997"/>
              <a:gd name="connsiteX23987" fmla="*/ 7296997 w 8851901"/>
              <a:gd name="connsiteY23987" fmla="*/ 4928488 h 6857997"/>
              <a:gd name="connsiteX23988" fmla="*/ 7298981 w 8851901"/>
              <a:gd name="connsiteY23988" fmla="*/ 4925313 h 6857997"/>
              <a:gd name="connsiteX23989" fmla="*/ 7300172 w 8851901"/>
              <a:gd name="connsiteY23989" fmla="*/ 4922138 h 6857997"/>
              <a:gd name="connsiteX23990" fmla="*/ 7300172 w 8851901"/>
              <a:gd name="connsiteY23990" fmla="*/ 4918567 h 6857997"/>
              <a:gd name="connsiteX23991" fmla="*/ 7299775 w 8851901"/>
              <a:gd name="connsiteY23991" fmla="*/ 4915392 h 6857997"/>
              <a:gd name="connsiteX23992" fmla="*/ 7298981 w 8851901"/>
              <a:gd name="connsiteY23992" fmla="*/ 4911423 h 6857997"/>
              <a:gd name="connsiteX23993" fmla="*/ 7296997 w 8851901"/>
              <a:gd name="connsiteY23993" fmla="*/ 4903486 h 6857997"/>
              <a:gd name="connsiteX23994" fmla="*/ 7296997 w 8851901"/>
              <a:gd name="connsiteY23994" fmla="*/ 4900312 h 6857997"/>
              <a:gd name="connsiteX23995" fmla="*/ 7296997 w 8851901"/>
              <a:gd name="connsiteY23995" fmla="*/ 4896343 h 6857997"/>
              <a:gd name="connsiteX23996" fmla="*/ 7298188 w 8851901"/>
              <a:gd name="connsiteY23996" fmla="*/ 4892771 h 6857997"/>
              <a:gd name="connsiteX23997" fmla="*/ 7300569 w 8851901"/>
              <a:gd name="connsiteY23997" fmla="*/ 4889993 h 6857997"/>
              <a:gd name="connsiteX23998" fmla="*/ 7303347 w 8851901"/>
              <a:gd name="connsiteY23998" fmla="*/ 4886422 h 6857997"/>
              <a:gd name="connsiteX23999" fmla="*/ 7308505 w 8851901"/>
              <a:gd name="connsiteY23999" fmla="*/ 4884041 h 6857997"/>
              <a:gd name="connsiteX24000" fmla="*/ 7306918 w 8851901"/>
              <a:gd name="connsiteY24000" fmla="*/ 4894756 h 6857997"/>
              <a:gd name="connsiteX24001" fmla="*/ 7306521 w 8851901"/>
              <a:gd name="connsiteY24001" fmla="*/ 4899518 h 6857997"/>
              <a:gd name="connsiteX24002" fmla="*/ 7306918 w 8851901"/>
              <a:gd name="connsiteY24002" fmla="*/ 4903883 h 6857997"/>
              <a:gd name="connsiteX24003" fmla="*/ 7307712 w 8851901"/>
              <a:gd name="connsiteY24003" fmla="*/ 4907852 h 6857997"/>
              <a:gd name="connsiteX24004" fmla="*/ 7308505 w 8851901"/>
              <a:gd name="connsiteY24004" fmla="*/ 4909836 h 6857997"/>
              <a:gd name="connsiteX24005" fmla="*/ 7309696 w 8851901"/>
              <a:gd name="connsiteY24005" fmla="*/ 4911423 h 6857997"/>
              <a:gd name="connsiteX24006" fmla="*/ 7310887 w 8851901"/>
              <a:gd name="connsiteY24006" fmla="*/ 4912217 h 6857997"/>
              <a:gd name="connsiteX24007" fmla="*/ 7312871 w 8851901"/>
              <a:gd name="connsiteY24007" fmla="*/ 4913805 h 6857997"/>
              <a:gd name="connsiteX24008" fmla="*/ 7314855 w 8851901"/>
              <a:gd name="connsiteY24008" fmla="*/ 4914201 h 6857997"/>
              <a:gd name="connsiteX24009" fmla="*/ 7316442 w 8851901"/>
              <a:gd name="connsiteY24009" fmla="*/ 4914598 h 6857997"/>
              <a:gd name="connsiteX24010" fmla="*/ 7321998 w 8851901"/>
              <a:gd name="connsiteY24010" fmla="*/ 4913408 h 6857997"/>
              <a:gd name="connsiteX24011" fmla="*/ 7327554 w 8851901"/>
              <a:gd name="connsiteY24011" fmla="*/ 4911423 h 6857997"/>
              <a:gd name="connsiteX24012" fmla="*/ 7332316 w 8851901"/>
              <a:gd name="connsiteY24012" fmla="*/ 4908249 h 6857997"/>
              <a:gd name="connsiteX24013" fmla="*/ 7336285 w 8851901"/>
              <a:gd name="connsiteY24013" fmla="*/ 4905471 h 6857997"/>
              <a:gd name="connsiteX24014" fmla="*/ 7339062 w 8851901"/>
              <a:gd name="connsiteY24014" fmla="*/ 4881660 h 6857997"/>
              <a:gd name="connsiteX24015" fmla="*/ 7345015 w 8851901"/>
              <a:gd name="connsiteY24015" fmla="*/ 4881660 h 6857997"/>
              <a:gd name="connsiteX24016" fmla="*/ 7350174 w 8851901"/>
              <a:gd name="connsiteY24016" fmla="*/ 4880469 h 6857997"/>
              <a:gd name="connsiteX24017" fmla="*/ 7355730 w 8851901"/>
              <a:gd name="connsiteY24017" fmla="*/ 4879279 h 6857997"/>
              <a:gd name="connsiteX24018" fmla="*/ 7360492 w 8851901"/>
              <a:gd name="connsiteY24018" fmla="*/ 4877691 h 6857997"/>
              <a:gd name="connsiteX24019" fmla="*/ 7365254 w 8851901"/>
              <a:gd name="connsiteY24019" fmla="*/ 4876104 h 6857997"/>
              <a:gd name="connsiteX24020" fmla="*/ 7370413 w 8851901"/>
              <a:gd name="connsiteY24020" fmla="*/ 4874913 h 6857997"/>
              <a:gd name="connsiteX24021" fmla="*/ 7375572 w 8851901"/>
              <a:gd name="connsiteY24021" fmla="*/ 4873723 h 6857997"/>
              <a:gd name="connsiteX24022" fmla="*/ 7381525 w 8851901"/>
              <a:gd name="connsiteY24022" fmla="*/ 4873723 h 6857997"/>
              <a:gd name="connsiteX24023" fmla="*/ 7381922 w 8851901"/>
              <a:gd name="connsiteY24023" fmla="*/ 4878088 h 6857997"/>
              <a:gd name="connsiteX24024" fmla="*/ 7382318 w 8851901"/>
              <a:gd name="connsiteY24024" fmla="*/ 4882056 h 6857997"/>
              <a:gd name="connsiteX24025" fmla="*/ 7381922 w 8851901"/>
              <a:gd name="connsiteY24025" fmla="*/ 4885628 h 6857997"/>
              <a:gd name="connsiteX24026" fmla="*/ 7381128 w 8851901"/>
              <a:gd name="connsiteY24026" fmla="*/ 4888406 h 6857997"/>
              <a:gd name="connsiteX24027" fmla="*/ 7379937 w 8851901"/>
              <a:gd name="connsiteY24027" fmla="*/ 4890787 h 6857997"/>
              <a:gd name="connsiteX24028" fmla="*/ 7379144 w 8851901"/>
              <a:gd name="connsiteY24028" fmla="*/ 4892771 h 6857997"/>
              <a:gd name="connsiteX24029" fmla="*/ 7375572 w 8851901"/>
              <a:gd name="connsiteY24029" fmla="*/ 4896740 h 6857997"/>
              <a:gd name="connsiteX24030" fmla="*/ 7372794 w 8851901"/>
              <a:gd name="connsiteY24030" fmla="*/ 4900312 h 6857997"/>
              <a:gd name="connsiteX24031" fmla="*/ 7369223 w 8851901"/>
              <a:gd name="connsiteY24031" fmla="*/ 4903883 h 6857997"/>
              <a:gd name="connsiteX24032" fmla="*/ 7368429 w 8851901"/>
              <a:gd name="connsiteY24032" fmla="*/ 4905868 h 6857997"/>
              <a:gd name="connsiteX24033" fmla="*/ 7366841 w 8851901"/>
              <a:gd name="connsiteY24033" fmla="*/ 4908249 h 6857997"/>
              <a:gd name="connsiteX24034" fmla="*/ 7366445 w 8851901"/>
              <a:gd name="connsiteY24034" fmla="*/ 4911423 h 6857997"/>
              <a:gd name="connsiteX24035" fmla="*/ 7366048 w 8851901"/>
              <a:gd name="connsiteY24035" fmla="*/ 4914598 h 6857997"/>
              <a:gd name="connsiteX24036" fmla="*/ 7369619 w 8851901"/>
              <a:gd name="connsiteY24036" fmla="*/ 4914598 h 6857997"/>
              <a:gd name="connsiteX24037" fmla="*/ 7373588 w 8851901"/>
              <a:gd name="connsiteY24037" fmla="*/ 4914201 h 6857997"/>
              <a:gd name="connsiteX24038" fmla="*/ 7377556 w 8851901"/>
              <a:gd name="connsiteY24038" fmla="*/ 4913805 h 6857997"/>
              <a:gd name="connsiteX24039" fmla="*/ 7380334 w 8851901"/>
              <a:gd name="connsiteY24039" fmla="*/ 4913011 h 6857997"/>
              <a:gd name="connsiteX24040" fmla="*/ 7383906 w 8851901"/>
              <a:gd name="connsiteY24040" fmla="*/ 4911423 h 6857997"/>
              <a:gd name="connsiteX24041" fmla="*/ 7386287 w 8851901"/>
              <a:gd name="connsiteY24041" fmla="*/ 4909836 h 6857997"/>
              <a:gd name="connsiteX24042" fmla="*/ 7388668 w 8851901"/>
              <a:gd name="connsiteY24042" fmla="*/ 4907455 h 6857997"/>
              <a:gd name="connsiteX24043" fmla="*/ 7390652 w 8851901"/>
              <a:gd name="connsiteY24043" fmla="*/ 4905074 h 6857997"/>
              <a:gd name="connsiteX24044" fmla="*/ 7394224 w 8851901"/>
              <a:gd name="connsiteY24044" fmla="*/ 4868960 h 6857997"/>
              <a:gd name="connsiteX24045" fmla="*/ 7390652 w 8851901"/>
              <a:gd name="connsiteY24045" fmla="*/ 4870945 h 6857997"/>
              <a:gd name="connsiteX24046" fmla="*/ 7387874 w 8851901"/>
              <a:gd name="connsiteY24046" fmla="*/ 4871738 h 6857997"/>
              <a:gd name="connsiteX24047" fmla="*/ 7384699 w 8851901"/>
              <a:gd name="connsiteY24047" fmla="*/ 4872532 h 6857997"/>
              <a:gd name="connsiteX24048" fmla="*/ 7382715 w 8851901"/>
              <a:gd name="connsiteY24048" fmla="*/ 4872532 h 6857997"/>
              <a:gd name="connsiteX24049" fmla="*/ 7381128 w 8851901"/>
              <a:gd name="connsiteY24049" fmla="*/ 4870945 h 6857997"/>
              <a:gd name="connsiteX24050" fmla="*/ 7379144 w 8851901"/>
              <a:gd name="connsiteY24050" fmla="*/ 4868960 h 6857997"/>
              <a:gd name="connsiteX24051" fmla="*/ 7377556 w 8851901"/>
              <a:gd name="connsiteY24051" fmla="*/ 4865389 h 6857997"/>
              <a:gd name="connsiteX24052" fmla="*/ 7376763 w 8851901"/>
              <a:gd name="connsiteY24052" fmla="*/ 4861023 h 6857997"/>
              <a:gd name="connsiteX24053" fmla="*/ 7381922 w 8851901"/>
              <a:gd name="connsiteY24053" fmla="*/ 4860230 h 6857997"/>
              <a:gd name="connsiteX24054" fmla="*/ 7387477 w 8851901"/>
              <a:gd name="connsiteY24054" fmla="*/ 4858245 h 6857997"/>
              <a:gd name="connsiteX24055" fmla="*/ 7392239 w 8851901"/>
              <a:gd name="connsiteY24055" fmla="*/ 4856261 h 6857997"/>
              <a:gd name="connsiteX24056" fmla="*/ 7397002 w 8851901"/>
              <a:gd name="connsiteY24056" fmla="*/ 4854277 h 6857997"/>
              <a:gd name="connsiteX24057" fmla="*/ 7405732 w 8851901"/>
              <a:gd name="connsiteY24057" fmla="*/ 4849515 h 6857997"/>
              <a:gd name="connsiteX24058" fmla="*/ 7413669 w 8851901"/>
              <a:gd name="connsiteY24058" fmla="*/ 4843562 h 6857997"/>
              <a:gd name="connsiteX24059" fmla="*/ 7429543 w 8851901"/>
              <a:gd name="connsiteY24059" fmla="*/ 4830863 h 6857997"/>
              <a:gd name="connsiteX24060" fmla="*/ 7437480 w 8851901"/>
              <a:gd name="connsiteY24060" fmla="*/ 4824910 h 6857997"/>
              <a:gd name="connsiteX24061" fmla="*/ 7446210 w 8851901"/>
              <a:gd name="connsiteY24061" fmla="*/ 4819354 h 6857997"/>
              <a:gd name="connsiteX24062" fmla="*/ 7444623 w 8851901"/>
              <a:gd name="connsiteY24062" fmla="*/ 4811814 h 6857997"/>
              <a:gd name="connsiteX24063" fmla="*/ 7443829 w 8851901"/>
              <a:gd name="connsiteY24063" fmla="*/ 4805067 h 6857997"/>
              <a:gd name="connsiteX24064" fmla="*/ 7444226 w 8851901"/>
              <a:gd name="connsiteY24064" fmla="*/ 4798718 h 6857997"/>
              <a:gd name="connsiteX24065" fmla="*/ 7444623 w 8851901"/>
              <a:gd name="connsiteY24065" fmla="*/ 4792765 h 6857997"/>
              <a:gd name="connsiteX24066" fmla="*/ 7446210 w 8851901"/>
              <a:gd name="connsiteY24066" fmla="*/ 4787606 h 6857997"/>
              <a:gd name="connsiteX24067" fmla="*/ 7448591 w 8851901"/>
              <a:gd name="connsiteY24067" fmla="*/ 4782844 h 6857997"/>
              <a:gd name="connsiteX24068" fmla="*/ 7450972 w 8851901"/>
              <a:gd name="connsiteY24068" fmla="*/ 4778478 h 6857997"/>
              <a:gd name="connsiteX24069" fmla="*/ 7454544 w 8851901"/>
              <a:gd name="connsiteY24069" fmla="*/ 4774510 h 6857997"/>
              <a:gd name="connsiteX24070" fmla="*/ 7458116 w 8851901"/>
              <a:gd name="connsiteY24070" fmla="*/ 4770541 h 6857997"/>
              <a:gd name="connsiteX24071" fmla="*/ 7461687 w 8851901"/>
              <a:gd name="connsiteY24071" fmla="*/ 4766970 h 6857997"/>
              <a:gd name="connsiteX24072" fmla="*/ 7466052 w 8851901"/>
              <a:gd name="connsiteY24072" fmla="*/ 4764192 h 6857997"/>
              <a:gd name="connsiteX24073" fmla="*/ 7471211 w 8851901"/>
              <a:gd name="connsiteY24073" fmla="*/ 4761414 h 6857997"/>
              <a:gd name="connsiteX24074" fmla="*/ 7481529 w 8851901"/>
              <a:gd name="connsiteY24074" fmla="*/ 4755858 h 6857997"/>
              <a:gd name="connsiteX24075" fmla="*/ 7492244 w 8851901"/>
              <a:gd name="connsiteY24075" fmla="*/ 4751096 h 6857997"/>
              <a:gd name="connsiteX24076" fmla="*/ 7514070 w 8851901"/>
              <a:gd name="connsiteY24076" fmla="*/ 4742365 h 6857997"/>
              <a:gd name="connsiteX24077" fmla="*/ 7524388 w 8851901"/>
              <a:gd name="connsiteY24077" fmla="*/ 4738000 h 6857997"/>
              <a:gd name="connsiteX24078" fmla="*/ 7529151 w 8851901"/>
              <a:gd name="connsiteY24078" fmla="*/ 4735619 h 6857997"/>
              <a:gd name="connsiteX24079" fmla="*/ 7533516 w 8851901"/>
              <a:gd name="connsiteY24079" fmla="*/ 4732444 h 6857997"/>
              <a:gd name="connsiteX24080" fmla="*/ 7537881 w 8851901"/>
              <a:gd name="connsiteY24080" fmla="*/ 4729666 h 6857997"/>
              <a:gd name="connsiteX24081" fmla="*/ 7541850 w 8851901"/>
              <a:gd name="connsiteY24081" fmla="*/ 4726491 h 6857997"/>
              <a:gd name="connsiteX24082" fmla="*/ 7545024 w 8851901"/>
              <a:gd name="connsiteY24082" fmla="*/ 4723316 h 6857997"/>
              <a:gd name="connsiteX24083" fmla="*/ 7548199 w 8851901"/>
              <a:gd name="connsiteY24083" fmla="*/ 4719744 h 6857997"/>
              <a:gd name="connsiteX24084" fmla="*/ 7550580 w 8851901"/>
              <a:gd name="connsiteY24084" fmla="*/ 4715776 h 6857997"/>
              <a:gd name="connsiteX24085" fmla="*/ 7552564 w 8851901"/>
              <a:gd name="connsiteY24085" fmla="*/ 4711411 h 6857997"/>
              <a:gd name="connsiteX24086" fmla="*/ 7552961 w 8851901"/>
              <a:gd name="connsiteY24086" fmla="*/ 4709030 h 6857997"/>
              <a:gd name="connsiteX24087" fmla="*/ 7552961 w 8851901"/>
              <a:gd name="connsiteY24087" fmla="*/ 4715379 h 6857997"/>
              <a:gd name="connsiteX24088" fmla="*/ 7553358 w 8851901"/>
              <a:gd name="connsiteY24088" fmla="*/ 4721332 h 6857997"/>
              <a:gd name="connsiteX24089" fmla="*/ 7554945 w 8851901"/>
              <a:gd name="connsiteY24089" fmla="*/ 4726491 h 6857997"/>
              <a:gd name="connsiteX24090" fmla="*/ 7556930 w 8851901"/>
              <a:gd name="connsiteY24090" fmla="*/ 4731650 h 6857997"/>
              <a:gd name="connsiteX24091" fmla="*/ 7559311 w 8851901"/>
              <a:gd name="connsiteY24091" fmla="*/ 4736015 h 6857997"/>
              <a:gd name="connsiteX24092" fmla="*/ 7564470 w 8851901"/>
              <a:gd name="connsiteY24092" fmla="*/ 4743556 h 6857997"/>
              <a:gd name="connsiteX24093" fmla="*/ 7551374 w 8851901"/>
              <a:gd name="connsiteY24093" fmla="*/ 4745143 h 6857997"/>
              <a:gd name="connsiteX24094" fmla="*/ 7538278 w 8851901"/>
              <a:gd name="connsiteY24094" fmla="*/ 4747127 h 6857997"/>
              <a:gd name="connsiteX24095" fmla="*/ 7531532 w 8851901"/>
              <a:gd name="connsiteY24095" fmla="*/ 4747921 h 6857997"/>
              <a:gd name="connsiteX24096" fmla="*/ 7525182 w 8851901"/>
              <a:gd name="connsiteY24096" fmla="*/ 4749905 h 6857997"/>
              <a:gd name="connsiteX24097" fmla="*/ 7519229 w 8851901"/>
              <a:gd name="connsiteY24097" fmla="*/ 4751493 h 6857997"/>
              <a:gd name="connsiteX24098" fmla="*/ 7513674 w 8851901"/>
              <a:gd name="connsiteY24098" fmla="*/ 4753874 h 6857997"/>
              <a:gd name="connsiteX24099" fmla="*/ 7508515 w 8851901"/>
              <a:gd name="connsiteY24099" fmla="*/ 4756255 h 6857997"/>
              <a:gd name="connsiteX24100" fmla="*/ 7503753 w 8851901"/>
              <a:gd name="connsiteY24100" fmla="*/ 4759430 h 6857997"/>
              <a:gd name="connsiteX24101" fmla="*/ 7500181 w 8851901"/>
              <a:gd name="connsiteY24101" fmla="*/ 4762604 h 6857997"/>
              <a:gd name="connsiteX24102" fmla="*/ 7497403 w 8851901"/>
              <a:gd name="connsiteY24102" fmla="*/ 4766573 h 6857997"/>
              <a:gd name="connsiteX24103" fmla="*/ 7496609 w 8851901"/>
              <a:gd name="connsiteY24103" fmla="*/ 4768557 h 6857997"/>
              <a:gd name="connsiteX24104" fmla="*/ 7495419 w 8851901"/>
              <a:gd name="connsiteY24104" fmla="*/ 4770938 h 6857997"/>
              <a:gd name="connsiteX24105" fmla="*/ 7495022 w 8851901"/>
              <a:gd name="connsiteY24105" fmla="*/ 4773319 h 6857997"/>
              <a:gd name="connsiteX24106" fmla="*/ 7494625 w 8851901"/>
              <a:gd name="connsiteY24106" fmla="*/ 4775700 h 6857997"/>
              <a:gd name="connsiteX24107" fmla="*/ 7494625 w 8851901"/>
              <a:gd name="connsiteY24107" fmla="*/ 4778478 h 6857997"/>
              <a:gd name="connsiteX24108" fmla="*/ 7495022 w 8851901"/>
              <a:gd name="connsiteY24108" fmla="*/ 4781256 h 6857997"/>
              <a:gd name="connsiteX24109" fmla="*/ 7497006 w 8851901"/>
              <a:gd name="connsiteY24109" fmla="*/ 4787606 h 6857997"/>
              <a:gd name="connsiteX24110" fmla="*/ 7492244 w 8851901"/>
              <a:gd name="connsiteY24110" fmla="*/ 4786415 h 6857997"/>
              <a:gd name="connsiteX24111" fmla="*/ 7487482 w 8851901"/>
              <a:gd name="connsiteY24111" fmla="*/ 4786019 h 6857997"/>
              <a:gd name="connsiteX24112" fmla="*/ 7483910 w 8851901"/>
              <a:gd name="connsiteY24112" fmla="*/ 4786019 h 6857997"/>
              <a:gd name="connsiteX24113" fmla="*/ 7480339 w 8851901"/>
              <a:gd name="connsiteY24113" fmla="*/ 4786415 h 6857997"/>
              <a:gd name="connsiteX24114" fmla="*/ 7476767 w 8851901"/>
              <a:gd name="connsiteY24114" fmla="*/ 4787209 h 6857997"/>
              <a:gd name="connsiteX24115" fmla="*/ 7473989 w 8851901"/>
              <a:gd name="connsiteY24115" fmla="*/ 4788003 h 6857997"/>
              <a:gd name="connsiteX24116" fmla="*/ 7471608 w 8851901"/>
              <a:gd name="connsiteY24116" fmla="*/ 4789590 h 6857997"/>
              <a:gd name="connsiteX24117" fmla="*/ 7468830 w 8851901"/>
              <a:gd name="connsiteY24117" fmla="*/ 4791178 h 6857997"/>
              <a:gd name="connsiteX24118" fmla="*/ 7464465 w 8851901"/>
              <a:gd name="connsiteY24118" fmla="*/ 4794352 h 6857997"/>
              <a:gd name="connsiteX24119" fmla="*/ 7460497 w 8851901"/>
              <a:gd name="connsiteY24119" fmla="*/ 4798718 h 6857997"/>
              <a:gd name="connsiteX24120" fmla="*/ 7452957 w 8851901"/>
              <a:gd name="connsiteY24120" fmla="*/ 4808242 h 6857997"/>
              <a:gd name="connsiteX24121" fmla="*/ 7455338 w 8851901"/>
              <a:gd name="connsiteY24121" fmla="*/ 4809830 h 6857997"/>
              <a:gd name="connsiteX24122" fmla="*/ 7458512 w 8851901"/>
              <a:gd name="connsiteY24122" fmla="*/ 4811020 h 6857997"/>
              <a:gd name="connsiteX24123" fmla="*/ 7460497 w 8851901"/>
              <a:gd name="connsiteY24123" fmla="*/ 4811417 h 6857997"/>
              <a:gd name="connsiteX24124" fmla="*/ 7462878 w 8851901"/>
              <a:gd name="connsiteY24124" fmla="*/ 4811417 h 6857997"/>
              <a:gd name="connsiteX24125" fmla="*/ 7464862 w 8851901"/>
              <a:gd name="connsiteY24125" fmla="*/ 4811020 h 6857997"/>
              <a:gd name="connsiteX24126" fmla="*/ 7467243 w 8851901"/>
              <a:gd name="connsiteY24126" fmla="*/ 4810623 h 6857997"/>
              <a:gd name="connsiteX24127" fmla="*/ 7471211 w 8851901"/>
              <a:gd name="connsiteY24127" fmla="*/ 4808639 h 6857997"/>
              <a:gd name="connsiteX24128" fmla="*/ 7475180 w 8851901"/>
              <a:gd name="connsiteY24128" fmla="*/ 4807449 h 6857997"/>
              <a:gd name="connsiteX24129" fmla="*/ 7476767 w 8851901"/>
              <a:gd name="connsiteY24129" fmla="*/ 4807052 h 6857997"/>
              <a:gd name="connsiteX24130" fmla="*/ 7478751 w 8851901"/>
              <a:gd name="connsiteY24130" fmla="*/ 4807449 h 6857997"/>
              <a:gd name="connsiteX24131" fmla="*/ 7481529 w 8851901"/>
              <a:gd name="connsiteY24131" fmla="*/ 4808639 h 6857997"/>
              <a:gd name="connsiteX24132" fmla="*/ 7483117 w 8851901"/>
              <a:gd name="connsiteY24132" fmla="*/ 4810623 h 6857997"/>
              <a:gd name="connsiteX24133" fmla="*/ 7485895 w 8851901"/>
              <a:gd name="connsiteY24133" fmla="*/ 4813004 h 6857997"/>
              <a:gd name="connsiteX24134" fmla="*/ 7488672 w 8851901"/>
              <a:gd name="connsiteY24134" fmla="*/ 4816973 h 6857997"/>
              <a:gd name="connsiteX24135" fmla="*/ 7487482 w 8851901"/>
              <a:gd name="connsiteY24135" fmla="*/ 4813401 h 6857997"/>
              <a:gd name="connsiteX24136" fmla="*/ 7487085 w 8851901"/>
              <a:gd name="connsiteY24136" fmla="*/ 4809830 h 6857997"/>
              <a:gd name="connsiteX24137" fmla="*/ 7487482 w 8851901"/>
              <a:gd name="connsiteY24137" fmla="*/ 4807052 h 6857997"/>
              <a:gd name="connsiteX24138" fmla="*/ 7487482 w 8851901"/>
              <a:gd name="connsiteY24138" fmla="*/ 4804671 h 6857997"/>
              <a:gd name="connsiteX24139" fmla="*/ 7488672 w 8851901"/>
              <a:gd name="connsiteY24139" fmla="*/ 4802686 h 6857997"/>
              <a:gd name="connsiteX24140" fmla="*/ 7489466 w 8851901"/>
              <a:gd name="connsiteY24140" fmla="*/ 4800702 h 6857997"/>
              <a:gd name="connsiteX24141" fmla="*/ 7490657 w 8851901"/>
              <a:gd name="connsiteY24141" fmla="*/ 4799115 h 6857997"/>
              <a:gd name="connsiteX24142" fmla="*/ 7492244 w 8851901"/>
              <a:gd name="connsiteY24142" fmla="*/ 4797924 h 6857997"/>
              <a:gd name="connsiteX24143" fmla="*/ 7495419 w 8851901"/>
              <a:gd name="connsiteY24143" fmla="*/ 4795940 h 6857997"/>
              <a:gd name="connsiteX24144" fmla="*/ 7499387 w 8851901"/>
              <a:gd name="connsiteY24144" fmla="*/ 4794749 h 6857997"/>
              <a:gd name="connsiteX24145" fmla="*/ 7503356 w 8851901"/>
              <a:gd name="connsiteY24145" fmla="*/ 4793956 h 6857997"/>
              <a:gd name="connsiteX24146" fmla="*/ 7507721 w 8851901"/>
              <a:gd name="connsiteY24146" fmla="*/ 4793559 h 6857997"/>
              <a:gd name="connsiteX24147" fmla="*/ 7511689 w 8851901"/>
              <a:gd name="connsiteY24147" fmla="*/ 4792368 h 6857997"/>
              <a:gd name="connsiteX24148" fmla="*/ 7515261 w 8851901"/>
              <a:gd name="connsiteY24148" fmla="*/ 4791971 h 6857997"/>
              <a:gd name="connsiteX24149" fmla="*/ 7518436 w 8851901"/>
              <a:gd name="connsiteY24149" fmla="*/ 4790384 h 6857997"/>
              <a:gd name="connsiteX24150" fmla="*/ 7519229 w 8851901"/>
              <a:gd name="connsiteY24150" fmla="*/ 4789987 h 6857997"/>
              <a:gd name="connsiteX24151" fmla="*/ 7520420 w 8851901"/>
              <a:gd name="connsiteY24151" fmla="*/ 4788400 h 6857997"/>
              <a:gd name="connsiteX24152" fmla="*/ 7521214 w 8851901"/>
              <a:gd name="connsiteY24152" fmla="*/ 4787606 h 6857997"/>
              <a:gd name="connsiteX24153" fmla="*/ 7521214 w 8851901"/>
              <a:gd name="connsiteY24153" fmla="*/ 4786019 h 6857997"/>
              <a:gd name="connsiteX24154" fmla="*/ 7521214 w 8851901"/>
              <a:gd name="connsiteY24154" fmla="*/ 4784828 h 6857997"/>
              <a:gd name="connsiteX24155" fmla="*/ 7521214 w 8851901"/>
              <a:gd name="connsiteY24155" fmla="*/ 4782050 h 6857997"/>
              <a:gd name="connsiteX24156" fmla="*/ 7519229 w 8851901"/>
              <a:gd name="connsiteY24156" fmla="*/ 4777288 h 6857997"/>
              <a:gd name="connsiteX24157" fmla="*/ 7516055 w 8851901"/>
              <a:gd name="connsiteY24157" fmla="*/ 4770938 h 6857997"/>
              <a:gd name="connsiteX24158" fmla="*/ 7522404 w 8851901"/>
              <a:gd name="connsiteY24158" fmla="*/ 4772129 h 6857997"/>
              <a:gd name="connsiteX24159" fmla="*/ 7527960 w 8851901"/>
              <a:gd name="connsiteY24159" fmla="*/ 4772526 h 6857997"/>
              <a:gd name="connsiteX24160" fmla="*/ 7533516 w 8851901"/>
              <a:gd name="connsiteY24160" fmla="*/ 4772129 h 6857997"/>
              <a:gd name="connsiteX24161" fmla="*/ 7537881 w 8851901"/>
              <a:gd name="connsiteY24161" fmla="*/ 4770938 h 6857997"/>
              <a:gd name="connsiteX24162" fmla="*/ 7542246 w 8851901"/>
              <a:gd name="connsiteY24162" fmla="*/ 4768954 h 6857997"/>
              <a:gd name="connsiteX24163" fmla="*/ 7546215 w 8851901"/>
              <a:gd name="connsiteY24163" fmla="*/ 4766970 h 6857997"/>
              <a:gd name="connsiteX24164" fmla="*/ 7549390 w 8851901"/>
              <a:gd name="connsiteY24164" fmla="*/ 4764589 h 6857997"/>
              <a:gd name="connsiteX24165" fmla="*/ 7552961 w 8851901"/>
              <a:gd name="connsiteY24165" fmla="*/ 4762208 h 6857997"/>
              <a:gd name="connsiteX24166" fmla="*/ 7559311 w 8851901"/>
              <a:gd name="connsiteY24166" fmla="*/ 4757048 h 6857997"/>
              <a:gd name="connsiteX24167" fmla="*/ 7566057 w 8851901"/>
              <a:gd name="connsiteY24167" fmla="*/ 4751493 h 6857997"/>
              <a:gd name="connsiteX24168" fmla="*/ 7569629 w 8851901"/>
              <a:gd name="connsiteY24168" fmla="*/ 4749111 h 6857997"/>
              <a:gd name="connsiteX24169" fmla="*/ 7573597 w 8851901"/>
              <a:gd name="connsiteY24169" fmla="*/ 4747127 h 6857997"/>
              <a:gd name="connsiteX24170" fmla="*/ 7577962 w 8851901"/>
              <a:gd name="connsiteY24170" fmla="*/ 4745540 h 6857997"/>
              <a:gd name="connsiteX24171" fmla="*/ 7582328 w 8851901"/>
              <a:gd name="connsiteY24171" fmla="*/ 4744746 h 6857997"/>
              <a:gd name="connsiteX24172" fmla="*/ 7581137 w 8851901"/>
              <a:gd name="connsiteY24172" fmla="*/ 4749508 h 6857997"/>
              <a:gd name="connsiteX24173" fmla="*/ 7580343 w 8851901"/>
              <a:gd name="connsiteY24173" fmla="*/ 4753874 h 6857997"/>
              <a:gd name="connsiteX24174" fmla="*/ 7578756 w 8851901"/>
              <a:gd name="connsiteY24174" fmla="*/ 4757445 h 6857997"/>
              <a:gd name="connsiteX24175" fmla="*/ 7577962 w 8851901"/>
              <a:gd name="connsiteY24175" fmla="*/ 4760223 h 6857997"/>
              <a:gd name="connsiteX24176" fmla="*/ 7577962 w 8851901"/>
              <a:gd name="connsiteY24176" fmla="*/ 4762604 h 6857997"/>
              <a:gd name="connsiteX24177" fmla="*/ 7578359 w 8851901"/>
              <a:gd name="connsiteY24177" fmla="*/ 4763795 h 6857997"/>
              <a:gd name="connsiteX24178" fmla="*/ 7579153 w 8851901"/>
              <a:gd name="connsiteY24178" fmla="*/ 4764589 h 6857997"/>
              <a:gd name="connsiteX24179" fmla="*/ 7582328 w 8851901"/>
              <a:gd name="connsiteY24179" fmla="*/ 4766573 h 6857997"/>
              <a:gd name="connsiteX24180" fmla="*/ 7587090 w 8851901"/>
              <a:gd name="connsiteY24180" fmla="*/ 4768954 h 6857997"/>
              <a:gd name="connsiteX24181" fmla="*/ 7587487 w 8851901"/>
              <a:gd name="connsiteY24181" fmla="*/ 4766573 h 6857997"/>
              <a:gd name="connsiteX24182" fmla="*/ 7588677 w 8851901"/>
              <a:gd name="connsiteY24182" fmla="*/ 4764589 h 6857997"/>
              <a:gd name="connsiteX24183" fmla="*/ 7589471 w 8851901"/>
              <a:gd name="connsiteY24183" fmla="*/ 4763398 h 6857997"/>
              <a:gd name="connsiteX24184" fmla="*/ 7591058 w 8851901"/>
              <a:gd name="connsiteY24184" fmla="*/ 4762604 h 6857997"/>
              <a:gd name="connsiteX24185" fmla="*/ 7593042 w 8851901"/>
              <a:gd name="connsiteY24185" fmla="*/ 4762208 h 6857997"/>
              <a:gd name="connsiteX24186" fmla="*/ 7594233 w 8851901"/>
              <a:gd name="connsiteY24186" fmla="*/ 4762208 h 6857997"/>
              <a:gd name="connsiteX24187" fmla="*/ 7598201 w 8851901"/>
              <a:gd name="connsiteY24187" fmla="*/ 4763398 h 6857997"/>
              <a:gd name="connsiteX24188" fmla="*/ 7602170 w 8851901"/>
              <a:gd name="connsiteY24188" fmla="*/ 4764589 h 6857997"/>
              <a:gd name="connsiteX24189" fmla="*/ 7606138 w 8851901"/>
              <a:gd name="connsiteY24189" fmla="*/ 4766970 h 6857997"/>
              <a:gd name="connsiteX24190" fmla="*/ 7610900 w 8851901"/>
              <a:gd name="connsiteY24190" fmla="*/ 4770145 h 6857997"/>
              <a:gd name="connsiteX24191" fmla="*/ 7608916 w 8851901"/>
              <a:gd name="connsiteY24191" fmla="*/ 4767763 h 6857997"/>
              <a:gd name="connsiteX24192" fmla="*/ 7607726 w 8851901"/>
              <a:gd name="connsiteY24192" fmla="*/ 4764985 h 6857997"/>
              <a:gd name="connsiteX24193" fmla="*/ 7606932 w 8851901"/>
              <a:gd name="connsiteY24193" fmla="*/ 4763398 h 6857997"/>
              <a:gd name="connsiteX24194" fmla="*/ 7606932 w 8851901"/>
              <a:gd name="connsiteY24194" fmla="*/ 4761414 h 6857997"/>
              <a:gd name="connsiteX24195" fmla="*/ 7607726 w 8851901"/>
              <a:gd name="connsiteY24195" fmla="*/ 4759826 h 6857997"/>
              <a:gd name="connsiteX24196" fmla="*/ 7608519 w 8851901"/>
              <a:gd name="connsiteY24196" fmla="*/ 4758239 h 6857997"/>
              <a:gd name="connsiteX24197" fmla="*/ 7611297 w 8851901"/>
              <a:gd name="connsiteY24197" fmla="*/ 4755461 h 6857997"/>
              <a:gd name="connsiteX24198" fmla="*/ 7614869 w 8851901"/>
              <a:gd name="connsiteY24198" fmla="*/ 4751889 h 6857997"/>
              <a:gd name="connsiteX24199" fmla="*/ 7616456 w 8851901"/>
              <a:gd name="connsiteY24199" fmla="*/ 4749905 h 6857997"/>
              <a:gd name="connsiteX24200" fmla="*/ 7617647 w 8851901"/>
              <a:gd name="connsiteY24200" fmla="*/ 4747524 h 6857997"/>
              <a:gd name="connsiteX24201" fmla="*/ 7618837 w 8851901"/>
              <a:gd name="connsiteY24201" fmla="*/ 4745143 h 6857997"/>
              <a:gd name="connsiteX24202" fmla="*/ 7619234 w 8851901"/>
              <a:gd name="connsiteY24202" fmla="*/ 4741968 h 6857997"/>
              <a:gd name="connsiteX24203" fmla="*/ 7619234 w 8851901"/>
              <a:gd name="connsiteY24203" fmla="*/ 4738396 h 6857997"/>
              <a:gd name="connsiteX24204" fmla="*/ 7618837 w 8851901"/>
              <a:gd name="connsiteY24204" fmla="*/ 4734428 h 6857997"/>
              <a:gd name="connsiteX24205" fmla="*/ 7615266 w 8851901"/>
              <a:gd name="connsiteY24205" fmla="*/ 4736412 h 6857997"/>
              <a:gd name="connsiteX24206" fmla="*/ 7612488 w 8851901"/>
              <a:gd name="connsiteY24206" fmla="*/ 4738000 h 6857997"/>
              <a:gd name="connsiteX24207" fmla="*/ 7610107 w 8851901"/>
              <a:gd name="connsiteY24207" fmla="*/ 4738396 h 6857997"/>
              <a:gd name="connsiteX24208" fmla="*/ 7607726 w 8851901"/>
              <a:gd name="connsiteY24208" fmla="*/ 4738000 h 6857997"/>
              <a:gd name="connsiteX24209" fmla="*/ 7605741 w 8851901"/>
              <a:gd name="connsiteY24209" fmla="*/ 4736809 h 6857997"/>
              <a:gd name="connsiteX24210" fmla="*/ 7603757 w 8851901"/>
              <a:gd name="connsiteY24210" fmla="*/ 4734825 h 6857997"/>
              <a:gd name="connsiteX24211" fmla="*/ 7602170 w 8851901"/>
              <a:gd name="connsiteY24211" fmla="*/ 4731650 h 6857997"/>
              <a:gd name="connsiteX24212" fmla="*/ 7600582 w 8851901"/>
              <a:gd name="connsiteY24212" fmla="*/ 4727681 h 6857997"/>
              <a:gd name="connsiteX24213" fmla="*/ 7604551 w 8851901"/>
              <a:gd name="connsiteY24213" fmla="*/ 4726491 h 6857997"/>
              <a:gd name="connsiteX24214" fmla="*/ 7608122 w 8851901"/>
              <a:gd name="connsiteY24214" fmla="*/ 4725300 h 6857997"/>
              <a:gd name="connsiteX24215" fmla="*/ 7610900 w 8851901"/>
              <a:gd name="connsiteY24215" fmla="*/ 4723316 h 6857997"/>
              <a:gd name="connsiteX24216" fmla="*/ 7613678 w 8851901"/>
              <a:gd name="connsiteY24216" fmla="*/ 4721332 h 6857997"/>
              <a:gd name="connsiteX24217" fmla="*/ 7619234 w 8851901"/>
              <a:gd name="connsiteY24217" fmla="*/ 4716967 h 6857997"/>
              <a:gd name="connsiteX24218" fmla="*/ 7623996 w 8851901"/>
              <a:gd name="connsiteY24218" fmla="*/ 4712601 h 6857997"/>
              <a:gd name="connsiteX24219" fmla="*/ 7627171 w 8851901"/>
              <a:gd name="connsiteY24219" fmla="*/ 4710220 h 6857997"/>
              <a:gd name="connsiteX24220" fmla="*/ 7629949 w 8851901"/>
              <a:gd name="connsiteY24220" fmla="*/ 4708633 h 6857997"/>
              <a:gd name="connsiteX24221" fmla="*/ 7633520 w 8851901"/>
              <a:gd name="connsiteY24221" fmla="*/ 4706648 h 6857997"/>
              <a:gd name="connsiteX24222" fmla="*/ 7636695 w 8851901"/>
              <a:gd name="connsiteY24222" fmla="*/ 4705855 h 6857997"/>
              <a:gd name="connsiteX24223" fmla="*/ 7640664 w 8851901"/>
              <a:gd name="connsiteY24223" fmla="*/ 4704664 h 6857997"/>
              <a:gd name="connsiteX24224" fmla="*/ 7645029 w 8851901"/>
              <a:gd name="connsiteY24224" fmla="*/ 4704664 h 6857997"/>
              <a:gd name="connsiteX24225" fmla="*/ 7649791 w 8851901"/>
              <a:gd name="connsiteY24225" fmla="*/ 4705061 h 6857997"/>
              <a:gd name="connsiteX24226" fmla="*/ 7655744 w 8851901"/>
              <a:gd name="connsiteY24226" fmla="*/ 4706252 h 6857997"/>
              <a:gd name="connsiteX24227" fmla="*/ 7655744 w 8851901"/>
              <a:gd name="connsiteY24227" fmla="*/ 4712998 h 6857997"/>
              <a:gd name="connsiteX24228" fmla="*/ 7655744 w 8851901"/>
              <a:gd name="connsiteY24228" fmla="*/ 4720935 h 6857997"/>
              <a:gd name="connsiteX24229" fmla="*/ 7655744 w 8851901"/>
              <a:gd name="connsiteY24229" fmla="*/ 4723713 h 6857997"/>
              <a:gd name="connsiteX24230" fmla="*/ 7656934 w 8851901"/>
              <a:gd name="connsiteY24230" fmla="*/ 4726491 h 6857997"/>
              <a:gd name="connsiteX24231" fmla="*/ 7658125 w 8851901"/>
              <a:gd name="connsiteY24231" fmla="*/ 4728475 h 6857997"/>
              <a:gd name="connsiteX24232" fmla="*/ 7659712 w 8851901"/>
              <a:gd name="connsiteY24232" fmla="*/ 4729666 h 6857997"/>
              <a:gd name="connsiteX24233" fmla="*/ 7661299 w 8851901"/>
              <a:gd name="connsiteY24233" fmla="*/ 4730063 h 6857997"/>
              <a:gd name="connsiteX24234" fmla="*/ 7664077 w 8851901"/>
              <a:gd name="connsiteY24234" fmla="*/ 4727285 h 6857997"/>
              <a:gd name="connsiteX24235" fmla="*/ 7666062 w 8851901"/>
              <a:gd name="connsiteY24235" fmla="*/ 4724110 h 6857997"/>
              <a:gd name="connsiteX24236" fmla="*/ 7668046 w 8851901"/>
              <a:gd name="connsiteY24236" fmla="*/ 4721729 h 6857997"/>
              <a:gd name="connsiteX24237" fmla="*/ 7668839 w 8851901"/>
              <a:gd name="connsiteY24237" fmla="*/ 4718951 h 6857997"/>
              <a:gd name="connsiteX24238" fmla="*/ 7670030 w 8851901"/>
              <a:gd name="connsiteY24238" fmla="*/ 4716570 h 6857997"/>
              <a:gd name="connsiteX24239" fmla="*/ 7670427 w 8851901"/>
              <a:gd name="connsiteY24239" fmla="*/ 4713395 h 6857997"/>
              <a:gd name="connsiteX24240" fmla="*/ 7670427 w 8851901"/>
              <a:gd name="connsiteY24240" fmla="*/ 4708236 h 6857997"/>
              <a:gd name="connsiteX24241" fmla="*/ 7670427 w 8851901"/>
              <a:gd name="connsiteY24241" fmla="*/ 4702680 h 6857997"/>
              <a:gd name="connsiteX24242" fmla="*/ 7670427 w 8851901"/>
              <a:gd name="connsiteY24242" fmla="*/ 4696330 h 6857997"/>
              <a:gd name="connsiteX24243" fmla="*/ 7670824 w 8851901"/>
              <a:gd name="connsiteY24243" fmla="*/ 4693552 h 6857997"/>
              <a:gd name="connsiteX24244" fmla="*/ 7672014 w 8851901"/>
              <a:gd name="connsiteY24244" fmla="*/ 4689981 h 6857997"/>
              <a:gd name="connsiteX24245" fmla="*/ 7672808 w 8851901"/>
              <a:gd name="connsiteY24245" fmla="*/ 4686806 h 6857997"/>
              <a:gd name="connsiteX24246" fmla="*/ 7674792 w 8851901"/>
              <a:gd name="connsiteY24246" fmla="*/ 4682837 h 6857997"/>
              <a:gd name="connsiteX24247" fmla="*/ 7680745 w 8851901"/>
              <a:gd name="connsiteY24247" fmla="*/ 4685218 h 6857997"/>
              <a:gd name="connsiteX24248" fmla="*/ 7685904 w 8851901"/>
              <a:gd name="connsiteY24248" fmla="*/ 4686806 h 6857997"/>
              <a:gd name="connsiteX24249" fmla="*/ 7690269 w 8851901"/>
              <a:gd name="connsiteY24249" fmla="*/ 4687203 h 6857997"/>
              <a:gd name="connsiteX24250" fmla="*/ 7694634 w 8851901"/>
              <a:gd name="connsiteY24250" fmla="*/ 4686806 h 6857997"/>
              <a:gd name="connsiteX24251" fmla="*/ 7698603 w 8851901"/>
              <a:gd name="connsiteY24251" fmla="*/ 4685615 h 6857997"/>
              <a:gd name="connsiteX24252" fmla="*/ 7702174 w 8851901"/>
              <a:gd name="connsiteY24252" fmla="*/ 4684822 h 6857997"/>
              <a:gd name="connsiteX24253" fmla="*/ 7708921 w 8851901"/>
              <a:gd name="connsiteY24253" fmla="*/ 4680853 h 6857997"/>
              <a:gd name="connsiteX24254" fmla="*/ 7716064 w 8851901"/>
              <a:gd name="connsiteY24254" fmla="*/ 4677281 h 6857997"/>
              <a:gd name="connsiteX24255" fmla="*/ 7720032 w 8851901"/>
              <a:gd name="connsiteY24255" fmla="*/ 4676091 h 6857997"/>
              <a:gd name="connsiteX24256" fmla="*/ 7724001 w 8851901"/>
              <a:gd name="connsiteY24256" fmla="*/ 4674900 h 6857997"/>
              <a:gd name="connsiteX24257" fmla="*/ 7728763 w 8851901"/>
              <a:gd name="connsiteY24257" fmla="*/ 4674503 h 6857997"/>
              <a:gd name="connsiteX24258" fmla="*/ 7733922 w 8851901"/>
              <a:gd name="connsiteY24258" fmla="*/ 4674900 h 6857997"/>
              <a:gd name="connsiteX24259" fmla="*/ 7739478 w 8851901"/>
              <a:gd name="connsiteY24259" fmla="*/ 4676091 h 6857997"/>
              <a:gd name="connsiteX24260" fmla="*/ 7746224 w 8851901"/>
              <a:gd name="connsiteY24260" fmla="*/ 4678472 h 6857997"/>
              <a:gd name="connsiteX24261" fmla="*/ 7747811 w 8851901"/>
              <a:gd name="connsiteY24261" fmla="*/ 4674503 h 6857997"/>
              <a:gd name="connsiteX24262" fmla="*/ 7750192 w 8851901"/>
              <a:gd name="connsiteY24262" fmla="*/ 4670932 h 6857997"/>
              <a:gd name="connsiteX24263" fmla="*/ 7753367 w 8851901"/>
              <a:gd name="connsiteY24263" fmla="*/ 4668154 h 6857997"/>
              <a:gd name="connsiteX24264" fmla="*/ 7756542 w 8851901"/>
              <a:gd name="connsiteY24264" fmla="*/ 4665773 h 6857997"/>
              <a:gd name="connsiteX24265" fmla="*/ 7760113 w 8851901"/>
              <a:gd name="connsiteY24265" fmla="*/ 4663789 h 6857997"/>
              <a:gd name="connsiteX24266" fmla="*/ 7764479 w 8851901"/>
              <a:gd name="connsiteY24266" fmla="*/ 4661804 h 6857997"/>
              <a:gd name="connsiteX24267" fmla="*/ 7772812 w 8851901"/>
              <a:gd name="connsiteY24267" fmla="*/ 4659026 h 6857997"/>
              <a:gd name="connsiteX24268" fmla="*/ 7789480 w 8851901"/>
              <a:gd name="connsiteY24268" fmla="*/ 4654264 h 6857997"/>
              <a:gd name="connsiteX24269" fmla="*/ 7795036 w 8851901"/>
              <a:gd name="connsiteY24269" fmla="*/ 4652280 h 6857997"/>
              <a:gd name="connsiteX24270" fmla="*/ 7794639 w 8851901"/>
              <a:gd name="connsiteY24270" fmla="*/ 4653074 h 6857997"/>
              <a:gd name="connsiteX24271" fmla="*/ 7794242 w 8851901"/>
              <a:gd name="connsiteY24271" fmla="*/ 4654661 h 6857997"/>
              <a:gd name="connsiteX24272" fmla="*/ 7794639 w 8851901"/>
              <a:gd name="connsiteY24272" fmla="*/ 4656645 h 6857997"/>
              <a:gd name="connsiteX24273" fmla="*/ 7795433 w 8851901"/>
              <a:gd name="connsiteY24273" fmla="*/ 4661011 h 6857997"/>
              <a:gd name="connsiteX24274" fmla="*/ 7798210 w 8851901"/>
              <a:gd name="connsiteY24274" fmla="*/ 4664979 h 6857997"/>
              <a:gd name="connsiteX24275" fmla="*/ 7800988 w 8851901"/>
              <a:gd name="connsiteY24275" fmla="*/ 4668551 h 6857997"/>
              <a:gd name="connsiteX24276" fmla="*/ 7803369 w 8851901"/>
              <a:gd name="connsiteY24276" fmla="*/ 4670932 h 6857997"/>
              <a:gd name="connsiteX24277" fmla="*/ 7805750 w 8851901"/>
              <a:gd name="connsiteY24277" fmla="*/ 4672519 h 6857997"/>
              <a:gd name="connsiteX24278" fmla="*/ 7808132 w 8851901"/>
              <a:gd name="connsiteY24278" fmla="*/ 4670535 h 6857997"/>
              <a:gd name="connsiteX24279" fmla="*/ 7811306 w 8851901"/>
              <a:gd name="connsiteY24279" fmla="*/ 4669344 h 6857997"/>
              <a:gd name="connsiteX24280" fmla="*/ 7814084 w 8851901"/>
              <a:gd name="connsiteY24280" fmla="*/ 4667757 h 6857997"/>
              <a:gd name="connsiteX24281" fmla="*/ 7818053 w 8851901"/>
              <a:gd name="connsiteY24281" fmla="*/ 4666170 h 6857997"/>
              <a:gd name="connsiteX24282" fmla="*/ 7832339 w 8851901"/>
              <a:gd name="connsiteY24282" fmla="*/ 4661804 h 6857997"/>
              <a:gd name="connsiteX24283" fmla="*/ 7834720 w 8851901"/>
              <a:gd name="connsiteY24283" fmla="*/ 4661011 h 6857997"/>
              <a:gd name="connsiteX24284" fmla="*/ 7837101 w 8851901"/>
              <a:gd name="connsiteY24284" fmla="*/ 4659820 h 6857997"/>
              <a:gd name="connsiteX24285" fmla="*/ 7838688 w 8851901"/>
              <a:gd name="connsiteY24285" fmla="*/ 4658629 h 6857997"/>
              <a:gd name="connsiteX24286" fmla="*/ 7839085 w 8851901"/>
              <a:gd name="connsiteY24286" fmla="*/ 4657042 h 6857997"/>
              <a:gd name="connsiteX24287" fmla="*/ 7839085 w 8851901"/>
              <a:gd name="connsiteY24287" fmla="*/ 4655455 h 6857997"/>
              <a:gd name="connsiteX24288" fmla="*/ 7837498 w 8851901"/>
              <a:gd name="connsiteY24288" fmla="*/ 4653470 h 6857997"/>
              <a:gd name="connsiteX24289" fmla="*/ 7834720 w 8851901"/>
              <a:gd name="connsiteY24289" fmla="*/ 4651089 h 6857997"/>
              <a:gd name="connsiteX24290" fmla="*/ 7830355 w 8851901"/>
              <a:gd name="connsiteY24290" fmla="*/ 4648708 h 6857997"/>
              <a:gd name="connsiteX24291" fmla="*/ 7833926 w 8851901"/>
              <a:gd name="connsiteY24291" fmla="*/ 4646724 h 6857997"/>
              <a:gd name="connsiteX24292" fmla="*/ 7837498 w 8851901"/>
              <a:gd name="connsiteY24292" fmla="*/ 4645930 h 6857997"/>
              <a:gd name="connsiteX24293" fmla="*/ 7839879 w 8851901"/>
              <a:gd name="connsiteY24293" fmla="*/ 4644740 h 6857997"/>
              <a:gd name="connsiteX24294" fmla="*/ 7841863 w 8851901"/>
              <a:gd name="connsiteY24294" fmla="*/ 4644740 h 6857997"/>
              <a:gd name="connsiteX24295" fmla="*/ 7843847 w 8851901"/>
              <a:gd name="connsiteY24295" fmla="*/ 4645137 h 6857997"/>
              <a:gd name="connsiteX24296" fmla="*/ 7845435 w 8851901"/>
              <a:gd name="connsiteY24296" fmla="*/ 4645930 h 6857997"/>
              <a:gd name="connsiteX24297" fmla="*/ 7846229 w 8851901"/>
              <a:gd name="connsiteY24297" fmla="*/ 4646724 h 6857997"/>
              <a:gd name="connsiteX24298" fmla="*/ 7847419 w 8851901"/>
              <a:gd name="connsiteY24298" fmla="*/ 4648311 h 6857997"/>
              <a:gd name="connsiteX24299" fmla="*/ 7849403 w 8851901"/>
              <a:gd name="connsiteY24299" fmla="*/ 4651089 h 6857997"/>
              <a:gd name="connsiteX24300" fmla="*/ 7851784 w 8851901"/>
              <a:gd name="connsiteY24300" fmla="*/ 4654661 h 6857997"/>
              <a:gd name="connsiteX24301" fmla="*/ 7852975 w 8851901"/>
              <a:gd name="connsiteY24301" fmla="*/ 4656645 h 6857997"/>
              <a:gd name="connsiteX24302" fmla="*/ 7854959 w 8851901"/>
              <a:gd name="connsiteY24302" fmla="*/ 4657836 h 6857997"/>
              <a:gd name="connsiteX24303" fmla="*/ 7857340 w 8851901"/>
              <a:gd name="connsiteY24303" fmla="*/ 4659423 h 6857997"/>
              <a:gd name="connsiteX24304" fmla="*/ 7860515 w 8851901"/>
              <a:gd name="connsiteY24304" fmla="*/ 4661011 h 6857997"/>
              <a:gd name="connsiteX24305" fmla="*/ 7860118 w 8851901"/>
              <a:gd name="connsiteY24305" fmla="*/ 4657836 h 6857997"/>
              <a:gd name="connsiteX24306" fmla="*/ 7860515 w 8851901"/>
              <a:gd name="connsiteY24306" fmla="*/ 4655455 h 6857997"/>
              <a:gd name="connsiteX24307" fmla="*/ 7861309 w 8851901"/>
              <a:gd name="connsiteY24307" fmla="*/ 4654264 h 6857997"/>
              <a:gd name="connsiteX24308" fmla="*/ 7862896 w 8851901"/>
              <a:gd name="connsiteY24308" fmla="*/ 4652677 h 6857997"/>
              <a:gd name="connsiteX24309" fmla="*/ 7864483 w 8851901"/>
              <a:gd name="connsiteY24309" fmla="*/ 4651486 h 6857997"/>
              <a:gd name="connsiteX24310" fmla="*/ 7866468 w 8851901"/>
              <a:gd name="connsiteY24310" fmla="*/ 4651089 h 6857997"/>
              <a:gd name="connsiteX24311" fmla="*/ 7870833 w 8851901"/>
              <a:gd name="connsiteY24311" fmla="*/ 4650296 h 6857997"/>
              <a:gd name="connsiteX24312" fmla="*/ 7875595 w 8851901"/>
              <a:gd name="connsiteY24312" fmla="*/ 4649105 h 6857997"/>
              <a:gd name="connsiteX24313" fmla="*/ 7879563 w 8851901"/>
              <a:gd name="connsiteY24313" fmla="*/ 4648311 h 6857997"/>
              <a:gd name="connsiteX24314" fmla="*/ 7881548 w 8851901"/>
              <a:gd name="connsiteY24314" fmla="*/ 4647121 h 6857997"/>
              <a:gd name="connsiteX24315" fmla="*/ 7882738 w 8851901"/>
              <a:gd name="connsiteY24315" fmla="*/ 4646327 h 6857997"/>
              <a:gd name="connsiteX24316" fmla="*/ 7883929 w 8851901"/>
              <a:gd name="connsiteY24316" fmla="*/ 4644740 h 6857997"/>
              <a:gd name="connsiteX24317" fmla="*/ 7884325 w 8851901"/>
              <a:gd name="connsiteY24317" fmla="*/ 4642359 h 6857997"/>
              <a:gd name="connsiteX24318" fmla="*/ 7880357 w 8851901"/>
              <a:gd name="connsiteY24318" fmla="*/ 4637200 h 6857997"/>
              <a:gd name="connsiteX24319" fmla="*/ 7878373 w 8851901"/>
              <a:gd name="connsiteY24319" fmla="*/ 4635215 h 6857997"/>
              <a:gd name="connsiteX24320" fmla="*/ 7876389 w 8851901"/>
              <a:gd name="connsiteY24320" fmla="*/ 4634025 h 6857997"/>
              <a:gd name="connsiteX24321" fmla="*/ 7875198 w 8851901"/>
              <a:gd name="connsiteY24321" fmla="*/ 4633628 h 6857997"/>
              <a:gd name="connsiteX24322" fmla="*/ 7873611 w 8851901"/>
              <a:gd name="connsiteY24322" fmla="*/ 4633231 h 6857997"/>
              <a:gd name="connsiteX24323" fmla="*/ 7872023 w 8851901"/>
              <a:gd name="connsiteY24323" fmla="*/ 4633628 h 6857997"/>
              <a:gd name="connsiteX24324" fmla="*/ 7870833 w 8851901"/>
              <a:gd name="connsiteY24324" fmla="*/ 4634025 h 6857997"/>
              <a:gd name="connsiteX24325" fmla="*/ 7867658 w 8851901"/>
              <a:gd name="connsiteY24325" fmla="*/ 4636009 h 6857997"/>
              <a:gd name="connsiteX24326" fmla="*/ 7864483 w 8851901"/>
              <a:gd name="connsiteY24326" fmla="*/ 4638390 h 6857997"/>
              <a:gd name="connsiteX24327" fmla="*/ 7860118 w 8851901"/>
              <a:gd name="connsiteY24327" fmla="*/ 4640771 h 6857997"/>
              <a:gd name="connsiteX24328" fmla="*/ 7857340 w 8851901"/>
              <a:gd name="connsiteY24328" fmla="*/ 4641962 h 6857997"/>
              <a:gd name="connsiteX24329" fmla="*/ 7854562 w 8851901"/>
              <a:gd name="connsiteY24329" fmla="*/ 4642755 h 6857997"/>
              <a:gd name="connsiteX24330" fmla="*/ 7850991 w 8851901"/>
              <a:gd name="connsiteY24330" fmla="*/ 4638787 h 6857997"/>
              <a:gd name="connsiteX24331" fmla="*/ 7850594 w 8851901"/>
              <a:gd name="connsiteY24331" fmla="*/ 4637596 h 6857997"/>
              <a:gd name="connsiteX24332" fmla="*/ 7850197 w 8851901"/>
              <a:gd name="connsiteY24332" fmla="*/ 4636009 h 6857997"/>
              <a:gd name="connsiteX24333" fmla="*/ 7850197 w 8851901"/>
              <a:gd name="connsiteY24333" fmla="*/ 4634422 h 6857997"/>
              <a:gd name="connsiteX24334" fmla="*/ 7850197 w 8851901"/>
              <a:gd name="connsiteY24334" fmla="*/ 4633628 h 6857997"/>
              <a:gd name="connsiteX24335" fmla="*/ 7851784 w 8851901"/>
              <a:gd name="connsiteY24335" fmla="*/ 4630850 h 6857997"/>
              <a:gd name="connsiteX24336" fmla="*/ 7852975 w 8851901"/>
              <a:gd name="connsiteY24336" fmla="*/ 4627675 h 6857997"/>
              <a:gd name="connsiteX24337" fmla="*/ 7854165 w 8851901"/>
              <a:gd name="connsiteY24337" fmla="*/ 4623707 h 6857997"/>
              <a:gd name="connsiteX24338" fmla="*/ 7854562 w 8851901"/>
              <a:gd name="connsiteY24338" fmla="*/ 4621722 h 6857997"/>
              <a:gd name="connsiteX24339" fmla="*/ 7854959 w 8851901"/>
              <a:gd name="connsiteY24339" fmla="*/ 4618944 h 6857997"/>
              <a:gd name="connsiteX24340" fmla="*/ 7854959 w 8851901"/>
              <a:gd name="connsiteY24340" fmla="*/ 4616166 h 6857997"/>
              <a:gd name="connsiteX24341" fmla="*/ 7854562 w 8851901"/>
              <a:gd name="connsiteY24341" fmla="*/ 4612595 h 6857997"/>
              <a:gd name="connsiteX24342" fmla="*/ 7860118 w 8851901"/>
              <a:gd name="connsiteY24342" fmla="*/ 4613785 h 6857997"/>
              <a:gd name="connsiteX24343" fmla="*/ 7864483 w 8851901"/>
              <a:gd name="connsiteY24343" fmla="*/ 4613785 h 6857997"/>
              <a:gd name="connsiteX24344" fmla="*/ 7868055 w 8851901"/>
              <a:gd name="connsiteY24344" fmla="*/ 4612595 h 6857997"/>
              <a:gd name="connsiteX24345" fmla="*/ 7869642 w 8851901"/>
              <a:gd name="connsiteY24345" fmla="*/ 4612198 h 6857997"/>
              <a:gd name="connsiteX24346" fmla="*/ 7870833 w 8851901"/>
              <a:gd name="connsiteY24346" fmla="*/ 4611007 h 6857997"/>
              <a:gd name="connsiteX24347" fmla="*/ 7871626 w 8851901"/>
              <a:gd name="connsiteY24347" fmla="*/ 4609817 h 6857997"/>
              <a:gd name="connsiteX24348" fmla="*/ 7872420 w 8851901"/>
              <a:gd name="connsiteY24348" fmla="*/ 4608229 h 6857997"/>
              <a:gd name="connsiteX24349" fmla="*/ 7873611 w 8851901"/>
              <a:gd name="connsiteY24349" fmla="*/ 4604658 h 6857997"/>
              <a:gd name="connsiteX24350" fmla="*/ 7873611 w 8851901"/>
              <a:gd name="connsiteY24350" fmla="*/ 4600292 h 6857997"/>
              <a:gd name="connsiteX24351" fmla="*/ 7872420 w 8851901"/>
              <a:gd name="connsiteY24351" fmla="*/ 4595133 h 6857997"/>
              <a:gd name="connsiteX24352" fmla="*/ 7875198 w 8851901"/>
              <a:gd name="connsiteY24352" fmla="*/ 4597118 h 6857997"/>
              <a:gd name="connsiteX24353" fmla="*/ 7877976 w 8851901"/>
              <a:gd name="connsiteY24353" fmla="*/ 4597911 h 6857997"/>
              <a:gd name="connsiteX24354" fmla="*/ 7880754 w 8851901"/>
              <a:gd name="connsiteY24354" fmla="*/ 4598705 h 6857997"/>
              <a:gd name="connsiteX24355" fmla="*/ 7883135 w 8851901"/>
              <a:gd name="connsiteY24355" fmla="*/ 4598705 h 6857997"/>
              <a:gd name="connsiteX24356" fmla="*/ 7886310 w 8851901"/>
              <a:gd name="connsiteY24356" fmla="*/ 4597911 h 6857997"/>
              <a:gd name="connsiteX24357" fmla="*/ 7889088 w 8851901"/>
              <a:gd name="connsiteY24357" fmla="*/ 4597514 h 6857997"/>
              <a:gd name="connsiteX24358" fmla="*/ 7894643 w 8851901"/>
              <a:gd name="connsiteY24358" fmla="*/ 4595530 h 6857997"/>
              <a:gd name="connsiteX24359" fmla="*/ 7897024 w 8851901"/>
              <a:gd name="connsiteY24359" fmla="*/ 4595133 h 6857997"/>
              <a:gd name="connsiteX24360" fmla="*/ 7899406 w 8851901"/>
              <a:gd name="connsiteY24360" fmla="*/ 4594736 h 6857997"/>
              <a:gd name="connsiteX24361" fmla="*/ 7901390 w 8851901"/>
              <a:gd name="connsiteY24361" fmla="*/ 4594736 h 6857997"/>
              <a:gd name="connsiteX24362" fmla="*/ 7903374 w 8851901"/>
              <a:gd name="connsiteY24362" fmla="*/ 4595133 h 6857997"/>
              <a:gd name="connsiteX24363" fmla="*/ 7905358 w 8851901"/>
              <a:gd name="connsiteY24363" fmla="*/ 4596721 h 6857997"/>
              <a:gd name="connsiteX24364" fmla="*/ 7906549 w 8851901"/>
              <a:gd name="connsiteY24364" fmla="*/ 4599102 h 6857997"/>
              <a:gd name="connsiteX24365" fmla="*/ 7907739 w 8851901"/>
              <a:gd name="connsiteY24365" fmla="*/ 4601880 h 6857997"/>
              <a:gd name="connsiteX24366" fmla="*/ 7908533 w 8851901"/>
              <a:gd name="connsiteY24366" fmla="*/ 4606245 h 6857997"/>
              <a:gd name="connsiteX24367" fmla="*/ 7907342 w 8851901"/>
              <a:gd name="connsiteY24367" fmla="*/ 4606642 h 6857997"/>
              <a:gd name="connsiteX24368" fmla="*/ 7905755 w 8851901"/>
              <a:gd name="connsiteY24368" fmla="*/ 4606642 h 6857997"/>
              <a:gd name="connsiteX24369" fmla="*/ 7900993 w 8851901"/>
              <a:gd name="connsiteY24369" fmla="*/ 4606245 h 6857997"/>
              <a:gd name="connsiteX24370" fmla="*/ 7895437 w 8851901"/>
              <a:gd name="connsiteY24370" fmla="*/ 4605848 h 6857997"/>
              <a:gd name="connsiteX24371" fmla="*/ 7893056 w 8851901"/>
              <a:gd name="connsiteY24371" fmla="*/ 4605451 h 6857997"/>
              <a:gd name="connsiteX24372" fmla="*/ 7890278 w 8851901"/>
              <a:gd name="connsiteY24372" fmla="*/ 4605848 h 6857997"/>
              <a:gd name="connsiteX24373" fmla="*/ 7887897 w 8851901"/>
              <a:gd name="connsiteY24373" fmla="*/ 4606245 h 6857997"/>
              <a:gd name="connsiteX24374" fmla="*/ 7885119 w 8851901"/>
              <a:gd name="connsiteY24374" fmla="*/ 4607436 h 6857997"/>
              <a:gd name="connsiteX24375" fmla="*/ 7882738 w 8851901"/>
              <a:gd name="connsiteY24375" fmla="*/ 4609420 h 6857997"/>
              <a:gd name="connsiteX24376" fmla="*/ 7880754 w 8851901"/>
              <a:gd name="connsiteY24376" fmla="*/ 4611801 h 6857997"/>
              <a:gd name="connsiteX24377" fmla="*/ 7879960 w 8851901"/>
              <a:gd name="connsiteY24377" fmla="*/ 4614579 h 6857997"/>
              <a:gd name="connsiteX24378" fmla="*/ 7878770 w 8851901"/>
              <a:gd name="connsiteY24378" fmla="*/ 4618944 h 6857997"/>
              <a:gd name="connsiteX24379" fmla="*/ 7878373 w 8851901"/>
              <a:gd name="connsiteY24379" fmla="*/ 4624500 h 6857997"/>
              <a:gd name="connsiteX24380" fmla="*/ 7878373 w 8851901"/>
              <a:gd name="connsiteY24380" fmla="*/ 4630850 h 6857997"/>
              <a:gd name="connsiteX24381" fmla="*/ 7883929 w 8851901"/>
              <a:gd name="connsiteY24381" fmla="*/ 4628866 h 6857997"/>
              <a:gd name="connsiteX24382" fmla="*/ 7888691 w 8851901"/>
              <a:gd name="connsiteY24382" fmla="*/ 4627278 h 6857997"/>
              <a:gd name="connsiteX24383" fmla="*/ 7892659 w 8851901"/>
              <a:gd name="connsiteY24383" fmla="*/ 4626485 h 6857997"/>
              <a:gd name="connsiteX24384" fmla="*/ 7895834 w 8851901"/>
              <a:gd name="connsiteY24384" fmla="*/ 4626485 h 6857997"/>
              <a:gd name="connsiteX24385" fmla="*/ 7898612 w 8851901"/>
              <a:gd name="connsiteY24385" fmla="*/ 4626485 h 6857997"/>
              <a:gd name="connsiteX24386" fmla="*/ 7901390 w 8851901"/>
              <a:gd name="connsiteY24386" fmla="*/ 4627278 h 6857997"/>
              <a:gd name="connsiteX24387" fmla="*/ 7903374 w 8851901"/>
              <a:gd name="connsiteY24387" fmla="*/ 4628072 h 6857997"/>
              <a:gd name="connsiteX24388" fmla="*/ 7905358 w 8851901"/>
              <a:gd name="connsiteY24388" fmla="*/ 4629659 h 6857997"/>
              <a:gd name="connsiteX24389" fmla="*/ 7909327 w 8851901"/>
              <a:gd name="connsiteY24389" fmla="*/ 4632437 h 6857997"/>
              <a:gd name="connsiteX24390" fmla="*/ 7913692 w 8851901"/>
              <a:gd name="connsiteY24390" fmla="*/ 4636009 h 6857997"/>
              <a:gd name="connsiteX24391" fmla="*/ 7916470 w 8851901"/>
              <a:gd name="connsiteY24391" fmla="*/ 4637993 h 6857997"/>
              <a:gd name="connsiteX24392" fmla="*/ 7919248 w 8851901"/>
              <a:gd name="connsiteY24392" fmla="*/ 4639581 h 6857997"/>
              <a:gd name="connsiteX24393" fmla="*/ 7922819 w 8851901"/>
              <a:gd name="connsiteY24393" fmla="*/ 4640771 h 6857997"/>
              <a:gd name="connsiteX24394" fmla="*/ 7927185 w 8851901"/>
              <a:gd name="connsiteY24394" fmla="*/ 4642359 h 6857997"/>
              <a:gd name="connsiteX24395" fmla="*/ 7926788 w 8851901"/>
              <a:gd name="connsiteY24395" fmla="*/ 4637200 h 6857997"/>
              <a:gd name="connsiteX24396" fmla="*/ 7927185 w 8851901"/>
              <a:gd name="connsiteY24396" fmla="*/ 4632437 h 6857997"/>
              <a:gd name="connsiteX24397" fmla="*/ 7928772 w 8851901"/>
              <a:gd name="connsiteY24397" fmla="*/ 4629262 h 6857997"/>
              <a:gd name="connsiteX24398" fmla="*/ 7931153 w 8851901"/>
              <a:gd name="connsiteY24398" fmla="*/ 4626881 h 6857997"/>
              <a:gd name="connsiteX24399" fmla="*/ 7933931 w 8851901"/>
              <a:gd name="connsiteY24399" fmla="*/ 4624897 h 6857997"/>
              <a:gd name="connsiteX24400" fmla="*/ 7937503 w 8851901"/>
              <a:gd name="connsiteY24400" fmla="*/ 4622913 h 6857997"/>
              <a:gd name="connsiteX24401" fmla="*/ 7940677 w 8851901"/>
              <a:gd name="connsiteY24401" fmla="*/ 4621722 h 6857997"/>
              <a:gd name="connsiteX24402" fmla="*/ 7944646 w 8851901"/>
              <a:gd name="connsiteY24402" fmla="*/ 4620929 h 6857997"/>
              <a:gd name="connsiteX24403" fmla="*/ 7952979 w 8851901"/>
              <a:gd name="connsiteY24403" fmla="*/ 4618944 h 6857997"/>
              <a:gd name="connsiteX24404" fmla="*/ 7956551 w 8851901"/>
              <a:gd name="connsiteY24404" fmla="*/ 4617357 h 6857997"/>
              <a:gd name="connsiteX24405" fmla="*/ 7960123 w 8851901"/>
              <a:gd name="connsiteY24405" fmla="*/ 4616166 h 6857997"/>
              <a:gd name="connsiteX24406" fmla="*/ 7963297 w 8851901"/>
              <a:gd name="connsiteY24406" fmla="*/ 4614579 h 6857997"/>
              <a:gd name="connsiteX24407" fmla="*/ 7965678 w 8851901"/>
              <a:gd name="connsiteY24407" fmla="*/ 4612198 h 6857997"/>
              <a:gd name="connsiteX24408" fmla="*/ 7967266 w 8851901"/>
              <a:gd name="connsiteY24408" fmla="*/ 4608626 h 6857997"/>
              <a:gd name="connsiteX24409" fmla="*/ 7968059 w 8851901"/>
              <a:gd name="connsiteY24409" fmla="*/ 4604658 h 6857997"/>
              <a:gd name="connsiteX24410" fmla="*/ 7969250 w 8851901"/>
              <a:gd name="connsiteY24410" fmla="*/ 4608229 h 6857997"/>
              <a:gd name="connsiteX24411" fmla="*/ 7969250 w 8851901"/>
              <a:gd name="connsiteY24411" fmla="*/ 4611007 h 6857997"/>
              <a:gd name="connsiteX24412" fmla="*/ 7969250 w 8851901"/>
              <a:gd name="connsiteY24412" fmla="*/ 4613785 h 6857997"/>
              <a:gd name="connsiteX24413" fmla="*/ 7968456 w 8851901"/>
              <a:gd name="connsiteY24413" fmla="*/ 4615770 h 6857997"/>
              <a:gd name="connsiteX24414" fmla="*/ 7967663 w 8851901"/>
              <a:gd name="connsiteY24414" fmla="*/ 4619341 h 6857997"/>
              <a:gd name="connsiteX24415" fmla="*/ 7965678 w 8851901"/>
              <a:gd name="connsiteY24415" fmla="*/ 4623310 h 6857997"/>
              <a:gd name="connsiteX24416" fmla="*/ 7963694 w 8851901"/>
              <a:gd name="connsiteY24416" fmla="*/ 4626881 h 6857997"/>
              <a:gd name="connsiteX24417" fmla="*/ 7962901 w 8851901"/>
              <a:gd name="connsiteY24417" fmla="*/ 4630850 h 6857997"/>
              <a:gd name="connsiteX24418" fmla="*/ 7962107 w 8851901"/>
              <a:gd name="connsiteY24418" fmla="*/ 4632437 h 6857997"/>
              <a:gd name="connsiteX24419" fmla="*/ 7962107 w 8851901"/>
              <a:gd name="connsiteY24419" fmla="*/ 4635612 h 6857997"/>
              <a:gd name="connsiteX24420" fmla="*/ 7962107 w 8851901"/>
              <a:gd name="connsiteY24420" fmla="*/ 4637993 h 6857997"/>
              <a:gd name="connsiteX24421" fmla="*/ 7963297 w 8851901"/>
              <a:gd name="connsiteY24421" fmla="*/ 4641565 h 6857997"/>
              <a:gd name="connsiteX24422" fmla="*/ 7958535 w 8851901"/>
              <a:gd name="connsiteY24422" fmla="*/ 4640771 h 6857997"/>
              <a:gd name="connsiteX24423" fmla="*/ 7954170 w 8851901"/>
              <a:gd name="connsiteY24423" fmla="*/ 4640771 h 6857997"/>
              <a:gd name="connsiteX24424" fmla="*/ 7950202 w 8851901"/>
              <a:gd name="connsiteY24424" fmla="*/ 4641565 h 6857997"/>
              <a:gd name="connsiteX24425" fmla="*/ 7946630 w 8851901"/>
              <a:gd name="connsiteY24425" fmla="*/ 4641962 h 6857997"/>
              <a:gd name="connsiteX24426" fmla="*/ 7943852 w 8851901"/>
              <a:gd name="connsiteY24426" fmla="*/ 4642755 h 6857997"/>
              <a:gd name="connsiteX24427" fmla="*/ 7940677 w 8851901"/>
              <a:gd name="connsiteY24427" fmla="*/ 4644343 h 6857997"/>
              <a:gd name="connsiteX24428" fmla="*/ 7937899 w 8851901"/>
              <a:gd name="connsiteY24428" fmla="*/ 4645930 h 6857997"/>
              <a:gd name="connsiteX24429" fmla="*/ 7935518 w 8851901"/>
              <a:gd name="connsiteY24429" fmla="*/ 4647914 h 6857997"/>
              <a:gd name="connsiteX24430" fmla="*/ 7931153 w 8851901"/>
              <a:gd name="connsiteY24430" fmla="*/ 4651486 h 6857997"/>
              <a:gd name="connsiteX24431" fmla="*/ 7927581 w 8851901"/>
              <a:gd name="connsiteY24431" fmla="*/ 4656645 h 6857997"/>
              <a:gd name="connsiteX24432" fmla="*/ 7920835 w 8851901"/>
              <a:gd name="connsiteY24432" fmla="*/ 4666170 h 6857997"/>
              <a:gd name="connsiteX24433" fmla="*/ 7923216 w 8851901"/>
              <a:gd name="connsiteY24433" fmla="*/ 4667360 h 6857997"/>
              <a:gd name="connsiteX24434" fmla="*/ 7925597 w 8851901"/>
              <a:gd name="connsiteY24434" fmla="*/ 4668551 h 6857997"/>
              <a:gd name="connsiteX24435" fmla="*/ 7927581 w 8851901"/>
              <a:gd name="connsiteY24435" fmla="*/ 4670138 h 6857997"/>
              <a:gd name="connsiteX24436" fmla="*/ 7929566 w 8851901"/>
              <a:gd name="connsiteY24436" fmla="*/ 4672122 h 6857997"/>
              <a:gd name="connsiteX24437" fmla="*/ 7929962 w 8851901"/>
              <a:gd name="connsiteY24437" fmla="*/ 4674107 h 6857997"/>
              <a:gd name="connsiteX24438" fmla="*/ 7929962 w 8851901"/>
              <a:gd name="connsiteY24438" fmla="*/ 4675694 h 6857997"/>
              <a:gd name="connsiteX24439" fmla="*/ 7929962 w 8851901"/>
              <a:gd name="connsiteY24439" fmla="*/ 4676488 h 6857997"/>
              <a:gd name="connsiteX24440" fmla="*/ 7929169 w 8851901"/>
              <a:gd name="connsiteY24440" fmla="*/ 4676885 h 6857997"/>
              <a:gd name="connsiteX24441" fmla="*/ 7926788 w 8851901"/>
              <a:gd name="connsiteY24441" fmla="*/ 4678472 h 6857997"/>
              <a:gd name="connsiteX24442" fmla="*/ 7923216 w 8851901"/>
              <a:gd name="connsiteY24442" fmla="*/ 4677281 h 6857997"/>
              <a:gd name="connsiteX24443" fmla="*/ 7920041 w 8851901"/>
              <a:gd name="connsiteY24443" fmla="*/ 4677281 h 6857997"/>
              <a:gd name="connsiteX24444" fmla="*/ 7916073 w 8851901"/>
              <a:gd name="connsiteY24444" fmla="*/ 4678472 h 6857997"/>
              <a:gd name="connsiteX24445" fmla="*/ 7912501 w 8851901"/>
              <a:gd name="connsiteY24445" fmla="*/ 4680853 h 6857997"/>
              <a:gd name="connsiteX24446" fmla="*/ 7909327 w 8851901"/>
              <a:gd name="connsiteY24446" fmla="*/ 4683234 h 6857997"/>
              <a:gd name="connsiteX24447" fmla="*/ 7906152 w 8851901"/>
              <a:gd name="connsiteY24447" fmla="*/ 4687203 h 6857997"/>
              <a:gd name="connsiteX24448" fmla="*/ 7902977 w 8851901"/>
              <a:gd name="connsiteY24448" fmla="*/ 4691171 h 6857997"/>
              <a:gd name="connsiteX24449" fmla="*/ 7899802 w 8851901"/>
              <a:gd name="connsiteY24449" fmla="*/ 4695933 h 6857997"/>
              <a:gd name="connsiteX24450" fmla="*/ 7897024 w 8851901"/>
              <a:gd name="connsiteY24450" fmla="*/ 4700696 h 6857997"/>
              <a:gd name="connsiteX24451" fmla="*/ 7894643 w 8851901"/>
              <a:gd name="connsiteY24451" fmla="*/ 4706252 h 6857997"/>
              <a:gd name="connsiteX24452" fmla="*/ 7889484 w 8851901"/>
              <a:gd name="connsiteY24452" fmla="*/ 4717363 h 6857997"/>
              <a:gd name="connsiteX24453" fmla="*/ 7885913 w 8851901"/>
              <a:gd name="connsiteY24453" fmla="*/ 4728475 h 6857997"/>
              <a:gd name="connsiteX24454" fmla="*/ 7883135 w 8851901"/>
              <a:gd name="connsiteY24454" fmla="*/ 4739190 h 6857997"/>
              <a:gd name="connsiteX24455" fmla="*/ 7880754 w 8851901"/>
              <a:gd name="connsiteY24455" fmla="*/ 4739190 h 6857997"/>
              <a:gd name="connsiteX24456" fmla="*/ 7878373 w 8851901"/>
              <a:gd name="connsiteY24456" fmla="*/ 4739190 h 6857997"/>
              <a:gd name="connsiteX24457" fmla="*/ 7875198 w 8851901"/>
              <a:gd name="connsiteY24457" fmla="*/ 4738793 h 6857997"/>
              <a:gd name="connsiteX24458" fmla="*/ 7872023 w 8851901"/>
              <a:gd name="connsiteY24458" fmla="*/ 4736809 h 6857997"/>
              <a:gd name="connsiteX24459" fmla="*/ 7869245 w 8851901"/>
              <a:gd name="connsiteY24459" fmla="*/ 4735619 h 6857997"/>
              <a:gd name="connsiteX24460" fmla="*/ 7866864 w 8851901"/>
              <a:gd name="connsiteY24460" fmla="*/ 4733634 h 6857997"/>
              <a:gd name="connsiteX24461" fmla="*/ 7863293 w 8851901"/>
              <a:gd name="connsiteY24461" fmla="*/ 4732444 h 6857997"/>
              <a:gd name="connsiteX24462" fmla="*/ 7861309 w 8851901"/>
              <a:gd name="connsiteY24462" fmla="*/ 4732047 h 6857997"/>
              <a:gd name="connsiteX24463" fmla="*/ 7858927 w 8851901"/>
              <a:gd name="connsiteY24463" fmla="*/ 4732047 h 6857997"/>
              <a:gd name="connsiteX24464" fmla="*/ 7856546 w 8851901"/>
              <a:gd name="connsiteY24464" fmla="*/ 4732444 h 6857997"/>
              <a:gd name="connsiteX24465" fmla="*/ 7852975 w 8851901"/>
              <a:gd name="connsiteY24465" fmla="*/ 4732841 h 6857997"/>
              <a:gd name="connsiteX24466" fmla="*/ 7852578 w 8851901"/>
              <a:gd name="connsiteY24466" fmla="*/ 4737206 h 6857997"/>
              <a:gd name="connsiteX24467" fmla="*/ 7850991 w 8851901"/>
              <a:gd name="connsiteY24467" fmla="*/ 4741174 h 6857997"/>
              <a:gd name="connsiteX24468" fmla="*/ 7849800 w 8851901"/>
              <a:gd name="connsiteY24468" fmla="*/ 4745540 h 6857997"/>
              <a:gd name="connsiteX24469" fmla="*/ 7847419 w 8851901"/>
              <a:gd name="connsiteY24469" fmla="*/ 4749508 h 6857997"/>
              <a:gd name="connsiteX24470" fmla="*/ 7845435 w 8851901"/>
              <a:gd name="connsiteY24470" fmla="*/ 4753477 h 6857997"/>
              <a:gd name="connsiteX24471" fmla="*/ 7842260 w 8851901"/>
              <a:gd name="connsiteY24471" fmla="*/ 4757445 h 6857997"/>
              <a:gd name="connsiteX24472" fmla="*/ 7839879 w 8851901"/>
              <a:gd name="connsiteY24472" fmla="*/ 4760620 h 6857997"/>
              <a:gd name="connsiteX24473" fmla="*/ 7837101 w 8851901"/>
              <a:gd name="connsiteY24473" fmla="*/ 4763795 h 6857997"/>
              <a:gd name="connsiteX24474" fmla="*/ 7833530 w 8851901"/>
              <a:gd name="connsiteY24474" fmla="*/ 4766573 h 6857997"/>
              <a:gd name="connsiteX24475" fmla="*/ 7830355 w 8851901"/>
              <a:gd name="connsiteY24475" fmla="*/ 4768557 h 6857997"/>
              <a:gd name="connsiteX24476" fmla="*/ 7827180 w 8851901"/>
              <a:gd name="connsiteY24476" fmla="*/ 4770541 h 6857997"/>
              <a:gd name="connsiteX24477" fmla="*/ 7824005 w 8851901"/>
              <a:gd name="connsiteY24477" fmla="*/ 4772129 h 6857997"/>
              <a:gd name="connsiteX24478" fmla="*/ 7820434 w 8851901"/>
              <a:gd name="connsiteY24478" fmla="*/ 4772526 h 6857997"/>
              <a:gd name="connsiteX24479" fmla="*/ 7816862 w 8851901"/>
              <a:gd name="connsiteY24479" fmla="*/ 4772129 h 6857997"/>
              <a:gd name="connsiteX24480" fmla="*/ 7813687 w 8851901"/>
              <a:gd name="connsiteY24480" fmla="*/ 4771335 h 6857997"/>
              <a:gd name="connsiteX24481" fmla="*/ 7810909 w 8851901"/>
              <a:gd name="connsiteY24481" fmla="*/ 4769748 h 6857997"/>
              <a:gd name="connsiteX24482" fmla="*/ 7809322 w 8851901"/>
              <a:gd name="connsiteY24482" fmla="*/ 4765779 h 6857997"/>
              <a:gd name="connsiteX24483" fmla="*/ 7809322 w 8851901"/>
              <a:gd name="connsiteY24483" fmla="*/ 4762604 h 6857997"/>
              <a:gd name="connsiteX24484" fmla="*/ 7809719 w 8851901"/>
              <a:gd name="connsiteY24484" fmla="*/ 4760223 h 6857997"/>
              <a:gd name="connsiteX24485" fmla="*/ 7810909 w 8851901"/>
              <a:gd name="connsiteY24485" fmla="*/ 4759033 h 6857997"/>
              <a:gd name="connsiteX24486" fmla="*/ 7812497 w 8851901"/>
              <a:gd name="connsiteY24486" fmla="*/ 4757842 h 6857997"/>
              <a:gd name="connsiteX24487" fmla="*/ 7814481 w 8851901"/>
              <a:gd name="connsiteY24487" fmla="*/ 4757445 h 6857997"/>
              <a:gd name="connsiteX24488" fmla="*/ 7820037 w 8851901"/>
              <a:gd name="connsiteY24488" fmla="*/ 4757445 h 6857997"/>
              <a:gd name="connsiteX24489" fmla="*/ 7825196 w 8851901"/>
              <a:gd name="connsiteY24489" fmla="*/ 4757842 h 6857997"/>
              <a:gd name="connsiteX24490" fmla="*/ 7828371 w 8851901"/>
              <a:gd name="connsiteY24490" fmla="*/ 4757842 h 6857997"/>
              <a:gd name="connsiteX24491" fmla="*/ 7830752 w 8851901"/>
              <a:gd name="connsiteY24491" fmla="*/ 4757842 h 6857997"/>
              <a:gd name="connsiteX24492" fmla="*/ 7832736 w 8851901"/>
              <a:gd name="connsiteY24492" fmla="*/ 4757048 h 6857997"/>
              <a:gd name="connsiteX24493" fmla="*/ 7833926 w 8851901"/>
              <a:gd name="connsiteY24493" fmla="*/ 4755858 h 6857997"/>
              <a:gd name="connsiteX24494" fmla="*/ 7834720 w 8851901"/>
              <a:gd name="connsiteY24494" fmla="*/ 4753874 h 6857997"/>
              <a:gd name="connsiteX24495" fmla="*/ 7835117 w 8851901"/>
              <a:gd name="connsiteY24495" fmla="*/ 4751493 h 6857997"/>
              <a:gd name="connsiteX24496" fmla="*/ 7833133 w 8851901"/>
              <a:gd name="connsiteY24496" fmla="*/ 4749508 h 6857997"/>
              <a:gd name="connsiteX24497" fmla="*/ 7831545 w 8851901"/>
              <a:gd name="connsiteY24497" fmla="*/ 4747127 h 6857997"/>
              <a:gd name="connsiteX24498" fmla="*/ 7830752 w 8851901"/>
              <a:gd name="connsiteY24498" fmla="*/ 4744746 h 6857997"/>
              <a:gd name="connsiteX24499" fmla="*/ 7830355 w 8851901"/>
              <a:gd name="connsiteY24499" fmla="*/ 4741174 h 6857997"/>
              <a:gd name="connsiteX24500" fmla="*/ 7829561 w 8851901"/>
              <a:gd name="connsiteY24500" fmla="*/ 4734428 h 6857997"/>
              <a:gd name="connsiteX24501" fmla="*/ 7829164 w 8851901"/>
              <a:gd name="connsiteY24501" fmla="*/ 4727285 h 6857997"/>
              <a:gd name="connsiteX24502" fmla="*/ 7828767 w 8851901"/>
              <a:gd name="connsiteY24502" fmla="*/ 4720538 h 6857997"/>
              <a:gd name="connsiteX24503" fmla="*/ 7828371 w 8851901"/>
              <a:gd name="connsiteY24503" fmla="*/ 4717363 h 6857997"/>
              <a:gd name="connsiteX24504" fmla="*/ 7827180 w 8851901"/>
              <a:gd name="connsiteY24504" fmla="*/ 4714585 h 6857997"/>
              <a:gd name="connsiteX24505" fmla="*/ 7825989 w 8851901"/>
              <a:gd name="connsiteY24505" fmla="*/ 4712204 h 6857997"/>
              <a:gd name="connsiteX24506" fmla="*/ 7823212 w 8851901"/>
              <a:gd name="connsiteY24506" fmla="*/ 4710617 h 6857997"/>
              <a:gd name="connsiteX24507" fmla="*/ 7820831 w 8851901"/>
              <a:gd name="connsiteY24507" fmla="*/ 4709426 h 6857997"/>
              <a:gd name="connsiteX24508" fmla="*/ 7817656 w 8851901"/>
              <a:gd name="connsiteY24508" fmla="*/ 4709030 h 6857997"/>
              <a:gd name="connsiteX24509" fmla="*/ 7814481 w 8851901"/>
              <a:gd name="connsiteY24509" fmla="*/ 4712998 h 6857997"/>
              <a:gd name="connsiteX24510" fmla="*/ 7813687 w 8851901"/>
              <a:gd name="connsiteY24510" fmla="*/ 4714585 h 6857997"/>
              <a:gd name="connsiteX24511" fmla="*/ 7813290 w 8851901"/>
              <a:gd name="connsiteY24511" fmla="*/ 4715776 h 6857997"/>
              <a:gd name="connsiteX24512" fmla="*/ 7813290 w 8851901"/>
              <a:gd name="connsiteY24512" fmla="*/ 4717363 h 6857997"/>
              <a:gd name="connsiteX24513" fmla="*/ 7813687 w 8851901"/>
              <a:gd name="connsiteY24513" fmla="*/ 4718554 h 6857997"/>
              <a:gd name="connsiteX24514" fmla="*/ 7814481 w 8851901"/>
              <a:gd name="connsiteY24514" fmla="*/ 4721332 h 6857997"/>
              <a:gd name="connsiteX24515" fmla="*/ 7816068 w 8851901"/>
              <a:gd name="connsiteY24515" fmla="*/ 4724110 h 6857997"/>
              <a:gd name="connsiteX24516" fmla="*/ 7816862 w 8851901"/>
              <a:gd name="connsiteY24516" fmla="*/ 4728078 h 6857997"/>
              <a:gd name="connsiteX24517" fmla="*/ 7817656 w 8851901"/>
              <a:gd name="connsiteY24517" fmla="*/ 4730063 h 6857997"/>
              <a:gd name="connsiteX24518" fmla="*/ 7818053 w 8851901"/>
              <a:gd name="connsiteY24518" fmla="*/ 4732841 h 6857997"/>
              <a:gd name="connsiteX24519" fmla="*/ 7817656 w 8851901"/>
              <a:gd name="connsiteY24519" fmla="*/ 4736015 h 6857997"/>
              <a:gd name="connsiteX24520" fmla="*/ 7816862 w 8851901"/>
              <a:gd name="connsiteY24520" fmla="*/ 4739190 h 6857997"/>
              <a:gd name="connsiteX24521" fmla="*/ 7813687 w 8851901"/>
              <a:gd name="connsiteY24521" fmla="*/ 4739190 h 6857997"/>
              <a:gd name="connsiteX24522" fmla="*/ 7810909 w 8851901"/>
              <a:gd name="connsiteY24522" fmla="*/ 4739190 h 6857997"/>
              <a:gd name="connsiteX24523" fmla="*/ 7808132 w 8851901"/>
              <a:gd name="connsiteY24523" fmla="*/ 4740381 h 6857997"/>
              <a:gd name="connsiteX24524" fmla="*/ 7805750 w 8851901"/>
              <a:gd name="connsiteY24524" fmla="*/ 4741968 h 6857997"/>
              <a:gd name="connsiteX24525" fmla="*/ 7803766 w 8851901"/>
              <a:gd name="connsiteY24525" fmla="*/ 4743159 h 6857997"/>
              <a:gd name="connsiteX24526" fmla="*/ 7802576 w 8851901"/>
              <a:gd name="connsiteY24526" fmla="*/ 4744746 h 6857997"/>
              <a:gd name="connsiteX24527" fmla="*/ 7799401 w 8851901"/>
              <a:gd name="connsiteY24527" fmla="*/ 4748715 h 6857997"/>
              <a:gd name="connsiteX24528" fmla="*/ 7796623 w 8851901"/>
              <a:gd name="connsiteY24528" fmla="*/ 4753080 h 6857997"/>
              <a:gd name="connsiteX24529" fmla="*/ 7794242 w 8851901"/>
              <a:gd name="connsiteY24529" fmla="*/ 4757048 h 6857997"/>
              <a:gd name="connsiteX24530" fmla="*/ 7790670 w 8851901"/>
              <a:gd name="connsiteY24530" fmla="*/ 4760620 h 6857997"/>
              <a:gd name="connsiteX24531" fmla="*/ 7788686 w 8851901"/>
              <a:gd name="connsiteY24531" fmla="*/ 4762208 h 6857997"/>
              <a:gd name="connsiteX24532" fmla="*/ 7786702 w 8851901"/>
              <a:gd name="connsiteY24532" fmla="*/ 4763398 h 6857997"/>
              <a:gd name="connsiteX24533" fmla="*/ 7783527 w 8851901"/>
              <a:gd name="connsiteY24533" fmla="*/ 4764192 h 6857997"/>
              <a:gd name="connsiteX24534" fmla="*/ 7781146 w 8851901"/>
              <a:gd name="connsiteY24534" fmla="*/ 4764589 h 6857997"/>
              <a:gd name="connsiteX24535" fmla="*/ 7779162 w 8851901"/>
              <a:gd name="connsiteY24535" fmla="*/ 4764192 h 6857997"/>
              <a:gd name="connsiteX24536" fmla="*/ 7777575 w 8851901"/>
              <a:gd name="connsiteY24536" fmla="*/ 4763398 h 6857997"/>
              <a:gd name="connsiteX24537" fmla="*/ 7776781 w 8851901"/>
              <a:gd name="connsiteY24537" fmla="*/ 4762208 h 6857997"/>
              <a:gd name="connsiteX24538" fmla="*/ 7775590 w 8851901"/>
              <a:gd name="connsiteY24538" fmla="*/ 4760620 h 6857997"/>
              <a:gd name="connsiteX24539" fmla="*/ 7774797 w 8851901"/>
              <a:gd name="connsiteY24539" fmla="*/ 4757445 h 6857997"/>
              <a:gd name="connsiteX24540" fmla="*/ 7773606 w 8851901"/>
              <a:gd name="connsiteY24540" fmla="*/ 4753477 h 6857997"/>
              <a:gd name="connsiteX24541" fmla="*/ 7773209 w 8851901"/>
              <a:gd name="connsiteY24541" fmla="*/ 4751889 h 6857997"/>
              <a:gd name="connsiteX24542" fmla="*/ 7772416 w 8851901"/>
              <a:gd name="connsiteY24542" fmla="*/ 4751096 h 6857997"/>
              <a:gd name="connsiteX24543" fmla="*/ 7770828 w 8851901"/>
              <a:gd name="connsiteY24543" fmla="*/ 4749905 h 6857997"/>
              <a:gd name="connsiteX24544" fmla="*/ 7768844 w 8851901"/>
              <a:gd name="connsiteY24544" fmla="*/ 4749508 h 6857997"/>
              <a:gd name="connsiteX24545" fmla="*/ 7766463 w 8851901"/>
              <a:gd name="connsiteY24545" fmla="*/ 4749905 h 6857997"/>
              <a:gd name="connsiteX24546" fmla="*/ 7762891 w 8851901"/>
              <a:gd name="connsiteY24546" fmla="*/ 4751096 h 6857997"/>
              <a:gd name="connsiteX24547" fmla="*/ 7765272 w 8851901"/>
              <a:gd name="connsiteY24547" fmla="*/ 4753874 h 6857997"/>
              <a:gd name="connsiteX24548" fmla="*/ 7766860 w 8851901"/>
              <a:gd name="connsiteY24548" fmla="*/ 4757445 h 6857997"/>
              <a:gd name="connsiteX24549" fmla="*/ 7768447 w 8851901"/>
              <a:gd name="connsiteY24549" fmla="*/ 4760620 h 6857997"/>
              <a:gd name="connsiteX24550" fmla="*/ 7768844 w 8851901"/>
              <a:gd name="connsiteY24550" fmla="*/ 4764589 h 6857997"/>
              <a:gd name="connsiteX24551" fmla="*/ 7768844 w 8851901"/>
              <a:gd name="connsiteY24551" fmla="*/ 4768160 h 6857997"/>
              <a:gd name="connsiteX24552" fmla="*/ 7768447 w 8851901"/>
              <a:gd name="connsiteY24552" fmla="*/ 4771335 h 6857997"/>
              <a:gd name="connsiteX24553" fmla="*/ 7767257 w 8851901"/>
              <a:gd name="connsiteY24553" fmla="*/ 4774907 h 6857997"/>
              <a:gd name="connsiteX24554" fmla="*/ 7766463 w 8851901"/>
              <a:gd name="connsiteY24554" fmla="*/ 4778875 h 6857997"/>
              <a:gd name="connsiteX24555" fmla="*/ 7764876 w 8851901"/>
              <a:gd name="connsiteY24555" fmla="*/ 4781653 h 6857997"/>
              <a:gd name="connsiteX24556" fmla="*/ 7762891 w 8851901"/>
              <a:gd name="connsiteY24556" fmla="*/ 4785225 h 6857997"/>
              <a:gd name="connsiteX24557" fmla="*/ 7758526 w 8851901"/>
              <a:gd name="connsiteY24557" fmla="*/ 4791178 h 6857997"/>
              <a:gd name="connsiteX24558" fmla="*/ 7753764 w 8851901"/>
              <a:gd name="connsiteY24558" fmla="*/ 4795543 h 6857997"/>
              <a:gd name="connsiteX24559" fmla="*/ 7751383 w 8851901"/>
              <a:gd name="connsiteY24559" fmla="*/ 4797527 h 6857997"/>
              <a:gd name="connsiteX24560" fmla="*/ 7749002 w 8851901"/>
              <a:gd name="connsiteY24560" fmla="*/ 4798718 h 6857997"/>
              <a:gd name="connsiteX24561" fmla="*/ 7756145 w 8851901"/>
              <a:gd name="connsiteY24561" fmla="*/ 4809036 h 6857997"/>
              <a:gd name="connsiteX24562" fmla="*/ 7758923 w 8851901"/>
              <a:gd name="connsiteY24562" fmla="*/ 4813401 h 6857997"/>
              <a:gd name="connsiteX24563" fmla="*/ 7760907 w 8851901"/>
              <a:gd name="connsiteY24563" fmla="*/ 4817370 h 6857997"/>
              <a:gd name="connsiteX24564" fmla="*/ 7762495 w 8851901"/>
              <a:gd name="connsiteY24564" fmla="*/ 4821338 h 6857997"/>
              <a:gd name="connsiteX24565" fmla="*/ 7763288 w 8851901"/>
              <a:gd name="connsiteY24565" fmla="*/ 4825704 h 6857997"/>
              <a:gd name="connsiteX24566" fmla="*/ 7764876 w 8851901"/>
              <a:gd name="connsiteY24566" fmla="*/ 4836022 h 6857997"/>
              <a:gd name="connsiteX24567" fmla="*/ 7760113 w 8851901"/>
              <a:gd name="connsiteY24567" fmla="*/ 4837212 h 6857997"/>
              <a:gd name="connsiteX24568" fmla="*/ 7755748 w 8851901"/>
              <a:gd name="connsiteY24568" fmla="*/ 4839197 h 6857997"/>
              <a:gd name="connsiteX24569" fmla="*/ 7751780 w 8851901"/>
              <a:gd name="connsiteY24569" fmla="*/ 4841578 h 6857997"/>
              <a:gd name="connsiteX24570" fmla="*/ 7747811 w 8851901"/>
              <a:gd name="connsiteY24570" fmla="*/ 4844752 h 6857997"/>
              <a:gd name="connsiteX24571" fmla="*/ 7741065 w 8851901"/>
              <a:gd name="connsiteY24571" fmla="*/ 4851102 h 6857997"/>
              <a:gd name="connsiteX24572" fmla="*/ 7734715 w 8851901"/>
              <a:gd name="connsiteY24572" fmla="*/ 4857452 h 6857997"/>
              <a:gd name="connsiteX24573" fmla="*/ 7727969 w 8851901"/>
              <a:gd name="connsiteY24573" fmla="*/ 4864198 h 6857997"/>
              <a:gd name="connsiteX24574" fmla="*/ 7724398 w 8851901"/>
              <a:gd name="connsiteY24574" fmla="*/ 4866976 h 6857997"/>
              <a:gd name="connsiteX24575" fmla="*/ 7720429 w 8851901"/>
              <a:gd name="connsiteY24575" fmla="*/ 4869754 h 6857997"/>
              <a:gd name="connsiteX24576" fmla="*/ 7716858 w 8851901"/>
              <a:gd name="connsiteY24576" fmla="*/ 4871738 h 6857997"/>
              <a:gd name="connsiteX24577" fmla="*/ 7712492 w 8851901"/>
              <a:gd name="connsiteY24577" fmla="*/ 4874516 h 6857997"/>
              <a:gd name="connsiteX24578" fmla="*/ 7707333 w 8851901"/>
              <a:gd name="connsiteY24578" fmla="*/ 4875707 h 6857997"/>
              <a:gd name="connsiteX24579" fmla="*/ 7701381 w 8851901"/>
              <a:gd name="connsiteY24579" fmla="*/ 4876897 h 6857997"/>
              <a:gd name="connsiteX24580" fmla="*/ 7700984 w 8851901"/>
              <a:gd name="connsiteY24580" fmla="*/ 4874516 h 6857997"/>
              <a:gd name="connsiteX24581" fmla="*/ 7700984 w 8851901"/>
              <a:gd name="connsiteY24581" fmla="*/ 4872532 h 6857997"/>
              <a:gd name="connsiteX24582" fmla="*/ 7701381 w 8851901"/>
              <a:gd name="connsiteY24582" fmla="*/ 4870548 h 6857997"/>
              <a:gd name="connsiteX24583" fmla="*/ 7702571 w 8851901"/>
              <a:gd name="connsiteY24583" fmla="*/ 4868564 h 6857997"/>
              <a:gd name="connsiteX24584" fmla="*/ 7704555 w 8851901"/>
              <a:gd name="connsiteY24584" fmla="*/ 4864992 h 6857997"/>
              <a:gd name="connsiteX24585" fmla="*/ 7707333 w 8851901"/>
              <a:gd name="connsiteY24585" fmla="*/ 4861817 h 6857997"/>
              <a:gd name="connsiteX24586" fmla="*/ 7709317 w 8851901"/>
              <a:gd name="connsiteY24586" fmla="*/ 4858642 h 6857997"/>
              <a:gd name="connsiteX24587" fmla="*/ 7709714 w 8851901"/>
              <a:gd name="connsiteY24587" fmla="*/ 4857849 h 6857997"/>
              <a:gd name="connsiteX24588" fmla="*/ 7709714 w 8851901"/>
              <a:gd name="connsiteY24588" fmla="*/ 4856261 h 6857997"/>
              <a:gd name="connsiteX24589" fmla="*/ 7709317 w 8851901"/>
              <a:gd name="connsiteY24589" fmla="*/ 4855467 h 6857997"/>
              <a:gd name="connsiteX24590" fmla="*/ 7707730 w 8851901"/>
              <a:gd name="connsiteY24590" fmla="*/ 4853880 h 6857997"/>
              <a:gd name="connsiteX24591" fmla="*/ 7706143 w 8851901"/>
              <a:gd name="connsiteY24591" fmla="*/ 4852689 h 6857997"/>
              <a:gd name="connsiteX24592" fmla="*/ 7702968 w 8851901"/>
              <a:gd name="connsiteY24592" fmla="*/ 4852293 h 6857997"/>
              <a:gd name="connsiteX24593" fmla="*/ 7700984 w 8851901"/>
              <a:gd name="connsiteY24593" fmla="*/ 4856261 h 6857997"/>
              <a:gd name="connsiteX24594" fmla="*/ 7698603 w 8851901"/>
              <a:gd name="connsiteY24594" fmla="*/ 4859833 h 6857997"/>
              <a:gd name="connsiteX24595" fmla="*/ 7696222 w 8851901"/>
              <a:gd name="connsiteY24595" fmla="*/ 4862214 h 6857997"/>
              <a:gd name="connsiteX24596" fmla="*/ 7693841 w 8851901"/>
              <a:gd name="connsiteY24596" fmla="*/ 4864198 h 6857997"/>
              <a:gd name="connsiteX24597" fmla="*/ 7691460 w 8851901"/>
              <a:gd name="connsiteY24597" fmla="*/ 4865389 h 6857997"/>
              <a:gd name="connsiteX24598" fmla="*/ 7688285 w 8851901"/>
              <a:gd name="connsiteY24598" fmla="*/ 4866579 h 6857997"/>
              <a:gd name="connsiteX24599" fmla="*/ 7683523 w 8851901"/>
              <a:gd name="connsiteY24599" fmla="*/ 4868167 h 6857997"/>
              <a:gd name="connsiteX24600" fmla="*/ 7678364 w 8851901"/>
              <a:gd name="connsiteY24600" fmla="*/ 4869754 h 6857997"/>
              <a:gd name="connsiteX24601" fmla="*/ 7675586 w 8851901"/>
              <a:gd name="connsiteY24601" fmla="*/ 4871341 h 6857997"/>
              <a:gd name="connsiteX24602" fmla="*/ 7673205 w 8851901"/>
              <a:gd name="connsiteY24602" fmla="*/ 4872929 h 6857997"/>
              <a:gd name="connsiteX24603" fmla="*/ 7670824 w 8851901"/>
              <a:gd name="connsiteY24603" fmla="*/ 4875310 h 6857997"/>
              <a:gd name="connsiteX24604" fmla="*/ 7668443 w 8851901"/>
              <a:gd name="connsiteY24604" fmla="*/ 4878088 h 6857997"/>
              <a:gd name="connsiteX24605" fmla="*/ 7666458 w 8851901"/>
              <a:gd name="connsiteY24605" fmla="*/ 4882453 h 6857997"/>
              <a:gd name="connsiteX24606" fmla="*/ 7664474 w 8851901"/>
              <a:gd name="connsiteY24606" fmla="*/ 4887612 h 6857997"/>
              <a:gd name="connsiteX24607" fmla="*/ 7662093 w 8851901"/>
              <a:gd name="connsiteY24607" fmla="*/ 4886025 h 6857997"/>
              <a:gd name="connsiteX24608" fmla="*/ 7659315 w 8851901"/>
              <a:gd name="connsiteY24608" fmla="*/ 4885628 h 6857997"/>
              <a:gd name="connsiteX24609" fmla="*/ 7655744 w 8851901"/>
              <a:gd name="connsiteY24609" fmla="*/ 4885231 h 6857997"/>
              <a:gd name="connsiteX24610" fmla="*/ 7651378 w 8851901"/>
              <a:gd name="connsiteY24610" fmla="*/ 4885231 h 6857997"/>
              <a:gd name="connsiteX24611" fmla="*/ 7647410 w 8851901"/>
              <a:gd name="connsiteY24611" fmla="*/ 4886025 h 6857997"/>
              <a:gd name="connsiteX24612" fmla="*/ 7643045 w 8851901"/>
              <a:gd name="connsiteY24612" fmla="*/ 4886819 h 6857997"/>
              <a:gd name="connsiteX24613" fmla="*/ 7638282 w 8851901"/>
              <a:gd name="connsiteY24613" fmla="*/ 4888406 h 6857997"/>
              <a:gd name="connsiteX24614" fmla="*/ 7633917 w 8851901"/>
              <a:gd name="connsiteY24614" fmla="*/ 4890390 h 6857997"/>
              <a:gd name="connsiteX24615" fmla="*/ 7629552 w 8851901"/>
              <a:gd name="connsiteY24615" fmla="*/ 4892375 h 6857997"/>
              <a:gd name="connsiteX24616" fmla="*/ 7625187 w 8851901"/>
              <a:gd name="connsiteY24616" fmla="*/ 4894756 h 6857997"/>
              <a:gd name="connsiteX24617" fmla="*/ 7621218 w 8851901"/>
              <a:gd name="connsiteY24617" fmla="*/ 4897534 h 6857997"/>
              <a:gd name="connsiteX24618" fmla="*/ 7617250 w 8851901"/>
              <a:gd name="connsiteY24618" fmla="*/ 4900708 h 6857997"/>
              <a:gd name="connsiteX24619" fmla="*/ 7614472 w 8851901"/>
              <a:gd name="connsiteY24619" fmla="*/ 4903883 h 6857997"/>
              <a:gd name="connsiteX24620" fmla="*/ 7611297 w 8851901"/>
              <a:gd name="connsiteY24620" fmla="*/ 4907455 h 6857997"/>
              <a:gd name="connsiteX24621" fmla="*/ 7609313 w 8851901"/>
              <a:gd name="connsiteY24621" fmla="*/ 4911423 h 6857997"/>
              <a:gd name="connsiteX24622" fmla="*/ 7608122 w 8851901"/>
              <a:gd name="connsiteY24622" fmla="*/ 4915392 h 6857997"/>
              <a:gd name="connsiteX24623" fmla="*/ 7604154 w 8851901"/>
              <a:gd name="connsiteY24623" fmla="*/ 4915392 h 6857997"/>
              <a:gd name="connsiteX24624" fmla="*/ 7600582 w 8851901"/>
              <a:gd name="connsiteY24624" fmla="*/ 4914201 h 6857997"/>
              <a:gd name="connsiteX24625" fmla="*/ 7597804 w 8851901"/>
              <a:gd name="connsiteY24625" fmla="*/ 4913408 h 6857997"/>
              <a:gd name="connsiteX24626" fmla="*/ 7595820 w 8851901"/>
              <a:gd name="connsiteY24626" fmla="*/ 4911820 h 6857997"/>
              <a:gd name="connsiteX24627" fmla="*/ 7593836 w 8851901"/>
              <a:gd name="connsiteY24627" fmla="*/ 4909836 h 6857997"/>
              <a:gd name="connsiteX24628" fmla="*/ 7591852 w 8851901"/>
              <a:gd name="connsiteY24628" fmla="*/ 4907852 h 6857997"/>
              <a:gd name="connsiteX24629" fmla="*/ 7589074 w 8851901"/>
              <a:gd name="connsiteY24629" fmla="*/ 4903486 h 6857997"/>
              <a:gd name="connsiteX24630" fmla="*/ 7585899 w 8851901"/>
              <a:gd name="connsiteY24630" fmla="*/ 4899121 h 6857997"/>
              <a:gd name="connsiteX24631" fmla="*/ 7584312 w 8851901"/>
              <a:gd name="connsiteY24631" fmla="*/ 4897534 h 6857997"/>
              <a:gd name="connsiteX24632" fmla="*/ 7581534 w 8851901"/>
              <a:gd name="connsiteY24632" fmla="*/ 4896343 h 6857997"/>
              <a:gd name="connsiteX24633" fmla="*/ 7578756 w 8851901"/>
              <a:gd name="connsiteY24633" fmla="*/ 4894756 h 6857997"/>
              <a:gd name="connsiteX24634" fmla="*/ 7575978 w 8851901"/>
              <a:gd name="connsiteY24634" fmla="*/ 4894359 h 6857997"/>
              <a:gd name="connsiteX24635" fmla="*/ 7571613 w 8851901"/>
              <a:gd name="connsiteY24635" fmla="*/ 4894359 h 6857997"/>
              <a:gd name="connsiteX24636" fmla="*/ 7567247 w 8851901"/>
              <a:gd name="connsiteY24636" fmla="*/ 4894756 h 6857997"/>
              <a:gd name="connsiteX24637" fmla="*/ 7569232 w 8851901"/>
              <a:gd name="connsiteY24637" fmla="*/ 4898327 h 6857997"/>
              <a:gd name="connsiteX24638" fmla="*/ 7570422 w 8851901"/>
              <a:gd name="connsiteY24638" fmla="*/ 4901502 h 6857997"/>
              <a:gd name="connsiteX24639" fmla="*/ 7570422 w 8851901"/>
              <a:gd name="connsiteY24639" fmla="*/ 4904677 h 6857997"/>
              <a:gd name="connsiteX24640" fmla="*/ 7570422 w 8851901"/>
              <a:gd name="connsiteY24640" fmla="*/ 4907455 h 6857997"/>
              <a:gd name="connsiteX24641" fmla="*/ 7569629 w 8851901"/>
              <a:gd name="connsiteY24641" fmla="*/ 4910233 h 6857997"/>
              <a:gd name="connsiteX24642" fmla="*/ 7568438 w 8851901"/>
              <a:gd name="connsiteY24642" fmla="*/ 4913011 h 6857997"/>
              <a:gd name="connsiteX24643" fmla="*/ 7565263 w 8851901"/>
              <a:gd name="connsiteY24643" fmla="*/ 4918170 h 6857997"/>
              <a:gd name="connsiteX24644" fmla="*/ 7562089 w 8851901"/>
              <a:gd name="connsiteY24644" fmla="*/ 4923726 h 6857997"/>
              <a:gd name="connsiteX24645" fmla="*/ 7560898 w 8851901"/>
              <a:gd name="connsiteY24645" fmla="*/ 4926504 h 6857997"/>
              <a:gd name="connsiteX24646" fmla="*/ 7559707 w 8851901"/>
              <a:gd name="connsiteY24646" fmla="*/ 4929282 h 6857997"/>
              <a:gd name="connsiteX24647" fmla="*/ 7559311 w 8851901"/>
              <a:gd name="connsiteY24647" fmla="*/ 4932457 h 6857997"/>
              <a:gd name="connsiteX24648" fmla="*/ 7559311 w 8851901"/>
              <a:gd name="connsiteY24648" fmla="*/ 4935631 h 6857997"/>
              <a:gd name="connsiteX24649" fmla="*/ 7560104 w 8851901"/>
              <a:gd name="connsiteY24649" fmla="*/ 4939203 h 6857997"/>
              <a:gd name="connsiteX24650" fmla="*/ 7562089 w 8851901"/>
              <a:gd name="connsiteY24650" fmla="*/ 4943171 h 6857997"/>
              <a:gd name="connsiteX24651" fmla="*/ 7559311 w 8851901"/>
              <a:gd name="connsiteY24651" fmla="*/ 4941981 h 6857997"/>
              <a:gd name="connsiteX24652" fmla="*/ 7557326 w 8851901"/>
              <a:gd name="connsiteY24652" fmla="*/ 4941981 h 6857997"/>
              <a:gd name="connsiteX24653" fmla="*/ 7554945 w 8851901"/>
              <a:gd name="connsiteY24653" fmla="*/ 4941981 h 6857997"/>
              <a:gd name="connsiteX24654" fmla="*/ 7553358 w 8851901"/>
              <a:gd name="connsiteY24654" fmla="*/ 4942378 h 6857997"/>
              <a:gd name="connsiteX24655" fmla="*/ 7551374 w 8851901"/>
              <a:gd name="connsiteY24655" fmla="*/ 4943171 h 6857997"/>
              <a:gd name="connsiteX24656" fmla="*/ 7550580 w 8851901"/>
              <a:gd name="connsiteY24656" fmla="*/ 4943965 h 6857997"/>
              <a:gd name="connsiteX24657" fmla="*/ 7548199 w 8851901"/>
              <a:gd name="connsiteY24657" fmla="*/ 4946346 h 6857997"/>
              <a:gd name="connsiteX24658" fmla="*/ 7546215 w 8851901"/>
              <a:gd name="connsiteY24658" fmla="*/ 4948727 h 6857997"/>
              <a:gd name="connsiteX24659" fmla="*/ 7543834 w 8851901"/>
              <a:gd name="connsiteY24659" fmla="*/ 4951505 h 6857997"/>
              <a:gd name="connsiteX24660" fmla="*/ 7542246 w 8851901"/>
              <a:gd name="connsiteY24660" fmla="*/ 4952299 h 6857997"/>
              <a:gd name="connsiteX24661" fmla="*/ 7540659 w 8851901"/>
              <a:gd name="connsiteY24661" fmla="*/ 4952696 h 6857997"/>
              <a:gd name="connsiteX24662" fmla="*/ 7538675 w 8851901"/>
              <a:gd name="connsiteY24662" fmla="*/ 4953093 h 6857997"/>
              <a:gd name="connsiteX24663" fmla="*/ 7536691 w 8851901"/>
              <a:gd name="connsiteY24663" fmla="*/ 4953093 h 6857997"/>
              <a:gd name="connsiteX24664" fmla="*/ 7537484 w 8851901"/>
              <a:gd name="connsiteY24664" fmla="*/ 4945949 h 6857997"/>
              <a:gd name="connsiteX24665" fmla="*/ 7537484 w 8851901"/>
              <a:gd name="connsiteY24665" fmla="*/ 4942378 h 6857997"/>
              <a:gd name="connsiteX24666" fmla="*/ 7536691 w 8851901"/>
              <a:gd name="connsiteY24666" fmla="*/ 4939600 h 6857997"/>
              <a:gd name="connsiteX24667" fmla="*/ 7535897 w 8851901"/>
              <a:gd name="connsiteY24667" fmla="*/ 4937219 h 6857997"/>
              <a:gd name="connsiteX24668" fmla="*/ 7535103 w 8851901"/>
              <a:gd name="connsiteY24668" fmla="*/ 4936028 h 6857997"/>
              <a:gd name="connsiteX24669" fmla="*/ 7533913 w 8851901"/>
              <a:gd name="connsiteY24669" fmla="*/ 4935234 h 6857997"/>
              <a:gd name="connsiteX24670" fmla="*/ 7532325 w 8851901"/>
              <a:gd name="connsiteY24670" fmla="*/ 4934838 h 6857997"/>
              <a:gd name="connsiteX24671" fmla="*/ 7531135 w 8851901"/>
              <a:gd name="connsiteY24671" fmla="*/ 4934441 h 6857997"/>
              <a:gd name="connsiteX24672" fmla="*/ 7526769 w 8851901"/>
              <a:gd name="connsiteY24672" fmla="*/ 4934441 h 6857997"/>
              <a:gd name="connsiteX24673" fmla="*/ 7525976 w 8851901"/>
              <a:gd name="connsiteY24673" fmla="*/ 4938012 h 6857997"/>
              <a:gd name="connsiteX24674" fmla="*/ 7525182 w 8851901"/>
              <a:gd name="connsiteY24674" fmla="*/ 4941584 h 6857997"/>
              <a:gd name="connsiteX24675" fmla="*/ 7524388 w 8851901"/>
              <a:gd name="connsiteY24675" fmla="*/ 4943965 h 6857997"/>
              <a:gd name="connsiteX24676" fmla="*/ 7522801 w 8851901"/>
              <a:gd name="connsiteY24676" fmla="*/ 4946346 h 6857997"/>
              <a:gd name="connsiteX24677" fmla="*/ 7520817 w 8851901"/>
              <a:gd name="connsiteY24677" fmla="*/ 4948727 h 6857997"/>
              <a:gd name="connsiteX24678" fmla="*/ 7520023 w 8851901"/>
              <a:gd name="connsiteY24678" fmla="*/ 4951505 h 6857997"/>
              <a:gd name="connsiteX24679" fmla="*/ 7518436 w 8851901"/>
              <a:gd name="connsiteY24679" fmla="*/ 4954680 h 6857997"/>
              <a:gd name="connsiteX24680" fmla="*/ 7518039 w 8851901"/>
              <a:gd name="connsiteY24680" fmla="*/ 4958252 h 6857997"/>
              <a:gd name="connsiteX24681" fmla="*/ 7514864 w 8851901"/>
              <a:gd name="connsiteY24681" fmla="*/ 4958252 h 6857997"/>
              <a:gd name="connsiteX24682" fmla="*/ 7512086 w 8851901"/>
              <a:gd name="connsiteY24682" fmla="*/ 4957458 h 6857997"/>
              <a:gd name="connsiteX24683" fmla="*/ 7509705 w 8851901"/>
              <a:gd name="connsiteY24683" fmla="*/ 4957061 h 6857997"/>
              <a:gd name="connsiteX24684" fmla="*/ 7507721 w 8851901"/>
              <a:gd name="connsiteY24684" fmla="*/ 4956268 h 6857997"/>
              <a:gd name="connsiteX24685" fmla="*/ 7505737 w 8851901"/>
              <a:gd name="connsiteY24685" fmla="*/ 4954680 h 6857997"/>
              <a:gd name="connsiteX24686" fmla="*/ 7504149 w 8851901"/>
              <a:gd name="connsiteY24686" fmla="*/ 4953093 h 6857997"/>
              <a:gd name="connsiteX24687" fmla="*/ 7501768 w 8851901"/>
              <a:gd name="connsiteY24687" fmla="*/ 4949918 h 6857997"/>
              <a:gd name="connsiteX24688" fmla="*/ 7499784 w 8851901"/>
              <a:gd name="connsiteY24688" fmla="*/ 4945949 h 6857997"/>
              <a:gd name="connsiteX24689" fmla="*/ 7497403 w 8851901"/>
              <a:gd name="connsiteY24689" fmla="*/ 4942378 h 6857997"/>
              <a:gd name="connsiteX24690" fmla="*/ 7495816 w 8851901"/>
              <a:gd name="connsiteY24690" fmla="*/ 4941187 h 6857997"/>
              <a:gd name="connsiteX24691" fmla="*/ 7493831 w 8851901"/>
              <a:gd name="connsiteY24691" fmla="*/ 4939600 h 6857997"/>
              <a:gd name="connsiteX24692" fmla="*/ 7492244 w 8851901"/>
              <a:gd name="connsiteY24692" fmla="*/ 4938806 h 6857997"/>
              <a:gd name="connsiteX24693" fmla="*/ 7489466 w 8851901"/>
              <a:gd name="connsiteY24693" fmla="*/ 4937616 h 6857997"/>
              <a:gd name="connsiteX24694" fmla="*/ 7490657 w 8851901"/>
              <a:gd name="connsiteY24694" fmla="*/ 4943568 h 6857997"/>
              <a:gd name="connsiteX24695" fmla="*/ 7490657 w 8851901"/>
              <a:gd name="connsiteY24695" fmla="*/ 4948727 h 6857997"/>
              <a:gd name="connsiteX24696" fmla="*/ 7489466 w 8851901"/>
              <a:gd name="connsiteY24696" fmla="*/ 4952696 h 6857997"/>
              <a:gd name="connsiteX24697" fmla="*/ 7488672 w 8851901"/>
              <a:gd name="connsiteY24697" fmla="*/ 4956664 h 6857997"/>
              <a:gd name="connsiteX24698" fmla="*/ 7486688 w 8851901"/>
              <a:gd name="connsiteY24698" fmla="*/ 4959442 h 6857997"/>
              <a:gd name="connsiteX24699" fmla="*/ 7484704 w 8851901"/>
              <a:gd name="connsiteY24699" fmla="*/ 4962617 h 6857997"/>
              <a:gd name="connsiteX24700" fmla="*/ 7482323 w 8851901"/>
              <a:gd name="connsiteY24700" fmla="*/ 4964601 h 6857997"/>
              <a:gd name="connsiteX24701" fmla="*/ 7479942 w 8851901"/>
              <a:gd name="connsiteY24701" fmla="*/ 4966983 h 6857997"/>
              <a:gd name="connsiteX24702" fmla="*/ 7474386 w 8851901"/>
              <a:gd name="connsiteY24702" fmla="*/ 4970157 h 6857997"/>
              <a:gd name="connsiteX24703" fmla="*/ 7469227 w 8851901"/>
              <a:gd name="connsiteY24703" fmla="*/ 4973729 h 6857997"/>
              <a:gd name="connsiteX24704" fmla="*/ 7466846 w 8851901"/>
              <a:gd name="connsiteY24704" fmla="*/ 4976110 h 6857997"/>
              <a:gd name="connsiteX24705" fmla="*/ 7464465 w 8851901"/>
              <a:gd name="connsiteY24705" fmla="*/ 4978491 h 6857997"/>
              <a:gd name="connsiteX24706" fmla="*/ 7462481 w 8851901"/>
              <a:gd name="connsiteY24706" fmla="*/ 4980872 h 6857997"/>
              <a:gd name="connsiteX24707" fmla="*/ 7460893 w 8851901"/>
              <a:gd name="connsiteY24707" fmla="*/ 4984444 h 6857997"/>
              <a:gd name="connsiteX24708" fmla="*/ 7467640 w 8851901"/>
              <a:gd name="connsiteY24708" fmla="*/ 4983650 h 6857997"/>
              <a:gd name="connsiteX24709" fmla="*/ 7474386 w 8851901"/>
              <a:gd name="connsiteY24709" fmla="*/ 4982460 h 6857997"/>
              <a:gd name="connsiteX24710" fmla="*/ 7480736 w 8851901"/>
              <a:gd name="connsiteY24710" fmla="*/ 4980872 h 6857997"/>
              <a:gd name="connsiteX24711" fmla="*/ 7487085 w 8851901"/>
              <a:gd name="connsiteY24711" fmla="*/ 4979285 h 6857997"/>
              <a:gd name="connsiteX24712" fmla="*/ 7499387 w 8851901"/>
              <a:gd name="connsiteY24712" fmla="*/ 4974523 h 6857997"/>
              <a:gd name="connsiteX24713" fmla="*/ 7510499 w 8851901"/>
              <a:gd name="connsiteY24713" fmla="*/ 4969760 h 6857997"/>
              <a:gd name="connsiteX24714" fmla="*/ 7507721 w 8851901"/>
              <a:gd name="connsiteY24714" fmla="*/ 4975316 h 6857997"/>
              <a:gd name="connsiteX24715" fmla="*/ 7504149 w 8851901"/>
              <a:gd name="connsiteY24715" fmla="*/ 4980079 h 6857997"/>
              <a:gd name="connsiteX24716" fmla="*/ 7499784 w 8851901"/>
              <a:gd name="connsiteY24716" fmla="*/ 4984047 h 6857997"/>
              <a:gd name="connsiteX24717" fmla="*/ 7495419 w 8851901"/>
              <a:gd name="connsiteY24717" fmla="*/ 4987222 h 6857997"/>
              <a:gd name="connsiteX24718" fmla="*/ 7490657 w 8851901"/>
              <a:gd name="connsiteY24718" fmla="*/ 4990397 h 6857997"/>
              <a:gd name="connsiteX24719" fmla="*/ 7485101 w 8851901"/>
              <a:gd name="connsiteY24719" fmla="*/ 4992778 h 6857997"/>
              <a:gd name="connsiteX24720" fmla="*/ 7474386 w 8851901"/>
              <a:gd name="connsiteY24720" fmla="*/ 4997540 h 6857997"/>
              <a:gd name="connsiteX24721" fmla="*/ 7463274 w 8851901"/>
              <a:gd name="connsiteY24721" fmla="*/ 5002302 h 6857997"/>
              <a:gd name="connsiteX24722" fmla="*/ 7458512 w 8851901"/>
              <a:gd name="connsiteY24722" fmla="*/ 5005080 h 6857997"/>
              <a:gd name="connsiteX24723" fmla="*/ 7452957 w 8851901"/>
              <a:gd name="connsiteY24723" fmla="*/ 5007858 h 6857997"/>
              <a:gd name="connsiteX24724" fmla="*/ 7448591 w 8851901"/>
              <a:gd name="connsiteY24724" fmla="*/ 5011430 h 6857997"/>
              <a:gd name="connsiteX24725" fmla="*/ 7444226 w 8851901"/>
              <a:gd name="connsiteY24725" fmla="*/ 5015001 h 6857997"/>
              <a:gd name="connsiteX24726" fmla="*/ 7440258 w 8851901"/>
              <a:gd name="connsiteY24726" fmla="*/ 5020161 h 6857997"/>
              <a:gd name="connsiteX24727" fmla="*/ 7437480 w 8851901"/>
              <a:gd name="connsiteY24727" fmla="*/ 5025320 h 6857997"/>
              <a:gd name="connsiteX24728" fmla="*/ 7450972 w 8851901"/>
              <a:gd name="connsiteY24728" fmla="*/ 5020557 h 6857997"/>
              <a:gd name="connsiteX24729" fmla="*/ 7465259 w 8851901"/>
              <a:gd name="connsiteY24729" fmla="*/ 5016192 h 6857997"/>
              <a:gd name="connsiteX24730" fmla="*/ 7479545 w 8851901"/>
              <a:gd name="connsiteY24730" fmla="*/ 5011827 h 6857997"/>
              <a:gd name="connsiteX24731" fmla="*/ 7493435 w 8851901"/>
              <a:gd name="connsiteY24731" fmla="*/ 5006668 h 6857997"/>
              <a:gd name="connsiteX24732" fmla="*/ 7506530 w 8851901"/>
              <a:gd name="connsiteY24732" fmla="*/ 5001905 h 6857997"/>
              <a:gd name="connsiteX24733" fmla="*/ 7512880 w 8851901"/>
              <a:gd name="connsiteY24733" fmla="*/ 4999127 h 6857997"/>
              <a:gd name="connsiteX24734" fmla="*/ 7519229 w 8851901"/>
              <a:gd name="connsiteY24734" fmla="*/ 4995556 h 6857997"/>
              <a:gd name="connsiteX24735" fmla="*/ 7525182 w 8851901"/>
              <a:gd name="connsiteY24735" fmla="*/ 4991587 h 6857997"/>
              <a:gd name="connsiteX24736" fmla="*/ 7530738 w 8851901"/>
              <a:gd name="connsiteY24736" fmla="*/ 4988016 h 6857997"/>
              <a:gd name="connsiteX24737" fmla="*/ 7535897 w 8851901"/>
              <a:gd name="connsiteY24737" fmla="*/ 4983650 h 6857997"/>
              <a:gd name="connsiteX24738" fmla="*/ 7540262 w 8851901"/>
              <a:gd name="connsiteY24738" fmla="*/ 4978094 h 6857997"/>
              <a:gd name="connsiteX24739" fmla="*/ 7533119 w 8851901"/>
              <a:gd name="connsiteY24739" fmla="*/ 4977301 h 6857997"/>
              <a:gd name="connsiteX24740" fmla="*/ 7529944 w 8851901"/>
              <a:gd name="connsiteY24740" fmla="*/ 4976507 h 6857997"/>
              <a:gd name="connsiteX24741" fmla="*/ 7526769 w 8851901"/>
              <a:gd name="connsiteY24741" fmla="*/ 4975713 h 6857997"/>
              <a:gd name="connsiteX24742" fmla="*/ 7524785 w 8851901"/>
              <a:gd name="connsiteY24742" fmla="*/ 4974126 h 6857997"/>
              <a:gd name="connsiteX24743" fmla="*/ 7523595 w 8851901"/>
              <a:gd name="connsiteY24743" fmla="*/ 4973332 h 6857997"/>
              <a:gd name="connsiteX24744" fmla="*/ 7523198 w 8851901"/>
              <a:gd name="connsiteY24744" fmla="*/ 4971745 h 6857997"/>
              <a:gd name="connsiteX24745" fmla="*/ 7522801 w 8851901"/>
              <a:gd name="connsiteY24745" fmla="*/ 4970951 h 6857997"/>
              <a:gd name="connsiteX24746" fmla="*/ 7522801 w 8851901"/>
              <a:gd name="connsiteY24746" fmla="*/ 4968967 h 6857997"/>
              <a:gd name="connsiteX24747" fmla="*/ 7523595 w 8851901"/>
              <a:gd name="connsiteY24747" fmla="*/ 4964998 h 6857997"/>
              <a:gd name="connsiteX24748" fmla="*/ 7530738 w 8851901"/>
              <a:gd name="connsiteY24748" fmla="*/ 4965395 h 6857997"/>
              <a:gd name="connsiteX24749" fmla="*/ 7535897 w 8851901"/>
              <a:gd name="connsiteY24749" fmla="*/ 4966983 h 6857997"/>
              <a:gd name="connsiteX24750" fmla="*/ 7542643 w 8851901"/>
              <a:gd name="connsiteY24750" fmla="*/ 4968967 h 6857997"/>
              <a:gd name="connsiteX24751" fmla="*/ 7545818 w 8851901"/>
              <a:gd name="connsiteY24751" fmla="*/ 4969364 h 6857997"/>
              <a:gd name="connsiteX24752" fmla="*/ 7548993 w 8851901"/>
              <a:gd name="connsiteY24752" fmla="*/ 4969364 h 6857997"/>
              <a:gd name="connsiteX24753" fmla="*/ 7553358 w 8851901"/>
              <a:gd name="connsiteY24753" fmla="*/ 4968967 h 6857997"/>
              <a:gd name="connsiteX24754" fmla="*/ 7559707 w 8851901"/>
              <a:gd name="connsiteY24754" fmla="*/ 4967379 h 6857997"/>
              <a:gd name="connsiteX24755" fmla="*/ 7561692 w 8851901"/>
              <a:gd name="connsiteY24755" fmla="*/ 4970951 h 6857997"/>
              <a:gd name="connsiteX24756" fmla="*/ 7562882 w 8851901"/>
              <a:gd name="connsiteY24756" fmla="*/ 4974523 h 6857997"/>
              <a:gd name="connsiteX24757" fmla="*/ 7564470 w 8851901"/>
              <a:gd name="connsiteY24757" fmla="*/ 4982857 h 6857997"/>
              <a:gd name="connsiteX24758" fmla="*/ 7566057 w 8851901"/>
              <a:gd name="connsiteY24758" fmla="*/ 4991190 h 6857997"/>
              <a:gd name="connsiteX24759" fmla="*/ 7567247 w 8851901"/>
              <a:gd name="connsiteY24759" fmla="*/ 4995159 h 6857997"/>
              <a:gd name="connsiteX24760" fmla="*/ 7569232 w 8851901"/>
              <a:gd name="connsiteY24760" fmla="*/ 4998731 h 6857997"/>
              <a:gd name="connsiteX24761" fmla="*/ 7559707 w 8851901"/>
              <a:gd name="connsiteY24761" fmla="*/ 4999127 h 6857997"/>
              <a:gd name="connsiteX24762" fmla="*/ 7550580 w 8851901"/>
              <a:gd name="connsiteY24762" fmla="*/ 4999921 h 6857997"/>
              <a:gd name="connsiteX24763" fmla="*/ 7542246 w 8851901"/>
              <a:gd name="connsiteY24763" fmla="*/ 5001112 h 6857997"/>
              <a:gd name="connsiteX24764" fmla="*/ 7533516 w 8851901"/>
              <a:gd name="connsiteY24764" fmla="*/ 5003096 h 6857997"/>
              <a:gd name="connsiteX24765" fmla="*/ 7525579 w 8851901"/>
              <a:gd name="connsiteY24765" fmla="*/ 5005080 h 6857997"/>
              <a:gd name="connsiteX24766" fmla="*/ 7518039 w 8851901"/>
              <a:gd name="connsiteY24766" fmla="*/ 5007461 h 6857997"/>
              <a:gd name="connsiteX24767" fmla="*/ 7510499 w 8851901"/>
              <a:gd name="connsiteY24767" fmla="*/ 5010239 h 6857997"/>
              <a:gd name="connsiteX24768" fmla="*/ 7504149 w 8851901"/>
              <a:gd name="connsiteY24768" fmla="*/ 5013811 h 6857997"/>
              <a:gd name="connsiteX24769" fmla="*/ 7497800 w 8851901"/>
              <a:gd name="connsiteY24769" fmla="*/ 5017779 h 6857997"/>
              <a:gd name="connsiteX24770" fmla="*/ 7492641 w 8851901"/>
              <a:gd name="connsiteY24770" fmla="*/ 5022145 h 6857997"/>
              <a:gd name="connsiteX24771" fmla="*/ 7487482 w 8851901"/>
              <a:gd name="connsiteY24771" fmla="*/ 5026907 h 6857997"/>
              <a:gd name="connsiteX24772" fmla="*/ 7483910 w 8851901"/>
              <a:gd name="connsiteY24772" fmla="*/ 5032066 h 6857997"/>
              <a:gd name="connsiteX24773" fmla="*/ 7480339 w 8851901"/>
              <a:gd name="connsiteY24773" fmla="*/ 5038416 h 6857997"/>
              <a:gd name="connsiteX24774" fmla="*/ 7477958 w 8851901"/>
              <a:gd name="connsiteY24774" fmla="*/ 5044765 h 6857997"/>
              <a:gd name="connsiteX24775" fmla="*/ 7476370 w 8851901"/>
              <a:gd name="connsiteY24775" fmla="*/ 5051512 h 6857997"/>
              <a:gd name="connsiteX24776" fmla="*/ 7475973 w 8851901"/>
              <a:gd name="connsiteY24776" fmla="*/ 5059449 h 6857997"/>
              <a:gd name="connsiteX24777" fmla="*/ 7475577 w 8851901"/>
              <a:gd name="connsiteY24777" fmla="*/ 5056671 h 6857997"/>
              <a:gd name="connsiteX24778" fmla="*/ 7474386 w 8851901"/>
              <a:gd name="connsiteY24778" fmla="*/ 5054687 h 6857997"/>
              <a:gd name="connsiteX24779" fmla="*/ 7473196 w 8851901"/>
              <a:gd name="connsiteY24779" fmla="*/ 5053099 h 6857997"/>
              <a:gd name="connsiteX24780" fmla="*/ 7471608 w 8851901"/>
              <a:gd name="connsiteY24780" fmla="*/ 5052305 h 6857997"/>
              <a:gd name="connsiteX24781" fmla="*/ 7469624 w 8851901"/>
              <a:gd name="connsiteY24781" fmla="*/ 5051512 h 6857997"/>
              <a:gd name="connsiteX24782" fmla="*/ 7467243 w 8851901"/>
              <a:gd name="connsiteY24782" fmla="*/ 5051115 h 6857997"/>
              <a:gd name="connsiteX24783" fmla="*/ 7465259 w 8851901"/>
              <a:gd name="connsiteY24783" fmla="*/ 5051512 h 6857997"/>
              <a:gd name="connsiteX24784" fmla="*/ 7462878 w 8851901"/>
              <a:gd name="connsiteY24784" fmla="*/ 5052305 h 6857997"/>
              <a:gd name="connsiteX24785" fmla="*/ 7460893 w 8851901"/>
              <a:gd name="connsiteY24785" fmla="*/ 5053099 h 6857997"/>
              <a:gd name="connsiteX24786" fmla="*/ 7458909 w 8851901"/>
              <a:gd name="connsiteY24786" fmla="*/ 5054687 h 6857997"/>
              <a:gd name="connsiteX24787" fmla="*/ 7456925 w 8851901"/>
              <a:gd name="connsiteY24787" fmla="*/ 5056671 h 6857997"/>
              <a:gd name="connsiteX24788" fmla="*/ 7455338 w 8851901"/>
              <a:gd name="connsiteY24788" fmla="*/ 5058655 h 6857997"/>
              <a:gd name="connsiteX24789" fmla="*/ 7454941 w 8851901"/>
              <a:gd name="connsiteY24789" fmla="*/ 5061036 h 6857997"/>
              <a:gd name="connsiteX24790" fmla="*/ 7454544 w 8851901"/>
              <a:gd name="connsiteY24790" fmla="*/ 5063814 h 6857997"/>
              <a:gd name="connsiteX24791" fmla="*/ 7454544 w 8851901"/>
              <a:gd name="connsiteY24791" fmla="*/ 5066989 h 6857997"/>
              <a:gd name="connsiteX24792" fmla="*/ 7455338 w 8851901"/>
              <a:gd name="connsiteY24792" fmla="*/ 5069767 h 6857997"/>
              <a:gd name="connsiteX24793" fmla="*/ 7452163 w 8851901"/>
              <a:gd name="connsiteY24793" fmla="*/ 5070164 h 6857997"/>
              <a:gd name="connsiteX24794" fmla="*/ 7448988 w 8851901"/>
              <a:gd name="connsiteY24794" fmla="*/ 5069767 h 6857997"/>
              <a:gd name="connsiteX24795" fmla="*/ 7446607 w 8851901"/>
              <a:gd name="connsiteY24795" fmla="*/ 5068576 h 6857997"/>
              <a:gd name="connsiteX24796" fmla="*/ 7445417 w 8851901"/>
              <a:gd name="connsiteY24796" fmla="*/ 5067386 h 6857997"/>
              <a:gd name="connsiteX24797" fmla="*/ 7444226 w 8851901"/>
              <a:gd name="connsiteY24797" fmla="*/ 5065402 h 6857997"/>
              <a:gd name="connsiteX24798" fmla="*/ 7443432 w 8851901"/>
              <a:gd name="connsiteY24798" fmla="*/ 5063417 h 6857997"/>
              <a:gd name="connsiteX24799" fmla="*/ 7442242 w 8851901"/>
              <a:gd name="connsiteY24799" fmla="*/ 5058655 h 6857997"/>
              <a:gd name="connsiteX24800" fmla="*/ 7441845 w 8851901"/>
              <a:gd name="connsiteY24800" fmla="*/ 5053496 h 6857997"/>
              <a:gd name="connsiteX24801" fmla="*/ 7441051 w 8851901"/>
              <a:gd name="connsiteY24801" fmla="*/ 5049131 h 6857997"/>
              <a:gd name="connsiteX24802" fmla="*/ 7439861 w 8851901"/>
              <a:gd name="connsiteY24802" fmla="*/ 5047146 h 6857997"/>
              <a:gd name="connsiteX24803" fmla="*/ 7439067 w 8851901"/>
              <a:gd name="connsiteY24803" fmla="*/ 5045559 h 6857997"/>
              <a:gd name="connsiteX24804" fmla="*/ 7437083 w 8851901"/>
              <a:gd name="connsiteY24804" fmla="*/ 5043972 h 6857997"/>
              <a:gd name="connsiteX24805" fmla="*/ 7434702 w 8851901"/>
              <a:gd name="connsiteY24805" fmla="*/ 5043575 h 6857997"/>
              <a:gd name="connsiteX24806" fmla="*/ 7433511 w 8851901"/>
              <a:gd name="connsiteY24806" fmla="*/ 5045956 h 6857997"/>
              <a:gd name="connsiteX24807" fmla="*/ 7432718 w 8851901"/>
              <a:gd name="connsiteY24807" fmla="*/ 5047940 h 6857997"/>
              <a:gd name="connsiteX24808" fmla="*/ 7431130 w 8851901"/>
              <a:gd name="connsiteY24808" fmla="*/ 5049924 h 6857997"/>
              <a:gd name="connsiteX24809" fmla="*/ 7429543 w 8851901"/>
              <a:gd name="connsiteY24809" fmla="*/ 5051115 h 6857997"/>
              <a:gd name="connsiteX24810" fmla="*/ 7425971 w 8851901"/>
              <a:gd name="connsiteY24810" fmla="*/ 5053496 h 6857997"/>
              <a:gd name="connsiteX24811" fmla="*/ 7422003 w 8851901"/>
              <a:gd name="connsiteY24811" fmla="*/ 5055480 h 6857997"/>
              <a:gd name="connsiteX24812" fmla="*/ 7417637 w 8851901"/>
              <a:gd name="connsiteY24812" fmla="*/ 5057465 h 6857997"/>
              <a:gd name="connsiteX24813" fmla="*/ 7413669 w 8851901"/>
              <a:gd name="connsiteY24813" fmla="*/ 5059449 h 6857997"/>
              <a:gd name="connsiteX24814" fmla="*/ 7409701 w 8851901"/>
              <a:gd name="connsiteY24814" fmla="*/ 5061830 h 6857997"/>
              <a:gd name="connsiteX24815" fmla="*/ 7408113 w 8851901"/>
              <a:gd name="connsiteY24815" fmla="*/ 5063417 h 6857997"/>
              <a:gd name="connsiteX24816" fmla="*/ 7406923 w 8851901"/>
              <a:gd name="connsiteY24816" fmla="*/ 5065005 h 6857997"/>
              <a:gd name="connsiteX24817" fmla="*/ 7408907 w 8851901"/>
              <a:gd name="connsiteY24817" fmla="*/ 5065402 h 6857997"/>
              <a:gd name="connsiteX24818" fmla="*/ 7411288 w 8851901"/>
              <a:gd name="connsiteY24818" fmla="*/ 5065402 h 6857997"/>
              <a:gd name="connsiteX24819" fmla="*/ 7416447 w 8851901"/>
              <a:gd name="connsiteY24819" fmla="*/ 5063814 h 6857997"/>
              <a:gd name="connsiteX24820" fmla="*/ 7422400 w 8851901"/>
              <a:gd name="connsiteY24820" fmla="*/ 5062227 h 6857997"/>
              <a:gd name="connsiteX24821" fmla="*/ 7427559 w 8851901"/>
              <a:gd name="connsiteY24821" fmla="*/ 5061036 h 6857997"/>
              <a:gd name="connsiteX24822" fmla="*/ 7430336 w 8851901"/>
              <a:gd name="connsiteY24822" fmla="*/ 5061036 h 6857997"/>
              <a:gd name="connsiteX24823" fmla="*/ 7431924 w 8851901"/>
              <a:gd name="connsiteY24823" fmla="*/ 5061036 h 6857997"/>
              <a:gd name="connsiteX24824" fmla="*/ 7433908 w 8851901"/>
              <a:gd name="connsiteY24824" fmla="*/ 5061433 h 6857997"/>
              <a:gd name="connsiteX24825" fmla="*/ 7435495 w 8851901"/>
              <a:gd name="connsiteY24825" fmla="*/ 5062227 h 6857997"/>
              <a:gd name="connsiteX24826" fmla="*/ 7436686 w 8851901"/>
              <a:gd name="connsiteY24826" fmla="*/ 5064211 h 6857997"/>
              <a:gd name="connsiteX24827" fmla="*/ 7437480 w 8851901"/>
              <a:gd name="connsiteY24827" fmla="*/ 5066989 h 6857997"/>
              <a:gd name="connsiteX24828" fmla="*/ 7437083 w 8851901"/>
              <a:gd name="connsiteY24828" fmla="*/ 5069767 h 6857997"/>
              <a:gd name="connsiteX24829" fmla="*/ 7436686 w 8851901"/>
              <a:gd name="connsiteY24829" fmla="*/ 5074132 h 6857997"/>
              <a:gd name="connsiteX24830" fmla="*/ 7436686 w 8851901"/>
              <a:gd name="connsiteY24830" fmla="*/ 5076910 h 6857997"/>
              <a:gd name="connsiteX24831" fmla="*/ 7435495 w 8851901"/>
              <a:gd name="connsiteY24831" fmla="*/ 5078498 h 6857997"/>
              <a:gd name="connsiteX24832" fmla="*/ 7434702 w 8851901"/>
              <a:gd name="connsiteY24832" fmla="*/ 5080085 h 6857997"/>
              <a:gd name="connsiteX24833" fmla="*/ 7432718 w 8851901"/>
              <a:gd name="connsiteY24833" fmla="*/ 5080482 h 6857997"/>
              <a:gd name="connsiteX24834" fmla="*/ 7430733 w 8851901"/>
              <a:gd name="connsiteY24834" fmla="*/ 5080482 h 6857997"/>
              <a:gd name="connsiteX24835" fmla="*/ 7428352 w 8851901"/>
              <a:gd name="connsiteY24835" fmla="*/ 5080482 h 6857997"/>
              <a:gd name="connsiteX24836" fmla="*/ 7423193 w 8851901"/>
              <a:gd name="connsiteY24836" fmla="*/ 5078894 h 6857997"/>
              <a:gd name="connsiteX24837" fmla="*/ 7418034 w 8851901"/>
              <a:gd name="connsiteY24837" fmla="*/ 5078101 h 6857997"/>
              <a:gd name="connsiteX24838" fmla="*/ 7415653 w 8851901"/>
              <a:gd name="connsiteY24838" fmla="*/ 5077704 h 6857997"/>
              <a:gd name="connsiteX24839" fmla="*/ 7413669 w 8851901"/>
              <a:gd name="connsiteY24839" fmla="*/ 5077704 h 6857997"/>
              <a:gd name="connsiteX24840" fmla="*/ 7412082 w 8851901"/>
              <a:gd name="connsiteY24840" fmla="*/ 5078101 h 6857997"/>
              <a:gd name="connsiteX24841" fmla="*/ 7410494 w 8851901"/>
              <a:gd name="connsiteY24841" fmla="*/ 5079291 h 6857997"/>
              <a:gd name="connsiteX24842" fmla="*/ 7410097 w 8851901"/>
              <a:gd name="connsiteY24842" fmla="*/ 5080879 h 6857997"/>
              <a:gd name="connsiteX24843" fmla="*/ 7410097 w 8851901"/>
              <a:gd name="connsiteY24843" fmla="*/ 5084054 h 6857997"/>
              <a:gd name="connsiteX24844" fmla="*/ 7413669 w 8851901"/>
              <a:gd name="connsiteY24844" fmla="*/ 5097943 h 6857997"/>
              <a:gd name="connsiteX24845" fmla="*/ 7414463 w 8851901"/>
              <a:gd name="connsiteY24845" fmla="*/ 5102309 h 6857997"/>
              <a:gd name="connsiteX24846" fmla="*/ 7414463 w 8851901"/>
              <a:gd name="connsiteY24846" fmla="*/ 5105880 h 6857997"/>
              <a:gd name="connsiteX24847" fmla="*/ 7413669 w 8851901"/>
              <a:gd name="connsiteY24847" fmla="*/ 5109849 h 6857997"/>
              <a:gd name="connsiteX24848" fmla="*/ 7411288 w 8851901"/>
              <a:gd name="connsiteY24848" fmla="*/ 5113420 h 6857997"/>
              <a:gd name="connsiteX24849" fmla="*/ 7403351 w 8851901"/>
              <a:gd name="connsiteY24849" fmla="*/ 5126120 h 6857997"/>
              <a:gd name="connsiteX24850" fmla="*/ 7406923 w 8851901"/>
              <a:gd name="connsiteY24850" fmla="*/ 5126120 h 6857997"/>
              <a:gd name="connsiteX24851" fmla="*/ 7410097 w 8851901"/>
              <a:gd name="connsiteY24851" fmla="*/ 5126120 h 6857997"/>
              <a:gd name="connsiteX24852" fmla="*/ 7412479 w 8851901"/>
              <a:gd name="connsiteY24852" fmla="*/ 5126120 h 6857997"/>
              <a:gd name="connsiteX24853" fmla="*/ 7415256 w 8851901"/>
              <a:gd name="connsiteY24853" fmla="*/ 5127310 h 6857997"/>
              <a:gd name="connsiteX24854" fmla="*/ 7416447 w 8851901"/>
              <a:gd name="connsiteY24854" fmla="*/ 5128104 h 6857997"/>
              <a:gd name="connsiteX24855" fmla="*/ 7418034 w 8851901"/>
              <a:gd name="connsiteY24855" fmla="*/ 5129295 h 6857997"/>
              <a:gd name="connsiteX24856" fmla="*/ 7419622 w 8851901"/>
              <a:gd name="connsiteY24856" fmla="*/ 5130485 h 6857997"/>
              <a:gd name="connsiteX24857" fmla="*/ 7420415 w 8851901"/>
              <a:gd name="connsiteY24857" fmla="*/ 5132072 h 6857997"/>
              <a:gd name="connsiteX24858" fmla="*/ 7422003 w 8851901"/>
              <a:gd name="connsiteY24858" fmla="*/ 5135644 h 6857997"/>
              <a:gd name="connsiteX24859" fmla="*/ 7422796 w 8851901"/>
              <a:gd name="connsiteY24859" fmla="*/ 5139216 h 6857997"/>
              <a:gd name="connsiteX24860" fmla="*/ 7423987 w 8851901"/>
              <a:gd name="connsiteY24860" fmla="*/ 5143978 h 6857997"/>
              <a:gd name="connsiteX24861" fmla="*/ 7424781 w 8851901"/>
              <a:gd name="connsiteY24861" fmla="*/ 5147153 h 6857997"/>
              <a:gd name="connsiteX24862" fmla="*/ 7420415 w 8851901"/>
              <a:gd name="connsiteY24862" fmla="*/ 5146756 h 6857997"/>
              <a:gd name="connsiteX24863" fmla="*/ 7416844 w 8851901"/>
              <a:gd name="connsiteY24863" fmla="*/ 5147153 h 6857997"/>
              <a:gd name="connsiteX24864" fmla="*/ 7414463 w 8851901"/>
              <a:gd name="connsiteY24864" fmla="*/ 5148343 h 6857997"/>
              <a:gd name="connsiteX24865" fmla="*/ 7412479 w 8851901"/>
              <a:gd name="connsiteY24865" fmla="*/ 5149534 h 6857997"/>
              <a:gd name="connsiteX24866" fmla="*/ 7411288 w 8851901"/>
              <a:gd name="connsiteY24866" fmla="*/ 5151518 h 6857997"/>
              <a:gd name="connsiteX24867" fmla="*/ 7410494 w 8851901"/>
              <a:gd name="connsiteY24867" fmla="*/ 5153899 h 6857997"/>
              <a:gd name="connsiteX24868" fmla="*/ 7410097 w 8851901"/>
              <a:gd name="connsiteY24868" fmla="*/ 5157074 h 6857997"/>
              <a:gd name="connsiteX24869" fmla="*/ 7410097 w 8851901"/>
              <a:gd name="connsiteY24869" fmla="*/ 5159852 h 6857997"/>
              <a:gd name="connsiteX24870" fmla="*/ 7410494 w 8851901"/>
              <a:gd name="connsiteY24870" fmla="*/ 5166202 h 6857997"/>
              <a:gd name="connsiteX24871" fmla="*/ 7412082 w 8851901"/>
              <a:gd name="connsiteY24871" fmla="*/ 5172948 h 6857997"/>
              <a:gd name="connsiteX24872" fmla="*/ 7413272 w 8851901"/>
              <a:gd name="connsiteY24872" fmla="*/ 5178901 h 6857997"/>
              <a:gd name="connsiteX24873" fmla="*/ 7413272 w 8851901"/>
              <a:gd name="connsiteY24873" fmla="*/ 5181282 h 6857997"/>
              <a:gd name="connsiteX24874" fmla="*/ 7412479 w 8851901"/>
              <a:gd name="connsiteY24874" fmla="*/ 5183663 h 6857997"/>
              <a:gd name="connsiteX24875" fmla="*/ 7409304 w 8851901"/>
              <a:gd name="connsiteY24875" fmla="*/ 5183266 h 6857997"/>
              <a:gd name="connsiteX24876" fmla="*/ 7406129 w 8851901"/>
              <a:gd name="connsiteY24876" fmla="*/ 5181679 h 6857997"/>
              <a:gd name="connsiteX24877" fmla="*/ 7404542 w 8851901"/>
              <a:gd name="connsiteY24877" fmla="*/ 5180488 h 6857997"/>
              <a:gd name="connsiteX24878" fmla="*/ 7402954 w 8851901"/>
              <a:gd name="connsiteY24878" fmla="*/ 5177710 h 6857997"/>
              <a:gd name="connsiteX24879" fmla="*/ 7401367 w 8851901"/>
              <a:gd name="connsiteY24879" fmla="*/ 5175329 h 6857997"/>
              <a:gd name="connsiteX24880" fmla="*/ 7400970 w 8851901"/>
              <a:gd name="connsiteY24880" fmla="*/ 5172551 h 6857997"/>
              <a:gd name="connsiteX24881" fmla="*/ 7399780 w 8851901"/>
              <a:gd name="connsiteY24881" fmla="*/ 5166598 h 6857997"/>
              <a:gd name="connsiteX24882" fmla="*/ 7398986 w 8851901"/>
              <a:gd name="connsiteY24882" fmla="*/ 5161043 h 6857997"/>
              <a:gd name="connsiteX24883" fmla="*/ 7398192 w 8851901"/>
              <a:gd name="connsiteY24883" fmla="*/ 5157868 h 6857997"/>
              <a:gd name="connsiteX24884" fmla="*/ 7397002 w 8851901"/>
              <a:gd name="connsiteY24884" fmla="*/ 5155487 h 6857997"/>
              <a:gd name="connsiteX24885" fmla="*/ 7395414 w 8851901"/>
              <a:gd name="connsiteY24885" fmla="*/ 5153502 h 6857997"/>
              <a:gd name="connsiteX24886" fmla="*/ 7393430 w 8851901"/>
              <a:gd name="connsiteY24886" fmla="*/ 5151518 h 6857997"/>
              <a:gd name="connsiteX24887" fmla="*/ 7390652 w 8851901"/>
              <a:gd name="connsiteY24887" fmla="*/ 5149931 h 6857997"/>
              <a:gd name="connsiteX24888" fmla="*/ 7387477 w 8851901"/>
              <a:gd name="connsiteY24888" fmla="*/ 5149534 h 6857997"/>
              <a:gd name="connsiteX24889" fmla="*/ 7385890 w 8851901"/>
              <a:gd name="connsiteY24889" fmla="*/ 5153502 h 6857997"/>
              <a:gd name="connsiteX24890" fmla="*/ 7383906 w 8851901"/>
              <a:gd name="connsiteY24890" fmla="*/ 5157074 h 6857997"/>
              <a:gd name="connsiteX24891" fmla="*/ 7379540 w 8851901"/>
              <a:gd name="connsiteY24891" fmla="*/ 5163821 h 6857997"/>
              <a:gd name="connsiteX24892" fmla="*/ 7374778 w 8851901"/>
              <a:gd name="connsiteY24892" fmla="*/ 5168980 h 6857997"/>
              <a:gd name="connsiteX24893" fmla="*/ 7368826 w 8851901"/>
              <a:gd name="connsiteY24893" fmla="*/ 5174139 h 6857997"/>
              <a:gd name="connsiteX24894" fmla="*/ 7362873 w 8851901"/>
              <a:gd name="connsiteY24894" fmla="*/ 5177710 h 6857997"/>
              <a:gd name="connsiteX24895" fmla="*/ 7356524 w 8851901"/>
              <a:gd name="connsiteY24895" fmla="*/ 5181679 h 6857997"/>
              <a:gd name="connsiteX24896" fmla="*/ 7343428 w 8851901"/>
              <a:gd name="connsiteY24896" fmla="*/ 5188822 h 6857997"/>
              <a:gd name="connsiteX24897" fmla="*/ 7345412 w 8851901"/>
              <a:gd name="connsiteY24897" fmla="*/ 5183266 h 6857997"/>
              <a:gd name="connsiteX24898" fmla="*/ 7347396 w 8851901"/>
              <a:gd name="connsiteY24898" fmla="*/ 5179298 h 6857997"/>
              <a:gd name="connsiteX24899" fmla="*/ 7348984 w 8851901"/>
              <a:gd name="connsiteY24899" fmla="*/ 5176123 h 6857997"/>
              <a:gd name="connsiteX24900" fmla="*/ 7350174 w 8851901"/>
              <a:gd name="connsiteY24900" fmla="*/ 5172948 h 6857997"/>
              <a:gd name="connsiteX24901" fmla="*/ 7350571 w 8851901"/>
              <a:gd name="connsiteY24901" fmla="*/ 5171758 h 6857997"/>
              <a:gd name="connsiteX24902" fmla="*/ 7350571 w 8851901"/>
              <a:gd name="connsiteY24902" fmla="*/ 5170567 h 6857997"/>
              <a:gd name="connsiteX24903" fmla="*/ 7350174 w 8851901"/>
              <a:gd name="connsiteY24903" fmla="*/ 5169773 h 6857997"/>
              <a:gd name="connsiteX24904" fmla="*/ 7349777 w 8851901"/>
              <a:gd name="connsiteY24904" fmla="*/ 5168186 h 6857997"/>
              <a:gd name="connsiteX24905" fmla="*/ 7348190 w 8851901"/>
              <a:gd name="connsiteY24905" fmla="*/ 5166995 h 6857997"/>
              <a:gd name="connsiteX24906" fmla="*/ 7346999 w 8851901"/>
              <a:gd name="connsiteY24906" fmla="*/ 5165805 h 6857997"/>
              <a:gd name="connsiteX24907" fmla="*/ 7341840 w 8851901"/>
              <a:gd name="connsiteY24907" fmla="*/ 5163424 h 6857997"/>
              <a:gd name="connsiteX24908" fmla="*/ 7339062 w 8851901"/>
              <a:gd name="connsiteY24908" fmla="*/ 5165408 h 6857997"/>
              <a:gd name="connsiteX24909" fmla="*/ 7336681 w 8851901"/>
              <a:gd name="connsiteY24909" fmla="*/ 5166598 h 6857997"/>
              <a:gd name="connsiteX24910" fmla="*/ 7334697 w 8851901"/>
              <a:gd name="connsiteY24910" fmla="*/ 5166995 h 6857997"/>
              <a:gd name="connsiteX24911" fmla="*/ 7332713 w 8851901"/>
              <a:gd name="connsiteY24911" fmla="*/ 5167789 h 6857997"/>
              <a:gd name="connsiteX24912" fmla="*/ 7330729 w 8851901"/>
              <a:gd name="connsiteY24912" fmla="*/ 5167789 h 6857997"/>
              <a:gd name="connsiteX24913" fmla="*/ 7328745 w 8851901"/>
              <a:gd name="connsiteY24913" fmla="*/ 5166995 h 6857997"/>
              <a:gd name="connsiteX24914" fmla="*/ 7325570 w 8851901"/>
              <a:gd name="connsiteY24914" fmla="*/ 5165408 h 6857997"/>
              <a:gd name="connsiteX24915" fmla="*/ 7321601 w 8851901"/>
              <a:gd name="connsiteY24915" fmla="*/ 5163424 h 6857997"/>
              <a:gd name="connsiteX24916" fmla="*/ 7317236 w 8851901"/>
              <a:gd name="connsiteY24916" fmla="*/ 5161043 h 6857997"/>
              <a:gd name="connsiteX24917" fmla="*/ 7314855 w 8851901"/>
              <a:gd name="connsiteY24917" fmla="*/ 5159852 h 6857997"/>
              <a:gd name="connsiteX24918" fmla="*/ 7311680 w 8851901"/>
              <a:gd name="connsiteY24918" fmla="*/ 5159455 h 6857997"/>
              <a:gd name="connsiteX24919" fmla="*/ 7308505 w 8851901"/>
              <a:gd name="connsiteY24919" fmla="*/ 5159058 h 6857997"/>
              <a:gd name="connsiteX24920" fmla="*/ 7304934 w 8851901"/>
              <a:gd name="connsiteY24920" fmla="*/ 5159058 h 6857997"/>
              <a:gd name="connsiteX24921" fmla="*/ 7306918 w 8851901"/>
              <a:gd name="connsiteY24921" fmla="*/ 5162233 h 6857997"/>
              <a:gd name="connsiteX24922" fmla="*/ 7308505 w 8851901"/>
              <a:gd name="connsiteY24922" fmla="*/ 5165408 h 6857997"/>
              <a:gd name="connsiteX24923" fmla="*/ 7308505 w 8851901"/>
              <a:gd name="connsiteY24923" fmla="*/ 5168186 h 6857997"/>
              <a:gd name="connsiteX24924" fmla="*/ 7307315 w 8851901"/>
              <a:gd name="connsiteY24924" fmla="*/ 5170170 h 6857997"/>
              <a:gd name="connsiteX24925" fmla="*/ 7305728 w 8851901"/>
              <a:gd name="connsiteY24925" fmla="*/ 5172154 h 6857997"/>
              <a:gd name="connsiteX24926" fmla="*/ 7304140 w 8851901"/>
              <a:gd name="connsiteY24926" fmla="*/ 5172948 h 6857997"/>
              <a:gd name="connsiteX24927" fmla="*/ 7300965 w 8851901"/>
              <a:gd name="connsiteY24927" fmla="*/ 5174139 h 6857997"/>
              <a:gd name="connsiteX24928" fmla="*/ 7298188 w 8851901"/>
              <a:gd name="connsiteY24928" fmla="*/ 5174932 h 6857997"/>
              <a:gd name="connsiteX24929" fmla="*/ 7294219 w 8851901"/>
              <a:gd name="connsiteY24929" fmla="*/ 5175329 h 6857997"/>
              <a:gd name="connsiteX24930" fmla="*/ 7290251 w 8851901"/>
              <a:gd name="connsiteY24930" fmla="*/ 5175329 h 6857997"/>
              <a:gd name="connsiteX24931" fmla="*/ 7281520 w 8851901"/>
              <a:gd name="connsiteY24931" fmla="*/ 5174932 h 6857997"/>
              <a:gd name="connsiteX24932" fmla="*/ 7272790 w 8851901"/>
              <a:gd name="connsiteY24932" fmla="*/ 5173345 h 6857997"/>
              <a:gd name="connsiteX24933" fmla="*/ 7264456 w 8851901"/>
              <a:gd name="connsiteY24933" fmla="*/ 5172154 h 6857997"/>
              <a:gd name="connsiteX24934" fmla="*/ 7258503 w 8851901"/>
              <a:gd name="connsiteY24934" fmla="*/ 5186838 h 6857997"/>
              <a:gd name="connsiteX24935" fmla="*/ 7256122 w 8851901"/>
              <a:gd name="connsiteY24935" fmla="*/ 5193187 h 6857997"/>
              <a:gd name="connsiteX24936" fmla="*/ 7254932 w 8851901"/>
              <a:gd name="connsiteY24936" fmla="*/ 5198743 h 6857997"/>
              <a:gd name="connsiteX24937" fmla="*/ 7253741 w 8851901"/>
              <a:gd name="connsiteY24937" fmla="*/ 5204696 h 6857997"/>
              <a:gd name="connsiteX24938" fmla="*/ 7254138 w 8851901"/>
              <a:gd name="connsiteY24938" fmla="*/ 5207077 h 6857997"/>
              <a:gd name="connsiteX24939" fmla="*/ 7254932 w 8851901"/>
              <a:gd name="connsiteY24939" fmla="*/ 5210252 h 6857997"/>
              <a:gd name="connsiteX24940" fmla="*/ 7255328 w 8851901"/>
              <a:gd name="connsiteY24940" fmla="*/ 5212633 h 6857997"/>
              <a:gd name="connsiteX24941" fmla="*/ 7256519 w 8851901"/>
              <a:gd name="connsiteY24941" fmla="*/ 5215411 h 6857997"/>
              <a:gd name="connsiteX24942" fmla="*/ 7258503 w 8851901"/>
              <a:gd name="connsiteY24942" fmla="*/ 5218189 h 6857997"/>
              <a:gd name="connsiteX24943" fmla="*/ 7260487 w 8851901"/>
              <a:gd name="connsiteY24943" fmla="*/ 5221364 h 6857997"/>
              <a:gd name="connsiteX24944" fmla="*/ 7255725 w 8851901"/>
              <a:gd name="connsiteY24944" fmla="*/ 5221364 h 6857997"/>
              <a:gd name="connsiteX24945" fmla="*/ 7251360 w 8851901"/>
              <a:gd name="connsiteY24945" fmla="*/ 5221364 h 6857997"/>
              <a:gd name="connsiteX24946" fmla="*/ 7247392 w 8851901"/>
              <a:gd name="connsiteY24946" fmla="*/ 5220967 h 6857997"/>
              <a:gd name="connsiteX24947" fmla="*/ 7244217 w 8851901"/>
              <a:gd name="connsiteY24947" fmla="*/ 5219777 h 6857997"/>
              <a:gd name="connsiteX24948" fmla="*/ 7241042 w 8851901"/>
              <a:gd name="connsiteY24948" fmla="*/ 5218983 h 6857997"/>
              <a:gd name="connsiteX24949" fmla="*/ 7238264 w 8851901"/>
              <a:gd name="connsiteY24949" fmla="*/ 5217792 h 6857997"/>
              <a:gd name="connsiteX24950" fmla="*/ 7235883 w 8851901"/>
              <a:gd name="connsiteY24950" fmla="*/ 5216205 h 6857997"/>
              <a:gd name="connsiteX24951" fmla="*/ 7233502 w 8851901"/>
              <a:gd name="connsiteY24951" fmla="*/ 5214617 h 6857997"/>
              <a:gd name="connsiteX24952" fmla="*/ 7229534 w 8851901"/>
              <a:gd name="connsiteY24952" fmla="*/ 5210649 h 6857997"/>
              <a:gd name="connsiteX24953" fmla="*/ 7226359 w 8851901"/>
              <a:gd name="connsiteY24953" fmla="*/ 5206680 h 6857997"/>
              <a:gd name="connsiteX24954" fmla="*/ 7223978 w 8851901"/>
              <a:gd name="connsiteY24954" fmla="*/ 5201918 h 6857997"/>
              <a:gd name="connsiteX24955" fmla="*/ 7221597 w 8851901"/>
              <a:gd name="connsiteY24955" fmla="*/ 5196759 h 6857997"/>
              <a:gd name="connsiteX24956" fmla="*/ 7221200 w 8851901"/>
              <a:gd name="connsiteY24956" fmla="*/ 5201918 h 6857997"/>
              <a:gd name="connsiteX24957" fmla="*/ 7219613 w 8851901"/>
              <a:gd name="connsiteY24957" fmla="*/ 5206680 h 6857997"/>
              <a:gd name="connsiteX24958" fmla="*/ 7217628 w 8851901"/>
              <a:gd name="connsiteY24958" fmla="*/ 5210649 h 6857997"/>
              <a:gd name="connsiteX24959" fmla="*/ 7215247 w 8851901"/>
              <a:gd name="connsiteY24959" fmla="*/ 5213824 h 6857997"/>
              <a:gd name="connsiteX24960" fmla="*/ 7212073 w 8851901"/>
              <a:gd name="connsiteY24960" fmla="*/ 5216999 h 6857997"/>
              <a:gd name="connsiteX24961" fmla="*/ 7208898 w 8851901"/>
              <a:gd name="connsiteY24961" fmla="*/ 5219777 h 6857997"/>
              <a:gd name="connsiteX24962" fmla="*/ 7202151 w 8851901"/>
              <a:gd name="connsiteY24962" fmla="*/ 5224539 h 6857997"/>
              <a:gd name="connsiteX24963" fmla="*/ 7195802 w 8851901"/>
              <a:gd name="connsiteY24963" fmla="*/ 5229698 h 6857997"/>
              <a:gd name="connsiteX24964" fmla="*/ 7193421 w 8851901"/>
              <a:gd name="connsiteY24964" fmla="*/ 5232079 h 6857997"/>
              <a:gd name="connsiteX24965" fmla="*/ 7191437 w 8851901"/>
              <a:gd name="connsiteY24965" fmla="*/ 5234857 h 6857997"/>
              <a:gd name="connsiteX24966" fmla="*/ 7189849 w 8851901"/>
              <a:gd name="connsiteY24966" fmla="*/ 5238032 h 6857997"/>
              <a:gd name="connsiteX24967" fmla="*/ 7189849 w 8851901"/>
              <a:gd name="connsiteY24967" fmla="*/ 5240810 h 6857997"/>
              <a:gd name="connsiteX24968" fmla="*/ 7190246 w 8851901"/>
              <a:gd name="connsiteY24968" fmla="*/ 5244778 h 6857997"/>
              <a:gd name="connsiteX24969" fmla="*/ 7191833 w 8851901"/>
              <a:gd name="connsiteY24969" fmla="*/ 5248747 h 6857997"/>
              <a:gd name="connsiteX24970" fmla="*/ 7189849 w 8851901"/>
              <a:gd name="connsiteY24970" fmla="*/ 5249143 h 6857997"/>
              <a:gd name="connsiteX24971" fmla="*/ 7187865 w 8851901"/>
              <a:gd name="connsiteY24971" fmla="*/ 5249143 h 6857997"/>
              <a:gd name="connsiteX24972" fmla="*/ 7183103 w 8851901"/>
              <a:gd name="connsiteY24972" fmla="*/ 5247953 h 6857997"/>
              <a:gd name="connsiteX24973" fmla="*/ 7173579 w 8851901"/>
              <a:gd name="connsiteY24973" fmla="*/ 5245175 h 6857997"/>
              <a:gd name="connsiteX24974" fmla="*/ 7168817 w 8851901"/>
              <a:gd name="connsiteY24974" fmla="*/ 5243984 h 6857997"/>
              <a:gd name="connsiteX24975" fmla="*/ 7166436 w 8851901"/>
              <a:gd name="connsiteY24975" fmla="*/ 5243984 h 6857997"/>
              <a:gd name="connsiteX24976" fmla="*/ 7165245 w 8851901"/>
              <a:gd name="connsiteY24976" fmla="*/ 5244778 h 6857997"/>
              <a:gd name="connsiteX24977" fmla="*/ 7163261 w 8851901"/>
              <a:gd name="connsiteY24977" fmla="*/ 5245175 h 6857997"/>
              <a:gd name="connsiteX24978" fmla="*/ 7162070 w 8851901"/>
              <a:gd name="connsiteY24978" fmla="*/ 5245969 h 6857997"/>
              <a:gd name="connsiteX24979" fmla="*/ 7161277 w 8851901"/>
              <a:gd name="connsiteY24979" fmla="*/ 5247953 h 6857997"/>
              <a:gd name="connsiteX24980" fmla="*/ 7160880 w 8851901"/>
              <a:gd name="connsiteY24980" fmla="*/ 5249937 h 6857997"/>
              <a:gd name="connsiteX24981" fmla="*/ 7162467 w 8851901"/>
              <a:gd name="connsiteY24981" fmla="*/ 5253509 h 6857997"/>
              <a:gd name="connsiteX24982" fmla="*/ 7165245 w 8851901"/>
              <a:gd name="connsiteY24982" fmla="*/ 5256287 h 6857997"/>
              <a:gd name="connsiteX24983" fmla="*/ 7168023 w 8851901"/>
              <a:gd name="connsiteY24983" fmla="*/ 5258271 h 6857997"/>
              <a:gd name="connsiteX24984" fmla="*/ 7170801 w 8851901"/>
              <a:gd name="connsiteY24984" fmla="*/ 5260255 h 6857997"/>
              <a:gd name="connsiteX24985" fmla="*/ 7173976 w 8851901"/>
              <a:gd name="connsiteY24985" fmla="*/ 5261843 h 6857997"/>
              <a:gd name="connsiteX24986" fmla="*/ 7176753 w 8851901"/>
              <a:gd name="connsiteY24986" fmla="*/ 5262240 h 6857997"/>
              <a:gd name="connsiteX24987" fmla="*/ 7179531 w 8851901"/>
              <a:gd name="connsiteY24987" fmla="*/ 5262636 h 6857997"/>
              <a:gd name="connsiteX24988" fmla="*/ 7183103 w 8851901"/>
              <a:gd name="connsiteY24988" fmla="*/ 5262636 h 6857997"/>
              <a:gd name="connsiteX24989" fmla="*/ 7189452 w 8851901"/>
              <a:gd name="connsiteY24989" fmla="*/ 5262240 h 6857997"/>
              <a:gd name="connsiteX24990" fmla="*/ 7196199 w 8851901"/>
              <a:gd name="connsiteY24990" fmla="*/ 5260255 h 6857997"/>
              <a:gd name="connsiteX24991" fmla="*/ 7203739 w 8851901"/>
              <a:gd name="connsiteY24991" fmla="*/ 5257874 h 6857997"/>
              <a:gd name="connsiteX24992" fmla="*/ 7210882 w 8851901"/>
              <a:gd name="connsiteY24992" fmla="*/ 5254699 h 6857997"/>
              <a:gd name="connsiteX24993" fmla="*/ 7225168 w 8851901"/>
              <a:gd name="connsiteY24993" fmla="*/ 5249143 h 6857997"/>
              <a:gd name="connsiteX24994" fmla="*/ 7231915 w 8851901"/>
              <a:gd name="connsiteY24994" fmla="*/ 5246762 h 6857997"/>
              <a:gd name="connsiteX24995" fmla="*/ 7238264 w 8851901"/>
              <a:gd name="connsiteY24995" fmla="*/ 5245175 h 6857997"/>
              <a:gd name="connsiteX24996" fmla="*/ 7241439 w 8851901"/>
              <a:gd name="connsiteY24996" fmla="*/ 5244778 h 6857997"/>
              <a:gd name="connsiteX24997" fmla="*/ 7244614 w 8851901"/>
              <a:gd name="connsiteY24997" fmla="*/ 5244778 h 6857997"/>
              <a:gd name="connsiteX24998" fmla="*/ 7247392 w 8851901"/>
              <a:gd name="connsiteY24998" fmla="*/ 5245175 h 6857997"/>
              <a:gd name="connsiteX24999" fmla="*/ 7250566 w 8851901"/>
              <a:gd name="connsiteY24999" fmla="*/ 5245572 h 6857997"/>
              <a:gd name="connsiteX25000" fmla="*/ 7252947 w 8851901"/>
              <a:gd name="connsiteY25000" fmla="*/ 5246762 h 6857997"/>
              <a:gd name="connsiteX25001" fmla="*/ 7255725 w 8851901"/>
              <a:gd name="connsiteY25001" fmla="*/ 5247953 h 6857997"/>
              <a:gd name="connsiteX25002" fmla="*/ 7258106 w 8851901"/>
              <a:gd name="connsiteY25002" fmla="*/ 5249937 h 6857997"/>
              <a:gd name="connsiteX25003" fmla="*/ 7260091 w 8851901"/>
              <a:gd name="connsiteY25003" fmla="*/ 5252318 h 6857997"/>
              <a:gd name="connsiteX25004" fmla="*/ 7251757 w 8851901"/>
              <a:gd name="connsiteY25004" fmla="*/ 5255890 h 6857997"/>
              <a:gd name="connsiteX25005" fmla="*/ 7243423 w 8851901"/>
              <a:gd name="connsiteY25005" fmla="*/ 5258271 h 6857997"/>
              <a:gd name="connsiteX25006" fmla="*/ 7226359 w 8851901"/>
              <a:gd name="connsiteY25006" fmla="*/ 5263033 h 6857997"/>
              <a:gd name="connsiteX25007" fmla="*/ 7208898 w 8851901"/>
              <a:gd name="connsiteY25007" fmla="*/ 5268192 h 6857997"/>
              <a:gd name="connsiteX25008" fmla="*/ 7200564 w 8851901"/>
              <a:gd name="connsiteY25008" fmla="*/ 5270970 h 6857997"/>
              <a:gd name="connsiteX25009" fmla="*/ 7193024 w 8851901"/>
              <a:gd name="connsiteY25009" fmla="*/ 5274542 h 6857997"/>
              <a:gd name="connsiteX25010" fmla="*/ 7198183 w 8851901"/>
              <a:gd name="connsiteY25010" fmla="*/ 5279304 h 6857997"/>
              <a:gd name="connsiteX25011" fmla="*/ 7202548 w 8851901"/>
              <a:gd name="connsiteY25011" fmla="*/ 5284066 h 6857997"/>
              <a:gd name="connsiteX25012" fmla="*/ 7206517 w 8851901"/>
              <a:gd name="connsiteY25012" fmla="*/ 5289622 h 6857997"/>
              <a:gd name="connsiteX25013" fmla="*/ 7209295 w 8851901"/>
              <a:gd name="connsiteY25013" fmla="*/ 5294781 h 6857997"/>
              <a:gd name="connsiteX25014" fmla="*/ 7211279 w 8851901"/>
              <a:gd name="connsiteY25014" fmla="*/ 5300337 h 6857997"/>
              <a:gd name="connsiteX25015" fmla="*/ 7213263 w 8851901"/>
              <a:gd name="connsiteY25015" fmla="*/ 5305893 h 6857997"/>
              <a:gd name="connsiteX25016" fmla="*/ 7214454 w 8851901"/>
              <a:gd name="connsiteY25016" fmla="*/ 5311449 h 6857997"/>
              <a:gd name="connsiteX25017" fmla="*/ 7215247 w 8851901"/>
              <a:gd name="connsiteY25017" fmla="*/ 5317402 h 6857997"/>
              <a:gd name="connsiteX25018" fmla="*/ 7217231 w 8851901"/>
              <a:gd name="connsiteY25018" fmla="*/ 5328514 h 6857997"/>
              <a:gd name="connsiteX25019" fmla="*/ 7219216 w 8851901"/>
              <a:gd name="connsiteY25019" fmla="*/ 5340022 h 6857997"/>
              <a:gd name="connsiteX25020" fmla="*/ 7220803 w 8851901"/>
              <a:gd name="connsiteY25020" fmla="*/ 5345578 h 6857997"/>
              <a:gd name="connsiteX25021" fmla="*/ 7222787 w 8851901"/>
              <a:gd name="connsiteY25021" fmla="*/ 5351531 h 6857997"/>
              <a:gd name="connsiteX25022" fmla="*/ 7225565 w 8851901"/>
              <a:gd name="connsiteY25022" fmla="*/ 5356690 h 6857997"/>
              <a:gd name="connsiteX25023" fmla="*/ 7228740 w 8851901"/>
              <a:gd name="connsiteY25023" fmla="*/ 5362643 h 6857997"/>
              <a:gd name="connsiteX25024" fmla="*/ 7225962 w 8851901"/>
              <a:gd name="connsiteY25024" fmla="*/ 5361452 h 6857997"/>
              <a:gd name="connsiteX25025" fmla="*/ 7222787 w 8851901"/>
              <a:gd name="connsiteY25025" fmla="*/ 5361055 h 6857997"/>
              <a:gd name="connsiteX25026" fmla="*/ 7219613 w 8851901"/>
              <a:gd name="connsiteY25026" fmla="*/ 5361055 h 6857997"/>
              <a:gd name="connsiteX25027" fmla="*/ 7216835 w 8851901"/>
              <a:gd name="connsiteY25027" fmla="*/ 5361452 h 6857997"/>
              <a:gd name="connsiteX25028" fmla="*/ 7210485 w 8851901"/>
              <a:gd name="connsiteY25028" fmla="*/ 5362643 h 6857997"/>
              <a:gd name="connsiteX25029" fmla="*/ 7204929 w 8851901"/>
              <a:gd name="connsiteY25029" fmla="*/ 5365024 h 6857997"/>
              <a:gd name="connsiteX25030" fmla="*/ 7199374 w 8851901"/>
              <a:gd name="connsiteY25030" fmla="*/ 5368596 h 6857997"/>
              <a:gd name="connsiteX25031" fmla="*/ 7193421 w 8851901"/>
              <a:gd name="connsiteY25031" fmla="*/ 5372167 h 6857997"/>
              <a:gd name="connsiteX25032" fmla="*/ 7187865 w 8851901"/>
              <a:gd name="connsiteY25032" fmla="*/ 5377326 h 6857997"/>
              <a:gd name="connsiteX25033" fmla="*/ 7182309 w 8851901"/>
              <a:gd name="connsiteY25033" fmla="*/ 5382485 h 6857997"/>
              <a:gd name="connsiteX25034" fmla="*/ 7170404 w 8851901"/>
              <a:gd name="connsiteY25034" fmla="*/ 5394391 h 6857997"/>
              <a:gd name="connsiteX25035" fmla="*/ 7158895 w 8851901"/>
              <a:gd name="connsiteY25035" fmla="*/ 5406296 h 6857997"/>
              <a:gd name="connsiteX25036" fmla="*/ 7152546 w 8851901"/>
              <a:gd name="connsiteY25036" fmla="*/ 5412646 h 6857997"/>
              <a:gd name="connsiteX25037" fmla="*/ 7145800 w 8851901"/>
              <a:gd name="connsiteY25037" fmla="*/ 5418599 h 6857997"/>
              <a:gd name="connsiteX25038" fmla="*/ 7138656 w 8851901"/>
              <a:gd name="connsiteY25038" fmla="*/ 5424552 h 6857997"/>
              <a:gd name="connsiteX25039" fmla="*/ 7131513 w 8851901"/>
              <a:gd name="connsiteY25039" fmla="*/ 5429314 h 6857997"/>
              <a:gd name="connsiteX25040" fmla="*/ 7135482 w 8851901"/>
              <a:gd name="connsiteY25040" fmla="*/ 5422567 h 6857997"/>
              <a:gd name="connsiteX25041" fmla="*/ 7137863 w 8851901"/>
              <a:gd name="connsiteY25041" fmla="*/ 5416218 h 6857997"/>
              <a:gd name="connsiteX25042" fmla="*/ 7141038 w 8851901"/>
              <a:gd name="connsiteY25042" fmla="*/ 5404312 h 6857997"/>
              <a:gd name="connsiteX25043" fmla="*/ 7143022 w 8851901"/>
              <a:gd name="connsiteY25043" fmla="*/ 5397963 h 6857997"/>
              <a:gd name="connsiteX25044" fmla="*/ 7145800 w 8851901"/>
              <a:gd name="connsiteY25044" fmla="*/ 5392010 h 6857997"/>
              <a:gd name="connsiteX25045" fmla="*/ 7148974 w 8851901"/>
              <a:gd name="connsiteY25045" fmla="*/ 5384073 h 6857997"/>
              <a:gd name="connsiteX25046" fmla="*/ 7153340 w 8851901"/>
              <a:gd name="connsiteY25046" fmla="*/ 5375342 h 6857997"/>
              <a:gd name="connsiteX25047" fmla="*/ 7142228 w 8851901"/>
              <a:gd name="connsiteY25047" fmla="*/ 5375739 h 6857997"/>
              <a:gd name="connsiteX25048" fmla="*/ 7131116 w 8851901"/>
              <a:gd name="connsiteY25048" fmla="*/ 5376136 h 6857997"/>
              <a:gd name="connsiteX25049" fmla="*/ 7120402 w 8851901"/>
              <a:gd name="connsiteY25049" fmla="*/ 5377326 h 6857997"/>
              <a:gd name="connsiteX25050" fmla="*/ 7110084 w 8851901"/>
              <a:gd name="connsiteY25050" fmla="*/ 5378517 h 6857997"/>
              <a:gd name="connsiteX25051" fmla="*/ 7099766 w 8851901"/>
              <a:gd name="connsiteY25051" fmla="*/ 5380501 h 6857997"/>
              <a:gd name="connsiteX25052" fmla="*/ 7090242 w 8851901"/>
              <a:gd name="connsiteY25052" fmla="*/ 5382882 h 6857997"/>
              <a:gd name="connsiteX25053" fmla="*/ 7080717 w 8851901"/>
              <a:gd name="connsiteY25053" fmla="*/ 5386454 h 6857997"/>
              <a:gd name="connsiteX25054" fmla="*/ 7071987 w 8851901"/>
              <a:gd name="connsiteY25054" fmla="*/ 5390422 h 6857997"/>
              <a:gd name="connsiteX25055" fmla="*/ 7075955 w 8851901"/>
              <a:gd name="connsiteY25055" fmla="*/ 5409868 h 6857997"/>
              <a:gd name="connsiteX25056" fmla="*/ 7079527 w 8851901"/>
              <a:gd name="connsiteY25056" fmla="*/ 5429711 h 6857997"/>
              <a:gd name="connsiteX25057" fmla="*/ 7082702 w 8851901"/>
              <a:gd name="connsiteY25057" fmla="*/ 5450347 h 6857997"/>
              <a:gd name="connsiteX25058" fmla="*/ 7085083 w 8851901"/>
              <a:gd name="connsiteY25058" fmla="*/ 5470586 h 6857997"/>
              <a:gd name="connsiteX25059" fmla="*/ 7086670 w 8851901"/>
              <a:gd name="connsiteY25059" fmla="*/ 5494000 h 6857997"/>
              <a:gd name="connsiteX25060" fmla="*/ 7087464 w 8851901"/>
              <a:gd name="connsiteY25060" fmla="*/ 5517415 h 6857997"/>
              <a:gd name="connsiteX25061" fmla="*/ 7096988 w 8851901"/>
              <a:gd name="connsiteY25061" fmla="*/ 5516224 h 6857997"/>
              <a:gd name="connsiteX25062" fmla="*/ 7106512 w 8851901"/>
              <a:gd name="connsiteY25062" fmla="*/ 5514637 h 6857997"/>
              <a:gd name="connsiteX25063" fmla="*/ 7116433 w 8851901"/>
              <a:gd name="connsiteY25063" fmla="*/ 5513446 h 6857997"/>
              <a:gd name="connsiteX25064" fmla="*/ 7126751 w 8851901"/>
              <a:gd name="connsiteY25064" fmla="*/ 5513049 h 6857997"/>
              <a:gd name="connsiteX25065" fmla="*/ 7128735 w 8851901"/>
              <a:gd name="connsiteY25065" fmla="*/ 5504715 h 6857997"/>
              <a:gd name="connsiteX25066" fmla="*/ 7129926 w 8851901"/>
              <a:gd name="connsiteY25066" fmla="*/ 5499953 h 6857997"/>
              <a:gd name="connsiteX25067" fmla="*/ 7131116 w 8851901"/>
              <a:gd name="connsiteY25067" fmla="*/ 5498366 h 6857997"/>
              <a:gd name="connsiteX25068" fmla="*/ 7131910 w 8851901"/>
              <a:gd name="connsiteY25068" fmla="*/ 5497572 h 6857997"/>
              <a:gd name="connsiteX25069" fmla="*/ 7133101 w 8851901"/>
              <a:gd name="connsiteY25069" fmla="*/ 5497175 h 6857997"/>
              <a:gd name="connsiteX25070" fmla="*/ 7133894 w 8851901"/>
              <a:gd name="connsiteY25070" fmla="*/ 5497175 h 6857997"/>
              <a:gd name="connsiteX25071" fmla="*/ 7136275 w 8851901"/>
              <a:gd name="connsiteY25071" fmla="*/ 5497969 h 6857997"/>
              <a:gd name="connsiteX25072" fmla="*/ 7139450 w 8851901"/>
              <a:gd name="connsiteY25072" fmla="*/ 5499953 h 6857997"/>
              <a:gd name="connsiteX25073" fmla="*/ 7143815 w 8851901"/>
              <a:gd name="connsiteY25073" fmla="*/ 5501937 h 6857997"/>
              <a:gd name="connsiteX25074" fmla="*/ 7148974 w 8851901"/>
              <a:gd name="connsiteY25074" fmla="*/ 5503922 h 6857997"/>
              <a:gd name="connsiteX25075" fmla="*/ 7152943 w 8851901"/>
              <a:gd name="connsiteY25075" fmla="*/ 5499159 h 6857997"/>
              <a:gd name="connsiteX25076" fmla="*/ 7157705 w 8851901"/>
              <a:gd name="connsiteY25076" fmla="*/ 5494000 h 6857997"/>
              <a:gd name="connsiteX25077" fmla="*/ 7163261 w 8851901"/>
              <a:gd name="connsiteY25077" fmla="*/ 5489238 h 6857997"/>
              <a:gd name="connsiteX25078" fmla="*/ 7168420 w 8851901"/>
              <a:gd name="connsiteY25078" fmla="*/ 5484476 h 6857997"/>
              <a:gd name="connsiteX25079" fmla="*/ 7174372 w 8851901"/>
              <a:gd name="connsiteY25079" fmla="*/ 5479714 h 6857997"/>
              <a:gd name="connsiteX25080" fmla="*/ 7180325 w 8851901"/>
              <a:gd name="connsiteY25080" fmla="*/ 5474952 h 6857997"/>
              <a:gd name="connsiteX25081" fmla="*/ 7186675 w 8851901"/>
              <a:gd name="connsiteY25081" fmla="*/ 5471380 h 6857997"/>
              <a:gd name="connsiteX25082" fmla="*/ 7193024 w 8851901"/>
              <a:gd name="connsiteY25082" fmla="*/ 5467808 h 6857997"/>
              <a:gd name="connsiteX25083" fmla="*/ 7199374 w 8851901"/>
              <a:gd name="connsiteY25083" fmla="*/ 5464237 h 6857997"/>
              <a:gd name="connsiteX25084" fmla="*/ 7205723 w 8851901"/>
              <a:gd name="connsiteY25084" fmla="*/ 5461459 h 6857997"/>
              <a:gd name="connsiteX25085" fmla="*/ 7212073 w 8851901"/>
              <a:gd name="connsiteY25085" fmla="*/ 5459474 h 6857997"/>
              <a:gd name="connsiteX25086" fmla="*/ 7218025 w 8851901"/>
              <a:gd name="connsiteY25086" fmla="*/ 5458284 h 6857997"/>
              <a:gd name="connsiteX25087" fmla="*/ 7223978 w 8851901"/>
              <a:gd name="connsiteY25087" fmla="*/ 5457490 h 6857997"/>
              <a:gd name="connsiteX25088" fmla="*/ 7229930 w 8851901"/>
              <a:gd name="connsiteY25088" fmla="*/ 5457490 h 6857997"/>
              <a:gd name="connsiteX25089" fmla="*/ 7235883 w 8851901"/>
              <a:gd name="connsiteY25089" fmla="*/ 5458681 h 6857997"/>
              <a:gd name="connsiteX25090" fmla="*/ 7241042 w 8851901"/>
              <a:gd name="connsiteY25090" fmla="*/ 5460665 h 6857997"/>
              <a:gd name="connsiteX25091" fmla="*/ 7241439 w 8851901"/>
              <a:gd name="connsiteY25091" fmla="*/ 5456696 h 6857997"/>
              <a:gd name="connsiteX25092" fmla="*/ 7242629 w 8851901"/>
              <a:gd name="connsiteY25092" fmla="*/ 5453125 h 6857997"/>
              <a:gd name="connsiteX25093" fmla="*/ 7244614 w 8851901"/>
              <a:gd name="connsiteY25093" fmla="*/ 5450347 h 6857997"/>
              <a:gd name="connsiteX25094" fmla="*/ 7246598 w 8851901"/>
              <a:gd name="connsiteY25094" fmla="*/ 5447966 h 6857997"/>
              <a:gd name="connsiteX25095" fmla="*/ 7248582 w 8851901"/>
              <a:gd name="connsiteY25095" fmla="*/ 5445585 h 6857997"/>
              <a:gd name="connsiteX25096" fmla="*/ 7250963 w 8851901"/>
              <a:gd name="connsiteY25096" fmla="*/ 5443600 h 6857997"/>
              <a:gd name="connsiteX25097" fmla="*/ 7253741 w 8851901"/>
              <a:gd name="connsiteY25097" fmla="*/ 5441616 h 6857997"/>
              <a:gd name="connsiteX25098" fmla="*/ 7256519 w 8851901"/>
              <a:gd name="connsiteY25098" fmla="*/ 5439632 h 6857997"/>
              <a:gd name="connsiteX25099" fmla="*/ 7263662 w 8851901"/>
              <a:gd name="connsiteY25099" fmla="*/ 5437251 h 6857997"/>
              <a:gd name="connsiteX25100" fmla="*/ 7270409 w 8851901"/>
              <a:gd name="connsiteY25100" fmla="*/ 5435266 h 6857997"/>
              <a:gd name="connsiteX25101" fmla="*/ 7277949 w 8851901"/>
              <a:gd name="connsiteY25101" fmla="*/ 5434076 h 6857997"/>
              <a:gd name="connsiteX25102" fmla="*/ 7285489 w 8851901"/>
              <a:gd name="connsiteY25102" fmla="*/ 5433679 h 6857997"/>
              <a:gd name="connsiteX25103" fmla="*/ 7293425 w 8851901"/>
              <a:gd name="connsiteY25103" fmla="*/ 5425345 h 6857997"/>
              <a:gd name="connsiteX25104" fmla="*/ 7300569 w 8851901"/>
              <a:gd name="connsiteY25104" fmla="*/ 5418202 h 6857997"/>
              <a:gd name="connsiteX25105" fmla="*/ 7307712 w 8851901"/>
              <a:gd name="connsiteY25105" fmla="*/ 5411852 h 6857997"/>
              <a:gd name="connsiteX25106" fmla="*/ 7311680 w 8851901"/>
              <a:gd name="connsiteY25106" fmla="*/ 5409471 h 6857997"/>
              <a:gd name="connsiteX25107" fmla="*/ 7315649 w 8851901"/>
              <a:gd name="connsiteY25107" fmla="*/ 5407090 h 6857997"/>
              <a:gd name="connsiteX25108" fmla="*/ 7313664 w 8851901"/>
              <a:gd name="connsiteY25108" fmla="*/ 5414233 h 6857997"/>
              <a:gd name="connsiteX25109" fmla="*/ 7311283 w 8851901"/>
              <a:gd name="connsiteY25109" fmla="*/ 5420980 h 6857997"/>
              <a:gd name="connsiteX25110" fmla="*/ 7307712 w 8851901"/>
              <a:gd name="connsiteY25110" fmla="*/ 5427726 h 6857997"/>
              <a:gd name="connsiteX25111" fmla="*/ 7304140 w 8851901"/>
              <a:gd name="connsiteY25111" fmla="*/ 5435266 h 6857997"/>
              <a:gd name="connsiteX25112" fmla="*/ 7313268 w 8851901"/>
              <a:gd name="connsiteY25112" fmla="*/ 5437251 h 6857997"/>
              <a:gd name="connsiteX25113" fmla="*/ 7316442 w 8851901"/>
              <a:gd name="connsiteY25113" fmla="*/ 5438044 h 6857997"/>
              <a:gd name="connsiteX25114" fmla="*/ 7319220 w 8851901"/>
              <a:gd name="connsiteY25114" fmla="*/ 5439235 h 6857997"/>
              <a:gd name="connsiteX25115" fmla="*/ 7316442 w 8851901"/>
              <a:gd name="connsiteY25115" fmla="*/ 5440029 h 6857997"/>
              <a:gd name="connsiteX25116" fmla="*/ 7313268 w 8851901"/>
              <a:gd name="connsiteY25116" fmla="*/ 5442013 h 6857997"/>
              <a:gd name="connsiteX25117" fmla="*/ 7309696 w 8851901"/>
              <a:gd name="connsiteY25117" fmla="*/ 5444791 h 6857997"/>
              <a:gd name="connsiteX25118" fmla="*/ 7306918 w 8851901"/>
              <a:gd name="connsiteY25118" fmla="*/ 5448363 h 6857997"/>
              <a:gd name="connsiteX25119" fmla="*/ 7304537 w 8851901"/>
              <a:gd name="connsiteY25119" fmla="*/ 5451934 h 6857997"/>
              <a:gd name="connsiteX25120" fmla="*/ 7304140 w 8851901"/>
              <a:gd name="connsiteY25120" fmla="*/ 5453125 h 6857997"/>
              <a:gd name="connsiteX25121" fmla="*/ 7303347 w 8851901"/>
              <a:gd name="connsiteY25121" fmla="*/ 5454712 h 6857997"/>
              <a:gd name="connsiteX25122" fmla="*/ 7304140 w 8851901"/>
              <a:gd name="connsiteY25122" fmla="*/ 5455506 h 6857997"/>
              <a:gd name="connsiteX25123" fmla="*/ 7304537 w 8851901"/>
              <a:gd name="connsiteY25123" fmla="*/ 5456696 h 6857997"/>
              <a:gd name="connsiteX25124" fmla="*/ 7305728 w 8851901"/>
              <a:gd name="connsiteY25124" fmla="*/ 5457093 h 6857997"/>
              <a:gd name="connsiteX25125" fmla="*/ 7308505 w 8851901"/>
              <a:gd name="connsiteY25125" fmla="*/ 5457093 h 6857997"/>
              <a:gd name="connsiteX25126" fmla="*/ 7313268 w 8851901"/>
              <a:gd name="connsiteY25126" fmla="*/ 5456300 h 6857997"/>
              <a:gd name="connsiteX25127" fmla="*/ 7318030 w 8851901"/>
              <a:gd name="connsiteY25127" fmla="*/ 5454712 h 6857997"/>
              <a:gd name="connsiteX25128" fmla="*/ 7322395 w 8851901"/>
              <a:gd name="connsiteY25128" fmla="*/ 5452728 h 6857997"/>
              <a:gd name="connsiteX25129" fmla="*/ 7326363 w 8851901"/>
              <a:gd name="connsiteY25129" fmla="*/ 5450347 h 6857997"/>
              <a:gd name="connsiteX25130" fmla="*/ 7330332 w 8851901"/>
              <a:gd name="connsiteY25130" fmla="*/ 5447569 h 6857997"/>
              <a:gd name="connsiteX25131" fmla="*/ 7333507 w 8851901"/>
              <a:gd name="connsiteY25131" fmla="*/ 5443997 h 6857997"/>
              <a:gd name="connsiteX25132" fmla="*/ 7336681 w 8851901"/>
              <a:gd name="connsiteY25132" fmla="*/ 5440029 h 6857997"/>
              <a:gd name="connsiteX25133" fmla="*/ 7339459 w 8851901"/>
              <a:gd name="connsiteY25133" fmla="*/ 5435266 h 6857997"/>
              <a:gd name="connsiteX25134" fmla="*/ 7334300 w 8851901"/>
              <a:gd name="connsiteY25134" fmla="*/ 5433679 h 6857997"/>
              <a:gd name="connsiteX25135" fmla="*/ 7331919 w 8851901"/>
              <a:gd name="connsiteY25135" fmla="*/ 5432885 h 6857997"/>
              <a:gd name="connsiteX25136" fmla="*/ 7329935 w 8851901"/>
              <a:gd name="connsiteY25136" fmla="*/ 5431695 h 6857997"/>
              <a:gd name="connsiteX25137" fmla="*/ 7328745 w 8851901"/>
              <a:gd name="connsiteY25137" fmla="*/ 5429711 h 6857997"/>
              <a:gd name="connsiteX25138" fmla="*/ 7328348 w 8851901"/>
              <a:gd name="connsiteY25138" fmla="*/ 5427329 h 6857997"/>
              <a:gd name="connsiteX25139" fmla="*/ 7328745 w 8851901"/>
              <a:gd name="connsiteY25139" fmla="*/ 5424948 h 6857997"/>
              <a:gd name="connsiteX25140" fmla="*/ 7329935 w 8851901"/>
              <a:gd name="connsiteY25140" fmla="*/ 5420980 h 6857997"/>
              <a:gd name="connsiteX25141" fmla="*/ 7333507 w 8851901"/>
              <a:gd name="connsiteY25141" fmla="*/ 5420186 h 6857997"/>
              <a:gd name="connsiteX25142" fmla="*/ 7337475 w 8851901"/>
              <a:gd name="connsiteY25142" fmla="*/ 5418599 h 6857997"/>
              <a:gd name="connsiteX25143" fmla="*/ 7341047 w 8851901"/>
              <a:gd name="connsiteY25143" fmla="*/ 5417011 h 6857997"/>
              <a:gd name="connsiteX25144" fmla="*/ 7344221 w 8851901"/>
              <a:gd name="connsiteY25144" fmla="*/ 5415027 h 6857997"/>
              <a:gd name="connsiteX25145" fmla="*/ 7350571 w 8851901"/>
              <a:gd name="connsiteY25145" fmla="*/ 5410265 h 6857997"/>
              <a:gd name="connsiteX25146" fmla="*/ 7356127 w 8851901"/>
              <a:gd name="connsiteY25146" fmla="*/ 5405106 h 6857997"/>
              <a:gd name="connsiteX25147" fmla="*/ 7362079 w 8851901"/>
              <a:gd name="connsiteY25147" fmla="*/ 5399153 h 6857997"/>
              <a:gd name="connsiteX25148" fmla="*/ 7366841 w 8851901"/>
              <a:gd name="connsiteY25148" fmla="*/ 5393200 h 6857997"/>
              <a:gd name="connsiteX25149" fmla="*/ 7372000 w 8851901"/>
              <a:gd name="connsiteY25149" fmla="*/ 5387248 h 6857997"/>
              <a:gd name="connsiteX25150" fmla="*/ 7377953 w 8851901"/>
              <a:gd name="connsiteY25150" fmla="*/ 5382088 h 6857997"/>
              <a:gd name="connsiteX25151" fmla="*/ 7373588 w 8851901"/>
              <a:gd name="connsiteY25151" fmla="*/ 5392010 h 6857997"/>
              <a:gd name="connsiteX25152" fmla="*/ 7370413 w 8851901"/>
              <a:gd name="connsiteY25152" fmla="*/ 5400740 h 6857997"/>
              <a:gd name="connsiteX25153" fmla="*/ 7367238 w 8851901"/>
              <a:gd name="connsiteY25153" fmla="*/ 5409074 h 6857997"/>
              <a:gd name="connsiteX25154" fmla="*/ 7365254 w 8851901"/>
              <a:gd name="connsiteY25154" fmla="*/ 5416615 h 6857997"/>
              <a:gd name="connsiteX25155" fmla="*/ 7362079 w 8851901"/>
              <a:gd name="connsiteY25155" fmla="*/ 5430504 h 6857997"/>
              <a:gd name="connsiteX25156" fmla="*/ 7358905 w 8851901"/>
              <a:gd name="connsiteY25156" fmla="*/ 5441219 h 6857997"/>
              <a:gd name="connsiteX25157" fmla="*/ 7357714 w 8851901"/>
              <a:gd name="connsiteY25157" fmla="*/ 5445981 h 6857997"/>
              <a:gd name="connsiteX25158" fmla="*/ 7354936 w 8851901"/>
              <a:gd name="connsiteY25158" fmla="*/ 5449950 h 6857997"/>
              <a:gd name="connsiteX25159" fmla="*/ 7352555 w 8851901"/>
              <a:gd name="connsiteY25159" fmla="*/ 5452728 h 6857997"/>
              <a:gd name="connsiteX25160" fmla="*/ 7349777 w 8851901"/>
              <a:gd name="connsiteY25160" fmla="*/ 5455506 h 6857997"/>
              <a:gd name="connsiteX25161" fmla="*/ 7345412 w 8851901"/>
              <a:gd name="connsiteY25161" fmla="*/ 5457490 h 6857997"/>
              <a:gd name="connsiteX25162" fmla="*/ 7340650 w 8851901"/>
              <a:gd name="connsiteY25162" fmla="*/ 5459078 h 6857997"/>
              <a:gd name="connsiteX25163" fmla="*/ 7334300 w 8851901"/>
              <a:gd name="connsiteY25163" fmla="*/ 5459474 h 6857997"/>
              <a:gd name="connsiteX25164" fmla="*/ 7326760 w 8851901"/>
              <a:gd name="connsiteY25164" fmla="*/ 5459474 h 6857997"/>
              <a:gd name="connsiteX25165" fmla="*/ 7324379 w 8851901"/>
              <a:gd name="connsiteY25165" fmla="*/ 5464237 h 6857997"/>
              <a:gd name="connsiteX25166" fmla="*/ 7321601 w 8851901"/>
              <a:gd name="connsiteY25166" fmla="*/ 5469396 h 6857997"/>
              <a:gd name="connsiteX25167" fmla="*/ 7318427 w 8851901"/>
              <a:gd name="connsiteY25167" fmla="*/ 5473364 h 6857997"/>
              <a:gd name="connsiteX25168" fmla="*/ 7315252 w 8851901"/>
              <a:gd name="connsiteY25168" fmla="*/ 5476936 h 6857997"/>
              <a:gd name="connsiteX25169" fmla="*/ 7311680 w 8851901"/>
              <a:gd name="connsiteY25169" fmla="*/ 5480111 h 6857997"/>
              <a:gd name="connsiteX25170" fmla="*/ 7307712 w 8851901"/>
              <a:gd name="connsiteY25170" fmla="*/ 5483285 h 6857997"/>
              <a:gd name="connsiteX25171" fmla="*/ 7300172 w 8851901"/>
              <a:gd name="connsiteY25171" fmla="*/ 5489238 h 6857997"/>
              <a:gd name="connsiteX25172" fmla="*/ 7291838 w 8851901"/>
              <a:gd name="connsiteY25172" fmla="*/ 5495191 h 6857997"/>
              <a:gd name="connsiteX25173" fmla="*/ 7283901 w 8851901"/>
              <a:gd name="connsiteY25173" fmla="*/ 5501144 h 6857997"/>
              <a:gd name="connsiteX25174" fmla="*/ 7280726 w 8851901"/>
              <a:gd name="connsiteY25174" fmla="*/ 5504319 h 6857997"/>
              <a:gd name="connsiteX25175" fmla="*/ 7277155 w 8851901"/>
              <a:gd name="connsiteY25175" fmla="*/ 5508287 h 6857997"/>
              <a:gd name="connsiteX25176" fmla="*/ 7273583 w 8851901"/>
              <a:gd name="connsiteY25176" fmla="*/ 5512256 h 6857997"/>
              <a:gd name="connsiteX25177" fmla="*/ 7270805 w 8851901"/>
              <a:gd name="connsiteY25177" fmla="*/ 5516621 h 6857997"/>
              <a:gd name="connsiteX25178" fmla="*/ 7266837 w 8851901"/>
              <a:gd name="connsiteY25178" fmla="*/ 5516621 h 6857997"/>
              <a:gd name="connsiteX25179" fmla="*/ 7264059 w 8851901"/>
              <a:gd name="connsiteY25179" fmla="*/ 5516224 h 6857997"/>
              <a:gd name="connsiteX25180" fmla="*/ 7261281 w 8851901"/>
              <a:gd name="connsiteY25180" fmla="*/ 5515034 h 6857997"/>
              <a:gd name="connsiteX25181" fmla="*/ 7258503 w 8851901"/>
              <a:gd name="connsiteY25181" fmla="*/ 5514240 h 6857997"/>
              <a:gd name="connsiteX25182" fmla="*/ 7254138 w 8851901"/>
              <a:gd name="connsiteY25182" fmla="*/ 5511859 h 6857997"/>
              <a:gd name="connsiteX25183" fmla="*/ 7250566 w 8851901"/>
              <a:gd name="connsiteY25183" fmla="*/ 5509081 h 6857997"/>
              <a:gd name="connsiteX25184" fmla="*/ 7246995 w 8851901"/>
              <a:gd name="connsiteY25184" fmla="*/ 5507890 h 6857997"/>
              <a:gd name="connsiteX25185" fmla="*/ 7245011 w 8851901"/>
              <a:gd name="connsiteY25185" fmla="*/ 5507493 h 6857997"/>
              <a:gd name="connsiteX25186" fmla="*/ 7243026 w 8851901"/>
              <a:gd name="connsiteY25186" fmla="*/ 5506700 h 6857997"/>
              <a:gd name="connsiteX25187" fmla="*/ 7240645 w 8851901"/>
              <a:gd name="connsiteY25187" fmla="*/ 5507493 h 6857997"/>
              <a:gd name="connsiteX25188" fmla="*/ 7238264 w 8851901"/>
              <a:gd name="connsiteY25188" fmla="*/ 5507890 h 6857997"/>
              <a:gd name="connsiteX25189" fmla="*/ 7235883 w 8851901"/>
              <a:gd name="connsiteY25189" fmla="*/ 5509081 h 6857997"/>
              <a:gd name="connsiteX25190" fmla="*/ 7232708 w 8851901"/>
              <a:gd name="connsiteY25190" fmla="*/ 5510668 h 6857997"/>
              <a:gd name="connsiteX25191" fmla="*/ 7232312 w 8851901"/>
              <a:gd name="connsiteY25191" fmla="*/ 5509081 h 6857997"/>
              <a:gd name="connsiteX25192" fmla="*/ 7232708 w 8851901"/>
              <a:gd name="connsiteY25192" fmla="*/ 5507890 h 6857997"/>
              <a:gd name="connsiteX25193" fmla="*/ 7233899 w 8851901"/>
              <a:gd name="connsiteY25193" fmla="*/ 5504715 h 6857997"/>
              <a:gd name="connsiteX25194" fmla="*/ 7235089 w 8851901"/>
              <a:gd name="connsiteY25194" fmla="*/ 5502334 h 6857997"/>
              <a:gd name="connsiteX25195" fmla="*/ 7237867 w 8851901"/>
              <a:gd name="connsiteY25195" fmla="*/ 5499953 h 6857997"/>
              <a:gd name="connsiteX25196" fmla="*/ 7230327 w 8851901"/>
              <a:gd name="connsiteY25196" fmla="*/ 5492810 h 6857997"/>
              <a:gd name="connsiteX25197" fmla="*/ 7216835 w 8851901"/>
              <a:gd name="connsiteY25197" fmla="*/ 5501937 h 6857997"/>
              <a:gd name="connsiteX25198" fmla="*/ 7202945 w 8851901"/>
              <a:gd name="connsiteY25198" fmla="*/ 5511065 h 6857997"/>
              <a:gd name="connsiteX25199" fmla="*/ 7189849 w 8851901"/>
              <a:gd name="connsiteY25199" fmla="*/ 5521383 h 6857997"/>
              <a:gd name="connsiteX25200" fmla="*/ 7184293 w 8851901"/>
              <a:gd name="connsiteY25200" fmla="*/ 5526145 h 6857997"/>
              <a:gd name="connsiteX25201" fmla="*/ 7178341 w 8851901"/>
              <a:gd name="connsiteY25201" fmla="*/ 5531304 h 6857997"/>
              <a:gd name="connsiteX25202" fmla="*/ 7172785 w 8851901"/>
              <a:gd name="connsiteY25202" fmla="*/ 5536463 h 6857997"/>
              <a:gd name="connsiteX25203" fmla="*/ 7168023 w 8851901"/>
              <a:gd name="connsiteY25203" fmla="*/ 5542019 h 6857997"/>
              <a:gd name="connsiteX25204" fmla="*/ 7163658 w 8851901"/>
              <a:gd name="connsiteY25204" fmla="*/ 5547178 h 6857997"/>
              <a:gd name="connsiteX25205" fmla="*/ 7159689 w 8851901"/>
              <a:gd name="connsiteY25205" fmla="*/ 5553131 h 6857997"/>
              <a:gd name="connsiteX25206" fmla="*/ 7156911 w 8851901"/>
              <a:gd name="connsiteY25206" fmla="*/ 5558290 h 6857997"/>
              <a:gd name="connsiteX25207" fmla="*/ 7154927 w 8851901"/>
              <a:gd name="connsiteY25207" fmla="*/ 5564243 h 6857997"/>
              <a:gd name="connsiteX25208" fmla="*/ 7153340 w 8851901"/>
              <a:gd name="connsiteY25208" fmla="*/ 5570593 h 6857997"/>
              <a:gd name="connsiteX25209" fmla="*/ 7152943 w 8851901"/>
              <a:gd name="connsiteY25209" fmla="*/ 5576545 h 6857997"/>
              <a:gd name="connsiteX25210" fmla="*/ 7148974 w 8851901"/>
              <a:gd name="connsiteY25210" fmla="*/ 5576149 h 6857997"/>
              <a:gd name="connsiteX25211" fmla="*/ 7145800 w 8851901"/>
              <a:gd name="connsiteY25211" fmla="*/ 5575355 h 6857997"/>
              <a:gd name="connsiteX25212" fmla="*/ 7143022 w 8851901"/>
              <a:gd name="connsiteY25212" fmla="*/ 5574164 h 6857997"/>
              <a:gd name="connsiteX25213" fmla="*/ 7141038 w 8851901"/>
              <a:gd name="connsiteY25213" fmla="*/ 5572577 h 6857997"/>
              <a:gd name="connsiteX25214" fmla="*/ 7139847 w 8851901"/>
              <a:gd name="connsiteY25214" fmla="*/ 5570593 h 6857997"/>
              <a:gd name="connsiteX25215" fmla="*/ 7138656 w 8851901"/>
              <a:gd name="connsiteY25215" fmla="*/ 5568608 h 6857997"/>
              <a:gd name="connsiteX25216" fmla="*/ 7136672 w 8851901"/>
              <a:gd name="connsiteY25216" fmla="*/ 5563846 h 6857997"/>
              <a:gd name="connsiteX25217" fmla="*/ 7135482 w 8851901"/>
              <a:gd name="connsiteY25217" fmla="*/ 5559481 h 6857997"/>
              <a:gd name="connsiteX25218" fmla="*/ 7133894 w 8851901"/>
              <a:gd name="connsiteY25218" fmla="*/ 5557497 h 6857997"/>
              <a:gd name="connsiteX25219" fmla="*/ 7132307 w 8851901"/>
              <a:gd name="connsiteY25219" fmla="*/ 5555512 h 6857997"/>
              <a:gd name="connsiteX25220" fmla="*/ 7130323 w 8851901"/>
              <a:gd name="connsiteY25220" fmla="*/ 5553925 h 6857997"/>
              <a:gd name="connsiteX25221" fmla="*/ 7127942 w 8851901"/>
              <a:gd name="connsiteY25221" fmla="*/ 5552734 h 6857997"/>
              <a:gd name="connsiteX25222" fmla="*/ 7125164 w 8851901"/>
              <a:gd name="connsiteY25222" fmla="*/ 5551544 h 6857997"/>
              <a:gd name="connsiteX25223" fmla="*/ 7121195 w 8851901"/>
              <a:gd name="connsiteY25223" fmla="*/ 5551147 h 6857997"/>
              <a:gd name="connsiteX25224" fmla="*/ 7120402 w 8851901"/>
              <a:gd name="connsiteY25224" fmla="*/ 5555115 h 6857997"/>
              <a:gd name="connsiteX25225" fmla="*/ 7119211 w 8851901"/>
              <a:gd name="connsiteY25225" fmla="*/ 5559084 h 6857997"/>
              <a:gd name="connsiteX25226" fmla="*/ 7118021 w 8851901"/>
              <a:gd name="connsiteY25226" fmla="*/ 5562259 h 6857997"/>
              <a:gd name="connsiteX25227" fmla="*/ 7116036 w 8851901"/>
              <a:gd name="connsiteY25227" fmla="*/ 5565434 h 6857997"/>
              <a:gd name="connsiteX25228" fmla="*/ 7114052 w 8851901"/>
              <a:gd name="connsiteY25228" fmla="*/ 5567815 h 6857997"/>
              <a:gd name="connsiteX25229" fmla="*/ 7112068 w 8851901"/>
              <a:gd name="connsiteY25229" fmla="*/ 5570196 h 6857997"/>
              <a:gd name="connsiteX25230" fmla="*/ 7109687 w 8851901"/>
              <a:gd name="connsiteY25230" fmla="*/ 5572180 h 6857997"/>
              <a:gd name="connsiteX25231" fmla="*/ 7107306 w 8851901"/>
              <a:gd name="connsiteY25231" fmla="*/ 5574164 h 6857997"/>
              <a:gd name="connsiteX25232" fmla="*/ 7101353 w 8851901"/>
              <a:gd name="connsiteY25232" fmla="*/ 5577339 h 6857997"/>
              <a:gd name="connsiteX25233" fmla="*/ 7095401 w 8851901"/>
              <a:gd name="connsiteY25233" fmla="*/ 5579720 h 6857997"/>
              <a:gd name="connsiteX25234" fmla="*/ 7089051 w 8851901"/>
              <a:gd name="connsiteY25234" fmla="*/ 5581704 h 6857997"/>
              <a:gd name="connsiteX25235" fmla="*/ 7082702 w 8851901"/>
              <a:gd name="connsiteY25235" fmla="*/ 5583292 h 6857997"/>
              <a:gd name="connsiteX25236" fmla="*/ 7079527 w 8851901"/>
              <a:gd name="connsiteY25236" fmla="*/ 5602341 h 6857997"/>
              <a:gd name="connsiteX25237" fmla="*/ 7074765 w 8851901"/>
              <a:gd name="connsiteY25237" fmla="*/ 5621390 h 6857997"/>
              <a:gd name="connsiteX25238" fmla="*/ 7072384 w 8851901"/>
              <a:gd name="connsiteY25238" fmla="*/ 5630517 h 6857997"/>
              <a:gd name="connsiteX25239" fmla="*/ 7069606 w 8851901"/>
              <a:gd name="connsiteY25239" fmla="*/ 5640042 h 6857997"/>
              <a:gd name="connsiteX25240" fmla="*/ 7066034 w 8851901"/>
              <a:gd name="connsiteY25240" fmla="*/ 5648772 h 6857997"/>
              <a:gd name="connsiteX25241" fmla="*/ 7062859 w 8851901"/>
              <a:gd name="connsiteY25241" fmla="*/ 5657503 h 6857997"/>
              <a:gd name="connsiteX25242" fmla="*/ 7053335 w 8851901"/>
              <a:gd name="connsiteY25242" fmla="*/ 5660678 h 6857997"/>
              <a:gd name="connsiteX25243" fmla="*/ 7044208 w 8851901"/>
              <a:gd name="connsiteY25243" fmla="*/ 5663059 h 6857997"/>
              <a:gd name="connsiteX25244" fmla="*/ 7035080 w 8851901"/>
              <a:gd name="connsiteY25244" fmla="*/ 5665043 h 6857997"/>
              <a:gd name="connsiteX25245" fmla="*/ 7025556 w 8851901"/>
              <a:gd name="connsiteY25245" fmla="*/ 5667028 h 6857997"/>
              <a:gd name="connsiteX25246" fmla="*/ 7016825 w 8851901"/>
              <a:gd name="connsiteY25246" fmla="*/ 5668615 h 6857997"/>
              <a:gd name="connsiteX25247" fmla="*/ 7007698 w 8851901"/>
              <a:gd name="connsiteY25247" fmla="*/ 5669409 h 6857997"/>
              <a:gd name="connsiteX25248" fmla="*/ 6998571 w 8851901"/>
              <a:gd name="connsiteY25248" fmla="*/ 5670600 h 6857997"/>
              <a:gd name="connsiteX25249" fmla="*/ 6989046 w 8851901"/>
              <a:gd name="connsiteY25249" fmla="*/ 5670996 h 6857997"/>
              <a:gd name="connsiteX25250" fmla="*/ 6979919 w 8851901"/>
              <a:gd name="connsiteY25250" fmla="*/ 5670996 h 6857997"/>
              <a:gd name="connsiteX25251" fmla="*/ 6970792 w 8851901"/>
              <a:gd name="connsiteY25251" fmla="*/ 5670996 h 6857997"/>
              <a:gd name="connsiteX25252" fmla="*/ 6952140 w 8851901"/>
              <a:gd name="connsiteY25252" fmla="*/ 5669409 h 6857997"/>
              <a:gd name="connsiteX25253" fmla="*/ 6933488 w 8851901"/>
              <a:gd name="connsiteY25253" fmla="*/ 5667822 h 6857997"/>
              <a:gd name="connsiteX25254" fmla="*/ 6915630 w 8851901"/>
              <a:gd name="connsiteY25254" fmla="*/ 5664646 h 6857997"/>
              <a:gd name="connsiteX25255" fmla="*/ 6909678 w 8851901"/>
              <a:gd name="connsiteY25255" fmla="*/ 5667822 h 6857997"/>
              <a:gd name="connsiteX25256" fmla="*/ 6904519 w 8851901"/>
              <a:gd name="connsiteY25256" fmla="*/ 5671393 h 6857997"/>
              <a:gd name="connsiteX25257" fmla="*/ 6900947 w 8851901"/>
              <a:gd name="connsiteY25257" fmla="*/ 5671393 h 6857997"/>
              <a:gd name="connsiteX25258" fmla="*/ 6898169 w 8851901"/>
              <a:gd name="connsiteY25258" fmla="*/ 5670996 h 6857997"/>
              <a:gd name="connsiteX25259" fmla="*/ 6895788 w 8851901"/>
              <a:gd name="connsiteY25259" fmla="*/ 5670600 h 6857997"/>
              <a:gd name="connsiteX25260" fmla="*/ 6893804 w 8851901"/>
              <a:gd name="connsiteY25260" fmla="*/ 5669409 h 6857997"/>
              <a:gd name="connsiteX25261" fmla="*/ 6890629 w 8851901"/>
              <a:gd name="connsiteY25261" fmla="*/ 5667822 h 6857997"/>
              <a:gd name="connsiteX25262" fmla="*/ 6888645 w 8851901"/>
              <a:gd name="connsiteY25262" fmla="*/ 5665043 h 6857997"/>
              <a:gd name="connsiteX25263" fmla="*/ 6886264 w 8851901"/>
              <a:gd name="connsiteY25263" fmla="*/ 5662662 h 6857997"/>
              <a:gd name="connsiteX25264" fmla="*/ 6883883 w 8851901"/>
              <a:gd name="connsiteY25264" fmla="*/ 5660281 h 6857997"/>
              <a:gd name="connsiteX25265" fmla="*/ 6882296 w 8851901"/>
              <a:gd name="connsiteY25265" fmla="*/ 5659487 h 6857997"/>
              <a:gd name="connsiteX25266" fmla="*/ 6880708 w 8851901"/>
              <a:gd name="connsiteY25266" fmla="*/ 5658297 h 6857997"/>
              <a:gd name="connsiteX25267" fmla="*/ 6877930 w 8851901"/>
              <a:gd name="connsiteY25267" fmla="*/ 5657900 h 6857997"/>
              <a:gd name="connsiteX25268" fmla="*/ 6875549 w 8851901"/>
              <a:gd name="connsiteY25268" fmla="*/ 5657503 h 6857997"/>
              <a:gd name="connsiteX25269" fmla="*/ 6871581 w 8851901"/>
              <a:gd name="connsiteY25269" fmla="*/ 5663059 h 6857997"/>
              <a:gd name="connsiteX25270" fmla="*/ 6868009 w 8851901"/>
              <a:gd name="connsiteY25270" fmla="*/ 5668615 h 6857997"/>
              <a:gd name="connsiteX25271" fmla="*/ 6859675 w 8851901"/>
              <a:gd name="connsiteY25271" fmla="*/ 5678933 h 6857997"/>
              <a:gd name="connsiteX25272" fmla="*/ 6851342 w 8851901"/>
              <a:gd name="connsiteY25272" fmla="*/ 5688458 h 6857997"/>
              <a:gd name="connsiteX25273" fmla="*/ 6843802 w 8851901"/>
              <a:gd name="connsiteY25273" fmla="*/ 5696395 h 6857997"/>
              <a:gd name="connsiteX25274" fmla="*/ 6842214 w 8851901"/>
              <a:gd name="connsiteY25274" fmla="*/ 5694411 h 6857997"/>
              <a:gd name="connsiteX25275" fmla="*/ 6840627 w 8851901"/>
              <a:gd name="connsiteY25275" fmla="*/ 5692426 h 6857997"/>
              <a:gd name="connsiteX25276" fmla="*/ 6840230 w 8851901"/>
              <a:gd name="connsiteY25276" fmla="*/ 5689648 h 6857997"/>
              <a:gd name="connsiteX25277" fmla="*/ 6839436 w 8851901"/>
              <a:gd name="connsiteY25277" fmla="*/ 5687267 h 6857997"/>
              <a:gd name="connsiteX25278" fmla="*/ 6839436 w 8851901"/>
              <a:gd name="connsiteY25278" fmla="*/ 5683696 h 6857997"/>
              <a:gd name="connsiteX25279" fmla="*/ 6840230 w 8851901"/>
              <a:gd name="connsiteY25279" fmla="*/ 5680918 h 6857997"/>
              <a:gd name="connsiteX25280" fmla="*/ 6842214 w 8851901"/>
              <a:gd name="connsiteY25280" fmla="*/ 5673377 h 6857997"/>
              <a:gd name="connsiteX25281" fmla="*/ 6844595 w 8851901"/>
              <a:gd name="connsiteY25281" fmla="*/ 5666631 h 6857997"/>
              <a:gd name="connsiteX25282" fmla="*/ 6846580 w 8851901"/>
              <a:gd name="connsiteY25282" fmla="*/ 5659487 h 6857997"/>
              <a:gd name="connsiteX25283" fmla="*/ 6847770 w 8851901"/>
              <a:gd name="connsiteY25283" fmla="*/ 5653138 h 6857997"/>
              <a:gd name="connsiteX25284" fmla="*/ 6847770 w 8851901"/>
              <a:gd name="connsiteY25284" fmla="*/ 5649963 h 6857997"/>
              <a:gd name="connsiteX25285" fmla="*/ 6847373 w 8851901"/>
              <a:gd name="connsiteY25285" fmla="*/ 5647185 h 6857997"/>
              <a:gd name="connsiteX25286" fmla="*/ 6836262 w 8851901"/>
              <a:gd name="connsiteY25286" fmla="*/ 5643216 h 6857997"/>
              <a:gd name="connsiteX25287" fmla="*/ 6832690 w 8851901"/>
              <a:gd name="connsiteY25287" fmla="*/ 5644407 h 6857997"/>
              <a:gd name="connsiteX25288" fmla="*/ 6830309 w 8851901"/>
              <a:gd name="connsiteY25288" fmla="*/ 5645597 h 6857997"/>
              <a:gd name="connsiteX25289" fmla="*/ 6825150 w 8851901"/>
              <a:gd name="connsiteY25289" fmla="*/ 5649566 h 6857997"/>
              <a:gd name="connsiteX25290" fmla="*/ 6819594 w 8851901"/>
              <a:gd name="connsiteY25290" fmla="*/ 5653138 h 6857997"/>
              <a:gd name="connsiteX25291" fmla="*/ 6816816 w 8851901"/>
              <a:gd name="connsiteY25291" fmla="*/ 5653931 h 6857997"/>
              <a:gd name="connsiteX25292" fmla="*/ 6813642 w 8851901"/>
              <a:gd name="connsiteY25292" fmla="*/ 5655122 h 6857997"/>
              <a:gd name="connsiteX25293" fmla="*/ 6816023 w 8851901"/>
              <a:gd name="connsiteY25293" fmla="*/ 5657900 h 6857997"/>
              <a:gd name="connsiteX25294" fmla="*/ 6817610 w 8851901"/>
              <a:gd name="connsiteY25294" fmla="*/ 5660678 h 6857997"/>
              <a:gd name="connsiteX25295" fmla="*/ 6818007 w 8851901"/>
              <a:gd name="connsiteY25295" fmla="*/ 5663853 h 6857997"/>
              <a:gd name="connsiteX25296" fmla="*/ 6817610 w 8851901"/>
              <a:gd name="connsiteY25296" fmla="*/ 5666234 h 6857997"/>
              <a:gd name="connsiteX25297" fmla="*/ 6816816 w 8851901"/>
              <a:gd name="connsiteY25297" fmla="*/ 5668615 h 6857997"/>
              <a:gd name="connsiteX25298" fmla="*/ 6814832 w 8851901"/>
              <a:gd name="connsiteY25298" fmla="*/ 5670600 h 6857997"/>
              <a:gd name="connsiteX25299" fmla="*/ 6812848 w 8851901"/>
              <a:gd name="connsiteY25299" fmla="*/ 5672584 h 6857997"/>
              <a:gd name="connsiteX25300" fmla="*/ 6810467 w 8851901"/>
              <a:gd name="connsiteY25300" fmla="*/ 5674568 h 6857997"/>
              <a:gd name="connsiteX25301" fmla="*/ 6804514 w 8851901"/>
              <a:gd name="connsiteY25301" fmla="*/ 5677346 h 6857997"/>
              <a:gd name="connsiteX25302" fmla="*/ 6798165 w 8851901"/>
              <a:gd name="connsiteY25302" fmla="*/ 5679727 h 6857997"/>
              <a:gd name="connsiteX25303" fmla="*/ 6792212 w 8851901"/>
              <a:gd name="connsiteY25303" fmla="*/ 5681314 h 6857997"/>
              <a:gd name="connsiteX25304" fmla="*/ 6787847 w 8851901"/>
              <a:gd name="connsiteY25304" fmla="*/ 5681711 h 6857997"/>
              <a:gd name="connsiteX25305" fmla="*/ 6790228 w 8851901"/>
              <a:gd name="connsiteY25305" fmla="*/ 5685283 h 6857997"/>
              <a:gd name="connsiteX25306" fmla="*/ 6791815 w 8851901"/>
              <a:gd name="connsiteY25306" fmla="*/ 5688061 h 6857997"/>
              <a:gd name="connsiteX25307" fmla="*/ 6792212 w 8851901"/>
              <a:gd name="connsiteY25307" fmla="*/ 5690442 h 6857997"/>
              <a:gd name="connsiteX25308" fmla="*/ 6792212 w 8851901"/>
              <a:gd name="connsiteY25308" fmla="*/ 5692823 h 6857997"/>
              <a:gd name="connsiteX25309" fmla="*/ 6791815 w 8851901"/>
              <a:gd name="connsiteY25309" fmla="*/ 5695204 h 6857997"/>
              <a:gd name="connsiteX25310" fmla="*/ 6791022 w 8851901"/>
              <a:gd name="connsiteY25310" fmla="*/ 5697189 h 6857997"/>
              <a:gd name="connsiteX25311" fmla="*/ 6789434 w 8851901"/>
              <a:gd name="connsiteY25311" fmla="*/ 5699173 h 6857997"/>
              <a:gd name="connsiteX25312" fmla="*/ 6787847 w 8851901"/>
              <a:gd name="connsiteY25312" fmla="*/ 5700760 h 6857997"/>
              <a:gd name="connsiteX25313" fmla="*/ 6783878 w 8851901"/>
              <a:gd name="connsiteY25313" fmla="*/ 5704332 h 6857997"/>
              <a:gd name="connsiteX25314" fmla="*/ 6781100 w 8851901"/>
              <a:gd name="connsiteY25314" fmla="*/ 5707110 h 6857997"/>
              <a:gd name="connsiteX25315" fmla="*/ 6780307 w 8851901"/>
              <a:gd name="connsiteY25315" fmla="*/ 5708697 h 6857997"/>
              <a:gd name="connsiteX25316" fmla="*/ 6779513 w 8851901"/>
              <a:gd name="connsiteY25316" fmla="*/ 5709888 h 6857997"/>
              <a:gd name="connsiteX25317" fmla="*/ 6779513 w 8851901"/>
              <a:gd name="connsiteY25317" fmla="*/ 5711872 h 6857997"/>
              <a:gd name="connsiteX25318" fmla="*/ 6780307 w 8851901"/>
              <a:gd name="connsiteY25318" fmla="*/ 5713856 h 6857997"/>
              <a:gd name="connsiteX25319" fmla="*/ 6783085 w 8851901"/>
              <a:gd name="connsiteY25319" fmla="*/ 5715047 h 6857997"/>
              <a:gd name="connsiteX25320" fmla="*/ 6784672 w 8851901"/>
              <a:gd name="connsiteY25320" fmla="*/ 5716237 h 6857997"/>
              <a:gd name="connsiteX25321" fmla="*/ 6785069 w 8851901"/>
              <a:gd name="connsiteY25321" fmla="*/ 5717428 h 6857997"/>
              <a:gd name="connsiteX25322" fmla="*/ 6785069 w 8851901"/>
              <a:gd name="connsiteY25322" fmla="*/ 5718222 h 6857997"/>
              <a:gd name="connsiteX25323" fmla="*/ 6784672 w 8851901"/>
              <a:gd name="connsiteY25323" fmla="*/ 5719809 h 6857997"/>
              <a:gd name="connsiteX25324" fmla="*/ 6783481 w 8851901"/>
              <a:gd name="connsiteY25324" fmla="*/ 5721396 h 6857997"/>
              <a:gd name="connsiteX25325" fmla="*/ 6779116 w 8851901"/>
              <a:gd name="connsiteY25325" fmla="*/ 5721396 h 6857997"/>
              <a:gd name="connsiteX25326" fmla="*/ 6776338 w 8851901"/>
              <a:gd name="connsiteY25326" fmla="*/ 5720206 h 6857997"/>
              <a:gd name="connsiteX25327" fmla="*/ 6773957 w 8851901"/>
              <a:gd name="connsiteY25327" fmla="*/ 5719412 h 6857997"/>
              <a:gd name="connsiteX25328" fmla="*/ 6772370 w 8851901"/>
              <a:gd name="connsiteY25328" fmla="*/ 5717428 h 6857997"/>
              <a:gd name="connsiteX25329" fmla="*/ 6771576 w 8851901"/>
              <a:gd name="connsiteY25329" fmla="*/ 5715444 h 6857997"/>
              <a:gd name="connsiteX25330" fmla="*/ 6771576 w 8851901"/>
              <a:gd name="connsiteY25330" fmla="*/ 5713459 h 6857997"/>
              <a:gd name="connsiteX25331" fmla="*/ 6771576 w 8851901"/>
              <a:gd name="connsiteY25331" fmla="*/ 5708697 h 6857997"/>
              <a:gd name="connsiteX25332" fmla="*/ 6771576 w 8851901"/>
              <a:gd name="connsiteY25332" fmla="*/ 5703538 h 6857997"/>
              <a:gd name="connsiteX25333" fmla="*/ 6771576 w 8851901"/>
              <a:gd name="connsiteY25333" fmla="*/ 5701554 h 6857997"/>
              <a:gd name="connsiteX25334" fmla="*/ 6770386 w 8851901"/>
              <a:gd name="connsiteY25334" fmla="*/ 5699173 h 6857997"/>
              <a:gd name="connsiteX25335" fmla="*/ 6769592 w 8851901"/>
              <a:gd name="connsiteY25335" fmla="*/ 5697982 h 6857997"/>
              <a:gd name="connsiteX25336" fmla="*/ 6767608 w 8851901"/>
              <a:gd name="connsiteY25336" fmla="*/ 5696395 h 6857997"/>
              <a:gd name="connsiteX25337" fmla="*/ 6764433 w 8851901"/>
              <a:gd name="connsiteY25337" fmla="*/ 5695204 h 6857997"/>
              <a:gd name="connsiteX25338" fmla="*/ 6760861 w 8851901"/>
              <a:gd name="connsiteY25338" fmla="*/ 5694807 h 6857997"/>
              <a:gd name="connsiteX25339" fmla="*/ 6758084 w 8851901"/>
              <a:gd name="connsiteY25339" fmla="*/ 5695204 h 6857997"/>
              <a:gd name="connsiteX25340" fmla="*/ 6755306 w 8851901"/>
              <a:gd name="connsiteY25340" fmla="*/ 5695998 h 6857997"/>
              <a:gd name="connsiteX25341" fmla="*/ 6750543 w 8851901"/>
              <a:gd name="connsiteY25341" fmla="*/ 5698379 h 6857997"/>
              <a:gd name="connsiteX25342" fmla="*/ 6746178 w 8851901"/>
              <a:gd name="connsiteY25342" fmla="*/ 5701157 h 6857997"/>
              <a:gd name="connsiteX25343" fmla="*/ 6742607 w 8851901"/>
              <a:gd name="connsiteY25343" fmla="*/ 5705126 h 6857997"/>
              <a:gd name="connsiteX25344" fmla="*/ 6739035 w 8851901"/>
              <a:gd name="connsiteY25344" fmla="*/ 5709491 h 6857997"/>
              <a:gd name="connsiteX25345" fmla="*/ 6736257 w 8851901"/>
              <a:gd name="connsiteY25345" fmla="*/ 5714253 h 6857997"/>
              <a:gd name="connsiteX25346" fmla="*/ 6731495 w 8851901"/>
              <a:gd name="connsiteY25346" fmla="*/ 5724174 h 6857997"/>
              <a:gd name="connsiteX25347" fmla="*/ 6726733 w 8851901"/>
              <a:gd name="connsiteY25347" fmla="*/ 5734096 h 6857997"/>
              <a:gd name="connsiteX25348" fmla="*/ 6723955 w 8851901"/>
              <a:gd name="connsiteY25348" fmla="*/ 5737667 h 6857997"/>
              <a:gd name="connsiteX25349" fmla="*/ 6721177 w 8851901"/>
              <a:gd name="connsiteY25349" fmla="*/ 5741636 h 6857997"/>
              <a:gd name="connsiteX25350" fmla="*/ 6718399 w 8851901"/>
              <a:gd name="connsiteY25350" fmla="*/ 5744811 h 6857997"/>
              <a:gd name="connsiteX25351" fmla="*/ 6714828 w 8851901"/>
              <a:gd name="connsiteY25351" fmla="*/ 5746398 h 6857997"/>
              <a:gd name="connsiteX25352" fmla="*/ 6712843 w 8851901"/>
              <a:gd name="connsiteY25352" fmla="*/ 5747192 h 6857997"/>
              <a:gd name="connsiteX25353" fmla="*/ 6710859 w 8851901"/>
              <a:gd name="connsiteY25353" fmla="*/ 5747589 h 6857997"/>
              <a:gd name="connsiteX25354" fmla="*/ 6708875 w 8851901"/>
              <a:gd name="connsiteY25354" fmla="*/ 5747589 h 6857997"/>
              <a:gd name="connsiteX25355" fmla="*/ 6706494 w 8851901"/>
              <a:gd name="connsiteY25355" fmla="*/ 5747192 h 6857997"/>
              <a:gd name="connsiteX25356" fmla="*/ 6709669 w 8851901"/>
              <a:gd name="connsiteY25356" fmla="*/ 5742033 h 6857997"/>
              <a:gd name="connsiteX25357" fmla="*/ 6711653 w 8851901"/>
              <a:gd name="connsiteY25357" fmla="*/ 5737667 h 6857997"/>
              <a:gd name="connsiteX25358" fmla="*/ 6712843 w 8851901"/>
              <a:gd name="connsiteY25358" fmla="*/ 5734096 h 6857997"/>
              <a:gd name="connsiteX25359" fmla="*/ 6713240 w 8851901"/>
              <a:gd name="connsiteY25359" fmla="*/ 5730524 h 6857997"/>
              <a:gd name="connsiteX25360" fmla="*/ 6712843 w 8851901"/>
              <a:gd name="connsiteY25360" fmla="*/ 5726952 h 6857997"/>
              <a:gd name="connsiteX25361" fmla="*/ 6711653 w 8851901"/>
              <a:gd name="connsiteY25361" fmla="*/ 5724174 h 6857997"/>
              <a:gd name="connsiteX25362" fmla="*/ 6709669 w 8851901"/>
              <a:gd name="connsiteY25362" fmla="*/ 5721793 h 6857997"/>
              <a:gd name="connsiteX25363" fmla="*/ 6706097 w 8851901"/>
              <a:gd name="connsiteY25363" fmla="*/ 5719809 h 6857997"/>
              <a:gd name="connsiteX25364" fmla="*/ 6701732 w 8851901"/>
              <a:gd name="connsiteY25364" fmla="*/ 5719809 h 6857997"/>
              <a:gd name="connsiteX25365" fmla="*/ 6697763 w 8851901"/>
              <a:gd name="connsiteY25365" fmla="*/ 5719809 h 6857997"/>
              <a:gd name="connsiteX25366" fmla="*/ 6694589 w 8851901"/>
              <a:gd name="connsiteY25366" fmla="*/ 5720206 h 6857997"/>
              <a:gd name="connsiteX25367" fmla="*/ 6691017 w 8851901"/>
              <a:gd name="connsiteY25367" fmla="*/ 5721396 h 6857997"/>
              <a:gd name="connsiteX25368" fmla="*/ 6687445 w 8851901"/>
              <a:gd name="connsiteY25368" fmla="*/ 5722190 h 6857997"/>
              <a:gd name="connsiteX25369" fmla="*/ 6684667 w 8851901"/>
              <a:gd name="connsiteY25369" fmla="*/ 5723778 h 6857997"/>
              <a:gd name="connsiteX25370" fmla="*/ 6679112 w 8851901"/>
              <a:gd name="connsiteY25370" fmla="*/ 5726952 h 6857997"/>
              <a:gd name="connsiteX25371" fmla="*/ 6674350 w 8851901"/>
              <a:gd name="connsiteY25371" fmla="*/ 5731318 h 6857997"/>
              <a:gd name="connsiteX25372" fmla="*/ 6669984 w 8851901"/>
              <a:gd name="connsiteY25372" fmla="*/ 5736477 h 6857997"/>
              <a:gd name="connsiteX25373" fmla="*/ 6666809 w 8851901"/>
              <a:gd name="connsiteY25373" fmla="*/ 5741636 h 6857997"/>
              <a:gd name="connsiteX25374" fmla="*/ 6663635 w 8851901"/>
              <a:gd name="connsiteY25374" fmla="*/ 5747589 h 6857997"/>
              <a:gd name="connsiteX25375" fmla="*/ 6661254 w 8851901"/>
              <a:gd name="connsiteY25375" fmla="*/ 5753541 h 6857997"/>
              <a:gd name="connsiteX25376" fmla="*/ 6658873 w 8851901"/>
              <a:gd name="connsiteY25376" fmla="*/ 5759097 h 6857997"/>
              <a:gd name="connsiteX25377" fmla="*/ 6655301 w 8851901"/>
              <a:gd name="connsiteY25377" fmla="*/ 5769812 h 6857997"/>
              <a:gd name="connsiteX25378" fmla="*/ 6652523 w 8851901"/>
              <a:gd name="connsiteY25378" fmla="*/ 5778543 h 6857997"/>
              <a:gd name="connsiteX25379" fmla="*/ 6650936 w 8851901"/>
              <a:gd name="connsiteY25379" fmla="*/ 5782115 h 6857997"/>
              <a:gd name="connsiteX25380" fmla="*/ 6650142 w 8851901"/>
              <a:gd name="connsiteY25380" fmla="*/ 5784496 h 6857997"/>
              <a:gd name="connsiteX25381" fmla="*/ 6650539 w 8851901"/>
              <a:gd name="connsiteY25381" fmla="*/ 5782511 h 6857997"/>
              <a:gd name="connsiteX25382" fmla="*/ 6650539 w 8851901"/>
              <a:gd name="connsiteY25382" fmla="*/ 5780130 h 6857997"/>
              <a:gd name="connsiteX25383" fmla="*/ 6650539 w 8851901"/>
              <a:gd name="connsiteY25383" fmla="*/ 5778146 h 6857997"/>
              <a:gd name="connsiteX25384" fmla="*/ 6650142 w 8851901"/>
              <a:gd name="connsiteY25384" fmla="*/ 5776162 h 6857997"/>
              <a:gd name="connsiteX25385" fmla="*/ 6648555 w 8851901"/>
              <a:gd name="connsiteY25385" fmla="*/ 5773384 h 6857997"/>
              <a:gd name="connsiteX25386" fmla="*/ 6645777 w 8851901"/>
              <a:gd name="connsiteY25386" fmla="*/ 5770606 h 6857997"/>
              <a:gd name="connsiteX25387" fmla="*/ 6639824 w 8851901"/>
              <a:gd name="connsiteY25387" fmla="*/ 5765050 h 6857997"/>
              <a:gd name="connsiteX25388" fmla="*/ 6637046 w 8851901"/>
              <a:gd name="connsiteY25388" fmla="*/ 5762272 h 6857997"/>
              <a:gd name="connsiteX25389" fmla="*/ 6634665 w 8851901"/>
              <a:gd name="connsiteY25389" fmla="*/ 5759097 h 6857997"/>
              <a:gd name="connsiteX25390" fmla="*/ 6635856 w 8851901"/>
              <a:gd name="connsiteY25390" fmla="*/ 5755922 h 6857997"/>
              <a:gd name="connsiteX25391" fmla="*/ 6637840 w 8851901"/>
              <a:gd name="connsiteY25391" fmla="*/ 5752748 h 6857997"/>
              <a:gd name="connsiteX25392" fmla="*/ 6643793 w 8851901"/>
              <a:gd name="connsiteY25392" fmla="*/ 5747192 h 6857997"/>
              <a:gd name="connsiteX25393" fmla="*/ 6656095 w 8851901"/>
              <a:gd name="connsiteY25393" fmla="*/ 5734889 h 6857997"/>
              <a:gd name="connsiteX25394" fmla="*/ 6661651 w 8851901"/>
              <a:gd name="connsiteY25394" fmla="*/ 5729333 h 6857997"/>
              <a:gd name="connsiteX25395" fmla="*/ 6663635 w 8851901"/>
              <a:gd name="connsiteY25395" fmla="*/ 5726555 h 6857997"/>
              <a:gd name="connsiteX25396" fmla="*/ 6665619 w 8851901"/>
              <a:gd name="connsiteY25396" fmla="*/ 5723778 h 6857997"/>
              <a:gd name="connsiteX25397" fmla="*/ 6666809 w 8851901"/>
              <a:gd name="connsiteY25397" fmla="*/ 5721396 h 6857997"/>
              <a:gd name="connsiteX25398" fmla="*/ 6667206 w 8851901"/>
              <a:gd name="connsiteY25398" fmla="*/ 5718618 h 6857997"/>
              <a:gd name="connsiteX25399" fmla="*/ 6666809 w 8851901"/>
              <a:gd name="connsiteY25399" fmla="*/ 5716237 h 6857997"/>
              <a:gd name="connsiteX25400" fmla="*/ 6665222 w 8851901"/>
              <a:gd name="connsiteY25400" fmla="*/ 5713856 h 6857997"/>
              <a:gd name="connsiteX25401" fmla="*/ 6656095 w 8851901"/>
              <a:gd name="connsiteY25401" fmla="*/ 5715047 h 6857997"/>
              <a:gd name="connsiteX25402" fmla="*/ 6648555 w 8851901"/>
              <a:gd name="connsiteY25402" fmla="*/ 5717031 h 6857997"/>
              <a:gd name="connsiteX25403" fmla="*/ 6641808 w 8851901"/>
              <a:gd name="connsiteY25403" fmla="*/ 5719412 h 6857997"/>
              <a:gd name="connsiteX25404" fmla="*/ 6636253 w 8851901"/>
              <a:gd name="connsiteY25404" fmla="*/ 5722190 h 6857997"/>
              <a:gd name="connsiteX25405" fmla="*/ 6631887 w 8851901"/>
              <a:gd name="connsiteY25405" fmla="*/ 5726159 h 6857997"/>
              <a:gd name="connsiteX25406" fmla="*/ 6628713 w 8851901"/>
              <a:gd name="connsiteY25406" fmla="*/ 5730127 h 6857997"/>
              <a:gd name="connsiteX25407" fmla="*/ 6625538 w 8851901"/>
              <a:gd name="connsiteY25407" fmla="*/ 5734493 h 6857997"/>
              <a:gd name="connsiteX25408" fmla="*/ 6622760 w 8851901"/>
              <a:gd name="connsiteY25408" fmla="*/ 5738858 h 6857997"/>
              <a:gd name="connsiteX25409" fmla="*/ 6617998 w 8851901"/>
              <a:gd name="connsiteY25409" fmla="*/ 5749176 h 6857997"/>
              <a:gd name="connsiteX25410" fmla="*/ 6614823 w 8851901"/>
              <a:gd name="connsiteY25410" fmla="*/ 5754335 h 6857997"/>
              <a:gd name="connsiteX25411" fmla="*/ 6612045 w 8851901"/>
              <a:gd name="connsiteY25411" fmla="*/ 5759891 h 6857997"/>
              <a:gd name="connsiteX25412" fmla="*/ 6608473 w 8851901"/>
              <a:gd name="connsiteY25412" fmla="*/ 5765050 h 6857997"/>
              <a:gd name="connsiteX25413" fmla="*/ 6604902 w 8851901"/>
              <a:gd name="connsiteY25413" fmla="*/ 5770606 h 6857997"/>
              <a:gd name="connsiteX25414" fmla="*/ 6599743 w 8851901"/>
              <a:gd name="connsiteY25414" fmla="*/ 5775368 h 6857997"/>
              <a:gd name="connsiteX25415" fmla="*/ 6593393 w 8851901"/>
              <a:gd name="connsiteY25415" fmla="*/ 5780527 h 6857997"/>
              <a:gd name="connsiteX25416" fmla="*/ 6589822 w 8851901"/>
              <a:gd name="connsiteY25416" fmla="*/ 5779337 h 6857997"/>
              <a:gd name="connsiteX25417" fmla="*/ 6586647 w 8851901"/>
              <a:gd name="connsiteY25417" fmla="*/ 5777749 h 6857997"/>
              <a:gd name="connsiteX25418" fmla="*/ 6584266 w 8851901"/>
              <a:gd name="connsiteY25418" fmla="*/ 5775765 h 6857997"/>
              <a:gd name="connsiteX25419" fmla="*/ 6582282 w 8851901"/>
              <a:gd name="connsiteY25419" fmla="*/ 5773384 h 6857997"/>
              <a:gd name="connsiteX25420" fmla="*/ 6580694 w 8851901"/>
              <a:gd name="connsiteY25420" fmla="*/ 5771400 h 6857997"/>
              <a:gd name="connsiteX25421" fmla="*/ 6578313 w 8851901"/>
              <a:gd name="connsiteY25421" fmla="*/ 5769415 h 6857997"/>
              <a:gd name="connsiteX25422" fmla="*/ 6575932 w 8851901"/>
              <a:gd name="connsiteY25422" fmla="*/ 5767431 h 6857997"/>
              <a:gd name="connsiteX25423" fmla="*/ 6571964 w 8851901"/>
              <a:gd name="connsiteY25423" fmla="*/ 5766637 h 6857997"/>
              <a:gd name="connsiteX25424" fmla="*/ 6552519 w 8851901"/>
              <a:gd name="connsiteY25424" fmla="*/ 5801560 h 6857997"/>
              <a:gd name="connsiteX25425" fmla="*/ 6554900 w 8851901"/>
              <a:gd name="connsiteY25425" fmla="*/ 5801957 h 6857997"/>
              <a:gd name="connsiteX25426" fmla="*/ 6557678 w 8851901"/>
              <a:gd name="connsiteY25426" fmla="*/ 5801957 h 6857997"/>
              <a:gd name="connsiteX25427" fmla="*/ 6560455 w 8851901"/>
              <a:gd name="connsiteY25427" fmla="*/ 5801163 h 6857997"/>
              <a:gd name="connsiteX25428" fmla="*/ 6563233 w 8851901"/>
              <a:gd name="connsiteY25428" fmla="*/ 5799973 h 6857997"/>
              <a:gd name="connsiteX25429" fmla="*/ 6569583 w 8851901"/>
              <a:gd name="connsiteY25429" fmla="*/ 5797195 h 6857997"/>
              <a:gd name="connsiteX25430" fmla="*/ 6575535 w 8851901"/>
              <a:gd name="connsiteY25430" fmla="*/ 5794417 h 6857997"/>
              <a:gd name="connsiteX25431" fmla="*/ 6581488 w 8851901"/>
              <a:gd name="connsiteY25431" fmla="*/ 5792433 h 6857997"/>
              <a:gd name="connsiteX25432" fmla="*/ 6583869 w 8851901"/>
              <a:gd name="connsiteY25432" fmla="*/ 5792036 h 6857997"/>
              <a:gd name="connsiteX25433" fmla="*/ 6585853 w 8851901"/>
              <a:gd name="connsiteY25433" fmla="*/ 5792036 h 6857997"/>
              <a:gd name="connsiteX25434" fmla="*/ 6587838 w 8851901"/>
              <a:gd name="connsiteY25434" fmla="*/ 5792830 h 6857997"/>
              <a:gd name="connsiteX25435" fmla="*/ 6589028 w 8851901"/>
              <a:gd name="connsiteY25435" fmla="*/ 5794417 h 6857997"/>
              <a:gd name="connsiteX25436" fmla="*/ 6589822 w 8851901"/>
              <a:gd name="connsiteY25436" fmla="*/ 5796798 h 6857997"/>
              <a:gd name="connsiteX25437" fmla="*/ 6590219 w 8851901"/>
              <a:gd name="connsiteY25437" fmla="*/ 5799973 h 6857997"/>
              <a:gd name="connsiteX25438" fmla="*/ 6582679 w 8851901"/>
              <a:gd name="connsiteY25438" fmla="*/ 5801957 h 6857997"/>
              <a:gd name="connsiteX25439" fmla="*/ 6575139 w 8851901"/>
              <a:gd name="connsiteY25439" fmla="*/ 5803941 h 6857997"/>
              <a:gd name="connsiteX25440" fmla="*/ 6567599 w 8851901"/>
              <a:gd name="connsiteY25440" fmla="*/ 5805529 h 6857997"/>
              <a:gd name="connsiteX25441" fmla="*/ 6560059 w 8851901"/>
              <a:gd name="connsiteY25441" fmla="*/ 5807513 h 6857997"/>
              <a:gd name="connsiteX25442" fmla="*/ 6552519 w 8851901"/>
              <a:gd name="connsiteY25442" fmla="*/ 5809894 h 6857997"/>
              <a:gd name="connsiteX25443" fmla="*/ 6545375 w 8851901"/>
              <a:gd name="connsiteY25443" fmla="*/ 5812672 h 6857997"/>
              <a:gd name="connsiteX25444" fmla="*/ 6541804 w 8851901"/>
              <a:gd name="connsiteY25444" fmla="*/ 5814656 h 6857997"/>
              <a:gd name="connsiteX25445" fmla="*/ 6538629 w 8851901"/>
              <a:gd name="connsiteY25445" fmla="*/ 5816641 h 6857997"/>
              <a:gd name="connsiteX25446" fmla="*/ 6535454 w 8851901"/>
              <a:gd name="connsiteY25446" fmla="*/ 5819815 h 6857997"/>
              <a:gd name="connsiteX25447" fmla="*/ 6532280 w 8851901"/>
              <a:gd name="connsiteY25447" fmla="*/ 5822593 h 6857997"/>
              <a:gd name="connsiteX25448" fmla="*/ 6554900 w 8851901"/>
              <a:gd name="connsiteY25448" fmla="*/ 5818228 h 6857997"/>
              <a:gd name="connsiteX25449" fmla="*/ 6577123 w 8851901"/>
              <a:gd name="connsiteY25449" fmla="*/ 5812672 h 6857997"/>
              <a:gd name="connsiteX25450" fmla="*/ 6598949 w 8851901"/>
              <a:gd name="connsiteY25450" fmla="*/ 5807513 h 6857997"/>
              <a:gd name="connsiteX25451" fmla="*/ 6620379 w 8851901"/>
              <a:gd name="connsiteY25451" fmla="*/ 5801163 h 6857997"/>
              <a:gd name="connsiteX25452" fmla="*/ 6663635 w 8851901"/>
              <a:gd name="connsiteY25452" fmla="*/ 5787671 h 6857997"/>
              <a:gd name="connsiteX25453" fmla="*/ 6685064 w 8851901"/>
              <a:gd name="connsiteY25453" fmla="*/ 5781321 h 6857997"/>
              <a:gd name="connsiteX25454" fmla="*/ 6706494 w 8851901"/>
              <a:gd name="connsiteY25454" fmla="*/ 5774178 h 6857997"/>
              <a:gd name="connsiteX25455" fmla="*/ 6703319 w 8851901"/>
              <a:gd name="connsiteY25455" fmla="*/ 5778543 h 6857997"/>
              <a:gd name="connsiteX25456" fmla="*/ 6699351 w 8851901"/>
              <a:gd name="connsiteY25456" fmla="*/ 5782511 h 6857997"/>
              <a:gd name="connsiteX25457" fmla="*/ 6694985 w 8851901"/>
              <a:gd name="connsiteY25457" fmla="*/ 5786480 h 6857997"/>
              <a:gd name="connsiteX25458" fmla="*/ 6689826 w 8851901"/>
              <a:gd name="connsiteY25458" fmla="*/ 5789258 h 6857997"/>
              <a:gd name="connsiteX25459" fmla="*/ 6684667 w 8851901"/>
              <a:gd name="connsiteY25459" fmla="*/ 5792433 h 6857997"/>
              <a:gd name="connsiteX25460" fmla="*/ 6679112 w 8851901"/>
              <a:gd name="connsiteY25460" fmla="*/ 5795211 h 6857997"/>
              <a:gd name="connsiteX25461" fmla="*/ 6673953 w 8851901"/>
              <a:gd name="connsiteY25461" fmla="*/ 5797592 h 6857997"/>
              <a:gd name="connsiteX25462" fmla="*/ 6667603 w 8851901"/>
              <a:gd name="connsiteY25462" fmla="*/ 5799576 h 6857997"/>
              <a:gd name="connsiteX25463" fmla="*/ 6655301 w 8851901"/>
              <a:gd name="connsiteY25463" fmla="*/ 5803545 h 6857997"/>
              <a:gd name="connsiteX25464" fmla="*/ 6642602 w 8851901"/>
              <a:gd name="connsiteY25464" fmla="*/ 5807116 h 6857997"/>
              <a:gd name="connsiteX25465" fmla="*/ 6616807 w 8851901"/>
              <a:gd name="connsiteY25465" fmla="*/ 5812672 h 6857997"/>
              <a:gd name="connsiteX25466" fmla="*/ 6604108 w 8851901"/>
              <a:gd name="connsiteY25466" fmla="*/ 5815450 h 6857997"/>
              <a:gd name="connsiteX25467" fmla="*/ 6592600 w 8851901"/>
              <a:gd name="connsiteY25467" fmla="*/ 5818228 h 6857997"/>
              <a:gd name="connsiteX25468" fmla="*/ 6581885 w 8851901"/>
              <a:gd name="connsiteY25468" fmla="*/ 5821800 h 6857997"/>
              <a:gd name="connsiteX25469" fmla="*/ 6577123 w 8851901"/>
              <a:gd name="connsiteY25469" fmla="*/ 5823387 h 6857997"/>
              <a:gd name="connsiteX25470" fmla="*/ 6572758 w 8851901"/>
              <a:gd name="connsiteY25470" fmla="*/ 5825371 h 6857997"/>
              <a:gd name="connsiteX25471" fmla="*/ 6568392 w 8851901"/>
              <a:gd name="connsiteY25471" fmla="*/ 5827356 h 6857997"/>
              <a:gd name="connsiteX25472" fmla="*/ 6564821 w 8851901"/>
              <a:gd name="connsiteY25472" fmla="*/ 5829737 h 6857997"/>
              <a:gd name="connsiteX25473" fmla="*/ 6561249 w 8851901"/>
              <a:gd name="connsiteY25473" fmla="*/ 5832912 h 6857997"/>
              <a:gd name="connsiteX25474" fmla="*/ 6558868 w 8851901"/>
              <a:gd name="connsiteY25474" fmla="*/ 5835689 h 6857997"/>
              <a:gd name="connsiteX25475" fmla="*/ 6556487 w 8851901"/>
              <a:gd name="connsiteY25475" fmla="*/ 5839261 h 6857997"/>
              <a:gd name="connsiteX25476" fmla="*/ 6554900 w 8851901"/>
              <a:gd name="connsiteY25476" fmla="*/ 5842436 h 6857997"/>
              <a:gd name="connsiteX25477" fmla="*/ 6554106 w 8851901"/>
              <a:gd name="connsiteY25477" fmla="*/ 5846404 h 6857997"/>
              <a:gd name="connsiteX25478" fmla="*/ 6553709 w 8851901"/>
              <a:gd name="connsiteY25478" fmla="*/ 5850770 h 6857997"/>
              <a:gd name="connsiteX25479" fmla="*/ 6552122 w 8851901"/>
              <a:gd name="connsiteY25479" fmla="*/ 5852754 h 6857997"/>
              <a:gd name="connsiteX25480" fmla="*/ 6550534 w 8851901"/>
              <a:gd name="connsiteY25480" fmla="*/ 5854341 h 6857997"/>
              <a:gd name="connsiteX25481" fmla="*/ 6547360 w 8851901"/>
              <a:gd name="connsiteY25481" fmla="*/ 5857119 h 6857997"/>
              <a:gd name="connsiteX25482" fmla="*/ 6548153 w 8851901"/>
              <a:gd name="connsiteY25482" fmla="*/ 5859501 h 6857997"/>
              <a:gd name="connsiteX25483" fmla="*/ 6548153 w 8851901"/>
              <a:gd name="connsiteY25483" fmla="*/ 5861882 h 6857997"/>
              <a:gd name="connsiteX25484" fmla="*/ 6548153 w 8851901"/>
              <a:gd name="connsiteY25484" fmla="*/ 5863866 h 6857997"/>
              <a:gd name="connsiteX25485" fmla="*/ 6548153 w 8851901"/>
              <a:gd name="connsiteY25485" fmla="*/ 5866247 h 6857997"/>
              <a:gd name="connsiteX25486" fmla="*/ 6546566 w 8851901"/>
              <a:gd name="connsiteY25486" fmla="*/ 5870215 h 6857997"/>
              <a:gd name="connsiteX25487" fmla="*/ 6543788 w 8851901"/>
              <a:gd name="connsiteY25487" fmla="*/ 5873787 h 6857997"/>
              <a:gd name="connsiteX25488" fmla="*/ 6541010 w 8851901"/>
              <a:gd name="connsiteY25488" fmla="*/ 5876565 h 6857997"/>
              <a:gd name="connsiteX25489" fmla="*/ 6536645 w 8851901"/>
              <a:gd name="connsiteY25489" fmla="*/ 5880137 h 6857997"/>
              <a:gd name="connsiteX25490" fmla="*/ 6532280 w 8851901"/>
              <a:gd name="connsiteY25490" fmla="*/ 5882518 h 6857997"/>
              <a:gd name="connsiteX25491" fmla="*/ 6526724 w 8851901"/>
              <a:gd name="connsiteY25491" fmla="*/ 5885296 h 6857997"/>
              <a:gd name="connsiteX25492" fmla="*/ 6516009 w 8851901"/>
              <a:gd name="connsiteY25492" fmla="*/ 5890455 h 6857997"/>
              <a:gd name="connsiteX25493" fmla="*/ 6505294 w 8851901"/>
              <a:gd name="connsiteY25493" fmla="*/ 5895614 h 6857997"/>
              <a:gd name="connsiteX25494" fmla="*/ 6500532 w 8851901"/>
              <a:gd name="connsiteY25494" fmla="*/ 5897995 h 6857997"/>
              <a:gd name="connsiteX25495" fmla="*/ 6496167 w 8851901"/>
              <a:gd name="connsiteY25495" fmla="*/ 5901170 h 6857997"/>
              <a:gd name="connsiteX25496" fmla="*/ 6492198 w 8851901"/>
              <a:gd name="connsiteY25496" fmla="*/ 5904345 h 6857997"/>
              <a:gd name="connsiteX25497" fmla="*/ 6489420 w 8851901"/>
              <a:gd name="connsiteY25497" fmla="*/ 5907519 h 6857997"/>
              <a:gd name="connsiteX25498" fmla="*/ 6487833 w 8851901"/>
              <a:gd name="connsiteY25498" fmla="*/ 5901964 h 6857997"/>
              <a:gd name="connsiteX25499" fmla="*/ 6487833 w 8851901"/>
              <a:gd name="connsiteY25499" fmla="*/ 5897201 h 6857997"/>
              <a:gd name="connsiteX25500" fmla="*/ 6488627 w 8851901"/>
              <a:gd name="connsiteY25500" fmla="*/ 5893233 h 6857997"/>
              <a:gd name="connsiteX25501" fmla="*/ 6490214 w 8851901"/>
              <a:gd name="connsiteY25501" fmla="*/ 5889264 h 6857997"/>
              <a:gd name="connsiteX25502" fmla="*/ 6492198 w 8851901"/>
              <a:gd name="connsiteY25502" fmla="*/ 5886090 h 6857997"/>
              <a:gd name="connsiteX25503" fmla="*/ 6494579 w 8851901"/>
              <a:gd name="connsiteY25503" fmla="*/ 5883312 h 6857997"/>
              <a:gd name="connsiteX25504" fmla="*/ 6498151 w 8851901"/>
              <a:gd name="connsiteY25504" fmla="*/ 5880930 h 6857997"/>
              <a:gd name="connsiteX25505" fmla="*/ 6501326 w 8851901"/>
              <a:gd name="connsiteY25505" fmla="*/ 5878549 h 6857997"/>
              <a:gd name="connsiteX25506" fmla="*/ 6509659 w 8851901"/>
              <a:gd name="connsiteY25506" fmla="*/ 5875375 h 6857997"/>
              <a:gd name="connsiteX25507" fmla="*/ 6518390 w 8851901"/>
              <a:gd name="connsiteY25507" fmla="*/ 5871803 h 6857997"/>
              <a:gd name="connsiteX25508" fmla="*/ 6526724 w 8851901"/>
              <a:gd name="connsiteY25508" fmla="*/ 5869025 h 6857997"/>
              <a:gd name="connsiteX25509" fmla="*/ 6531089 w 8851901"/>
              <a:gd name="connsiteY25509" fmla="*/ 5867041 h 6857997"/>
              <a:gd name="connsiteX25510" fmla="*/ 6534661 w 8851901"/>
              <a:gd name="connsiteY25510" fmla="*/ 5865056 h 6857997"/>
              <a:gd name="connsiteX25511" fmla="*/ 6528708 w 8851901"/>
              <a:gd name="connsiteY25511" fmla="*/ 5867041 h 6857997"/>
              <a:gd name="connsiteX25512" fmla="*/ 6522358 w 8851901"/>
              <a:gd name="connsiteY25512" fmla="*/ 5868231 h 6857997"/>
              <a:gd name="connsiteX25513" fmla="*/ 6509659 w 8851901"/>
              <a:gd name="connsiteY25513" fmla="*/ 5871009 h 6857997"/>
              <a:gd name="connsiteX25514" fmla="*/ 6513231 w 8851901"/>
              <a:gd name="connsiteY25514" fmla="*/ 5865056 h 6857997"/>
              <a:gd name="connsiteX25515" fmla="*/ 6516009 w 8851901"/>
              <a:gd name="connsiteY25515" fmla="*/ 5859501 h 6857997"/>
              <a:gd name="connsiteX25516" fmla="*/ 6517199 w 8851901"/>
              <a:gd name="connsiteY25516" fmla="*/ 5857119 h 6857997"/>
              <a:gd name="connsiteX25517" fmla="*/ 6517199 w 8851901"/>
              <a:gd name="connsiteY25517" fmla="*/ 5854738 h 6857997"/>
              <a:gd name="connsiteX25518" fmla="*/ 6516406 w 8851901"/>
              <a:gd name="connsiteY25518" fmla="*/ 5852754 h 6857997"/>
              <a:gd name="connsiteX25519" fmla="*/ 6515612 w 8851901"/>
              <a:gd name="connsiteY25519" fmla="*/ 5851960 h 6857997"/>
              <a:gd name="connsiteX25520" fmla="*/ 6514422 w 8851901"/>
              <a:gd name="connsiteY25520" fmla="*/ 5851167 h 6857997"/>
              <a:gd name="connsiteX25521" fmla="*/ 6508072 w 8851901"/>
              <a:gd name="connsiteY25521" fmla="*/ 5852754 h 6857997"/>
              <a:gd name="connsiteX25522" fmla="*/ 6502516 w 8851901"/>
              <a:gd name="connsiteY25522" fmla="*/ 5853945 h 6857997"/>
              <a:gd name="connsiteX25523" fmla="*/ 6489817 w 8851901"/>
              <a:gd name="connsiteY25523" fmla="*/ 5855532 h 6857997"/>
              <a:gd name="connsiteX25524" fmla="*/ 6477118 w 8851901"/>
              <a:gd name="connsiteY25524" fmla="*/ 5856723 h 6857997"/>
              <a:gd name="connsiteX25525" fmla="*/ 6464419 w 8851901"/>
              <a:gd name="connsiteY25525" fmla="*/ 5857119 h 6857997"/>
              <a:gd name="connsiteX25526" fmla="*/ 6451323 w 8851901"/>
              <a:gd name="connsiteY25526" fmla="*/ 5858310 h 6857997"/>
              <a:gd name="connsiteX25527" fmla="*/ 6438624 w 8851901"/>
              <a:gd name="connsiteY25527" fmla="*/ 5859104 h 6857997"/>
              <a:gd name="connsiteX25528" fmla="*/ 6426322 w 8851901"/>
              <a:gd name="connsiteY25528" fmla="*/ 5860691 h 6857997"/>
              <a:gd name="connsiteX25529" fmla="*/ 6419973 w 8851901"/>
              <a:gd name="connsiteY25529" fmla="*/ 5861882 h 6857997"/>
              <a:gd name="connsiteX25530" fmla="*/ 6414417 w 8851901"/>
              <a:gd name="connsiteY25530" fmla="*/ 5863469 h 6857997"/>
              <a:gd name="connsiteX25531" fmla="*/ 6417195 w 8851901"/>
              <a:gd name="connsiteY25531" fmla="*/ 5857516 h 6857997"/>
              <a:gd name="connsiteX25532" fmla="*/ 6420370 w 8851901"/>
              <a:gd name="connsiteY25532" fmla="*/ 5852357 h 6857997"/>
              <a:gd name="connsiteX25533" fmla="*/ 6421163 w 8851901"/>
              <a:gd name="connsiteY25533" fmla="*/ 5849976 h 6857997"/>
              <a:gd name="connsiteX25534" fmla="*/ 6421560 w 8851901"/>
              <a:gd name="connsiteY25534" fmla="*/ 5847595 h 6857997"/>
              <a:gd name="connsiteX25535" fmla="*/ 6420370 w 8851901"/>
              <a:gd name="connsiteY25535" fmla="*/ 5845611 h 6857997"/>
              <a:gd name="connsiteX25536" fmla="*/ 6419973 w 8851901"/>
              <a:gd name="connsiteY25536" fmla="*/ 5844420 h 6857997"/>
              <a:gd name="connsiteX25537" fmla="*/ 6419179 w 8851901"/>
              <a:gd name="connsiteY25537" fmla="*/ 5844023 h 6857997"/>
              <a:gd name="connsiteX25538" fmla="*/ 6416798 w 8851901"/>
              <a:gd name="connsiteY25538" fmla="*/ 5846404 h 6857997"/>
              <a:gd name="connsiteX25539" fmla="*/ 6414417 w 8851901"/>
              <a:gd name="connsiteY25539" fmla="*/ 5848389 h 6857997"/>
              <a:gd name="connsiteX25540" fmla="*/ 6411639 w 8851901"/>
              <a:gd name="connsiteY25540" fmla="*/ 5849976 h 6857997"/>
              <a:gd name="connsiteX25541" fmla="*/ 6408861 w 8851901"/>
              <a:gd name="connsiteY25541" fmla="*/ 5850770 h 6857997"/>
              <a:gd name="connsiteX25542" fmla="*/ 6406083 w 8851901"/>
              <a:gd name="connsiteY25542" fmla="*/ 5851167 h 6857997"/>
              <a:gd name="connsiteX25543" fmla="*/ 6402909 w 8851901"/>
              <a:gd name="connsiteY25543" fmla="*/ 5851960 h 6857997"/>
              <a:gd name="connsiteX25544" fmla="*/ 6397353 w 8851901"/>
              <a:gd name="connsiteY25544" fmla="*/ 5852357 h 6857997"/>
              <a:gd name="connsiteX25545" fmla="*/ 6391400 w 8851901"/>
              <a:gd name="connsiteY25545" fmla="*/ 5852754 h 6857997"/>
              <a:gd name="connsiteX25546" fmla="*/ 6388225 w 8851901"/>
              <a:gd name="connsiteY25546" fmla="*/ 5853151 h 6857997"/>
              <a:gd name="connsiteX25547" fmla="*/ 6385447 w 8851901"/>
              <a:gd name="connsiteY25547" fmla="*/ 5854341 h 6857997"/>
              <a:gd name="connsiteX25548" fmla="*/ 6383066 w 8851901"/>
              <a:gd name="connsiteY25548" fmla="*/ 5855135 h 6857997"/>
              <a:gd name="connsiteX25549" fmla="*/ 6380685 w 8851901"/>
              <a:gd name="connsiteY25549" fmla="*/ 5857119 h 6857997"/>
              <a:gd name="connsiteX25550" fmla="*/ 6378304 w 8851901"/>
              <a:gd name="connsiteY25550" fmla="*/ 5859501 h 6857997"/>
              <a:gd name="connsiteX25551" fmla="*/ 6376320 w 8851901"/>
              <a:gd name="connsiteY25551" fmla="*/ 5863072 h 6857997"/>
              <a:gd name="connsiteX25552" fmla="*/ 6381082 w 8851901"/>
              <a:gd name="connsiteY25552" fmla="*/ 5863072 h 6857997"/>
              <a:gd name="connsiteX25553" fmla="*/ 6385447 w 8851901"/>
              <a:gd name="connsiteY25553" fmla="*/ 5863072 h 6857997"/>
              <a:gd name="connsiteX25554" fmla="*/ 6394575 w 8851901"/>
              <a:gd name="connsiteY25554" fmla="*/ 5861485 h 6857997"/>
              <a:gd name="connsiteX25555" fmla="*/ 6398940 w 8851901"/>
              <a:gd name="connsiteY25555" fmla="*/ 5860691 h 6857997"/>
              <a:gd name="connsiteX25556" fmla="*/ 6404099 w 8851901"/>
              <a:gd name="connsiteY25556" fmla="*/ 5860691 h 6857997"/>
              <a:gd name="connsiteX25557" fmla="*/ 6408861 w 8851901"/>
              <a:gd name="connsiteY25557" fmla="*/ 5861485 h 6857997"/>
              <a:gd name="connsiteX25558" fmla="*/ 6414417 w 8851901"/>
              <a:gd name="connsiteY25558" fmla="*/ 5863469 h 6857997"/>
              <a:gd name="connsiteX25559" fmla="*/ 6404099 w 8851901"/>
              <a:gd name="connsiteY25559" fmla="*/ 5873390 h 6857997"/>
              <a:gd name="connsiteX25560" fmla="*/ 6395369 w 8851901"/>
              <a:gd name="connsiteY25560" fmla="*/ 5880930 h 6857997"/>
              <a:gd name="connsiteX25561" fmla="*/ 6386638 w 8851901"/>
              <a:gd name="connsiteY25561" fmla="*/ 5888074 h 6857997"/>
              <a:gd name="connsiteX25562" fmla="*/ 6379098 w 8851901"/>
              <a:gd name="connsiteY25562" fmla="*/ 5894027 h 6857997"/>
              <a:gd name="connsiteX25563" fmla="*/ 6371955 w 8851901"/>
              <a:gd name="connsiteY25563" fmla="*/ 5901170 h 6857997"/>
              <a:gd name="connsiteX25564" fmla="*/ 6368383 w 8851901"/>
              <a:gd name="connsiteY25564" fmla="*/ 5904742 h 6857997"/>
              <a:gd name="connsiteX25565" fmla="*/ 6364812 w 8851901"/>
              <a:gd name="connsiteY25565" fmla="*/ 5908710 h 6857997"/>
              <a:gd name="connsiteX25566" fmla="*/ 6361637 w 8851901"/>
              <a:gd name="connsiteY25566" fmla="*/ 5913869 h 6857997"/>
              <a:gd name="connsiteX25567" fmla="*/ 6358065 w 8851901"/>
              <a:gd name="connsiteY25567" fmla="*/ 5919028 h 6857997"/>
              <a:gd name="connsiteX25568" fmla="*/ 6354890 w 8851901"/>
              <a:gd name="connsiteY25568" fmla="*/ 5925378 h 6857997"/>
              <a:gd name="connsiteX25569" fmla="*/ 6351319 w 8851901"/>
              <a:gd name="connsiteY25569" fmla="*/ 5932124 h 6857997"/>
              <a:gd name="connsiteX25570" fmla="*/ 6346160 w 8851901"/>
              <a:gd name="connsiteY25570" fmla="*/ 5931331 h 6857997"/>
              <a:gd name="connsiteX25571" fmla="*/ 6341794 w 8851901"/>
              <a:gd name="connsiteY25571" fmla="*/ 5930934 h 6857997"/>
              <a:gd name="connsiteX25572" fmla="*/ 6338223 w 8851901"/>
              <a:gd name="connsiteY25572" fmla="*/ 5930934 h 6857997"/>
              <a:gd name="connsiteX25573" fmla="*/ 6335842 w 8851901"/>
              <a:gd name="connsiteY25573" fmla="*/ 5931331 h 6857997"/>
              <a:gd name="connsiteX25574" fmla="*/ 6333461 w 8851901"/>
              <a:gd name="connsiteY25574" fmla="*/ 5932521 h 6857997"/>
              <a:gd name="connsiteX25575" fmla="*/ 6331476 w 8851901"/>
              <a:gd name="connsiteY25575" fmla="*/ 5933712 h 6857997"/>
              <a:gd name="connsiteX25576" fmla="*/ 6327508 w 8851901"/>
              <a:gd name="connsiteY25576" fmla="*/ 5937283 h 6857997"/>
              <a:gd name="connsiteX25577" fmla="*/ 6325127 w 8851901"/>
              <a:gd name="connsiteY25577" fmla="*/ 5938474 h 6857997"/>
              <a:gd name="connsiteX25578" fmla="*/ 6322746 w 8851901"/>
              <a:gd name="connsiteY25578" fmla="*/ 5940458 h 6857997"/>
              <a:gd name="connsiteX25579" fmla="*/ 6319174 w 8851901"/>
              <a:gd name="connsiteY25579" fmla="*/ 5941649 h 6857997"/>
              <a:gd name="connsiteX25580" fmla="*/ 6315206 w 8851901"/>
              <a:gd name="connsiteY25580" fmla="*/ 5942442 h 6857997"/>
              <a:gd name="connsiteX25581" fmla="*/ 6310047 w 8851901"/>
              <a:gd name="connsiteY25581" fmla="*/ 5942839 h 6857997"/>
              <a:gd name="connsiteX25582" fmla="*/ 6303698 w 8851901"/>
              <a:gd name="connsiteY25582" fmla="*/ 5942839 h 6857997"/>
              <a:gd name="connsiteX25583" fmla="*/ 6296158 w 8851901"/>
              <a:gd name="connsiteY25583" fmla="*/ 5942442 h 6857997"/>
              <a:gd name="connsiteX25584" fmla="*/ 6287030 w 8851901"/>
              <a:gd name="connsiteY25584" fmla="*/ 5940855 h 6857997"/>
              <a:gd name="connsiteX25585" fmla="*/ 6284649 w 8851901"/>
              <a:gd name="connsiteY25585" fmla="*/ 5944427 h 6857997"/>
              <a:gd name="connsiteX25586" fmla="*/ 6281871 w 8851901"/>
              <a:gd name="connsiteY25586" fmla="*/ 5947998 h 6857997"/>
              <a:gd name="connsiteX25587" fmla="*/ 6278696 w 8851901"/>
              <a:gd name="connsiteY25587" fmla="*/ 5950776 h 6857997"/>
              <a:gd name="connsiteX25588" fmla="*/ 6275522 w 8851901"/>
              <a:gd name="connsiteY25588" fmla="*/ 5953554 h 6857997"/>
              <a:gd name="connsiteX25589" fmla="*/ 6271950 w 8851901"/>
              <a:gd name="connsiteY25589" fmla="*/ 5955935 h 6857997"/>
              <a:gd name="connsiteX25590" fmla="*/ 6267982 w 8851901"/>
              <a:gd name="connsiteY25590" fmla="*/ 5958713 h 6857997"/>
              <a:gd name="connsiteX25591" fmla="*/ 6259648 w 8851901"/>
              <a:gd name="connsiteY25591" fmla="*/ 5962285 h 6857997"/>
              <a:gd name="connsiteX25592" fmla="*/ 6250124 w 8851901"/>
              <a:gd name="connsiteY25592" fmla="*/ 5965857 h 6857997"/>
              <a:gd name="connsiteX25593" fmla="*/ 6240202 w 8851901"/>
              <a:gd name="connsiteY25593" fmla="*/ 5968238 h 6857997"/>
              <a:gd name="connsiteX25594" fmla="*/ 6229488 w 8851901"/>
              <a:gd name="connsiteY25594" fmla="*/ 5970619 h 6857997"/>
              <a:gd name="connsiteX25595" fmla="*/ 6218773 w 8851901"/>
              <a:gd name="connsiteY25595" fmla="*/ 5972206 h 6857997"/>
              <a:gd name="connsiteX25596" fmla="*/ 6207264 w 8851901"/>
              <a:gd name="connsiteY25596" fmla="*/ 5973794 h 6857997"/>
              <a:gd name="connsiteX25597" fmla="*/ 6195756 w 8851901"/>
              <a:gd name="connsiteY25597" fmla="*/ 5974587 h 6857997"/>
              <a:gd name="connsiteX25598" fmla="*/ 6173136 w 8851901"/>
              <a:gd name="connsiteY25598" fmla="*/ 5976175 h 6857997"/>
              <a:gd name="connsiteX25599" fmla="*/ 6150516 w 8851901"/>
              <a:gd name="connsiteY25599" fmla="*/ 5978159 h 6857997"/>
              <a:gd name="connsiteX25600" fmla="*/ 6140198 w 8851901"/>
              <a:gd name="connsiteY25600" fmla="*/ 5978953 h 6857997"/>
              <a:gd name="connsiteX25601" fmla="*/ 6130277 w 8851901"/>
              <a:gd name="connsiteY25601" fmla="*/ 5980143 h 6857997"/>
              <a:gd name="connsiteX25602" fmla="*/ 6133848 w 8851901"/>
              <a:gd name="connsiteY25602" fmla="*/ 5974984 h 6857997"/>
              <a:gd name="connsiteX25603" fmla="*/ 6137817 w 8851901"/>
              <a:gd name="connsiteY25603" fmla="*/ 5969825 h 6857997"/>
              <a:gd name="connsiteX25604" fmla="*/ 6139404 w 8851901"/>
              <a:gd name="connsiteY25604" fmla="*/ 5967444 h 6857997"/>
              <a:gd name="connsiteX25605" fmla="*/ 6139802 w 8851901"/>
              <a:gd name="connsiteY25605" fmla="*/ 5965460 h 6857997"/>
              <a:gd name="connsiteX25606" fmla="*/ 6139802 w 8851901"/>
              <a:gd name="connsiteY25606" fmla="*/ 5963872 h 6857997"/>
              <a:gd name="connsiteX25607" fmla="*/ 6139404 w 8851901"/>
              <a:gd name="connsiteY25607" fmla="*/ 5963079 h 6857997"/>
              <a:gd name="connsiteX25608" fmla="*/ 6139008 w 8851901"/>
              <a:gd name="connsiteY25608" fmla="*/ 5961888 h 6857997"/>
              <a:gd name="connsiteX25609" fmla="*/ 6137817 w 8851901"/>
              <a:gd name="connsiteY25609" fmla="*/ 5961491 h 6857997"/>
              <a:gd name="connsiteX25610" fmla="*/ 6135833 w 8851901"/>
              <a:gd name="connsiteY25610" fmla="*/ 5962285 h 6857997"/>
              <a:gd name="connsiteX25611" fmla="*/ 6133848 w 8851901"/>
              <a:gd name="connsiteY25611" fmla="*/ 5963475 h 6857997"/>
              <a:gd name="connsiteX25612" fmla="*/ 6132261 w 8851901"/>
              <a:gd name="connsiteY25612" fmla="*/ 5963872 h 6857997"/>
              <a:gd name="connsiteX25613" fmla="*/ 6129484 w 8851901"/>
              <a:gd name="connsiteY25613" fmla="*/ 5963872 h 6857997"/>
              <a:gd name="connsiteX25614" fmla="*/ 6127896 w 8851901"/>
              <a:gd name="connsiteY25614" fmla="*/ 5963475 h 6857997"/>
              <a:gd name="connsiteX25615" fmla="*/ 6125912 w 8851901"/>
              <a:gd name="connsiteY25615" fmla="*/ 5963079 h 6857997"/>
              <a:gd name="connsiteX25616" fmla="*/ 6123134 w 8851901"/>
              <a:gd name="connsiteY25616" fmla="*/ 5961888 h 6857997"/>
              <a:gd name="connsiteX25617" fmla="*/ 6120753 w 8851901"/>
              <a:gd name="connsiteY25617" fmla="*/ 5960301 h 6857997"/>
              <a:gd name="connsiteX25618" fmla="*/ 6121944 w 8851901"/>
              <a:gd name="connsiteY25618" fmla="*/ 5963872 h 6857997"/>
              <a:gd name="connsiteX25619" fmla="*/ 6122340 w 8851901"/>
              <a:gd name="connsiteY25619" fmla="*/ 5967444 h 6857997"/>
              <a:gd name="connsiteX25620" fmla="*/ 6122340 w 8851901"/>
              <a:gd name="connsiteY25620" fmla="*/ 5970619 h 6857997"/>
              <a:gd name="connsiteX25621" fmla="*/ 6121944 w 8851901"/>
              <a:gd name="connsiteY25621" fmla="*/ 5973794 h 6857997"/>
              <a:gd name="connsiteX25622" fmla="*/ 6120356 w 8851901"/>
              <a:gd name="connsiteY25622" fmla="*/ 5976968 h 6857997"/>
              <a:gd name="connsiteX25623" fmla="*/ 6118372 w 8851901"/>
              <a:gd name="connsiteY25623" fmla="*/ 5980143 h 6857997"/>
              <a:gd name="connsiteX25624" fmla="*/ 6116388 w 8851901"/>
              <a:gd name="connsiteY25624" fmla="*/ 5982524 h 6857997"/>
              <a:gd name="connsiteX25625" fmla="*/ 6113610 w 8851901"/>
              <a:gd name="connsiteY25625" fmla="*/ 5984905 h 6857997"/>
              <a:gd name="connsiteX25626" fmla="*/ 6110832 w 8851901"/>
              <a:gd name="connsiteY25626" fmla="*/ 5986493 h 6857997"/>
              <a:gd name="connsiteX25627" fmla="*/ 6107260 w 8851901"/>
              <a:gd name="connsiteY25627" fmla="*/ 5988080 h 6857997"/>
              <a:gd name="connsiteX25628" fmla="*/ 6103688 w 8851901"/>
              <a:gd name="connsiteY25628" fmla="*/ 5989271 h 6857997"/>
              <a:gd name="connsiteX25629" fmla="*/ 6100117 w 8851901"/>
              <a:gd name="connsiteY25629" fmla="*/ 5989668 h 6857997"/>
              <a:gd name="connsiteX25630" fmla="*/ 6095355 w 8851901"/>
              <a:gd name="connsiteY25630" fmla="*/ 5989668 h 6857997"/>
              <a:gd name="connsiteX25631" fmla="*/ 6090990 w 8851901"/>
              <a:gd name="connsiteY25631" fmla="*/ 5988874 h 6857997"/>
              <a:gd name="connsiteX25632" fmla="*/ 6086228 w 8851901"/>
              <a:gd name="connsiteY25632" fmla="*/ 5987683 h 6857997"/>
              <a:gd name="connsiteX25633" fmla="*/ 6081466 w 8851901"/>
              <a:gd name="connsiteY25633" fmla="*/ 5985302 h 6857997"/>
              <a:gd name="connsiteX25634" fmla="*/ 6079878 w 8851901"/>
              <a:gd name="connsiteY25634" fmla="*/ 5984905 h 6857997"/>
              <a:gd name="connsiteX25635" fmla="*/ 6079084 w 8851901"/>
              <a:gd name="connsiteY25635" fmla="*/ 5983715 h 6857997"/>
              <a:gd name="connsiteX25636" fmla="*/ 6078688 w 8851901"/>
              <a:gd name="connsiteY25636" fmla="*/ 5982921 h 6857997"/>
              <a:gd name="connsiteX25637" fmla="*/ 6078688 w 8851901"/>
              <a:gd name="connsiteY25637" fmla="*/ 5981731 h 6857997"/>
              <a:gd name="connsiteX25638" fmla="*/ 6078688 w 8851901"/>
              <a:gd name="connsiteY25638" fmla="*/ 5979349 h 6857997"/>
              <a:gd name="connsiteX25639" fmla="*/ 6079084 w 8851901"/>
              <a:gd name="connsiteY25639" fmla="*/ 5977365 h 6857997"/>
              <a:gd name="connsiteX25640" fmla="*/ 6079481 w 8851901"/>
              <a:gd name="connsiteY25640" fmla="*/ 5974984 h 6857997"/>
              <a:gd name="connsiteX25641" fmla="*/ 6079878 w 8851901"/>
              <a:gd name="connsiteY25641" fmla="*/ 5972603 h 6857997"/>
              <a:gd name="connsiteX25642" fmla="*/ 6079878 w 8851901"/>
              <a:gd name="connsiteY25642" fmla="*/ 5970619 h 6857997"/>
              <a:gd name="connsiteX25643" fmla="*/ 6079481 w 8851901"/>
              <a:gd name="connsiteY25643" fmla="*/ 5969825 h 6857997"/>
              <a:gd name="connsiteX25644" fmla="*/ 6078688 w 8851901"/>
              <a:gd name="connsiteY25644" fmla="*/ 5968634 h 6857997"/>
              <a:gd name="connsiteX25645" fmla="*/ 6074719 w 8851901"/>
              <a:gd name="connsiteY25645" fmla="*/ 5973794 h 6857997"/>
              <a:gd name="connsiteX25646" fmla="*/ 6072734 w 8851901"/>
              <a:gd name="connsiteY25646" fmla="*/ 5976968 h 6857997"/>
              <a:gd name="connsiteX25647" fmla="*/ 6072338 w 8851901"/>
              <a:gd name="connsiteY25647" fmla="*/ 5980143 h 6857997"/>
              <a:gd name="connsiteX25648" fmla="*/ 6071544 w 8851901"/>
              <a:gd name="connsiteY25648" fmla="*/ 5982524 h 6857997"/>
              <a:gd name="connsiteX25649" fmla="*/ 6070750 w 8851901"/>
              <a:gd name="connsiteY25649" fmla="*/ 5984509 h 6857997"/>
              <a:gd name="connsiteX25650" fmla="*/ 6069163 w 8851901"/>
              <a:gd name="connsiteY25650" fmla="*/ 5986493 h 6857997"/>
              <a:gd name="connsiteX25651" fmla="*/ 6065988 w 8851901"/>
              <a:gd name="connsiteY25651" fmla="*/ 5987683 h 6857997"/>
              <a:gd name="connsiteX25652" fmla="*/ 6060036 w 8851901"/>
              <a:gd name="connsiteY25652" fmla="*/ 5989668 h 6857997"/>
              <a:gd name="connsiteX25653" fmla="*/ 6056068 w 8851901"/>
              <a:gd name="connsiteY25653" fmla="*/ 5988080 h 6857997"/>
              <a:gd name="connsiteX25654" fmla="*/ 6054083 w 8851901"/>
              <a:gd name="connsiteY25654" fmla="*/ 5986493 h 6857997"/>
              <a:gd name="connsiteX25655" fmla="*/ 6052496 w 8851901"/>
              <a:gd name="connsiteY25655" fmla="*/ 5983715 h 6857997"/>
              <a:gd name="connsiteX25656" fmla="*/ 6051702 w 8851901"/>
              <a:gd name="connsiteY25656" fmla="*/ 5981731 h 6857997"/>
              <a:gd name="connsiteX25657" fmla="*/ 6051702 w 8851901"/>
              <a:gd name="connsiteY25657" fmla="*/ 5979349 h 6857997"/>
              <a:gd name="connsiteX25658" fmla="*/ 6051702 w 8851901"/>
              <a:gd name="connsiteY25658" fmla="*/ 5976968 h 6857997"/>
              <a:gd name="connsiteX25659" fmla="*/ 6051702 w 8851901"/>
              <a:gd name="connsiteY25659" fmla="*/ 5972603 h 6857997"/>
              <a:gd name="connsiteX25660" fmla="*/ 6045352 w 8851901"/>
              <a:gd name="connsiteY25660" fmla="*/ 5978556 h 6857997"/>
              <a:gd name="connsiteX25661" fmla="*/ 6043765 w 8851901"/>
              <a:gd name="connsiteY25661" fmla="*/ 5985699 h 6857997"/>
              <a:gd name="connsiteX25662" fmla="*/ 6041781 w 8851901"/>
              <a:gd name="connsiteY25662" fmla="*/ 5989668 h 6857997"/>
              <a:gd name="connsiteX25663" fmla="*/ 6040590 w 8851901"/>
              <a:gd name="connsiteY25663" fmla="*/ 5991652 h 6857997"/>
              <a:gd name="connsiteX25664" fmla="*/ 6038606 w 8851901"/>
              <a:gd name="connsiteY25664" fmla="*/ 5993636 h 6857997"/>
              <a:gd name="connsiteX25665" fmla="*/ 6032256 w 8851901"/>
              <a:gd name="connsiteY25665" fmla="*/ 5995223 h 6857997"/>
              <a:gd name="connsiteX25666" fmla="*/ 6025907 w 8851901"/>
              <a:gd name="connsiteY25666" fmla="*/ 5996017 h 6857997"/>
              <a:gd name="connsiteX25667" fmla="*/ 6013605 w 8851901"/>
              <a:gd name="connsiteY25667" fmla="*/ 6005938 h 6857997"/>
              <a:gd name="connsiteX25668" fmla="*/ 6002096 w 8851901"/>
              <a:gd name="connsiteY25668" fmla="*/ 6016653 h 6857997"/>
              <a:gd name="connsiteX25669" fmla="*/ 5996144 w 8851901"/>
              <a:gd name="connsiteY25669" fmla="*/ 6021812 h 6857997"/>
              <a:gd name="connsiteX25670" fmla="*/ 5990985 w 8851901"/>
              <a:gd name="connsiteY25670" fmla="*/ 6028162 h 6857997"/>
              <a:gd name="connsiteX25671" fmla="*/ 5985032 w 8851901"/>
              <a:gd name="connsiteY25671" fmla="*/ 6034512 h 6857997"/>
              <a:gd name="connsiteX25672" fmla="*/ 5979874 w 8851901"/>
              <a:gd name="connsiteY25672" fmla="*/ 6041258 h 6857997"/>
              <a:gd name="connsiteX25673" fmla="*/ 5977096 w 8851901"/>
              <a:gd name="connsiteY25673" fmla="*/ 6043242 h 6857997"/>
              <a:gd name="connsiteX25674" fmla="*/ 5974714 w 8851901"/>
              <a:gd name="connsiteY25674" fmla="*/ 6044433 h 6857997"/>
              <a:gd name="connsiteX25675" fmla="*/ 5972730 w 8851901"/>
              <a:gd name="connsiteY25675" fmla="*/ 6043639 h 6857997"/>
              <a:gd name="connsiteX25676" fmla="*/ 5970746 w 8851901"/>
              <a:gd name="connsiteY25676" fmla="*/ 6043242 h 6857997"/>
              <a:gd name="connsiteX25677" fmla="*/ 5968762 w 8851901"/>
              <a:gd name="connsiteY25677" fmla="*/ 6042052 h 6857997"/>
              <a:gd name="connsiteX25678" fmla="*/ 5967571 w 8851901"/>
              <a:gd name="connsiteY25678" fmla="*/ 6040068 h 6857997"/>
              <a:gd name="connsiteX25679" fmla="*/ 5964396 w 8851901"/>
              <a:gd name="connsiteY25679" fmla="*/ 6035702 h 6857997"/>
              <a:gd name="connsiteX25680" fmla="*/ 5962016 w 8851901"/>
              <a:gd name="connsiteY25680" fmla="*/ 6030543 h 6857997"/>
              <a:gd name="connsiteX25681" fmla="*/ 5960428 w 8851901"/>
              <a:gd name="connsiteY25681" fmla="*/ 6028559 h 6857997"/>
              <a:gd name="connsiteX25682" fmla="*/ 5959238 w 8851901"/>
              <a:gd name="connsiteY25682" fmla="*/ 6026575 h 6857997"/>
              <a:gd name="connsiteX25683" fmla="*/ 5957253 w 8851901"/>
              <a:gd name="connsiteY25683" fmla="*/ 6025384 h 6857997"/>
              <a:gd name="connsiteX25684" fmla="*/ 5955269 w 8851901"/>
              <a:gd name="connsiteY25684" fmla="*/ 6024987 h 6857997"/>
              <a:gd name="connsiteX25685" fmla="*/ 5953285 w 8851901"/>
              <a:gd name="connsiteY25685" fmla="*/ 6024987 h 6857997"/>
              <a:gd name="connsiteX25686" fmla="*/ 5950904 w 8851901"/>
              <a:gd name="connsiteY25686" fmla="*/ 6025384 h 6857997"/>
              <a:gd name="connsiteX25687" fmla="*/ 5946142 w 8851901"/>
              <a:gd name="connsiteY25687" fmla="*/ 6035702 h 6857997"/>
              <a:gd name="connsiteX25688" fmla="*/ 5940586 w 8851901"/>
              <a:gd name="connsiteY25688" fmla="*/ 6045227 h 6857997"/>
              <a:gd name="connsiteX25689" fmla="*/ 5934236 w 8851901"/>
              <a:gd name="connsiteY25689" fmla="*/ 6053561 h 6857997"/>
              <a:gd name="connsiteX25690" fmla="*/ 5927490 w 8851901"/>
              <a:gd name="connsiteY25690" fmla="*/ 6061894 h 6857997"/>
              <a:gd name="connsiteX25691" fmla="*/ 5919950 w 8851901"/>
              <a:gd name="connsiteY25691" fmla="*/ 6069038 h 6857997"/>
              <a:gd name="connsiteX25692" fmla="*/ 5912410 w 8851901"/>
              <a:gd name="connsiteY25692" fmla="*/ 6075784 h 6857997"/>
              <a:gd name="connsiteX25693" fmla="*/ 5904473 w 8851901"/>
              <a:gd name="connsiteY25693" fmla="*/ 6082134 h 6857997"/>
              <a:gd name="connsiteX25694" fmla="*/ 5895742 w 8851901"/>
              <a:gd name="connsiteY25694" fmla="*/ 6088087 h 6857997"/>
              <a:gd name="connsiteX25695" fmla="*/ 5887012 w 8851901"/>
              <a:gd name="connsiteY25695" fmla="*/ 6092452 h 6857997"/>
              <a:gd name="connsiteX25696" fmla="*/ 5877091 w 8851901"/>
              <a:gd name="connsiteY25696" fmla="*/ 6096420 h 6857997"/>
              <a:gd name="connsiteX25697" fmla="*/ 5867964 w 8851901"/>
              <a:gd name="connsiteY25697" fmla="*/ 6100389 h 6857997"/>
              <a:gd name="connsiteX25698" fmla="*/ 5858439 w 8851901"/>
              <a:gd name="connsiteY25698" fmla="*/ 6103564 h 6857997"/>
              <a:gd name="connsiteX25699" fmla="*/ 5848122 w 8851901"/>
              <a:gd name="connsiteY25699" fmla="*/ 6106739 h 6857997"/>
              <a:gd name="connsiteX25700" fmla="*/ 5837804 w 8851901"/>
              <a:gd name="connsiteY25700" fmla="*/ 6109517 h 6857997"/>
              <a:gd name="connsiteX25701" fmla="*/ 5817168 w 8851901"/>
              <a:gd name="connsiteY25701" fmla="*/ 6115072 h 6857997"/>
              <a:gd name="connsiteX25702" fmla="*/ 5806452 w 8851901"/>
              <a:gd name="connsiteY25702" fmla="*/ 6117454 h 6857997"/>
              <a:gd name="connsiteX25703" fmla="*/ 5796532 w 8851901"/>
              <a:gd name="connsiteY25703" fmla="*/ 6119835 h 6857997"/>
              <a:gd name="connsiteX25704" fmla="*/ 5775499 w 8851901"/>
              <a:gd name="connsiteY25704" fmla="*/ 6124200 h 6857997"/>
              <a:gd name="connsiteX25705" fmla="*/ 5754863 w 8851901"/>
              <a:gd name="connsiteY25705" fmla="*/ 6128169 h 6857997"/>
              <a:gd name="connsiteX25706" fmla="*/ 5735021 w 8851901"/>
              <a:gd name="connsiteY25706" fmla="*/ 6132137 h 6857997"/>
              <a:gd name="connsiteX25707" fmla="*/ 5725100 w 8851901"/>
              <a:gd name="connsiteY25707" fmla="*/ 6134518 h 6857997"/>
              <a:gd name="connsiteX25708" fmla="*/ 5715576 w 8851901"/>
              <a:gd name="connsiteY25708" fmla="*/ 6137296 h 6857997"/>
              <a:gd name="connsiteX25709" fmla="*/ 5706052 w 8851901"/>
              <a:gd name="connsiteY25709" fmla="*/ 6140471 h 6857997"/>
              <a:gd name="connsiteX25710" fmla="*/ 5697320 w 8851901"/>
              <a:gd name="connsiteY25710" fmla="*/ 6144043 h 6857997"/>
              <a:gd name="connsiteX25711" fmla="*/ 5688590 w 8851901"/>
              <a:gd name="connsiteY25711" fmla="*/ 6148011 h 6857997"/>
              <a:gd name="connsiteX25712" fmla="*/ 5679860 w 8851901"/>
              <a:gd name="connsiteY25712" fmla="*/ 6152376 h 6857997"/>
              <a:gd name="connsiteX25713" fmla="*/ 5671923 w 8851901"/>
              <a:gd name="connsiteY25713" fmla="*/ 6157932 h 6857997"/>
              <a:gd name="connsiteX25714" fmla="*/ 5664383 w 8851901"/>
              <a:gd name="connsiteY25714" fmla="*/ 6163488 h 6857997"/>
              <a:gd name="connsiteX25715" fmla="*/ 5641763 w 8851901"/>
              <a:gd name="connsiteY25715" fmla="*/ 6159917 h 6857997"/>
              <a:gd name="connsiteX25716" fmla="*/ 5619540 w 8851901"/>
              <a:gd name="connsiteY25716" fmla="*/ 6156345 h 6857997"/>
              <a:gd name="connsiteX25717" fmla="*/ 5608428 w 8851901"/>
              <a:gd name="connsiteY25717" fmla="*/ 6154758 h 6857997"/>
              <a:gd name="connsiteX25718" fmla="*/ 5596920 w 8851901"/>
              <a:gd name="connsiteY25718" fmla="*/ 6154361 h 6857997"/>
              <a:gd name="connsiteX25719" fmla="*/ 5585808 w 8851901"/>
              <a:gd name="connsiteY25719" fmla="*/ 6153964 h 6857997"/>
              <a:gd name="connsiteX25720" fmla="*/ 5574696 w 8851901"/>
              <a:gd name="connsiteY25720" fmla="*/ 6153964 h 6857997"/>
              <a:gd name="connsiteX25721" fmla="*/ 5563982 w 8851901"/>
              <a:gd name="connsiteY25721" fmla="*/ 6153964 h 6857997"/>
              <a:gd name="connsiteX25722" fmla="*/ 5553664 w 8851901"/>
              <a:gd name="connsiteY25722" fmla="*/ 6154361 h 6857997"/>
              <a:gd name="connsiteX25723" fmla="*/ 5532234 w 8851901"/>
              <a:gd name="connsiteY25723" fmla="*/ 6156345 h 6857997"/>
              <a:gd name="connsiteX25724" fmla="*/ 5531440 w 8851901"/>
              <a:gd name="connsiteY25724" fmla="*/ 6159917 h 6857997"/>
              <a:gd name="connsiteX25725" fmla="*/ 5529456 w 8851901"/>
              <a:gd name="connsiteY25725" fmla="*/ 6162695 h 6857997"/>
              <a:gd name="connsiteX25726" fmla="*/ 5527472 w 8851901"/>
              <a:gd name="connsiteY25726" fmla="*/ 6165472 h 6857997"/>
              <a:gd name="connsiteX25727" fmla="*/ 5525091 w 8851901"/>
              <a:gd name="connsiteY25727" fmla="*/ 6168647 h 6857997"/>
              <a:gd name="connsiteX25728" fmla="*/ 5522710 w 8851901"/>
              <a:gd name="connsiteY25728" fmla="*/ 6171028 h 6857997"/>
              <a:gd name="connsiteX25729" fmla="*/ 5519932 w 8851901"/>
              <a:gd name="connsiteY25729" fmla="*/ 6173013 h 6857997"/>
              <a:gd name="connsiteX25730" fmla="*/ 5517154 w 8851901"/>
              <a:gd name="connsiteY25730" fmla="*/ 6174600 h 6857997"/>
              <a:gd name="connsiteX25731" fmla="*/ 5514376 w 8851901"/>
              <a:gd name="connsiteY25731" fmla="*/ 6175791 h 6857997"/>
              <a:gd name="connsiteX25732" fmla="*/ 5515567 w 8851901"/>
              <a:gd name="connsiteY25732" fmla="*/ 6173410 h 6857997"/>
              <a:gd name="connsiteX25733" fmla="*/ 5516757 w 8851901"/>
              <a:gd name="connsiteY25733" fmla="*/ 6171028 h 6857997"/>
              <a:gd name="connsiteX25734" fmla="*/ 5517551 w 8851901"/>
              <a:gd name="connsiteY25734" fmla="*/ 6169044 h 6857997"/>
              <a:gd name="connsiteX25735" fmla="*/ 5517948 w 8851901"/>
              <a:gd name="connsiteY25735" fmla="*/ 6166663 h 6857997"/>
              <a:gd name="connsiteX25736" fmla="*/ 5517948 w 8851901"/>
              <a:gd name="connsiteY25736" fmla="*/ 6162298 h 6857997"/>
              <a:gd name="connsiteX25737" fmla="*/ 5517551 w 8851901"/>
              <a:gd name="connsiteY25737" fmla="*/ 6157535 h 6857997"/>
              <a:gd name="connsiteX25738" fmla="*/ 5495724 w 8851901"/>
              <a:gd name="connsiteY25738" fmla="*/ 6159123 h 6857997"/>
              <a:gd name="connsiteX25739" fmla="*/ 5492947 w 8851901"/>
              <a:gd name="connsiteY25739" fmla="*/ 6163488 h 6857997"/>
              <a:gd name="connsiteX25740" fmla="*/ 5490565 w 8851901"/>
              <a:gd name="connsiteY25740" fmla="*/ 6168250 h 6857997"/>
              <a:gd name="connsiteX25741" fmla="*/ 5486597 w 8851901"/>
              <a:gd name="connsiteY25741" fmla="*/ 6176187 h 6857997"/>
              <a:gd name="connsiteX25742" fmla="*/ 5483025 w 8851901"/>
              <a:gd name="connsiteY25742" fmla="*/ 6183331 h 6857997"/>
              <a:gd name="connsiteX25743" fmla="*/ 5480644 w 8851901"/>
              <a:gd name="connsiteY25743" fmla="*/ 6187696 h 6857997"/>
              <a:gd name="connsiteX25744" fmla="*/ 5479454 w 8851901"/>
              <a:gd name="connsiteY25744" fmla="*/ 6188490 h 6857997"/>
              <a:gd name="connsiteX25745" fmla="*/ 5478660 w 8851901"/>
              <a:gd name="connsiteY25745" fmla="*/ 6188490 h 6857997"/>
              <a:gd name="connsiteX25746" fmla="*/ 5477866 w 8851901"/>
              <a:gd name="connsiteY25746" fmla="*/ 6187696 h 6857997"/>
              <a:gd name="connsiteX25747" fmla="*/ 5476676 w 8851901"/>
              <a:gd name="connsiteY25747" fmla="*/ 6184521 h 6857997"/>
              <a:gd name="connsiteX25748" fmla="*/ 5474295 w 8851901"/>
              <a:gd name="connsiteY25748" fmla="*/ 6175791 h 6857997"/>
              <a:gd name="connsiteX25749" fmla="*/ 5471914 w 8851901"/>
              <a:gd name="connsiteY25749" fmla="*/ 6160313 h 6857997"/>
              <a:gd name="connsiteX25750" fmla="*/ 5452072 w 8851901"/>
              <a:gd name="connsiteY25750" fmla="*/ 6160710 h 6857997"/>
              <a:gd name="connsiteX25751" fmla="*/ 5432229 w 8851901"/>
              <a:gd name="connsiteY25751" fmla="*/ 6160710 h 6857997"/>
              <a:gd name="connsiteX25752" fmla="*/ 5413578 w 8851901"/>
              <a:gd name="connsiteY25752" fmla="*/ 6160313 h 6857997"/>
              <a:gd name="connsiteX25753" fmla="*/ 5404054 w 8851901"/>
              <a:gd name="connsiteY25753" fmla="*/ 6159123 h 6857997"/>
              <a:gd name="connsiteX25754" fmla="*/ 5394926 w 8851901"/>
              <a:gd name="connsiteY25754" fmla="*/ 6158329 h 6857997"/>
              <a:gd name="connsiteX25755" fmla="*/ 5385799 w 8851901"/>
              <a:gd name="connsiteY25755" fmla="*/ 6157535 h 6857997"/>
              <a:gd name="connsiteX25756" fmla="*/ 5376671 w 8851901"/>
              <a:gd name="connsiteY25756" fmla="*/ 6155551 h 6857997"/>
              <a:gd name="connsiteX25757" fmla="*/ 5368735 w 8851901"/>
              <a:gd name="connsiteY25757" fmla="*/ 6152773 h 6857997"/>
              <a:gd name="connsiteX25758" fmla="*/ 5360401 w 8851901"/>
              <a:gd name="connsiteY25758" fmla="*/ 6150392 h 6857997"/>
              <a:gd name="connsiteX25759" fmla="*/ 5352067 w 8851901"/>
              <a:gd name="connsiteY25759" fmla="*/ 6147217 h 6857997"/>
              <a:gd name="connsiteX25760" fmla="*/ 5344130 w 8851901"/>
              <a:gd name="connsiteY25760" fmla="*/ 6143249 h 6857997"/>
              <a:gd name="connsiteX25761" fmla="*/ 5336590 w 8851901"/>
              <a:gd name="connsiteY25761" fmla="*/ 6138883 h 6857997"/>
              <a:gd name="connsiteX25762" fmla="*/ 5329050 w 8851901"/>
              <a:gd name="connsiteY25762" fmla="*/ 6133328 h 6857997"/>
              <a:gd name="connsiteX25763" fmla="*/ 5249681 w 8851901"/>
              <a:gd name="connsiteY25763" fmla="*/ 6121819 h 6857997"/>
              <a:gd name="connsiteX25764" fmla="*/ 5230236 w 8851901"/>
              <a:gd name="connsiteY25764" fmla="*/ 6117850 h 6857997"/>
              <a:gd name="connsiteX25765" fmla="*/ 5210791 w 8851901"/>
              <a:gd name="connsiteY25765" fmla="*/ 6113485 h 6857997"/>
              <a:gd name="connsiteX25766" fmla="*/ 5191345 w 8851901"/>
              <a:gd name="connsiteY25766" fmla="*/ 6109120 h 6857997"/>
              <a:gd name="connsiteX25767" fmla="*/ 5171503 w 8851901"/>
              <a:gd name="connsiteY25767" fmla="*/ 6104754 h 6857997"/>
              <a:gd name="connsiteX25768" fmla="*/ 5152852 w 8851901"/>
              <a:gd name="connsiteY25768" fmla="*/ 6100389 h 6857997"/>
              <a:gd name="connsiteX25769" fmla="*/ 5133009 w 8851901"/>
              <a:gd name="connsiteY25769" fmla="*/ 6096024 h 6857997"/>
              <a:gd name="connsiteX25770" fmla="*/ 5114755 w 8851901"/>
              <a:gd name="connsiteY25770" fmla="*/ 6092055 h 6857997"/>
              <a:gd name="connsiteX25771" fmla="*/ 5095706 w 8851901"/>
              <a:gd name="connsiteY25771" fmla="*/ 6087293 h 6857997"/>
              <a:gd name="connsiteX25772" fmla="*/ 5023877 w 8851901"/>
              <a:gd name="connsiteY25772" fmla="*/ 6066657 h 6857997"/>
              <a:gd name="connsiteX25773" fmla="*/ 5017528 w 8851901"/>
              <a:gd name="connsiteY25773" fmla="*/ 6065069 h 6857997"/>
              <a:gd name="connsiteX25774" fmla="*/ 5011575 w 8851901"/>
              <a:gd name="connsiteY25774" fmla="*/ 6064276 h 6857997"/>
              <a:gd name="connsiteX25775" fmla="*/ 4999273 w 8851901"/>
              <a:gd name="connsiteY25775" fmla="*/ 6062688 h 6857997"/>
              <a:gd name="connsiteX25776" fmla="*/ 4986574 w 8851901"/>
              <a:gd name="connsiteY25776" fmla="*/ 6062291 h 6857997"/>
              <a:gd name="connsiteX25777" fmla="*/ 4973875 w 8851901"/>
              <a:gd name="connsiteY25777" fmla="*/ 6062688 h 6857997"/>
              <a:gd name="connsiteX25778" fmla="*/ 4961176 w 8851901"/>
              <a:gd name="connsiteY25778" fmla="*/ 6063482 h 6857997"/>
              <a:gd name="connsiteX25779" fmla="*/ 4948477 w 8851901"/>
              <a:gd name="connsiteY25779" fmla="*/ 6064276 h 6857997"/>
              <a:gd name="connsiteX25780" fmla="*/ 4935778 w 8851901"/>
              <a:gd name="connsiteY25780" fmla="*/ 6065069 h 6857997"/>
              <a:gd name="connsiteX25781" fmla="*/ 4923079 w 8851901"/>
              <a:gd name="connsiteY25781" fmla="*/ 6067053 h 6857997"/>
              <a:gd name="connsiteX25782" fmla="*/ 4897285 w 8851901"/>
              <a:gd name="connsiteY25782" fmla="*/ 6070228 h 6857997"/>
              <a:gd name="connsiteX25783" fmla="*/ 4884585 w 8851901"/>
              <a:gd name="connsiteY25783" fmla="*/ 6071419 h 6857997"/>
              <a:gd name="connsiteX25784" fmla="*/ 4871887 w 8851901"/>
              <a:gd name="connsiteY25784" fmla="*/ 6072609 h 6857997"/>
              <a:gd name="connsiteX25785" fmla="*/ 4859187 w 8851901"/>
              <a:gd name="connsiteY25785" fmla="*/ 6073403 h 6857997"/>
              <a:gd name="connsiteX25786" fmla="*/ 4846885 w 8851901"/>
              <a:gd name="connsiteY25786" fmla="*/ 6073403 h 6857997"/>
              <a:gd name="connsiteX25787" fmla="*/ 4834187 w 8851901"/>
              <a:gd name="connsiteY25787" fmla="*/ 6073006 h 6857997"/>
              <a:gd name="connsiteX25788" fmla="*/ 4821884 w 8851901"/>
              <a:gd name="connsiteY25788" fmla="*/ 6071419 h 6857997"/>
              <a:gd name="connsiteX25789" fmla="*/ 4818314 w 8851901"/>
              <a:gd name="connsiteY25789" fmla="*/ 6070625 h 6857997"/>
              <a:gd name="connsiteX25790" fmla="*/ 4814344 w 8851901"/>
              <a:gd name="connsiteY25790" fmla="*/ 6068641 h 6857997"/>
              <a:gd name="connsiteX25791" fmla="*/ 4810773 w 8851901"/>
              <a:gd name="connsiteY25791" fmla="*/ 6066657 h 6857997"/>
              <a:gd name="connsiteX25792" fmla="*/ 4806407 w 8851901"/>
              <a:gd name="connsiteY25792" fmla="*/ 6064276 h 6857997"/>
              <a:gd name="connsiteX25793" fmla="*/ 4796883 w 8851901"/>
              <a:gd name="connsiteY25793" fmla="*/ 6057926 h 6857997"/>
              <a:gd name="connsiteX25794" fmla="*/ 4787756 w 8851901"/>
              <a:gd name="connsiteY25794" fmla="*/ 6050783 h 6857997"/>
              <a:gd name="connsiteX25795" fmla="*/ 4768707 w 8851901"/>
              <a:gd name="connsiteY25795" fmla="*/ 6035702 h 6857997"/>
              <a:gd name="connsiteX25796" fmla="*/ 4759580 w 8851901"/>
              <a:gd name="connsiteY25796" fmla="*/ 6029353 h 6857997"/>
              <a:gd name="connsiteX25797" fmla="*/ 4755611 w 8851901"/>
              <a:gd name="connsiteY25797" fmla="*/ 6026575 h 6857997"/>
              <a:gd name="connsiteX25798" fmla="*/ 4751644 w 8851901"/>
              <a:gd name="connsiteY25798" fmla="*/ 6024987 h 6857997"/>
              <a:gd name="connsiteX25799" fmla="*/ 4749262 w 8851901"/>
              <a:gd name="connsiteY25799" fmla="*/ 6023797 h 6857997"/>
              <a:gd name="connsiteX25800" fmla="*/ 4746484 w 8851901"/>
              <a:gd name="connsiteY25800" fmla="*/ 6023003 h 6857997"/>
              <a:gd name="connsiteX25801" fmla="*/ 4740135 w 8851901"/>
              <a:gd name="connsiteY25801" fmla="*/ 6021416 h 6857997"/>
              <a:gd name="connsiteX25802" fmla="*/ 4732991 w 8851901"/>
              <a:gd name="connsiteY25802" fmla="*/ 6021019 h 6857997"/>
              <a:gd name="connsiteX25803" fmla="*/ 4726246 w 8851901"/>
              <a:gd name="connsiteY25803" fmla="*/ 6020225 h 6857997"/>
              <a:gd name="connsiteX25804" fmla="*/ 4719895 w 8851901"/>
              <a:gd name="connsiteY25804" fmla="*/ 6019431 h 6857997"/>
              <a:gd name="connsiteX25805" fmla="*/ 4714339 w 8851901"/>
              <a:gd name="connsiteY25805" fmla="*/ 6018638 h 6857997"/>
              <a:gd name="connsiteX25806" fmla="*/ 4709182 w 8851901"/>
              <a:gd name="connsiteY25806" fmla="*/ 6016653 h 6857997"/>
              <a:gd name="connsiteX25807" fmla="*/ 4706799 w 8851901"/>
              <a:gd name="connsiteY25807" fmla="*/ 6015463 h 6857997"/>
              <a:gd name="connsiteX25808" fmla="*/ 4704815 w 8851901"/>
              <a:gd name="connsiteY25808" fmla="*/ 6014272 h 6857997"/>
              <a:gd name="connsiteX25809" fmla="*/ 4700847 w 8851901"/>
              <a:gd name="connsiteY25809" fmla="*/ 6009113 h 6857997"/>
              <a:gd name="connsiteX25810" fmla="*/ 4697673 w 8851901"/>
              <a:gd name="connsiteY25810" fmla="*/ 6004351 h 6857997"/>
              <a:gd name="connsiteX25811" fmla="*/ 4694100 w 8851901"/>
              <a:gd name="connsiteY25811" fmla="*/ 5998795 h 6857997"/>
              <a:gd name="connsiteX25812" fmla="*/ 4691719 w 8851901"/>
              <a:gd name="connsiteY25812" fmla="*/ 5993239 h 6857997"/>
              <a:gd name="connsiteX25813" fmla="*/ 4689339 w 8851901"/>
              <a:gd name="connsiteY25813" fmla="*/ 5986890 h 6857997"/>
              <a:gd name="connsiteX25814" fmla="*/ 4687355 w 8851901"/>
              <a:gd name="connsiteY25814" fmla="*/ 5980540 h 6857997"/>
              <a:gd name="connsiteX25815" fmla="*/ 4685768 w 8851901"/>
              <a:gd name="connsiteY25815" fmla="*/ 5974190 h 6857997"/>
              <a:gd name="connsiteX25816" fmla="*/ 4684577 w 8851901"/>
              <a:gd name="connsiteY25816" fmla="*/ 5967444 h 6857997"/>
              <a:gd name="connsiteX25817" fmla="*/ 4682593 w 8851901"/>
              <a:gd name="connsiteY25817" fmla="*/ 5953157 h 6857997"/>
              <a:gd name="connsiteX25818" fmla="*/ 4681401 w 8851901"/>
              <a:gd name="connsiteY25818" fmla="*/ 5938474 h 6857997"/>
              <a:gd name="connsiteX25819" fmla="*/ 4680211 w 8851901"/>
              <a:gd name="connsiteY25819" fmla="*/ 5908313 h 6857997"/>
              <a:gd name="connsiteX25820" fmla="*/ 4677037 w 8851901"/>
              <a:gd name="connsiteY25820" fmla="*/ 5905535 h 6857997"/>
              <a:gd name="connsiteX25821" fmla="*/ 4675846 w 8851901"/>
              <a:gd name="connsiteY25821" fmla="*/ 5902360 h 6857997"/>
              <a:gd name="connsiteX25822" fmla="*/ 4675052 w 8851901"/>
              <a:gd name="connsiteY25822" fmla="*/ 5901170 h 6857997"/>
              <a:gd name="connsiteX25823" fmla="*/ 4674655 w 8851901"/>
              <a:gd name="connsiteY25823" fmla="*/ 5899582 h 6857997"/>
              <a:gd name="connsiteX25824" fmla="*/ 4674655 w 8851901"/>
              <a:gd name="connsiteY25824" fmla="*/ 5897598 h 6857997"/>
              <a:gd name="connsiteX25825" fmla="*/ 4675052 w 8851901"/>
              <a:gd name="connsiteY25825" fmla="*/ 5896011 h 6857997"/>
              <a:gd name="connsiteX25826" fmla="*/ 4679417 w 8851901"/>
              <a:gd name="connsiteY25826" fmla="*/ 5897995 h 6857997"/>
              <a:gd name="connsiteX25827" fmla="*/ 4678228 w 8851901"/>
              <a:gd name="connsiteY25827" fmla="*/ 5878549 h 6857997"/>
              <a:gd name="connsiteX25828" fmla="*/ 4677037 w 8851901"/>
              <a:gd name="connsiteY25828" fmla="*/ 5869422 h 6857997"/>
              <a:gd name="connsiteX25829" fmla="*/ 4675846 w 8851901"/>
              <a:gd name="connsiteY25829" fmla="*/ 5860294 h 6857997"/>
              <a:gd name="connsiteX25830" fmla="*/ 4665926 w 8851901"/>
              <a:gd name="connsiteY25830" fmla="*/ 5851167 h 6857997"/>
              <a:gd name="connsiteX25831" fmla="*/ 4656003 w 8851901"/>
              <a:gd name="connsiteY25831" fmla="*/ 5843626 h 6857997"/>
              <a:gd name="connsiteX25832" fmla="*/ 4651639 w 8851901"/>
              <a:gd name="connsiteY25832" fmla="*/ 5840055 h 6857997"/>
              <a:gd name="connsiteX25833" fmla="*/ 4646877 w 8851901"/>
              <a:gd name="connsiteY25833" fmla="*/ 5837277 h 6857997"/>
              <a:gd name="connsiteX25834" fmla="*/ 4642115 w 8851901"/>
              <a:gd name="connsiteY25834" fmla="*/ 5834896 h 6857997"/>
              <a:gd name="connsiteX25835" fmla="*/ 4637750 w 8851901"/>
              <a:gd name="connsiteY25835" fmla="*/ 5832912 h 6857997"/>
              <a:gd name="connsiteX25836" fmla="*/ 4633383 w 8851901"/>
              <a:gd name="connsiteY25836" fmla="*/ 5831324 h 6857997"/>
              <a:gd name="connsiteX25837" fmla="*/ 4629019 w 8851901"/>
              <a:gd name="connsiteY25837" fmla="*/ 5830927 h 6857997"/>
              <a:gd name="connsiteX25838" fmla="*/ 4624653 w 8851901"/>
              <a:gd name="connsiteY25838" fmla="*/ 5830530 h 6857997"/>
              <a:gd name="connsiteX25839" fmla="*/ 4620288 w 8851901"/>
              <a:gd name="connsiteY25839" fmla="*/ 5831324 h 6857997"/>
              <a:gd name="connsiteX25840" fmla="*/ 4616319 w 8851901"/>
              <a:gd name="connsiteY25840" fmla="*/ 5832912 h 6857997"/>
              <a:gd name="connsiteX25841" fmla="*/ 4612351 w 8851901"/>
              <a:gd name="connsiteY25841" fmla="*/ 5835293 h 6857997"/>
              <a:gd name="connsiteX25842" fmla="*/ 4608779 w 8851901"/>
              <a:gd name="connsiteY25842" fmla="*/ 5838467 h 6857997"/>
              <a:gd name="connsiteX25843" fmla="*/ 4605604 w 8851901"/>
              <a:gd name="connsiteY25843" fmla="*/ 5843230 h 6857997"/>
              <a:gd name="connsiteX25844" fmla="*/ 4604414 w 8851901"/>
              <a:gd name="connsiteY25844" fmla="*/ 5839261 h 6857997"/>
              <a:gd name="connsiteX25845" fmla="*/ 4602430 w 8851901"/>
              <a:gd name="connsiteY25845" fmla="*/ 5836086 h 6857997"/>
              <a:gd name="connsiteX25846" fmla="*/ 4600445 w 8851901"/>
              <a:gd name="connsiteY25846" fmla="*/ 5833705 h 6857997"/>
              <a:gd name="connsiteX25847" fmla="*/ 4598859 w 8851901"/>
              <a:gd name="connsiteY25847" fmla="*/ 5832515 h 6857997"/>
              <a:gd name="connsiteX25848" fmla="*/ 4596081 w 8851901"/>
              <a:gd name="connsiteY25848" fmla="*/ 5831324 h 6857997"/>
              <a:gd name="connsiteX25849" fmla="*/ 4593303 w 8851901"/>
              <a:gd name="connsiteY25849" fmla="*/ 5830927 h 6857997"/>
              <a:gd name="connsiteX25850" fmla="*/ 4588143 w 8851901"/>
              <a:gd name="connsiteY25850" fmla="*/ 5830927 h 6857997"/>
              <a:gd name="connsiteX25851" fmla="*/ 4582587 w 8851901"/>
              <a:gd name="connsiteY25851" fmla="*/ 5830927 h 6857997"/>
              <a:gd name="connsiteX25852" fmla="*/ 4579810 w 8851901"/>
              <a:gd name="connsiteY25852" fmla="*/ 5830530 h 6857997"/>
              <a:gd name="connsiteX25853" fmla="*/ 4577428 w 8851901"/>
              <a:gd name="connsiteY25853" fmla="*/ 5829340 h 6857997"/>
              <a:gd name="connsiteX25854" fmla="*/ 4574652 w 8851901"/>
              <a:gd name="connsiteY25854" fmla="*/ 5828546 h 6857997"/>
              <a:gd name="connsiteX25855" fmla="*/ 4572666 w 8851901"/>
              <a:gd name="connsiteY25855" fmla="*/ 5826562 h 6857997"/>
              <a:gd name="connsiteX25856" fmla="*/ 4571476 w 8851901"/>
              <a:gd name="connsiteY25856" fmla="*/ 5824181 h 6857997"/>
              <a:gd name="connsiteX25857" fmla="*/ 4569888 w 8851901"/>
              <a:gd name="connsiteY25857" fmla="*/ 5820212 h 6857997"/>
              <a:gd name="connsiteX25858" fmla="*/ 4571873 w 8851901"/>
              <a:gd name="connsiteY25858" fmla="*/ 5818228 h 6857997"/>
              <a:gd name="connsiteX25859" fmla="*/ 4573857 w 8851901"/>
              <a:gd name="connsiteY25859" fmla="*/ 5817037 h 6857997"/>
              <a:gd name="connsiteX25860" fmla="*/ 4576239 w 8851901"/>
              <a:gd name="connsiteY25860" fmla="*/ 5816244 h 6857997"/>
              <a:gd name="connsiteX25861" fmla="*/ 4578619 w 8851901"/>
              <a:gd name="connsiteY25861" fmla="*/ 5815847 h 6857997"/>
              <a:gd name="connsiteX25862" fmla="*/ 4584175 w 8851901"/>
              <a:gd name="connsiteY25862" fmla="*/ 5816244 h 6857997"/>
              <a:gd name="connsiteX25863" fmla="*/ 4588541 w 8851901"/>
              <a:gd name="connsiteY25863" fmla="*/ 5817037 h 6857997"/>
              <a:gd name="connsiteX25864" fmla="*/ 4592510 w 8851901"/>
              <a:gd name="connsiteY25864" fmla="*/ 5817831 h 6857997"/>
              <a:gd name="connsiteX25865" fmla="*/ 4594096 w 8851901"/>
              <a:gd name="connsiteY25865" fmla="*/ 5818228 h 6857997"/>
              <a:gd name="connsiteX25866" fmla="*/ 4595286 w 8851901"/>
              <a:gd name="connsiteY25866" fmla="*/ 5817831 h 6857997"/>
              <a:gd name="connsiteX25867" fmla="*/ 4596081 w 8851901"/>
              <a:gd name="connsiteY25867" fmla="*/ 5817831 h 6857997"/>
              <a:gd name="connsiteX25868" fmla="*/ 4596874 w 8851901"/>
              <a:gd name="connsiteY25868" fmla="*/ 5816641 h 6857997"/>
              <a:gd name="connsiteX25869" fmla="*/ 4596874 w 8851901"/>
              <a:gd name="connsiteY25869" fmla="*/ 5814656 h 6857997"/>
              <a:gd name="connsiteX25870" fmla="*/ 4595683 w 8851901"/>
              <a:gd name="connsiteY25870" fmla="*/ 5812672 h 6857997"/>
              <a:gd name="connsiteX25871" fmla="*/ 4588541 w 8851901"/>
              <a:gd name="connsiteY25871" fmla="*/ 5806323 h 6857997"/>
              <a:gd name="connsiteX25872" fmla="*/ 4581001 w 8851901"/>
              <a:gd name="connsiteY25872" fmla="*/ 5799576 h 6857997"/>
              <a:gd name="connsiteX25873" fmla="*/ 4577825 w 8851901"/>
              <a:gd name="connsiteY25873" fmla="*/ 5799179 h 6857997"/>
              <a:gd name="connsiteX25874" fmla="*/ 4573857 w 8851901"/>
              <a:gd name="connsiteY25874" fmla="*/ 5798385 h 6857997"/>
              <a:gd name="connsiteX25875" fmla="*/ 4566317 w 8851901"/>
              <a:gd name="connsiteY25875" fmla="*/ 5798385 h 6857997"/>
              <a:gd name="connsiteX25876" fmla="*/ 4558777 w 8851901"/>
              <a:gd name="connsiteY25876" fmla="*/ 5798782 h 6857997"/>
              <a:gd name="connsiteX25877" fmla="*/ 4550443 w 8851901"/>
              <a:gd name="connsiteY25877" fmla="*/ 5799179 h 6857997"/>
              <a:gd name="connsiteX25878" fmla="*/ 4552030 w 8851901"/>
              <a:gd name="connsiteY25878" fmla="*/ 5803148 h 6857997"/>
              <a:gd name="connsiteX25879" fmla="*/ 4553221 w 8851901"/>
              <a:gd name="connsiteY25879" fmla="*/ 5807116 h 6857997"/>
              <a:gd name="connsiteX25880" fmla="*/ 4553221 w 8851901"/>
              <a:gd name="connsiteY25880" fmla="*/ 5809100 h 6857997"/>
              <a:gd name="connsiteX25881" fmla="*/ 4553221 w 8851901"/>
              <a:gd name="connsiteY25881" fmla="*/ 5810291 h 6857997"/>
              <a:gd name="connsiteX25882" fmla="*/ 4552427 w 8851901"/>
              <a:gd name="connsiteY25882" fmla="*/ 5811878 h 6857997"/>
              <a:gd name="connsiteX25883" fmla="*/ 4550443 w 8851901"/>
              <a:gd name="connsiteY25883" fmla="*/ 5812672 h 6857997"/>
              <a:gd name="connsiteX25884" fmla="*/ 4547665 w 8851901"/>
              <a:gd name="connsiteY25884" fmla="*/ 5807513 h 6857997"/>
              <a:gd name="connsiteX25885" fmla="*/ 4546078 w 8851901"/>
              <a:gd name="connsiteY25885" fmla="*/ 5802751 h 6857997"/>
              <a:gd name="connsiteX25886" fmla="*/ 4545681 w 8851901"/>
              <a:gd name="connsiteY25886" fmla="*/ 5798385 h 6857997"/>
              <a:gd name="connsiteX25887" fmla="*/ 4546078 w 8851901"/>
              <a:gd name="connsiteY25887" fmla="*/ 5794417 h 6857997"/>
              <a:gd name="connsiteX25888" fmla="*/ 4548063 w 8851901"/>
              <a:gd name="connsiteY25888" fmla="*/ 5790448 h 6857997"/>
              <a:gd name="connsiteX25889" fmla="*/ 4550841 w 8851901"/>
              <a:gd name="connsiteY25889" fmla="*/ 5787671 h 6857997"/>
              <a:gd name="connsiteX25890" fmla="*/ 4554808 w 8851901"/>
              <a:gd name="connsiteY25890" fmla="*/ 5784496 h 6857997"/>
              <a:gd name="connsiteX25891" fmla="*/ 4559572 w 8851901"/>
              <a:gd name="connsiteY25891" fmla="*/ 5782115 h 6857997"/>
              <a:gd name="connsiteX25892" fmla="*/ 4552427 w 8851901"/>
              <a:gd name="connsiteY25892" fmla="*/ 5775368 h 6857997"/>
              <a:gd name="connsiteX25893" fmla="*/ 4546078 w 8851901"/>
              <a:gd name="connsiteY25893" fmla="*/ 5768622 h 6857997"/>
              <a:gd name="connsiteX25894" fmla="*/ 4539728 w 8851901"/>
              <a:gd name="connsiteY25894" fmla="*/ 5771003 h 6857997"/>
              <a:gd name="connsiteX25895" fmla="*/ 4533379 w 8851901"/>
              <a:gd name="connsiteY25895" fmla="*/ 5772987 h 6857997"/>
              <a:gd name="connsiteX25896" fmla="*/ 4527029 w 8851901"/>
              <a:gd name="connsiteY25896" fmla="*/ 5774178 h 6857997"/>
              <a:gd name="connsiteX25897" fmla="*/ 4520681 w 8851901"/>
              <a:gd name="connsiteY25897" fmla="*/ 5775765 h 6857997"/>
              <a:gd name="connsiteX25898" fmla="*/ 4513934 w 8851901"/>
              <a:gd name="connsiteY25898" fmla="*/ 5776956 h 6857997"/>
              <a:gd name="connsiteX25899" fmla="*/ 4507585 w 8851901"/>
              <a:gd name="connsiteY25899" fmla="*/ 5777352 h 6857997"/>
              <a:gd name="connsiteX25900" fmla="*/ 4494489 w 8851901"/>
              <a:gd name="connsiteY25900" fmla="*/ 5777749 h 6857997"/>
              <a:gd name="connsiteX25901" fmla="*/ 4481392 w 8851901"/>
              <a:gd name="connsiteY25901" fmla="*/ 5777352 h 6857997"/>
              <a:gd name="connsiteX25902" fmla="*/ 4469091 w 8851901"/>
              <a:gd name="connsiteY25902" fmla="*/ 5775765 h 6857997"/>
              <a:gd name="connsiteX25903" fmla="*/ 4462741 w 8851901"/>
              <a:gd name="connsiteY25903" fmla="*/ 5774178 h 6857997"/>
              <a:gd name="connsiteX25904" fmla="*/ 4456789 w 8851901"/>
              <a:gd name="connsiteY25904" fmla="*/ 5772987 h 6857997"/>
              <a:gd name="connsiteX25905" fmla="*/ 4451629 w 8851901"/>
              <a:gd name="connsiteY25905" fmla="*/ 5771003 h 6857997"/>
              <a:gd name="connsiteX25906" fmla="*/ 4446073 w 8851901"/>
              <a:gd name="connsiteY25906" fmla="*/ 5769019 h 6857997"/>
              <a:gd name="connsiteX25907" fmla="*/ 4450439 w 8851901"/>
              <a:gd name="connsiteY25907" fmla="*/ 5768622 h 6857997"/>
              <a:gd name="connsiteX25908" fmla="*/ 4453613 w 8851901"/>
              <a:gd name="connsiteY25908" fmla="*/ 5767431 h 6857997"/>
              <a:gd name="connsiteX25909" fmla="*/ 4455598 w 8851901"/>
              <a:gd name="connsiteY25909" fmla="*/ 5766241 h 6857997"/>
              <a:gd name="connsiteX25910" fmla="*/ 4456391 w 8851901"/>
              <a:gd name="connsiteY25910" fmla="*/ 5764653 h 6857997"/>
              <a:gd name="connsiteX25911" fmla="*/ 4456789 w 8851901"/>
              <a:gd name="connsiteY25911" fmla="*/ 5762669 h 6857997"/>
              <a:gd name="connsiteX25912" fmla="*/ 4456391 w 8851901"/>
              <a:gd name="connsiteY25912" fmla="*/ 5760685 h 6857997"/>
              <a:gd name="connsiteX25913" fmla="*/ 4454805 w 8851901"/>
              <a:gd name="connsiteY25913" fmla="*/ 5758304 h 6857997"/>
              <a:gd name="connsiteX25914" fmla="*/ 4453613 w 8851901"/>
              <a:gd name="connsiteY25914" fmla="*/ 5756319 h 6857997"/>
              <a:gd name="connsiteX25915" fmla="*/ 4449249 w 8851901"/>
              <a:gd name="connsiteY25915" fmla="*/ 5752351 h 6857997"/>
              <a:gd name="connsiteX25916" fmla="*/ 4443692 w 8851901"/>
              <a:gd name="connsiteY25916" fmla="*/ 5748382 h 6857997"/>
              <a:gd name="connsiteX25917" fmla="*/ 4438931 w 8851901"/>
              <a:gd name="connsiteY25917" fmla="*/ 5746001 h 6857997"/>
              <a:gd name="connsiteX25918" fmla="*/ 4436549 w 8851901"/>
              <a:gd name="connsiteY25918" fmla="*/ 5745604 h 6857997"/>
              <a:gd name="connsiteX25919" fmla="*/ 4434962 w 8851901"/>
              <a:gd name="connsiteY25919" fmla="*/ 5745207 h 6857997"/>
              <a:gd name="connsiteX25920" fmla="*/ 4432978 w 8851901"/>
              <a:gd name="connsiteY25920" fmla="*/ 5747192 h 6857997"/>
              <a:gd name="connsiteX25921" fmla="*/ 4430993 w 8851901"/>
              <a:gd name="connsiteY25921" fmla="*/ 5747985 h 6857997"/>
              <a:gd name="connsiteX25922" fmla="*/ 4429009 w 8851901"/>
              <a:gd name="connsiteY25922" fmla="*/ 5749573 h 6857997"/>
              <a:gd name="connsiteX25923" fmla="*/ 4427025 w 8851901"/>
              <a:gd name="connsiteY25923" fmla="*/ 5749970 h 6857997"/>
              <a:gd name="connsiteX25924" fmla="*/ 4422660 w 8851901"/>
              <a:gd name="connsiteY25924" fmla="*/ 5750367 h 6857997"/>
              <a:gd name="connsiteX25925" fmla="*/ 4418294 w 8851901"/>
              <a:gd name="connsiteY25925" fmla="*/ 5749970 h 6857997"/>
              <a:gd name="connsiteX25926" fmla="*/ 4413533 w 8851901"/>
              <a:gd name="connsiteY25926" fmla="*/ 5748382 h 6857997"/>
              <a:gd name="connsiteX25927" fmla="*/ 4408771 w 8851901"/>
              <a:gd name="connsiteY25927" fmla="*/ 5746398 h 6857997"/>
              <a:gd name="connsiteX25928" fmla="*/ 4403611 w 8851901"/>
              <a:gd name="connsiteY25928" fmla="*/ 5743620 h 6857997"/>
              <a:gd name="connsiteX25929" fmla="*/ 4398849 w 8851901"/>
              <a:gd name="connsiteY25929" fmla="*/ 5740048 h 6857997"/>
              <a:gd name="connsiteX25930" fmla="*/ 4389325 w 8851901"/>
              <a:gd name="connsiteY25930" fmla="*/ 5732508 h 6857997"/>
              <a:gd name="connsiteX25931" fmla="*/ 4379404 w 8851901"/>
              <a:gd name="connsiteY25931" fmla="*/ 5724571 h 6857997"/>
              <a:gd name="connsiteX25932" fmla="*/ 4370276 w 8851901"/>
              <a:gd name="connsiteY25932" fmla="*/ 5717031 h 6857997"/>
              <a:gd name="connsiteX25933" fmla="*/ 4365911 w 8851901"/>
              <a:gd name="connsiteY25933" fmla="*/ 5713459 h 6857997"/>
              <a:gd name="connsiteX25934" fmla="*/ 4361942 w 8851901"/>
              <a:gd name="connsiteY25934" fmla="*/ 5711078 h 6857997"/>
              <a:gd name="connsiteX25935" fmla="*/ 4365117 w 8851901"/>
              <a:gd name="connsiteY25935" fmla="*/ 5709491 h 6857997"/>
              <a:gd name="connsiteX25936" fmla="*/ 4369482 w 8851901"/>
              <a:gd name="connsiteY25936" fmla="*/ 5708697 h 6857997"/>
              <a:gd name="connsiteX25937" fmla="*/ 4377419 w 8851901"/>
              <a:gd name="connsiteY25937" fmla="*/ 5706713 h 6857997"/>
              <a:gd name="connsiteX25938" fmla="*/ 4380991 w 8851901"/>
              <a:gd name="connsiteY25938" fmla="*/ 5705126 h 6857997"/>
              <a:gd name="connsiteX25939" fmla="*/ 4383373 w 8851901"/>
              <a:gd name="connsiteY25939" fmla="*/ 5703141 h 6857997"/>
              <a:gd name="connsiteX25940" fmla="*/ 4384166 w 8851901"/>
              <a:gd name="connsiteY25940" fmla="*/ 5702348 h 6857997"/>
              <a:gd name="connsiteX25941" fmla="*/ 4384960 w 8851901"/>
              <a:gd name="connsiteY25941" fmla="*/ 5701157 h 6857997"/>
              <a:gd name="connsiteX25942" fmla="*/ 4384960 w 8851901"/>
              <a:gd name="connsiteY25942" fmla="*/ 5699966 h 6857997"/>
              <a:gd name="connsiteX25943" fmla="*/ 4384960 w 8851901"/>
              <a:gd name="connsiteY25943" fmla="*/ 5698379 h 6857997"/>
              <a:gd name="connsiteX25944" fmla="*/ 4381389 w 8851901"/>
              <a:gd name="connsiteY25944" fmla="*/ 5694807 h 6857997"/>
              <a:gd name="connsiteX25945" fmla="*/ 4377816 w 8851901"/>
              <a:gd name="connsiteY25945" fmla="*/ 5692426 h 6857997"/>
              <a:gd name="connsiteX25946" fmla="*/ 4373849 w 8851901"/>
              <a:gd name="connsiteY25946" fmla="*/ 5691633 h 6857997"/>
              <a:gd name="connsiteX25947" fmla="*/ 4370276 w 8851901"/>
              <a:gd name="connsiteY25947" fmla="*/ 5691633 h 6857997"/>
              <a:gd name="connsiteX25948" fmla="*/ 4366309 w 8851901"/>
              <a:gd name="connsiteY25948" fmla="*/ 5692029 h 6857997"/>
              <a:gd name="connsiteX25949" fmla="*/ 4362339 w 8851901"/>
              <a:gd name="connsiteY25949" fmla="*/ 5692823 h 6857997"/>
              <a:gd name="connsiteX25950" fmla="*/ 4354006 w 8851901"/>
              <a:gd name="connsiteY25950" fmla="*/ 5695998 h 6857997"/>
              <a:gd name="connsiteX25951" fmla="*/ 4346466 w 8851901"/>
              <a:gd name="connsiteY25951" fmla="*/ 5699173 h 6857997"/>
              <a:gd name="connsiteX25952" fmla="*/ 4342895 w 8851901"/>
              <a:gd name="connsiteY25952" fmla="*/ 5700760 h 6857997"/>
              <a:gd name="connsiteX25953" fmla="*/ 4339322 w 8851901"/>
              <a:gd name="connsiteY25953" fmla="*/ 5702348 h 6857997"/>
              <a:gd name="connsiteX25954" fmla="*/ 4336148 w 8851901"/>
              <a:gd name="connsiteY25954" fmla="*/ 5702744 h 6857997"/>
              <a:gd name="connsiteX25955" fmla="*/ 4332973 w 8851901"/>
              <a:gd name="connsiteY25955" fmla="*/ 5702348 h 6857997"/>
              <a:gd name="connsiteX25956" fmla="*/ 4330195 w 8851901"/>
              <a:gd name="connsiteY25956" fmla="*/ 5701157 h 6857997"/>
              <a:gd name="connsiteX25957" fmla="*/ 4327815 w 8851901"/>
              <a:gd name="connsiteY25957" fmla="*/ 5699173 h 6857997"/>
              <a:gd name="connsiteX25958" fmla="*/ 4330593 w 8851901"/>
              <a:gd name="connsiteY25958" fmla="*/ 5695204 h 6857997"/>
              <a:gd name="connsiteX25959" fmla="*/ 4332577 w 8851901"/>
              <a:gd name="connsiteY25959" fmla="*/ 5692426 h 6857997"/>
              <a:gd name="connsiteX25960" fmla="*/ 4332973 w 8851901"/>
              <a:gd name="connsiteY25960" fmla="*/ 5690045 h 6857997"/>
              <a:gd name="connsiteX25961" fmla="*/ 4332577 w 8851901"/>
              <a:gd name="connsiteY25961" fmla="*/ 5688061 h 6857997"/>
              <a:gd name="connsiteX25962" fmla="*/ 4330989 w 8851901"/>
              <a:gd name="connsiteY25962" fmla="*/ 5686474 h 6857997"/>
              <a:gd name="connsiteX25963" fmla="*/ 4329401 w 8851901"/>
              <a:gd name="connsiteY25963" fmla="*/ 5685680 h 6857997"/>
              <a:gd name="connsiteX25964" fmla="*/ 4326227 w 8851901"/>
              <a:gd name="connsiteY25964" fmla="*/ 5684489 h 6857997"/>
              <a:gd name="connsiteX25965" fmla="*/ 4323053 w 8851901"/>
              <a:gd name="connsiteY25965" fmla="*/ 5684092 h 6857997"/>
              <a:gd name="connsiteX25966" fmla="*/ 4315513 w 8851901"/>
              <a:gd name="connsiteY25966" fmla="*/ 5683299 h 6857997"/>
              <a:gd name="connsiteX25967" fmla="*/ 4308369 w 8851901"/>
              <a:gd name="connsiteY25967" fmla="*/ 5682902 h 6857997"/>
              <a:gd name="connsiteX25968" fmla="*/ 4302019 w 8851901"/>
              <a:gd name="connsiteY25968" fmla="*/ 5681711 h 6857997"/>
              <a:gd name="connsiteX25969" fmla="*/ 4300035 w 8851901"/>
              <a:gd name="connsiteY25969" fmla="*/ 5681314 h 6857997"/>
              <a:gd name="connsiteX25970" fmla="*/ 4298051 w 8851901"/>
              <a:gd name="connsiteY25970" fmla="*/ 5680124 h 6857997"/>
              <a:gd name="connsiteX25971" fmla="*/ 4300433 w 8851901"/>
              <a:gd name="connsiteY25971" fmla="*/ 5679330 h 6857997"/>
              <a:gd name="connsiteX25972" fmla="*/ 4302019 w 8851901"/>
              <a:gd name="connsiteY25972" fmla="*/ 5677743 h 6857997"/>
              <a:gd name="connsiteX25973" fmla="*/ 4302417 w 8851901"/>
              <a:gd name="connsiteY25973" fmla="*/ 5676552 h 6857997"/>
              <a:gd name="connsiteX25974" fmla="*/ 4302813 w 8851901"/>
              <a:gd name="connsiteY25974" fmla="*/ 5674568 h 6857997"/>
              <a:gd name="connsiteX25975" fmla="*/ 4302417 w 8851901"/>
              <a:gd name="connsiteY25975" fmla="*/ 5672187 h 6857997"/>
              <a:gd name="connsiteX25976" fmla="*/ 4302019 w 8851901"/>
              <a:gd name="connsiteY25976" fmla="*/ 5669409 h 6857997"/>
              <a:gd name="connsiteX25977" fmla="*/ 4299639 w 8851901"/>
              <a:gd name="connsiteY25977" fmla="*/ 5664249 h 6857997"/>
              <a:gd name="connsiteX25978" fmla="*/ 4293686 w 8851901"/>
              <a:gd name="connsiteY25978" fmla="*/ 5652344 h 6857997"/>
              <a:gd name="connsiteX25979" fmla="*/ 4291701 w 8851901"/>
              <a:gd name="connsiteY25979" fmla="*/ 5647185 h 6857997"/>
              <a:gd name="connsiteX25980" fmla="*/ 4290908 w 8851901"/>
              <a:gd name="connsiteY25980" fmla="*/ 5644804 h 6857997"/>
              <a:gd name="connsiteX25981" fmla="*/ 4290908 w 8851901"/>
              <a:gd name="connsiteY25981" fmla="*/ 5642423 h 6857997"/>
              <a:gd name="connsiteX25982" fmla="*/ 4286939 w 8851901"/>
              <a:gd name="connsiteY25982" fmla="*/ 5643216 h 6857997"/>
              <a:gd name="connsiteX25983" fmla="*/ 4282971 w 8851901"/>
              <a:gd name="connsiteY25983" fmla="*/ 5643216 h 6857997"/>
              <a:gd name="connsiteX25984" fmla="*/ 4280193 w 8851901"/>
              <a:gd name="connsiteY25984" fmla="*/ 5642819 h 6857997"/>
              <a:gd name="connsiteX25985" fmla="*/ 4276621 w 8851901"/>
              <a:gd name="connsiteY25985" fmla="*/ 5642423 h 6857997"/>
              <a:gd name="connsiteX25986" fmla="*/ 4273843 w 8851901"/>
              <a:gd name="connsiteY25986" fmla="*/ 5641232 h 6857997"/>
              <a:gd name="connsiteX25987" fmla="*/ 4270272 w 8851901"/>
              <a:gd name="connsiteY25987" fmla="*/ 5640835 h 6857997"/>
              <a:gd name="connsiteX25988" fmla="*/ 4266701 w 8851901"/>
              <a:gd name="connsiteY25988" fmla="*/ 5640835 h 6857997"/>
              <a:gd name="connsiteX25989" fmla="*/ 4263128 w 8851901"/>
              <a:gd name="connsiteY25989" fmla="*/ 5641629 h 6857997"/>
              <a:gd name="connsiteX25990" fmla="*/ 4267891 w 8851901"/>
              <a:gd name="connsiteY25990" fmla="*/ 5643216 h 6857997"/>
              <a:gd name="connsiteX25991" fmla="*/ 4272257 w 8851901"/>
              <a:gd name="connsiteY25991" fmla="*/ 5645597 h 6857997"/>
              <a:gd name="connsiteX25992" fmla="*/ 4276621 w 8851901"/>
              <a:gd name="connsiteY25992" fmla="*/ 5648772 h 6857997"/>
              <a:gd name="connsiteX25993" fmla="*/ 4278208 w 8851901"/>
              <a:gd name="connsiteY25993" fmla="*/ 5650756 h 6857997"/>
              <a:gd name="connsiteX25994" fmla="*/ 4279002 w 8851901"/>
              <a:gd name="connsiteY25994" fmla="*/ 5651947 h 6857997"/>
              <a:gd name="connsiteX25995" fmla="*/ 4280193 w 8851901"/>
              <a:gd name="connsiteY25995" fmla="*/ 5653931 h 6857997"/>
              <a:gd name="connsiteX25996" fmla="*/ 4280590 w 8851901"/>
              <a:gd name="connsiteY25996" fmla="*/ 5655519 h 6857997"/>
              <a:gd name="connsiteX25997" fmla="*/ 4280590 w 8851901"/>
              <a:gd name="connsiteY25997" fmla="*/ 5657503 h 6857997"/>
              <a:gd name="connsiteX25998" fmla="*/ 4280193 w 8851901"/>
              <a:gd name="connsiteY25998" fmla="*/ 5659487 h 6857997"/>
              <a:gd name="connsiteX25999" fmla="*/ 4279002 w 8851901"/>
              <a:gd name="connsiteY25999" fmla="*/ 5660678 h 6857997"/>
              <a:gd name="connsiteX26000" fmla="*/ 4277415 w 8851901"/>
              <a:gd name="connsiteY26000" fmla="*/ 5662662 h 6857997"/>
              <a:gd name="connsiteX26001" fmla="*/ 4275035 w 8851901"/>
              <a:gd name="connsiteY26001" fmla="*/ 5664249 h 6857997"/>
              <a:gd name="connsiteX26002" fmla="*/ 4272257 w 8851901"/>
              <a:gd name="connsiteY26002" fmla="*/ 5666234 h 6857997"/>
              <a:gd name="connsiteX26003" fmla="*/ 4266701 w 8851901"/>
              <a:gd name="connsiteY26003" fmla="*/ 5658297 h 6857997"/>
              <a:gd name="connsiteX26004" fmla="*/ 4263922 w 8851901"/>
              <a:gd name="connsiteY26004" fmla="*/ 5655122 h 6857997"/>
              <a:gd name="connsiteX26005" fmla="*/ 4261144 w 8851901"/>
              <a:gd name="connsiteY26005" fmla="*/ 5651947 h 6857997"/>
              <a:gd name="connsiteX26006" fmla="*/ 4257573 w 8851901"/>
              <a:gd name="connsiteY26006" fmla="*/ 5649169 h 6857997"/>
              <a:gd name="connsiteX26007" fmla="*/ 4254795 w 8851901"/>
              <a:gd name="connsiteY26007" fmla="*/ 5647185 h 6857997"/>
              <a:gd name="connsiteX26008" fmla="*/ 4251223 w 8851901"/>
              <a:gd name="connsiteY26008" fmla="*/ 5645201 h 6857997"/>
              <a:gd name="connsiteX26009" fmla="*/ 4247652 w 8851901"/>
              <a:gd name="connsiteY26009" fmla="*/ 5643613 h 6857997"/>
              <a:gd name="connsiteX26010" fmla="*/ 4244875 w 8851901"/>
              <a:gd name="connsiteY26010" fmla="*/ 5642819 h 6857997"/>
              <a:gd name="connsiteX26011" fmla="*/ 4242097 w 8851901"/>
              <a:gd name="connsiteY26011" fmla="*/ 5642423 h 6857997"/>
              <a:gd name="connsiteX26012" fmla="*/ 4238524 w 8851901"/>
              <a:gd name="connsiteY26012" fmla="*/ 5642819 h 6857997"/>
              <a:gd name="connsiteX26013" fmla="*/ 4236143 w 8851901"/>
              <a:gd name="connsiteY26013" fmla="*/ 5643613 h 6857997"/>
              <a:gd name="connsiteX26014" fmla="*/ 4233365 w 8851901"/>
              <a:gd name="connsiteY26014" fmla="*/ 5645597 h 6857997"/>
              <a:gd name="connsiteX26015" fmla="*/ 4230984 w 8851901"/>
              <a:gd name="connsiteY26015" fmla="*/ 5647979 h 6857997"/>
              <a:gd name="connsiteX26016" fmla="*/ 4228999 w 8851901"/>
              <a:gd name="connsiteY26016" fmla="*/ 5651153 h 6857997"/>
              <a:gd name="connsiteX26017" fmla="*/ 4227015 w 8851901"/>
              <a:gd name="connsiteY26017" fmla="*/ 5655519 h 6857997"/>
              <a:gd name="connsiteX26018" fmla="*/ 4225032 w 8851901"/>
              <a:gd name="connsiteY26018" fmla="*/ 5651947 h 6857997"/>
              <a:gd name="connsiteX26019" fmla="*/ 4223444 w 8851901"/>
              <a:gd name="connsiteY26019" fmla="*/ 5649566 h 6857997"/>
              <a:gd name="connsiteX26020" fmla="*/ 4223048 w 8851901"/>
              <a:gd name="connsiteY26020" fmla="*/ 5647582 h 6857997"/>
              <a:gd name="connsiteX26021" fmla="*/ 4223444 w 8851901"/>
              <a:gd name="connsiteY26021" fmla="*/ 5645994 h 6857997"/>
              <a:gd name="connsiteX26022" fmla="*/ 4224634 w 8851901"/>
              <a:gd name="connsiteY26022" fmla="*/ 5644804 h 6857997"/>
              <a:gd name="connsiteX26023" fmla="*/ 4225428 w 8851901"/>
              <a:gd name="connsiteY26023" fmla="*/ 5643613 h 6857997"/>
              <a:gd name="connsiteX26024" fmla="*/ 4228999 w 8851901"/>
              <a:gd name="connsiteY26024" fmla="*/ 5641629 h 6857997"/>
              <a:gd name="connsiteX26025" fmla="*/ 4232174 w 8851901"/>
              <a:gd name="connsiteY26025" fmla="*/ 5640438 h 6857997"/>
              <a:gd name="connsiteX26026" fmla="*/ 4233761 w 8851901"/>
              <a:gd name="connsiteY26026" fmla="*/ 5638851 h 6857997"/>
              <a:gd name="connsiteX26027" fmla="*/ 4234555 w 8851901"/>
              <a:gd name="connsiteY26027" fmla="*/ 5638057 h 6857997"/>
              <a:gd name="connsiteX26028" fmla="*/ 4235350 w 8851901"/>
              <a:gd name="connsiteY26028" fmla="*/ 5636073 h 6857997"/>
              <a:gd name="connsiteX26029" fmla="*/ 4234555 w 8851901"/>
              <a:gd name="connsiteY26029" fmla="*/ 5634089 h 6857997"/>
              <a:gd name="connsiteX26030" fmla="*/ 4233365 w 8851901"/>
              <a:gd name="connsiteY26030" fmla="*/ 5631708 h 6857997"/>
              <a:gd name="connsiteX26031" fmla="*/ 4230984 w 8851901"/>
              <a:gd name="connsiteY26031" fmla="*/ 5628533 h 6857997"/>
              <a:gd name="connsiteX26032" fmla="*/ 4225428 w 8851901"/>
              <a:gd name="connsiteY26032" fmla="*/ 5630517 h 6857997"/>
              <a:gd name="connsiteX26033" fmla="*/ 4220666 w 8851901"/>
              <a:gd name="connsiteY26033" fmla="*/ 5632104 h 6857997"/>
              <a:gd name="connsiteX26034" fmla="*/ 4217094 w 8851901"/>
              <a:gd name="connsiteY26034" fmla="*/ 5632898 h 6857997"/>
              <a:gd name="connsiteX26035" fmla="*/ 4214316 w 8851901"/>
              <a:gd name="connsiteY26035" fmla="*/ 5632898 h 6857997"/>
              <a:gd name="connsiteX26036" fmla="*/ 4211935 w 8851901"/>
              <a:gd name="connsiteY26036" fmla="*/ 5632501 h 6857997"/>
              <a:gd name="connsiteX26037" fmla="*/ 4210348 w 8851901"/>
              <a:gd name="connsiteY26037" fmla="*/ 5632104 h 6857997"/>
              <a:gd name="connsiteX26038" fmla="*/ 4209157 w 8851901"/>
              <a:gd name="connsiteY26038" fmla="*/ 5630517 h 6857997"/>
              <a:gd name="connsiteX26039" fmla="*/ 4208363 w 8851901"/>
              <a:gd name="connsiteY26039" fmla="*/ 5629327 h 6857997"/>
              <a:gd name="connsiteX26040" fmla="*/ 4207570 w 8851901"/>
              <a:gd name="connsiteY26040" fmla="*/ 5625755 h 6857997"/>
              <a:gd name="connsiteX26041" fmla="*/ 4205983 w 8851901"/>
              <a:gd name="connsiteY26041" fmla="*/ 5621786 h 6857997"/>
              <a:gd name="connsiteX26042" fmla="*/ 4204792 w 8851901"/>
              <a:gd name="connsiteY26042" fmla="*/ 5619802 h 6857997"/>
              <a:gd name="connsiteX26043" fmla="*/ 4203601 w 8851901"/>
              <a:gd name="connsiteY26043" fmla="*/ 5618215 h 6857997"/>
              <a:gd name="connsiteX26044" fmla="*/ 4201617 w 8851901"/>
              <a:gd name="connsiteY26044" fmla="*/ 5616627 h 6857997"/>
              <a:gd name="connsiteX26045" fmla="*/ 4199236 w 8851901"/>
              <a:gd name="connsiteY26045" fmla="*/ 5615437 h 6857997"/>
              <a:gd name="connsiteX26046" fmla="*/ 4193680 w 8851901"/>
              <a:gd name="connsiteY26046" fmla="*/ 5616627 h 6857997"/>
              <a:gd name="connsiteX26047" fmla="*/ 4189315 w 8851901"/>
              <a:gd name="connsiteY26047" fmla="*/ 5618215 h 6857997"/>
              <a:gd name="connsiteX26048" fmla="*/ 4186537 w 8851901"/>
              <a:gd name="connsiteY26048" fmla="*/ 5620993 h 6857997"/>
              <a:gd name="connsiteX26049" fmla="*/ 4184156 w 8851901"/>
              <a:gd name="connsiteY26049" fmla="*/ 5623771 h 6857997"/>
              <a:gd name="connsiteX26050" fmla="*/ 4182569 w 8851901"/>
              <a:gd name="connsiteY26050" fmla="*/ 5627342 h 6857997"/>
              <a:gd name="connsiteX26051" fmla="*/ 4181378 w 8851901"/>
              <a:gd name="connsiteY26051" fmla="*/ 5630914 h 6857997"/>
              <a:gd name="connsiteX26052" fmla="*/ 4179791 w 8851901"/>
              <a:gd name="connsiteY26052" fmla="*/ 5638454 h 6857997"/>
              <a:gd name="connsiteX26053" fmla="*/ 4182569 w 8851901"/>
              <a:gd name="connsiteY26053" fmla="*/ 5636073 h 6857997"/>
              <a:gd name="connsiteX26054" fmla="*/ 4184950 w 8851901"/>
              <a:gd name="connsiteY26054" fmla="*/ 5634486 h 6857997"/>
              <a:gd name="connsiteX26055" fmla="*/ 4187728 w 8851901"/>
              <a:gd name="connsiteY26055" fmla="*/ 5634486 h 6857997"/>
              <a:gd name="connsiteX26056" fmla="*/ 4191299 w 8851901"/>
              <a:gd name="connsiteY26056" fmla="*/ 5634882 h 6857997"/>
              <a:gd name="connsiteX26057" fmla="*/ 4194077 w 8851901"/>
              <a:gd name="connsiteY26057" fmla="*/ 5636470 h 6857997"/>
              <a:gd name="connsiteX26058" fmla="*/ 4197650 w 8851901"/>
              <a:gd name="connsiteY26058" fmla="*/ 5638454 h 6857997"/>
              <a:gd name="connsiteX26059" fmla="*/ 4200427 w 8851901"/>
              <a:gd name="connsiteY26059" fmla="*/ 5640835 h 6857997"/>
              <a:gd name="connsiteX26060" fmla="*/ 4203998 w 8851901"/>
              <a:gd name="connsiteY26060" fmla="*/ 5644407 h 6857997"/>
              <a:gd name="connsiteX26061" fmla="*/ 4217492 w 8851901"/>
              <a:gd name="connsiteY26061" fmla="*/ 5657503 h 6857997"/>
              <a:gd name="connsiteX26062" fmla="*/ 4225032 w 8851901"/>
              <a:gd name="connsiteY26062" fmla="*/ 5663853 h 6857997"/>
              <a:gd name="connsiteX26063" fmla="*/ 4228206 w 8851901"/>
              <a:gd name="connsiteY26063" fmla="*/ 5665837 h 6857997"/>
              <a:gd name="connsiteX26064" fmla="*/ 4231381 w 8851901"/>
              <a:gd name="connsiteY26064" fmla="*/ 5667822 h 6857997"/>
              <a:gd name="connsiteX26065" fmla="*/ 4228206 w 8851901"/>
              <a:gd name="connsiteY26065" fmla="*/ 5667822 h 6857997"/>
              <a:gd name="connsiteX26066" fmla="*/ 4225428 w 8851901"/>
              <a:gd name="connsiteY26066" fmla="*/ 5668218 h 6857997"/>
              <a:gd name="connsiteX26067" fmla="*/ 4223444 w 8851901"/>
              <a:gd name="connsiteY26067" fmla="*/ 5668615 h 6857997"/>
              <a:gd name="connsiteX26068" fmla="*/ 4221856 w 8851901"/>
              <a:gd name="connsiteY26068" fmla="*/ 5669409 h 6857997"/>
              <a:gd name="connsiteX26069" fmla="*/ 4220666 w 8851901"/>
              <a:gd name="connsiteY26069" fmla="*/ 5670600 h 6857997"/>
              <a:gd name="connsiteX26070" fmla="*/ 4219475 w 8851901"/>
              <a:gd name="connsiteY26070" fmla="*/ 5672187 h 6857997"/>
              <a:gd name="connsiteX26071" fmla="*/ 4218681 w 8851901"/>
              <a:gd name="connsiteY26071" fmla="*/ 5674965 h 6857997"/>
              <a:gd name="connsiteX26072" fmla="*/ 4217492 w 8851901"/>
              <a:gd name="connsiteY26072" fmla="*/ 5677743 h 6857997"/>
              <a:gd name="connsiteX26073" fmla="*/ 4216301 w 8851901"/>
              <a:gd name="connsiteY26073" fmla="*/ 5680918 h 6857997"/>
              <a:gd name="connsiteX26074" fmla="*/ 4215110 w 8851901"/>
              <a:gd name="connsiteY26074" fmla="*/ 5682108 h 6857997"/>
              <a:gd name="connsiteX26075" fmla="*/ 4214316 w 8851901"/>
              <a:gd name="connsiteY26075" fmla="*/ 5683299 h 6857997"/>
              <a:gd name="connsiteX26076" fmla="*/ 4212332 w 8851901"/>
              <a:gd name="connsiteY26076" fmla="*/ 5684092 h 6857997"/>
              <a:gd name="connsiteX26077" fmla="*/ 4210348 w 8851901"/>
              <a:gd name="connsiteY26077" fmla="*/ 5684489 h 6857997"/>
              <a:gd name="connsiteX26078" fmla="*/ 4201617 w 8851901"/>
              <a:gd name="connsiteY26078" fmla="*/ 5677743 h 6857997"/>
              <a:gd name="connsiteX26079" fmla="*/ 4197252 w 8851901"/>
              <a:gd name="connsiteY26079" fmla="*/ 5674568 h 6857997"/>
              <a:gd name="connsiteX26080" fmla="*/ 4192490 w 8851901"/>
              <a:gd name="connsiteY26080" fmla="*/ 5670996 h 6857997"/>
              <a:gd name="connsiteX26081" fmla="*/ 4187331 w 8851901"/>
              <a:gd name="connsiteY26081" fmla="*/ 5668615 h 6857997"/>
              <a:gd name="connsiteX26082" fmla="*/ 4181378 w 8851901"/>
              <a:gd name="connsiteY26082" fmla="*/ 5666631 h 6857997"/>
              <a:gd name="connsiteX26083" fmla="*/ 4178600 w 8851901"/>
              <a:gd name="connsiteY26083" fmla="*/ 5666234 h 6857997"/>
              <a:gd name="connsiteX26084" fmla="*/ 4175822 w 8851901"/>
              <a:gd name="connsiteY26084" fmla="*/ 5666234 h 6857997"/>
              <a:gd name="connsiteX26085" fmla="*/ 4172251 w 8851901"/>
              <a:gd name="connsiteY26085" fmla="*/ 5666234 h 6857997"/>
              <a:gd name="connsiteX26086" fmla="*/ 4169076 w 8851901"/>
              <a:gd name="connsiteY26086" fmla="*/ 5666631 h 6857997"/>
              <a:gd name="connsiteX26087" fmla="*/ 4188521 w 8851901"/>
              <a:gd name="connsiteY26087" fmla="*/ 5682902 h 6857997"/>
              <a:gd name="connsiteX26088" fmla="*/ 4197650 w 8851901"/>
              <a:gd name="connsiteY26088" fmla="*/ 5690839 h 6857997"/>
              <a:gd name="connsiteX26089" fmla="*/ 4205983 w 8851901"/>
              <a:gd name="connsiteY26089" fmla="*/ 5698776 h 6857997"/>
              <a:gd name="connsiteX26090" fmla="*/ 4205586 w 8851901"/>
              <a:gd name="connsiteY26090" fmla="*/ 5704332 h 6857997"/>
              <a:gd name="connsiteX26091" fmla="*/ 4203998 w 8851901"/>
              <a:gd name="connsiteY26091" fmla="*/ 5709094 h 6857997"/>
              <a:gd name="connsiteX26092" fmla="*/ 4201617 w 8851901"/>
              <a:gd name="connsiteY26092" fmla="*/ 5713856 h 6857997"/>
              <a:gd name="connsiteX26093" fmla="*/ 4198046 w 8851901"/>
              <a:gd name="connsiteY26093" fmla="*/ 5718618 h 6857997"/>
              <a:gd name="connsiteX26094" fmla="*/ 4194872 w 8851901"/>
              <a:gd name="connsiteY26094" fmla="*/ 5722984 h 6857997"/>
              <a:gd name="connsiteX26095" fmla="*/ 4190506 w 8851901"/>
              <a:gd name="connsiteY26095" fmla="*/ 5726555 h 6857997"/>
              <a:gd name="connsiteX26096" fmla="*/ 4186140 w 8851901"/>
              <a:gd name="connsiteY26096" fmla="*/ 5728937 h 6857997"/>
              <a:gd name="connsiteX26097" fmla="*/ 4180981 w 8851901"/>
              <a:gd name="connsiteY26097" fmla="*/ 5730921 h 6857997"/>
              <a:gd name="connsiteX26098" fmla="*/ 4196061 w 8851901"/>
              <a:gd name="connsiteY26098" fmla="*/ 5743223 h 6857997"/>
              <a:gd name="connsiteX26099" fmla="*/ 4199634 w 8851901"/>
              <a:gd name="connsiteY26099" fmla="*/ 5739652 h 6857997"/>
              <a:gd name="connsiteX26100" fmla="*/ 4202412 w 8851901"/>
              <a:gd name="connsiteY26100" fmla="*/ 5736874 h 6857997"/>
              <a:gd name="connsiteX26101" fmla="*/ 4204396 w 8851901"/>
              <a:gd name="connsiteY26101" fmla="*/ 5734096 h 6857997"/>
              <a:gd name="connsiteX26102" fmla="*/ 4205983 w 8851901"/>
              <a:gd name="connsiteY26102" fmla="*/ 5731318 h 6857997"/>
              <a:gd name="connsiteX26103" fmla="*/ 4206776 w 8851901"/>
              <a:gd name="connsiteY26103" fmla="*/ 5728937 h 6857997"/>
              <a:gd name="connsiteX26104" fmla="*/ 4207967 w 8851901"/>
              <a:gd name="connsiteY26104" fmla="*/ 5726555 h 6857997"/>
              <a:gd name="connsiteX26105" fmla="*/ 4208363 w 8851901"/>
              <a:gd name="connsiteY26105" fmla="*/ 5721793 h 6857997"/>
              <a:gd name="connsiteX26106" fmla="*/ 4208363 w 8851901"/>
              <a:gd name="connsiteY26106" fmla="*/ 5712269 h 6857997"/>
              <a:gd name="connsiteX26107" fmla="*/ 4208761 w 8851901"/>
              <a:gd name="connsiteY26107" fmla="*/ 5707904 h 6857997"/>
              <a:gd name="connsiteX26108" fmla="*/ 4209952 w 8851901"/>
              <a:gd name="connsiteY26108" fmla="*/ 5705522 h 6857997"/>
              <a:gd name="connsiteX26109" fmla="*/ 4210745 w 8851901"/>
              <a:gd name="connsiteY26109" fmla="*/ 5702744 h 6857997"/>
              <a:gd name="connsiteX26110" fmla="*/ 4213126 w 8851901"/>
              <a:gd name="connsiteY26110" fmla="*/ 5700760 h 6857997"/>
              <a:gd name="connsiteX26111" fmla="*/ 4214714 w 8851901"/>
              <a:gd name="connsiteY26111" fmla="*/ 5700363 h 6857997"/>
              <a:gd name="connsiteX26112" fmla="*/ 4216301 w 8851901"/>
              <a:gd name="connsiteY26112" fmla="*/ 5700363 h 6857997"/>
              <a:gd name="connsiteX26113" fmla="*/ 4216697 w 8851901"/>
              <a:gd name="connsiteY26113" fmla="*/ 5701157 h 6857997"/>
              <a:gd name="connsiteX26114" fmla="*/ 4217094 w 8851901"/>
              <a:gd name="connsiteY26114" fmla="*/ 5702744 h 6857997"/>
              <a:gd name="connsiteX26115" fmla="*/ 4216697 w 8851901"/>
              <a:gd name="connsiteY26115" fmla="*/ 5705126 h 6857997"/>
              <a:gd name="connsiteX26116" fmla="*/ 4215507 w 8851901"/>
              <a:gd name="connsiteY26116" fmla="*/ 5711078 h 6857997"/>
              <a:gd name="connsiteX26117" fmla="*/ 4212332 w 8851901"/>
              <a:gd name="connsiteY26117" fmla="*/ 5724174 h 6857997"/>
              <a:gd name="connsiteX26118" fmla="*/ 4211141 w 8851901"/>
              <a:gd name="connsiteY26118" fmla="*/ 5730127 h 6857997"/>
              <a:gd name="connsiteX26119" fmla="*/ 4211141 w 8851901"/>
              <a:gd name="connsiteY26119" fmla="*/ 5732508 h 6857997"/>
              <a:gd name="connsiteX26120" fmla="*/ 4211141 w 8851901"/>
              <a:gd name="connsiteY26120" fmla="*/ 5734096 h 6857997"/>
              <a:gd name="connsiteX26121" fmla="*/ 4223444 w 8851901"/>
              <a:gd name="connsiteY26121" fmla="*/ 5739255 h 6857997"/>
              <a:gd name="connsiteX26122" fmla="*/ 4236143 w 8851901"/>
              <a:gd name="connsiteY26122" fmla="*/ 5743223 h 6857997"/>
              <a:gd name="connsiteX26123" fmla="*/ 4248842 w 8851901"/>
              <a:gd name="connsiteY26123" fmla="*/ 5747589 h 6857997"/>
              <a:gd name="connsiteX26124" fmla="*/ 4261541 w 8851901"/>
              <a:gd name="connsiteY26124" fmla="*/ 5751954 h 6857997"/>
              <a:gd name="connsiteX26125" fmla="*/ 4254795 w 8851901"/>
              <a:gd name="connsiteY26125" fmla="*/ 5757113 h 6857997"/>
              <a:gd name="connsiteX26126" fmla="*/ 4250430 w 8851901"/>
              <a:gd name="connsiteY26126" fmla="*/ 5761478 h 6857997"/>
              <a:gd name="connsiteX26127" fmla="*/ 4248842 w 8851901"/>
              <a:gd name="connsiteY26127" fmla="*/ 5764256 h 6857997"/>
              <a:gd name="connsiteX26128" fmla="*/ 4247255 w 8851901"/>
              <a:gd name="connsiteY26128" fmla="*/ 5766241 h 6857997"/>
              <a:gd name="connsiteX26129" fmla="*/ 4246859 w 8851901"/>
              <a:gd name="connsiteY26129" fmla="*/ 5767828 h 6857997"/>
              <a:gd name="connsiteX26130" fmla="*/ 4246461 w 8851901"/>
              <a:gd name="connsiteY26130" fmla="*/ 5769415 h 6857997"/>
              <a:gd name="connsiteX26131" fmla="*/ 4246461 w 8851901"/>
              <a:gd name="connsiteY26131" fmla="*/ 5771400 h 6857997"/>
              <a:gd name="connsiteX26132" fmla="*/ 4246859 w 8851901"/>
              <a:gd name="connsiteY26132" fmla="*/ 5772987 h 6857997"/>
              <a:gd name="connsiteX26133" fmla="*/ 4248445 w 8851901"/>
              <a:gd name="connsiteY26133" fmla="*/ 5775765 h 6857997"/>
              <a:gd name="connsiteX26134" fmla="*/ 4250826 w 8851901"/>
              <a:gd name="connsiteY26134" fmla="*/ 5778146 h 6857997"/>
              <a:gd name="connsiteX26135" fmla="*/ 4254001 w 8851901"/>
              <a:gd name="connsiteY26135" fmla="*/ 5781321 h 6857997"/>
              <a:gd name="connsiteX26136" fmla="*/ 4263128 w 8851901"/>
              <a:gd name="connsiteY26136" fmla="*/ 5786083 h 6857997"/>
              <a:gd name="connsiteX26137" fmla="*/ 4271859 w 8851901"/>
              <a:gd name="connsiteY26137" fmla="*/ 5791242 h 6857997"/>
              <a:gd name="connsiteX26138" fmla="*/ 4276224 w 8851901"/>
              <a:gd name="connsiteY26138" fmla="*/ 5794814 h 6857997"/>
              <a:gd name="connsiteX26139" fmla="*/ 4279399 w 8851901"/>
              <a:gd name="connsiteY26139" fmla="*/ 5798385 h 6857997"/>
              <a:gd name="connsiteX26140" fmla="*/ 4282971 w 8851901"/>
              <a:gd name="connsiteY26140" fmla="*/ 5802751 h 6857997"/>
              <a:gd name="connsiteX26141" fmla="*/ 4283764 w 8851901"/>
              <a:gd name="connsiteY26141" fmla="*/ 5804735 h 6857997"/>
              <a:gd name="connsiteX26142" fmla="*/ 4284955 w 8851901"/>
              <a:gd name="connsiteY26142" fmla="*/ 5807116 h 6857997"/>
              <a:gd name="connsiteX26143" fmla="*/ 4280590 w 8851901"/>
              <a:gd name="connsiteY26143" fmla="*/ 5809894 h 6857997"/>
              <a:gd name="connsiteX26144" fmla="*/ 4276621 w 8851901"/>
              <a:gd name="connsiteY26144" fmla="*/ 5811482 h 6857997"/>
              <a:gd name="connsiteX26145" fmla="*/ 4272653 w 8851901"/>
              <a:gd name="connsiteY26145" fmla="*/ 5811482 h 6857997"/>
              <a:gd name="connsiteX26146" fmla="*/ 4269875 w 8851901"/>
              <a:gd name="connsiteY26146" fmla="*/ 5811085 h 6857997"/>
              <a:gd name="connsiteX26147" fmla="*/ 4266701 w 8851901"/>
              <a:gd name="connsiteY26147" fmla="*/ 5809497 h 6857997"/>
              <a:gd name="connsiteX26148" fmla="*/ 4263922 w 8851901"/>
              <a:gd name="connsiteY26148" fmla="*/ 5807910 h 6857997"/>
              <a:gd name="connsiteX26149" fmla="*/ 4257970 w 8851901"/>
              <a:gd name="connsiteY26149" fmla="*/ 5803545 h 6857997"/>
              <a:gd name="connsiteX26150" fmla="*/ 4255588 w 8851901"/>
              <a:gd name="connsiteY26150" fmla="*/ 5801560 h 6857997"/>
              <a:gd name="connsiteX26151" fmla="*/ 4252810 w 8851901"/>
              <a:gd name="connsiteY26151" fmla="*/ 5799973 h 6857997"/>
              <a:gd name="connsiteX26152" fmla="*/ 4249239 w 8851901"/>
              <a:gd name="connsiteY26152" fmla="*/ 5798782 h 6857997"/>
              <a:gd name="connsiteX26153" fmla="*/ 4246461 w 8851901"/>
              <a:gd name="connsiteY26153" fmla="*/ 5798385 h 6857997"/>
              <a:gd name="connsiteX26154" fmla="*/ 4242493 w 8851901"/>
              <a:gd name="connsiteY26154" fmla="*/ 5798782 h 6857997"/>
              <a:gd name="connsiteX26155" fmla="*/ 4238524 w 8851901"/>
              <a:gd name="connsiteY26155" fmla="*/ 5799973 h 6857997"/>
              <a:gd name="connsiteX26156" fmla="*/ 4234158 w 8851901"/>
              <a:gd name="connsiteY26156" fmla="*/ 5803148 h 6857997"/>
              <a:gd name="connsiteX26157" fmla="*/ 4228999 w 8851901"/>
              <a:gd name="connsiteY26157" fmla="*/ 5807513 h 6857997"/>
              <a:gd name="connsiteX26158" fmla="*/ 4221063 w 8851901"/>
              <a:gd name="connsiteY26158" fmla="*/ 5797195 h 6857997"/>
              <a:gd name="connsiteX26159" fmla="*/ 4214316 w 8851901"/>
              <a:gd name="connsiteY26159" fmla="*/ 5788464 h 6857997"/>
              <a:gd name="connsiteX26160" fmla="*/ 4207570 w 8851901"/>
              <a:gd name="connsiteY26160" fmla="*/ 5781321 h 6857997"/>
              <a:gd name="connsiteX26161" fmla="*/ 4203998 w 8851901"/>
              <a:gd name="connsiteY26161" fmla="*/ 5778146 h 6857997"/>
              <a:gd name="connsiteX26162" fmla="*/ 4200427 w 8851901"/>
              <a:gd name="connsiteY26162" fmla="*/ 5775765 h 6857997"/>
              <a:gd name="connsiteX26163" fmla="*/ 4196856 w 8851901"/>
              <a:gd name="connsiteY26163" fmla="*/ 5773384 h 6857997"/>
              <a:gd name="connsiteX26164" fmla="*/ 4192887 w 8851901"/>
              <a:gd name="connsiteY26164" fmla="*/ 5771400 h 6857997"/>
              <a:gd name="connsiteX26165" fmla="*/ 4188918 w 8851901"/>
              <a:gd name="connsiteY26165" fmla="*/ 5769812 h 6857997"/>
              <a:gd name="connsiteX26166" fmla="*/ 4184156 w 8851901"/>
              <a:gd name="connsiteY26166" fmla="*/ 5768622 h 6857997"/>
              <a:gd name="connsiteX26167" fmla="*/ 4178997 w 8851901"/>
              <a:gd name="connsiteY26167" fmla="*/ 5767828 h 6857997"/>
              <a:gd name="connsiteX26168" fmla="*/ 4173838 w 8851901"/>
              <a:gd name="connsiteY26168" fmla="*/ 5767034 h 6857997"/>
              <a:gd name="connsiteX26169" fmla="*/ 4167885 w 8851901"/>
              <a:gd name="connsiteY26169" fmla="*/ 5767034 h 6857997"/>
              <a:gd name="connsiteX26170" fmla="*/ 4161536 w 8851901"/>
              <a:gd name="connsiteY26170" fmla="*/ 5767034 h 6857997"/>
              <a:gd name="connsiteX26171" fmla="*/ 4160742 w 8851901"/>
              <a:gd name="connsiteY26171" fmla="*/ 5771003 h 6857997"/>
              <a:gd name="connsiteX26172" fmla="*/ 4159949 w 8851901"/>
              <a:gd name="connsiteY26172" fmla="*/ 5774178 h 6857997"/>
              <a:gd name="connsiteX26173" fmla="*/ 4161139 w 8851901"/>
              <a:gd name="connsiteY26173" fmla="*/ 5776956 h 6857997"/>
              <a:gd name="connsiteX26174" fmla="*/ 4161933 w 8851901"/>
              <a:gd name="connsiteY26174" fmla="*/ 5778543 h 6857997"/>
              <a:gd name="connsiteX26175" fmla="*/ 4163917 w 8851901"/>
              <a:gd name="connsiteY26175" fmla="*/ 5779733 h 6857997"/>
              <a:gd name="connsiteX26176" fmla="*/ 4165901 w 8851901"/>
              <a:gd name="connsiteY26176" fmla="*/ 5780527 h 6857997"/>
              <a:gd name="connsiteX26177" fmla="*/ 4170663 w 8851901"/>
              <a:gd name="connsiteY26177" fmla="*/ 5781718 h 6857997"/>
              <a:gd name="connsiteX26178" fmla="*/ 4176219 w 8851901"/>
              <a:gd name="connsiteY26178" fmla="*/ 5782511 h 6857997"/>
              <a:gd name="connsiteX26179" fmla="*/ 4178600 w 8851901"/>
              <a:gd name="connsiteY26179" fmla="*/ 5783305 h 6857997"/>
              <a:gd name="connsiteX26180" fmla="*/ 4180584 w 8851901"/>
              <a:gd name="connsiteY26180" fmla="*/ 5784099 h 6857997"/>
              <a:gd name="connsiteX26181" fmla="*/ 4182172 w 8851901"/>
              <a:gd name="connsiteY26181" fmla="*/ 5785686 h 6857997"/>
              <a:gd name="connsiteX26182" fmla="*/ 4182965 w 8851901"/>
              <a:gd name="connsiteY26182" fmla="*/ 5787671 h 6857997"/>
              <a:gd name="connsiteX26183" fmla="*/ 4182965 w 8851901"/>
              <a:gd name="connsiteY26183" fmla="*/ 5790448 h 6857997"/>
              <a:gd name="connsiteX26184" fmla="*/ 4182569 w 8851901"/>
              <a:gd name="connsiteY26184" fmla="*/ 5794020 h 6857997"/>
              <a:gd name="connsiteX26185" fmla="*/ 4173441 w 8851901"/>
              <a:gd name="connsiteY26185" fmla="*/ 5802751 h 6857997"/>
              <a:gd name="connsiteX26186" fmla="*/ 4166298 w 8851901"/>
              <a:gd name="connsiteY26186" fmla="*/ 5810291 h 6857997"/>
              <a:gd name="connsiteX26187" fmla="*/ 4161139 w 8851901"/>
              <a:gd name="connsiteY26187" fmla="*/ 5816641 h 6857997"/>
              <a:gd name="connsiteX26188" fmla="*/ 4157568 w 8851901"/>
              <a:gd name="connsiteY26188" fmla="*/ 5822593 h 6857997"/>
              <a:gd name="connsiteX26189" fmla="*/ 4156774 w 8851901"/>
              <a:gd name="connsiteY26189" fmla="*/ 5824974 h 6857997"/>
              <a:gd name="connsiteX26190" fmla="*/ 4155583 w 8851901"/>
              <a:gd name="connsiteY26190" fmla="*/ 5827356 h 6857997"/>
              <a:gd name="connsiteX26191" fmla="*/ 4155583 w 8851901"/>
              <a:gd name="connsiteY26191" fmla="*/ 5829340 h 6857997"/>
              <a:gd name="connsiteX26192" fmla="*/ 4155583 w 8851901"/>
              <a:gd name="connsiteY26192" fmla="*/ 5831324 h 6857997"/>
              <a:gd name="connsiteX26193" fmla="*/ 4156377 w 8851901"/>
              <a:gd name="connsiteY26193" fmla="*/ 5832912 h 6857997"/>
              <a:gd name="connsiteX26194" fmla="*/ 4156774 w 8851901"/>
              <a:gd name="connsiteY26194" fmla="*/ 5834102 h 6857997"/>
              <a:gd name="connsiteX26195" fmla="*/ 4158361 w 8851901"/>
              <a:gd name="connsiteY26195" fmla="*/ 5835293 h 6857997"/>
              <a:gd name="connsiteX26196" fmla="*/ 4159552 w 8851901"/>
              <a:gd name="connsiteY26196" fmla="*/ 5836086 h 6857997"/>
              <a:gd name="connsiteX26197" fmla="*/ 4163520 w 8851901"/>
              <a:gd name="connsiteY26197" fmla="*/ 5837674 h 6857997"/>
              <a:gd name="connsiteX26198" fmla="*/ 4169076 w 8851901"/>
              <a:gd name="connsiteY26198" fmla="*/ 5838071 h 6857997"/>
              <a:gd name="connsiteX26199" fmla="*/ 4175425 w 8851901"/>
              <a:gd name="connsiteY26199" fmla="*/ 5838071 h 6857997"/>
              <a:gd name="connsiteX26200" fmla="*/ 4182569 w 8851901"/>
              <a:gd name="connsiteY26200" fmla="*/ 5837674 h 6857997"/>
              <a:gd name="connsiteX26201" fmla="*/ 4190902 w 8851901"/>
              <a:gd name="connsiteY26201" fmla="*/ 5836880 h 6857997"/>
              <a:gd name="connsiteX26202" fmla="*/ 4199634 w 8851901"/>
              <a:gd name="connsiteY26202" fmla="*/ 5835293 h 6857997"/>
              <a:gd name="connsiteX26203" fmla="*/ 4219872 w 8851901"/>
              <a:gd name="connsiteY26203" fmla="*/ 5830927 h 6857997"/>
              <a:gd name="connsiteX26204" fmla="*/ 4213919 w 8851901"/>
              <a:gd name="connsiteY26204" fmla="*/ 5833308 h 6857997"/>
              <a:gd name="connsiteX26205" fmla="*/ 4207570 w 8851901"/>
              <a:gd name="connsiteY26205" fmla="*/ 5835689 h 6857997"/>
              <a:gd name="connsiteX26206" fmla="*/ 4202412 w 8851901"/>
              <a:gd name="connsiteY26206" fmla="*/ 5839261 h 6857997"/>
              <a:gd name="connsiteX26207" fmla="*/ 4197650 w 8851901"/>
              <a:gd name="connsiteY26207" fmla="*/ 5843230 h 6857997"/>
              <a:gd name="connsiteX26208" fmla="*/ 4193283 w 8851901"/>
              <a:gd name="connsiteY26208" fmla="*/ 5846801 h 6857997"/>
              <a:gd name="connsiteX26209" fmla="*/ 4189712 w 8851901"/>
              <a:gd name="connsiteY26209" fmla="*/ 5851960 h 6857997"/>
              <a:gd name="connsiteX26210" fmla="*/ 4186537 w 8851901"/>
              <a:gd name="connsiteY26210" fmla="*/ 5856723 h 6857997"/>
              <a:gd name="connsiteX26211" fmla="*/ 4183362 w 8851901"/>
              <a:gd name="connsiteY26211" fmla="*/ 5861485 h 6857997"/>
              <a:gd name="connsiteX26212" fmla="*/ 4180981 w 8851901"/>
              <a:gd name="connsiteY26212" fmla="*/ 5867438 h 6857997"/>
              <a:gd name="connsiteX26213" fmla="*/ 4178997 w 8851901"/>
              <a:gd name="connsiteY26213" fmla="*/ 5872597 h 6857997"/>
              <a:gd name="connsiteX26214" fmla="*/ 4177807 w 8851901"/>
              <a:gd name="connsiteY26214" fmla="*/ 5878549 h 6857997"/>
              <a:gd name="connsiteX26215" fmla="*/ 4176219 w 8851901"/>
              <a:gd name="connsiteY26215" fmla="*/ 5884502 h 6857997"/>
              <a:gd name="connsiteX26216" fmla="*/ 4174632 w 8851901"/>
              <a:gd name="connsiteY26216" fmla="*/ 5895614 h 6857997"/>
              <a:gd name="connsiteX26217" fmla="*/ 4173838 w 8851901"/>
              <a:gd name="connsiteY26217" fmla="*/ 5906726 h 6857997"/>
              <a:gd name="connsiteX26218" fmla="*/ 4169473 w 8851901"/>
              <a:gd name="connsiteY26218" fmla="*/ 5904742 h 6857997"/>
              <a:gd name="connsiteX26219" fmla="*/ 4165901 w 8851901"/>
              <a:gd name="connsiteY26219" fmla="*/ 5903154 h 6857997"/>
              <a:gd name="connsiteX26220" fmla="*/ 4163123 w 8851901"/>
              <a:gd name="connsiteY26220" fmla="*/ 5900376 h 6857997"/>
              <a:gd name="connsiteX26221" fmla="*/ 4161139 w 8851901"/>
              <a:gd name="connsiteY26221" fmla="*/ 5897995 h 6857997"/>
              <a:gd name="connsiteX26222" fmla="*/ 4159949 w 8851901"/>
              <a:gd name="connsiteY26222" fmla="*/ 5895614 h 6857997"/>
              <a:gd name="connsiteX26223" fmla="*/ 4159155 w 8851901"/>
              <a:gd name="connsiteY26223" fmla="*/ 5892836 h 6857997"/>
              <a:gd name="connsiteX26224" fmla="*/ 4158758 w 8851901"/>
              <a:gd name="connsiteY26224" fmla="*/ 5889661 h 6857997"/>
              <a:gd name="connsiteX26225" fmla="*/ 4158758 w 8851901"/>
              <a:gd name="connsiteY26225" fmla="*/ 5886883 h 6857997"/>
              <a:gd name="connsiteX26226" fmla="*/ 4159552 w 8851901"/>
              <a:gd name="connsiteY26226" fmla="*/ 5880534 h 6857997"/>
              <a:gd name="connsiteX26227" fmla="*/ 4161536 w 8851901"/>
              <a:gd name="connsiteY26227" fmla="*/ 5874184 h 6857997"/>
              <a:gd name="connsiteX26228" fmla="*/ 4163520 w 8851901"/>
              <a:gd name="connsiteY26228" fmla="*/ 5867834 h 6857997"/>
              <a:gd name="connsiteX26229" fmla="*/ 4165108 w 8851901"/>
              <a:gd name="connsiteY26229" fmla="*/ 5861485 h 6857997"/>
              <a:gd name="connsiteX26230" fmla="*/ 4152409 w 8851901"/>
              <a:gd name="connsiteY26230" fmla="*/ 5867041 h 6857997"/>
              <a:gd name="connsiteX26231" fmla="*/ 4146059 w 8851901"/>
              <a:gd name="connsiteY26231" fmla="*/ 5869422 h 6857997"/>
              <a:gd name="connsiteX26232" fmla="*/ 4139710 w 8851901"/>
              <a:gd name="connsiteY26232" fmla="*/ 5871803 h 6857997"/>
              <a:gd name="connsiteX26233" fmla="*/ 4133360 w 8851901"/>
              <a:gd name="connsiteY26233" fmla="*/ 5873787 h 6857997"/>
              <a:gd name="connsiteX26234" fmla="*/ 4127011 w 8851901"/>
              <a:gd name="connsiteY26234" fmla="*/ 5874581 h 6857997"/>
              <a:gd name="connsiteX26235" fmla="*/ 4120661 w 8851901"/>
              <a:gd name="connsiteY26235" fmla="*/ 5874581 h 6857997"/>
              <a:gd name="connsiteX26236" fmla="*/ 4117089 w 8851901"/>
              <a:gd name="connsiteY26236" fmla="*/ 5874184 h 6857997"/>
              <a:gd name="connsiteX26237" fmla="*/ 4114312 w 8851901"/>
              <a:gd name="connsiteY26237" fmla="*/ 5873787 h 6857997"/>
              <a:gd name="connsiteX26238" fmla="*/ 4112724 w 8851901"/>
              <a:gd name="connsiteY26238" fmla="*/ 5871406 h 6857997"/>
              <a:gd name="connsiteX26239" fmla="*/ 4112327 w 8851901"/>
              <a:gd name="connsiteY26239" fmla="*/ 5869422 h 6857997"/>
              <a:gd name="connsiteX26240" fmla="*/ 4112327 w 8851901"/>
              <a:gd name="connsiteY26240" fmla="*/ 5867041 h 6857997"/>
              <a:gd name="connsiteX26241" fmla="*/ 4112724 w 8851901"/>
              <a:gd name="connsiteY26241" fmla="*/ 5864660 h 6857997"/>
              <a:gd name="connsiteX26242" fmla="*/ 4115502 w 8851901"/>
              <a:gd name="connsiteY26242" fmla="*/ 5859104 h 6857997"/>
              <a:gd name="connsiteX26243" fmla="*/ 4118677 w 8851901"/>
              <a:gd name="connsiteY26243" fmla="*/ 5853945 h 6857997"/>
              <a:gd name="connsiteX26244" fmla="*/ 4121455 w 8851901"/>
              <a:gd name="connsiteY26244" fmla="*/ 5848389 h 6857997"/>
              <a:gd name="connsiteX26245" fmla="*/ 4122645 w 8851901"/>
              <a:gd name="connsiteY26245" fmla="*/ 5846008 h 6857997"/>
              <a:gd name="connsiteX26246" fmla="*/ 4123042 w 8851901"/>
              <a:gd name="connsiteY26246" fmla="*/ 5843626 h 6857997"/>
              <a:gd name="connsiteX26247" fmla="*/ 4123042 w 8851901"/>
              <a:gd name="connsiteY26247" fmla="*/ 5841245 h 6857997"/>
              <a:gd name="connsiteX26248" fmla="*/ 4122248 w 8851901"/>
              <a:gd name="connsiteY26248" fmla="*/ 5839261 h 6857997"/>
              <a:gd name="connsiteX26249" fmla="*/ 4120661 w 8851901"/>
              <a:gd name="connsiteY26249" fmla="*/ 5837277 h 6857997"/>
              <a:gd name="connsiteX26250" fmla="*/ 4117883 w 8851901"/>
              <a:gd name="connsiteY26250" fmla="*/ 5835293 h 6857997"/>
              <a:gd name="connsiteX26251" fmla="*/ 4113915 w 8851901"/>
              <a:gd name="connsiteY26251" fmla="*/ 5836086 h 6857997"/>
              <a:gd name="connsiteX26252" fmla="*/ 4109549 w 8851901"/>
              <a:gd name="connsiteY26252" fmla="*/ 5837674 h 6857997"/>
              <a:gd name="connsiteX26253" fmla="*/ 4104390 w 8851901"/>
              <a:gd name="connsiteY26253" fmla="*/ 5840055 h 6857997"/>
              <a:gd name="connsiteX26254" fmla="*/ 4099628 w 8851901"/>
              <a:gd name="connsiteY26254" fmla="*/ 5843230 h 6857997"/>
              <a:gd name="connsiteX26255" fmla="*/ 4090104 w 8851901"/>
              <a:gd name="connsiteY26255" fmla="*/ 5849976 h 6857997"/>
              <a:gd name="connsiteX26256" fmla="*/ 4080183 w 8851901"/>
              <a:gd name="connsiteY26256" fmla="*/ 5856326 h 6857997"/>
              <a:gd name="connsiteX26257" fmla="*/ 4075024 w 8851901"/>
              <a:gd name="connsiteY26257" fmla="*/ 5859104 h 6857997"/>
              <a:gd name="connsiteX26258" fmla="*/ 4070659 w 8851901"/>
              <a:gd name="connsiteY26258" fmla="*/ 5861088 h 6857997"/>
              <a:gd name="connsiteX26259" fmla="*/ 4065500 w 8851901"/>
              <a:gd name="connsiteY26259" fmla="*/ 5862675 h 6857997"/>
              <a:gd name="connsiteX26260" fmla="*/ 4061135 w 8851901"/>
              <a:gd name="connsiteY26260" fmla="*/ 5863072 h 6857997"/>
              <a:gd name="connsiteX26261" fmla="*/ 4059150 w 8851901"/>
              <a:gd name="connsiteY26261" fmla="*/ 5862675 h 6857997"/>
              <a:gd name="connsiteX26262" fmla="*/ 4056769 w 8851901"/>
              <a:gd name="connsiteY26262" fmla="*/ 5861882 h 6857997"/>
              <a:gd name="connsiteX26263" fmla="*/ 4054785 w 8851901"/>
              <a:gd name="connsiteY26263" fmla="*/ 5861088 h 6857997"/>
              <a:gd name="connsiteX26264" fmla="*/ 4052801 w 8851901"/>
              <a:gd name="connsiteY26264" fmla="*/ 5860294 h 6857997"/>
              <a:gd name="connsiteX26265" fmla="*/ 4050817 w 8851901"/>
              <a:gd name="connsiteY26265" fmla="*/ 5858310 h 6857997"/>
              <a:gd name="connsiteX26266" fmla="*/ 4049626 w 8851901"/>
              <a:gd name="connsiteY26266" fmla="*/ 5856326 h 6857997"/>
              <a:gd name="connsiteX26267" fmla="*/ 4047642 w 8851901"/>
              <a:gd name="connsiteY26267" fmla="*/ 5853945 h 6857997"/>
              <a:gd name="connsiteX26268" fmla="*/ 4046054 w 8851901"/>
              <a:gd name="connsiteY26268" fmla="*/ 5850770 h 6857997"/>
              <a:gd name="connsiteX26269" fmla="*/ 4047642 w 8851901"/>
              <a:gd name="connsiteY26269" fmla="*/ 5849976 h 6857997"/>
              <a:gd name="connsiteX26270" fmla="*/ 4049626 w 8851901"/>
              <a:gd name="connsiteY26270" fmla="*/ 5848786 h 6857997"/>
              <a:gd name="connsiteX26271" fmla="*/ 4050817 w 8851901"/>
              <a:gd name="connsiteY26271" fmla="*/ 5848786 h 6857997"/>
              <a:gd name="connsiteX26272" fmla="*/ 4052404 w 8851901"/>
              <a:gd name="connsiteY26272" fmla="*/ 5848786 h 6857997"/>
              <a:gd name="connsiteX26273" fmla="*/ 4055976 w 8851901"/>
              <a:gd name="connsiteY26273" fmla="*/ 5849976 h 6857997"/>
              <a:gd name="connsiteX26274" fmla="*/ 4059150 w 8851901"/>
              <a:gd name="connsiteY26274" fmla="*/ 5851960 h 6857997"/>
              <a:gd name="connsiteX26275" fmla="*/ 4062722 w 8851901"/>
              <a:gd name="connsiteY26275" fmla="*/ 5853151 h 6857997"/>
              <a:gd name="connsiteX26276" fmla="*/ 4065500 w 8851901"/>
              <a:gd name="connsiteY26276" fmla="*/ 5854341 h 6857997"/>
              <a:gd name="connsiteX26277" fmla="*/ 4067484 w 8851901"/>
              <a:gd name="connsiteY26277" fmla="*/ 5853945 h 6857997"/>
              <a:gd name="connsiteX26278" fmla="*/ 4069071 w 8851901"/>
              <a:gd name="connsiteY26278" fmla="*/ 5853151 h 6857997"/>
              <a:gd name="connsiteX26279" fmla="*/ 4070659 w 8851901"/>
              <a:gd name="connsiteY26279" fmla="*/ 5852357 h 6857997"/>
              <a:gd name="connsiteX26280" fmla="*/ 4071849 w 8851901"/>
              <a:gd name="connsiteY26280" fmla="*/ 5850770 h 6857997"/>
              <a:gd name="connsiteX26281" fmla="*/ 4069865 w 8851901"/>
              <a:gd name="connsiteY26281" fmla="*/ 5844817 h 6857997"/>
              <a:gd name="connsiteX26282" fmla="*/ 4067484 w 8851901"/>
              <a:gd name="connsiteY26282" fmla="*/ 5840452 h 6857997"/>
              <a:gd name="connsiteX26283" fmla="*/ 4065103 w 8851901"/>
              <a:gd name="connsiteY26283" fmla="*/ 5837277 h 6857997"/>
              <a:gd name="connsiteX26284" fmla="*/ 4062722 w 8851901"/>
              <a:gd name="connsiteY26284" fmla="*/ 5834896 h 6857997"/>
              <a:gd name="connsiteX26285" fmla="*/ 4060341 w 8851901"/>
              <a:gd name="connsiteY26285" fmla="*/ 5833308 h 6857997"/>
              <a:gd name="connsiteX26286" fmla="*/ 4057166 w 8851901"/>
              <a:gd name="connsiteY26286" fmla="*/ 5832912 h 6857997"/>
              <a:gd name="connsiteX26287" fmla="*/ 4054785 w 8851901"/>
              <a:gd name="connsiteY26287" fmla="*/ 5833308 h 6857997"/>
              <a:gd name="connsiteX26288" fmla="*/ 4052404 w 8851901"/>
              <a:gd name="connsiteY26288" fmla="*/ 5834102 h 6857997"/>
              <a:gd name="connsiteX26289" fmla="*/ 4049626 w 8851901"/>
              <a:gd name="connsiteY26289" fmla="*/ 5835689 h 6857997"/>
              <a:gd name="connsiteX26290" fmla="*/ 4047245 w 8851901"/>
              <a:gd name="connsiteY26290" fmla="*/ 5838071 h 6857997"/>
              <a:gd name="connsiteX26291" fmla="*/ 4041689 w 8851901"/>
              <a:gd name="connsiteY26291" fmla="*/ 5844023 h 6857997"/>
              <a:gd name="connsiteX26292" fmla="*/ 4036530 w 8851901"/>
              <a:gd name="connsiteY26292" fmla="*/ 5851167 h 6857997"/>
              <a:gd name="connsiteX26293" fmla="*/ 4030974 w 8851901"/>
              <a:gd name="connsiteY26293" fmla="*/ 5859104 h 6857997"/>
              <a:gd name="connsiteX26294" fmla="*/ 4027403 w 8851901"/>
              <a:gd name="connsiteY26294" fmla="*/ 5856326 h 6857997"/>
              <a:gd name="connsiteX26295" fmla="*/ 4025022 w 8851901"/>
              <a:gd name="connsiteY26295" fmla="*/ 5853945 h 6857997"/>
              <a:gd name="connsiteX26296" fmla="*/ 4023038 w 8851901"/>
              <a:gd name="connsiteY26296" fmla="*/ 5851167 h 6857997"/>
              <a:gd name="connsiteX26297" fmla="*/ 4021847 w 8851901"/>
              <a:gd name="connsiteY26297" fmla="*/ 5848786 h 6857997"/>
              <a:gd name="connsiteX26298" fmla="*/ 4021450 w 8851901"/>
              <a:gd name="connsiteY26298" fmla="*/ 5846801 h 6857997"/>
              <a:gd name="connsiteX26299" fmla="*/ 4021450 w 8851901"/>
              <a:gd name="connsiteY26299" fmla="*/ 5844817 h 6857997"/>
              <a:gd name="connsiteX26300" fmla="*/ 4021847 w 8851901"/>
              <a:gd name="connsiteY26300" fmla="*/ 5843230 h 6857997"/>
              <a:gd name="connsiteX26301" fmla="*/ 4022244 w 8851901"/>
              <a:gd name="connsiteY26301" fmla="*/ 5841642 h 6857997"/>
              <a:gd name="connsiteX26302" fmla="*/ 4023831 w 8851901"/>
              <a:gd name="connsiteY26302" fmla="*/ 5839658 h 6857997"/>
              <a:gd name="connsiteX26303" fmla="*/ 4025022 w 8851901"/>
              <a:gd name="connsiteY26303" fmla="*/ 5838071 h 6857997"/>
              <a:gd name="connsiteX26304" fmla="*/ 4029387 w 8851901"/>
              <a:gd name="connsiteY26304" fmla="*/ 5834102 h 6857997"/>
              <a:gd name="connsiteX26305" fmla="*/ 4034546 w 8851901"/>
              <a:gd name="connsiteY26305" fmla="*/ 5830530 h 6857997"/>
              <a:gd name="connsiteX26306" fmla="*/ 4040102 w 8851901"/>
              <a:gd name="connsiteY26306" fmla="*/ 5825371 h 6857997"/>
              <a:gd name="connsiteX26307" fmla="*/ 4036927 w 8851901"/>
              <a:gd name="connsiteY26307" fmla="*/ 5827752 h 6857997"/>
              <a:gd name="connsiteX26308" fmla="*/ 4032959 w 8851901"/>
              <a:gd name="connsiteY26308" fmla="*/ 5829737 h 6857997"/>
              <a:gd name="connsiteX26309" fmla="*/ 4029387 w 8851901"/>
              <a:gd name="connsiteY26309" fmla="*/ 5830927 h 6857997"/>
              <a:gd name="connsiteX26310" fmla="*/ 4026212 w 8851901"/>
              <a:gd name="connsiteY26310" fmla="*/ 5831324 h 6857997"/>
              <a:gd name="connsiteX26311" fmla="*/ 4022244 w 8851901"/>
              <a:gd name="connsiteY26311" fmla="*/ 5831324 h 6857997"/>
              <a:gd name="connsiteX26312" fmla="*/ 4018672 w 8851901"/>
              <a:gd name="connsiteY26312" fmla="*/ 5831324 h 6857997"/>
              <a:gd name="connsiteX26313" fmla="*/ 4011529 w 8851901"/>
              <a:gd name="connsiteY26313" fmla="*/ 5829737 h 6857997"/>
              <a:gd name="connsiteX26314" fmla="*/ 4004386 w 8851901"/>
              <a:gd name="connsiteY26314" fmla="*/ 5828546 h 6857997"/>
              <a:gd name="connsiteX26315" fmla="*/ 4000814 w 8851901"/>
              <a:gd name="connsiteY26315" fmla="*/ 5827752 h 6857997"/>
              <a:gd name="connsiteX26316" fmla="*/ 3996846 w 8851901"/>
              <a:gd name="connsiteY26316" fmla="*/ 5827752 h 6857997"/>
              <a:gd name="connsiteX26317" fmla="*/ 3993671 w 8851901"/>
              <a:gd name="connsiteY26317" fmla="*/ 5827752 h 6857997"/>
              <a:gd name="connsiteX26318" fmla="*/ 3990100 w 8851901"/>
              <a:gd name="connsiteY26318" fmla="*/ 5828943 h 6857997"/>
              <a:gd name="connsiteX26319" fmla="*/ 3986131 w 8851901"/>
              <a:gd name="connsiteY26319" fmla="*/ 5829737 h 6857997"/>
              <a:gd name="connsiteX26320" fmla="*/ 3982956 w 8851901"/>
              <a:gd name="connsiteY26320" fmla="*/ 5831721 h 6857997"/>
              <a:gd name="connsiteX26321" fmla="*/ 3981766 w 8851901"/>
              <a:gd name="connsiteY26321" fmla="*/ 5833308 h 6857997"/>
              <a:gd name="connsiteX26322" fmla="*/ 3981766 w 8851901"/>
              <a:gd name="connsiteY26322" fmla="*/ 5835293 h 6857997"/>
              <a:gd name="connsiteX26323" fmla="*/ 3981766 w 8851901"/>
              <a:gd name="connsiteY26323" fmla="*/ 5836880 h 6857997"/>
              <a:gd name="connsiteX26324" fmla="*/ 3982163 w 8851901"/>
              <a:gd name="connsiteY26324" fmla="*/ 5838467 h 6857997"/>
              <a:gd name="connsiteX26325" fmla="*/ 3983750 w 8851901"/>
              <a:gd name="connsiteY26325" fmla="*/ 5841642 h 6857997"/>
              <a:gd name="connsiteX26326" fmla="*/ 3986131 w 8851901"/>
              <a:gd name="connsiteY26326" fmla="*/ 5844420 h 6857997"/>
              <a:gd name="connsiteX26327" fmla="*/ 3992877 w 8851901"/>
              <a:gd name="connsiteY26327" fmla="*/ 5849976 h 6857997"/>
              <a:gd name="connsiteX26328" fmla="*/ 3996449 w 8851901"/>
              <a:gd name="connsiteY26328" fmla="*/ 5852357 h 6857997"/>
              <a:gd name="connsiteX26329" fmla="*/ 3999227 w 8851901"/>
              <a:gd name="connsiteY26329" fmla="*/ 5855135 h 6857997"/>
              <a:gd name="connsiteX26330" fmla="*/ 3990100 w 8851901"/>
              <a:gd name="connsiteY26330" fmla="*/ 5859104 h 6857997"/>
              <a:gd name="connsiteX26331" fmla="*/ 3985734 w 8851901"/>
              <a:gd name="connsiteY26331" fmla="*/ 5861088 h 6857997"/>
              <a:gd name="connsiteX26332" fmla="*/ 3980972 w 8851901"/>
              <a:gd name="connsiteY26332" fmla="*/ 5862675 h 6857997"/>
              <a:gd name="connsiteX26333" fmla="*/ 3976607 w 8851901"/>
              <a:gd name="connsiteY26333" fmla="*/ 5863072 h 6857997"/>
              <a:gd name="connsiteX26334" fmla="*/ 3973829 w 8851901"/>
              <a:gd name="connsiteY26334" fmla="*/ 5862675 h 6857997"/>
              <a:gd name="connsiteX26335" fmla="*/ 3971448 w 8851901"/>
              <a:gd name="connsiteY26335" fmla="*/ 5862675 h 6857997"/>
              <a:gd name="connsiteX26336" fmla="*/ 3969464 w 8851901"/>
              <a:gd name="connsiteY26336" fmla="*/ 5861485 h 6857997"/>
              <a:gd name="connsiteX26337" fmla="*/ 3967083 w 8851901"/>
              <a:gd name="connsiteY26337" fmla="*/ 5860691 h 6857997"/>
              <a:gd name="connsiteX26338" fmla="*/ 3964702 w 8851901"/>
              <a:gd name="connsiteY26338" fmla="*/ 5858707 h 6857997"/>
              <a:gd name="connsiteX26339" fmla="*/ 3962320 w 8851901"/>
              <a:gd name="connsiteY26339" fmla="*/ 5856723 h 6857997"/>
              <a:gd name="connsiteX26340" fmla="*/ 3962320 w 8851901"/>
              <a:gd name="connsiteY26340" fmla="*/ 5867438 h 6857997"/>
              <a:gd name="connsiteX26341" fmla="*/ 3961527 w 8851901"/>
              <a:gd name="connsiteY26341" fmla="*/ 5876565 h 6857997"/>
              <a:gd name="connsiteX26342" fmla="*/ 3965892 w 8851901"/>
              <a:gd name="connsiteY26342" fmla="*/ 5879740 h 6857997"/>
              <a:gd name="connsiteX26343" fmla="*/ 3969464 w 8851901"/>
              <a:gd name="connsiteY26343" fmla="*/ 5882121 h 6857997"/>
              <a:gd name="connsiteX26344" fmla="*/ 3973035 w 8851901"/>
              <a:gd name="connsiteY26344" fmla="*/ 5880137 h 6857997"/>
              <a:gd name="connsiteX26345" fmla="*/ 3977004 w 8851901"/>
              <a:gd name="connsiteY26345" fmla="*/ 5878946 h 6857997"/>
              <a:gd name="connsiteX26346" fmla="*/ 3980178 w 8851901"/>
              <a:gd name="connsiteY26346" fmla="*/ 5876962 h 6857997"/>
              <a:gd name="connsiteX26347" fmla="*/ 3982163 w 8851901"/>
              <a:gd name="connsiteY26347" fmla="*/ 5875771 h 6857997"/>
              <a:gd name="connsiteX26348" fmla="*/ 3984147 w 8851901"/>
              <a:gd name="connsiteY26348" fmla="*/ 5874184 h 6857997"/>
              <a:gd name="connsiteX26349" fmla="*/ 3986528 w 8851901"/>
              <a:gd name="connsiteY26349" fmla="*/ 5876168 h 6857997"/>
              <a:gd name="connsiteX26350" fmla="*/ 3988512 w 8851901"/>
              <a:gd name="connsiteY26350" fmla="*/ 5878153 h 6857997"/>
              <a:gd name="connsiteX26351" fmla="*/ 3991687 w 8851901"/>
              <a:gd name="connsiteY26351" fmla="*/ 5882915 h 6857997"/>
              <a:gd name="connsiteX26352" fmla="*/ 3996449 w 8851901"/>
              <a:gd name="connsiteY26352" fmla="*/ 5892439 h 6857997"/>
              <a:gd name="connsiteX26353" fmla="*/ 4003592 w 8851901"/>
              <a:gd name="connsiteY26353" fmla="*/ 5893630 h 6857997"/>
              <a:gd name="connsiteX26354" fmla="*/ 4011132 w 8851901"/>
              <a:gd name="connsiteY26354" fmla="*/ 5895217 h 6857997"/>
              <a:gd name="connsiteX26355" fmla="*/ 4025815 w 8851901"/>
              <a:gd name="connsiteY26355" fmla="*/ 5896804 h 6857997"/>
              <a:gd name="connsiteX26356" fmla="*/ 4027006 w 8851901"/>
              <a:gd name="connsiteY26356" fmla="*/ 5892439 h 6857997"/>
              <a:gd name="connsiteX26357" fmla="*/ 4027006 w 8851901"/>
              <a:gd name="connsiteY26357" fmla="*/ 5889661 h 6857997"/>
              <a:gd name="connsiteX26358" fmla="*/ 4026609 w 8851901"/>
              <a:gd name="connsiteY26358" fmla="*/ 5888471 h 6857997"/>
              <a:gd name="connsiteX26359" fmla="*/ 4026212 w 8851901"/>
              <a:gd name="connsiteY26359" fmla="*/ 5886486 h 6857997"/>
              <a:gd name="connsiteX26360" fmla="*/ 4025022 w 8851901"/>
              <a:gd name="connsiteY26360" fmla="*/ 5884899 h 6857997"/>
              <a:gd name="connsiteX26361" fmla="*/ 4023038 w 8851901"/>
              <a:gd name="connsiteY26361" fmla="*/ 5883312 h 6857997"/>
              <a:gd name="connsiteX26362" fmla="*/ 4021450 w 8851901"/>
              <a:gd name="connsiteY26362" fmla="*/ 5882518 h 6857997"/>
              <a:gd name="connsiteX26363" fmla="*/ 4020656 w 8851901"/>
              <a:gd name="connsiteY26363" fmla="*/ 5878549 h 6857997"/>
              <a:gd name="connsiteX26364" fmla="*/ 4021450 w 8851901"/>
              <a:gd name="connsiteY26364" fmla="*/ 5875375 h 6857997"/>
              <a:gd name="connsiteX26365" fmla="*/ 4022244 w 8851901"/>
              <a:gd name="connsiteY26365" fmla="*/ 5872597 h 6857997"/>
              <a:gd name="connsiteX26366" fmla="*/ 4024228 w 8851901"/>
              <a:gd name="connsiteY26366" fmla="*/ 5871009 h 6857997"/>
              <a:gd name="connsiteX26367" fmla="*/ 4026212 w 8851901"/>
              <a:gd name="connsiteY26367" fmla="*/ 5869422 h 6857997"/>
              <a:gd name="connsiteX26368" fmla="*/ 4028593 w 8851901"/>
              <a:gd name="connsiteY26368" fmla="*/ 5869025 h 6857997"/>
              <a:gd name="connsiteX26369" fmla="*/ 4031371 w 8851901"/>
              <a:gd name="connsiteY26369" fmla="*/ 5869025 h 6857997"/>
              <a:gd name="connsiteX26370" fmla="*/ 4034546 w 8851901"/>
              <a:gd name="connsiteY26370" fmla="*/ 5869422 h 6857997"/>
              <a:gd name="connsiteX26371" fmla="*/ 4037324 w 8851901"/>
              <a:gd name="connsiteY26371" fmla="*/ 5870215 h 6857997"/>
              <a:gd name="connsiteX26372" fmla="*/ 4040102 w 8851901"/>
              <a:gd name="connsiteY26372" fmla="*/ 5871406 h 6857997"/>
              <a:gd name="connsiteX26373" fmla="*/ 4043277 w 8851901"/>
              <a:gd name="connsiteY26373" fmla="*/ 5873390 h 6857997"/>
              <a:gd name="connsiteX26374" fmla="*/ 4046054 w 8851901"/>
              <a:gd name="connsiteY26374" fmla="*/ 5875771 h 6857997"/>
              <a:gd name="connsiteX26375" fmla="*/ 4048436 w 8851901"/>
              <a:gd name="connsiteY26375" fmla="*/ 5878153 h 6857997"/>
              <a:gd name="connsiteX26376" fmla="*/ 4050420 w 8851901"/>
              <a:gd name="connsiteY26376" fmla="*/ 5880534 h 6857997"/>
              <a:gd name="connsiteX26377" fmla="*/ 4052007 w 8851901"/>
              <a:gd name="connsiteY26377" fmla="*/ 5883312 h 6857997"/>
              <a:gd name="connsiteX26378" fmla="*/ 4052801 w 8851901"/>
              <a:gd name="connsiteY26378" fmla="*/ 5886883 h 6857997"/>
              <a:gd name="connsiteX26379" fmla="*/ 4049229 w 8851901"/>
              <a:gd name="connsiteY26379" fmla="*/ 5891645 h 6857997"/>
              <a:gd name="connsiteX26380" fmla="*/ 4046451 w 8851901"/>
              <a:gd name="connsiteY26380" fmla="*/ 5897201 h 6857997"/>
              <a:gd name="connsiteX26381" fmla="*/ 4064706 w 8851901"/>
              <a:gd name="connsiteY26381" fmla="*/ 5896804 h 6857997"/>
              <a:gd name="connsiteX26382" fmla="*/ 4082564 w 8851901"/>
              <a:gd name="connsiteY26382" fmla="*/ 5895614 h 6857997"/>
              <a:gd name="connsiteX26383" fmla="*/ 4084151 w 8851901"/>
              <a:gd name="connsiteY26383" fmla="*/ 5893630 h 6857997"/>
              <a:gd name="connsiteX26384" fmla="*/ 4085739 w 8851901"/>
              <a:gd name="connsiteY26384" fmla="*/ 5891249 h 6857997"/>
              <a:gd name="connsiteX26385" fmla="*/ 4087723 w 8851901"/>
              <a:gd name="connsiteY26385" fmla="*/ 5888471 h 6857997"/>
              <a:gd name="connsiteX26386" fmla="*/ 4088914 w 8851901"/>
              <a:gd name="connsiteY26386" fmla="*/ 5884502 h 6857997"/>
              <a:gd name="connsiteX26387" fmla="*/ 4086533 w 8851901"/>
              <a:gd name="connsiteY26387" fmla="*/ 5880534 h 6857997"/>
              <a:gd name="connsiteX26388" fmla="*/ 4084151 w 8851901"/>
              <a:gd name="connsiteY26388" fmla="*/ 5878549 h 6857997"/>
              <a:gd name="connsiteX26389" fmla="*/ 4082961 w 8851901"/>
              <a:gd name="connsiteY26389" fmla="*/ 5877756 h 6857997"/>
              <a:gd name="connsiteX26390" fmla="*/ 4081770 w 8851901"/>
              <a:gd name="connsiteY26390" fmla="*/ 5877756 h 6857997"/>
              <a:gd name="connsiteX26391" fmla="*/ 4079786 w 8851901"/>
              <a:gd name="connsiteY26391" fmla="*/ 5877756 h 6857997"/>
              <a:gd name="connsiteX26392" fmla="*/ 4077405 w 8851901"/>
              <a:gd name="connsiteY26392" fmla="*/ 5878946 h 6857997"/>
              <a:gd name="connsiteX26393" fmla="*/ 4075421 w 8851901"/>
              <a:gd name="connsiteY26393" fmla="*/ 5880930 h 6857997"/>
              <a:gd name="connsiteX26394" fmla="*/ 4071056 w 8851901"/>
              <a:gd name="connsiteY26394" fmla="*/ 5886090 h 6857997"/>
              <a:gd name="connsiteX26395" fmla="*/ 4066690 w 8851901"/>
              <a:gd name="connsiteY26395" fmla="*/ 5890852 h 6857997"/>
              <a:gd name="connsiteX26396" fmla="*/ 4064309 w 8851901"/>
              <a:gd name="connsiteY26396" fmla="*/ 5892836 h 6857997"/>
              <a:gd name="connsiteX26397" fmla="*/ 4062325 w 8851901"/>
              <a:gd name="connsiteY26397" fmla="*/ 5893630 h 6857997"/>
              <a:gd name="connsiteX26398" fmla="*/ 4059944 w 8851901"/>
              <a:gd name="connsiteY26398" fmla="*/ 5894027 h 6857997"/>
              <a:gd name="connsiteX26399" fmla="*/ 4058753 w 8851901"/>
              <a:gd name="connsiteY26399" fmla="*/ 5893630 h 6857997"/>
              <a:gd name="connsiteX26400" fmla="*/ 4057960 w 8851901"/>
              <a:gd name="connsiteY26400" fmla="*/ 5893233 h 6857997"/>
              <a:gd name="connsiteX26401" fmla="*/ 4055182 w 8851901"/>
              <a:gd name="connsiteY26401" fmla="*/ 5890852 h 6857997"/>
              <a:gd name="connsiteX26402" fmla="*/ 4052801 w 8851901"/>
              <a:gd name="connsiteY26402" fmla="*/ 5886883 h 6857997"/>
              <a:gd name="connsiteX26403" fmla="*/ 4072246 w 8851901"/>
              <a:gd name="connsiteY26403" fmla="*/ 5861485 h 6857997"/>
              <a:gd name="connsiteX26404" fmla="*/ 4074230 w 8851901"/>
              <a:gd name="connsiteY26404" fmla="*/ 5863469 h 6857997"/>
              <a:gd name="connsiteX26405" fmla="*/ 4076215 w 8851901"/>
              <a:gd name="connsiteY26405" fmla="*/ 5865056 h 6857997"/>
              <a:gd name="connsiteX26406" fmla="*/ 4078199 w 8851901"/>
              <a:gd name="connsiteY26406" fmla="*/ 5865850 h 6857997"/>
              <a:gd name="connsiteX26407" fmla="*/ 4080183 w 8851901"/>
              <a:gd name="connsiteY26407" fmla="*/ 5866247 h 6857997"/>
              <a:gd name="connsiteX26408" fmla="*/ 4084151 w 8851901"/>
              <a:gd name="connsiteY26408" fmla="*/ 5867041 h 6857997"/>
              <a:gd name="connsiteX26409" fmla="*/ 4088120 w 8851901"/>
              <a:gd name="connsiteY26409" fmla="*/ 5867041 h 6857997"/>
              <a:gd name="connsiteX26410" fmla="*/ 4092088 w 8851901"/>
              <a:gd name="connsiteY26410" fmla="*/ 5867041 h 6857997"/>
              <a:gd name="connsiteX26411" fmla="*/ 4093676 w 8851901"/>
              <a:gd name="connsiteY26411" fmla="*/ 5867438 h 6857997"/>
              <a:gd name="connsiteX26412" fmla="*/ 4095660 w 8851901"/>
              <a:gd name="connsiteY26412" fmla="*/ 5868231 h 6857997"/>
              <a:gd name="connsiteX26413" fmla="*/ 4097644 w 8851901"/>
              <a:gd name="connsiteY26413" fmla="*/ 5869422 h 6857997"/>
              <a:gd name="connsiteX26414" fmla="*/ 4100025 w 8851901"/>
              <a:gd name="connsiteY26414" fmla="*/ 5871009 h 6857997"/>
              <a:gd name="connsiteX26415" fmla="*/ 4102009 w 8851901"/>
              <a:gd name="connsiteY26415" fmla="*/ 5873390 h 6857997"/>
              <a:gd name="connsiteX26416" fmla="*/ 4103994 w 8851901"/>
              <a:gd name="connsiteY26416" fmla="*/ 5875771 h 6857997"/>
              <a:gd name="connsiteX26417" fmla="*/ 4103597 w 8851901"/>
              <a:gd name="connsiteY26417" fmla="*/ 5880534 h 6857997"/>
              <a:gd name="connsiteX26418" fmla="*/ 4102009 w 8851901"/>
              <a:gd name="connsiteY26418" fmla="*/ 5884899 h 6857997"/>
              <a:gd name="connsiteX26419" fmla="*/ 4100819 w 8851901"/>
              <a:gd name="connsiteY26419" fmla="*/ 5889661 h 6857997"/>
              <a:gd name="connsiteX26420" fmla="*/ 4098835 w 8851901"/>
              <a:gd name="connsiteY26420" fmla="*/ 5894820 h 6857997"/>
              <a:gd name="connsiteX26421" fmla="*/ 4112724 w 8851901"/>
              <a:gd name="connsiteY26421" fmla="*/ 5894027 h 6857997"/>
              <a:gd name="connsiteX26422" fmla="*/ 4126217 w 8851901"/>
              <a:gd name="connsiteY26422" fmla="*/ 5894027 h 6857997"/>
              <a:gd name="connsiteX26423" fmla="*/ 4125423 w 8851901"/>
              <a:gd name="connsiteY26423" fmla="*/ 5900376 h 6857997"/>
              <a:gd name="connsiteX26424" fmla="*/ 4125026 w 8851901"/>
              <a:gd name="connsiteY26424" fmla="*/ 5907519 h 6857997"/>
              <a:gd name="connsiteX26425" fmla="*/ 4126217 w 8851901"/>
              <a:gd name="connsiteY26425" fmla="*/ 5920219 h 6857997"/>
              <a:gd name="connsiteX26426" fmla="*/ 4127804 w 8851901"/>
              <a:gd name="connsiteY26426" fmla="*/ 5944823 h 6857997"/>
              <a:gd name="connsiteX26427" fmla="*/ 4121455 w 8851901"/>
              <a:gd name="connsiteY26427" fmla="*/ 5948395 h 6857997"/>
              <a:gd name="connsiteX26428" fmla="*/ 4115502 w 8851901"/>
              <a:gd name="connsiteY26428" fmla="*/ 5951173 h 6857997"/>
              <a:gd name="connsiteX26429" fmla="*/ 4109153 w 8851901"/>
              <a:gd name="connsiteY26429" fmla="*/ 5953554 h 6857997"/>
              <a:gd name="connsiteX26430" fmla="*/ 4102009 w 8851901"/>
              <a:gd name="connsiteY26430" fmla="*/ 5955142 h 6857997"/>
              <a:gd name="connsiteX26431" fmla="*/ 4095660 w 8851901"/>
              <a:gd name="connsiteY26431" fmla="*/ 5955935 h 6857997"/>
              <a:gd name="connsiteX26432" fmla="*/ 4089310 w 8851901"/>
              <a:gd name="connsiteY26432" fmla="*/ 5957126 h 6857997"/>
              <a:gd name="connsiteX26433" fmla="*/ 4083755 w 8851901"/>
              <a:gd name="connsiteY26433" fmla="*/ 5957126 h 6857997"/>
              <a:gd name="connsiteX26434" fmla="*/ 4077405 w 8851901"/>
              <a:gd name="connsiteY26434" fmla="*/ 5957126 h 6857997"/>
              <a:gd name="connsiteX26435" fmla="*/ 4077405 w 8851901"/>
              <a:gd name="connsiteY26435" fmla="*/ 5957523 h 6857997"/>
              <a:gd name="connsiteX26436" fmla="*/ 4075818 w 8851901"/>
              <a:gd name="connsiteY26436" fmla="*/ 5957523 h 6857997"/>
              <a:gd name="connsiteX26437" fmla="*/ 4074230 w 8851901"/>
              <a:gd name="connsiteY26437" fmla="*/ 5957126 h 6857997"/>
              <a:gd name="connsiteX26438" fmla="*/ 4067484 w 8851901"/>
              <a:gd name="connsiteY26438" fmla="*/ 5956729 h 6857997"/>
              <a:gd name="connsiteX26439" fmla="*/ 4060738 w 8851901"/>
              <a:gd name="connsiteY26439" fmla="*/ 5955538 h 6857997"/>
              <a:gd name="connsiteX26440" fmla="*/ 4047642 w 8851901"/>
              <a:gd name="connsiteY26440" fmla="*/ 5953157 h 6857997"/>
              <a:gd name="connsiteX26441" fmla="*/ 4034546 w 8851901"/>
              <a:gd name="connsiteY26441" fmla="*/ 5949586 h 6857997"/>
              <a:gd name="connsiteX26442" fmla="*/ 4021450 w 8851901"/>
              <a:gd name="connsiteY26442" fmla="*/ 5946411 h 6857997"/>
              <a:gd name="connsiteX26443" fmla="*/ 4015894 w 8851901"/>
              <a:gd name="connsiteY26443" fmla="*/ 5950776 h 6857997"/>
              <a:gd name="connsiteX26444" fmla="*/ 4012323 w 8851901"/>
              <a:gd name="connsiteY26444" fmla="*/ 5953157 h 6857997"/>
              <a:gd name="connsiteX26445" fmla="*/ 4009148 w 8851901"/>
              <a:gd name="connsiteY26445" fmla="*/ 5955142 h 6857997"/>
              <a:gd name="connsiteX26446" fmla="*/ 4007957 w 8851901"/>
              <a:gd name="connsiteY26446" fmla="*/ 5952364 h 6857997"/>
              <a:gd name="connsiteX26447" fmla="*/ 4007164 w 8851901"/>
              <a:gd name="connsiteY26447" fmla="*/ 5948792 h 6857997"/>
              <a:gd name="connsiteX26448" fmla="*/ 4007164 w 8851901"/>
              <a:gd name="connsiteY26448" fmla="*/ 5946014 h 6857997"/>
              <a:gd name="connsiteX26449" fmla="*/ 4007164 w 8851901"/>
              <a:gd name="connsiteY26449" fmla="*/ 5942442 h 6857997"/>
              <a:gd name="connsiteX26450" fmla="*/ 3996846 w 8851901"/>
              <a:gd name="connsiteY26450" fmla="*/ 5940061 h 6857997"/>
              <a:gd name="connsiteX26451" fmla="*/ 3986528 w 8851901"/>
              <a:gd name="connsiteY26451" fmla="*/ 5938077 h 6857997"/>
              <a:gd name="connsiteX26452" fmla="*/ 3971051 w 8851901"/>
              <a:gd name="connsiteY26452" fmla="*/ 5936093 h 6857997"/>
              <a:gd name="connsiteX26453" fmla="*/ 3955177 w 8851901"/>
              <a:gd name="connsiteY26453" fmla="*/ 5933712 h 6857997"/>
              <a:gd name="connsiteX26454" fmla="*/ 3955971 w 8851901"/>
              <a:gd name="connsiteY26454" fmla="*/ 5935696 h 6857997"/>
              <a:gd name="connsiteX26455" fmla="*/ 3955971 w 8851901"/>
              <a:gd name="connsiteY26455" fmla="*/ 5938077 h 6857997"/>
              <a:gd name="connsiteX26456" fmla="*/ 3955971 w 8851901"/>
              <a:gd name="connsiteY26456" fmla="*/ 5940458 h 6857997"/>
              <a:gd name="connsiteX26457" fmla="*/ 3955177 w 8851901"/>
              <a:gd name="connsiteY26457" fmla="*/ 5942839 h 6857997"/>
              <a:gd name="connsiteX26458" fmla="*/ 3952399 w 8851901"/>
              <a:gd name="connsiteY26458" fmla="*/ 5947998 h 6857997"/>
              <a:gd name="connsiteX26459" fmla="*/ 3950018 w 8851901"/>
              <a:gd name="connsiteY26459" fmla="*/ 5953157 h 6857997"/>
              <a:gd name="connsiteX26460" fmla="*/ 3949225 w 8851901"/>
              <a:gd name="connsiteY26460" fmla="*/ 5955538 h 6857997"/>
              <a:gd name="connsiteX26461" fmla="*/ 3948828 w 8851901"/>
              <a:gd name="connsiteY26461" fmla="*/ 5957920 h 6857997"/>
              <a:gd name="connsiteX26462" fmla="*/ 3948828 w 8851901"/>
              <a:gd name="connsiteY26462" fmla="*/ 5960301 h 6857997"/>
              <a:gd name="connsiteX26463" fmla="*/ 3949621 w 8851901"/>
              <a:gd name="connsiteY26463" fmla="*/ 5962285 h 6857997"/>
              <a:gd name="connsiteX26464" fmla="*/ 3951209 w 8851901"/>
              <a:gd name="connsiteY26464" fmla="*/ 5965063 h 6857997"/>
              <a:gd name="connsiteX26465" fmla="*/ 3953590 w 8851901"/>
              <a:gd name="connsiteY26465" fmla="*/ 5966253 h 6857997"/>
              <a:gd name="connsiteX26466" fmla="*/ 3956765 w 8851901"/>
              <a:gd name="connsiteY26466" fmla="*/ 5968238 h 6857997"/>
              <a:gd name="connsiteX26467" fmla="*/ 3961924 w 8851901"/>
              <a:gd name="connsiteY26467" fmla="*/ 5969825 h 6857997"/>
              <a:gd name="connsiteX26468" fmla="*/ 3955177 w 8851901"/>
              <a:gd name="connsiteY26468" fmla="*/ 5972206 h 6857997"/>
              <a:gd name="connsiteX26469" fmla="*/ 3949621 w 8851901"/>
              <a:gd name="connsiteY26469" fmla="*/ 5975778 h 6857997"/>
              <a:gd name="connsiteX26470" fmla="*/ 3944859 w 8851901"/>
              <a:gd name="connsiteY26470" fmla="*/ 5978953 h 6857997"/>
              <a:gd name="connsiteX26471" fmla="*/ 3940891 w 8851901"/>
              <a:gd name="connsiteY26471" fmla="*/ 5982921 h 6857997"/>
              <a:gd name="connsiteX26472" fmla="*/ 3936922 w 8851901"/>
              <a:gd name="connsiteY26472" fmla="*/ 5987286 h 6857997"/>
              <a:gd name="connsiteX26473" fmla="*/ 3934145 w 8851901"/>
              <a:gd name="connsiteY26473" fmla="*/ 5991652 h 6857997"/>
              <a:gd name="connsiteX26474" fmla="*/ 3927398 w 8851901"/>
              <a:gd name="connsiteY26474" fmla="*/ 6000383 h 6857997"/>
              <a:gd name="connsiteX26475" fmla="*/ 3931764 w 8851901"/>
              <a:gd name="connsiteY26475" fmla="*/ 6006335 h 6857997"/>
              <a:gd name="connsiteX26476" fmla="*/ 3936922 w 8851901"/>
              <a:gd name="connsiteY26476" fmla="*/ 6012288 h 6857997"/>
              <a:gd name="connsiteX26477" fmla="*/ 3938907 w 8851901"/>
              <a:gd name="connsiteY26477" fmla="*/ 6010701 h 6857997"/>
              <a:gd name="connsiteX26478" fmla="*/ 3941685 w 8851901"/>
              <a:gd name="connsiteY26478" fmla="*/ 6009510 h 6857997"/>
              <a:gd name="connsiteX26479" fmla="*/ 3949621 w 8851901"/>
              <a:gd name="connsiteY26479" fmla="*/ 6007923 h 6857997"/>
              <a:gd name="connsiteX26480" fmla="*/ 3958352 w 8851901"/>
              <a:gd name="connsiteY26480" fmla="*/ 6006335 h 6857997"/>
              <a:gd name="connsiteX26481" fmla="*/ 3962717 w 8851901"/>
              <a:gd name="connsiteY26481" fmla="*/ 6004748 h 6857997"/>
              <a:gd name="connsiteX26482" fmla="*/ 3967479 w 8851901"/>
              <a:gd name="connsiteY26482" fmla="*/ 6003557 h 6857997"/>
              <a:gd name="connsiteX26483" fmla="*/ 3972242 w 8851901"/>
              <a:gd name="connsiteY26483" fmla="*/ 6001573 h 6857997"/>
              <a:gd name="connsiteX26484" fmla="*/ 3975813 w 8851901"/>
              <a:gd name="connsiteY26484" fmla="*/ 5999589 h 6857997"/>
              <a:gd name="connsiteX26485" fmla="*/ 3979782 w 8851901"/>
              <a:gd name="connsiteY26485" fmla="*/ 5996414 h 6857997"/>
              <a:gd name="connsiteX26486" fmla="*/ 3983353 w 8851901"/>
              <a:gd name="connsiteY26486" fmla="*/ 5992842 h 6857997"/>
              <a:gd name="connsiteX26487" fmla="*/ 3985734 w 8851901"/>
              <a:gd name="connsiteY26487" fmla="*/ 5988080 h 6857997"/>
              <a:gd name="connsiteX26488" fmla="*/ 3987322 w 8851901"/>
              <a:gd name="connsiteY26488" fmla="*/ 5984509 h 6857997"/>
              <a:gd name="connsiteX26489" fmla="*/ 3986528 w 8851901"/>
              <a:gd name="connsiteY26489" fmla="*/ 5991255 h 6857997"/>
              <a:gd name="connsiteX26490" fmla="*/ 3985337 w 8851901"/>
              <a:gd name="connsiteY26490" fmla="*/ 6001573 h 6857997"/>
              <a:gd name="connsiteX26491" fmla="*/ 3983750 w 8851901"/>
              <a:gd name="connsiteY26491" fmla="*/ 6012288 h 6857997"/>
              <a:gd name="connsiteX26492" fmla="*/ 3981766 w 8851901"/>
              <a:gd name="connsiteY26492" fmla="*/ 6023003 h 6857997"/>
              <a:gd name="connsiteX26493" fmla="*/ 3979385 w 8851901"/>
              <a:gd name="connsiteY26493" fmla="*/ 6033718 h 6857997"/>
              <a:gd name="connsiteX26494" fmla="*/ 3975813 w 8851901"/>
              <a:gd name="connsiteY26494" fmla="*/ 6044433 h 6857997"/>
              <a:gd name="connsiteX26495" fmla="*/ 3972242 w 8851901"/>
              <a:gd name="connsiteY26495" fmla="*/ 6055545 h 6857997"/>
              <a:gd name="connsiteX26496" fmla="*/ 3979782 w 8851901"/>
              <a:gd name="connsiteY26496" fmla="*/ 6067053 h 6857997"/>
              <a:gd name="connsiteX26497" fmla="*/ 3988115 w 8851901"/>
              <a:gd name="connsiteY26497" fmla="*/ 6059910 h 6857997"/>
              <a:gd name="connsiteX26498" fmla="*/ 3996846 w 8851901"/>
              <a:gd name="connsiteY26498" fmla="*/ 6053164 h 6857997"/>
              <a:gd name="connsiteX26499" fmla="*/ 4005576 w 8851901"/>
              <a:gd name="connsiteY26499" fmla="*/ 6047211 h 6857997"/>
              <a:gd name="connsiteX26500" fmla="*/ 4014307 w 8851901"/>
              <a:gd name="connsiteY26500" fmla="*/ 6042052 h 6857997"/>
              <a:gd name="connsiteX26501" fmla="*/ 4016291 w 8851901"/>
              <a:gd name="connsiteY26501" fmla="*/ 6047211 h 6857997"/>
              <a:gd name="connsiteX26502" fmla="*/ 4018275 w 8851901"/>
              <a:gd name="connsiteY26502" fmla="*/ 6051973 h 6857997"/>
              <a:gd name="connsiteX26503" fmla="*/ 4020656 w 8851901"/>
              <a:gd name="connsiteY26503" fmla="*/ 6056339 h 6857997"/>
              <a:gd name="connsiteX26504" fmla="*/ 4023038 w 8851901"/>
              <a:gd name="connsiteY26504" fmla="*/ 6059910 h 6857997"/>
              <a:gd name="connsiteX26505" fmla="*/ 4026212 w 8851901"/>
              <a:gd name="connsiteY26505" fmla="*/ 6063482 h 6857997"/>
              <a:gd name="connsiteX26506" fmla="*/ 4028990 w 8851901"/>
              <a:gd name="connsiteY26506" fmla="*/ 6065863 h 6857997"/>
              <a:gd name="connsiteX26507" fmla="*/ 4032165 w 8851901"/>
              <a:gd name="connsiteY26507" fmla="*/ 6068641 h 6857997"/>
              <a:gd name="connsiteX26508" fmla="*/ 4035340 w 8851901"/>
              <a:gd name="connsiteY26508" fmla="*/ 6070625 h 6857997"/>
              <a:gd name="connsiteX26509" fmla="*/ 4043277 w 8851901"/>
              <a:gd name="connsiteY26509" fmla="*/ 6075387 h 6857997"/>
              <a:gd name="connsiteX26510" fmla="*/ 4052404 w 8851901"/>
              <a:gd name="connsiteY26510" fmla="*/ 6080546 h 6857997"/>
              <a:gd name="connsiteX26511" fmla="*/ 4062722 w 8851901"/>
              <a:gd name="connsiteY26511" fmla="*/ 6086102 h 6857997"/>
              <a:gd name="connsiteX26512" fmla="*/ 4075024 w 8851901"/>
              <a:gd name="connsiteY26512" fmla="*/ 6094039 h 6857997"/>
              <a:gd name="connsiteX26513" fmla="*/ 4071452 w 8851901"/>
              <a:gd name="connsiteY26513" fmla="*/ 6098802 h 6857997"/>
              <a:gd name="connsiteX26514" fmla="*/ 4067484 w 8851901"/>
              <a:gd name="connsiteY26514" fmla="*/ 6102770 h 6857997"/>
              <a:gd name="connsiteX26515" fmla="*/ 4063516 w 8851901"/>
              <a:gd name="connsiteY26515" fmla="*/ 6105548 h 6857997"/>
              <a:gd name="connsiteX26516" fmla="*/ 4059944 w 8851901"/>
              <a:gd name="connsiteY26516" fmla="*/ 6107135 h 6857997"/>
              <a:gd name="connsiteX26517" fmla="*/ 4057960 w 8851901"/>
              <a:gd name="connsiteY26517" fmla="*/ 6107532 h 6857997"/>
              <a:gd name="connsiteX26518" fmla="*/ 4055976 w 8851901"/>
              <a:gd name="connsiteY26518" fmla="*/ 6107532 h 6857997"/>
              <a:gd name="connsiteX26519" fmla="*/ 4051610 w 8851901"/>
              <a:gd name="connsiteY26519" fmla="*/ 6106739 h 6857997"/>
              <a:gd name="connsiteX26520" fmla="*/ 4047642 w 8851901"/>
              <a:gd name="connsiteY26520" fmla="*/ 6104754 h 6857997"/>
              <a:gd name="connsiteX26521" fmla="*/ 4042880 w 8851901"/>
              <a:gd name="connsiteY26521" fmla="*/ 6101183 h 6857997"/>
              <a:gd name="connsiteX26522" fmla="*/ 4041292 w 8851901"/>
              <a:gd name="connsiteY26522" fmla="*/ 6103167 h 6857997"/>
              <a:gd name="connsiteX26523" fmla="*/ 4040102 w 8851901"/>
              <a:gd name="connsiteY26523" fmla="*/ 6104754 h 6857997"/>
              <a:gd name="connsiteX26524" fmla="*/ 4040102 w 8851901"/>
              <a:gd name="connsiteY26524" fmla="*/ 6106342 h 6857997"/>
              <a:gd name="connsiteX26525" fmla="*/ 4040102 w 8851901"/>
              <a:gd name="connsiteY26525" fmla="*/ 6107532 h 6857997"/>
              <a:gd name="connsiteX26526" fmla="*/ 4035737 w 8851901"/>
              <a:gd name="connsiteY26526" fmla="*/ 6103564 h 6857997"/>
              <a:gd name="connsiteX26527" fmla="*/ 4030578 w 8851901"/>
              <a:gd name="connsiteY26527" fmla="*/ 6099992 h 6857997"/>
              <a:gd name="connsiteX26528" fmla="*/ 4024228 w 8851901"/>
              <a:gd name="connsiteY26528" fmla="*/ 6096420 h 6857997"/>
              <a:gd name="connsiteX26529" fmla="*/ 4017482 w 8851901"/>
              <a:gd name="connsiteY26529" fmla="*/ 6092849 h 6857997"/>
              <a:gd name="connsiteX26530" fmla="*/ 4003195 w 8851901"/>
              <a:gd name="connsiteY26530" fmla="*/ 6087293 h 6857997"/>
              <a:gd name="connsiteX26531" fmla="*/ 3989703 w 8851901"/>
              <a:gd name="connsiteY26531" fmla="*/ 6080943 h 6857997"/>
              <a:gd name="connsiteX26532" fmla="*/ 3992877 w 8851901"/>
              <a:gd name="connsiteY26532" fmla="*/ 6085705 h 6857997"/>
              <a:gd name="connsiteX26533" fmla="*/ 3996449 w 8851901"/>
              <a:gd name="connsiteY26533" fmla="*/ 6090468 h 6857997"/>
              <a:gd name="connsiteX26534" fmla="*/ 4009545 w 8851901"/>
              <a:gd name="connsiteY26534" fmla="*/ 6105548 h 6857997"/>
              <a:gd name="connsiteX26535" fmla="*/ 4023038 w 8851901"/>
              <a:gd name="connsiteY26535" fmla="*/ 6120628 h 6857997"/>
              <a:gd name="connsiteX26536" fmla="*/ 4037721 w 8851901"/>
              <a:gd name="connsiteY26536" fmla="*/ 6136106 h 6857997"/>
              <a:gd name="connsiteX26537" fmla="*/ 4052404 w 8851901"/>
              <a:gd name="connsiteY26537" fmla="*/ 6150392 h 6857997"/>
              <a:gd name="connsiteX26538" fmla="*/ 4083755 w 8851901"/>
              <a:gd name="connsiteY26538" fmla="*/ 6179759 h 6857997"/>
              <a:gd name="connsiteX26539" fmla="*/ 4099628 w 8851901"/>
              <a:gd name="connsiteY26539" fmla="*/ 6194443 h 6857997"/>
              <a:gd name="connsiteX26540" fmla="*/ 4116296 w 8851901"/>
              <a:gd name="connsiteY26540" fmla="*/ 6208332 h 6857997"/>
              <a:gd name="connsiteX26541" fmla="*/ 4133360 w 8851901"/>
              <a:gd name="connsiteY26541" fmla="*/ 6223016 h 6857997"/>
              <a:gd name="connsiteX26542" fmla="*/ 4150821 w 8851901"/>
              <a:gd name="connsiteY26542" fmla="*/ 6236906 h 6857997"/>
              <a:gd name="connsiteX26543" fmla="*/ 4169076 w 8851901"/>
              <a:gd name="connsiteY26543" fmla="*/ 6250399 h 6857997"/>
              <a:gd name="connsiteX26544" fmla="*/ 4187331 w 8851901"/>
              <a:gd name="connsiteY26544" fmla="*/ 6263495 h 6857997"/>
              <a:gd name="connsiteX26545" fmla="*/ 4225032 w 8851901"/>
              <a:gd name="connsiteY26545" fmla="*/ 6290480 h 6857997"/>
              <a:gd name="connsiteX26546" fmla="*/ 4263526 w 8851901"/>
              <a:gd name="connsiteY26546" fmla="*/ 6317070 h 6857997"/>
              <a:gd name="connsiteX26547" fmla="*/ 4302813 w 8851901"/>
              <a:gd name="connsiteY26547" fmla="*/ 6343659 h 6857997"/>
              <a:gd name="connsiteX26548" fmla="*/ 4342895 w 8851901"/>
              <a:gd name="connsiteY26548" fmla="*/ 6369851 h 6857997"/>
              <a:gd name="connsiteX26549" fmla="*/ 4383373 w 8851901"/>
              <a:gd name="connsiteY26549" fmla="*/ 6396440 h 6857997"/>
              <a:gd name="connsiteX26550" fmla="*/ 4423851 w 8851901"/>
              <a:gd name="connsiteY26550" fmla="*/ 6423822 h 6857997"/>
              <a:gd name="connsiteX26551" fmla="*/ 4464725 w 8851901"/>
              <a:gd name="connsiteY26551" fmla="*/ 6451205 h 6857997"/>
              <a:gd name="connsiteX26552" fmla="*/ 4504807 w 8851901"/>
              <a:gd name="connsiteY26552" fmla="*/ 6479381 h 6857997"/>
              <a:gd name="connsiteX26553" fmla="*/ 4503616 w 8851901"/>
              <a:gd name="connsiteY26553" fmla="*/ 6486128 h 6857997"/>
              <a:gd name="connsiteX26554" fmla="*/ 4501631 w 8851901"/>
              <a:gd name="connsiteY26554" fmla="*/ 6491684 h 6857997"/>
              <a:gd name="connsiteX26555" fmla="*/ 4499647 w 8851901"/>
              <a:gd name="connsiteY26555" fmla="*/ 6496049 h 6857997"/>
              <a:gd name="connsiteX26556" fmla="*/ 4497267 w 8851901"/>
              <a:gd name="connsiteY26556" fmla="*/ 6500018 h 6857997"/>
              <a:gd name="connsiteX26557" fmla="*/ 4494489 w 8851901"/>
              <a:gd name="connsiteY26557" fmla="*/ 6502796 h 6857997"/>
              <a:gd name="connsiteX26558" fmla="*/ 4492107 w 8851901"/>
              <a:gd name="connsiteY26558" fmla="*/ 6504780 h 6857997"/>
              <a:gd name="connsiteX26559" fmla="*/ 4488536 w 8851901"/>
              <a:gd name="connsiteY26559" fmla="*/ 6506764 h 6857997"/>
              <a:gd name="connsiteX26560" fmla="*/ 4485758 w 8851901"/>
              <a:gd name="connsiteY26560" fmla="*/ 6507558 h 6857997"/>
              <a:gd name="connsiteX26561" fmla="*/ 4482187 w 8851901"/>
              <a:gd name="connsiteY26561" fmla="*/ 6508748 h 6857997"/>
              <a:gd name="connsiteX26562" fmla="*/ 4478614 w 8851901"/>
              <a:gd name="connsiteY26562" fmla="*/ 6509145 h 6857997"/>
              <a:gd name="connsiteX26563" fmla="*/ 4471471 w 8851901"/>
              <a:gd name="connsiteY26563" fmla="*/ 6509542 h 6857997"/>
              <a:gd name="connsiteX26564" fmla="*/ 4464329 w 8851901"/>
              <a:gd name="connsiteY26564" fmla="*/ 6510336 h 6857997"/>
              <a:gd name="connsiteX26565" fmla="*/ 4460756 w 8851901"/>
              <a:gd name="connsiteY26565" fmla="*/ 6511130 h 6857997"/>
              <a:gd name="connsiteX26566" fmla="*/ 4457979 w 8851901"/>
              <a:gd name="connsiteY26566" fmla="*/ 6511923 h 6857997"/>
              <a:gd name="connsiteX26567" fmla="*/ 4449645 w 8851901"/>
              <a:gd name="connsiteY26567" fmla="*/ 6506367 h 6857997"/>
              <a:gd name="connsiteX26568" fmla="*/ 4441709 w 8851901"/>
              <a:gd name="connsiteY26568" fmla="*/ 6500811 h 6857997"/>
              <a:gd name="connsiteX26569" fmla="*/ 4433374 w 8851901"/>
              <a:gd name="connsiteY26569" fmla="*/ 6496049 h 6857997"/>
              <a:gd name="connsiteX26570" fmla="*/ 4425041 w 8851901"/>
              <a:gd name="connsiteY26570" fmla="*/ 6491287 h 6857997"/>
              <a:gd name="connsiteX26571" fmla="*/ 4417501 w 8851901"/>
              <a:gd name="connsiteY26571" fmla="*/ 6487318 h 6857997"/>
              <a:gd name="connsiteX26572" fmla="*/ 4409167 w 8851901"/>
              <a:gd name="connsiteY26572" fmla="*/ 6483350 h 6857997"/>
              <a:gd name="connsiteX26573" fmla="*/ 4392896 w 8851901"/>
              <a:gd name="connsiteY26573" fmla="*/ 6476604 h 6857997"/>
              <a:gd name="connsiteX26574" fmla="*/ 4376626 w 8851901"/>
              <a:gd name="connsiteY26574" fmla="*/ 6470651 h 6857997"/>
              <a:gd name="connsiteX26575" fmla="*/ 4359958 w 8851901"/>
              <a:gd name="connsiteY26575" fmla="*/ 6465492 h 6857997"/>
              <a:gd name="connsiteX26576" fmla="*/ 4343291 w 8851901"/>
              <a:gd name="connsiteY26576" fmla="*/ 6461126 h 6857997"/>
              <a:gd name="connsiteX26577" fmla="*/ 4326624 w 8851901"/>
              <a:gd name="connsiteY26577" fmla="*/ 6455967 h 6857997"/>
              <a:gd name="connsiteX26578" fmla="*/ 4311544 w 8851901"/>
              <a:gd name="connsiteY26578" fmla="*/ 6451999 h 6857997"/>
              <a:gd name="connsiteX26579" fmla="*/ 4296860 w 8851901"/>
              <a:gd name="connsiteY26579" fmla="*/ 6447633 h 6857997"/>
              <a:gd name="connsiteX26580" fmla="*/ 4296066 w 8851901"/>
              <a:gd name="connsiteY26580" fmla="*/ 6451205 h 6857997"/>
              <a:gd name="connsiteX26581" fmla="*/ 4294082 w 8851901"/>
              <a:gd name="connsiteY26581" fmla="*/ 6453983 h 6857997"/>
              <a:gd name="connsiteX26582" fmla="*/ 4292099 w 8851901"/>
              <a:gd name="connsiteY26582" fmla="*/ 6457555 h 6857997"/>
              <a:gd name="connsiteX26583" fmla="*/ 4289717 w 8851901"/>
              <a:gd name="connsiteY26583" fmla="*/ 6460333 h 6857997"/>
              <a:gd name="connsiteX26584" fmla="*/ 4287337 w 8851901"/>
              <a:gd name="connsiteY26584" fmla="*/ 6462714 h 6857997"/>
              <a:gd name="connsiteX26585" fmla="*/ 4284559 w 8851901"/>
              <a:gd name="connsiteY26585" fmla="*/ 6464698 h 6857997"/>
              <a:gd name="connsiteX26586" fmla="*/ 4281383 w 8851901"/>
              <a:gd name="connsiteY26586" fmla="*/ 6466682 h 6857997"/>
              <a:gd name="connsiteX26587" fmla="*/ 4278208 w 8851901"/>
              <a:gd name="connsiteY26587" fmla="*/ 6467873 h 6857997"/>
              <a:gd name="connsiteX26588" fmla="*/ 4276224 w 8851901"/>
              <a:gd name="connsiteY26588" fmla="*/ 6466285 h 6857997"/>
              <a:gd name="connsiteX26589" fmla="*/ 4274240 w 8851901"/>
              <a:gd name="connsiteY26589" fmla="*/ 6464698 h 6857997"/>
              <a:gd name="connsiteX26590" fmla="*/ 4273050 w 8851901"/>
              <a:gd name="connsiteY26590" fmla="*/ 6462714 h 6857997"/>
              <a:gd name="connsiteX26591" fmla="*/ 4272257 w 8851901"/>
              <a:gd name="connsiteY26591" fmla="*/ 6461126 h 6857997"/>
              <a:gd name="connsiteX26592" fmla="*/ 4271066 w 8851901"/>
              <a:gd name="connsiteY26592" fmla="*/ 6456364 h 6857997"/>
              <a:gd name="connsiteX26593" fmla="*/ 4270668 w 8851901"/>
              <a:gd name="connsiteY26593" fmla="*/ 6452792 h 6857997"/>
              <a:gd name="connsiteX26594" fmla="*/ 4270272 w 8851901"/>
              <a:gd name="connsiteY26594" fmla="*/ 6448427 h 6857997"/>
              <a:gd name="connsiteX26595" fmla="*/ 4269479 w 8851901"/>
              <a:gd name="connsiteY26595" fmla="*/ 6446443 h 6857997"/>
              <a:gd name="connsiteX26596" fmla="*/ 4268288 w 8851901"/>
              <a:gd name="connsiteY26596" fmla="*/ 6444459 h 6857997"/>
              <a:gd name="connsiteX26597" fmla="*/ 4266303 w 8851901"/>
              <a:gd name="connsiteY26597" fmla="*/ 6442871 h 6857997"/>
              <a:gd name="connsiteX26598" fmla="*/ 4264319 w 8851901"/>
              <a:gd name="connsiteY26598" fmla="*/ 6441284 h 6857997"/>
              <a:gd name="connsiteX26599" fmla="*/ 4261541 w 8851901"/>
              <a:gd name="connsiteY26599" fmla="*/ 6440093 h 6857997"/>
              <a:gd name="connsiteX26600" fmla="*/ 4257573 w 8851901"/>
              <a:gd name="connsiteY26600" fmla="*/ 6438903 h 6857997"/>
              <a:gd name="connsiteX26601" fmla="*/ 4259557 w 8851901"/>
              <a:gd name="connsiteY26601" fmla="*/ 6435728 h 6857997"/>
              <a:gd name="connsiteX26602" fmla="*/ 4261144 w 8851901"/>
              <a:gd name="connsiteY26602" fmla="*/ 6433347 h 6857997"/>
              <a:gd name="connsiteX26603" fmla="*/ 4255985 w 8851901"/>
              <a:gd name="connsiteY26603" fmla="*/ 6430569 h 6857997"/>
              <a:gd name="connsiteX26604" fmla="*/ 4251621 w 8851901"/>
              <a:gd name="connsiteY26604" fmla="*/ 6427791 h 6857997"/>
              <a:gd name="connsiteX26605" fmla="*/ 4242493 w 8851901"/>
              <a:gd name="connsiteY26605" fmla="*/ 6421441 h 6857997"/>
              <a:gd name="connsiteX26606" fmla="*/ 4244477 w 8851901"/>
              <a:gd name="connsiteY26606" fmla="*/ 6426203 h 6857997"/>
              <a:gd name="connsiteX26607" fmla="*/ 4245270 w 8851901"/>
              <a:gd name="connsiteY26607" fmla="*/ 6431363 h 6857997"/>
              <a:gd name="connsiteX26608" fmla="*/ 4246461 w 8851901"/>
              <a:gd name="connsiteY26608" fmla="*/ 6436522 h 6857997"/>
              <a:gd name="connsiteX26609" fmla="*/ 4246859 w 8851901"/>
              <a:gd name="connsiteY26609" fmla="*/ 6442474 h 6857997"/>
              <a:gd name="connsiteX26610" fmla="*/ 4238128 w 8851901"/>
              <a:gd name="connsiteY26610" fmla="*/ 6438109 h 6857997"/>
              <a:gd name="connsiteX26611" fmla="*/ 4228999 w 8851901"/>
              <a:gd name="connsiteY26611" fmla="*/ 6434537 h 6857997"/>
              <a:gd name="connsiteX26612" fmla="*/ 4218285 w 8851901"/>
              <a:gd name="connsiteY26612" fmla="*/ 6430569 h 6857997"/>
              <a:gd name="connsiteX26613" fmla="*/ 4207570 w 8851901"/>
              <a:gd name="connsiteY26613" fmla="*/ 6427394 h 6857997"/>
              <a:gd name="connsiteX26614" fmla="*/ 4184950 w 8851901"/>
              <a:gd name="connsiteY26614" fmla="*/ 6421044 h 6857997"/>
              <a:gd name="connsiteX26615" fmla="*/ 4173838 w 8851901"/>
              <a:gd name="connsiteY26615" fmla="*/ 6417473 h 6857997"/>
              <a:gd name="connsiteX26616" fmla="*/ 4162726 w 8851901"/>
              <a:gd name="connsiteY26616" fmla="*/ 6413504 h 6857997"/>
              <a:gd name="connsiteX26617" fmla="*/ 4152012 w 8851901"/>
              <a:gd name="connsiteY26617" fmla="*/ 6409933 h 6857997"/>
              <a:gd name="connsiteX26618" fmla="*/ 4141694 w 8851901"/>
              <a:gd name="connsiteY26618" fmla="*/ 6405567 h 6857997"/>
              <a:gd name="connsiteX26619" fmla="*/ 4131773 w 8851901"/>
              <a:gd name="connsiteY26619" fmla="*/ 6400408 h 6857997"/>
              <a:gd name="connsiteX26620" fmla="*/ 4123439 w 8851901"/>
              <a:gd name="connsiteY26620" fmla="*/ 6395249 h 6857997"/>
              <a:gd name="connsiteX26621" fmla="*/ 4119867 w 8851901"/>
              <a:gd name="connsiteY26621" fmla="*/ 6392074 h 6857997"/>
              <a:gd name="connsiteX26622" fmla="*/ 4115899 w 8851901"/>
              <a:gd name="connsiteY26622" fmla="*/ 6388899 h 6857997"/>
              <a:gd name="connsiteX26623" fmla="*/ 4112327 w 8851901"/>
              <a:gd name="connsiteY26623" fmla="*/ 6385328 h 6857997"/>
              <a:gd name="connsiteX26624" fmla="*/ 4109549 w 8851901"/>
              <a:gd name="connsiteY26624" fmla="*/ 6382153 h 6857997"/>
              <a:gd name="connsiteX26625" fmla="*/ 4107168 w 8851901"/>
              <a:gd name="connsiteY26625" fmla="*/ 6378185 h 6857997"/>
              <a:gd name="connsiteX26626" fmla="*/ 4104390 w 8851901"/>
              <a:gd name="connsiteY26626" fmla="*/ 6373819 h 6857997"/>
              <a:gd name="connsiteX26627" fmla="*/ 4103200 w 8851901"/>
              <a:gd name="connsiteY26627" fmla="*/ 6369454 h 6857997"/>
              <a:gd name="connsiteX26628" fmla="*/ 4101613 w 8851901"/>
              <a:gd name="connsiteY26628" fmla="*/ 6365088 h 6857997"/>
              <a:gd name="connsiteX26629" fmla="*/ 4103200 w 8851901"/>
              <a:gd name="connsiteY26629" fmla="*/ 6361517 h 6857997"/>
              <a:gd name="connsiteX26630" fmla="*/ 4105184 w 8851901"/>
              <a:gd name="connsiteY26630" fmla="*/ 6359136 h 6857997"/>
              <a:gd name="connsiteX26631" fmla="*/ 4107168 w 8851901"/>
              <a:gd name="connsiteY26631" fmla="*/ 6357151 h 6857997"/>
              <a:gd name="connsiteX26632" fmla="*/ 4109153 w 8851901"/>
              <a:gd name="connsiteY26632" fmla="*/ 6356358 h 6857997"/>
              <a:gd name="connsiteX26633" fmla="*/ 4113518 w 8851901"/>
              <a:gd name="connsiteY26633" fmla="*/ 6354373 h 6857997"/>
              <a:gd name="connsiteX26634" fmla="*/ 4115502 w 8851901"/>
              <a:gd name="connsiteY26634" fmla="*/ 6352786 h 6857997"/>
              <a:gd name="connsiteX26635" fmla="*/ 4117883 w 8851901"/>
              <a:gd name="connsiteY26635" fmla="*/ 6351596 h 6857997"/>
              <a:gd name="connsiteX26636" fmla="*/ 4109946 w 8851901"/>
              <a:gd name="connsiteY26636" fmla="*/ 6346040 h 6857997"/>
              <a:gd name="connsiteX26637" fmla="*/ 4102803 w 8851901"/>
              <a:gd name="connsiteY26637" fmla="*/ 6340087 h 6857997"/>
              <a:gd name="connsiteX26638" fmla="*/ 4088120 w 8851901"/>
              <a:gd name="connsiteY26638" fmla="*/ 6327388 h 6857997"/>
              <a:gd name="connsiteX26639" fmla="*/ 4074230 w 8851901"/>
              <a:gd name="connsiteY26639" fmla="*/ 6314292 h 6857997"/>
              <a:gd name="connsiteX26640" fmla="*/ 4060738 w 8851901"/>
              <a:gd name="connsiteY26640" fmla="*/ 6299608 h 6857997"/>
              <a:gd name="connsiteX26641" fmla="*/ 4048039 w 8851901"/>
              <a:gd name="connsiteY26641" fmla="*/ 6284925 h 6857997"/>
              <a:gd name="connsiteX26642" fmla="*/ 4035340 w 8851901"/>
              <a:gd name="connsiteY26642" fmla="*/ 6269844 h 6857997"/>
              <a:gd name="connsiteX26643" fmla="*/ 4023038 w 8851901"/>
              <a:gd name="connsiteY26643" fmla="*/ 6254367 h 6857997"/>
              <a:gd name="connsiteX26644" fmla="*/ 4011529 w 8851901"/>
              <a:gd name="connsiteY26644" fmla="*/ 6238096 h 6857997"/>
              <a:gd name="connsiteX26645" fmla="*/ 3988512 w 8851901"/>
              <a:gd name="connsiteY26645" fmla="*/ 6206745 h 6857997"/>
              <a:gd name="connsiteX26646" fmla="*/ 3966289 w 8851901"/>
              <a:gd name="connsiteY26646" fmla="*/ 6176187 h 6857997"/>
              <a:gd name="connsiteX26647" fmla="*/ 3955177 w 8851901"/>
              <a:gd name="connsiteY26647" fmla="*/ 6161901 h 6857997"/>
              <a:gd name="connsiteX26648" fmla="*/ 3944463 w 8851901"/>
              <a:gd name="connsiteY26648" fmla="*/ 6147614 h 6857997"/>
              <a:gd name="connsiteX26649" fmla="*/ 3932954 w 8851901"/>
              <a:gd name="connsiteY26649" fmla="*/ 6134518 h 6857997"/>
              <a:gd name="connsiteX26650" fmla="*/ 3921842 w 8851901"/>
              <a:gd name="connsiteY26650" fmla="*/ 6122613 h 6857997"/>
              <a:gd name="connsiteX26651" fmla="*/ 3919858 w 8851901"/>
              <a:gd name="connsiteY26651" fmla="*/ 6115469 h 6857997"/>
              <a:gd name="connsiteX26652" fmla="*/ 3917477 w 8851901"/>
              <a:gd name="connsiteY26652" fmla="*/ 6108326 h 6857997"/>
              <a:gd name="connsiteX26653" fmla="*/ 3915096 w 8851901"/>
              <a:gd name="connsiteY26653" fmla="*/ 6100786 h 6857997"/>
              <a:gd name="connsiteX26654" fmla="*/ 3911921 w 8851901"/>
              <a:gd name="connsiteY26654" fmla="*/ 6093642 h 6857997"/>
              <a:gd name="connsiteX26655" fmla="*/ 3908747 w 8851901"/>
              <a:gd name="connsiteY26655" fmla="*/ 6086102 h 6857997"/>
              <a:gd name="connsiteX26656" fmla="*/ 3904778 w 8851901"/>
              <a:gd name="connsiteY26656" fmla="*/ 6078959 h 6857997"/>
              <a:gd name="connsiteX26657" fmla="*/ 3900810 w 8851901"/>
              <a:gd name="connsiteY26657" fmla="*/ 6071419 h 6857997"/>
              <a:gd name="connsiteX26658" fmla="*/ 3896444 w 8851901"/>
              <a:gd name="connsiteY26658" fmla="*/ 6063879 h 6857997"/>
              <a:gd name="connsiteX26659" fmla="*/ 3886920 w 8851901"/>
              <a:gd name="connsiteY26659" fmla="*/ 6049592 h 6857997"/>
              <a:gd name="connsiteX26660" fmla="*/ 3875412 w 8851901"/>
              <a:gd name="connsiteY26660" fmla="*/ 6034909 h 6857997"/>
              <a:gd name="connsiteX26661" fmla="*/ 3863903 w 8851901"/>
              <a:gd name="connsiteY26661" fmla="*/ 6021019 h 6857997"/>
              <a:gd name="connsiteX26662" fmla="*/ 3851204 w 8851901"/>
              <a:gd name="connsiteY26662" fmla="*/ 6007129 h 6857997"/>
              <a:gd name="connsiteX26663" fmla="*/ 3846839 w 8851901"/>
              <a:gd name="connsiteY26663" fmla="*/ 6005145 h 6857997"/>
              <a:gd name="connsiteX26664" fmla="*/ 3842474 w 8851901"/>
              <a:gd name="connsiteY26664" fmla="*/ 6003557 h 6857997"/>
              <a:gd name="connsiteX26665" fmla="*/ 3838108 w 8851901"/>
              <a:gd name="connsiteY26665" fmla="*/ 6001970 h 6857997"/>
              <a:gd name="connsiteX26666" fmla="*/ 3833743 w 8851901"/>
              <a:gd name="connsiteY26666" fmla="*/ 6001573 h 6857997"/>
              <a:gd name="connsiteX26667" fmla="*/ 3828981 w 8851901"/>
              <a:gd name="connsiteY26667" fmla="*/ 6000779 h 6857997"/>
              <a:gd name="connsiteX26668" fmla="*/ 3823425 w 8851901"/>
              <a:gd name="connsiteY26668" fmla="*/ 6001970 h 6857997"/>
              <a:gd name="connsiteX26669" fmla="*/ 3818266 w 8851901"/>
              <a:gd name="connsiteY26669" fmla="*/ 6003557 h 6857997"/>
              <a:gd name="connsiteX26670" fmla="*/ 3812314 w 8851901"/>
              <a:gd name="connsiteY26670" fmla="*/ 6006335 h 6857997"/>
              <a:gd name="connsiteX26671" fmla="*/ 3811917 w 8851901"/>
              <a:gd name="connsiteY26671" fmla="*/ 5998398 h 6857997"/>
              <a:gd name="connsiteX26672" fmla="*/ 3812314 w 8851901"/>
              <a:gd name="connsiteY26672" fmla="*/ 5990858 h 6857997"/>
              <a:gd name="connsiteX26673" fmla="*/ 3813107 w 8851901"/>
              <a:gd name="connsiteY26673" fmla="*/ 5982921 h 6857997"/>
              <a:gd name="connsiteX26674" fmla="*/ 3814695 w 8851901"/>
              <a:gd name="connsiteY26674" fmla="*/ 5974587 h 6857997"/>
              <a:gd name="connsiteX26675" fmla="*/ 3799218 w 8851901"/>
              <a:gd name="connsiteY26675" fmla="*/ 5963079 h 6857997"/>
              <a:gd name="connsiteX26676" fmla="*/ 3796440 w 8851901"/>
              <a:gd name="connsiteY26676" fmla="*/ 5967841 h 6857997"/>
              <a:gd name="connsiteX26677" fmla="*/ 3793662 w 8851901"/>
              <a:gd name="connsiteY26677" fmla="*/ 5972603 h 6857997"/>
              <a:gd name="connsiteX26678" fmla="*/ 3789297 w 8851901"/>
              <a:gd name="connsiteY26678" fmla="*/ 5977365 h 6857997"/>
              <a:gd name="connsiteX26679" fmla="*/ 3784138 w 8851901"/>
              <a:gd name="connsiteY26679" fmla="*/ 5982921 h 6857997"/>
              <a:gd name="connsiteX26680" fmla="*/ 3778582 w 8851901"/>
              <a:gd name="connsiteY26680" fmla="*/ 5980143 h 6857997"/>
              <a:gd name="connsiteX26681" fmla="*/ 3773820 w 8851901"/>
              <a:gd name="connsiteY26681" fmla="*/ 5976572 h 6857997"/>
              <a:gd name="connsiteX26682" fmla="*/ 3769455 w 8851901"/>
              <a:gd name="connsiteY26682" fmla="*/ 5972603 h 6857997"/>
              <a:gd name="connsiteX26683" fmla="*/ 3765486 w 8851901"/>
              <a:gd name="connsiteY26683" fmla="*/ 5968634 h 6857997"/>
              <a:gd name="connsiteX26684" fmla="*/ 3757946 w 8851901"/>
              <a:gd name="connsiteY26684" fmla="*/ 5960301 h 6857997"/>
              <a:gd name="connsiteX26685" fmla="*/ 3751200 w 8851901"/>
              <a:gd name="connsiteY26685" fmla="*/ 5952760 h 6857997"/>
              <a:gd name="connsiteX26686" fmla="*/ 3748025 w 8851901"/>
              <a:gd name="connsiteY26686" fmla="*/ 5949189 h 6857997"/>
              <a:gd name="connsiteX26687" fmla="*/ 3744057 w 8851901"/>
              <a:gd name="connsiteY26687" fmla="*/ 5946808 h 6857997"/>
              <a:gd name="connsiteX26688" fmla="*/ 3740088 w 8851901"/>
              <a:gd name="connsiteY26688" fmla="*/ 5944427 h 6857997"/>
              <a:gd name="connsiteX26689" fmla="*/ 3735326 w 8851901"/>
              <a:gd name="connsiteY26689" fmla="*/ 5942839 h 6857997"/>
              <a:gd name="connsiteX26690" fmla="*/ 3729770 w 8851901"/>
              <a:gd name="connsiteY26690" fmla="*/ 5942839 h 6857997"/>
              <a:gd name="connsiteX26691" fmla="*/ 3723421 w 8851901"/>
              <a:gd name="connsiteY26691" fmla="*/ 5943236 h 6857997"/>
              <a:gd name="connsiteX26692" fmla="*/ 3716674 w 8851901"/>
              <a:gd name="connsiteY26692" fmla="*/ 5945220 h 6857997"/>
              <a:gd name="connsiteX26693" fmla="*/ 3708341 w 8851901"/>
              <a:gd name="connsiteY26693" fmla="*/ 5948395 h 6857997"/>
              <a:gd name="connsiteX26694" fmla="*/ 3707944 w 8851901"/>
              <a:gd name="connsiteY26694" fmla="*/ 5944823 h 6857997"/>
              <a:gd name="connsiteX26695" fmla="*/ 3707944 w 8851901"/>
              <a:gd name="connsiteY26695" fmla="*/ 5941649 h 6857997"/>
              <a:gd name="connsiteX26696" fmla="*/ 3708737 w 8851901"/>
              <a:gd name="connsiteY26696" fmla="*/ 5934505 h 6857997"/>
              <a:gd name="connsiteX26697" fmla="*/ 3710722 w 8851901"/>
              <a:gd name="connsiteY26697" fmla="*/ 5927362 h 6857997"/>
              <a:gd name="connsiteX26698" fmla="*/ 3713500 w 8851901"/>
              <a:gd name="connsiteY26698" fmla="*/ 5920616 h 6857997"/>
              <a:gd name="connsiteX26699" fmla="*/ 3690483 w 8851901"/>
              <a:gd name="connsiteY26699" fmla="*/ 5904742 h 6857997"/>
              <a:gd name="connsiteX26700" fmla="*/ 3668656 w 8851901"/>
              <a:gd name="connsiteY26700" fmla="*/ 5890852 h 6857997"/>
              <a:gd name="connsiteX26701" fmla="*/ 3628575 w 8851901"/>
              <a:gd name="connsiteY26701" fmla="*/ 5865056 h 6857997"/>
              <a:gd name="connsiteX26702" fmla="*/ 3592462 w 8851901"/>
              <a:gd name="connsiteY26702" fmla="*/ 5841642 h 6857997"/>
              <a:gd name="connsiteX26703" fmla="*/ 3575398 w 8851901"/>
              <a:gd name="connsiteY26703" fmla="*/ 5829737 h 6857997"/>
              <a:gd name="connsiteX26704" fmla="*/ 3559524 w 8851901"/>
              <a:gd name="connsiteY26704" fmla="*/ 5818228 h 6857997"/>
              <a:gd name="connsiteX26705" fmla="*/ 3542857 w 8851901"/>
              <a:gd name="connsiteY26705" fmla="*/ 5806323 h 6857997"/>
              <a:gd name="connsiteX26706" fmla="*/ 3526586 w 8851901"/>
              <a:gd name="connsiteY26706" fmla="*/ 5794417 h 6857997"/>
              <a:gd name="connsiteX26707" fmla="*/ 3510316 w 8851901"/>
              <a:gd name="connsiteY26707" fmla="*/ 5781321 h 6857997"/>
              <a:gd name="connsiteX26708" fmla="*/ 3493648 w 8851901"/>
              <a:gd name="connsiteY26708" fmla="*/ 5767431 h 6857997"/>
              <a:gd name="connsiteX26709" fmla="*/ 3476981 w 8851901"/>
              <a:gd name="connsiteY26709" fmla="*/ 5752748 h 6857997"/>
              <a:gd name="connsiteX26710" fmla="*/ 3459917 w 8851901"/>
              <a:gd name="connsiteY26710" fmla="*/ 5736874 h 6857997"/>
              <a:gd name="connsiteX26711" fmla="*/ 3442455 w 8851901"/>
              <a:gd name="connsiteY26711" fmla="*/ 5719412 h 6857997"/>
              <a:gd name="connsiteX26712" fmla="*/ 3423804 w 8851901"/>
              <a:gd name="connsiteY26712" fmla="*/ 5699966 h 6857997"/>
              <a:gd name="connsiteX26713" fmla="*/ 3427772 w 8851901"/>
              <a:gd name="connsiteY26713" fmla="*/ 5695204 h 6857997"/>
              <a:gd name="connsiteX26714" fmla="*/ 3430550 w 8851901"/>
              <a:gd name="connsiteY26714" fmla="*/ 5691633 h 6857997"/>
              <a:gd name="connsiteX26715" fmla="*/ 3433725 w 8851901"/>
              <a:gd name="connsiteY26715" fmla="*/ 5687267 h 6857997"/>
              <a:gd name="connsiteX26716" fmla="*/ 3435709 w 8851901"/>
              <a:gd name="connsiteY26716" fmla="*/ 5683299 h 6857997"/>
              <a:gd name="connsiteX26717" fmla="*/ 3436900 w 8851901"/>
              <a:gd name="connsiteY26717" fmla="*/ 5679330 h 6857997"/>
              <a:gd name="connsiteX26718" fmla="*/ 3438090 w 8851901"/>
              <a:gd name="connsiteY26718" fmla="*/ 5674965 h 6857997"/>
              <a:gd name="connsiteX26719" fmla="*/ 3438487 w 8851901"/>
              <a:gd name="connsiteY26719" fmla="*/ 5670996 h 6857997"/>
              <a:gd name="connsiteX26720" fmla="*/ 3437693 w 8851901"/>
              <a:gd name="connsiteY26720" fmla="*/ 5667028 h 6857997"/>
              <a:gd name="connsiteX26721" fmla="*/ 3434122 w 8851901"/>
              <a:gd name="connsiteY26721" fmla="*/ 5666234 h 6857997"/>
              <a:gd name="connsiteX26722" fmla="*/ 3430550 w 8851901"/>
              <a:gd name="connsiteY26722" fmla="*/ 5666234 h 6857997"/>
              <a:gd name="connsiteX26723" fmla="*/ 3428169 w 8851901"/>
              <a:gd name="connsiteY26723" fmla="*/ 5667028 h 6857997"/>
              <a:gd name="connsiteX26724" fmla="*/ 3426185 w 8851901"/>
              <a:gd name="connsiteY26724" fmla="*/ 5668615 h 6857997"/>
              <a:gd name="connsiteX26725" fmla="*/ 3424201 w 8851901"/>
              <a:gd name="connsiteY26725" fmla="*/ 5670600 h 6857997"/>
              <a:gd name="connsiteX26726" fmla="*/ 3423407 w 8851901"/>
              <a:gd name="connsiteY26726" fmla="*/ 5673377 h 6857997"/>
              <a:gd name="connsiteX26727" fmla="*/ 3421423 w 8851901"/>
              <a:gd name="connsiteY26727" fmla="*/ 5679727 h 6857997"/>
              <a:gd name="connsiteX26728" fmla="*/ 3419439 w 8851901"/>
              <a:gd name="connsiteY26728" fmla="*/ 5687267 h 6857997"/>
              <a:gd name="connsiteX26729" fmla="*/ 3417057 w 8851901"/>
              <a:gd name="connsiteY26729" fmla="*/ 5694411 h 6857997"/>
              <a:gd name="connsiteX26730" fmla="*/ 3415073 w 8851901"/>
              <a:gd name="connsiteY26730" fmla="*/ 5697982 h 6857997"/>
              <a:gd name="connsiteX26731" fmla="*/ 3413089 w 8851901"/>
              <a:gd name="connsiteY26731" fmla="*/ 5700760 h 6857997"/>
              <a:gd name="connsiteX26732" fmla="*/ 3410708 w 8851901"/>
              <a:gd name="connsiteY26732" fmla="*/ 5703538 h 6857997"/>
              <a:gd name="connsiteX26733" fmla="*/ 3407136 w 8851901"/>
              <a:gd name="connsiteY26733" fmla="*/ 5705522 h 6857997"/>
              <a:gd name="connsiteX26734" fmla="*/ 3394041 w 8851901"/>
              <a:gd name="connsiteY26734" fmla="*/ 5687664 h 6857997"/>
              <a:gd name="connsiteX26735" fmla="*/ 3380945 w 8851901"/>
              <a:gd name="connsiteY26735" fmla="*/ 5670203 h 6857997"/>
              <a:gd name="connsiteX26736" fmla="*/ 3367452 w 8851901"/>
              <a:gd name="connsiteY26736" fmla="*/ 5653931 h 6857997"/>
              <a:gd name="connsiteX26737" fmla="*/ 3353166 w 8851901"/>
              <a:gd name="connsiteY26737" fmla="*/ 5638851 h 6857997"/>
              <a:gd name="connsiteX26738" fmla="*/ 3339276 w 8851901"/>
              <a:gd name="connsiteY26738" fmla="*/ 5624167 h 6857997"/>
              <a:gd name="connsiteX26739" fmla="*/ 3324990 w 8851901"/>
              <a:gd name="connsiteY26739" fmla="*/ 5610278 h 6857997"/>
              <a:gd name="connsiteX26740" fmla="*/ 3310307 w 8851901"/>
              <a:gd name="connsiteY26740" fmla="*/ 5596388 h 6857997"/>
              <a:gd name="connsiteX26741" fmla="*/ 3295623 w 8851901"/>
              <a:gd name="connsiteY26741" fmla="*/ 5583292 h 6857997"/>
              <a:gd name="connsiteX26742" fmla="*/ 3266654 w 8851901"/>
              <a:gd name="connsiteY26742" fmla="*/ 5557100 h 6857997"/>
              <a:gd name="connsiteX26743" fmla="*/ 3236097 w 8851901"/>
              <a:gd name="connsiteY26743" fmla="*/ 5530114 h 6857997"/>
              <a:gd name="connsiteX26744" fmla="*/ 3221017 w 8851901"/>
              <a:gd name="connsiteY26744" fmla="*/ 5516621 h 6857997"/>
              <a:gd name="connsiteX26745" fmla="*/ 3205937 w 8851901"/>
              <a:gd name="connsiteY26745" fmla="*/ 5501937 h 6857997"/>
              <a:gd name="connsiteX26746" fmla="*/ 3190857 w 8851901"/>
              <a:gd name="connsiteY26746" fmla="*/ 5486857 h 6857997"/>
              <a:gd name="connsiteX26747" fmla="*/ 3175380 w 8851901"/>
              <a:gd name="connsiteY26747" fmla="*/ 5470586 h 6857997"/>
              <a:gd name="connsiteX26748" fmla="*/ 3171808 w 8851901"/>
              <a:gd name="connsiteY26748" fmla="*/ 5474158 h 6857997"/>
              <a:gd name="connsiteX26749" fmla="*/ 3169030 w 8851901"/>
              <a:gd name="connsiteY26749" fmla="*/ 5476936 h 6857997"/>
              <a:gd name="connsiteX26750" fmla="*/ 3167046 w 8851901"/>
              <a:gd name="connsiteY26750" fmla="*/ 5480507 h 6857997"/>
              <a:gd name="connsiteX26751" fmla="*/ 3165459 w 8851901"/>
              <a:gd name="connsiteY26751" fmla="*/ 5484079 h 6857997"/>
              <a:gd name="connsiteX26752" fmla="*/ 3165062 w 8851901"/>
              <a:gd name="connsiteY26752" fmla="*/ 5487254 h 6857997"/>
              <a:gd name="connsiteX26753" fmla="*/ 3164665 w 8851901"/>
              <a:gd name="connsiteY26753" fmla="*/ 5490826 h 6857997"/>
              <a:gd name="connsiteX26754" fmla="*/ 3165062 w 8851901"/>
              <a:gd name="connsiteY26754" fmla="*/ 5494000 h 6857997"/>
              <a:gd name="connsiteX26755" fmla="*/ 3166252 w 8851901"/>
              <a:gd name="connsiteY26755" fmla="*/ 5497572 h 6857997"/>
              <a:gd name="connsiteX26756" fmla="*/ 3162681 w 8851901"/>
              <a:gd name="connsiteY26756" fmla="*/ 5497175 h 6857997"/>
              <a:gd name="connsiteX26757" fmla="*/ 3159903 w 8851901"/>
              <a:gd name="connsiteY26757" fmla="*/ 5495985 h 6857997"/>
              <a:gd name="connsiteX26758" fmla="*/ 3156728 w 8851901"/>
              <a:gd name="connsiteY26758" fmla="*/ 5494000 h 6857997"/>
              <a:gd name="connsiteX26759" fmla="*/ 3154347 w 8851901"/>
              <a:gd name="connsiteY26759" fmla="*/ 5491619 h 6857997"/>
              <a:gd name="connsiteX26760" fmla="*/ 3147998 w 8851901"/>
              <a:gd name="connsiteY26760" fmla="*/ 5484476 h 6857997"/>
              <a:gd name="connsiteX26761" fmla="*/ 3143235 w 8851901"/>
              <a:gd name="connsiteY26761" fmla="*/ 5480111 h 6857997"/>
              <a:gd name="connsiteX26762" fmla="*/ 3136886 w 8851901"/>
              <a:gd name="connsiteY26762" fmla="*/ 5474952 h 6857997"/>
              <a:gd name="connsiteX26763" fmla="*/ 3144823 w 8851901"/>
              <a:gd name="connsiteY26763" fmla="*/ 5471777 h 6857997"/>
              <a:gd name="connsiteX26764" fmla="*/ 3150379 w 8851901"/>
              <a:gd name="connsiteY26764" fmla="*/ 5468999 h 6857997"/>
              <a:gd name="connsiteX26765" fmla="*/ 3153950 w 8851901"/>
              <a:gd name="connsiteY26765" fmla="*/ 5465824 h 6857997"/>
              <a:gd name="connsiteX26766" fmla="*/ 3154744 w 8851901"/>
              <a:gd name="connsiteY26766" fmla="*/ 5464237 h 6857997"/>
              <a:gd name="connsiteX26767" fmla="*/ 3155934 w 8851901"/>
              <a:gd name="connsiteY26767" fmla="*/ 5463046 h 6857997"/>
              <a:gd name="connsiteX26768" fmla="*/ 3156331 w 8851901"/>
              <a:gd name="connsiteY26768" fmla="*/ 5461459 h 6857997"/>
              <a:gd name="connsiteX26769" fmla="*/ 3156331 w 8851901"/>
              <a:gd name="connsiteY26769" fmla="*/ 5459871 h 6857997"/>
              <a:gd name="connsiteX26770" fmla="*/ 3155538 w 8851901"/>
              <a:gd name="connsiteY26770" fmla="*/ 5455506 h 6857997"/>
              <a:gd name="connsiteX26771" fmla="*/ 3152363 w 8851901"/>
              <a:gd name="connsiteY26771" fmla="*/ 5443600 h 6857997"/>
              <a:gd name="connsiteX26772" fmla="*/ 3151172 w 8851901"/>
              <a:gd name="connsiteY26772" fmla="*/ 5442410 h 6857997"/>
              <a:gd name="connsiteX26773" fmla="*/ 3149585 w 8851901"/>
              <a:gd name="connsiteY26773" fmla="*/ 5442013 h 6857997"/>
              <a:gd name="connsiteX26774" fmla="*/ 3147601 w 8851901"/>
              <a:gd name="connsiteY26774" fmla="*/ 5442013 h 6857997"/>
              <a:gd name="connsiteX26775" fmla="*/ 3146013 w 8851901"/>
              <a:gd name="connsiteY26775" fmla="*/ 5442410 h 6857997"/>
              <a:gd name="connsiteX26776" fmla="*/ 3142045 w 8851901"/>
              <a:gd name="connsiteY26776" fmla="*/ 5443997 h 6857997"/>
              <a:gd name="connsiteX26777" fmla="*/ 3138870 w 8851901"/>
              <a:gd name="connsiteY26777" fmla="*/ 5446378 h 6857997"/>
              <a:gd name="connsiteX26778" fmla="*/ 3130933 w 8851901"/>
              <a:gd name="connsiteY26778" fmla="*/ 5452728 h 6857997"/>
              <a:gd name="connsiteX26779" fmla="*/ 3126965 w 8851901"/>
              <a:gd name="connsiteY26779" fmla="*/ 5455506 h 6857997"/>
              <a:gd name="connsiteX26780" fmla="*/ 3123393 w 8851901"/>
              <a:gd name="connsiteY26780" fmla="*/ 5458681 h 6857997"/>
              <a:gd name="connsiteX26781" fmla="*/ 3121409 w 8851901"/>
              <a:gd name="connsiteY26781" fmla="*/ 5454712 h 6857997"/>
              <a:gd name="connsiteX26782" fmla="*/ 3120615 w 8851901"/>
              <a:gd name="connsiteY26782" fmla="*/ 5450744 h 6857997"/>
              <a:gd name="connsiteX26783" fmla="*/ 3121409 w 8851901"/>
              <a:gd name="connsiteY26783" fmla="*/ 5446378 h 6857997"/>
              <a:gd name="connsiteX26784" fmla="*/ 3122600 w 8851901"/>
              <a:gd name="connsiteY26784" fmla="*/ 5442410 h 6857997"/>
              <a:gd name="connsiteX26785" fmla="*/ 3125377 w 8851901"/>
              <a:gd name="connsiteY26785" fmla="*/ 5438441 h 6857997"/>
              <a:gd name="connsiteX26786" fmla="*/ 3128949 w 8851901"/>
              <a:gd name="connsiteY26786" fmla="*/ 5434870 h 6857997"/>
              <a:gd name="connsiteX26787" fmla="*/ 3133314 w 8851901"/>
              <a:gd name="connsiteY26787" fmla="*/ 5430901 h 6857997"/>
              <a:gd name="connsiteX26788" fmla="*/ 3138870 w 8851901"/>
              <a:gd name="connsiteY26788" fmla="*/ 5426933 h 6857997"/>
              <a:gd name="connsiteX26789" fmla="*/ 3075772 w 8851901"/>
              <a:gd name="connsiteY26789" fmla="*/ 5352325 h 6857997"/>
              <a:gd name="connsiteX26790" fmla="*/ 3072597 w 8851901"/>
              <a:gd name="connsiteY26790" fmla="*/ 5356690 h 6857997"/>
              <a:gd name="connsiteX26791" fmla="*/ 3070613 w 8851901"/>
              <a:gd name="connsiteY26791" fmla="*/ 5360659 h 6857997"/>
              <a:gd name="connsiteX26792" fmla="*/ 3069026 w 8851901"/>
              <a:gd name="connsiteY26792" fmla="*/ 5363436 h 6857997"/>
              <a:gd name="connsiteX26793" fmla="*/ 3068629 w 8851901"/>
              <a:gd name="connsiteY26793" fmla="*/ 5367008 h 6857997"/>
              <a:gd name="connsiteX26794" fmla="*/ 3068629 w 8851901"/>
              <a:gd name="connsiteY26794" fmla="*/ 5369389 h 6857997"/>
              <a:gd name="connsiteX26795" fmla="*/ 3069026 w 8851901"/>
              <a:gd name="connsiteY26795" fmla="*/ 5371770 h 6857997"/>
              <a:gd name="connsiteX26796" fmla="*/ 3069819 w 8851901"/>
              <a:gd name="connsiteY26796" fmla="*/ 5373755 h 6857997"/>
              <a:gd name="connsiteX26797" fmla="*/ 3070613 w 8851901"/>
              <a:gd name="connsiteY26797" fmla="*/ 5376136 h 6857997"/>
              <a:gd name="connsiteX26798" fmla="*/ 3072994 w 8851901"/>
              <a:gd name="connsiteY26798" fmla="*/ 5380104 h 6857997"/>
              <a:gd name="connsiteX26799" fmla="*/ 3074185 w 8851901"/>
              <a:gd name="connsiteY26799" fmla="*/ 5382485 h 6857997"/>
              <a:gd name="connsiteX26800" fmla="*/ 3074581 w 8851901"/>
              <a:gd name="connsiteY26800" fmla="*/ 5384866 h 6857997"/>
              <a:gd name="connsiteX26801" fmla="*/ 3074978 w 8851901"/>
              <a:gd name="connsiteY26801" fmla="*/ 5388041 h 6857997"/>
              <a:gd name="connsiteX26802" fmla="*/ 3074978 w 8851901"/>
              <a:gd name="connsiteY26802" fmla="*/ 5390819 h 6857997"/>
              <a:gd name="connsiteX26803" fmla="*/ 3074185 w 8851901"/>
              <a:gd name="connsiteY26803" fmla="*/ 5394391 h 6857997"/>
              <a:gd name="connsiteX26804" fmla="*/ 3072597 w 8851901"/>
              <a:gd name="connsiteY26804" fmla="*/ 5397963 h 6857997"/>
              <a:gd name="connsiteX26805" fmla="*/ 3066248 w 8851901"/>
              <a:gd name="connsiteY26805" fmla="*/ 5397963 h 6857997"/>
              <a:gd name="connsiteX26806" fmla="*/ 3060692 w 8851901"/>
              <a:gd name="connsiteY26806" fmla="*/ 5397566 h 6857997"/>
              <a:gd name="connsiteX26807" fmla="*/ 3056327 w 8851901"/>
              <a:gd name="connsiteY26807" fmla="*/ 5396772 h 6857997"/>
              <a:gd name="connsiteX26808" fmla="*/ 3053152 w 8851901"/>
              <a:gd name="connsiteY26808" fmla="*/ 5395581 h 6857997"/>
              <a:gd name="connsiteX26809" fmla="*/ 3049977 w 8851901"/>
              <a:gd name="connsiteY26809" fmla="*/ 5394391 h 6857997"/>
              <a:gd name="connsiteX26810" fmla="*/ 3048787 w 8851901"/>
              <a:gd name="connsiteY26810" fmla="*/ 5392407 h 6857997"/>
              <a:gd name="connsiteX26811" fmla="*/ 3047199 w 8851901"/>
              <a:gd name="connsiteY26811" fmla="*/ 5390422 h 6857997"/>
              <a:gd name="connsiteX26812" fmla="*/ 3046802 w 8851901"/>
              <a:gd name="connsiteY26812" fmla="*/ 5388041 h 6857997"/>
              <a:gd name="connsiteX26813" fmla="*/ 3046802 w 8851901"/>
              <a:gd name="connsiteY26813" fmla="*/ 5385660 h 6857997"/>
              <a:gd name="connsiteX26814" fmla="*/ 3047199 w 8851901"/>
              <a:gd name="connsiteY26814" fmla="*/ 5382485 h 6857997"/>
              <a:gd name="connsiteX26815" fmla="*/ 3048390 w 8851901"/>
              <a:gd name="connsiteY26815" fmla="*/ 5379707 h 6857997"/>
              <a:gd name="connsiteX26816" fmla="*/ 3049183 w 8851901"/>
              <a:gd name="connsiteY26816" fmla="*/ 5376136 h 6857997"/>
              <a:gd name="connsiteX26817" fmla="*/ 3052755 w 8851901"/>
              <a:gd name="connsiteY26817" fmla="*/ 5369389 h 6857997"/>
              <a:gd name="connsiteX26818" fmla="*/ 3056327 w 8851901"/>
              <a:gd name="connsiteY26818" fmla="*/ 5362246 h 6857997"/>
              <a:gd name="connsiteX26819" fmla="*/ 3060295 w 8851901"/>
              <a:gd name="connsiteY26819" fmla="*/ 5354309 h 6857997"/>
              <a:gd name="connsiteX26820" fmla="*/ 3063867 w 8851901"/>
              <a:gd name="connsiteY26820" fmla="*/ 5346372 h 6857997"/>
              <a:gd name="connsiteX26821" fmla="*/ 3065057 w 8851901"/>
              <a:gd name="connsiteY26821" fmla="*/ 5342800 h 6857997"/>
              <a:gd name="connsiteX26822" fmla="*/ 3066645 w 8851901"/>
              <a:gd name="connsiteY26822" fmla="*/ 5338832 h 6857997"/>
              <a:gd name="connsiteX26823" fmla="*/ 3067041 w 8851901"/>
              <a:gd name="connsiteY26823" fmla="*/ 5334863 h 6857997"/>
              <a:gd name="connsiteX26824" fmla="*/ 3067835 w 8851901"/>
              <a:gd name="connsiteY26824" fmla="*/ 5330895 h 6857997"/>
              <a:gd name="connsiteX26825" fmla="*/ 3067041 w 8851901"/>
              <a:gd name="connsiteY26825" fmla="*/ 5326926 h 6857997"/>
              <a:gd name="connsiteX26826" fmla="*/ 3066645 w 8851901"/>
              <a:gd name="connsiteY26826" fmla="*/ 5323751 h 6857997"/>
              <a:gd name="connsiteX26827" fmla="*/ 3065057 w 8851901"/>
              <a:gd name="connsiteY26827" fmla="*/ 5320180 h 6857997"/>
              <a:gd name="connsiteX26828" fmla="*/ 3063470 w 8851901"/>
              <a:gd name="connsiteY26828" fmla="*/ 5316608 h 6857997"/>
              <a:gd name="connsiteX26829" fmla="*/ 3060295 w 8851901"/>
              <a:gd name="connsiteY26829" fmla="*/ 5313830 h 6857997"/>
              <a:gd name="connsiteX26830" fmla="*/ 3057120 w 8851901"/>
              <a:gd name="connsiteY26830" fmla="*/ 5311052 h 6857997"/>
              <a:gd name="connsiteX26831" fmla="*/ 3052755 w 8851901"/>
              <a:gd name="connsiteY26831" fmla="*/ 5307877 h 6857997"/>
              <a:gd name="connsiteX26832" fmla="*/ 3047199 w 8851901"/>
              <a:gd name="connsiteY26832" fmla="*/ 5305893 h 6857997"/>
              <a:gd name="connsiteX26833" fmla="*/ 3043231 w 8851901"/>
              <a:gd name="connsiteY26833" fmla="*/ 5309068 h 6857997"/>
              <a:gd name="connsiteX26834" fmla="*/ 3040453 w 8851901"/>
              <a:gd name="connsiteY26834" fmla="*/ 5312243 h 6857997"/>
              <a:gd name="connsiteX26835" fmla="*/ 3038866 w 8851901"/>
              <a:gd name="connsiteY26835" fmla="*/ 5315418 h 6857997"/>
              <a:gd name="connsiteX26836" fmla="*/ 3037278 w 8851901"/>
              <a:gd name="connsiteY26836" fmla="*/ 5318196 h 6857997"/>
              <a:gd name="connsiteX26837" fmla="*/ 3037278 w 8851901"/>
              <a:gd name="connsiteY26837" fmla="*/ 5320973 h 6857997"/>
              <a:gd name="connsiteX26838" fmla="*/ 3037278 w 8851901"/>
              <a:gd name="connsiteY26838" fmla="*/ 5324545 h 6857997"/>
              <a:gd name="connsiteX26839" fmla="*/ 3038469 w 8851901"/>
              <a:gd name="connsiteY26839" fmla="*/ 5327323 h 6857997"/>
              <a:gd name="connsiteX26840" fmla="*/ 3039262 w 8851901"/>
              <a:gd name="connsiteY26840" fmla="*/ 5330498 h 6857997"/>
              <a:gd name="connsiteX26841" fmla="*/ 3042040 w 8851901"/>
              <a:gd name="connsiteY26841" fmla="*/ 5336451 h 6857997"/>
              <a:gd name="connsiteX26842" fmla="*/ 3044421 w 8851901"/>
              <a:gd name="connsiteY26842" fmla="*/ 5341610 h 6857997"/>
              <a:gd name="connsiteX26843" fmla="*/ 3045215 w 8851901"/>
              <a:gd name="connsiteY26843" fmla="*/ 5344388 h 6857997"/>
              <a:gd name="connsiteX26844" fmla="*/ 3045612 w 8851901"/>
              <a:gd name="connsiteY26844" fmla="*/ 5347959 h 6857997"/>
              <a:gd name="connsiteX26845" fmla="*/ 3045612 w 8851901"/>
              <a:gd name="connsiteY26845" fmla="*/ 5350737 h 6857997"/>
              <a:gd name="connsiteX26846" fmla="*/ 3045215 w 8851901"/>
              <a:gd name="connsiteY26846" fmla="*/ 5353912 h 6857997"/>
              <a:gd name="connsiteX26847" fmla="*/ 3038469 w 8851901"/>
              <a:gd name="connsiteY26847" fmla="*/ 5354706 h 6857997"/>
              <a:gd name="connsiteX26848" fmla="*/ 3032516 w 8851901"/>
              <a:gd name="connsiteY26848" fmla="*/ 5356293 h 6857997"/>
              <a:gd name="connsiteX26849" fmla="*/ 3028151 w 8851901"/>
              <a:gd name="connsiteY26849" fmla="*/ 5358277 h 6857997"/>
              <a:gd name="connsiteX26850" fmla="*/ 3024976 w 8851901"/>
              <a:gd name="connsiteY26850" fmla="*/ 5360659 h 6857997"/>
              <a:gd name="connsiteX26851" fmla="*/ 3030532 w 8851901"/>
              <a:gd name="connsiteY26851" fmla="*/ 5375739 h 6857997"/>
              <a:gd name="connsiteX26852" fmla="*/ 3032913 w 8851901"/>
              <a:gd name="connsiteY26852" fmla="*/ 5383676 h 6857997"/>
              <a:gd name="connsiteX26853" fmla="*/ 3035691 w 8851901"/>
              <a:gd name="connsiteY26853" fmla="*/ 5390819 h 6857997"/>
              <a:gd name="connsiteX26854" fmla="*/ 3030135 w 8851901"/>
              <a:gd name="connsiteY26854" fmla="*/ 5391216 h 6857997"/>
              <a:gd name="connsiteX26855" fmla="*/ 3025770 w 8851901"/>
              <a:gd name="connsiteY26855" fmla="*/ 5390819 h 6857997"/>
              <a:gd name="connsiteX26856" fmla="*/ 3021801 w 8851901"/>
              <a:gd name="connsiteY26856" fmla="*/ 5390422 h 6857997"/>
              <a:gd name="connsiteX26857" fmla="*/ 3018627 w 8851901"/>
              <a:gd name="connsiteY26857" fmla="*/ 5388835 h 6857997"/>
              <a:gd name="connsiteX26858" fmla="*/ 3015452 w 8851901"/>
              <a:gd name="connsiteY26858" fmla="*/ 5386851 h 6857997"/>
              <a:gd name="connsiteX26859" fmla="*/ 3013468 w 8851901"/>
              <a:gd name="connsiteY26859" fmla="*/ 5384866 h 6857997"/>
              <a:gd name="connsiteX26860" fmla="*/ 3011483 w 8851901"/>
              <a:gd name="connsiteY26860" fmla="*/ 5382485 h 6857997"/>
              <a:gd name="connsiteX26861" fmla="*/ 3010293 w 8851901"/>
              <a:gd name="connsiteY26861" fmla="*/ 5379707 h 6857997"/>
              <a:gd name="connsiteX26862" fmla="*/ 3007912 w 8851901"/>
              <a:gd name="connsiteY26862" fmla="*/ 5382882 h 6857997"/>
              <a:gd name="connsiteX26863" fmla="*/ 3004340 w 8851901"/>
              <a:gd name="connsiteY26863" fmla="*/ 5386851 h 6857997"/>
              <a:gd name="connsiteX26864" fmla="*/ 3000372 w 8851901"/>
              <a:gd name="connsiteY26864" fmla="*/ 5390819 h 6857997"/>
              <a:gd name="connsiteX26865" fmla="*/ 2995610 w 8851901"/>
              <a:gd name="connsiteY26865" fmla="*/ 5394788 h 6857997"/>
              <a:gd name="connsiteX26866" fmla="*/ 2998388 w 8851901"/>
              <a:gd name="connsiteY26866" fmla="*/ 5394788 h 6857997"/>
              <a:gd name="connsiteX26867" fmla="*/ 3001562 w 8851901"/>
              <a:gd name="connsiteY26867" fmla="*/ 5395581 h 6857997"/>
              <a:gd name="connsiteX26868" fmla="*/ 3006721 w 8851901"/>
              <a:gd name="connsiteY26868" fmla="*/ 5397963 h 6857997"/>
              <a:gd name="connsiteX26869" fmla="*/ 3009896 w 8851901"/>
              <a:gd name="connsiteY26869" fmla="*/ 5399153 h 6857997"/>
              <a:gd name="connsiteX26870" fmla="*/ 3012674 w 8851901"/>
              <a:gd name="connsiteY26870" fmla="*/ 5399550 h 6857997"/>
              <a:gd name="connsiteX26871" fmla="*/ 3015849 w 8851901"/>
              <a:gd name="connsiteY26871" fmla="*/ 5399550 h 6857997"/>
              <a:gd name="connsiteX26872" fmla="*/ 3019420 w 8851901"/>
              <a:gd name="connsiteY26872" fmla="*/ 5397566 h 6857997"/>
              <a:gd name="connsiteX26873" fmla="*/ 3017039 w 8851901"/>
              <a:gd name="connsiteY26873" fmla="*/ 5401534 h 6857997"/>
              <a:gd name="connsiteX26874" fmla="*/ 3014261 w 8851901"/>
              <a:gd name="connsiteY26874" fmla="*/ 5403915 h 6857997"/>
              <a:gd name="connsiteX26875" fmla="*/ 3011483 w 8851901"/>
              <a:gd name="connsiteY26875" fmla="*/ 5405900 h 6857997"/>
              <a:gd name="connsiteX26876" fmla="*/ 3009896 w 8851901"/>
              <a:gd name="connsiteY26876" fmla="*/ 5407884 h 6857997"/>
              <a:gd name="connsiteX26877" fmla="*/ 3005928 w 8851901"/>
              <a:gd name="connsiteY26877" fmla="*/ 5409471 h 6857997"/>
              <a:gd name="connsiteX26878" fmla="*/ 3003943 w 8851901"/>
              <a:gd name="connsiteY26878" fmla="*/ 5410662 h 6857997"/>
              <a:gd name="connsiteX26879" fmla="*/ 3003546 w 8851901"/>
              <a:gd name="connsiteY26879" fmla="*/ 5411455 h 6857997"/>
              <a:gd name="connsiteX26880" fmla="*/ 3003943 w 8851901"/>
              <a:gd name="connsiteY26880" fmla="*/ 5412249 h 6857997"/>
              <a:gd name="connsiteX26881" fmla="*/ 3006324 w 8851901"/>
              <a:gd name="connsiteY26881" fmla="*/ 5414233 h 6857997"/>
              <a:gd name="connsiteX26882" fmla="*/ 3012674 w 8851901"/>
              <a:gd name="connsiteY26882" fmla="*/ 5418996 h 6857997"/>
              <a:gd name="connsiteX26883" fmla="*/ 3023785 w 8851901"/>
              <a:gd name="connsiteY26883" fmla="*/ 5428520 h 6857997"/>
              <a:gd name="connsiteX26884" fmla="*/ 3018627 w 8851901"/>
              <a:gd name="connsiteY26884" fmla="*/ 5429711 h 6857997"/>
              <a:gd name="connsiteX26885" fmla="*/ 3013071 w 8851901"/>
              <a:gd name="connsiteY26885" fmla="*/ 5429711 h 6857997"/>
              <a:gd name="connsiteX26886" fmla="*/ 3008309 w 8851901"/>
              <a:gd name="connsiteY26886" fmla="*/ 5429314 h 6857997"/>
              <a:gd name="connsiteX26887" fmla="*/ 3003546 w 8851901"/>
              <a:gd name="connsiteY26887" fmla="*/ 5427726 h 6857997"/>
              <a:gd name="connsiteX26888" fmla="*/ 2998784 w 8851901"/>
              <a:gd name="connsiteY26888" fmla="*/ 5425345 h 6857997"/>
              <a:gd name="connsiteX26889" fmla="*/ 2995213 w 8851901"/>
              <a:gd name="connsiteY26889" fmla="*/ 5422964 h 6857997"/>
              <a:gd name="connsiteX26890" fmla="*/ 2991244 w 8851901"/>
              <a:gd name="connsiteY26890" fmla="*/ 5419789 h 6857997"/>
              <a:gd name="connsiteX26891" fmla="*/ 2987276 w 8851901"/>
              <a:gd name="connsiteY26891" fmla="*/ 5416615 h 6857997"/>
              <a:gd name="connsiteX26892" fmla="*/ 2979339 w 8851901"/>
              <a:gd name="connsiteY26892" fmla="*/ 5409868 h 6857997"/>
              <a:gd name="connsiteX26893" fmla="*/ 2976164 w 8851901"/>
              <a:gd name="connsiteY26893" fmla="*/ 5406296 h 6857997"/>
              <a:gd name="connsiteX26894" fmla="*/ 2972196 w 8851901"/>
              <a:gd name="connsiteY26894" fmla="*/ 5403518 h 6857997"/>
              <a:gd name="connsiteX26895" fmla="*/ 2968227 w 8851901"/>
              <a:gd name="connsiteY26895" fmla="*/ 5401137 h 6857997"/>
              <a:gd name="connsiteX26896" fmla="*/ 2964259 w 8851901"/>
              <a:gd name="connsiteY26896" fmla="*/ 5399153 h 6857997"/>
              <a:gd name="connsiteX26897" fmla="*/ 2959894 w 8851901"/>
              <a:gd name="connsiteY26897" fmla="*/ 5397566 h 6857997"/>
              <a:gd name="connsiteX26898" fmla="*/ 2955132 w 8851901"/>
              <a:gd name="connsiteY26898" fmla="*/ 5397169 h 6857997"/>
              <a:gd name="connsiteX26899" fmla="*/ 2954735 w 8851901"/>
              <a:gd name="connsiteY26899" fmla="*/ 5395581 h 6857997"/>
              <a:gd name="connsiteX26900" fmla="*/ 2954735 w 8851901"/>
              <a:gd name="connsiteY26900" fmla="*/ 5394391 h 6857997"/>
              <a:gd name="connsiteX26901" fmla="*/ 2955132 w 8851901"/>
              <a:gd name="connsiteY26901" fmla="*/ 5392803 h 6857997"/>
              <a:gd name="connsiteX26902" fmla="*/ 2955925 w 8851901"/>
              <a:gd name="connsiteY26902" fmla="*/ 5391216 h 6857997"/>
              <a:gd name="connsiteX26903" fmla="*/ 2958703 w 8851901"/>
              <a:gd name="connsiteY26903" fmla="*/ 5388041 h 6857997"/>
              <a:gd name="connsiteX26904" fmla="*/ 2961481 w 8851901"/>
              <a:gd name="connsiteY26904" fmla="*/ 5384866 h 6857997"/>
              <a:gd name="connsiteX26905" fmla="*/ 2964259 w 8851901"/>
              <a:gd name="connsiteY26905" fmla="*/ 5381692 h 6857997"/>
              <a:gd name="connsiteX26906" fmla="*/ 2966640 w 8851901"/>
              <a:gd name="connsiteY26906" fmla="*/ 5378517 h 6857997"/>
              <a:gd name="connsiteX26907" fmla="*/ 2967434 w 8851901"/>
              <a:gd name="connsiteY26907" fmla="*/ 5377326 h 6857997"/>
              <a:gd name="connsiteX26908" fmla="*/ 2967434 w 8851901"/>
              <a:gd name="connsiteY26908" fmla="*/ 5375739 h 6857997"/>
              <a:gd name="connsiteX26909" fmla="*/ 2967434 w 8851901"/>
              <a:gd name="connsiteY26909" fmla="*/ 5374151 h 6857997"/>
              <a:gd name="connsiteX26910" fmla="*/ 2966243 w 8851901"/>
              <a:gd name="connsiteY26910" fmla="*/ 5372961 h 6857997"/>
              <a:gd name="connsiteX26911" fmla="*/ 2956719 w 8851901"/>
              <a:gd name="connsiteY26911" fmla="*/ 5368992 h 6857997"/>
              <a:gd name="connsiteX26912" fmla="*/ 2946401 w 8851901"/>
              <a:gd name="connsiteY26912" fmla="*/ 5364627 h 6857997"/>
              <a:gd name="connsiteX26913" fmla="*/ 2936480 w 8851901"/>
              <a:gd name="connsiteY26913" fmla="*/ 5359071 h 6857997"/>
              <a:gd name="connsiteX26914" fmla="*/ 2926956 w 8851901"/>
              <a:gd name="connsiteY26914" fmla="*/ 5353515 h 6857997"/>
              <a:gd name="connsiteX26915" fmla="*/ 2917035 w 8851901"/>
              <a:gd name="connsiteY26915" fmla="*/ 5347166 h 6857997"/>
              <a:gd name="connsiteX26916" fmla="*/ 2907907 w 8851901"/>
              <a:gd name="connsiteY26916" fmla="*/ 5339625 h 6857997"/>
              <a:gd name="connsiteX26917" fmla="*/ 2899177 w 8851901"/>
              <a:gd name="connsiteY26917" fmla="*/ 5331688 h 6857997"/>
              <a:gd name="connsiteX26918" fmla="*/ 2890843 w 8851901"/>
              <a:gd name="connsiteY26918" fmla="*/ 5323751 h 6857997"/>
              <a:gd name="connsiteX26919" fmla="*/ 2882509 w 8851901"/>
              <a:gd name="connsiteY26919" fmla="*/ 5315021 h 6857997"/>
              <a:gd name="connsiteX26920" fmla="*/ 2875366 w 8851901"/>
              <a:gd name="connsiteY26920" fmla="*/ 5305893 h 6857997"/>
              <a:gd name="connsiteX26921" fmla="*/ 2868223 w 8851901"/>
              <a:gd name="connsiteY26921" fmla="*/ 5296369 h 6857997"/>
              <a:gd name="connsiteX26922" fmla="*/ 2862667 w 8851901"/>
              <a:gd name="connsiteY26922" fmla="*/ 5286447 h 6857997"/>
              <a:gd name="connsiteX26923" fmla="*/ 2857111 w 8851901"/>
              <a:gd name="connsiteY26923" fmla="*/ 5276526 h 6857997"/>
              <a:gd name="connsiteX26924" fmla="*/ 2852746 w 8851901"/>
              <a:gd name="connsiteY26924" fmla="*/ 5266208 h 6857997"/>
              <a:gd name="connsiteX26925" fmla="*/ 2848777 w 8851901"/>
              <a:gd name="connsiteY26925" fmla="*/ 5255890 h 6857997"/>
              <a:gd name="connsiteX26926" fmla="*/ 2846396 w 8851901"/>
              <a:gd name="connsiteY26926" fmla="*/ 5245175 h 6857997"/>
              <a:gd name="connsiteX26927" fmla="*/ 2849968 w 8851901"/>
              <a:gd name="connsiteY26927" fmla="*/ 5241206 h 6857997"/>
              <a:gd name="connsiteX26928" fmla="*/ 2853143 w 8851901"/>
              <a:gd name="connsiteY26928" fmla="*/ 5238825 h 6857997"/>
              <a:gd name="connsiteX26929" fmla="*/ 2855127 w 8851901"/>
              <a:gd name="connsiteY26929" fmla="*/ 5237238 h 6857997"/>
              <a:gd name="connsiteX26930" fmla="*/ 2857111 w 8851901"/>
              <a:gd name="connsiteY26930" fmla="*/ 5237238 h 6857997"/>
              <a:gd name="connsiteX26931" fmla="*/ 2858699 w 8851901"/>
              <a:gd name="connsiteY26931" fmla="*/ 5238428 h 6857997"/>
              <a:gd name="connsiteX26932" fmla="*/ 2859492 w 8851901"/>
              <a:gd name="connsiteY26932" fmla="*/ 5239619 h 6857997"/>
              <a:gd name="connsiteX26933" fmla="*/ 2861476 w 8851901"/>
              <a:gd name="connsiteY26933" fmla="*/ 5244778 h 6857997"/>
              <a:gd name="connsiteX26934" fmla="*/ 2863064 w 8851901"/>
              <a:gd name="connsiteY26934" fmla="*/ 5249937 h 6857997"/>
              <a:gd name="connsiteX26935" fmla="*/ 2864651 w 8851901"/>
              <a:gd name="connsiteY26935" fmla="*/ 5252318 h 6857997"/>
              <a:gd name="connsiteX26936" fmla="*/ 2865842 w 8851901"/>
              <a:gd name="connsiteY26936" fmla="*/ 5254303 h 6857997"/>
              <a:gd name="connsiteX26937" fmla="*/ 2867826 w 8851901"/>
              <a:gd name="connsiteY26937" fmla="*/ 5255890 h 6857997"/>
              <a:gd name="connsiteX26938" fmla="*/ 2871001 w 8851901"/>
              <a:gd name="connsiteY26938" fmla="*/ 5256684 h 6857997"/>
              <a:gd name="connsiteX26939" fmla="*/ 2873779 w 8851901"/>
              <a:gd name="connsiteY26939" fmla="*/ 5256287 h 6857997"/>
              <a:gd name="connsiteX26940" fmla="*/ 2878144 w 8851901"/>
              <a:gd name="connsiteY26940" fmla="*/ 5255493 h 6857997"/>
              <a:gd name="connsiteX26941" fmla="*/ 2878938 w 8851901"/>
              <a:gd name="connsiteY26941" fmla="*/ 5253112 h 6857997"/>
              <a:gd name="connsiteX26942" fmla="*/ 2880128 w 8851901"/>
              <a:gd name="connsiteY26942" fmla="*/ 5250334 h 6857997"/>
              <a:gd name="connsiteX26943" fmla="*/ 2880525 w 8851901"/>
              <a:gd name="connsiteY26943" fmla="*/ 5245572 h 6857997"/>
              <a:gd name="connsiteX26944" fmla="*/ 2880525 w 8851901"/>
              <a:gd name="connsiteY26944" fmla="*/ 5241206 h 6857997"/>
              <a:gd name="connsiteX26945" fmla="*/ 2880128 w 8851901"/>
              <a:gd name="connsiteY26945" fmla="*/ 5236444 h 6857997"/>
              <a:gd name="connsiteX26946" fmla="*/ 2880128 w 8851901"/>
              <a:gd name="connsiteY26946" fmla="*/ 5232079 h 6857997"/>
              <a:gd name="connsiteX26947" fmla="*/ 2880525 w 8851901"/>
              <a:gd name="connsiteY26947" fmla="*/ 5227317 h 6857997"/>
              <a:gd name="connsiteX26948" fmla="*/ 2881716 w 8851901"/>
              <a:gd name="connsiteY26948" fmla="*/ 5224539 h 6857997"/>
              <a:gd name="connsiteX26949" fmla="*/ 2882509 w 8851901"/>
              <a:gd name="connsiteY26949" fmla="*/ 5222158 h 6857997"/>
              <a:gd name="connsiteX26950" fmla="*/ 2884493 w 8851901"/>
              <a:gd name="connsiteY26950" fmla="*/ 5219380 h 6857997"/>
              <a:gd name="connsiteX26951" fmla="*/ 2886478 w 8851901"/>
              <a:gd name="connsiteY26951" fmla="*/ 5216999 h 6857997"/>
              <a:gd name="connsiteX26952" fmla="*/ 2881716 w 8851901"/>
              <a:gd name="connsiteY26952" fmla="*/ 5216205 h 6857997"/>
              <a:gd name="connsiteX26953" fmla="*/ 2877350 w 8851901"/>
              <a:gd name="connsiteY26953" fmla="*/ 5215411 h 6857997"/>
              <a:gd name="connsiteX26954" fmla="*/ 2873779 w 8851901"/>
              <a:gd name="connsiteY26954" fmla="*/ 5214617 h 6857997"/>
              <a:gd name="connsiteX26955" fmla="*/ 2870207 w 8851901"/>
              <a:gd name="connsiteY26955" fmla="*/ 5213030 h 6857997"/>
              <a:gd name="connsiteX26956" fmla="*/ 2867429 w 8851901"/>
              <a:gd name="connsiteY26956" fmla="*/ 5211046 h 6857997"/>
              <a:gd name="connsiteX26957" fmla="*/ 2865048 w 8851901"/>
              <a:gd name="connsiteY26957" fmla="*/ 5209062 h 6857997"/>
              <a:gd name="connsiteX26958" fmla="*/ 2860683 w 8851901"/>
              <a:gd name="connsiteY26958" fmla="*/ 5204299 h 6857997"/>
              <a:gd name="connsiteX26959" fmla="*/ 2856318 w 8851901"/>
              <a:gd name="connsiteY26959" fmla="*/ 5198743 h 6857997"/>
              <a:gd name="connsiteX26960" fmla="*/ 2851159 w 8851901"/>
              <a:gd name="connsiteY26960" fmla="*/ 5191997 h 6857997"/>
              <a:gd name="connsiteX26961" fmla="*/ 2844809 w 8851901"/>
              <a:gd name="connsiteY26961" fmla="*/ 5184060 h 6857997"/>
              <a:gd name="connsiteX26962" fmla="*/ 2837269 w 8851901"/>
              <a:gd name="connsiteY26962" fmla="*/ 5176123 h 6857997"/>
              <a:gd name="connsiteX26963" fmla="*/ 2839253 w 8851901"/>
              <a:gd name="connsiteY26963" fmla="*/ 5187235 h 6857997"/>
              <a:gd name="connsiteX26964" fmla="*/ 2840047 w 8851901"/>
              <a:gd name="connsiteY26964" fmla="*/ 5193981 h 6857997"/>
              <a:gd name="connsiteX26965" fmla="*/ 2840047 w 8851901"/>
              <a:gd name="connsiteY26965" fmla="*/ 5199934 h 6857997"/>
              <a:gd name="connsiteX26966" fmla="*/ 2839650 w 8851901"/>
              <a:gd name="connsiteY26966" fmla="*/ 5202315 h 6857997"/>
              <a:gd name="connsiteX26967" fmla="*/ 2839253 w 8851901"/>
              <a:gd name="connsiteY26967" fmla="*/ 5204299 h 6857997"/>
              <a:gd name="connsiteX26968" fmla="*/ 2838063 w 8851901"/>
              <a:gd name="connsiteY26968" fmla="*/ 5205093 h 6857997"/>
              <a:gd name="connsiteX26969" fmla="*/ 2836079 w 8851901"/>
              <a:gd name="connsiteY26969" fmla="*/ 5205490 h 6857997"/>
              <a:gd name="connsiteX26970" fmla="*/ 2834094 w 8851901"/>
              <a:gd name="connsiteY26970" fmla="*/ 5205093 h 6857997"/>
              <a:gd name="connsiteX26971" fmla="*/ 2831316 w 8851901"/>
              <a:gd name="connsiteY26971" fmla="*/ 5203109 h 6857997"/>
              <a:gd name="connsiteX26972" fmla="*/ 2827348 w 8851901"/>
              <a:gd name="connsiteY26972" fmla="*/ 5200728 h 6857997"/>
              <a:gd name="connsiteX26973" fmla="*/ 2822983 w 8851901"/>
              <a:gd name="connsiteY26973" fmla="*/ 5196362 h 6857997"/>
              <a:gd name="connsiteX26974" fmla="*/ 2821792 w 8851901"/>
              <a:gd name="connsiteY26974" fmla="*/ 5198743 h 6857997"/>
              <a:gd name="connsiteX26975" fmla="*/ 2820205 w 8851901"/>
              <a:gd name="connsiteY26975" fmla="*/ 5200728 h 6857997"/>
              <a:gd name="connsiteX26976" fmla="*/ 2818617 w 8851901"/>
              <a:gd name="connsiteY26976" fmla="*/ 5205093 h 6857997"/>
              <a:gd name="connsiteX26977" fmla="*/ 2816633 w 8851901"/>
              <a:gd name="connsiteY26977" fmla="*/ 5213427 h 6857997"/>
              <a:gd name="connsiteX26978" fmla="*/ 2815443 w 8851901"/>
              <a:gd name="connsiteY26978" fmla="*/ 5217792 h 6857997"/>
              <a:gd name="connsiteX26979" fmla="*/ 2814252 w 8851901"/>
              <a:gd name="connsiteY26979" fmla="*/ 5220173 h 6857997"/>
              <a:gd name="connsiteX26980" fmla="*/ 2812665 w 8851901"/>
              <a:gd name="connsiteY26980" fmla="*/ 5222158 h 6857997"/>
              <a:gd name="connsiteX26981" fmla="*/ 2811077 w 8851901"/>
              <a:gd name="connsiteY26981" fmla="*/ 5224539 h 6857997"/>
              <a:gd name="connsiteX26982" fmla="*/ 2807903 w 8851901"/>
              <a:gd name="connsiteY26982" fmla="*/ 5227317 h 6857997"/>
              <a:gd name="connsiteX26983" fmla="*/ 2805125 w 8851901"/>
              <a:gd name="connsiteY26983" fmla="*/ 5229698 h 6857997"/>
              <a:gd name="connsiteX26984" fmla="*/ 2801156 w 8851901"/>
              <a:gd name="connsiteY26984" fmla="*/ 5232079 h 6857997"/>
              <a:gd name="connsiteX26985" fmla="*/ 2801553 w 8851901"/>
              <a:gd name="connsiteY26985" fmla="*/ 5221761 h 6857997"/>
              <a:gd name="connsiteX26986" fmla="*/ 2802744 w 8851901"/>
              <a:gd name="connsiteY26986" fmla="*/ 5211046 h 6857997"/>
              <a:gd name="connsiteX26987" fmla="*/ 2805522 w 8851901"/>
              <a:gd name="connsiteY26987" fmla="*/ 5189219 h 6857997"/>
              <a:gd name="connsiteX26988" fmla="*/ 2803537 w 8851901"/>
              <a:gd name="connsiteY26988" fmla="*/ 5188822 h 6857997"/>
              <a:gd name="connsiteX26989" fmla="*/ 2801553 w 8851901"/>
              <a:gd name="connsiteY26989" fmla="*/ 5188028 h 6857997"/>
              <a:gd name="connsiteX26990" fmla="*/ 2799172 w 8851901"/>
              <a:gd name="connsiteY26990" fmla="*/ 5188822 h 6857997"/>
              <a:gd name="connsiteX26991" fmla="*/ 2797188 w 8851901"/>
              <a:gd name="connsiteY26991" fmla="*/ 5189219 h 6857997"/>
              <a:gd name="connsiteX26992" fmla="*/ 2792426 w 8851901"/>
              <a:gd name="connsiteY26992" fmla="*/ 5191600 h 6857997"/>
              <a:gd name="connsiteX26993" fmla="*/ 2788060 w 8851901"/>
              <a:gd name="connsiteY26993" fmla="*/ 5193981 h 6857997"/>
              <a:gd name="connsiteX26994" fmla="*/ 2783298 w 8851901"/>
              <a:gd name="connsiteY26994" fmla="*/ 5195569 h 6857997"/>
              <a:gd name="connsiteX26995" fmla="*/ 2781314 w 8851901"/>
              <a:gd name="connsiteY26995" fmla="*/ 5195965 h 6857997"/>
              <a:gd name="connsiteX26996" fmla="*/ 2779330 w 8851901"/>
              <a:gd name="connsiteY26996" fmla="*/ 5195965 h 6857997"/>
              <a:gd name="connsiteX26997" fmla="*/ 2777346 w 8851901"/>
              <a:gd name="connsiteY26997" fmla="*/ 5195569 h 6857997"/>
              <a:gd name="connsiteX26998" fmla="*/ 2775361 w 8851901"/>
              <a:gd name="connsiteY26998" fmla="*/ 5193981 h 6857997"/>
              <a:gd name="connsiteX26999" fmla="*/ 2773774 w 8851901"/>
              <a:gd name="connsiteY26999" fmla="*/ 5191997 h 6857997"/>
              <a:gd name="connsiteX27000" fmla="*/ 2772584 w 8851901"/>
              <a:gd name="connsiteY27000" fmla="*/ 5189219 h 6857997"/>
              <a:gd name="connsiteX27001" fmla="*/ 2795600 w 8851901"/>
              <a:gd name="connsiteY27001" fmla="*/ 5166598 h 6857997"/>
              <a:gd name="connsiteX27002" fmla="*/ 2790838 w 8851901"/>
              <a:gd name="connsiteY27002" fmla="*/ 5164217 h 6857997"/>
              <a:gd name="connsiteX27003" fmla="*/ 2786473 w 8851901"/>
              <a:gd name="connsiteY27003" fmla="*/ 5161439 h 6857997"/>
              <a:gd name="connsiteX27004" fmla="*/ 2778933 w 8851901"/>
              <a:gd name="connsiteY27004" fmla="*/ 5155884 h 6857997"/>
              <a:gd name="connsiteX27005" fmla="*/ 2772584 w 8851901"/>
              <a:gd name="connsiteY27005" fmla="*/ 5150724 h 6857997"/>
              <a:gd name="connsiteX27006" fmla="*/ 2766631 w 8851901"/>
              <a:gd name="connsiteY27006" fmla="*/ 5146359 h 6857997"/>
              <a:gd name="connsiteX27007" fmla="*/ 2761075 w 8851901"/>
              <a:gd name="connsiteY27007" fmla="*/ 5142787 h 6857997"/>
              <a:gd name="connsiteX27008" fmla="*/ 2758297 w 8851901"/>
              <a:gd name="connsiteY27008" fmla="*/ 5141200 h 6857997"/>
              <a:gd name="connsiteX27009" fmla="*/ 2754726 w 8851901"/>
              <a:gd name="connsiteY27009" fmla="*/ 5140803 h 6857997"/>
              <a:gd name="connsiteX27010" fmla="*/ 2751551 w 8851901"/>
              <a:gd name="connsiteY27010" fmla="*/ 5140406 h 6857997"/>
              <a:gd name="connsiteX27011" fmla="*/ 2747979 w 8851901"/>
              <a:gd name="connsiteY27011" fmla="*/ 5140406 h 6857997"/>
              <a:gd name="connsiteX27012" fmla="*/ 2743614 w 8851901"/>
              <a:gd name="connsiteY27012" fmla="*/ 5140406 h 6857997"/>
              <a:gd name="connsiteX27013" fmla="*/ 2739249 w 8851901"/>
              <a:gd name="connsiteY27013" fmla="*/ 5141200 h 6857997"/>
              <a:gd name="connsiteX27014" fmla="*/ 2733296 w 8851901"/>
              <a:gd name="connsiteY27014" fmla="*/ 5136835 h 6857997"/>
              <a:gd name="connsiteX27015" fmla="*/ 2728534 w 8851901"/>
              <a:gd name="connsiteY27015" fmla="*/ 5132072 h 6857997"/>
              <a:gd name="connsiteX27016" fmla="*/ 2725756 w 8851901"/>
              <a:gd name="connsiteY27016" fmla="*/ 5127310 h 6857997"/>
              <a:gd name="connsiteX27017" fmla="*/ 2723375 w 8851901"/>
              <a:gd name="connsiteY27017" fmla="*/ 5122548 h 6857997"/>
              <a:gd name="connsiteX27018" fmla="*/ 2721788 w 8851901"/>
              <a:gd name="connsiteY27018" fmla="*/ 5117389 h 6857997"/>
              <a:gd name="connsiteX27019" fmla="*/ 2721391 w 8851901"/>
              <a:gd name="connsiteY27019" fmla="*/ 5112627 h 6857997"/>
              <a:gd name="connsiteX27020" fmla="*/ 2720200 w 8851901"/>
              <a:gd name="connsiteY27020" fmla="*/ 5103499 h 6857997"/>
              <a:gd name="connsiteX27021" fmla="*/ 2719803 w 8851901"/>
              <a:gd name="connsiteY27021" fmla="*/ 5099134 h 6857997"/>
              <a:gd name="connsiteX27022" fmla="*/ 2719407 w 8851901"/>
              <a:gd name="connsiteY27022" fmla="*/ 5095165 h 6857997"/>
              <a:gd name="connsiteX27023" fmla="*/ 2717819 w 8851901"/>
              <a:gd name="connsiteY27023" fmla="*/ 5090800 h 6857997"/>
              <a:gd name="connsiteX27024" fmla="*/ 2715835 w 8851901"/>
              <a:gd name="connsiteY27024" fmla="*/ 5087228 h 6857997"/>
              <a:gd name="connsiteX27025" fmla="*/ 2712660 w 8851901"/>
              <a:gd name="connsiteY27025" fmla="*/ 5084054 h 6857997"/>
              <a:gd name="connsiteX27026" fmla="*/ 2707898 w 8851901"/>
              <a:gd name="connsiteY27026" fmla="*/ 5080482 h 6857997"/>
              <a:gd name="connsiteX27027" fmla="*/ 2702342 w 8851901"/>
              <a:gd name="connsiteY27027" fmla="*/ 5077704 h 6857997"/>
              <a:gd name="connsiteX27028" fmla="*/ 2694802 w 8851901"/>
              <a:gd name="connsiteY27028" fmla="*/ 5074926 h 6857997"/>
              <a:gd name="connsiteX27029" fmla="*/ 2696390 w 8851901"/>
              <a:gd name="connsiteY27029" fmla="*/ 5069767 h 6857997"/>
              <a:gd name="connsiteX27030" fmla="*/ 2697977 w 8851901"/>
              <a:gd name="connsiteY27030" fmla="*/ 5066195 h 6857997"/>
              <a:gd name="connsiteX27031" fmla="*/ 2699961 w 8851901"/>
              <a:gd name="connsiteY27031" fmla="*/ 5064211 h 6857997"/>
              <a:gd name="connsiteX27032" fmla="*/ 2702342 w 8851901"/>
              <a:gd name="connsiteY27032" fmla="*/ 5063020 h 6857997"/>
              <a:gd name="connsiteX27033" fmla="*/ 2704723 w 8851901"/>
              <a:gd name="connsiteY27033" fmla="*/ 5061830 h 6857997"/>
              <a:gd name="connsiteX27034" fmla="*/ 2707898 w 8851901"/>
              <a:gd name="connsiteY27034" fmla="*/ 5059846 h 6857997"/>
              <a:gd name="connsiteX27035" fmla="*/ 2711866 w 8851901"/>
              <a:gd name="connsiteY27035" fmla="*/ 5057068 h 6857997"/>
              <a:gd name="connsiteX27036" fmla="*/ 2717422 w 8851901"/>
              <a:gd name="connsiteY27036" fmla="*/ 5052305 h 6857997"/>
              <a:gd name="connsiteX27037" fmla="*/ 2711470 w 8851901"/>
              <a:gd name="connsiteY27037" fmla="*/ 5047940 h 6857997"/>
              <a:gd name="connsiteX27038" fmla="*/ 2705517 w 8851901"/>
              <a:gd name="connsiteY27038" fmla="*/ 5043972 h 6857997"/>
              <a:gd name="connsiteX27039" fmla="*/ 2699961 w 8851901"/>
              <a:gd name="connsiteY27039" fmla="*/ 5040797 h 6857997"/>
              <a:gd name="connsiteX27040" fmla="*/ 2696786 w 8851901"/>
              <a:gd name="connsiteY27040" fmla="*/ 5040003 h 6857997"/>
              <a:gd name="connsiteX27041" fmla="*/ 2693612 w 8851901"/>
              <a:gd name="connsiteY27041" fmla="*/ 5039606 h 6857997"/>
              <a:gd name="connsiteX27042" fmla="*/ 2690437 w 8851901"/>
              <a:gd name="connsiteY27042" fmla="*/ 5039209 h 6857997"/>
              <a:gd name="connsiteX27043" fmla="*/ 2687262 w 8851901"/>
              <a:gd name="connsiteY27043" fmla="*/ 5039606 h 6857997"/>
              <a:gd name="connsiteX27044" fmla="*/ 2683691 w 8851901"/>
              <a:gd name="connsiteY27044" fmla="*/ 5039606 h 6857997"/>
              <a:gd name="connsiteX27045" fmla="*/ 2680913 w 8851901"/>
              <a:gd name="connsiteY27045" fmla="*/ 5040400 h 6857997"/>
              <a:gd name="connsiteX27046" fmla="*/ 2677341 w 8851901"/>
              <a:gd name="connsiteY27046" fmla="*/ 5041987 h 6857997"/>
              <a:gd name="connsiteX27047" fmla="*/ 2673373 w 8851901"/>
              <a:gd name="connsiteY27047" fmla="*/ 5043575 h 6857997"/>
              <a:gd name="connsiteX27048" fmla="*/ 2670198 w 8851901"/>
              <a:gd name="connsiteY27048" fmla="*/ 5045559 h 6857997"/>
              <a:gd name="connsiteX27049" fmla="*/ 2666626 w 8851901"/>
              <a:gd name="connsiteY27049" fmla="*/ 5048337 h 6857997"/>
              <a:gd name="connsiteX27050" fmla="*/ 2669007 w 8851901"/>
              <a:gd name="connsiteY27050" fmla="*/ 5042781 h 6857997"/>
              <a:gd name="connsiteX27051" fmla="*/ 2670595 w 8851901"/>
              <a:gd name="connsiteY27051" fmla="*/ 5038416 h 6857997"/>
              <a:gd name="connsiteX27052" fmla="*/ 2672182 w 8851901"/>
              <a:gd name="connsiteY27052" fmla="*/ 5034050 h 6857997"/>
              <a:gd name="connsiteX27053" fmla="*/ 2672579 w 8851901"/>
              <a:gd name="connsiteY27053" fmla="*/ 5030082 h 6857997"/>
              <a:gd name="connsiteX27054" fmla="*/ 2672976 w 8851901"/>
              <a:gd name="connsiteY27054" fmla="*/ 5026907 h 6857997"/>
              <a:gd name="connsiteX27055" fmla="*/ 2672976 w 8851901"/>
              <a:gd name="connsiteY27055" fmla="*/ 5023335 h 6857997"/>
              <a:gd name="connsiteX27056" fmla="*/ 2672182 w 8851901"/>
              <a:gd name="connsiteY27056" fmla="*/ 5020161 h 6857997"/>
              <a:gd name="connsiteX27057" fmla="*/ 2671388 w 8851901"/>
              <a:gd name="connsiteY27057" fmla="*/ 5016986 h 6857997"/>
              <a:gd name="connsiteX27058" fmla="*/ 2670198 w 8851901"/>
              <a:gd name="connsiteY27058" fmla="*/ 5014605 h 6857997"/>
              <a:gd name="connsiteX27059" fmla="*/ 2668611 w 8851901"/>
              <a:gd name="connsiteY27059" fmla="*/ 5012224 h 6857997"/>
              <a:gd name="connsiteX27060" fmla="*/ 2666626 w 8851901"/>
              <a:gd name="connsiteY27060" fmla="*/ 5009842 h 6857997"/>
              <a:gd name="connsiteX27061" fmla="*/ 2664642 w 8851901"/>
              <a:gd name="connsiteY27061" fmla="*/ 5007461 h 6857997"/>
              <a:gd name="connsiteX27062" fmla="*/ 2659880 w 8851901"/>
              <a:gd name="connsiteY27062" fmla="*/ 5003493 h 6857997"/>
              <a:gd name="connsiteX27063" fmla="*/ 2653927 w 8851901"/>
              <a:gd name="connsiteY27063" fmla="*/ 4999921 h 6857997"/>
              <a:gd name="connsiteX27064" fmla="*/ 2641228 w 8851901"/>
              <a:gd name="connsiteY27064" fmla="*/ 4992778 h 6857997"/>
              <a:gd name="connsiteX27065" fmla="*/ 2634879 w 8851901"/>
              <a:gd name="connsiteY27065" fmla="*/ 4989206 h 6857997"/>
              <a:gd name="connsiteX27066" fmla="*/ 2628529 w 8851901"/>
              <a:gd name="connsiteY27066" fmla="*/ 4984841 h 6857997"/>
              <a:gd name="connsiteX27067" fmla="*/ 2622974 w 8851901"/>
              <a:gd name="connsiteY27067" fmla="*/ 4980475 h 6857997"/>
              <a:gd name="connsiteX27068" fmla="*/ 2617418 w 8851901"/>
              <a:gd name="connsiteY27068" fmla="*/ 4975316 h 6857997"/>
              <a:gd name="connsiteX27069" fmla="*/ 2615433 w 8851901"/>
              <a:gd name="connsiteY27069" fmla="*/ 4972142 h 6857997"/>
              <a:gd name="connsiteX27070" fmla="*/ 2613052 w 8851901"/>
              <a:gd name="connsiteY27070" fmla="*/ 4969364 h 6857997"/>
              <a:gd name="connsiteX27071" fmla="*/ 2611465 w 8851901"/>
              <a:gd name="connsiteY27071" fmla="*/ 4965395 h 6857997"/>
              <a:gd name="connsiteX27072" fmla="*/ 2609481 w 8851901"/>
              <a:gd name="connsiteY27072" fmla="*/ 4962220 h 6857997"/>
              <a:gd name="connsiteX27073" fmla="*/ 2598766 w 8851901"/>
              <a:gd name="connsiteY27073" fmla="*/ 4974126 h 6857997"/>
              <a:gd name="connsiteX27074" fmla="*/ 2597179 w 8851901"/>
              <a:gd name="connsiteY27074" fmla="*/ 4976110 h 6857997"/>
              <a:gd name="connsiteX27075" fmla="*/ 2595988 w 8851901"/>
              <a:gd name="connsiteY27075" fmla="*/ 4978094 h 6857997"/>
              <a:gd name="connsiteX27076" fmla="*/ 2595591 w 8851901"/>
              <a:gd name="connsiteY27076" fmla="*/ 4980079 h 6857997"/>
              <a:gd name="connsiteX27077" fmla="*/ 2595988 w 8851901"/>
              <a:gd name="connsiteY27077" fmla="*/ 4982063 h 6857997"/>
              <a:gd name="connsiteX27078" fmla="*/ 2596385 w 8851901"/>
              <a:gd name="connsiteY27078" fmla="*/ 4983650 h 6857997"/>
              <a:gd name="connsiteX27079" fmla="*/ 2597576 w 8851901"/>
              <a:gd name="connsiteY27079" fmla="*/ 4984841 h 6857997"/>
              <a:gd name="connsiteX27080" fmla="*/ 2600750 w 8851901"/>
              <a:gd name="connsiteY27080" fmla="*/ 4987222 h 6857997"/>
              <a:gd name="connsiteX27081" fmla="*/ 2609084 w 8851901"/>
              <a:gd name="connsiteY27081" fmla="*/ 4992381 h 6857997"/>
              <a:gd name="connsiteX27082" fmla="*/ 2612259 w 8851901"/>
              <a:gd name="connsiteY27082" fmla="*/ 4994762 h 6857997"/>
              <a:gd name="connsiteX27083" fmla="*/ 2613449 w 8851901"/>
              <a:gd name="connsiteY27083" fmla="*/ 4995953 h 6857997"/>
              <a:gd name="connsiteX27084" fmla="*/ 2614640 w 8851901"/>
              <a:gd name="connsiteY27084" fmla="*/ 4997540 h 6857997"/>
              <a:gd name="connsiteX27085" fmla="*/ 2607100 w 8851901"/>
              <a:gd name="connsiteY27085" fmla="*/ 4998731 h 6857997"/>
              <a:gd name="connsiteX27086" fmla="*/ 2604719 w 8851901"/>
              <a:gd name="connsiteY27086" fmla="*/ 4999524 h 6857997"/>
              <a:gd name="connsiteX27087" fmla="*/ 2602734 w 8851901"/>
              <a:gd name="connsiteY27087" fmla="*/ 5000715 h 6857997"/>
              <a:gd name="connsiteX27088" fmla="*/ 2599560 w 8851901"/>
              <a:gd name="connsiteY27088" fmla="*/ 5002302 h 6857997"/>
              <a:gd name="connsiteX27089" fmla="*/ 2597179 w 8851901"/>
              <a:gd name="connsiteY27089" fmla="*/ 5005080 h 6857997"/>
              <a:gd name="connsiteX27090" fmla="*/ 2607100 w 8851901"/>
              <a:gd name="connsiteY27090" fmla="*/ 5011827 h 6857997"/>
              <a:gd name="connsiteX27091" fmla="*/ 2617418 w 8851901"/>
              <a:gd name="connsiteY27091" fmla="*/ 5018970 h 6857997"/>
              <a:gd name="connsiteX27092" fmla="*/ 2620989 w 8851901"/>
              <a:gd name="connsiteY27092" fmla="*/ 5015001 h 6857997"/>
              <a:gd name="connsiteX27093" fmla="*/ 2628132 w 8851901"/>
              <a:gd name="connsiteY27093" fmla="*/ 5018970 h 6857997"/>
              <a:gd name="connsiteX27094" fmla="*/ 2633688 w 8851901"/>
              <a:gd name="connsiteY27094" fmla="*/ 5022542 h 6857997"/>
              <a:gd name="connsiteX27095" fmla="*/ 2638054 w 8851901"/>
              <a:gd name="connsiteY27095" fmla="*/ 5025716 h 6857997"/>
              <a:gd name="connsiteX27096" fmla="*/ 2641228 w 8851901"/>
              <a:gd name="connsiteY27096" fmla="*/ 5028891 h 6857997"/>
              <a:gd name="connsiteX27097" fmla="*/ 2647975 w 8851901"/>
              <a:gd name="connsiteY27097" fmla="*/ 5034050 h 6857997"/>
              <a:gd name="connsiteX27098" fmla="*/ 2652340 w 8851901"/>
              <a:gd name="connsiteY27098" fmla="*/ 5037225 h 6857997"/>
              <a:gd name="connsiteX27099" fmla="*/ 2658293 w 8851901"/>
              <a:gd name="connsiteY27099" fmla="*/ 5040400 h 6857997"/>
              <a:gd name="connsiteX27100" fmla="*/ 2656308 w 8851901"/>
              <a:gd name="connsiteY27100" fmla="*/ 5044368 h 6857997"/>
              <a:gd name="connsiteX27101" fmla="*/ 2655118 w 8851901"/>
              <a:gd name="connsiteY27101" fmla="*/ 5048337 h 6857997"/>
              <a:gd name="connsiteX27102" fmla="*/ 2667817 w 8851901"/>
              <a:gd name="connsiteY27102" fmla="*/ 5059052 h 6857997"/>
              <a:gd name="connsiteX27103" fmla="*/ 2657896 w 8851901"/>
              <a:gd name="connsiteY27103" fmla="*/ 5065798 h 6857997"/>
              <a:gd name="connsiteX27104" fmla="*/ 2648768 w 8851901"/>
              <a:gd name="connsiteY27104" fmla="*/ 5071751 h 6857997"/>
              <a:gd name="connsiteX27105" fmla="*/ 2662658 w 8851901"/>
              <a:gd name="connsiteY27105" fmla="*/ 5071751 h 6857997"/>
              <a:gd name="connsiteX27106" fmla="*/ 2669404 w 8851901"/>
              <a:gd name="connsiteY27106" fmla="*/ 5071354 h 6857997"/>
              <a:gd name="connsiteX27107" fmla="*/ 2673373 w 8851901"/>
              <a:gd name="connsiteY27107" fmla="*/ 5070561 h 6857997"/>
              <a:gd name="connsiteX27108" fmla="*/ 2676944 w 8851901"/>
              <a:gd name="connsiteY27108" fmla="*/ 5069767 h 6857997"/>
              <a:gd name="connsiteX27109" fmla="*/ 2677341 w 8851901"/>
              <a:gd name="connsiteY27109" fmla="*/ 5070561 h 6857997"/>
              <a:gd name="connsiteX27110" fmla="*/ 2677738 w 8851901"/>
              <a:gd name="connsiteY27110" fmla="*/ 5072148 h 6857997"/>
              <a:gd name="connsiteX27111" fmla="*/ 2677341 w 8851901"/>
              <a:gd name="connsiteY27111" fmla="*/ 5073735 h 6857997"/>
              <a:gd name="connsiteX27112" fmla="*/ 2676547 w 8851901"/>
              <a:gd name="connsiteY27112" fmla="*/ 5075720 h 6857997"/>
              <a:gd name="connsiteX27113" fmla="*/ 2674563 w 8851901"/>
              <a:gd name="connsiteY27113" fmla="*/ 5078894 h 6857997"/>
              <a:gd name="connsiteX27114" fmla="*/ 2672182 w 8851901"/>
              <a:gd name="connsiteY27114" fmla="*/ 5082466 h 6857997"/>
              <a:gd name="connsiteX27115" fmla="*/ 2669007 w 8851901"/>
              <a:gd name="connsiteY27115" fmla="*/ 5085641 h 6857997"/>
              <a:gd name="connsiteX27116" fmla="*/ 2667817 w 8851901"/>
              <a:gd name="connsiteY27116" fmla="*/ 5088816 h 6857997"/>
              <a:gd name="connsiteX27117" fmla="*/ 2667023 w 8851901"/>
              <a:gd name="connsiteY27117" fmla="*/ 5090800 h 6857997"/>
              <a:gd name="connsiteX27118" fmla="*/ 2666626 w 8851901"/>
              <a:gd name="connsiteY27118" fmla="*/ 5091991 h 6857997"/>
              <a:gd name="connsiteX27119" fmla="*/ 2667023 w 8851901"/>
              <a:gd name="connsiteY27119" fmla="*/ 5093181 h 6857997"/>
              <a:gd name="connsiteX27120" fmla="*/ 2668214 w 8851901"/>
              <a:gd name="connsiteY27120" fmla="*/ 5094768 h 6857997"/>
              <a:gd name="connsiteX27121" fmla="*/ 2665833 w 8851901"/>
              <a:gd name="connsiteY27121" fmla="*/ 5095959 h 6857997"/>
              <a:gd name="connsiteX27122" fmla="*/ 2663452 w 8851901"/>
              <a:gd name="connsiteY27122" fmla="*/ 5096356 h 6857997"/>
              <a:gd name="connsiteX27123" fmla="*/ 2660277 w 8851901"/>
              <a:gd name="connsiteY27123" fmla="*/ 5097150 h 6857997"/>
              <a:gd name="connsiteX27124" fmla="*/ 2657896 w 8851901"/>
              <a:gd name="connsiteY27124" fmla="*/ 5097546 h 6857997"/>
              <a:gd name="connsiteX27125" fmla="*/ 2655515 w 8851901"/>
              <a:gd name="connsiteY27125" fmla="*/ 5097150 h 6857997"/>
              <a:gd name="connsiteX27126" fmla="*/ 2653134 w 8851901"/>
              <a:gd name="connsiteY27126" fmla="*/ 5096356 h 6857997"/>
              <a:gd name="connsiteX27127" fmla="*/ 2651149 w 8851901"/>
              <a:gd name="connsiteY27127" fmla="*/ 5095562 h 6857997"/>
              <a:gd name="connsiteX27128" fmla="*/ 2648768 w 8851901"/>
              <a:gd name="connsiteY27128" fmla="*/ 5094768 h 6857997"/>
              <a:gd name="connsiteX27129" fmla="*/ 2644800 w 8851901"/>
              <a:gd name="connsiteY27129" fmla="*/ 5091197 h 6857997"/>
              <a:gd name="connsiteX27130" fmla="*/ 2641228 w 8851901"/>
              <a:gd name="connsiteY27130" fmla="*/ 5087228 h 6857997"/>
              <a:gd name="connsiteX27131" fmla="*/ 2638847 w 8851901"/>
              <a:gd name="connsiteY27131" fmla="*/ 5082863 h 6857997"/>
              <a:gd name="connsiteX27132" fmla="*/ 2637260 w 8851901"/>
              <a:gd name="connsiteY27132" fmla="*/ 5077704 h 6857997"/>
              <a:gd name="connsiteX27133" fmla="*/ 2628529 w 8851901"/>
              <a:gd name="connsiteY27133" fmla="*/ 5081276 h 6857997"/>
              <a:gd name="connsiteX27134" fmla="*/ 2620196 w 8851901"/>
              <a:gd name="connsiteY27134" fmla="*/ 5084450 h 6857997"/>
              <a:gd name="connsiteX27135" fmla="*/ 2612656 w 8851901"/>
              <a:gd name="connsiteY27135" fmla="*/ 5086435 h 6857997"/>
              <a:gd name="connsiteX27136" fmla="*/ 2605116 w 8851901"/>
              <a:gd name="connsiteY27136" fmla="*/ 5087625 h 6857997"/>
              <a:gd name="connsiteX27137" fmla="*/ 2598369 w 8851901"/>
              <a:gd name="connsiteY27137" fmla="*/ 5087625 h 6857997"/>
              <a:gd name="connsiteX27138" fmla="*/ 2591623 w 8851901"/>
              <a:gd name="connsiteY27138" fmla="*/ 5087625 h 6857997"/>
              <a:gd name="connsiteX27139" fmla="*/ 2584877 w 8851901"/>
              <a:gd name="connsiteY27139" fmla="*/ 5086831 h 6857997"/>
              <a:gd name="connsiteX27140" fmla="*/ 2578130 w 8851901"/>
              <a:gd name="connsiteY27140" fmla="*/ 5085641 h 6857997"/>
              <a:gd name="connsiteX27141" fmla="*/ 2571781 w 8851901"/>
              <a:gd name="connsiteY27141" fmla="*/ 5084054 h 6857997"/>
              <a:gd name="connsiteX27142" fmla="*/ 2564638 w 8851901"/>
              <a:gd name="connsiteY27142" fmla="*/ 5082069 h 6857997"/>
              <a:gd name="connsiteX27143" fmla="*/ 2551542 w 8851901"/>
              <a:gd name="connsiteY27143" fmla="*/ 5076513 h 6857997"/>
              <a:gd name="connsiteX27144" fmla="*/ 2537652 w 8851901"/>
              <a:gd name="connsiteY27144" fmla="*/ 5071354 h 6857997"/>
              <a:gd name="connsiteX27145" fmla="*/ 2521778 w 8851901"/>
              <a:gd name="connsiteY27145" fmla="*/ 5065798 h 6857997"/>
              <a:gd name="connsiteX27146" fmla="*/ 2516223 w 8851901"/>
              <a:gd name="connsiteY27146" fmla="*/ 5053496 h 6857997"/>
              <a:gd name="connsiteX27147" fmla="*/ 2513048 w 8851901"/>
              <a:gd name="connsiteY27147" fmla="*/ 5047146 h 6857997"/>
              <a:gd name="connsiteX27148" fmla="*/ 2510667 w 8851901"/>
              <a:gd name="connsiteY27148" fmla="*/ 5040797 h 6857997"/>
              <a:gd name="connsiteX27149" fmla="*/ 2509476 w 8851901"/>
              <a:gd name="connsiteY27149" fmla="*/ 5034447 h 6857997"/>
              <a:gd name="connsiteX27150" fmla="*/ 2508286 w 8851901"/>
              <a:gd name="connsiteY27150" fmla="*/ 5027701 h 6857997"/>
              <a:gd name="connsiteX27151" fmla="*/ 2508286 w 8851901"/>
              <a:gd name="connsiteY27151" fmla="*/ 5024526 h 6857997"/>
              <a:gd name="connsiteX27152" fmla="*/ 2508286 w 8851901"/>
              <a:gd name="connsiteY27152" fmla="*/ 5020557 h 6857997"/>
              <a:gd name="connsiteX27153" fmla="*/ 2508683 w 8851901"/>
              <a:gd name="connsiteY27153" fmla="*/ 5016986 h 6857997"/>
              <a:gd name="connsiteX27154" fmla="*/ 2509873 w 8851901"/>
              <a:gd name="connsiteY27154" fmla="*/ 5013017 h 6857997"/>
              <a:gd name="connsiteX27155" fmla="*/ 2497571 w 8851901"/>
              <a:gd name="connsiteY27155" fmla="*/ 5004287 h 6857997"/>
              <a:gd name="connsiteX27156" fmla="*/ 2485269 w 8851901"/>
              <a:gd name="connsiteY27156" fmla="*/ 4995953 h 6857997"/>
              <a:gd name="connsiteX27157" fmla="*/ 2461061 w 8851901"/>
              <a:gd name="connsiteY27157" fmla="*/ 4980079 h 6857997"/>
              <a:gd name="connsiteX27158" fmla="*/ 2436854 w 8851901"/>
              <a:gd name="connsiteY27158" fmla="*/ 4965395 h 6857997"/>
              <a:gd name="connsiteX27159" fmla="*/ 2412250 w 8851901"/>
              <a:gd name="connsiteY27159" fmla="*/ 4951505 h 6857997"/>
              <a:gd name="connsiteX27160" fmla="*/ 2409869 w 8851901"/>
              <a:gd name="connsiteY27160" fmla="*/ 4952696 h 6857997"/>
              <a:gd name="connsiteX27161" fmla="*/ 2407884 w 8851901"/>
              <a:gd name="connsiteY27161" fmla="*/ 4951902 h 6857997"/>
              <a:gd name="connsiteX27162" fmla="*/ 2405900 w 8851901"/>
              <a:gd name="connsiteY27162" fmla="*/ 4949918 h 6857997"/>
              <a:gd name="connsiteX27163" fmla="*/ 2405106 w 8851901"/>
              <a:gd name="connsiteY27163" fmla="*/ 4948331 h 6857997"/>
              <a:gd name="connsiteX27164" fmla="*/ 2403916 w 8851901"/>
              <a:gd name="connsiteY27164" fmla="*/ 4946346 h 6857997"/>
              <a:gd name="connsiteX27165" fmla="*/ 2381693 w 8851901"/>
              <a:gd name="connsiteY27165" fmla="*/ 4933250 h 6857997"/>
              <a:gd name="connsiteX27166" fmla="*/ 2379312 w 8851901"/>
              <a:gd name="connsiteY27166" fmla="*/ 4934441 h 6857997"/>
              <a:gd name="connsiteX27167" fmla="*/ 2377327 w 8851901"/>
              <a:gd name="connsiteY27167" fmla="*/ 4935234 h 6857997"/>
              <a:gd name="connsiteX27168" fmla="*/ 2375343 w 8851901"/>
              <a:gd name="connsiteY27168" fmla="*/ 4935234 h 6857997"/>
              <a:gd name="connsiteX27169" fmla="*/ 2373359 w 8851901"/>
              <a:gd name="connsiteY27169" fmla="*/ 4935234 h 6857997"/>
              <a:gd name="connsiteX27170" fmla="*/ 2372168 w 8851901"/>
              <a:gd name="connsiteY27170" fmla="*/ 4931266 h 6857997"/>
              <a:gd name="connsiteX27171" fmla="*/ 2371375 w 8851901"/>
              <a:gd name="connsiteY27171" fmla="*/ 4927297 h 6857997"/>
              <a:gd name="connsiteX27172" fmla="*/ 2354707 w 8851901"/>
              <a:gd name="connsiteY27172" fmla="*/ 4917376 h 6857997"/>
              <a:gd name="connsiteX27173" fmla="*/ 2338437 w 8851901"/>
              <a:gd name="connsiteY27173" fmla="*/ 4907058 h 6857997"/>
              <a:gd name="connsiteX27174" fmla="*/ 2337246 w 8851901"/>
              <a:gd name="connsiteY27174" fmla="*/ 4907852 h 6857997"/>
              <a:gd name="connsiteX27175" fmla="*/ 2328119 w 8851901"/>
              <a:gd name="connsiteY27175" fmla="*/ 4901105 h 6857997"/>
              <a:gd name="connsiteX27176" fmla="*/ 2318595 w 8851901"/>
              <a:gd name="connsiteY27176" fmla="*/ 4894359 h 6857997"/>
              <a:gd name="connsiteX27177" fmla="*/ 2313436 w 8851901"/>
              <a:gd name="connsiteY27177" fmla="*/ 4890787 h 6857997"/>
              <a:gd name="connsiteX27178" fmla="*/ 2309864 w 8851901"/>
              <a:gd name="connsiteY27178" fmla="*/ 4895946 h 6857997"/>
              <a:gd name="connsiteX27179" fmla="*/ 2307086 w 8851901"/>
              <a:gd name="connsiteY27179" fmla="*/ 4899518 h 6857997"/>
              <a:gd name="connsiteX27180" fmla="*/ 2305102 w 8851901"/>
              <a:gd name="connsiteY27180" fmla="*/ 4903486 h 6857997"/>
              <a:gd name="connsiteX27181" fmla="*/ 2303514 w 8851901"/>
              <a:gd name="connsiteY27181" fmla="*/ 4906661 h 6857997"/>
              <a:gd name="connsiteX27182" fmla="*/ 2303514 w 8851901"/>
              <a:gd name="connsiteY27182" fmla="*/ 4909439 h 6857997"/>
              <a:gd name="connsiteX27183" fmla="*/ 2304308 w 8851901"/>
              <a:gd name="connsiteY27183" fmla="*/ 4912217 h 6857997"/>
              <a:gd name="connsiteX27184" fmla="*/ 2305499 w 8851901"/>
              <a:gd name="connsiteY27184" fmla="*/ 4914201 h 6857997"/>
              <a:gd name="connsiteX27185" fmla="*/ 2307483 w 8851901"/>
              <a:gd name="connsiteY27185" fmla="*/ 4915789 h 6857997"/>
              <a:gd name="connsiteX27186" fmla="*/ 2303118 w 8851901"/>
              <a:gd name="connsiteY27186" fmla="*/ 4917773 h 6857997"/>
              <a:gd name="connsiteX27187" fmla="*/ 2299943 w 8851901"/>
              <a:gd name="connsiteY27187" fmla="*/ 4918567 h 6857997"/>
              <a:gd name="connsiteX27188" fmla="*/ 2296768 w 8851901"/>
              <a:gd name="connsiteY27188" fmla="*/ 4918964 h 6857997"/>
              <a:gd name="connsiteX27189" fmla="*/ 2294387 w 8851901"/>
              <a:gd name="connsiteY27189" fmla="*/ 4918567 h 6857997"/>
              <a:gd name="connsiteX27190" fmla="*/ 2292800 w 8851901"/>
              <a:gd name="connsiteY27190" fmla="*/ 4917773 h 6857997"/>
              <a:gd name="connsiteX27191" fmla="*/ 2291609 w 8851901"/>
              <a:gd name="connsiteY27191" fmla="*/ 4916186 h 6857997"/>
              <a:gd name="connsiteX27192" fmla="*/ 2290815 w 8851901"/>
              <a:gd name="connsiteY27192" fmla="*/ 4914201 h 6857997"/>
              <a:gd name="connsiteX27193" fmla="*/ 2290419 w 8851901"/>
              <a:gd name="connsiteY27193" fmla="*/ 4911820 h 6857997"/>
              <a:gd name="connsiteX27194" fmla="*/ 2290815 w 8851901"/>
              <a:gd name="connsiteY27194" fmla="*/ 4909042 h 6857997"/>
              <a:gd name="connsiteX27195" fmla="*/ 2291609 w 8851901"/>
              <a:gd name="connsiteY27195" fmla="*/ 4905868 h 6857997"/>
              <a:gd name="connsiteX27196" fmla="*/ 2292800 w 8851901"/>
              <a:gd name="connsiteY27196" fmla="*/ 4898327 h 6857997"/>
              <a:gd name="connsiteX27197" fmla="*/ 2298356 w 8851901"/>
              <a:gd name="connsiteY27197" fmla="*/ 4880469 h 6857997"/>
              <a:gd name="connsiteX27198" fmla="*/ 2281291 w 8851901"/>
              <a:gd name="connsiteY27198" fmla="*/ 4869357 h 6857997"/>
              <a:gd name="connsiteX27199" fmla="*/ 2264624 w 8851901"/>
              <a:gd name="connsiteY27199" fmla="*/ 4857452 h 6857997"/>
              <a:gd name="connsiteX27200" fmla="*/ 2265814 w 8851901"/>
              <a:gd name="connsiteY27200" fmla="*/ 4859833 h 6857997"/>
              <a:gd name="connsiteX27201" fmla="*/ 2266211 w 8851901"/>
              <a:gd name="connsiteY27201" fmla="*/ 4864198 h 6857997"/>
              <a:gd name="connsiteX27202" fmla="*/ 2266211 w 8851901"/>
              <a:gd name="connsiteY27202" fmla="*/ 4866579 h 6857997"/>
              <a:gd name="connsiteX27203" fmla="*/ 2265814 w 8851901"/>
              <a:gd name="connsiteY27203" fmla="*/ 4867373 h 6857997"/>
              <a:gd name="connsiteX27204" fmla="*/ 2264624 w 8851901"/>
              <a:gd name="connsiteY27204" fmla="*/ 4867373 h 6857997"/>
              <a:gd name="connsiteX27205" fmla="*/ 2263830 w 8851901"/>
              <a:gd name="connsiteY27205" fmla="*/ 4866579 h 6857997"/>
              <a:gd name="connsiteX27206" fmla="*/ 2262243 w 8851901"/>
              <a:gd name="connsiteY27206" fmla="*/ 4864992 h 6857997"/>
              <a:gd name="connsiteX27207" fmla="*/ 2259465 w 8851901"/>
              <a:gd name="connsiteY27207" fmla="*/ 4860627 h 6857997"/>
              <a:gd name="connsiteX27208" fmla="*/ 2256290 w 8851901"/>
              <a:gd name="connsiteY27208" fmla="*/ 4856261 h 6857997"/>
              <a:gd name="connsiteX27209" fmla="*/ 2255100 w 8851901"/>
              <a:gd name="connsiteY27209" fmla="*/ 4854674 h 6857997"/>
              <a:gd name="connsiteX27210" fmla="*/ 2253909 w 8851901"/>
              <a:gd name="connsiteY27210" fmla="*/ 4853880 h 6857997"/>
              <a:gd name="connsiteX27211" fmla="*/ 2253115 w 8851901"/>
              <a:gd name="connsiteY27211" fmla="*/ 4853880 h 6857997"/>
              <a:gd name="connsiteX27212" fmla="*/ 2253115 w 8851901"/>
              <a:gd name="connsiteY27212" fmla="*/ 4855467 h 6857997"/>
              <a:gd name="connsiteX27213" fmla="*/ 2253115 w 8851901"/>
              <a:gd name="connsiteY27213" fmla="*/ 4857452 h 6857997"/>
              <a:gd name="connsiteX27214" fmla="*/ 2253512 w 8851901"/>
              <a:gd name="connsiteY27214" fmla="*/ 4861817 h 6857997"/>
              <a:gd name="connsiteX27215" fmla="*/ 2249147 w 8851901"/>
              <a:gd name="connsiteY27215" fmla="*/ 4864595 h 6857997"/>
              <a:gd name="connsiteX27216" fmla="*/ 2247560 w 8851901"/>
              <a:gd name="connsiteY27216" fmla="*/ 4864992 h 6857997"/>
              <a:gd name="connsiteX27217" fmla="*/ 2246766 w 8851901"/>
              <a:gd name="connsiteY27217" fmla="*/ 4864992 h 6857997"/>
              <a:gd name="connsiteX27218" fmla="*/ 2245972 w 8851901"/>
              <a:gd name="connsiteY27218" fmla="*/ 4864595 h 6857997"/>
              <a:gd name="connsiteX27219" fmla="*/ 2245575 w 8851901"/>
              <a:gd name="connsiteY27219" fmla="*/ 4863801 h 6857997"/>
              <a:gd name="connsiteX27220" fmla="*/ 2245178 w 8851901"/>
              <a:gd name="connsiteY27220" fmla="*/ 4860627 h 6857997"/>
              <a:gd name="connsiteX27221" fmla="*/ 2245972 w 8851901"/>
              <a:gd name="connsiteY27221" fmla="*/ 4851499 h 6857997"/>
              <a:gd name="connsiteX27222" fmla="*/ 2246766 w 8851901"/>
              <a:gd name="connsiteY27222" fmla="*/ 4846737 h 6857997"/>
              <a:gd name="connsiteX27223" fmla="*/ 2246766 w 8851901"/>
              <a:gd name="connsiteY27223" fmla="*/ 4841975 h 6857997"/>
              <a:gd name="connsiteX27224" fmla="*/ 2238829 w 8851901"/>
              <a:gd name="connsiteY27224" fmla="*/ 4835228 h 6857997"/>
              <a:gd name="connsiteX27225" fmla="*/ 2238035 w 8851901"/>
              <a:gd name="connsiteY27225" fmla="*/ 4836022 h 6857997"/>
              <a:gd name="connsiteX27226" fmla="*/ 2236845 w 8851901"/>
              <a:gd name="connsiteY27226" fmla="*/ 4836815 h 6857997"/>
              <a:gd name="connsiteX27227" fmla="*/ 2236051 w 8851901"/>
              <a:gd name="connsiteY27227" fmla="*/ 4838403 h 6857997"/>
              <a:gd name="connsiteX27228" fmla="*/ 2236051 w 8851901"/>
              <a:gd name="connsiteY27228" fmla="*/ 4839593 h 6857997"/>
              <a:gd name="connsiteX27229" fmla="*/ 2235257 w 8851901"/>
              <a:gd name="connsiteY27229" fmla="*/ 4843562 h 6857997"/>
              <a:gd name="connsiteX27230" fmla="*/ 2235257 w 8851901"/>
              <a:gd name="connsiteY27230" fmla="*/ 4848324 h 6857997"/>
              <a:gd name="connsiteX27231" fmla="*/ 2234861 w 8851901"/>
              <a:gd name="connsiteY27231" fmla="*/ 4853880 h 6857997"/>
              <a:gd name="connsiteX27232" fmla="*/ 2234464 w 8851901"/>
              <a:gd name="connsiteY27232" fmla="*/ 4856658 h 6857997"/>
              <a:gd name="connsiteX27233" fmla="*/ 2233670 w 8851901"/>
              <a:gd name="connsiteY27233" fmla="*/ 4859833 h 6857997"/>
              <a:gd name="connsiteX27234" fmla="*/ 2232083 w 8851901"/>
              <a:gd name="connsiteY27234" fmla="*/ 4862611 h 6857997"/>
              <a:gd name="connsiteX27235" fmla="*/ 2230098 w 8851901"/>
              <a:gd name="connsiteY27235" fmla="*/ 4865389 h 6857997"/>
              <a:gd name="connsiteX27236" fmla="*/ 2227717 w 8851901"/>
              <a:gd name="connsiteY27236" fmla="*/ 4868564 h 6857997"/>
              <a:gd name="connsiteX27237" fmla="*/ 2224543 w 8851901"/>
              <a:gd name="connsiteY27237" fmla="*/ 4871341 h 6857997"/>
              <a:gd name="connsiteX27238" fmla="*/ 2223352 w 8851901"/>
              <a:gd name="connsiteY27238" fmla="*/ 4870548 h 6857997"/>
              <a:gd name="connsiteX27239" fmla="*/ 2221765 w 8851901"/>
              <a:gd name="connsiteY27239" fmla="*/ 4869357 h 6857997"/>
              <a:gd name="connsiteX27240" fmla="*/ 2220177 w 8851901"/>
              <a:gd name="connsiteY27240" fmla="*/ 4868960 h 6857997"/>
              <a:gd name="connsiteX27241" fmla="*/ 2218987 w 8851901"/>
              <a:gd name="connsiteY27241" fmla="*/ 4868960 h 6857997"/>
              <a:gd name="connsiteX27242" fmla="*/ 2217399 w 8851901"/>
              <a:gd name="connsiteY27242" fmla="*/ 4869357 h 6857997"/>
              <a:gd name="connsiteX27243" fmla="*/ 2215812 w 8851901"/>
              <a:gd name="connsiteY27243" fmla="*/ 4870548 h 6857997"/>
              <a:gd name="connsiteX27244" fmla="*/ 2212637 w 8851901"/>
              <a:gd name="connsiteY27244" fmla="*/ 4873326 h 6857997"/>
              <a:gd name="connsiteX27245" fmla="*/ 2213034 w 8851901"/>
              <a:gd name="connsiteY27245" fmla="*/ 4868564 h 6857997"/>
              <a:gd name="connsiteX27246" fmla="*/ 2213828 w 8851901"/>
              <a:gd name="connsiteY27246" fmla="*/ 4863801 h 6857997"/>
              <a:gd name="connsiteX27247" fmla="*/ 2215415 w 8851901"/>
              <a:gd name="connsiteY27247" fmla="*/ 4858245 h 6857997"/>
              <a:gd name="connsiteX27248" fmla="*/ 2217399 w 8851901"/>
              <a:gd name="connsiteY27248" fmla="*/ 4852293 h 6857997"/>
              <a:gd name="connsiteX27249" fmla="*/ 2219780 w 8851901"/>
              <a:gd name="connsiteY27249" fmla="*/ 4846737 h 6857997"/>
              <a:gd name="connsiteX27250" fmla="*/ 2222955 w 8851901"/>
              <a:gd name="connsiteY27250" fmla="*/ 4840387 h 6857997"/>
              <a:gd name="connsiteX27251" fmla="*/ 2230098 w 8851901"/>
              <a:gd name="connsiteY27251" fmla="*/ 4826894 h 6857997"/>
              <a:gd name="connsiteX27252" fmla="*/ 2224146 w 8851901"/>
              <a:gd name="connsiteY27252" fmla="*/ 4821735 h 6857997"/>
              <a:gd name="connsiteX27253" fmla="*/ 2218193 w 8851901"/>
              <a:gd name="connsiteY27253" fmla="*/ 4816179 h 6857997"/>
              <a:gd name="connsiteX27254" fmla="*/ 2214622 w 8851901"/>
              <a:gd name="connsiteY27254" fmla="*/ 4812608 h 6857997"/>
              <a:gd name="connsiteX27255" fmla="*/ 2210653 w 8851901"/>
              <a:gd name="connsiteY27255" fmla="*/ 4808639 h 6857997"/>
              <a:gd name="connsiteX27256" fmla="*/ 2208669 w 8851901"/>
              <a:gd name="connsiteY27256" fmla="*/ 4811020 h 6857997"/>
              <a:gd name="connsiteX27257" fmla="*/ 2207478 w 8851901"/>
              <a:gd name="connsiteY27257" fmla="*/ 4811814 h 6857997"/>
              <a:gd name="connsiteX27258" fmla="*/ 2206288 w 8851901"/>
              <a:gd name="connsiteY27258" fmla="*/ 4813004 h 6857997"/>
              <a:gd name="connsiteX27259" fmla="*/ 2205097 w 8851901"/>
              <a:gd name="connsiteY27259" fmla="*/ 4816179 h 6857997"/>
              <a:gd name="connsiteX27260" fmla="*/ 2205097 w 8851901"/>
              <a:gd name="connsiteY27260" fmla="*/ 4817370 h 6857997"/>
              <a:gd name="connsiteX27261" fmla="*/ 2205891 w 8851901"/>
              <a:gd name="connsiteY27261" fmla="*/ 4817767 h 6857997"/>
              <a:gd name="connsiteX27262" fmla="*/ 2206685 w 8851901"/>
              <a:gd name="connsiteY27262" fmla="*/ 4818163 h 6857997"/>
              <a:gd name="connsiteX27263" fmla="*/ 2208669 w 8851901"/>
              <a:gd name="connsiteY27263" fmla="*/ 4817767 h 6857997"/>
              <a:gd name="connsiteX27264" fmla="*/ 2210653 w 8851901"/>
              <a:gd name="connsiteY27264" fmla="*/ 4817767 h 6857997"/>
              <a:gd name="connsiteX27265" fmla="*/ 2211050 w 8851901"/>
              <a:gd name="connsiteY27265" fmla="*/ 4817767 h 6857997"/>
              <a:gd name="connsiteX27266" fmla="*/ 2211447 w 8851901"/>
              <a:gd name="connsiteY27266" fmla="*/ 4818163 h 6857997"/>
              <a:gd name="connsiteX27267" fmla="*/ 2211447 w 8851901"/>
              <a:gd name="connsiteY27267" fmla="*/ 4819354 h 6857997"/>
              <a:gd name="connsiteX27268" fmla="*/ 2211447 w 8851901"/>
              <a:gd name="connsiteY27268" fmla="*/ 4820148 h 6857997"/>
              <a:gd name="connsiteX27269" fmla="*/ 2210256 w 8851901"/>
              <a:gd name="connsiteY27269" fmla="*/ 4824116 h 6857997"/>
              <a:gd name="connsiteX27270" fmla="*/ 2208272 w 8851901"/>
              <a:gd name="connsiteY27270" fmla="*/ 4826894 h 6857997"/>
              <a:gd name="connsiteX27271" fmla="*/ 2206288 w 8851901"/>
              <a:gd name="connsiteY27271" fmla="*/ 4828482 h 6857997"/>
              <a:gd name="connsiteX27272" fmla="*/ 2204700 w 8851901"/>
              <a:gd name="connsiteY27272" fmla="*/ 4829672 h 6857997"/>
              <a:gd name="connsiteX27273" fmla="*/ 2203113 w 8851901"/>
              <a:gd name="connsiteY27273" fmla="*/ 4829672 h 6857997"/>
              <a:gd name="connsiteX27274" fmla="*/ 2202319 w 8851901"/>
              <a:gd name="connsiteY27274" fmla="*/ 4828482 h 6857997"/>
              <a:gd name="connsiteX27275" fmla="*/ 2201923 w 8851901"/>
              <a:gd name="connsiteY27275" fmla="*/ 4827688 h 6857997"/>
              <a:gd name="connsiteX27276" fmla="*/ 2200335 w 8851901"/>
              <a:gd name="connsiteY27276" fmla="*/ 4822529 h 6857997"/>
              <a:gd name="connsiteX27277" fmla="*/ 2199541 w 8851901"/>
              <a:gd name="connsiteY27277" fmla="*/ 4816973 h 6857997"/>
              <a:gd name="connsiteX27278" fmla="*/ 2198748 w 8851901"/>
              <a:gd name="connsiteY27278" fmla="*/ 4809433 h 6857997"/>
              <a:gd name="connsiteX27279" fmla="*/ 2197954 w 8851901"/>
              <a:gd name="connsiteY27279" fmla="*/ 4801893 h 6857997"/>
              <a:gd name="connsiteX27280" fmla="*/ 2197557 w 8851901"/>
              <a:gd name="connsiteY27280" fmla="*/ 4793956 h 6857997"/>
              <a:gd name="connsiteX27281" fmla="*/ 2190414 w 8851901"/>
              <a:gd name="connsiteY27281" fmla="*/ 4787209 h 6857997"/>
              <a:gd name="connsiteX27282" fmla="*/ 2183668 w 8851901"/>
              <a:gd name="connsiteY27282" fmla="*/ 4779669 h 6857997"/>
              <a:gd name="connsiteX27283" fmla="*/ 2180493 w 8851901"/>
              <a:gd name="connsiteY27283" fmla="*/ 4782050 h 6857997"/>
              <a:gd name="connsiteX27284" fmla="*/ 2176128 w 8851901"/>
              <a:gd name="connsiteY27284" fmla="*/ 4786415 h 6857997"/>
              <a:gd name="connsiteX27285" fmla="*/ 2171762 w 8851901"/>
              <a:gd name="connsiteY27285" fmla="*/ 4792368 h 6857997"/>
              <a:gd name="connsiteX27286" fmla="*/ 2166207 w 8851901"/>
              <a:gd name="connsiteY27286" fmla="*/ 4800702 h 6857997"/>
              <a:gd name="connsiteX27287" fmla="*/ 2163032 w 8851901"/>
              <a:gd name="connsiteY27287" fmla="*/ 4794749 h 6857997"/>
              <a:gd name="connsiteX27288" fmla="*/ 2159460 w 8851901"/>
              <a:gd name="connsiteY27288" fmla="*/ 4789590 h 6857997"/>
              <a:gd name="connsiteX27289" fmla="*/ 2156682 w 8851901"/>
              <a:gd name="connsiteY27289" fmla="*/ 4783637 h 6857997"/>
              <a:gd name="connsiteX27290" fmla="*/ 2153111 w 8851901"/>
              <a:gd name="connsiteY27290" fmla="*/ 4777685 h 6857997"/>
              <a:gd name="connsiteX27291" fmla="*/ 2149142 w 8851901"/>
              <a:gd name="connsiteY27291" fmla="*/ 4772922 h 6857997"/>
              <a:gd name="connsiteX27292" fmla="*/ 2146761 w 8851901"/>
              <a:gd name="connsiteY27292" fmla="*/ 4770541 h 6857997"/>
              <a:gd name="connsiteX27293" fmla="*/ 2144380 w 8851901"/>
              <a:gd name="connsiteY27293" fmla="*/ 4768160 h 6857997"/>
              <a:gd name="connsiteX27294" fmla="*/ 2141206 w 8851901"/>
              <a:gd name="connsiteY27294" fmla="*/ 4766176 h 6857997"/>
              <a:gd name="connsiteX27295" fmla="*/ 2138031 w 8851901"/>
              <a:gd name="connsiteY27295" fmla="*/ 4764589 h 6857997"/>
              <a:gd name="connsiteX27296" fmla="*/ 2134062 w 8851901"/>
              <a:gd name="connsiteY27296" fmla="*/ 4762604 h 6857997"/>
              <a:gd name="connsiteX27297" fmla="*/ 2130094 w 8851901"/>
              <a:gd name="connsiteY27297" fmla="*/ 4761811 h 6857997"/>
              <a:gd name="connsiteX27298" fmla="*/ 2129300 w 8851901"/>
              <a:gd name="connsiteY27298" fmla="*/ 4767763 h 6857997"/>
              <a:gd name="connsiteX27299" fmla="*/ 2128110 w 8851901"/>
              <a:gd name="connsiteY27299" fmla="*/ 4772526 h 6857997"/>
              <a:gd name="connsiteX27300" fmla="*/ 2127316 w 8851901"/>
              <a:gd name="connsiteY27300" fmla="*/ 4774113 h 6857997"/>
              <a:gd name="connsiteX27301" fmla="*/ 2126126 w 8851901"/>
              <a:gd name="connsiteY27301" fmla="*/ 4775304 h 6857997"/>
              <a:gd name="connsiteX27302" fmla="*/ 2124935 w 8851901"/>
              <a:gd name="connsiteY27302" fmla="*/ 4776494 h 6857997"/>
              <a:gd name="connsiteX27303" fmla="*/ 2122951 w 8851901"/>
              <a:gd name="connsiteY27303" fmla="*/ 4776494 h 6857997"/>
              <a:gd name="connsiteX27304" fmla="*/ 2124538 w 8851901"/>
              <a:gd name="connsiteY27304" fmla="*/ 4784034 h 6857997"/>
              <a:gd name="connsiteX27305" fmla="*/ 2124538 w 8851901"/>
              <a:gd name="connsiteY27305" fmla="*/ 4790384 h 6857997"/>
              <a:gd name="connsiteX27306" fmla="*/ 2123744 w 8851901"/>
              <a:gd name="connsiteY27306" fmla="*/ 4795543 h 6857997"/>
              <a:gd name="connsiteX27307" fmla="*/ 2122554 w 8851901"/>
              <a:gd name="connsiteY27307" fmla="*/ 4800702 h 6857997"/>
              <a:gd name="connsiteX27308" fmla="*/ 2120967 w 8851901"/>
              <a:gd name="connsiteY27308" fmla="*/ 4806655 h 6857997"/>
              <a:gd name="connsiteX27309" fmla="*/ 2118982 w 8851901"/>
              <a:gd name="connsiteY27309" fmla="*/ 4814195 h 6857997"/>
              <a:gd name="connsiteX27310" fmla="*/ 2117395 w 8851901"/>
              <a:gd name="connsiteY27310" fmla="*/ 4824116 h 6857997"/>
              <a:gd name="connsiteX27311" fmla="*/ 2116601 w 8851901"/>
              <a:gd name="connsiteY27311" fmla="*/ 4837212 h 6857997"/>
              <a:gd name="connsiteX27312" fmla="*/ 2115411 w 8851901"/>
              <a:gd name="connsiteY27312" fmla="*/ 4836022 h 6857997"/>
              <a:gd name="connsiteX27313" fmla="*/ 2115014 w 8851901"/>
              <a:gd name="connsiteY27313" fmla="*/ 4834038 h 6857997"/>
              <a:gd name="connsiteX27314" fmla="*/ 2114617 w 8851901"/>
              <a:gd name="connsiteY27314" fmla="*/ 4828085 h 6857997"/>
              <a:gd name="connsiteX27315" fmla="*/ 2114220 w 8851901"/>
              <a:gd name="connsiteY27315" fmla="*/ 4821338 h 6857997"/>
              <a:gd name="connsiteX27316" fmla="*/ 2114220 w 8851901"/>
              <a:gd name="connsiteY27316" fmla="*/ 4814195 h 6857997"/>
              <a:gd name="connsiteX27317" fmla="*/ 2113427 w 8851901"/>
              <a:gd name="connsiteY27317" fmla="*/ 4811417 h 6857997"/>
              <a:gd name="connsiteX27318" fmla="*/ 2113030 w 8851901"/>
              <a:gd name="connsiteY27318" fmla="*/ 4808639 h 6857997"/>
              <a:gd name="connsiteX27319" fmla="*/ 2112236 w 8851901"/>
              <a:gd name="connsiteY27319" fmla="*/ 4806655 h 6857997"/>
              <a:gd name="connsiteX27320" fmla="*/ 2110649 w 8851901"/>
              <a:gd name="connsiteY27320" fmla="*/ 4805464 h 6857997"/>
              <a:gd name="connsiteX27321" fmla="*/ 2109061 w 8851901"/>
              <a:gd name="connsiteY27321" fmla="*/ 4805067 h 6857997"/>
              <a:gd name="connsiteX27322" fmla="*/ 2106680 w 8851901"/>
              <a:gd name="connsiteY27322" fmla="*/ 4805464 h 6857997"/>
              <a:gd name="connsiteX27323" fmla="*/ 2104299 w 8851901"/>
              <a:gd name="connsiteY27323" fmla="*/ 4807449 h 6857997"/>
              <a:gd name="connsiteX27324" fmla="*/ 2101124 w 8851901"/>
              <a:gd name="connsiteY27324" fmla="*/ 4810623 h 6857997"/>
              <a:gd name="connsiteX27325" fmla="*/ 2104696 w 8851901"/>
              <a:gd name="connsiteY27325" fmla="*/ 4799908 h 6857997"/>
              <a:gd name="connsiteX27326" fmla="*/ 2106283 w 8851901"/>
              <a:gd name="connsiteY27326" fmla="*/ 4794352 h 6857997"/>
              <a:gd name="connsiteX27327" fmla="*/ 2107871 w 8851901"/>
              <a:gd name="connsiteY27327" fmla="*/ 4789590 h 6857997"/>
              <a:gd name="connsiteX27328" fmla="*/ 2108268 w 8851901"/>
              <a:gd name="connsiteY27328" fmla="*/ 4784828 h 6857997"/>
              <a:gd name="connsiteX27329" fmla="*/ 2107871 w 8851901"/>
              <a:gd name="connsiteY27329" fmla="*/ 4780860 h 6857997"/>
              <a:gd name="connsiteX27330" fmla="*/ 2107474 w 8851901"/>
              <a:gd name="connsiteY27330" fmla="*/ 4779272 h 6857997"/>
              <a:gd name="connsiteX27331" fmla="*/ 2106283 w 8851901"/>
              <a:gd name="connsiteY27331" fmla="*/ 4777685 h 6857997"/>
              <a:gd name="connsiteX27332" fmla="*/ 2104696 w 8851901"/>
              <a:gd name="connsiteY27332" fmla="*/ 4776891 h 6857997"/>
              <a:gd name="connsiteX27333" fmla="*/ 2103505 w 8851901"/>
              <a:gd name="connsiteY27333" fmla="*/ 4776494 h 6857997"/>
              <a:gd name="connsiteX27334" fmla="*/ 2102315 w 8851901"/>
              <a:gd name="connsiteY27334" fmla="*/ 4776494 h 6857997"/>
              <a:gd name="connsiteX27335" fmla="*/ 2101124 w 8851901"/>
              <a:gd name="connsiteY27335" fmla="*/ 4776891 h 6857997"/>
              <a:gd name="connsiteX27336" fmla="*/ 2099140 w 8851901"/>
              <a:gd name="connsiteY27336" fmla="*/ 4779272 h 6857997"/>
              <a:gd name="connsiteX27337" fmla="*/ 2096759 w 8851901"/>
              <a:gd name="connsiteY27337" fmla="*/ 4782050 h 6857997"/>
              <a:gd name="connsiteX27338" fmla="*/ 2093981 w 8851901"/>
              <a:gd name="connsiteY27338" fmla="*/ 4786019 h 6857997"/>
              <a:gd name="connsiteX27339" fmla="*/ 2089616 w 8851901"/>
              <a:gd name="connsiteY27339" fmla="*/ 4794749 h 6857997"/>
              <a:gd name="connsiteX27340" fmla="*/ 2085251 w 8851901"/>
              <a:gd name="connsiteY27340" fmla="*/ 4803480 h 6857997"/>
              <a:gd name="connsiteX27341" fmla="*/ 2085251 w 8851901"/>
              <a:gd name="connsiteY27341" fmla="*/ 4799115 h 6857997"/>
              <a:gd name="connsiteX27342" fmla="*/ 2084457 w 8851901"/>
              <a:gd name="connsiteY27342" fmla="*/ 4794749 h 6857997"/>
              <a:gd name="connsiteX27343" fmla="*/ 2082870 w 8851901"/>
              <a:gd name="connsiteY27343" fmla="*/ 4791574 h 6857997"/>
              <a:gd name="connsiteX27344" fmla="*/ 2081282 w 8851901"/>
              <a:gd name="connsiteY27344" fmla="*/ 4789193 h 6857997"/>
              <a:gd name="connsiteX27345" fmla="*/ 2080489 w 8851901"/>
              <a:gd name="connsiteY27345" fmla="*/ 4788400 h 6857997"/>
              <a:gd name="connsiteX27346" fmla="*/ 2079695 w 8851901"/>
              <a:gd name="connsiteY27346" fmla="*/ 4788003 h 6857997"/>
              <a:gd name="connsiteX27347" fmla="*/ 2078901 w 8851901"/>
              <a:gd name="connsiteY27347" fmla="*/ 4788400 h 6857997"/>
              <a:gd name="connsiteX27348" fmla="*/ 2078504 w 8851901"/>
              <a:gd name="connsiteY27348" fmla="*/ 4789590 h 6857997"/>
              <a:gd name="connsiteX27349" fmla="*/ 2078107 w 8851901"/>
              <a:gd name="connsiteY27349" fmla="*/ 4791574 h 6857997"/>
              <a:gd name="connsiteX27350" fmla="*/ 2077711 w 8851901"/>
              <a:gd name="connsiteY27350" fmla="*/ 4793559 h 6857997"/>
              <a:gd name="connsiteX27351" fmla="*/ 2078107 w 8851901"/>
              <a:gd name="connsiteY27351" fmla="*/ 4800702 h 6857997"/>
              <a:gd name="connsiteX27352" fmla="*/ 2076123 w 8851901"/>
              <a:gd name="connsiteY27352" fmla="*/ 4800702 h 6857997"/>
              <a:gd name="connsiteX27353" fmla="*/ 2074139 w 8851901"/>
              <a:gd name="connsiteY27353" fmla="*/ 4800702 h 6857997"/>
              <a:gd name="connsiteX27354" fmla="*/ 2072552 w 8851901"/>
              <a:gd name="connsiteY27354" fmla="*/ 4800702 h 6857997"/>
              <a:gd name="connsiteX27355" fmla="*/ 2071361 w 8851901"/>
              <a:gd name="connsiteY27355" fmla="*/ 4800305 h 6857997"/>
              <a:gd name="connsiteX27356" fmla="*/ 2070171 w 8851901"/>
              <a:gd name="connsiteY27356" fmla="*/ 4799115 h 6857997"/>
              <a:gd name="connsiteX27357" fmla="*/ 2069377 w 8851901"/>
              <a:gd name="connsiteY27357" fmla="*/ 4798321 h 6857997"/>
              <a:gd name="connsiteX27358" fmla="*/ 2068186 w 8851901"/>
              <a:gd name="connsiteY27358" fmla="*/ 4795543 h 6857997"/>
              <a:gd name="connsiteX27359" fmla="*/ 2067393 w 8851901"/>
              <a:gd name="connsiteY27359" fmla="*/ 4791574 h 6857997"/>
              <a:gd name="connsiteX27360" fmla="*/ 2067790 w 8851901"/>
              <a:gd name="connsiteY27360" fmla="*/ 4787209 h 6857997"/>
              <a:gd name="connsiteX27361" fmla="*/ 2068186 w 8851901"/>
              <a:gd name="connsiteY27361" fmla="*/ 4782050 h 6857997"/>
              <a:gd name="connsiteX27362" fmla="*/ 2069377 w 8851901"/>
              <a:gd name="connsiteY27362" fmla="*/ 4776891 h 6857997"/>
              <a:gd name="connsiteX27363" fmla="*/ 2072155 w 8851901"/>
              <a:gd name="connsiteY27363" fmla="*/ 4766176 h 6857997"/>
              <a:gd name="connsiteX27364" fmla="*/ 2075726 w 8851901"/>
              <a:gd name="connsiteY27364" fmla="*/ 4755461 h 6857997"/>
              <a:gd name="connsiteX27365" fmla="*/ 2079695 w 8851901"/>
              <a:gd name="connsiteY27365" fmla="*/ 4746730 h 6857997"/>
              <a:gd name="connsiteX27366" fmla="*/ 2082076 w 8851901"/>
              <a:gd name="connsiteY27366" fmla="*/ 4740381 h 6857997"/>
              <a:gd name="connsiteX27367" fmla="*/ 2078504 w 8851901"/>
              <a:gd name="connsiteY27367" fmla="*/ 4741968 h 6857997"/>
              <a:gd name="connsiteX27368" fmla="*/ 2074933 w 8851901"/>
              <a:gd name="connsiteY27368" fmla="*/ 4743556 h 6857997"/>
              <a:gd name="connsiteX27369" fmla="*/ 2071758 w 8851901"/>
              <a:gd name="connsiteY27369" fmla="*/ 4745540 h 6857997"/>
              <a:gd name="connsiteX27370" fmla="*/ 2069377 w 8851901"/>
              <a:gd name="connsiteY27370" fmla="*/ 4747524 h 6857997"/>
              <a:gd name="connsiteX27371" fmla="*/ 2066996 w 8851901"/>
              <a:gd name="connsiteY27371" fmla="*/ 4749905 h 6857997"/>
              <a:gd name="connsiteX27372" fmla="*/ 2064218 w 8851901"/>
              <a:gd name="connsiteY27372" fmla="*/ 4752683 h 6857997"/>
              <a:gd name="connsiteX27373" fmla="*/ 2060646 w 8851901"/>
              <a:gd name="connsiteY27373" fmla="*/ 4758239 h 6857997"/>
              <a:gd name="connsiteX27374" fmla="*/ 2057472 w 8851901"/>
              <a:gd name="connsiteY27374" fmla="*/ 4764192 h 6857997"/>
              <a:gd name="connsiteX27375" fmla="*/ 2055091 w 8851901"/>
              <a:gd name="connsiteY27375" fmla="*/ 4770938 h 6857997"/>
              <a:gd name="connsiteX27376" fmla="*/ 2053106 w 8851901"/>
              <a:gd name="connsiteY27376" fmla="*/ 4777685 h 6857997"/>
              <a:gd name="connsiteX27377" fmla="*/ 2051916 w 8851901"/>
              <a:gd name="connsiteY27377" fmla="*/ 4785622 h 6857997"/>
              <a:gd name="connsiteX27378" fmla="*/ 2049138 w 8851901"/>
              <a:gd name="connsiteY27378" fmla="*/ 4801893 h 6857997"/>
              <a:gd name="connsiteX27379" fmla="*/ 2046360 w 8851901"/>
              <a:gd name="connsiteY27379" fmla="*/ 4818163 h 6857997"/>
              <a:gd name="connsiteX27380" fmla="*/ 2044773 w 8851901"/>
              <a:gd name="connsiteY27380" fmla="*/ 4826894 h 6857997"/>
              <a:gd name="connsiteX27381" fmla="*/ 2042392 w 8851901"/>
              <a:gd name="connsiteY27381" fmla="*/ 4836022 h 6857997"/>
              <a:gd name="connsiteX27382" fmla="*/ 2039614 w 8851901"/>
              <a:gd name="connsiteY27382" fmla="*/ 4843959 h 6857997"/>
              <a:gd name="connsiteX27383" fmla="*/ 2036042 w 8851901"/>
              <a:gd name="connsiteY27383" fmla="*/ 4852293 h 6857997"/>
              <a:gd name="connsiteX27384" fmla="*/ 2036042 w 8851901"/>
              <a:gd name="connsiteY27384" fmla="*/ 4849912 h 6857997"/>
              <a:gd name="connsiteX27385" fmla="*/ 2036042 w 8851901"/>
              <a:gd name="connsiteY27385" fmla="*/ 4847530 h 6857997"/>
              <a:gd name="connsiteX27386" fmla="*/ 2035645 w 8851901"/>
              <a:gd name="connsiteY27386" fmla="*/ 4845943 h 6857997"/>
              <a:gd name="connsiteX27387" fmla="*/ 2035248 w 8851901"/>
              <a:gd name="connsiteY27387" fmla="*/ 4845149 h 6857997"/>
              <a:gd name="connsiteX27388" fmla="*/ 2034058 w 8851901"/>
              <a:gd name="connsiteY27388" fmla="*/ 4844752 h 6857997"/>
              <a:gd name="connsiteX27389" fmla="*/ 2033264 w 8851901"/>
              <a:gd name="connsiteY27389" fmla="*/ 4844752 h 6857997"/>
              <a:gd name="connsiteX27390" fmla="*/ 2032074 w 8851901"/>
              <a:gd name="connsiteY27390" fmla="*/ 4845149 h 6857997"/>
              <a:gd name="connsiteX27391" fmla="*/ 2030883 w 8851901"/>
              <a:gd name="connsiteY27391" fmla="*/ 4845546 h 6857997"/>
              <a:gd name="connsiteX27392" fmla="*/ 2028899 w 8851901"/>
              <a:gd name="connsiteY27392" fmla="*/ 4847927 h 6857997"/>
              <a:gd name="connsiteX27393" fmla="*/ 2027708 w 8851901"/>
              <a:gd name="connsiteY27393" fmla="*/ 4851102 h 6857997"/>
              <a:gd name="connsiteX27394" fmla="*/ 2027311 w 8851901"/>
              <a:gd name="connsiteY27394" fmla="*/ 4852689 h 6857997"/>
              <a:gd name="connsiteX27395" fmla="*/ 2027708 w 8851901"/>
              <a:gd name="connsiteY27395" fmla="*/ 4854674 h 6857997"/>
              <a:gd name="connsiteX27396" fmla="*/ 2028502 w 8851901"/>
              <a:gd name="connsiteY27396" fmla="*/ 4856658 h 6857997"/>
              <a:gd name="connsiteX27397" fmla="*/ 2028899 w 8851901"/>
              <a:gd name="connsiteY27397" fmla="*/ 4858245 h 6857997"/>
              <a:gd name="connsiteX27398" fmla="*/ 2024137 w 8851901"/>
              <a:gd name="connsiteY27398" fmla="*/ 4861023 h 6857997"/>
              <a:gd name="connsiteX27399" fmla="*/ 2020168 w 8851901"/>
              <a:gd name="connsiteY27399" fmla="*/ 4862611 h 6857997"/>
              <a:gd name="connsiteX27400" fmla="*/ 2018978 w 8851901"/>
              <a:gd name="connsiteY27400" fmla="*/ 4862611 h 6857997"/>
              <a:gd name="connsiteX27401" fmla="*/ 2018184 w 8851901"/>
              <a:gd name="connsiteY27401" fmla="*/ 4862611 h 6857997"/>
              <a:gd name="connsiteX27402" fmla="*/ 2016994 w 8851901"/>
              <a:gd name="connsiteY27402" fmla="*/ 4862214 h 6857997"/>
              <a:gd name="connsiteX27403" fmla="*/ 2016597 w 8851901"/>
              <a:gd name="connsiteY27403" fmla="*/ 4861023 h 6857997"/>
              <a:gd name="connsiteX27404" fmla="*/ 2016597 w 8851901"/>
              <a:gd name="connsiteY27404" fmla="*/ 4859039 h 6857997"/>
              <a:gd name="connsiteX27405" fmla="*/ 2017787 w 8851901"/>
              <a:gd name="connsiteY27405" fmla="*/ 4855864 h 6857997"/>
              <a:gd name="connsiteX27406" fmla="*/ 2020168 w 8851901"/>
              <a:gd name="connsiteY27406" fmla="*/ 4847927 h 6857997"/>
              <a:gd name="connsiteX27407" fmla="*/ 2023343 w 8851901"/>
              <a:gd name="connsiteY27407" fmla="*/ 4838800 h 6857997"/>
              <a:gd name="connsiteX27408" fmla="*/ 2024930 w 8851901"/>
              <a:gd name="connsiteY27408" fmla="*/ 4834434 h 6857997"/>
              <a:gd name="connsiteX27409" fmla="*/ 2025724 w 8851901"/>
              <a:gd name="connsiteY27409" fmla="*/ 4830069 h 6857997"/>
              <a:gd name="connsiteX27410" fmla="*/ 2025724 w 8851901"/>
              <a:gd name="connsiteY27410" fmla="*/ 4826100 h 6857997"/>
              <a:gd name="connsiteX27411" fmla="*/ 2025327 w 8851901"/>
              <a:gd name="connsiteY27411" fmla="*/ 4822529 h 6857997"/>
              <a:gd name="connsiteX27412" fmla="*/ 2024534 w 8851901"/>
              <a:gd name="connsiteY27412" fmla="*/ 4821338 h 6857997"/>
              <a:gd name="connsiteX27413" fmla="*/ 2023343 w 8851901"/>
              <a:gd name="connsiteY27413" fmla="*/ 4820148 h 6857997"/>
              <a:gd name="connsiteX27414" fmla="*/ 2022153 w 8851901"/>
              <a:gd name="connsiteY27414" fmla="*/ 4819354 h 6857997"/>
              <a:gd name="connsiteX27415" fmla="*/ 2020565 w 8851901"/>
              <a:gd name="connsiteY27415" fmla="*/ 4818957 h 6857997"/>
              <a:gd name="connsiteX27416" fmla="*/ 2014612 w 8851901"/>
              <a:gd name="connsiteY27416" fmla="*/ 4824910 h 6857997"/>
              <a:gd name="connsiteX27417" fmla="*/ 2009850 w 8851901"/>
              <a:gd name="connsiteY27417" fmla="*/ 4831260 h 6857997"/>
              <a:gd name="connsiteX27418" fmla="*/ 2005485 w 8851901"/>
              <a:gd name="connsiteY27418" fmla="*/ 4837609 h 6857997"/>
              <a:gd name="connsiteX27419" fmla="*/ 2002707 w 8851901"/>
              <a:gd name="connsiteY27419" fmla="*/ 4843562 h 6857997"/>
              <a:gd name="connsiteX27420" fmla="*/ 1999532 w 8851901"/>
              <a:gd name="connsiteY27420" fmla="*/ 4849515 h 6857997"/>
              <a:gd name="connsiteX27421" fmla="*/ 1997151 w 8851901"/>
              <a:gd name="connsiteY27421" fmla="*/ 4855467 h 6857997"/>
              <a:gd name="connsiteX27422" fmla="*/ 1993580 w 8851901"/>
              <a:gd name="connsiteY27422" fmla="*/ 4865389 h 6857997"/>
              <a:gd name="connsiteX27423" fmla="*/ 1991199 w 8851901"/>
              <a:gd name="connsiteY27423" fmla="*/ 4874913 h 6857997"/>
              <a:gd name="connsiteX27424" fmla="*/ 1990008 w 8851901"/>
              <a:gd name="connsiteY27424" fmla="*/ 4878882 h 6857997"/>
              <a:gd name="connsiteX27425" fmla="*/ 1988421 w 8851901"/>
              <a:gd name="connsiteY27425" fmla="*/ 4881660 h 6857997"/>
              <a:gd name="connsiteX27426" fmla="*/ 1986437 w 8851901"/>
              <a:gd name="connsiteY27426" fmla="*/ 4884438 h 6857997"/>
              <a:gd name="connsiteX27427" fmla="*/ 1984452 w 8851901"/>
              <a:gd name="connsiteY27427" fmla="*/ 4886422 h 6857997"/>
              <a:gd name="connsiteX27428" fmla="*/ 1982071 w 8851901"/>
              <a:gd name="connsiteY27428" fmla="*/ 4888009 h 6857997"/>
              <a:gd name="connsiteX27429" fmla="*/ 1978500 w 8851901"/>
              <a:gd name="connsiteY27429" fmla="*/ 4888406 h 6857997"/>
              <a:gd name="connsiteX27430" fmla="*/ 1978500 w 8851901"/>
              <a:gd name="connsiteY27430" fmla="*/ 4892771 h 6857997"/>
              <a:gd name="connsiteX27431" fmla="*/ 1979690 w 8851901"/>
              <a:gd name="connsiteY27431" fmla="*/ 4896740 h 6857997"/>
              <a:gd name="connsiteX27432" fmla="*/ 1981278 w 8851901"/>
              <a:gd name="connsiteY27432" fmla="*/ 4899518 h 6857997"/>
              <a:gd name="connsiteX27433" fmla="*/ 1982865 w 8851901"/>
              <a:gd name="connsiteY27433" fmla="*/ 4902296 h 6857997"/>
              <a:gd name="connsiteX27434" fmla="*/ 1985643 w 8851901"/>
              <a:gd name="connsiteY27434" fmla="*/ 4904677 h 6857997"/>
              <a:gd name="connsiteX27435" fmla="*/ 1988421 w 8851901"/>
              <a:gd name="connsiteY27435" fmla="*/ 4905868 h 6857997"/>
              <a:gd name="connsiteX27436" fmla="*/ 1994770 w 8851901"/>
              <a:gd name="connsiteY27436" fmla="*/ 4909836 h 6857997"/>
              <a:gd name="connsiteX27437" fmla="*/ 1997548 w 8851901"/>
              <a:gd name="connsiteY27437" fmla="*/ 4911820 h 6857997"/>
              <a:gd name="connsiteX27438" fmla="*/ 1999929 w 8851901"/>
              <a:gd name="connsiteY27438" fmla="*/ 4914201 h 6857997"/>
              <a:gd name="connsiteX27439" fmla="*/ 2002707 w 8851901"/>
              <a:gd name="connsiteY27439" fmla="*/ 4917376 h 6857997"/>
              <a:gd name="connsiteX27440" fmla="*/ 2003898 w 8851901"/>
              <a:gd name="connsiteY27440" fmla="*/ 4920551 h 6857997"/>
              <a:gd name="connsiteX27441" fmla="*/ 2005088 w 8851901"/>
              <a:gd name="connsiteY27441" fmla="*/ 4924519 h 6857997"/>
              <a:gd name="connsiteX27442" fmla="*/ 2005485 w 8851901"/>
              <a:gd name="connsiteY27442" fmla="*/ 4929679 h 6857997"/>
              <a:gd name="connsiteX27443" fmla="*/ 2004295 w 8851901"/>
              <a:gd name="connsiteY27443" fmla="*/ 4936028 h 6857997"/>
              <a:gd name="connsiteX27444" fmla="*/ 2002707 w 8851901"/>
              <a:gd name="connsiteY27444" fmla="*/ 4943965 h 6857997"/>
              <a:gd name="connsiteX27445" fmla="*/ 2000723 w 8851901"/>
              <a:gd name="connsiteY27445" fmla="*/ 4945949 h 6857997"/>
              <a:gd name="connsiteX27446" fmla="*/ 1998739 w 8851901"/>
              <a:gd name="connsiteY27446" fmla="*/ 4947537 h 6857997"/>
              <a:gd name="connsiteX27447" fmla="*/ 1996755 w 8851901"/>
              <a:gd name="connsiteY27447" fmla="*/ 4947934 h 6857997"/>
              <a:gd name="connsiteX27448" fmla="*/ 1995167 w 8851901"/>
              <a:gd name="connsiteY27448" fmla="*/ 4947537 h 6857997"/>
              <a:gd name="connsiteX27449" fmla="*/ 1993580 w 8851901"/>
              <a:gd name="connsiteY27449" fmla="*/ 4946346 h 6857997"/>
              <a:gd name="connsiteX27450" fmla="*/ 1992389 w 8851901"/>
              <a:gd name="connsiteY27450" fmla="*/ 4945156 h 6857997"/>
              <a:gd name="connsiteX27451" fmla="*/ 1991199 w 8851901"/>
              <a:gd name="connsiteY27451" fmla="*/ 4942378 h 6857997"/>
              <a:gd name="connsiteX27452" fmla="*/ 1990405 w 8851901"/>
              <a:gd name="connsiteY27452" fmla="*/ 4939997 h 6857997"/>
              <a:gd name="connsiteX27453" fmla="*/ 1989215 w 8851901"/>
              <a:gd name="connsiteY27453" fmla="*/ 4934441 h 6857997"/>
              <a:gd name="connsiteX27454" fmla="*/ 1989215 w 8851901"/>
              <a:gd name="connsiteY27454" fmla="*/ 4926901 h 6857997"/>
              <a:gd name="connsiteX27455" fmla="*/ 1990405 w 8851901"/>
              <a:gd name="connsiteY27455" fmla="*/ 4919757 h 6857997"/>
              <a:gd name="connsiteX27456" fmla="*/ 1991199 w 8851901"/>
              <a:gd name="connsiteY27456" fmla="*/ 4916186 h 6857997"/>
              <a:gd name="connsiteX27457" fmla="*/ 1992389 w 8851901"/>
              <a:gd name="connsiteY27457" fmla="*/ 4913011 h 6857997"/>
              <a:gd name="connsiteX27458" fmla="*/ 1990008 w 8851901"/>
              <a:gd name="connsiteY27458" fmla="*/ 4913408 h 6857997"/>
              <a:gd name="connsiteX27459" fmla="*/ 1987230 w 8851901"/>
              <a:gd name="connsiteY27459" fmla="*/ 4913805 h 6857997"/>
              <a:gd name="connsiteX27460" fmla="*/ 1984849 w 8851901"/>
              <a:gd name="connsiteY27460" fmla="*/ 4915392 h 6857997"/>
              <a:gd name="connsiteX27461" fmla="*/ 1982468 w 8851901"/>
              <a:gd name="connsiteY27461" fmla="*/ 4917376 h 6857997"/>
              <a:gd name="connsiteX27462" fmla="*/ 1977706 w 8851901"/>
              <a:gd name="connsiteY27462" fmla="*/ 4921742 h 6857997"/>
              <a:gd name="connsiteX27463" fmla="*/ 1972944 w 8851901"/>
              <a:gd name="connsiteY27463" fmla="*/ 4926107 h 6857997"/>
              <a:gd name="connsiteX27464" fmla="*/ 1967785 w 8851901"/>
              <a:gd name="connsiteY27464" fmla="*/ 4929679 h 6857997"/>
              <a:gd name="connsiteX27465" fmla="*/ 1965801 w 8851901"/>
              <a:gd name="connsiteY27465" fmla="*/ 4931266 h 6857997"/>
              <a:gd name="connsiteX27466" fmla="*/ 1963420 w 8851901"/>
              <a:gd name="connsiteY27466" fmla="*/ 4932853 h 6857997"/>
              <a:gd name="connsiteX27467" fmla="*/ 1961039 w 8851901"/>
              <a:gd name="connsiteY27467" fmla="*/ 4933250 h 6857997"/>
              <a:gd name="connsiteX27468" fmla="*/ 1958658 w 8851901"/>
              <a:gd name="connsiteY27468" fmla="*/ 4932853 h 6857997"/>
              <a:gd name="connsiteX27469" fmla="*/ 1956276 w 8851901"/>
              <a:gd name="connsiteY27469" fmla="*/ 4931663 h 6857997"/>
              <a:gd name="connsiteX27470" fmla="*/ 1953895 w 8851901"/>
              <a:gd name="connsiteY27470" fmla="*/ 4929679 h 6857997"/>
              <a:gd name="connsiteX27471" fmla="*/ 1957070 w 8851901"/>
              <a:gd name="connsiteY27471" fmla="*/ 4923726 h 6857997"/>
              <a:gd name="connsiteX27472" fmla="*/ 1959054 w 8851901"/>
              <a:gd name="connsiteY27472" fmla="*/ 4918170 h 6857997"/>
              <a:gd name="connsiteX27473" fmla="*/ 1960245 w 8851901"/>
              <a:gd name="connsiteY27473" fmla="*/ 4913805 h 6857997"/>
              <a:gd name="connsiteX27474" fmla="*/ 1960642 w 8851901"/>
              <a:gd name="connsiteY27474" fmla="*/ 4909836 h 6857997"/>
              <a:gd name="connsiteX27475" fmla="*/ 1961039 w 8851901"/>
              <a:gd name="connsiteY27475" fmla="*/ 4905868 h 6857997"/>
              <a:gd name="connsiteX27476" fmla="*/ 1961435 w 8851901"/>
              <a:gd name="connsiteY27476" fmla="*/ 4901502 h 6857997"/>
              <a:gd name="connsiteX27477" fmla="*/ 1963023 w 8851901"/>
              <a:gd name="connsiteY27477" fmla="*/ 4896740 h 6857997"/>
              <a:gd name="connsiteX27478" fmla="*/ 1965404 w 8851901"/>
              <a:gd name="connsiteY27478" fmla="*/ 4890787 h 6857997"/>
              <a:gd name="connsiteX27479" fmla="*/ 1962626 w 8851901"/>
              <a:gd name="connsiteY27479" fmla="*/ 4893962 h 6857997"/>
              <a:gd name="connsiteX27480" fmla="*/ 1959054 w 8851901"/>
              <a:gd name="connsiteY27480" fmla="*/ 4897534 h 6857997"/>
              <a:gd name="connsiteX27481" fmla="*/ 1953499 w 8851901"/>
              <a:gd name="connsiteY27481" fmla="*/ 4905868 h 6857997"/>
              <a:gd name="connsiteX27482" fmla="*/ 1947149 w 8851901"/>
              <a:gd name="connsiteY27482" fmla="*/ 4915789 h 6857997"/>
              <a:gd name="connsiteX27483" fmla="*/ 1941196 w 8851901"/>
              <a:gd name="connsiteY27483" fmla="*/ 4925313 h 6857997"/>
              <a:gd name="connsiteX27484" fmla="*/ 1934847 w 8851901"/>
              <a:gd name="connsiteY27484" fmla="*/ 4934838 h 6857997"/>
              <a:gd name="connsiteX27485" fmla="*/ 1928894 w 8851901"/>
              <a:gd name="connsiteY27485" fmla="*/ 4943171 h 6857997"/>
              <a:gd name="connsiteX27486" fmla="*/ 1926116 w 8851901"/>
              <a:gd name="connsiteY27486" fmla="*/ 4946346 h 6857997"/>
              <a:gd name="connsiteX27487" fmla="*/ 1922942 w 8851901"/>
              <a:gd name="connsiteY27487" fmla="*/ 4948727 h 6857997"/>
              <a:gd name="connsiteX27488" fmla="*/ 1920164 w 8851901"/>
              <a:gd name="connsiteY27488" fmla="*/ 4950712 h 6857997"/>
              <a:gd name="connsiteX27489" fmla="*/ 1917386 w 8851901"/>
              <a:gd name="connsiteY27489" fmla="*/ 4951902 h 6857997"/>
              <a:gd name="connsiteX27490" fmla="*/ 1926116 w 8851901"/>
              <a:gd name="connsiteY27490" fmla="*/ 4938806 h 6857997"/>
              <a:gd name="connsiteX27491" fmla="*/ 1928894 w 8851901"/>
              <a:gd name="connsiteY27491" fmla="*/ 4932853 h 6857997"/>
              <a:gd name="connsiteX27492" fmla="*/ 1931275 w 8851901"/>
              <a:gd name="connsiteY27492" fmla="*/ 4927297 h 6857997"/>
              <a:gd name="connsiteX27493" fmla="*/ 1932069 w 8851901"/>
              <a:gd name="connsiteY27493" fmla="*/ 4924916 h 6857997"/>
              <a:gd name="connsiteX27494" fmla="*/ 1932069 w 8851901"/>
              <a:gd name="connsiteY27494" fmla="*/ 4922932 h 6857997"/>
              <a:gd name="connsiteX27495" fmla="*/ 1932069 w 8851901"/>
              <a:gd name="connsiteY27495" fmla="*/ 4920551 h 6857997"/>
              <a:gd name="connsiteX27496" fmla="*/ 1931275 w 8851901"/>
              <a:gd name="connsiteY27496" fmla="*/ 4918567 h 6857997"/>
              <a:gd name="connsiteX27497" fmla="*/ 1930482 w 8851901"/>
              <a:gd name="connsiteY27497" fmla="*/ 4916582 h 6857997"/>
              <a:gd name="connsiteX27498" fmla="*/ 1928894 w 8851901"/>
              <a:gd name="connsiteY27498" fmla="*/ 4915392 h 6857997"/>
              <a:gd name="connsiteX27499" fmla="*/ 1926910 w 8851901"/>
              <a:gd name="connsiteY27499" fmla="*/ 4913408 h 6857997"/>
              <a:gd name="connsiteX27500" fmla="*/ 1924926 w 8851901"/>
              <a:gd name="connsiteY27500" fmla="*/ 4911820 h 6857997"/>
              <a:gd name="connsiteX27501" fmla="*/ 1926513 w 8851901"/>
              <a:gd name="connsiteY27501" fmla="*/ 4909042 h 6857997"/>
              <a:gd name="connsiteX27502" fmla="*/ 1929291 w 8851901"/>
              <a:gd name="connsiteY27502" fmla="*/ 4906661 h 6857997"/>
              <a:gd name="connsiteX27503" fmla="*/ 1932863 w 8851901"/>
              <a:gd name="connsiteY27503" fmla="*/ 4904677 h 6857997"/>
              <a:gd name="connsiteX27504" fmla="*/ 1936434 w 8851901"/>
              <a:gd name="connsiteY27504" fmla="*/ 4903090 h 6857997"/>
              <a:gd name="connsiteX27505" fmla="*/ 1939212 w 8851901"/>
              <a:gd name="connsiteY27505" fmla="*/ 4902693 h 6857997"/>
              <a:gd name="connsiteX27506" fmla="*/ 1940006 w 8851901"/>
              <a:gd name="connsiteY27506" fmla="*/ 4902693 h 6857997"/>
              <a:gd name="connsiteX27507" fmla="*/ 1941196 w 8851901"/>
              <a:gd name="connsiteY27507" fmla="*/ 4903090 h 6857997"/>
              <a:gd name="connsiteX27508" fmla="*/ 1941593 w 8851901"/>
              <a:gd name="connsiteY27508" fmla="*/ 4903486 h 6857997"/>
              <a:gd name="connsiteX27509" fmla="*/ 1941593 w 8851901"/>
              <a:gd name="connsiteY27509" fmla="*/ 4905074 h 6857997"/>
              <a:gd name="connsiteX27510" fmla="*/ 1941196 w 8851901"/>
              <a:gd name="connsiteY27510" fmla="*/ 4906661 h 6857997"/>
              <a:gd name="connsiteX27511" fmla="*/ 1940006 w 8851901"/>
              <a:gd name="connsiteY27511" fmla="*/ 4908249 h 6857997"/>
              <a:gd name="connsiteX27512" fmla="*/ 1941990 w 8851901"/>
              <a:gd name="connsiteY27512" fmla="*/ 4907455 h 6857997"/>
              <a:gd name="connsiteX27513" fmla="*/ 1943577 w 8851901"/>
              <a:gd name="connsiteY27513" fmla="*/ 4905868 h 6857997"/>
              <a:gd name="connsiteX27514" fmla="*/ 1946355 w 8851901"/>
              <a:gd name="connsiteY27514" fmla="*/ 4901105 h 6857997"/>
              <a:gd name="connsiteX27515" fmla="*/ 1947943 w 8851901"/>
              <a:gd name="connsiteY27515" fmla="*/ 4898724 h 6857997"/>
              <a:gd name="connsiteX27516" fmla="*/ 1949530 w 8851901"/>
              <a:gd name="connsiteY27516" fmla="*/ 4896740 h 6857997"/>
              <a:gd name="connsiteX27517" fmla="*/ 1950721 w 8851901"/>
              <a:gd name="connsiteY27517" fmla="*/ 4895946 h 6857997"/>
              <a:gd name="connsiteX27518" fmla="*/ 1951911 w 8851901"/>
              <a:gd name="connsiteY27518" fmla="*/ 4895153 h 6857997"/>
              <a:gd name="connsiteX27519" fmla="*/ 1952705 w 8851901"/>
              <a:gd name="connsiteY27519" fmla="*/ 4895153 h 6857997"/>
              <a:gd name="connsiteX27520" fmla="*/ 1955880 w 8851901"/>
              <a:gd name="connsiteY27520" fmla="*/ 4888803 h 6857997"/>
              <a:gd name="connsiteX27521" fmla="*/ 1957070 w 8851901"/>
              <a:gd name="connsiteY27521" fmla="*/ 4884041 h 6857997"/>
              <a:gd name="connsiteX27522" fmla="*/ 1957070 w 8851901"/>
              <a:gd name="connsiteY27522" fmla="*/ 4880469 h 6857997"/>
              <a:gd name="connsiteX27523" fmla="*/ 1956673 w 8851901"/>
              <a:gd name="connsiteY27523" fmla="*/ 4877691 h 6857997"/>
              <a:gd name="connsiteX27524" fmla="*/ 1956276 w 8851901"/>
              <a:gd name="connsiteY27524" fmla="*/ 4874913 h 6857997"/>
              <a:gd name="connsiteX27525" fmla="*/ 1955880 w 8851901"/>
              <a:gd name="connsiteY27525" fmla="*/ 4871738 h 6857997"/>
              <a:gd name="connsiteX27526" fmla="*/ 1956276 w 8851901"/>
              <a:gd name="connsiteY27526" fmla="*/ 4868167 h 6857997"/>
              <a:gd name="connsiteX27527" fmla="*/ 1957864 w 8851901"/>
              <a:gd name="connsiteY27527" fmla="*/ 4863008 h 6857997"/>
              <a:gd name="connsiteX27528" fmla="*/ 1956673 w 8851901"/>
              <a:gd name="connsiteY27528" fmla="*/ 4862611 h 6857997"/>
              <a:gd name="connsiteX27529" fmla="*/ 1955086 w 8851901"/>
              <a:gd name="connsiteY27529" fmla="*/ 4863008 h 6857997"/>
              <a:gd name="connsiteX27530" fmla="*/ 1953895 w 8851901"/>
              <a:gd name="connsiteY27530" fmla="*/ 4864198 h 6857997"/>
              <a:gd name="connsiteX27531" fmla="*/ 1952705 w 8851901"/>
              <a:gd name="connsiteY27531" fmla="*/ 4866182 h 6857997"/>
              <a:gd name="connsiteX27532" fmla="*/ 1950324 w 8851901"/>
              <a:gd name="connsiteY27532" fmla="*/ 4870945 h 6857997"/>
              <a:gd name="connsiteX27533" fmla="*/ 1948340 w 8851901"/>
              <a:gd name="connsiteY27533" fmla="*/ 4876104 h 6857997"/>
              <a:gd name="connsiteX27534" fmla="*/ 1947149 w 8851901"/>
              <a:gd name="connsiteY27534" fmla="*/ 4882056 h 6857997"/>
              <a:gd name="connsiteX27535" fmla="*/ 1947149 w 8851901"/>
              <a:gd name="connsiteY27535" fmla="*/ 4884438 h 6857997"/>
              <a:gd name="connsiteX27536" fmla="*/ 1947149 w 8851901"/>
              <a:gd name="connsiteY27536" fmla="*/ 4886025 h 6857997"/>
              <a:gd name="connsiteX27537" fmla="*/ 1947546 w 8851901"/>
              <a:gd name="connsiteY27537" fmla="*/ 4887612 h 6857997"/>
              <a:gd name="connsiteX27538" fmla="*/ 1948736 w 8851901"/>
              <a:gd name="connsiteY27538" fmla="*/ 4888009 h 6857997"/>
              <a:gd name="connsiteX27539" fmla="*/ 1950324 w 8851901"/>
              <a:gd name="connsiteY27539" fmla="*/ 4888009 h 6857997"/>
              <a:gd name="connsiteX27540" fmla="*/ 1952308 w 8851901"/>
              <a:gd name="connsiteY27540" fmla="*/ 4886819 h 6857997"/>
              <a:gd name="connsiteX27541" fmla="*/ 1949927 w 8851901"/>
              <a:gd name="connsiteY27541" fmla="*/ 4889993 h 6857997"/>
              <a:gd name="connsiteX27542" fmla="*/ 1947943 w 8851901"/>
              <a:gd name="connsiteY27542" fmla="*/ 4892375 h 6857997"/>
              <a:gd name="connsiteX27543" fmla="*/ 1945959 w 8851901"/>
              <a:gd name="connsiteY27543" fmla="*/ 4893962 h 6857997"/>
              <a:gd name="connsiteX27544" fmla="*/ 1944371 w 8851901"/>
              <a:gd name="connsiteY27544" fmla="*/ 4894359 h 6857997"/>
              <a:gd name="connsiteX27545" fmla="*/ 1943181 w 8851901"/>
              <a:gd name="connsiteY27545" fmla="*/ 4893962 h 6857997"/>
              <a:gd name="connsiteX27546" fmla="*/ 1941593 w 8851901"/>
              <a:gd name="connsiteY27546" fmla="*/ 4893168 h 6857997"/>
              <a:gd name="connsiteX27547" fmla="*/ 1940800 w 8851901"/>
              <a:gd name="connsiteY27547" fmla="*/ 4891978 h 6857997"/>
              <a:gd name="connsiteX27548" fmla="*/ 1939609 w 8851901"/>
              <a:gd name="connsiteY27548" fmla="*/ 4889993 h 6857997"/>
              <a:gd name="connsiteX27549" fmla="*/ 1938022 w 8851901"/>
              <a:gd name="connsiteY27549" fmla="*/ 4885628 h 6857997"/>
              <a:gd name="connsiteX27550" fmla="*/ 1936831 w 8851901"/>
              <a:gd name="connsiteY27550" fmla="*/ 4880469 h 6857997"/>
              <a:gd name="connsiteX27551" fmla="*/ 1935244 w 8851901"/>
              <a:gd name="connsiteY27551" fmla="*/ 4872532 h 6857997"/>
              <a:gd name="connsiteX27552" fmla="*/ 1939212 w 8851901"/>
              <a:gd name="connsiteY27552" fmla="*/ 4868167 h 6857997"/>
              <a:gd name="connsiteX27553" fmla="*/ 1941990 w 8851901"/>
              <a:gd name="connsiteY27553" fmla="*/ 4863801 h 6857997"/>
              <a:gd name="connsiteX27554" fmla="*/ 1943577 w 8851901"/>
              <a:gd name="connsiteY27554" fmla="*/ 4859833 h 6857997"/>
              <a:gd name="connsiteX27555" fmla="*/ 1943974 w 8851901"/>
              <a:gd name="connsiteY27555" fmla="*/ 4855864 h 6857997"/>
              <a:gd name="connsiteX27556" fmla="*/ 1943974 w 8851901"/>
              <a:gd name="connsiteY27556" fmla="*/ 4852293 h 6857997"/>
              <a:gd name="connsiteX27557" fmla="*/ 1943577 w 8851901"/>
              <a:gd name="connsiteY27557" fmla="*/ 4849118 h 6857997"/>
              <a:gd name="connsiteX27558" fmla="*/ 1942784 w 8851901"/>
              <a:gd name="connsiteY27558" fmla="*/ 4845546 h 6857997"/>
              <a:gd name="connsiteX27559" fmla="*/ 1941593 w 8851901"/>
              <a:gd name="connsiteY27559" fmla="*/ 4841975 h 6857997"/>
              <a:gd name="connsiteX27560" fmla="*/ 1939212 w 8851901"/>
              <a:gd name="connsiteY27560" fmla="*/ 4836022 h 6857997"/>
              <a:gd name="connsiteX27561" fmla="*/ 1938022 w 8851901"/>
              <a:gd name="connsiteY27561" fmla="*/ 4832450 h 6857997"/>
              <a:gd name="connsiteX27562" fmla="*/ 1937625 w 8851901"/>
              <a:gd name="connsiteY27562" fmla="*/ 4829672 h 6857997"/>
              <a:gd name="connsiteX27563" fmla="*/ 1938022 w 8851901"/>
              <a:gd name="connsiteY27563" fmla="*/ 4826100 h 6857997"/>
              <a:gd name="connsiteX27564" fmla="*/ 1939212 w 8851901"/>
              <a:gd name="connsiteY27564" fmla="*/ 4822529 h 6857997"/>
              <a:gd name="connsiteX27565" fmla="*/ 1940800 w 8851901"/>
              <a:gd name="connsiteY27565" fmla="*/ 4819354 h 6857997"/>
              <a:gd name="connsiteX27566" fmla="*/ 1943974 w 8851901"/>
              <a:gd name="connsiteY27566" fmla="*/ 4815386 h 6857997"/>
              <a:gd name="connsiteX27567" fmla="*/ 1941593 w 8851901"/>
              <a:gd name="connsiteY27567" fmla="*/ 4815782 h 6857997"/>
              <a:gd name="connsiteX27568" fmla="*/ 1940006 w 8851901"/>
              <a:gd name="connsiteY27568" fmla="*/ 4815386 h 6857997"/>
              <a:gd name="connsiteX27569" fmla="*/ 1938815 w 8851901"/>
              <a:gd name="connsiteY27569" fmla="*/ 4814989 h 6857997"/>
              <a:gd name="connsiteX27570" fmla="*/ 1937228 w 8851901"/>
              <a:gd name="connsiteY27570" fmla="*/ 4813798 h 6857997"/>
              <a:gd name="connsiteX27571" fmla="*/ 1935641 w 8851901"/>
              <a:gd name="connsiteY27571" fmla="*/ 4811020 h 6857997"/>
              <a:gd name="connsiteX27572" fmla="*/ 1934847 w 8851901"/>
              <a:gd name="connsiteY27572" fmla="*/ 4808242 h 6857997"/>
              <a:gd name="connsiteX27573" fmla="*/ 1933260 w 8851901"/>
              <a:gd name="connsiteY27573" fmla="*/ 4804671 h 6857997"/>
              <a:gd name="connsiteX27574" fmla="*/ 1932069 w 8851901"/>
              <a:gd name="connsiteY27574" fmla="*/ 4802289 h 6857997"/>
              <a:gd name="connsiteX27575" fmla="*/ 1930879 w 8851901"/>
              <a:gd name="connsiteY27575" fmla="*/ 4801099 h 6857997"/>
              <a:gd name="connsiteX27576" fmla="*/ 1929291 w 8851901"/>
              <a:gd name="connsiteY27576" fmla="*/ 4800305 h 6857997"/>
              <a:gd name="connsiteX27577" fmla="*/ 1927307 w 8851901"/>
              <a:gd name="connsiteY27577" fmla="*/ 4800305 h 6857997"/>
              <a:gd name="connsiteX27578" fmla="*/ 1925720 w 8851901"/>
              <a:gd name="connsiteY27578" fmla="*/ 4800305 h 6857997"/>
              <a:gd name="connsiteX27579" fmla="*/ 1926513 w 8851901"/>
              <a:gd name="connsiteY27579" fmla="*/ 4804671 h 6857997"/>
              <a:gd name="connsiteX27580" fmla="*/ 1927307 w 8851901"/>
              <a:gd name="connsiteY27580" fmla="*/ 4809433 h 6857997"/>
              <a:gd name="connsiteX27581" fmla="*/ 1928101 w 8851901"/>
              <a:gd name="connsiteY27581" fmla="*/ 4813798 h 6857997"/>
              <a:gd name="connsiteX27582" fmla="*/ 1928497 w 8851901"/>
              <a:gd name="connsiteY27582" fmla="*/ 4817767 h 6857997"/>
              <a:gd name="connsiteX27583" fmla="*/ 1928101 w 8851901"/>
              <a:gd name="connsiteY27583" fmla="*/ 4826100 h 6857997"/>
              <a:gd name="connsiteX27584" fmla="*/ 1926513 w 8851901"/>
              <a:gd name="connsiteY27584" fmla="*/ 4834831 h 6857997"/>
              <a:gd name="connsiteX27585" fmla="*/ 1922545 w 8851901"/>
              <a:gd name="connsiteY27585" fmla="*/ 4852689 h 6857997"/>
              <a:gd name="connsiteX27586" fmla="*/ 1920561 w 8851901"/>
              <a:gd name="connsiteY27586" fmla="*/ 4863801 h 6857997"/>
              <a:gd name="connsiteX27587" fmla="*/ 1919767 w 8851901"/>
              <a:gd name="connsiteY27587" fmla="*/ 4875310 h 6857997"/>
              <a:gd name="connsiteX27588" fmla="*/ 1917386 w 8851901"/>
              <a:gd name="connsiteY27588" fmla="*/ 4877294 h 6857997"/>
              <a:gd name="connsiteX27589" fmla="*/ 1915005 w 8851901"/>
              <a:gd name="connsiteY27589" fmla="*/ 4878882 h 6857997"/>
              <a:gd name="connsiteX27590" fmla="*/ 1913021 w 8851901"/>
              <a:gd name="connsiteY27590" fmla="*/ 4879675 h 6857997"/>
              <a:gd name="connsiteX27591" fmla="*/ 1910243 w 8851901"/>
              <a:gd name="connsiteY27591" fmla="*/ 4880072 h 6857997"/>
              <a:gd name="connsiteX27592" fmla="*/ 1907862 w 8851901"/>
              <a:gd name="connsiteY27592" fmla="*/ 4880072 h 6857997"/>
              <a:gd name="connsiteX27593" fmla="*/ 1905481 w 8851901"/>
              <a:gd name="connsiteY27593" fmla="*/ 4879675 h 6857997"/>
              <a:gd name="connsiteX27594" fmla="*/ 1903099 w 8851901"/>
              <a:gd name="connsiteY27594" fmla="*/ 4878882 h 6857997"/>
              <a:gd name="connsiteX27595" fmla="*/ 1900718 w 8851901"/>
              <a:gd name="connsiteY27595" fmla="*/ 4877294 h 6857997"/>
              <a:gd name="connsiteX27596" fmla="*/ 1903099 w 8851901"/>
              <a:gd name="connsiteY27596" fmla="*/ 4876104 h 6857997"/>
              <a:gd name="connsiteX27597" fmla="*/ 1904687 w 8851901"/>
              <a:gd name="connsiteY27597" fmla="*/ 4874913 h 6857997"/>
              <a:gd name="connsiteX27598" fmla="*/ 1905877 w 8851901"/>
              <a:gd name="connsiteY27598" fmla="*/ 4873326 h 6857997"/>
              <a:gd name="connsiteX27599" fmla="*/ 1907465 w 8851901"/>
              <a:gd name="connsiteY27599" fmla="*/ 4871738 h 6857997"/>
              <a:gd name="connsiteX27600" fmla="*/ 1909052 w 8851901"/>
              <a:gd name="connsiteY27600" fmla="*/ 4868167 h 6857997"/>
              <a:gd name="connsiteX27601" fmla="*/ 1909846 w 8851901"/>
              <a:gd name="connsiteY27601" fmla="*/ 4864595 h 6857997"/>
              <a:gd name="connsiteX27602" fmla="*/ 1911036 w 8851901"/>
              <a:gd name="connsiteY27602" fmla="*/ 4860230 h 6857997"/>
              <a:gd name="connsiteX27603" fmla="*/ 1911830 w 8851901"/>
              <a:gd name="connsiteY27603" fmla="*/ 4856261 h 6857997"/>
              <a:gd name="connsiteX27604" fmla="*/ 1913814 w 8851901"/>
              <a:gd name="connsiteY27604" fmla="*/ 4852293 h 6857997"/>
              <a:gd name="connsiteX27605" fmla="*/ 1915402 w 8851901"/>
              <a:gd name="connsiteY27605" fmla="*/ 4850308 h 6857997"/>
              <a:gd name="connsiteX27606" fmla="*/ 1917386 w 8851901"/>
              <a:gd name="connsiteY27606" fmla="*/ 4849118 h 6857997"/>
              <a:gd name="connsiteX27607" fmla="*/ 1916195 w 8851901"/>
              <a:gd name="connsiteY27607" fmla="*/ 4844752 h 6857997"/>
              <a:gd name="connsiteX27608" fmla="*/ 1915005 w 8851901"/>
              <a:gd name="connsiteY27608" fmla="*/ 4840387 h 6857997"/>
              <a:gd name="connsiteX27609" fmla="*/ 1913021 w 8851901"/>
              <a:gd name="connsiteY27609" fmla="*/ 4836815 h 6857997"/>
              <a:gd name="connsiteX27610" fmla="*/ 1910243 w 8851901"/>
              <a:gd name="connsiteY27610" fmla="*/ 4834038 h 6857997"/>
              <a:gd name="connsiteX27611" fmla="*/ 1907465 w 8851901"/>
              <a:gd name="connsiteY27611" fmla="*/ 4832053 h 6857997"/>
              <a:gd name="connsiteX27612" fmla="*/ 1906671 w 8851901"/>
              <a:gd name="connsiteY27612" fmla="*/ 4831260 h 6857997"/>
              <a:gd name="connsiteX27613" fmla="*/ 1905084 w 8851901"/>
              <a:gd name="connsiteY27613" fmla="*/ 4830863 h 6857997"/>
              <a:gd name="connsiteX27614" fmla="*/ 1903496 w 8851901"/>
              <a:gd name="connsiteY27614" fmla="*/ 4830863 h 6857997"/>
              <a:gd name="connsiteX27615" fmla="*/ 1902306 w 8851901"/>
              <a:gd name="connsiteY27615" fmla="*/ 4831260 h 6857997"/>
              <a:gd name="connsiteX27616" fmla="*/ 1900718 w 8851901"/>
              <a:gd name="connsiteY27616" fmla="*/ 4832450 h 6857997"/>
              <a:gd name="connsiteX27617" fmla="*/ 1899528 w 8851901"/>
              <a:gd name="connsiteY27617" fmla="*/ 4834038 h 6857997"/>
              <a:gd name="connsiteX27618" fmla="*/ 1897147 w 8851901"/>
              <a:gd name="connsiteY27618" fmla="*/ 4840387 h 6857997"/>
              <a:gd name="connsiteX27619" fmla="*/ 1896353 w 8851901"/>
              <a:gd name="connsiteY27619" fmla="*/ 4845149 h 6857997"/>
              <a:gd name="connsiteX27620" fmla="*/ 1896750 w 8851901"/>
              <a:gd name="connsiteY27620" fmla="*/ 4848324 h 6857997"/>
              <a:gd name="connsiteX27621" fmla="*/ 1897940 w 8851901"/>
              <a:gd name="connsiteY27621" fmla="*/ 4851102 h 6857997"/>
              <a:gd name="connsiteX27622" fmla="*/ 1900718 w 8851901"/>
              <a:gd name="connsiteY27622" fmla="*/ 4854674 h 6857997"/>
              <a:gd name="connsiteX27623" fmla="*/ 1901512 w 8851901"/>
              <a:gd name="connsiteY27623" fmla="*/ 4857452 h 6857997"/>
              <a:gd name="connsiteX27624" fmla="*/ 1902703 w 8851901"/>
              <a:gd name="connsiteY27624" fmla="*/ 4860627 h 6857997"/>
              <a:gd name="connsiteX27625" fmla="*/ 1899528 w 8851901"/>
              <a:gd name="connsiteY27625" fmla="*/ 4864198 h 6857997"/>
              <a:gd name="connsiteX27626" fmla="*/ 1897147 w 8851901"/>
              <a:gd name="connsiteY27626" fmla="*/ 4866579 h 6857997"/>
              <a:gd name="connsiteX27627" fmla="*/ 1894766 w 8851901"/>
              <a:gd name="connsiteY27627" fmla="*/ 4867373 h 6857997"/>
              <a:gd name="connsiteX27628" fmla="*/ 1892782 w 8851901"/>
              <a:gd name="connsiteY27628" fmla="*/ 4867373 h 6857997"/>
              <a:gd name="connsiteX27629" fmla="*/ 1890797 w 8851901"/>
              <a:gd name="connsiteY27629" fmla="*/ 4866579 h 6857997"/>
              <a:gd name="connsiteX27630" fmla="*/ 1888813 w 8851901"/>
              <a:gd name="connsiteY27630" fmla="*/ 4864992 h 6857997"/>
              <a:gd name="connsiteX27631" fmla="*/ 1885638 w 8851901"/>
              <a:gd name="connsiteY27631" fmla="*/ 4861817 h 6857997"/>
              <a:gd name="connsiteX27632" fmla="*/ 1882067 w 8851901"/>
              <a:gd name="connsiteY27632" fmla="*/ 4858245 h 6857997"/>
              <a:gd name="connsiteX27633" fmla="*/ 1880083 w 8851901"/>
              <a:gd name="connsiteY27633" fmla="*/ 4857452 h 6857997"/>
              <a:gd name="connsiteX27634" fmla="*/ 1878892 w 8851901"/>
              <a:gd name="connsiteY27634" fmla="*/ 4857452 h 6857997"/>
              <a:gd name="connsiteX27635" fmla="*/ 1877305 w 8851901"/>
              <a:gd name="connsiteY27635" fmla="*/ 4858245 h 6857997"/>
              <a:gd name="connsiteX27636" fmla="*/ 1875320 w 8851901"/>
              <a:gd name="connsiteY27636" fmla="*/ 4860230 h 6857997"/>
              <a:gd name="connsiteX27637" fmla="*/ 1873733 w 8851901"/>
              <a:gd name="connsiteY27637" fmla="*/ 4863801 h 6857997"/>
              <a:gd name="connsiteX27638" fmla="*/ 1871749 w 8851901"/>
              <a:gd name="connsiteY27638" fmla="*/ 4868960 h 6857997"/>
              <a:gd name="connsiteX27639" fmla="*/ 1870558 w 8851901"/>
              <a:gd name="connsiteY27639" fmla="*/ 4863801 h 6857997"/>
              <a:gd name="connsiteX27640" fmla="*/ 1868971 w 8851901"/>
              <a:gd name="connsiteY27640" fmla="*/ 4859833 h 6857997"/>
              <a:gd name="connsiteX27641" fmla="*/ 1866987 w 8851901"/>
              <a:gd name="connsiteY27641" fmla="*/ 4856261 h 6857997"/>
              <a:gd name="connsiteX27642" fmla="*/ 1864606 w 8851901"/>
              <a:gd name="connsiteY27642" fmla="*/ 4853880 h 6857997"/>
              <a:gd name="connsiteX27643" fmla="*/ 1862621 w 8851901"/>
              <a:gd name="connsiteY27643" fmla="*/ 4851896 h 6857997"/>
              <a:gd name="connsiteX27644" fmla="*/ 1859844 w 8851901"/>
              <a:gd name="connsiteY27644" fmla="*/ 4850308 h 6857997"/>
              <a:gd name="connsiteX27645" fmla="*/ 1856669 w 8851901"/>
              <a:gd name="connsiteY27645" fmla="*/ 4849118 h 6857997"/>
              <a:gd name="connsiteX27646" fmla="*/ 1853891 w 8851901"/>
              <a:gd name="connsiteY27646" fmla="*/ 4848324 h 6857997"/>
              <a:gd name="connsiteX27647" fmla="*/ 1847145 w 8851901"/>
              <a:gd name="connsiteY27647" fmla="*/ 4847530 h 6857997"/>
              <a:gd name="connsiteX27648" fmla="*/ 1839604 w 8851901"/>
              <a:gd name="connsiteY27648" fmla="*/ 4845943 h 6857997"/>
              <a:gd name="connsiteX27649" fmla="*/ 1835239 w 8851901"/>
              <a:gd name="connsiteY27649" fmla="*/ 4845149 h 6857997"/>
              <a:gd name="connsiteX27650" fmla="*/ 1830874 w 8851901"/>
              <a:gd name="connsiteY27650" fmla="*/ 4843562 h 6857997"/>
              <a:gd name="connsiteX27651" fmla="*/ 1826509 w 8851901"/>
              <a:gd name="connsiteY27651" fmla="*/ 4841578 h 6857997"/>
              <a:gd name="connsiteX27652" fmla="*/ 1822143 w 8851901"/>
              <a:gd name="connsiteY27652" fmla="*/ 4838800 h 6857997"/>
              <a:gd name="connsiteX27653" fmla="*/ 1822540 w 8851901"/>
              <a:gd name="connsiteY27653" fmla="*/ 4836419 h 6857997"/>
              <a:gd name="connsiteX27654" fmla="*/ 1823731 w 8851901"/>
              <a:gd name="connsiteY27654" fmla="*/ 4834831 h 6857997"/>
              <a:gd name="connsiteX27655" fmla="*/ 1824524 w 8851901"/>
              <a:gd name="connsiteY27655" fmla="*/ 4834038 h 6857997"/>
              <a:gd name="connsiteX27656" fmla="*/ 1825715 w 8851901"/>
              <a:gd name="connsiteY27656" fmla="*/ 4832847 h 6857997"/>
              <a:gd name="connsiteX27657" fmla="*/ 1828096 w 8851901"/>
              <a:gd name="connsiteY27657" fmla="*/ 4832847 h 6857997"/>
              <a:gd name="connsiteX27658" fmla="*/ 1830080 w 8851901"/>
              <a:gd name="connsiteY27658" fmla="*/ 4832450 h 6857997"/>
              <a:gd name="connsiteX27659" fmla="*/ 1830477 w 8851901"/>
              <a:gd name="connsiteY27659" fmla="*/ 4830069 h 6857997"/>
              <a:gd name="connsiteX27660" fmla="*/ 1830477 w 8851901"/>
              <a:gd name="connsiteY27660" fmla="*/ 4828085 h 6857997"/>
              <a:gd name="connsiteX27661" fmla="*/ 1830080 w 8851901"/>
              <a:gd name="connsiteY27661" fmla="*/ 4826497 h 6857997"/>
              <a:gd name="connsiteX27662" fmla="*/ 1828890 w 8851901"/>
              <a:gd name="connsiteY27662" fmla="*/ 4825704 h 6857997"/>
              <a:gd name="connsiteX27663" fmla="*/ 1827302 w 8851901"/>
              <a:gd name="connsiteY27663" fmla="*/ 4824116 h 6857997"/>
              <a:gd name="connsiteX27664" fmla="*/ 1825318 w 8851901"/>
              <a:gd name="connsiteY27664" fmla="*/ 4823323 h 6857997"/>
              <a:gd name="connsiteX27665" fmla="*/ 1827302 w 8851901"/>
              <a:gd name="connsiteY27665" fmla="*/ 4819354 h 6857997"/>
              <a:gd name="connsiteX27666" fmla="*/ 1828493 w 8851901"/>
              <a:gd name="connsiteY27666" fmla="*/ 4817370 h 6857997"/>
              <a:gd name="connsiteX27667" fmla="*/ 1830080 w 8851901"/>
              <a:gd name="connsiteY27667" fmla="*/ 4815782 h 6857997"/>
              <a:gd name="connsiteX27668" fmla="*/ 1831668 w 8851901"/>
              <a:gd name="connsiteY27668" fmla="*/ 4815386 h 6857997"/>
              <a:gd name="connsiteX27669" fmla="*/ 1832461 w 8851901"/>
              <a:gd name="connsiteY27669" fmla="*/ 4815782 h 6857997"/>
              <a:gd name="connsiteX27670" fmla="*/ 1833255 w 8851901"/>
              <a:gd name="connsiteY27670" fmla="*/ 4817370 h 6857997"/>
              <a:gd name="connsiteX27671" fmla="*/ 1836033 w 8851901"/>
              <a:gd name="connsiteY27671" fmla="*/ 4820545 h 6857997"/>
              <a:gd name="connsiteX27672" fmla="*/ 1838017 w 8851901"/>
              <a:gd name="connsiteY27672" fmla="*/ 4824513 h 6857997"/>
              <a:gd name="connsiteX27673" fmla="*/ 1839208 w 8851901"/>
              <a:gd name="connsiteY27673" fmla="*/ 4826497 h 6857997"/>
              <a:gd name="connsiteX27674" fmla="*/ 1840795 w 8851901"/>
              <a:gd name="connsiteY27674" fmla="*/ 4828482 h 6857997"/>
              <a:gd name="connsiteX27675" fmla="*/ 1842382 w 8851901"/>
              <a:gd name="connsiteY27675" fmla="*/ 4829672 h 6857997"/>
              <a:gd name="connsiteX27676" fmla="*/ 1843970 w 8851901"/>
              <a:gd name="connsiteY27676" fmla="*/ 4830466 h 6857997"/>
              <a:gd name="connsiteX27677" fmla="*/ 1845954 w 8851901"/>
              <a:gd name="connsiteY27677" fmla="*/ 4830466 h 6857997"/>
              <a:gd name="connsiteX27678" fmla="*/ 1847938 w 8851901"/>
              <a:gd name="connsiteY27678" fmla="*/ 4829672 h 6857997"/>
              <a:gd name="connsiteX27679" fmla="*/ 1851907 w 8851901"/>
              <a:gd name="connsiteY27679" fmla="*/ 4813401 h 6857997"/>
              <a:gd name="connsiteX27680" fmla="*/ 1851510 w 8851901"/>
              <a:gd name="connsiteY27680" fmla="*/ 4810623 h 6857997"/>
              <a:gd name="connsiteX27681" fmla="*/ 1850319 w 8851901"/>
              <a:gd name="connsiteY27681" fmla="*/ 4808242 h 6857997"/>
              <a:gd name="connsiteX27682" fmla="*/ 1849526 w 8851901"/>
              <a:gd name="connsiteY27682" fmla="*/ 4806258 h 6857997"/>
              <a:gd name="connsiteX27683" fmla="*/ 1847938 w 8851901"/>
              <a:gd name="connsiteY27683" fmla="*/ 4804274 h 6857997"/>
              <a:gd name="connsiteX27684" fmla="*/ 1844763 w 8851901"/>
              <a:gd name="connsiteY27684" fmla="*/ 4800702 h 6857997"/>
              <a:gd name="connsiteX27685" fmla="*/ 1841192 w 8851901"/>
              <a:gd name="connsiteY27685" fmla="*/ 4797924 h 6857997"/>
              <a:gd name="connsiteX27686" fmla="*/ 1838414 w 8851901"/>
              <a:gd name="connsiteY27686" fmla="*/ 4794352 h 6857997"/>
              <a:gd name="connsiteX27687" fmla="*/ 1836827 w 8851901"/>
              <a:gd name="connsiteY27687" fmla="*/ 4791971 h 6857997"/>
              <a:gd name="connsiteX27688" fmla="*/ 1836033 w 8851901"/>
              <a:gd name="connsiteY27688" fmla="*/ 4789987 h 6857997"/>
              <a:gd name="connsiteX27689" fmla="*/ 1835239 w 8851901"/>
              <a:gd name="connsiteY27689" fmla="*/ 4787209 h 6857997"/>
              <a:gd name="connsiteX27690" fmla="*/ 1834842 w 8851901"/>
              <a:gd name="connsiteY27690" fmla="*/ 4783637 h 6857997"/>
              <a:gd name="connsiteX27691" fmla="*/ 1834842 w 8851901"/>
              <a:gd name="connsiteY27691" fmla="*/ 4779669 h 6857997"/>
              <a:gd name="connsiteX27692" fmla="*/ 1835239 w 8851901"/>
              <a:gd name="connsiteY27692" fmla="*/ 4775304 h 6857997"/>
              <a:gd name="connsiteX27693" fmla="*/ 1828096 w 8851901"/>
              <a:gd name="connsiteY27693" fmla="*/ 4797924 h 6857997"/>
              <a:gd name="connsiteX27694" fmla="*/ 1824128 w 8851901"/>
              <a:gd name="connsiteY27694" fmla="*/ 4811020 h 6857997"/>
              <a:gd name="connsiteX27695" fmla="*/ 1820953 w 8851901"/>
              <a:gd name="connsiteY27695" fmla="*/ 4824910 h 6857997"/>
              <a:gd name="connsiteX27696" fmla="*/ 1817778 w 8851901"/>
              <a:gd name="connsiteY27696" fmla="*/ 4839593 h 6857997"/>
              <a:gd name="connsiteX27697" fmla="*/ 1815794 w 8851901"/>
              <a:gd name="connsiteY27697" fmla="*/ 4853880 h 6857997"/>
              <a:gd name="connsiteX27698" fmla="*/ 1815397 w 8851901"/>
              <a:gd name="connsiteY27698" fmla="*/ 4860230 h 6857997"/>
              <a:gd name="connsiteX27699" fmla="*/ 1815397 w 8851901"/>
              <a:gd name="connsiteY27699" fmla="*/ 4866976 h 6857997"/>
              <a:gd name="connsiteX27700" fmla="*/ 1815794 w 8851901"/>
              <a:gd name="connsiteY27700" fmla="*/ 4873326 h 6857997"/>
              <a:gd name="connsiteX27701" fmla="*/ 1816984 w 8851901"/>
              <a:gd name="connsiteY27701" fmla="*/ 4879279 h 6857997"/>
              <a:gd name="connsiteX27702" fmla="*/ 1815000 w 8851901"/>
              <a:gd name="connsiteY27702" fmla="*/ 4877691 h 6857997"/>
              <a:gd name="connsiteX27703" fmla="*/ 1813016 w 8851901"/>
              <a:gd name="connsiteY27703" fmla="*/ 4875707 h 6857997"/>
              <a:gd name="connsiteX27704" fmla="*/ 1809048 w 8851901"/>
              <a:gd name="connsiteY27704" fmla="*/ 4871738 h 6857997"/>
              <a:gd name="connsiteX27705" fmla="*/ 1807460 w 8851901"/>
              <a:gd name="connsiteY27705" fmla="*/ 4870945 h 6857997"/>
              <a:gd name="connsiteX27706" fmla="*/ 1807063 w 8851901"/>
              <a:gd name="connsiteY27706" fmla="*/ 4870548 h 6857997"/>
              <a:gd name="connsiteX27707" fmla="*/ 1806666 w 8851901"/>
              <a:gd name="connsiteY27707" fmla="*/ 4870945 h 6857997"/>
              <a:gd name="connsiteX27708" fmla="*/ 1806666 w 8851901"/>
              <a:gd name="connsiteY27708" fmla="*/ 4873326 h 6857997"/>
              <a:gd name="connsiteX27709" fmla="*/ 1807460 w 8851901"/>
              <a:gd name="connsiteY27709" fmla="*/ 4877691 h 6857997"/>
              <a:gd name="connsiteX27710" fmla="*/ 1806270 w 8851901"/>
              <a:gd name="connsiteY27710" fmla="*/ 4880469 h 6857997"/>
              <a:gd name="connsiteX27711" fmla="*/ 1805079 w 8851901"/>
              <a:gd name="connsiteY27711" fmla="*/ 4882056 h 6857997"/>
              <a:gd name="connsiteX27712" fmla="*/ 1804285 w 8851901"/>
              <a:gd name="connsiteY27712" fmla="*/ 4882453 h 6857997"/>
              <a:gd name="connsiteX27713" fmla="*/ 1803889 w 8851901"/>
              <a:gd name="connsiteY27713" fmla="*/ 4881660 h 6857997"/>
              <a:gd name="connsiteX27714" fmla="*/ 1803095 w 8851901"/>
              <a:gd name="connsiteY27714" fmla="*/ 4880072 h 6857997"/>
              <a:gd name="connsiteX27715" fmla="*/ 1802698 w 8851901"/>
              <a:gd name="connsiteY27715" fmla="*/ 4878088 h 6857997"/>
              <a:gd name="connsiteX27716" fmla="*/ 1801904 w 8851901"/>
              <a:gd name="connsiteY27716" fmla="*/ 4872532 h 6857997"/>
              <a:gd name="connsiteX27717" fmla="*/ 1801111 w 8851901"/>
              <a:gd name="connsiteY27717" fmla="*/ 4865389 h 6857997"/>
              <a:gd name="connsiteX27718" fmla="*/ 1800317 w 8851901"/>
              <a:gd name="connsiteY27718" fmla="*/ 4858642 h 6857997"/>
              <a:gd name="connsiteX27719" fmla="*/ 1799920 w 8851901"/>
              <a:gd name="connsiteY27719" fmla="*/ 4856261 h 6857997"/>
              <a:gd name="connsiteX27720" fmla="*/ 1798730 w 8851901"/>
              <a:gd name="connsiteY27720" fmla="*/ 4853880 h 6857997"/>
              <a:gd name="connsiteX27721" fmla="*/ 1797936 w 8851901"/>
              <a:gd name="connsiteY27721" fmla="*/ 4852293 h 6857997"/>
              <a:gd name="connsiteX27722" fmla="*/ 1796745 w 8851901"/>
              <a:gd name="connsiteY27722" fmla="*/ 4851896 h 6857997"/>
              <a:gd name="connsiteX27723" fmla="*/ 1795555 w 8851901"/>
              <a:gd name="connsiteY27723" fmla="*/ 4862214 h 6857997"/>
              <a:gd name="connsiteX27724" fmla="*/ 1794761 w 8851901"/>
              <a:gd name="connsiteY27724" fmla="*/ 4871341 h 6857997"/>
              <a:gd name="connsiteX27725" fmla="*/ 1794761 w 8851901"/>
              <a:gd name="connsiteY27725" fmla="*/ 4875310 h 6857997"/>
              <a:gd name="connsiteX27726" fmla="*/ 1795555 w 8851901"/>
              <a:gd name="connsiteY27726" fmla="*/ 4878882 h 6857997"/>
              <a:gd name="connsiteX27727" fmla="*/ 1795952 w 8851901"/>
              <a:gd name="connsiteY27727" fmla="*/ 4882056 h 6857997"/>
              <a:gd name="connsiteX27728" fmla="*/ 1796745 w 8851901"/>
              <a:gd name="connsiteY27728" fmla="*/ 4884438 h 6857997"/>
              <a:gd name="connsiteX27729" fmla="*/ 1794761 w 8851901"/>
              <a:gd name="connsiteY27729" fmla="*/ 4886819 h 6857997"/>
              <a:gd name="connsiteX27730" fmla="*/ 1793174 w 8851901"/>
              <a:gd name="connsiteY27730" fmla="*/ 4888803 h 6857997"/>
              <a:gd name="connsiteX27731" fmla="*/ 1791190 w 8851901"/>
              <a:gd name="connsiteY27731" fmla="*/ 4890390 h 6857997"/>
              <a:gd name="connsiteX27732" fmla="*/ 1789205 w 8851901"/>
              <a:gd name="connsiteY27732" fmla="*/ 4891184 h 6857997"/>
              <a:gd name="connsiteX27733" fmla="*/ 1784840 w 8851901"/>
              <a:gd name="connsiteY27733" fmla="*/ 4893168 h 6857997"/>
              <a:gd name="connsiteX27734" fmla="*/ 1780475 w 8851901"/>
              <a:gd name="connsiteY27734" fmla="*/ 4895153 h 6857997"/>
              <a:gd name="connsiteX27735" fmla="*/ 1778491 w 8851901"/>
              <a:gd name="connsiteY27735" fmla="*/ 4896343 h 6857997"/>
              <a:gd name="connsiteX27736" fmla="*/ 1776506 w 8851901"/>
              <a:gd name="connsiteY27736" fmla="*/ 4898327 h 6857997"/>
              <a:gd name="connsiteX27737" fmla="*/ 1774522 w 8851901"/>
              <a:gd name="connsiteY27737" fmla="*/ 4900312 h 6857997"/>
              <a:gd name="connsiteX27738" fmla="*/ 1772538 w 8851901"/>
              <a:gd name="connsiteY27738" fmla="*/ 4902693 h 6857997"/>
              <a:gd name="connsiteX27739" fmla="*/ 1770951 w 8851901"/>
              <a:gd name="connsiteY27739" fmla="*/ 4905868 h 6857997"/>
              <a:gd name="connsiteX27740" fmla="*/ 1769760 w 8851901"/>
              <a:gd name="connsiteY27740" fmla="*/ 4909836 h 6857997"/>
              <a:gd name="connsiteX27741" fmla="*/ 1768173 w 8851901"/>
              <a:gd name="connsiteY27741" fmla="*/ 4914598 h 6857997"/>
              <a:gd name="connsiteX27742" fmla="*/ 1766982 w 8851901"/>
              <a:gd name="connsiteY27742" fmla="*/ 4920551 h 6857997"/>
              <a:gd name="connsiteX27743" fmla="*/ 1766188 w 8851901"/>
              <a:gd name="connsiteY27743" fmla="*/ 4918964 h 6857997"/>
              <a:gd name="connsiteX27744" fmla="*/ 1765792 w 8851901"/>
              <a:gd name="connsiteY27744" fmla="*/ 4916582 h 6857997"/>
              <a:gd name="connsiteX27745" fmla="*/ 1765792 w 8851901"/>
              <a:gd name="connsiteY27745" fmla="*/ 4914201 h 6857997"/>
              <a:gd name="connsiteX27746" fmla="*/ 1766188 w 8851901"/>
              <a:gd name="connsiteY27746" fmla="*/ 4911423 h 6857997"/>
              <a:gd name="connsiteX27747" fmla="*/ 1766585 w 8851901"/>
              <a:gd name="connsiteY27747" fmla="*/ 4908249 h 6857997"/>
              <a:gd name="connsiteX27748" fmla="*/ 1767776 w 8851901"/>
              <a:gd name="connsiteY27748" fmla="*/ 4906661 h 6857997"/>
              <a:gd name="connsiteX27749" fmla="*/ 1768569 w 8851901"/>
              <a:gd name="connsiteY27749" fmla="*/ 4905074 h 6857997"/>
              <a:gd name="connsiteX27750" fmla="*/ 1769760 w 8851901"/>
              <a:gd name="connsiteY27750" fmla="*/ 4904677 h 6857997"/>
              <a:gd name="connsiteX27751" fmla="*/ 1769760 w 8851901"/>
              <a:gd name="connsiteY27751" fmla="*/ 4902296 h 6857997"/>
              <a:gd name="connsiteX27752" fmla="*/ 1768966 w 8851901"/>
              <a:gd name="connsiteY27752" fmla="*/ 4899518 h 6857997"/>
              <a:gd name="connsiteX27753" fmla="*/ 1768569 w 8851901"/>
              <a:gd name="connsiteY27753" fmla="*/ 4898327 h 6857997"/>
              <a:gd name="connsiteX27754" fmla="*/ 1768173 w 8851901"/>
              <a:gd name="connsiteY27754" fmla="*/ 4896740 h 6857997"/>
              <a:gd name="connsiteX27755" fmla="*/ 1766188 w 8851901"/>
              <a:gd name="connsiteY27755" fmla="*/ 4894756 h 6857997"/>
              <a:gd name="connsiteX27756" fmla="*/ 1764601 w 8851901"/>
              <a:gd name="connsiteY27756" fmla="*/ 4893168 h 6857997"/>
              <a:gd name="connsiteX27757" fmla="*/ 1763807 w 8851901"/>
              <a:gd name="connsiteY27757" fmla="*/ 4892375 h 6857997"/>
              <a:gd name="connsiteX27758" fmla="*/ 1763411 w 8851901"/>
              <a:gd name="connsiteY27758" fmla="*/ 4890787 h 6857997"/>
              <a:gd name="connsiteX27759" fmla="*/ 1762617 w 8851901"/>
              <a:gd name="connsiteY27759" fmla="*/ 4888803 h 6857997"/>
              <a:gd name="connsiteX27760" fmla="*/ 1762220 w 8851901"/>
              <a:gd name="connsiteY27760" fmla="*/ 4886422 h 6857997"/>
              <a:gd name="connsiteX27761" fmla="*/ 1762617 w 8851901"/>
              <a:gd name="connsiteY27761" fmla="*/ 4884041 h 6857997"/>
              <a:gd name="connsiteX27762" fmla="*/ 1763411 w 8851901"/>
              <a:gd name="connsiteY27762" fmla="*/ 4880072 h 6857997"/>
              <a:gd name="connsiteX27763" fmla="*/ 1765395 w 8851901"/>
              <a:gd name="connsiteY27763" fmla="*/ 4870945 h 6857997"/>
              <a:gd name="connsiteX27764" fmla="*/ 1768173 w 8851901"/>
              <a:gd name="connsiteY27764" fmla="*/ 4866976 h 6857997"/>
              <a:gd name="connsiteX27765" fmla="*/ 1768966 w 8851901"/>
              <a:gd name="connsiteY27765" fmla="*/ 4866182 h 6857997"/>
              <a:gd name="connsiteX27766" fmla="*/ 1769760 w 8851901"/>
              <a:gd name="connsiteY27766" fmla="*/ 4866182 h 6857997"/>
              <a:gd name="connsiteX27767" fmla="*/ 1770554 w 8851901"/>
              <a:gd name="connsiteY27767" fmla="*/ 4866182 h 6857997"/>
              <a:gd name="connsiteX27768" fmla="*/ 1770951 w 8851901"/>
              <a:gd name="connsiteY27768" fmla="*/ 4866579 h 6857997"/>
              <a:gd name="connsiteX27769" fmla="*/ 1772141 w 8851901"/>
              <a:gd name="connsiteY27769" fmla="*/ 4868167 h 6857997"/>
              <a:gd name="connsiteX27770" fmla="*/ 1773332 w 8851901"/>
              <a:gd name="connsiteY27770" fmla="*/ 4870548 h 6857997"/>
              <a:gd name="connsiteX27771" fmla="*/ 1774919 w 8851901"/>
              <a:gd name="connsiteY27771" fmla="*/ 4872532 h 6857997"/>
              <a:gd name="connsiteX27772" fmla="*/ 1776110 w 8851901"/>
              <a:gd name="connsiteY27772" fmla="*/ 4873326 h 6857997"/>
              <a:gd name="connsiteX27773" fmla="*/ 1777300 w 8851901"/>
              <a:gd name="connsiteY27773" fmla="*/ 4873723 h 6857997"/>
              <a:gd name="connsiteX27774" fmla="*/ 1778887 w 8851901"/>
              <a:gd name="connsiteY27774" fmla="*/ 4873723 h 6857997"/>
              <a:gd name="connsiteX27775" fmla="*/ 1780475 w 8851901"/>
              <a:gd name="connsiteY27775" fmla="*/ 4873723 h 6857997"/>
              <a:gd name="connsiteX27776" fmla="*/ 1781268 w 8851901"/>
              <a:gd name="connsiteY27776" fmla="*/ 4869357 h 6857997"/>
              <a:gd name="connsiteX27777" fmla="*/ 1781665 w 8851901"/>
              <a:gd name="connsiteY27777" fmla="*/ 4866182 h 6857997"/>
              <a:gd name="connsiteX27778" fmla="*/ 1781268 w 8851901"/>
              <a:gd name="connsiteY27778" fmla="*/ 4860627 h 6857997"/>
              <a:gd name="connsiteX27779" fmla="*/ 1780872 w 8851901"/>
              <a:gd name="connsiteY27779" fmla="*/ 4855467 h 6857997"/>
              <a:gd name="connsiteX27780" fmla="*/ 1780872 w 8851901"/>
              <a:gd name="connsiteY27780" fmla="*/ 4852293 h 6857997"/>
              <a:gd name="connsiteX27781" fmla="*/ 1781268 w 8851901"/>
              <a:gd name="connsiteY27781" fmla="*/ 4849118 h 6857997"/>
              <a:gd name="connsiteX27782" fmla="*/ 1779284 w 8851901"/>
              <a:gd name="connsiteY27782" fmla="*/ 4847530 h 6857997"/>
              <a:gd name="connsiteX27783" fmla="*/ 1777300 w 8851901"/>
              <a:gd name="connsiteY27783" fmla="*/ 4847134 h 6857997"/>
              <a:gd name="connsiteX27784" fmla="*/ 1776110 w 8851901"/>
              <a:gd name="connsiteY27784" fmla="*/ 4847530 h 6857997"/>
              <a:gd name="connsiteX27785" fmla="*/ 1774522 w 8851901"/>
              <a:gd name="connsiteY27785" fmla="*/ 4848324 h 6857997"/>
              <a:gd name="connsiteX27786" fmla="*/ 1772935 w 8851901"/>
              <a:gd name="connsiteY27786" fmla="*/ 4849515 h 6857997"/>
              <a:gd name="connsiteX27787" fmla="*/ 1771744 w 8851901"/>
              <a:gd name="connsiteY27787" fmla="*/ 4851499 h 6857997"/>
              <a:gd name="connsiteX27788" fmla="*/ 1768966 w 8851901"/>
              <a:gd name="connsiteY27788" fmla="*/ 4855467 h 6857997"/>
              <a:gd name="connsiteX27789" fmla="*/ 1766982 w 8851901"/>
              <a:gd name="connsiteY27789" fmla="*/ 4858642 h 6857997"/>
              <a:gd name="connsiteX27790" fmla="*/ 1766188 w 8851901"/>
              <a:gd name="connsiteY27790" fmla="*/ 4860230 h 6857997"/>
              <a:gd name="connsiteX27791" fmla="*/ 1765395 w 8851901"/>
              <a:gd name="connsiteY27791" fmla="*/ 4860627 h 6857997"/>
              <a:gd name="connsiteX27792" fmla="*/ 1764204 w 8851901"/>
              <a:gd name="connsiteY27792" fmla="*/ 4860230 h 6857997"/>
              <a:gd name="connsiteX27793" fmla="*/ 1763411 w 8851901"/>
              <a:gd name="connsiteY27793" fmla="*/ 4859039 h 6857997"/>
              <a:gd name="connsiteX27794" fmla="*/ 1762220 w 8851901"/>
              <a:gd name="connsiteY27794" fmla="*/ 4857452 h 6857997"/>
              <a:gd name="connsiteX27795" fmla="*/ 1761426 w 8851901"/>
              <a:gd name="connsiteY27795" fmla="*/ 4853880 h 6857997"/>
              <a:gd name="connsiteX27796" fmla="*/ 1759045 w 8851901"/>
              <a:gd name="connsiteY27796" fmla="*/ 4867373 h 6857997"/>
              <a:gd name="connsiteX27797" fmla="*/ 1755474 w 8851901"/>
              <a:gd name="connsiteY27797" fmla="*/ 4879279 h 6857997"/>
              <a:gd name="connsiteX27798" fmla="*/ 1751902 w 8851901"/>
              <a:gd name="connsiteY27798" fmla="*/ 4888406 h 6857997"/>
              <a:gd name="connsiteX27799" fmla="*/ 1750712 w 8851901"/>
              <a:gd name="connsiteY27799" fmla="*/ 4892375 h 6857997"/>
              <a:gd name="connsiteX27800" fmla="*/ 1748727 w 8851901"/>
              <a:gd name="connsiteY27800" fmla="*/ 4895946 h 6857997"/>
              <a:gd name="connsiteX27801" fmla="*/ 1746743 w 8851901"/>
              <a:gd name="connsiteY27801" fmla="*/ 4898724 h 6857997"/>
              <a:gd name="connsiteX27802" fmla="*/ 1744759 w 8851901"/>
              <a:gd name="connsiteY27802" fmla="*/ 4900708 h 6857997"/>
              <a:gd name="connsiteX27803" fmla="*/ 1742775 w 8851901"/>
              <a:gd name="connsiteY27803" fmla="*/ 4902296 h 6857997"/>
              <a:gd name="connsiteX27804" fmla="*/ 1740790 w 8851901"/>
              <a:gd name="connsiteY27804" fmla="*/ 4903090 h 6857997"/>
              <a:gd name="connsiteX27805" fmla="*/ 1738409 w 8851901"/>
              <a:gd name="connsiteY27805" fmla="*/ 4903090 h 6857997"/>
              <a:gd name="connsiteX27806" fmla="*/ 1736425 w 8851901"/>
              <a:gd name="connsiteY27806" fmla="*/ 4902693 h 6857997"/>
              <a:gd name="connsiteX27807" fmla="*/ 1734044 w 8851901"/>
              <a:gd name="connsiteY27807" fmla="*/ 4901502 h 6857997"/>
              <a:gd name="connsiteX27808" fmla="*/ 1732060 w 8851901"/>
              <a:gd name="connsiteY27808" fmla="*/ 4899518 h 6857997"/>
              <a:gd name="connsiteX27809" fmla="*/ 1734044 w 8851901"/>
              <a:gd name="connsiteY27809" fmla="*/ 4889993 h 6857997"/>
              <a:gd name="connsiteX27810" fmla="*/ 1736028 w 8851901"/>
              <a:gd name="connsiteY27810" fmla="*/ 4881660 h 6857997"/>
              <a:gd name="connsiteX27811" fmla="*/ 1738806 w 8851901"/>
              <a:gd name="connsiteY27811" fmla="*/ 4874913 h 6857997"/>
              <a:gd name="connsiteX27812" fmla="*/ 1741981 w 8851901"/>
              <a:gd name="connsiteY27812" fmla="*/ 4869357 h 6857997"/>
              <a:gd name="connsiteX27813" fmla="*/ 1744759 w 8851901"/>
              <a:gd name="connsiteY27813" fmla="*/ 4864595 h 6857997"/>
              <a:gd name="connsiteX27814" fmla="*/ 1748330 w 8851901"/>
              <a:gd name="connsiteY27814" fmla="*/ 4860230 h 6857997"/>
              <a:gd name="connsiteX27815" fmla="*/ 1755474 w 8851901"/>
              <a:gd name="connsiteY27815" fmla="*/ 4852293 h 6857997"/>
              <a:gd name="connsiteX27816" fmla="*/ 1755077 w 8851901"/>
              <a:gd name="connsiteY27816" fmla="*/ 4847134 h 6857997"/>
              <a:gd name="connsiteX27817" fmla="*/ 1754680 w 8851901"/>
              <a:gd name="connsiteY27817" fmla="*/ 4841578 h 6857997"/>
              <a:gd name="connsiteX27818" fmla="*/ 1754680 w 8851901"/>
              <a:gd name="connsiteY27818" fmla="*/ 4835228 h 6857997"/>
              <a:gd name="connsiteX27819" fmla="*/ 1755474 w 8851901"/>
              <a:gd name="connsiteY27819" fmla="*/ 4828085 h 6857997"/>
              <a:gd name="connsiteX27820" fmla="*/ 1753489 w 8851901"/>
              <a:gd name="connsiteY27820" fmla="*/ 4834038 h 6857997"/>
              <a:gd name="connsiteX27821" fmla="*/ 1751108 w 8851901"/>
              <a:gd name="connsiteY27821" fmla="*/ 4839197 h 6857997"/>
              <a:gd name="connsiteX27822" fmla="*/ 1746743 w 8851901"/>
              <a:gd name="connsiteY27822" fmla="*/ 4848324 h 6857997"/>
              <a:gd name="connsiteX27823" fmla="*/ 1742378 w 8851901"/>
              <a:gd name="connsiteY27823" fmla="*/ 4857849 h 6857997"/>
              <a:gd name="connsiteX27824" fmla="*/ 1738409 w 8851901"/>
              <a:gd name="connsiteY27824" fmla="*/ 4867373 h 6857997"/>
              <a:gd name="connsiteX27825" fmla="*/ 1736822 w 8851901"/>
              <a:gd name="connsiteY27825" fmla="*/ 4866976 h 6857997"/>
              <a:gd name="connsiteX27826" fmla="*/ 1736028 w 8851901"/>
              <a:gd name="connsiteY27826" fmla="*/ 4866182 h 6857997"/>
              <a:gd name="connsiteX27827" fmla="*/ 1735631 w 8851901"/>
              <a:gd name="connsiteY27827" fmla="*/ 4864992 h 6857997"/>
              <a:gd name="connsiteX27828" fmla="*/ 1734838 w 8851901"/>
              <a:gd name="connsiteY27828" fmla="*/ 4863008 h 6857997"/>
              <a:gd name="connsiteX27829" fmla="*/ 1734044 w 8851901"/>
              <a:gd name="connsiteY27829" fmla="*/ 4859039 h 6857997"/>
              <a:gd name="connsiteX27830" fmla="*/ 1733647 w 8851901"/>
              <a:gd name="connsiteY27830" fmla="*/ 4853880 h 6857997"/>
              <a:gd name="connsiteX27831" fmla="*/ 1734044 w 8851901"/>
              <a:gd name="connsiteY27831" fmla="*/ 4847927 h 6857997"/>
              <a:gd name="connsiteX27832" fmla="*/ 1734441 w 8851901"/>
              <a:gd name="connsiteY27832" fmla="*/ 4841181 h 6857997"/>
              <a:gd name="connsiteX27833" fmla="*/ 1736028 w 8851901"/>
              <a:gd name="connsiteY27833" fmla="*/ 4826894 h 6857997"/>
              <a:gd name="connsiteX27834" fmla="*/ 1731663 w 8851901"/>
              <a:gd name="connsiteY27834" fmla="*/ 4838403 h 6857997"/>
              <a:gd name="connsiteX27835" fmla="*/ 1729282 w 8851901"/>
              <a:gd name="connsiteY27835" fmla="*/ 4843165 h 6857997"/>
              <a:gd name="connsiteX27836" fmla="*/ 1726107 w 8851901"/>
              <a:gd name="connsiteY27836" fmla="*/ 4847530 h 6857997"/>
              <a:gd name="connsiteX27837" fmla="*/ 1724917 w 8851901"/>
              <a:gd name="connsiteY27837" fmla="*/ 4849118 h 6857997"/>
              <a:gd name="connsiteX27838" fmla="*/ 1723329 w 8851901"/>
              <a:gd name="connsiteY27838" fmla="*/ 4849912 h 6857997"/>
              <a:gd name="connsiteX27839" fmla="*/ 1722536 w 8851901"/>
              <a:gd name="connsiteY27839" fmla="*/ 4850308 h 6857997"/>
              <a:gd name="connsiteX27840" fmla="*/ 1720948 w 8851901"/>
              <a:gd name="connsiteY27840" fmla="*/ 4850308 h 6857997"/>
              <a:gd name="connsiteX27841" fmla="*/ 1719361 w 8851901"/>
              <a:gd name="connsiteY27841" fmla="*/ 4849515 h 6857997"/>
              <a:gd name="connsiteX27842" fmla="*/ 1717774 w 8851901"/>
              <a:gd name="connsiteY27842" fmla="*/ 4847530 h 6857997"/>
              <a:gd name="connsiteX27843" fmla="*/ 1716980 w 8851901"/>
              <a:gd name="connsiteY27843" fmla="*/ 4845149 h 6857997"/>
              <a:gd name="connsiteX27844" fmla="*/ 1715392 w 8851901"/>
              <a:gd name="connsiteY27844" fmla="*/ 4841578 h 6857997"/>
              <a:gd name="connsiteX27845" fmla="*/ 1714202 w 8851901"/>
              <a:gd name="connsiteY27845" fmla="*/ 4862214 h 6857997"/>
              <a:gd name="connsiteX27846" fmla="*/ 1714202 w 8851901"/>
              <a:gd name="connsiteY27846" fmla="*/ 4866579 h 6857997"/>
              <a:gd name="connsiteX27847" fmla="*/ 1714599 w 8851901"/>
              <a:gd name="connsiteY27847" fmla="*/ 4869754 h 6857997"/>
              <a:gd name="connsiteX27848" fmla="*/ 1714996 w 8851901"/>
              <a:gd name="connsiteY27848" fmla="*/ 4872929 h 6857997"/>
              <a:gd name="connsiteX27849" fmla="*/ 1715392 w 8851901"/>
              <a:gd name="connsiteY27849" fmla="*/ 4873326 h 6857997"/>
              <a:gd name="connsiteX27850" fmla="*/ 1716583 w 8851901"/>
              <a:gd name="connsiteY27850" fmla="*/ 4874516 h 6857997"/>
              <a:gd name="connsiteX27851" fmla="*/ 1714996 w 8851901"/>
              <a:gd name="connsiteY27851" fmla="*/ 4880469 h 6857997"/>
              <a:gd name="connsiteX27852" fmla="*/ 1714599 w 8851901"/>
              <a:gd name="connsiteY27852" fmla="*/ 4882056 h 6857997"/>
              <a:gd name="connsiteX27853" fmla="*/ 1713408 w 8851901"/>
              <a:gd name="connsiteY27853" fmla="*/ 4883247 h 6857997"/>
              <a:gd name="connsiteX27854" fmla="*/ 1713011 w 8851901"/>
              <a:gd name="connsiteY27854" fmla="*/ 4883644 h 6857997"/>
              <a:gd name="connsiteX27855" fmla="*/ 1712218 w 8851901"/>
              <a:gd name="connsiteY27855" fmla="*/ 4883247 h 6857997"/>
              <a:gd name="connsiteX27856" fmla="*/ 1711027 w 8851901"/>
              <a:gd name="connsiteY27856" fmla="*/ 4880072 h 6857997"/>
              <a:gd name="connsiteX27857" fmla="*/ 1710233 w 8851901"/>
              <a:gd name="connsiteY27857" fmla="*/ 4875707 h 6857997"/>
              <a:gd name="connsiteX27858" fmla="*/ 1709837 w 8851901"/>
              <a:gd name="connsiteY27858" fmla="*/ 4869754 h 6857997"/>
              <a:gd name="connsiteX27859" fmla="*/ 1710233 w 8851901"/>
              <a:gd name="connsiteY27859" fmla="*/ 4863801 h 6857997"/>
              <a:gd name="connsiteX27860" fmla="*/ 1711821 w 8851901"/>
              <a:gd name="connsiteY27860" fmla="*/ 4857849 h 6857997"/>
              <a:gd name="connsiteX27861" fmla="*/ 1710630 w 8851901"/>
              <a:gd name="connsiteY27861" fmla="*/ 4857849 h 6857997"/>
              <a:gd name="connsiteX27862" fmla="*/ 1710233 w 8851901"/>
              <a:gd name="connsiteY27862" fmla="*/ 4858642 h 6857997"/>
              <a:gd name="connsiteX27863" fmla="*/ 1708646 w 8851901"/>
              <a:gd name="connsiteY27863" fmla="*/ 4862214 h 6857997"/>
              <a:gd name="connsiteX27864" fmla="*/ 1705868 w 8851901"/>
              <a:gd name="connsiteY27864" fmla="*/ 4870945 h 6857997"/>
              <a:gd name="connsiteX27865" fmla="*/ 1704678 w 8851901"/>
              <a:gd name="connsiteY27865" fmla="*/ 4873723 h 6857997"/>
              <a:gd name="connsiteX27866" fmla="*/ 1703884 w 8851901"/>
              <a:gd name="connsiteY27866" fmla="*/ 4874913 h 6857997"/>
              <a:gd name="connsiteX27867" fmla="*/ 1703487 w 8851901"/>
              <a:gd name="connsiteY27867" fmla="*/ 4874913 h 6857997"/>
              <a:gd name="connsiteX27868" fmla="*/ 1702693 w 8851901"/>
              <a:gd name="connsiteY27868" fmla="*/ 4873723 h 6857997"/>
              <a:gd name="connsiteX27869" fmla="*/ 1702297 w 8851901"/>
              <a:gd name="connsiteY27869" fmla="*/ 4871738 h 6857997"/>
              <a:gd name="connsiteX27870" fmla="*/ 1701900 w 8851901"/>
              <a:gd name="connsiteY27870" fmla="*/ 4864595 h 6857997"/>
              <a:gd name="connsiteX27871" fmla="*/ 1701503 w 8851901"/>
              <a:gd name="connsiteY27871" fmla="*/ 4868564 h 6857997"/>
              <a:gd name="connsiteX27872" fmla="*/ 1701503 w 8851901"/>
              <a:gd name="connsiteY27872" fmla="*/ 4875707 h 6857997"/>
              <a:gd name="connsiteX27873" fmla="*/ 1701503 w 8851901"/>
              <a:gd name="connsiteY27873" fmla="*/ 4885628 h 6857997"/>
              <a:gd name="connsiteX27874" fmla="*/ 1700709 w 8851901"/>
              <a:gd name="connsiteY27874" fmla="*/ 4896343 h 6857997"/>
              <a:gd name="connsiteX27875" fmla="*/ 1699519 w 8851901"/>
              <a:gd name="connsiteY27875" fmla="*/ 4907455 h 6857997"/>
              <a:gd name="connsiteX27876" fmla="*/ 1699122 w 8851901"/>
              <a:gd name="connsiteY27876" fmla="*/ 4912217 h 6857997"/>
              <a:gd name="connsiteX27877" fmla="*/ 1697534 w 8851901"/>
              <a:gd name="connsiteY27877" fmla="*/ 4916582 h 6857997"/>
              <a:gd name="connsiteX27878" fmla="*/ 1695947 w 8851901"/>
              <a:gd name="connsiteY27878" fmla="*/ 4920948 h 6857997"/>
              <a:gd name="connsiteX27879" fmla="*/ 1694757 w 8851901"/>
              <a:gd name="connsiteY27879" fmla="*/ 4924123 h 6857997"/>
              <a:gd name="connsiteX27880" fmla="*/ 1692772 w 8851901"/>
              <a:gd name="connsiteY27880" fmla="*/ 4926901 h 6857997"/>
              <a:gd name="connsiteX27881" fmla="*/ 1689994 w 8851901"/>
              <a:gd name="connsiteY27881" fmla="*/ 4928091 h 6857997"/>
              <a:gd name="connsiteX27882" fmla="*/ 1689994 w 8851901"/>
              <a:gd name="connsiteY27882" fmla="*/ 4932853 h 6857997"/>
              <a:gd name="connsiteX27883" fmla="*/ 1689994 w 8851901"/>
              <a:gd name="connsiteY27883" fmla="*/ 4936028 h 6857997"/>
              <a:gd name="connsiteX27884" fmla="*/ 1691185 w 8851901"/>
              <a:gd name="connsiteY27884" fmla="*/ 4939203 h 6857997"/>
              <a:gd name="connsiteX27885" fmla="*/ 1691979 w 8851901"/>
              <a:gd name="connsiteY27885" fmla="*/ 4941187 h 6857997"/>
              <a:gd name="connsiteX27886" fmla="*/ 1693169 w 8851901"/>
              <a:gd name="connsiteY27886" fmla="*/ 4943171 h 6857997"/>
              <a:gd name="connsiteX27887" fmla="*/ 1694757 w 8851901"/>
              <a:gd name="connsiteY27887" fmla="*/ 4943965 h 6857997"/>
              <a:gd name="connsiteX27888" fmla="*/ 1695947 w 8851901"/>
              <a:gd name="connsiteY27888" fmla="*/ 4945156 h 6857997"/>
              <a:gd name="connsiteX27889" fmla="*/ 1697534 w 8851901"/>
              <a:gd name="connsiteY27889" fmla="*/ 4945553 h 6857997"/>
              <a:gd name="connsiteX27890" fmla="*/ 1700709 w 8851901"/>
              <a:gd name="connsiteY27890" fmla="*/ 4945949 h 6857997"/>
              <a:gd name="connsiteX27891" fmla="*/ 1703884 w 8851901"/>
              <a:gd name="connsiteY27891" fmla="*/ 4947537 h 6857997"/>
              <a:gd name="connsiteX27892" fmla="*/ 1704678 w 8851901"/>
              <a:gd name="connsiteY27892" fmla="*/ 4948331 h 6857997"/>
              <a:gd name="connsiteX27893" fmla="*/ 1706265 w 8851901"/>
              <a:gd name="connsiteY27893" fmla="*/ 4949918 h 6857997"/>
              <a:gd name="connsiteX27894" fmla="*/ 1707059 w 8851901"/>
              <a:gd name="connsiteY27894" fmla="*/ 4951902 h 6857997"/>
              <a:gd name="connsiteX27895" fmla="*/ 1707852 w 8851901"/>
              <a:gd name="connsiteY27895" fmla="*/ 4954283 h 6857997"/>
              <a:gd name="connsiteX27896" fmla="*/ 1709043 w 8851901"/>
              <a:gd name="connsiteY27896" fmla="*/ 4953093 h 6857997"/>
              <a:gd name="connsiteX27897" fmla="*/ 1710630 w 8851901"/>
              <a:gd name="connsiteY27897" fmla="*/ 4951505 h 6857997"/>
              <a:gd name="connsiteX27898" fmla="*/ 1712218 w 8851901"/>
              <a:gd name="connsiteY27898" fmla="*/ 4948331 h 6857997"/>
              <a:gd name="connsiteX27899" fmla="*/ 1713011 w 8851901"/>
              <a:gd name="connsiteY27899" fmla="*/ 4945156 h 6857997"/>
              <a:gd name="connsiteX27900" fmla="*/ 1714202 w 8851901"/>
              <a:gd name="connsiteY27900" fmla="*/ 4940790 h 6857997"/>
              <a:gd name="connsiteX27901" fmla="*/ 1714599 w 8851901"/>
              <a:gd name="connsiteY27901" fmla="*/ 4935234 h 6857997"/>
              <a:gd name="connsiteX27902" fmla="*/ 1715392 w 8851901"/>
              <a:gd name="connsiteY27902" fmla="*/ 4922535 h 6857997"/>
              <a:gd name="connsiteX27903" fmla="*/ 1717377 w 8851901"/>
              <a:gd name="connsiteY27903" fmla="*/ 4931266 h 6857997"/>
              <a:gd name="connsiteX27904" fmla="*/ 1717774 w 8851901"/>
              <a:gd name="connsiteY27904" fmla="*/ 4933647 h 6857997"/>
              <a:gd name="connsiteX27905" fmla="*/ 1718964 w 8851901"/>
              <a:gd name="connsiteY27905" fmla="*/ 4935234 h 6857997"/>
              <a:gd name="connsiteX27906" fmla="*/ 1719361 w 8851901"/>
              <a:gd name="connsiteY27906" fmla="*/ 4935234 h 6857997"/>
              <a:gd name="connsiteX27907" fmla="*/ 1720948 w 8851901"/>
              <a:gd name="connsiteY27907" fmla="*/ 4934838 h 6857997"/>
              <a:gd name="connsiteX27908" fmla="*/ 1726107 w 8851901"/>
              <a:gd name="connsiteY27908" fmla="*/ 4931266 h 6857997"/>
              <a:gd name="connsiteX27909" fmla="*/ 1724917 w 8851901"/>
              <a:gd name="connsiteY27909" fmla="*/ 4941187 h 6857997"/>
              <a:gd name="connsiteX27910" fmla="*/ 1722932 w 8851901"/>
              <a:gd name="connsiteY27910" fmla="*/ 4948331 h 6857997"/>
              <a:gd name="connsiteX27911" fmla="*/ 1720551 w 8851901"/>
              <a:gd name="connsiteY27911" fmla="*/ 4954283 h 6857997"/>
              <a:gd name="connsiteX27912" fmla="*/ 1717774 w 8851901"/>
              <a:gd name="connsiteY27912" fmla="*/ 4959442 h 6857997"/>
              <a:gd name="connsiteX27913" fmla="*/ 1716186 w 8851901"/>
              <a:gd name="connsiteY27913" fmla="*/ 4965395 h 6857997"/>
              <a:gd name="connsiteX27914" fmla="*/ 1714202 w 8851901"/>
              <a:gd name="connsiteY27914" fmla="*/ 4972935 h 6857997"/>
              <a:gd name="connsiteX27915" fmla="*/ 1712615 w 8851901"/>
              <a:gd name="connsiteY27915" fmla="*/ 4982460 h 6857997"/>
              <a:gd name="connsiteX27916" fmla="*/ 1712615 w 8851901"/>
              <a:gd name="connsiteY27916" fmla="*/ 4995159 h 6857997"/>
              <a:gd name="connsiteX27917" fmla="*/ 1710630 w 8851901"/>
              <a:gd name="connsiteY27917" fmla="*/ 4995953 h 6857997"/>
              <a:gd name="connsiteX27918" fmla="*/ 1709837 w 8851901"/>
              <a:gd name="connsiteY27918" fmla="*/ 4995953 h 6857997"/>
              <a:gd name="connsiteX27919" fmla="*/ 1708646 w 8851901"/>
              <a:gd name="connsiteY27919" fmla="*/ 4995159 h 6857997"/>
              <a:gd name="connsiteX27920" fmla="*/ 1708249 w 8851901"/>
              <a:gd name="connsiteY27920" fmla="*/ 4993572 h 6857997"/>
              <a:gd name="connsiteX27921" fmla="*/ 1707852 w 8851901"/>
              <a:gd name="connsiteY27921" fmla="*/ 4989206 h 6857997"/>
              <a:gd name="connsiteX27922" fmla="*/ 1708249 w 8851901"/>
              <a:gd name="connsiteY27922" fmla="*/ 4984047 h 6857997"/>
              <a:gd name="connsiteX27923" fmla="*/ 1708646 w 8851901"/>
              <a:gd name="connsiteY27923" fmla="*/ 4977698 h 6857997"/>
              <a:gd name="connsiteX27924" fmla="*/ 1710233 w 8851901"/>
              <a:gd name="connsiteY27924" fmla="*/ 4971348 h 6857997"/>
              <a:gd name="connsiteX27925" fmla="*/ 1711027 w 8851901"/>
              <a:gd name="connsiteY27925" fmla="*/ 4966586 h 6857997"/>
              <a:gd name="connsiteX27926" fmla="*/ 1712615 w 8851901"/>
              <a:gd name="connsiteY27926" fmla="*/ 4963014 h 6857997"/>
              <a:gd name="connsiteX27927" fmla="*/ 1704678 w 8851901"/>
              <a:gd name="connsiteY27927" fmla="*/ 4967379 h 6857997"/>
              <a:gd name="connsiteX27928" fmla="*/ 1701900 w 8851901"/>
              <a:gd name="connsiteY27928" fmla="*/ 4969364 h 6857997"/>
              <a:gd name="connsiteX27929" fmla="*/ 1699916 w 8851901"/>
              <a:gd name="connsiteY27929" fmla="*/ 4971745 h 6857997"/>
              <a:gd name="connsiteX27930" fmla="*/ 1695550 w 8851901"/>
              <a:gd name="connsiteY27930" fmla="*/ 4976507 h 6857997"/>
              <a:gd name="connsiteX27931" fmla="*/ 1689994 w 8851901"/>
              <a:gd name="connsiteY27931" fmla="*/ 4984841 h 6857997"/>
              <a:gd name="connsiteX27932" fmla="*/ 1690788 w 8851901"/>
              <a:gd name="connsiteY27932" fmla="*/ 4988016 h 6857997"/>
              <a:gd name="connsiteX27933" fmla="*/ 1691582 w 8851901"/>
              <a:gd name="connsiteY27933" fmla="*/ 4990397 h 6857997"/>
              <a:gd name="connsiteX27934" fmla="*/ 1693169 w 8851901"/>
              <a:gd name="connsiteY27934" fmla="*/ 4994762 h 6857997"/>
              <a:gd name="connsiteX27935" fmla="*/ 1693963 w 8851901"/>
              <a:gd name="connsiteY27935" fmla="*/ 4997143 h 6857997"/>
              <a:gd name="connsiteX27936" fmla="*/ 1693963 w 8851901"/>
              <a:gd name="connsiteY27936" fmla="*/ 5000715 h 6857997"/>
              <a:gd name="connsiteX27937" fmla="*/ 1694757 w 8851901"/>
              <a:gd name="connsiteY27937" fmla="*/ 5004287 h 6857997"/>
              <a:gd name="connsiteX27938" fmla="*/ 1693963 w 8851901"/>
              <a:gd name="connsiteY27938" fmla="*/ 5009842 h 6857997"/>
              <a:gd name="connsiteX27939" fmla="*/ 1690788 w 8851901"/>
              <a:gd name="connsiteY27939" fmla="*/ 5006668 h 6857997"/>
              <a:gd name="connsiteX27940" fmla="*/ 1687613 w 8851901"/>
              <a:gd name="connsiteY27940" fmla="*/ 5003890 h 6857997"/>
              <a:gd name="connsiteX27941" fmla="*/ 1684836 w 8851901"/>
              <a:gd name="connsiteY27941" fmla="*/ 5000715 h 6857997"/>
              <a:gd name="connsiteX27942" fmla="*/ 1682058 w 8851901"/>
              <a:gd name="connsiteY27942" fmla="*/ 4997540 h 6857997"/>
              <a:gd name="connsiteX27943" fmla="*/ 1678486 w 8851901"/>
              <a:gd name="connsiteY27943" fmla="*/ 4995556 h 6857997"/>
              <a:gd name="connsiteX27944" fmla="*/ 1676899 w 8851901"/>
              <a:gd name="connsiteY27944" fmla="*/ 4995159 h 6857997"/>
              <a:gd name="connsiteX27945" fmla="*/ 1675708 w 8851901"/>
              <a:gd name="connsiteY27945" fmla="*/ 4995159 h 6857997"/>
              <a:gd name="connsiteX27946" fmla="*/ 1674121 w 8851901"/>
              <a:gd name="connsiteY27946" fmla="*/ 4995556 h 6857997"/>
              <a:gd name="connsiteX27947" fmla="*/ 1672533 w 8851901"/>
              <a:gd name="connsiteY27947" fmla="*/ 4997143 h 6857997"/>
              <a:gd name="connsiteX27948" fmla="*/ 1670549 w 8851901"/>
              <a:gd name="connsiteY27948" fmla="*/ 4998731 h 6857997"/>
              <a:gd name="connsiteX27949" fmla="*/ 1669359 w 8851901"/>
              <a:gd name="connsiteY27949" fmla="*/ 5001112 h 6857997"/>
              <a:gd name="connsiteX27950" fmla="*/ 1672137 w 8851901"/>
              <a:gd name="connsiteY27950" fmla="*/ 4992778 h 6857997"/>
              <a:gd name="connsiteX27951" fmla="*/ 1672533 w 8851901"/>
              <a:gd name="connsiteY27951" fmla="*/ 4990794 h 6857997"/>
              <a:gd name="connsiteX27952" fmla="*/ 1673327 w 8851901"/>
              <a:gd name="connsiteY27952" fmla="*/ 4988809 h 6857997"/>
              <a:gd name="connsiteX27953" fmla="*/ 1673327 w 8851901"/>
              <a:gd name="connsiteY27953" fmla="*/ 4982460 h 6857997"/>
              <a:gd name="connsiteX27954" fmla="*/ 1672137 w 8851901"/>
              <a:gd name="connsiteY27954" fmla="*/ 4968967 h 6857997"/>
              <a:gd name="connsiteX27955" fmla="*/ 1671343 w 8851901"/>
              <a:gd name="connsiteY27955" fmla="*/ 4974126 h 6857997"/>
              <a:gd name="connsiteX27956" fmla="*/ 1669359 w 8851901"/>
              <a:gd name="connsiteY27956" fmla="*/ 4978491 h 6857997"/>
              <a:gd name="connsiteX27957" fmla="*/ 1665390 w 8851901"/>
              <a:gd name="connsiteY27957" fmla="*/ 4985238 h 6857997"/>
              <a:gd name="connsiteX27958" fmla="*/ 1663803 w 8851901"/>
              <a:gd name="connsiteY27958" fmla="*/ 4989206 h 6857997"/>
              <a:gd name="connsiteX27959" fmla="*/ 1662215 w 8851901"/>
              <a:gd name="connsiteY27959" fmla="*/ 4994365 h 6857997"/>
              <a:gd name="connsiteX27960" fmla="*/ 1661422 w 8851901"/>
              <a:gd name="connsiteY27960" fmla="*/ 5000715 h 6857997"/>
              <a:gd name="connsiteX27961" fmla="*/ 1661422 w 8851901"/>
              <a:gd name="connsiteY27961" fmla="*/ 5009446 h 6857997"/>
              <a:gd name="connsiteX27962" fmla="*/ 1659834 w 8851901"/>
              <a:gd name="connsiteY27962" fmla="*/ 5006271 h 6857997"/>
              <a:gd name="connsiteX27963" fmla="*/ 1659041 w 8851901"/>
              <a:gd name="connsiteY27963" fmla="*/ 5001905 h 6857997"/>
              <a:gd name="connsiteX27964" fmla="*/ 1657850 w 8851901"/>
              <a:gd name="connsiteY27964" fmla="*/ 4992381 h 6857997"/>
              <a:gd name="connsiteX27965" fmla="*/ 1657056 w 8851901"/>
              <a:gd name="connsiteY27965" fmla="*/ 4980475 h 6857997"/>
              <a:gd name="connsiteX27966" fmla="*/ 1656263 w 8851901"/>
              <a:gd name="connsiteY27966" fmla="*/ 4968967 h 6857997"/>
              <a:gd name="connsiteX27967" fmla="*/ 1653485 w 8851901"/>
              <a:gd name="connsiteY27967" fmla="*/ 4971348 h 6857997"/>
              <a:gd name="connsiteX27968" fmla="*/ 1651104 w 8851901"/>
              <a:gd name="connsiteY27968" fmla="*/ 4972935 h 6857997"/>
              <a:gd name="connsiteX27969" fmla="*/ 1648723 w 8851901"/>
              <a:gd name="connsiteY27969" fmla="*/ 4973729 h 6857997"/>
              <a:gd name="connsiteX27970" fmla="*/ 1645945 w 8851901"/>
              <a:gd name="connsiteY27970" fmla="*/ 4974126 h 6857997"/>
              <a:gd name="connsiteX27971" fmla="*/ 1643564 w 8851901"/>
              <a:gd name="connsiteY27971" fmla="*/ 4974126 h 6857997"/>
              <a:gd name="connsiteX27972" fmla="*/ 1640786 w 8851901"/>
              <a:gd name="connsiteY27972" fmla="*/ 4973729 h 6857997"/>
              <a:gd name="connsiteX27973" fmla="*/ 1638405 w 8851901"/>
              <a:gd name="connsiteY27973" fmla="*/ 4972935 h 6857997"/>
              <a:gd name="connsiteX27974" fmla="*/ 1636024 w 8851901"/>
              <a:gd name="connsiteY27974" fmla="*/ 4971348 h 6857997"/>
              <a:gd name="connsiteX27975" fmla="*/ 1634040 w 8851901"/>
              <a:gd name="connsiteY27975" fmla="*/ 4969364 h 6857997"/>
              <a:gd name="connsiteX27976" fmla="*/ 1631658 w 8851901"/>
              <a:gd name="connsiteY27976" fmla="*/ 4966983 h 6857997"/>
              <a:gd name="connsiteX27977" fmla="*/ 1627293 w 8851901"/>
              <a:gd name="connsiteY27977" fmla="*/ 4961030 h 6857997"/>
              <a:gd name="connsiteX27978" fmla="*/ 1622928 w 8851901"/>
              <a:gd name="connsiteY27978" fmla="*/ 4953886 h 6857997"/>
              <a:gd name="connsiteX27979" fmla="*/ 1618959 w 8851901"/>
              <a:gd name="connsiteY27979" fmla="*/ 4945553 h 6857997"/>
              <a:gd name="connsiteX27980" fmla="*/ 1618166 w 8851901"/>
              <a:gd name="connsiteY27980" fmla="*/ 4946743 h 6857997"/>
              <a:gd name="connsiteX27981" fmla="*/ 1617769 w 8851901"/>
              <a:gd name="connsiteY27981" fmla="*/ 4949521 h 6857997"/>
              <a:gd name="connsiteX27982" fmla="*/ 1616975 w 8851901"/>
              <a:gd name="connsiteY27982" fmla="*/ 4952299 h 6857997"/>
              <a:gd name="connsiteX27983" fmla="*/ 1616975 w 8851901"/>
              <a:gd name="connsiteY27983" fmla="*/ 4955871 h 6857997"/>
              <a:gd name="connsiteX27984" fmla="*/ 1618166 w 8851901"/>
              <a:gd name="connsiteY27984" fmla="*/ 4962617 h 6857997"/>
              <a:gd name="connsiteX27985" fmla="*/ 1619356 w 8851901"/>
              <a:gd name="connsiteY27985" fmla="*/ 4969760 h 6857997"/>
              <a:gd name="connsiteX27986" fmla="*/ 1621341 w 8851901"/>
              <a:gd name="connsiteY27986" fmla="*/ 4976507 h 6857997"/>
              <a:gd name="connsiteX27987" fmla="*/ 1624515 w 8851901"/>
              <a:gd name="connsiteY27987" fmla="*/ 4982063 h 6857997"/>
              <a:gd name="connsiteX27988" fmla="*/ 1625309 w 8851901"/>
              <a:gd name="connsiteY27988" fmla="*/ 4983650 h 6857997"/>
              <a:gd name="connsiteX27989" fmla="*/ 1626896 w 8851901"/>
              <a:gd name="connsiteY27989" fmla="*/ 4984841 h 6857997"/>
              <a:gd name="connsiteX27990" fmla="*/ 1628484 w 8851901"/>
              <a:gd name="connsiteY27990" fmla="*/ 4984841 h 6857997"/>
              <a:gd name="connsiteX27991" fmla="*/ 1629674 w 8851901"/>
              <a:gd name="connsiteY27991" fmla="*/ 4984444 h 6857997"/>
              <a:gd name="connsiteX27992" fmla="*/ 1629277 w 8851901"/>
              <a:gd name="connsiteY27992" fmla="*/ 4990000 h 6857997"/>
              <a:gd name="connsiteX27993" fmla="*/ 1628881 w 8851901"/>
              <a:gd name="connsiteY27993" fmla="*/ 4993572 h 6857997"/>
              <a:gd name="connsiteX27994" fmla="*/ 1627690 w 8851901"/>
              <a:gd name="connsiteY27994" fmla="*/ 4996746 h 6857997"/>
              <a:gd name="connsiteX27995" fmla="*/ 1626896 w 8851901"/>
              <a:gd name="connsiteY27995" fmla="*/ 4999127 h 6857997"/>
              <a:gd name="connsiteX27996" fmla="*/ 1625309 w 8851901"/>
              <a:gd name="connsiteY27996" fmla="*/ 4999921 h 6857997"/>
              <a:gd name="connsiteX27997" fmla="*/ 1623722 w 8851901"/>
              <a:gd name="connsiteY27997" fmla="*/ 5000715 h 6857997"/>
              <a:gd name="connsiteX27998" fmla="*/ 1622531 w 8851901"/>
              <a:gd name="connsiteY27998" fmla="*/ 4999524 h 6857997"/>
              <a:gd name="connsiteX27999" fmla="*/ 1620944 w 8851901"/>
              <a:gd name="connsiteY27999" fmla="*/ 4998731 h 6857997"/>
              <a:gd name="connsiteX28000" fmla="*/ 1619356 w 8851901"/>
              <a:gd name="connsiteY28000" fmla="*/ 4995953 h 6857997"/>
              <a:gd name="connsiteX28001" fmla="*/ 1618166 w 8851901"/>
              <a:gd name="connsiteY28001" fmla="*/ 4993175 h 6857997"/>
              <a:gd name="connsiteX28002" fmla="*/ 1616578 w 8851901"/>
              <a:gd name="connsiteY28002" fmla="*/ 4990000 h 6857997"/>
              <a:gd name="connsiteX28003" fmla="*/ 1615785 w 8851901"/>
              <a:gd name="connsiteY28003" fmla="*/ 4985238 h 6857997"/>
              <a:gd name="connsiteX28004" fmla="*/ 1614594 w 8851901"/>
              <a:gd name="connsiteY28004" fmla="*/ 4980475 h 6857997"/>
              <a:gd name="connsiteX28005" fmla="*/ 1614197 w 8851901"/>
              <a:gd name="connsiteY28005" fmla="*/ 4974523 h 6857997"/>
              <a:gd name="connsiteX28006" fmla="*/ 1613801 w 8851901"/>
              <a:gd name="connsiteY28006" fmla="*/ 4968967 h 6857997"/>
              <a:gd name="connsiteX28007" fmla="*/ 1614197 w 8851901"/>
              <a:gd name="connsiteY28007" fmla="*/ 4962220 h 6857997"/>
              <a:gd name="connsiteX28008" fmla="*/ 1608245 w 8851901"/>
              <a:gd name="connsiteY28008" fmla="*/ 4962617 h 6857997"/>
              <a:gd name="connsiteX28009" fmla="*/ 1605070 w 8851901"/>
              <a:gd name="connsiteY28009" fmla="*/ 4962617 h 6857997"/>
              <a:gd name="connsiteX28010" fmla="*/ 1602292 w 8851901"/>
              <a:gd name="connsiteY28010" fmla="*/ 4963014 h 6857997"/>
              <a:gd name="connsiteX28011" fmla="*/ 1599514 w 8851901"/>
              <a:gd name="connsiteY28011" fmla="*/ 4964601 h 6857997"/>
              <a:gd name="connsiteX28012" fmla="*/ 1597530 w 8851901"/>
              <a:gd name="connsiteY28012" fmla="*/ 4965792 h 6857997"/>
              <a:gd name="connsiteX28013" fmla="*/ 1595546 w 8851901"/>
              <a:gd name="connsiteY28013" fmla="*/ 4968173 h 6857997"/>
              <a:gd name="connsiteX28014" fmla="*/ 1594355 w 8851901"/>
              <a:gd name="connsiteY28014" fmla="*/ 4972142 h 6857997"/>
              <a:gd name="connsiteX28015" fmla="*/ 1595546 w 8851901"/>
              <a:gd name="connsiteY28015" fmla="*/ 4974523 h 6857997"/>
              <a:gd name="connsiteX28016" fmla="*/ 1596736 w 8851901"/>
              <a:gd name="connsiteY28016" fmla="*/ 4976507 h 6857997"/>
              <a:gd name="connsiteX28017" fmla="*/ 1597133 w 8851901"/>
              <a:gd name="connsiteY28017" fmla="*/ 4977698 h 6857997"/>
              <a:gd name="connsiteX28018" fmla="*/ 1597927 w 8851901"/>
              <a:gd name="connsiteY28018" fmla="*/ 4978094 h 6857997"/>
              <a:gd name="connsiteX28019" fmla="*/ 1599117 w 8851901"/>
              <a:gd name="connsiteY28019" fmla="*/ 4978094 h 6857997"/>
              <a:gd name="connsiteX28020" fmla="*/ 1599514 w 8851901"/>
              <a:gd name="connsiteY28020" fmla="*/ 4978094 h 6857997"/>
              <a:gd name="connsiteX28021" fmla="*/ 1601102 w 8851901"/>
              <a:gd name="connsiteY28021" fmla="*/ 4976507 h 6857997"/>
              <a:gd name="connsiteX28022" fmla="*/ 1602292 w 8851901"/>
              <a:gd name="connsiteY28022" fmla="*/ 4976110 h 6857997"/>
              <a:gd name="connsiteX28023" fmla="*/ 1603086 w 8851901"/>
              <a:gd name="connsiteY28023" fmla="*/ 4976110 h 6857997"/>
              <a:gd name="connsiteX28024" fmla="*/ 1603879 w 8851901"/>
              <a:gd name="connsiteY28024" fmla="*/ 4976507 h 6857997"/>
              <a:gd name="connsiteX28025" fmla="*/ 1604276 w 8851901"/>
              <a:gd name="connsiteY28025" fmla="*/ 4978094 h 6857997"/>
              <a:gd name="connsiteX28026" fmla="*/ 1605467 w 8851901"/>
              <a:gd name="connsiteY28026" fmla="*/ 4980079 h 6857997"/>
              <a:gd name="connsiteX28027" fmla="*/ 1607451 w 8851901"/>
              <a:gd name="connsiteY28027" fmla="*/ 4987222 h 6857997"/>
              <a:gd name="connsiteX28028" fmla="*/ 1605467 w 8851901"/>
              <a:gd name="connsiteY28028" fmla="*/ 4990794 h 6857997"/>
              <a:gd name="connsiteX28029" fmla="*/ 1603086 w 8851901"/>
              <a:gd name="connsiteY28029" fmla="*/ 4994365 h 6857997"/>
              <a:gd name="connsiteX28030" fmla="*/ 1601102 w 8851901"/>
              <a:gd name="connsiteY28030" fmla="*/ 4997143 h 6857997"/>
              <a:gd name="connsiteX28031" fmla="*/ 1598720 w 8851901"/>
              <a:gd name="connsiteY28031" fmla="*/ 4999127 h 6857997"/>
              <a:gd name="connsiteX28032" fmla="*/ 1595546 w 8851901"/>
              <a:gd name="connsiteY28032" fmla="*/ 5001509 h 6857997"/>
              <a:gd name="connsiteX28033" fmla="*/ 1593165 w 8851901"/>
              <a:gd name="connsiteY28033" fmla="*/ 5003096 h 6857997"/>
              <a:gd name="connsiteX28034" fmla="*/ 1589990 w 8851901"/>
              <a:gd name="connsiteY28034" fmla="*/ 5004287 h 6857997"/>
              <a:gd name="connsiteX28035" fmla="*/ 1586815 w 8851901"/>
              <a:gd name="connsiteY28035" fmla="*/ 5005080 h 6857997"/>
              <a:gd name="connsiteX28036" fmla="*/ 1583640 w 8851901"/>
              <a:gd name="connsiteY28036" fmla="*/ 5005874 h 6857997"/>
              <a:gd name="connsiteX28037" fmla="*/ 1580069 w 8851901"/>
              <a:gd name="connsiteY28037" fmla="*/ 5005874 h 6857997"/>
              <a:gd name="connsiteX28038" fmla="*/ 1576497 w 8851901"/>
              <a:gd name="connsiteY28038" fmla="*/ 5005874 h 6857997"/>
              <a:gd name="connsiteX28039" fmla="*/ 1572926 w 8851901"/>
              <a:gd name="connsiteY28039" fmla="*/ 5005477 h 6857997"/>
              <a:gd name="connsiteX28040" fmla="*/ 1564989 w 8851901"/>
              <a:gd name="connsiteY28040" fmla="*/ 5003493 h 6857997"/>
              <a:gd name="connsiteX28041" fmla="*/ 1556258 w 8851901"/>
              <a:gd name="connsiteY28041" fmla="*/ 5001112 h 6857997"/>
              <a:gd name="connsiteX28042" fmla="*/ 1559036 w 8851901"/>
              <a:gd name="connsiteY28042" fmla="*/ 5003890 h 6857997"/>
              <a:gd name="connsiteX28043" fmla="*/ 1560623 w 8851901"/>
              <a:gd name="connsiteY28043" fmla="*/ 5006668 h 6857997"/>
              <a:gd name="connsiteX28044" fmla="*/ 1561417 w 8851901"/>
              <a:gd name="connsiteY28044" fmla="*/ 5009446 h 6857997"/>
              <a:gd name="connsiteX28045" fmla="*/ 1561417 w 8851901"/>
              <a:gd name="connsiteY28045" fmla="*/ 5012224 h 6857997"/>
              <a:gd name="connsiteX28046" fmla="*/ 1561020 w 8851901"/>
              <a:gd name="connsiteY28046" fmla="*/ 5014208 h 6857997"/>
              <a:gd name="connsiteX28047" fmla="*/ 1560227 w 8851901"/>
              <a:gd name="connsiteY28047" fmla="*/ 5016589 h 6857997"/>
              <a:gd name="connsiteX28048" fmla="*/ 1557052 w 8851901"/>
              <a:gd name="connsiteY28048" fmla="*/ 5021351 h 6857997"/>
              <a:gd name="connsiteX28049" fmla="*/ 1553877 w 8851901"/>
              <a:gd name="connsiteY28049" fmla="*/ 5026907 h 6857997"/>
              <a:gd name="connsiteX28050" fmla="*/ 1552290 w 8851901"/>
              <a:gd name="connsiteY28050" fmla="*/ 5030082 h 6857997"/>
              <a:gd name="connsiteX28051" fmla="*/ 1550702 w 8851901"/>
              <a:gd name="connsiteY28051" fmla="*/ 5033257 h 6857997"/>
              <a:gd name="connsiteX28052" fmla="*/ 1549512 w 8851901"/>
              <a:gd name="connsiteY28052" fmla="*/ 5037225 h 6857997"/>
              <a:gd name="connsiteX28053" fmla="*/ 1548718 w 8851901"/>
              <a:gd name="connsiteY28053" fmla="*/ 5041590 h 6857997"/>
              <a:gd name="connsiteX28054" fmla="*/ 1548718 w 8851901"/>
              <a:gd name="connsiteY28054" fmla="*/ 5045956 h 6857997"/>
              <a:gd name="connsiteX28055" fmla="*/ 1549512 w 8851901"/>
              <a:gd name="connsiteY28055" fmla="*/ 5051115 h 6857997"/>
              <a:gd name="connsiteX28056" fmla="*/ 1547924 w 8851901"/>
              <a:gd name="connsiteY28056" fmla="*/ 5050718 h 6857997"/>
              <a:gd name="connsiteX28057" fmla="*/ 1546734 w 8851901"/>
              <a:gd name="connsiteY28057" fmla="*/ 5049924 h 6857997"/>
              <a:gd name="connsiteX28058" fmla="*/ 1545543 w 8851901"/>
              <a:gd name="connsiteY28058" fmla="*/ 5046353 h 6857997"/>
              <a:gd name="connsiteX28059" fmla="*/ 1543559 w 8851901"/>
              <a:gd name="connsiteY28059" fmla="*/ 5041590 h 6857997"/>
              <a:gd name="connsiteX28060" fmla="*/ 1541972 w 8851901"/>
              <a:gd name="connsiteY28060" fmla="*/ 5036035 h 6857997"/>
              <a:gd name="connsiteX28061" fmla="*/ 1540781 w 8851901"/>
              <a:gd name="connsiteY28061" fmla="*/ 5030876 h 6857997"/>
              <a:gd name="connsiteX28062" fmla="*/ 1539194 w 8851901"/>
              <a:gd name="connsiteY28062" fmla="*/ 5025716 h 6857997"/>
              <a:gd name="connsiteX28063" fmla="*/ 1537210 w 8851901"/>
              <a:gd name="connsiteY28063" fmla="*/ 5022542 h 6857997"/>
              <a:gd name="connsiteX28064" fmla="*/ 1536019 w 8851901"/>
              <a:gd name="connsiteY28064" fmla="*/ 5021351 h 6857997"/>
              <a:gd name="connsiteX28065" fmla="*/ 1535225 w 8851901"/>
              <a:gd name="connsiteY28065" fmla="*/ 5020954 h 6857997"/>
              <a:gd name="connsiteX28066" fmla="*/ 1535225 w 8851901"/>
              <a:gd name="connsiteY28066" fmla="*/ 5017779 h 6857997"/>
              <a:gd name="connsiteX28067" fmla="*/ 1536019 w 8851901"/>
              <a:gd name="connsiteY28067" fmla="*/ 5015795 h 6857997"/>
              <a:gd name="connsiteX28068" fmla="*/ 1537210 w 8851901"/>
              <a:gd name="connsiteY28068" fmla="*/ 5015001 h 6857997"/>
              <a:gd name="connsiteX28069" fmla="*/ 1538003 w 8851901"/>
              <a:gd name="connsiteY28069" fmla="*/ 5015795 h 6857997"/>
              <a:gd name="connsiteX28070" fmla="*/ 1539591 w 8851901"/>
              <a:gd name="connsiteY28070" fmla="*/ 5015795 h 6857997"/>
              <a:gd name="connsiteX28071" fmla="*/ 1541575 w 8851901"/>
              <a:gd name="connsiteY28071" fmla="*/ 5015795 h 6857997"/>
              <a:gd name="connsiteX28072" fmla="*/ 1543559 w 8851901"/>
              <a:gd name="connsiteY28072" fmla="*/ 5014208 h 6857997"/>
              <a:gd name="connsiteX28073" fmla="*/ 1545543 w 8851901"/>
              <a:gd name="connsiteY28073" fmla="*/ 5010636 h 6857997"/>
              <a:gd name="connsiteX28074" fmla="*/ 1544353 w 8851901"/>
              <a:gd name="connsiteY28074" fmla="*/ 5006271 h 6857997"/>
              <a:gd name="connsiteX28075" fmla="*/ 1543162 w 8851901"/>
              <a:gd name="connsiteY28075" fmla="*/ 5003493 h 6857997"/>
              <a:gd name="connsiteX28076" fmla="*/ 1541178 w 8851901"/>
              <a:gd name="connsiteY28076" fmla="*/ 5001112 h 6857997"/>
              <a:gd name="connsiteX28077" fmla="*/ 1539194 w 8851901"/>
              <a:gd name="connsiteY28077" fmla="*/ 4999524 h 6857997"/>
              <a:gd name="connsiteX28078" fmla="*/ 1537210 w 8851901"/>
              <a:gd name="connsiteY28078" fmla="*/ 4999127 h 6857997"/>
              <a:gd name="connsiteX28079" fmla="*/ 1535225 w 8851901"/>
              <a:gd name="connsiteY28079" fmla="*/ 4999127 h 6857997"/>
              <a:gd name="connsiteX28080" fmla="*/ 1532844 w 8851901"/>
              <a:gd name="connsiteY28080" fmla="*/ 4999524 h 6857997"/>
              <a:gd name="connsiteX28081" fmla="*/ 1530463 w 8851901"/>
              <a:gd name="connsiteY28081" fmla="*/ 5000715 h 6857997"/>
              <a:gd name="connsiteX28082" fmla="*/ 1526098 w 8851901"/>
              <a:gd name="connsiteY28082" fmla="*/ 5003890 h 6857997"/>
              <a:gd name="connsiteX28083" fmla="*/ 1522130 w 8851901"/>
              <a:gd name="connsiteY28083" fmla="*/ 5007858 h 6857997"/>
              <a:gd name="connsiteX28084" fmla="*/ 1518161 w 8851901"/>
              <a:gd name="connsiteY28084" fmla="*/ 5012224 h 6857997"/>
              <a:gd name="connsiteX28085" fmla="*/ 1515780 w 8851901"/>
              <a:gd name="connsiteY28085" fmla="*/ 5015795 h 6857997"/>
              <a:gd name="connsiteX28086" fmla="*/ 1516574 w 8851901"/>
              <a:gd name="connsiteY28086" fmla="*/ 5020161 h 6857997"/>
              <a:gd name="connsiteX28087" fmla="*/ 1517764 w 8851901"/>
              <a:gd name="connsiteY28087" fmla="*/ 5020954 h 6857997"/>
              <a:gd name="connsiteX28088" fmla="*/ 1518161 w 8851901"/>
              <a:gd name="connsiteY28088" fmla="*/ 5021351 h 6857997"/>
              <a:gd name="connsiteX28089" fmla="*/ 1518558 w 8851901"/>
              <a:gd name="connsiteY28089" fmla="*/ 5020954 h 6857997"/>
              <a:gd name="connsiteX28090" fmla="*/ 1519749 w 8851901"/>
              <a:gd name="connsiteY28090" fmla="*/ 5020161 h 6857997"/>
              <a:gd name="connsiteX28091" fmla="*/ 1520939 w 8851901"/>
              <a:gd name="connsiteY28091" fmla="*/ 5017779 h 6857997"/>
              <a:gd name="connsiteX28092" fmla="*/ 1522526 w 8851901"/>
              <a:gd name="connsiteY28092" fmla="*/ 5014605 h 6857997"/>
              <a:gd name="connsiteX28093" fmla="*/ 1523717 w 8851901"/>
              <a:gd name="connsiteY28093" fmla="*/ 5013017 h 6857997"/>
              <a:gd name="connsiteX28094" fmla="*/ 1524908 w 8851901"/>
              <a:gd name="connsiteY28094" fmla="*/ 5012224 h 6857997"/>
              <a:gd name="connsiteX28095" fmla="*/ 1526098 w 8851901"/>
              <a:gd name="connsiteY28095" fmla="*/ 5011827 h 6857997"/>
              <a:gd name="connsiteX28096" fmla="*/ 1527289 w 8851901"/>
              <a:gd name="connsiteY28096" fmla="*/ 5011827 h 6857997"/>
              <a:gd name="connsiteX28097" fmla="*/ 1528876 w 8851901"/>
              <a:gd name="connsiteY28097" fmla="*/ 5012224 h 6857997"/>
              <a:gd name="connsiteX28098" fmla="*/ 1530463 w 8851901"/>
              <a:gd name="connsiteY28098" fmla="*/ 5013017 h 6857997"/>
              <a:gd name="connsiteX28099" fmla="*/ 1530463 w 8851901"/>
              <a:gd name="connsiteY28099" fmla="*/ 5020557 h 6857997"/>
              <a:gd name="connsiteX28100" fmla="*/ 1529273 w 8851901"/>
              <a:gd name="connsiteY28100" fmla="*/ 5026510 h 6857997"/>
              <a:gd name="connsiteX28101" fmla="*/ 1528479 w 8851901"/>
              <a:gd name="connsiteY28101" fmla="*/ 5031272 h 6857997"/>
              <a:gd name="connsiteX28102" fmla="*/ 1527289 w 8851901"/>
              <a:gd name="connsiteY28102" fmla="*/ 5035638 h 6857997"/>
              <a:gd name="connsiteX28103" fmla="*/ 1526495 w 8851901"/>
              <a:gd name="connsiteY28103" fmla="*/ 5039606 h 6857997"/>
              <a:gd name="connsiteX28104" fmla="*/ 1524908 w 8851901"/>
              <a:gd name="connsiteY28104" fmla="*/ 5042384 h 6857997"/>
              <a:gd name="connsiteX28105" fmla="*/ 1522923 w 8851901"/>
              <a:gd name="connsiteY28105" fmla="*/ 5044765 h 6857997"/>
              <a:gd name="connsiteX28106" fmla="*/ 1521733 w 8851901"/>
              <a:gd name="connsiteY28106" fmla="*/ 5046750 h 6857997"/>
              <a:gd name="connsiteX28107" fmla="*/ 1519749 w 8851901"/>
              <a:gd name="connsiteY28107" fmla="*/ 5048734 h 6857997"/>
              <a:gd name="connsiteX28108" fmla="*/ 1517368 w 8851901"/>
              <a:gd name="connsiteY28108" fmla="*/ 5050321 h 6857997"/>
              <a:gd name="connsiteX28109" fmla="*/ 1513002 w 8851901"/>
              <a:gd name="connsiteY28109" fmla="*/ 5053099 h 6857997"/>
              <a:gd name="connsiteX28110" fmla="*/ 1507446 w 8851901"/>
              <a:gd name="connsiteY28110" fmla="*/ 5056274 h 6857997"/>
              <a:gd name="connsiteX28111" fmla="*/ 1502287 w 8851901"/>
              <a:gd name="connsiteY28111" fmla="*/ 5059846 h 6857997"/>
              <a:gd name="connsiteX28112" fmla="*/ 1499515 w 8851901"/>
              <a:gd name="connsiteY28112" fmla="*/ 5050321 h 6857997"/>
              <a:gd name="connsiteX28113" fmla="*/ 1497530 w 8851901"/>
              <a:gd name="connsiteY28113" fmla="*/ 5040003 h 6857997"/>
              <a:gd name="connsiteX28114" fmla="*/ 1496737 w 8851901"/>
              <a:gd name="connsiteY28114" fmla="*/ 5036035 h 6857997"/>
              <a:gd name="connsiteX28115" fmla="*/ 1495149 w 8851901"/>
              <a:gd name="connsiteY28115" fmla="*/ 5032860 h 6857997"/>
              <a:gd name="connsiteX28116" fmla="*/ 1493959 w 8851901"/>
              <a:gd name="connsiteY28116" fmla="*/ 5030082 h 6857997"/>
              <a:gd name="connsiteX28117" fmla="*/ 1492768 w 8851901"/>
              <a:gd name="connsiteY28117" fmla="*/ 5029685 h 6857997"/>
              <a:gd name="connsiteX28118" fmla="*/ 1491974 w 8851901"/>
              <a:gd name="connsiteY28118" fmla="*/ 5029288 h 6857997"/>
              <a:gd name="connsiteX28119" fmla="*/ 1491974 w 8851901"/>
              <a:gd name="connsiteY28119" fmla="*/ 5027304 h 6857997"/>
              <a:gd name="connsiteX28120" fmla="*/ 1491974 w 8851901"/>
              <a:gd name="connsiteY28120" fmla="*/ 5025716 h 6857997"/>
              <a:gd name="connsiteX28121" fmla="*/ 1492371 w 8851901"/>
              <a:gd name="connsiteY28121" fmla="*/ 5024923 h 6857997"/>
              <a:gd name="connsiteX28122" fmla="*/ 1492768 w 8851901"/>
              <a:gd name="connsiteY28122" fmla="*/ 5024526 h 6857997"/>
              <a:gd name="connsiteX28123" fmla="*/ 1494752 w 8851901"/>
              <a:gd name="connsiteY28123" fmla="*/ 5023732 h 6857997"/>
              <a:gd name="connsiteX28124" fmla="*/ 1496737 w 8851901"/>
              <a:gd name="connsiteY28124" fmla="*/ 5023732 h 6857997"/>
              <a:gd name="connsiteX28125" fmla="*/ 1497530 w 8851901"/>
              <a:gd name="connsiteY28125" fmla="*/ 5023335 h 6857997"/>
              <a:gd name="connsiteX28126" fmla="*/ 1498324 w 8851901"/>
              <a:gd name="connsiteY28126" fmla="*/ 5022542 h 6857997"/>
              <a:gd name="connsiteX28127" fmla="*/ 1498721 w 8851901"/>
              <a:gd name="connsiteY28127" fmla="*/ 5021351 h 6857997"/>
              <a:gd name="connsiteX28128" fmla="*/ 1499118 w 8851901"/>
              <a:gd name="connsiteY28128" fmla="*/ 5019367 h 6857997"/>
              <a:gd name="connsiteX28129" fmla="*/ 1499118 w 8851901"/>
              <a:gd name="connsiteY28129" fmla="*/ 5016986 h 6857997"/>
              <a:gd name="connsiteX28130" fmla="*/ 1498721 w 8851901"/>
              <a:gd name="connsiteY28130" fmla="*/ 5013017 h 6857997"/>
              <a:gd name="connsiteX28131" fmla="*/ 1496340 w 8851901"/>
              <a:gd name="connsiteY28131" fmla="*/ 5003493 h 6857997"/>
              <a:gd name="connsiteX28132" fmla="*/ 1494752 w 8851901"/>
              <a:gd name="connsiteY28132" fmla="*/ 5003096 h 6857997"/>
              <a:gd name="connsiteX28133" fmla="*/ 1492768 w 8851901"/>
              <a:gd name="connsiteY28133" fmla="*/ 5003493 h 6857997"/>
              <a:gd name="connsiteX28134" fmla="*/ 1489593 w 8851901"/>
              <a:gd name="connsiteY28134" fmla="*/ 5005080 h 6857997"/>
              <a:gd name="connsiteX28135" fmla="*/ 1486021 w 8851901"/>
              <a:gd name="connsiteY28135" fmla="*/ 5006668 h 6857997"/>
              <a:gd name="connsiteX28136" fmla="*/ 1484434 w 8851901"/>
              <a:gd name="connsiteY28136" fmla="*/ 5006668 h 6857997"/>
              <a:gd name="connsiteX28137" fmla="*/ 1483243 w 8851901"/>
              <a:gd name="connsiteY28137" fmla="*/ 5006668 h 6857997"/>
              <a:gd name="connsiteX28138" fmla="*/ 1481657 w 8851901"/>
              <a:gd name="connsiteY28138" fmla="*/ 5005874 h 6857997"/>
              <a:gd name="connsiteX28139" fmla="*/ 1480069 w 8851901"/>
              <a:gd name="connsiteY28139" fmla="*/ 5004287 h 6857997"/>
              <a:gd name="connsiteX28140" fmla="*/ 1479672 w 8851901"/>
              <a:gd name="connsiteY28140" fmla="*/ 5003096 h 6857997"/>
              <a:gd name="connsiteX28141" fmla="*/ 1479276 w 8851901"/>
              <a:gd name="connsiteY28141" fmla="*/ 5001509 h 6857997"/>
              <a:gd name="connsiteX28142" fmla="*/ 1479672 w 8851901"/>
              <a:gd name="connsiteY28142" fmla="*/ 4997937 h 6857997"/>
              <a:gd name="connsiteX28143" fmla="*/ 1480863 w 8851901"/>
              <a:gd name="connsiteY28143" fmla="*/ 4993175 h 6857997"/>
              <a:gd name="connsiteX28144" fmla="*/ 1481657 w 8851901"/>
              <a:gd name="connsiteY28144" fmla="*/ 4988016 h 6857997"/>
              <a:gd name="connsiteX28145" fmla="*/ 1481657 w 8851901"/>
              <a:gd name="connsiteY28145" fmla="*/ 4982063 h 6857997"/>
              <a:gd name="connsiteX28146" fmla="*/ 1481260 w 8851901"/>
              <a:gd name="connsiteY28146" fmla="*/ 4978094 h 6857997"/>
              <a:gd name="connsiteX28147" fmla="*/ 1480863 w 8851901"/>
              <a:gd name="connsiteY28147" fmla="*/ 4974523 h 6857997"/>
              <a:gd name="connsiteX28148" fmla="*/ 1479276 w 8851901"/>
              <a:gd name="connsiteY28148" fmla="*/ 4970951 h 6857997"/>
              <a:gd name="connsiteX28149" fmla="*/ 1477688 w 8851901"/>
              <a:gd name="connsiteY28149" fmla="*/ 4966586 h 6857997"/>
              <a:gd name="connsiteX28150" fmla="*/ 1475704 w 8851901"/>
              <a:gd name="connsiteY28150" fmla="*/ 4979682 h 6857997"/>
              <a:gd name="connsiteX28151" fmla="*/ 1474513 w 8851901"/>
              <a:gd name="connsiteY28151" fmla="*/ 4988809 h 6857997"/>
              <a:gd name="connsiteX28152" fmla="*/ 1472926 w 8851901"/>
              <a:gd name="connsiteY28152" fmla="*/ 4995159 h 6857997"/>
              <a:gd name="connsiteX28153" fmla="*/ 1470942 w 8851901"/>
              <a:gd name="connsiteY28153" fmla="*/ 4999921 h 6857997"/>
              <a:gd name="connsiteX28154" fmla="*/ 1469751 w 8851901"/>
              <a:gd name="connsiteY28154" fmla="*/ 5005477 h 6857997"/>
              <a:gd name="connsiteX28155" fmla="*/ 1468957 w 8851901"/>
              <a:gd name="connsiteY28155" fmla="*/ 5012224 h 6857997"/>
              <a:gd name="connsiteX28156" fmla="*/ 1468957 w 8851901"/>
              <a:gd name="connsiteY28156" fmla="*/ 5021351 h 6857997"/>
              <a:gd name="connsiteX28157" fmla="*/ 1469354 w 8851901"/>
              <a:gd name="connsiteY28157" fmla="*/ 5035241 h 6857997"/>
              <a:gd name="connsiteX28158" fmla="*/ 1466179 w 8851901"/>
              <a:gd name="connsiteY28158" fmla="*/ 5035638 h 6857997"/>
              <a:gd name="connsiteX28159" fmla="*/ 1462608 w 8851901"/>
              <a:gd name="connsiteY28159" fmla="*/ 5037225 h 6857997"/>
              <a:gd name="connsiteX28160" fmla="*/ 1456258 w 8851901"/>
              <a:gd name="connsiteY28160" fmla="*/ 5040797 h 6857997"/>
              <a:gd name="connsiteX28161" fmla="*/ 1449512 w 8851901"/>
              <a:gd name="connsiteY28161" fmla="*/ 5044765 h 6857997"/>
              <a:gd name="connsiteX28162" fmla="*/ 1446734 w 8851901"/>
              <a:gd name="connsiteY28162" fmla="*/ 5046750 h 6857997"/>
              <a:gd name="connsiteX28163" fmla="*/ 1443163 w 8851901"/>
              <a:gd name="connsiteY28163" fmla="*/ 5048337 h 6857997"/>
              <a:gd name="connsiteX28164" fmla="*/ 1439591 w 8851901"/>
              <a:gd name="connsiteY28164" fmla="*/ 5049131 h 6857997"/>
              <a:gd name="connsiteX28165" fmla="*/ 1436019 w 8851901"/>
              <a:gd name="connsiteY28165" fmla="*/ 5049924 h 6857997"/>
              <a:gd name="connsiteX28166" fmla="*/ 1432448 w 8851901"/>
              <a:gd name="connsiteY28166" fmla="*/ 5048734 h 6857997"/>
              <a:gd name="connsiteX28167" fmla="*/ 1428876 w 8851901"/>
              <a:gd name="connsiteY28167" fmla="*/ 5046750 h 6857997"/>
              <a:gd name="connsiteX28168" fmla="*/ 1425702 w 8851901"/>
              <a:gd name="connsiteY28168" fmla="*/ 5043972 h 6857997"/>
              <a:gd name="connsiteX28169" fmla="*/ 1422130 w 8851901"/>
              <a:gd name="connsiteY28169" fmla="*/ 5039209 h 6857997"/>
              <a:gd name="connsiteX28170" fmla="*/ 1418955 w 8851901"/>
              <a:gd name="connsiteY28170" fmla="*/ 5032860 h 6857997"/>
              <a:gd name="connsiteX28171" fmla="*/ 1415383 w 8851901"/>
              <a:gd name="connsiteY28171" fmla="*/ 5024526 h 6857997"/>
              <a:gd name="connsiteX28172" fmla="*/ 1414590 w 8851901"/>
              <a:gd name="connsiteY28172" fmla="*/ 5025320 h 6857997"/>
              <a:gd name="connsiteX28173" fmla="*/ 1413796 w 8851901"/>
              <a:gd name="connsiteY28173" fmla="*/ 5026907 h 6857997"/>
              <a:gd name="connsiteX28174" fmla="*/ 1413399 w 8851901"/>
              <a:gd name="connsiteY28174" fmla="*/ 5028891 h 6857997"/>
              <a:gd name="connsiteX28175" fmla="*/ 1413796 w 8851901"/>
              <a:gd name="connsiteY28175" fmla="*/ 5031272 h 6857997"/>
              <a:gd name="connsiteX28176" fmla="*/ 1414986 w 8851901"/>
              <a:gd name="connsiteY28176" fmla="*/ 5037225 h 6857997"/>
              <a:gd name="connsiteX28177" fmla="*/ 1417368 w 8851901"/>
              <a:gd name="connsiteY28177" fmla="*/ 5044368 h 6857997"/>
              <a:gd name="connsiteX28178" fmla="*/ 1422130 w 8851901"/>
              <a:gd name="connsiteY28178" fmla="*/ 5059052 h 6857997"/>
              <a:gd name="connsiteX28179" fmla="*/ 1424511 w 8851901"/>
              <a:gd name="connsiteY28179" fmla="*/ 5065798 h 6857997"/>
              <a:gd name="connsiteX28180" fmla="*/ 1426099 w 8851901"/>
              <a:gd name="connsiteY28180" fmla="*/ 5072148 h 6857997"/>
              <a:gd name="connsiteX28181" fmla="*/ 1418955 w 8851901"/>
              <a:gd name="connsiteY28181" fmla="*/ 5065798 h 6857997"/>
              <a:gd name="connsiteX28182" fmla="*/ 1414590 w 8851901"/>
              <a:gd name="connsiteY28182" fmla="*/ 5062227 h 6857997"/>
              <a:gd name="connsiteX28183" fmla="*/ 1411018 w 8851901"/>
              <a:gd name="connsiteY28183" fmla="*/ 5058655 h 6857997"/>
              <a:gd name="connsiteX28184" fmla="*/ 1407446 w 8851901"/>
              <a:gd name="connsiteY28184" fmla="*/ 5054290 h 6857997"/>
              <a:gd name="connsiteX28185" fmla="*/ 1406256 w 8851901"/>
              <a:gd name="connsiteY28185" fmla="*/ 5051512 h 6857997"/>
              <a:gd name="connsiteX28186" fmla="*/ 1405066 w 8851901"/>
              <a:gd name="connsiteY28186" fmla="*/ 5048734 h 6857997"/>
              <a:gd name="connsiteX28187" fmla="*/ 1404272 w 8851901"/>
              <a:gd name="connsiteY28187" fmla="*/ 5046353 h 6857997"/>
              <a:gd name="connsiteX28188" fmla="*/ 1403875 w 8851901"/>
              <a:gd name="connsiteY28188" fmla="*/ 5043575 h 6857997"/>
              <a:gd name="connsiteX28189" fmla="*/ 1403875 w 8851901"/>
              <a:gd name="connsiteY28189" fmla="*/ 5040003 h 6857997"/>
              <a:gd name="connsiteX28190" fmla="*/ 1403875 w 8851901"/>
              <a:gd name="connsiteY28190" fmla="*/ 5036431 h 6857997"/>
              <a:gd name="connsiteX28191" fmla="*/ 1402288 w 8851901"/>
              <a:gd name="connsiteY28191" fmla="*/ 5037622 h 6857997"/>
              <a:gd name="connsiteX28192" fmla="*/ 1401097 w 8851901"/>
              <a:gd name="connsiteY28192" fmla="*/ 5038416 h 6857997"/>
              <a:gd name="connsiteX28193" fmla="*/ 1398716 w 8851901"/>
              <a:gd name="connsiteY28193" fmla="*/ 5040797 h 6857997"/>
              <a:gd name="connsiteX28194" fmla="*/ 1395938 w 8851901"/>
              <a:gd name="connsiteY28194" fmla="*/ 5045559 h 6857997"/>
              <a:gd name="connsiteX28195" fmla="*/ 1394351 w 8851901"/>
              <a:gd name="connsiteY28195" fmla="*/ 5046750 h 6857997"/>
              <a:gd name="connsiteX28196" fmla="*/ 1393557 w 8851901"/>
              <a:gd name="connsiteY28196" fmla="*/ 5046750 h 6857997"/>
              <a:gd name="connsiteX28197" fmla="*/ 1392366 w 8851901"/>
              <a:gd name="connsiteY28197" fmla="*/ 5046750 h 6857997"/>
              <a:gd name="connsiteX28198" fmla="*/ 1391176 w 8851901"/>
              <a:gd name="connsiteY28198" fmla="*/ 5046353 h 6857997"/>
              <a:gd name="connsiteX28199" fmla="*/ 1389588 w 8851901"/>
              <a:gd name="connsiteY28199" fmla="*/ 5045559 h 6857997"/>
              <a:gd name="connsiteX28200" fmla="*/ 1386017 w 8851901"/>
              <a:gd name="connsiteY28200" fmla="*/ 5041987 h 6857997"/>
              <a:gd name="connsiteX28201" fmla="*/ 1383239 w 8851901"/>
              <a:gd name="connsiteY28201" fmla="*/ 5035241 h 6857997"/>
              <a:gd name="connsiteX28202" fmla="*/ 1381255 w 8851901"/>
              <a:gd name="connsiteY28202" fmla="*/ 5029685 h 6857997"/>
              <a:gd name="connsiteX28203" fmla="*/ 1380858 w 8851901"/>
              <a:gd name="connsiteY28203" fmla="*/ 5025320 h 6857997"/>
              <a:gd name="connsiteX28204" fmla="*/ 1380858 w 8851901"/>
              <a:gd name="connsiteY28204" fmla="*/ 5021351 h 6857997"/>
              <a:gd name="connsiteX28205" fmla="*/ 1380858 w 8851901"/>
              <a:gd name="connsiteY28205" fmla="*/ 5017779 h 6857997"/>
              <a:gd name="connsiteX28206" fmla="*/ 1380461 w 8851901"/>
              <a:gd name="connsiteY28206" fmla="*/ 5013811 h 6857997"/>
              <a:gd name="connsiteX28207" fmla="*/ 1379271 w 8851901"/>
              <a:gd name="connsiteY28207" fmla="*/ 5008652 h 6857997"/>
              <a:gd name="connsiteX28208" fmla="*/ 1377286 w 8851901"/>
              <a:gd name="connsiteY28208" fmla="*/ 5002302 h 6857997"/>
              <a:gd name="connsiteX28209" fmla="*/ 1375302 w 8851901"/>
              <a:gd name="connsiteY28209" fmla="*/ 5003493 h 6857997"/>
              <a:gd name="connsiteX28210" fmla="*/ 1374112 w 8851901"/>
              <a:gd name="connsiteY28210" fmla="*/ 5005080 h 6857997"/>
              <a:gd name="connsiteX28211" fmla="*/ 1372921 w 8851901"/>
              <a:gd name="connsiteY28211" fmla="*/ 5006271 h 6857997"/>
              <a:gd name="connsiteX28212" fmla="*/ 1372524 w 8851901"/>
              <a:gd name="connsiteY28212" fmla="*/ 5008652 h 6857997"/>
              <a:gd name="connsiteX28213" fmla="*/ 1372524 w 8851901"/>
              <a:gd name="connsiteY28213" fmla="*/ 5011430 h 6857997"/>
              <a:gd name="connsiteX28214" fmla="*/ 1372524 w 8851901"/>
              <a:gd name="connsiteY28214" fmla="*/ 5014208 h 6857997"/>
              <a:gd name="connsiteX28215" fmla="*/ 1373318 w 8851901"/>
              <a:gd name="connsiteY28215" fmla="*/ 5020954 h 6857997"/>
              <a:gd name="connsiteX28216" fmla="*/ 1375302 w 8851901"/>
              <a:gd name="connsiteY28216" fmla="*/ 5028494 h 6857997"/>
              <a:gd name="connsiteX28217" fmla="*/ 1377286 w 8851901"/>
              <a:gd name="connsiteY28217" fmla="*/ 5036431 h 6857997"/>
              <a:gd name="connsiteX28218" fmla="*/ 1381652 w 8851901"/>
              <a:gd name="connsiteY28218" fmla="*/ 5051512 h 6857997"/>
              <a:gd name="connsiteX28219" fmla="*/ 1383239 w 8851901"/>
              <a:gd name="connsiteY28219" fmla="*/ 5056274 h 6857997"/>
              <a:gd name="connsiteX28220" fmla="*/ 1384827 w 8851901"/>
              <a:gd name="connsiteY28220" fmla="*/ 5059052 h 6857997"/>
              <a:gd name="connsiteX28221" fmla="*/ 1385620 w 8851901"/>
              <a:gd name="connsiteY28221" fmla="*/ 5060639 h 6857997"/>
              <a:gd name="connsiteX28222" fmla="*/ 1386811 w 8851901"/>
              <a:gd name="connsiteY28222" fmla="*/ 5060639 h 6857997"/>
              <a:gd name="connsiteX28223" fmla="*/ 1387208 w 8851901"/>
              <a:gd name="connsiteY28223" fmla="*/ 5059846 h 6857997"/>
              <a:gd name="connsiteX28224" fmla="*/ 1388001 w 8851901"/>
              <a:gd name="connsiteY28224" fmla="*/ 5059052 h 6857997"/>
              <a:gd name="connsiteX28225" fmla="*/ 1389192 w 8851901"/>
              <a:gd name="connsiteY28225" fmla="*/ 5055083 h 6857997"/>
              <a:gd name="connsiteX28226" fmla="*/ 1389985 w 8851901"/>
              <a:gd name="connsiteY28226" fmla="*/ 5051512 h 6857997"/>
              <a:gd name="connsiteX28227" fmla="*/ 1390382 w 8851901"/>
              <a:gd name="connsiteY28227" fmla="*/ 5050321 h 6857997"/>
              <a:gd name="connsiteX28228" fmla="*/ 1391176 w 8851901"/>
              <a:gd name="connsiteY28228" fmla="*/ 5049131 h 6857997"/>
              <a:gd name="connsiteX28229" fmla="*/ 1391573 w 8851901"/>
              <a:gd name="connsiteY28229" fmla="*/ 5049131 h 6857997"/>
              <a:gd name="connsiteX28230" fmla="*/ 1392366 w 8851901"/>
              <a:gd name="connsiteY28230" fmla="*/ 5050321 h 6857997"/>
              <a:gd name="connsiteX28231" fmla="*/ 1393557 w 8851901"/>
              <a:gd name="connsiteY28231" fmla="*/ 5052702 h 6857997"/>
              <a:gd name="connsiteX28232" fmla="*/ 1394351 w 8851901"/>
              <a:gd name="connsiteY28232" fmla="*/ 5056671 h 6857997"/>
              <a:gd name="connsiteX28233" fmla="*/ 1395938 w 8851901"/>
              <a:gd name="connsiteY28233" fmla="*/ 5059449 h 6857997"/>
              <a:gd name="connsiteX28234" fmla="*/ 1396335 w 8851901"/>
              <a:gd name="connsiteY28234" fmla="*/ 5062227 h 6857997"/>
              <a:gd name="connsiteX28235" fmla="*/ 1396732 w 8851901"/>
              <a:gd name="connsiteY28235" fmla="*/ 5065005 h 6857997"/>
              <a:gd name="connsiteX28236" fmla="*/ 1396335 w 8851901"/>
              <a:gd name="connsiteY28236" fmla="*/ 5067386 h 6857997"/>
              <a:gd name="connsiteX28237" fmla="*/ 1395938 w 8851901"/>
              <a:gd name="connsiteY28237" fmla="*/ 5069370 h 6857997"/>
              <a:gd name="connsiteX28238" fmla="*/ 1394747 w 8851901"/>
              <a:gd name="connsiteY28238" fmla="*/ 5070561 h 6857997"/>
              <a:gd name="connsiteX28239" fmla="*/ 1393557 w 8851901"/>
              <a:gd name="connsiteY28239" fmla="*/ 5071751 h 6857997"/>
              <a:gd name="connsiteX28240" fmla="*/ 1391969 w 8851901"/>
              <a:gd name="connsiteY28240" fmla="*/ 5072148 h 6857997"/>
              <a:gd name="connsiteX28241" fmla="*/ 1390382 w 8851901"/>
              <a:gd name="connsiteY28241" fmla="*/ 5072545 h 6857997"/>
              <a:gd name="connsiteX28242" fmla="*/ 1388398 w 8851901"/>
              <a:gd name="connsiteY28242" fmla="*/ 5072148 h 6857997"/>
              <a:gd name="connsiteX28243" fmla="*/ 1387208 w 8851901"/>
              <a:gd name="connsiteY28243" fmla="*/ 5071751 h 6857997"/>
              <a:gd name="connsiteX28244" fmla="*/ 1385223 w 8851901"/>
              <a:gd name="connsiteY28244" fmla="*/ 5070561 h 6857997"/>
              <a:gd name="connsiteX28245" fmla="*/ 1383636 w 8851901"/>
              <a:gd name="connsiteY28245" fmla="*/ 5068576 h 6857997"/>
              <a:gd name="connsiteX28246" fmla="*/ 1382842 w 8851901"/>
              <a:gd name="connsiteY28246" fmla="*/ 5066989 h 6857997"/>
              <a:gd name="connsiteX28247" fmla="*/ 1381255 w 8851901"/>
              <a:gd name="connsiteY28247" fmla="*/ 5063814 h 6857997"/>
              <a:gd name="connsiteX28248" fmla="*/ 1380858 w 8851901"/>
              <a:gd name="connsiteY28248" fmla="*/ 5060639 h 6857997"/>
              <a:gd name="connsiteX28249" fmla="*/ 1379668 w 8851901"/>
              <a:gd name="connsiteY28249" fmla="*/ 5064211 h 6857997"/>
              <a:gd name="connsiteX28250" fmla="*/ 1379668 w 8851901"/>
              <a:gd name="connsiteY28250" fmla="*/ 5068179 h 6857997"/>
              <a:gd name="connsiteX28251" fmla="*/ 1378874 w 8851901"/>
              <a:gd name="connsiteY28251" fmla="*/ 5076117 h 6857997"/>
              <a:gd name="connsiteX28252" fmla="*/ 1378477 w 8851901"/>
              <a:gd name="connsiteY28252" fmla="*/ 5079291 h 6857997"/>
              <a:gd name="connsiteX28253" fmla="*/ 1377683 w 8851901"/>
              <a:gd name="connsiteY28253" fmla="*/ 5082863 h 6857997"/>
              <a:gd name="connsiteX28254" fmla="*/ 1376493 w 8851901"/>
              <a:gd name="connsiteY28254" fmla="*/ 5085641 h 6857997"/>
              <a:gd name="connsiteX28255" fmla="*/ 1374508 w 8851901"/>
              <a:gd name="connsiteY28255" fmla="*/ 5087625 h 6857997"/>
              <a:gd name="connsiteX28256" fmla="*/ 1372127 w 8851901"/>
              <a:gd name="connsiteY28256" fmla="*/ 5088816 h 6857997"/>
              <a:gd name="connsiteX28257" fmla="*/ 1369746 w 8851901"/>
              <a:gd name="connsiteY28257" fmla="*/ 5088816 h 6857997"/>
              <a:gd name="connsiteX28258" fmla="*/ 1366969 w 8851901"/>
              <a:gd name="connsiteY28258" fmla="*/ 5088816 h 6857997"/>
              <a:gd name="connsiteX28259" fmla="*/ 1364588 w 8851901"/>
              <a:gd name="connsiteY28259" fmla="*/ 5087625 h 6857997"/>
              <a:gd name="connsiteX28260" fmla="*/ 1362206 w 8851901"/>
              <a:gd name="connsiteY28260" fmla="*/ 5086435 h 6857997"/>
              <a:gd name="connsiteX28261" fmla="*/ 1360222 w 8851901"/>
              <a:gd name="connsiteY28261" fmla="*/ 5084450 h 6857997"/>
              <a:gd name="connsiteX28262" fmla="*/ 1355857 w 8851901"/>
              <a:gd name="connsiteY28262" fmla="*/ 5080085 h 6857997"/>
              <a:gd name="connsiteX28263" fmla="*/ 1351491 w 8851901"/>
              <a:gd name="connsiteY28263" fmla="*/ 5075720 h 6857997"/>
              <a:gd name="connsiteX28264" fmla="*/ 1347126 w 8851901"/>
              <a:gd name="connsiteY28264" fmla="*/ 5071751 h 6857997"/>
              <a:gd name="connsiteX28265" fmla="*/ 1344745 w 8851901"/>
              <a:gd name="connsiteY28265" fmla="*/ 5069767 h 6857997"/>
              <a:gd name="connsiteX28266" fmla="*/ 1342364 w 8851901"/>
              <a:gd name="connsiteY28266" fmla="*/ 5068576 h 6857997"/>
              <a:gd name="connsiteX28267" fmla="*/ 1339983 w 8851901"/>
              <a:gd name="connsiteY28267" fmla="*/ 5067783 h 6857997"/>
              <a:gd name="connsiteX28268" fmla="*/ 1337602 w 8851901"/>
              <a:gd name="connsiteY28268" fmla="*/ 5067783 h 6857997"/>
              <a:gd name="connsiteX28269" fmla="*/ 1340380 w 8851901"/>
              <a:gd name="connsiteY28269" fmla="*/ 5070164 h 6857997"/>
              <a:gd name="connsiteX28270" fmla="*/ 1342761 w 8851901"/>
              <a:gd name="connsiteY28270" fmla="*/ 5072545 h 6857997"/>
              <a:gd name="connsiteX28271" fmla="*/ 1347126 w 8851901"/>
              <a:gd name="connsiteY28271" fmla="*/ 5078894 h 6857997"/>
              <a:gd name="connsiteX28272" fmla="*/ 1351491 w 8851901"/>
              <a:gd name="connsiteY28272" fmla="*/ 5085641 h 6857997"/>
              <a:gd name="connsiteX28273" fmla="*/ 1355460 w 8851901"/>
              <a:gd name="connsiteY28273" fmla="*/ 5091991 h 6857997"/>
              <a:gd name="connsiteX28274" fmla="*/ 1360619 w 8851901"/>
              <a:gd name="connsiteY28274" fmla="*/ 5100721 h 6857997"/>
              <a:gd name="connsiteX28275" fmla="*/ 1362206 w 8851901"/>
              <a:gd name="connsiteY28275" fmla="*/ 5102706 h 6857997"/>
              <a:gd name="connsiteX28276" fmla="*/ 1362206 w 8851901"/>
              <a:gd name="connsiteY28276" fmla="*/ 5102309 h 6857997"/>
              <a:gd name="connsiteX28277" fmla="*/ 1362206 w 8851901"/>
              <a:gd name="connsiteY28277" fmla="*/ 5101515 h 6857997"/>
              <a:gd name="connsiteX28278" fmla="*/ 1365381 w 8851901"/>
              <a:gd name="connsiteY28278" fmla="*/ 5105483 h 6857997"/>
              <a:gd name="connsiteX28279" fmla="*/ 1366572 w 8851901"/>
              <a:gd name="connsiteY28279" fmla="*/ 5109055 h 6857997"/>
              <a:gd name="connsiteX28280" fmla="*/ 1366969 w 8851901"/>
              <a:gd name="connsiteY28280" fmla="*/ 5112627 h 6857997"/>
              <a:gd name="connsiteX28281" fmla="*/ 1366572 w 8851901"/>
              <a:gd name="connsiteY28281" fmla="*/ 5115405 h 6857997"/>
              <a:gd name="connsiteX28282" fmla="*/ 1365778 w 8851901"/>
              <a:gd name="connsiteY28282" fmla="*/ 5118580 h 6857997"/>
              <a:gd name="connsiteX28283" fmla="*/ 1364191 w 8851901"/>
              <a:gd name="connsiteY28283" fmla="*/ 5120961 h 6857997"/>
              <a:gd name="connsiteX28284" fmla="*/ 1361810 w 8851901"/>
              <a:gd name="connsiteY28284" fmla="*/ 5123342 h 6857997"/>
              <a:gd name="connsiteX28285" fmla="*/ 1359031 w 8851901"/>
              <a:gd name="connsiteY28285" fmla="*/ 5124929 h 6857997"/>
              <a:gd name="connsiteX28286" fmla="*/ 1355857 w 8851901"/>
              <a:gd name="connsiteY28286" fmla="*/ 5126120 h 6857997"/>
              <a:gd name="connsiteX28287" fmla="*/ 1352682 w 8851901"/>
              <a:gd name="connsiteY28287" fmla="*/ 5127310 h 6857997"/>
              <a:gd name="connsiteX28288" fmla="*/ 1349111 w 8851901"/>
              <a:gd name="connsiteY28288" fmla="*/ 5127707 h 6857997"/>
              <a:gd name="connsiteX28289" fmla="*/ 1345539 w 8851901"/>
              <a:gd name="connsiteY28289" fmla="*/ 5127310 h 6857997"/>
              <a:gd name="connsiteX28290" fmla="*/ 1341967 w 8851901"/>
              <a:gd name="connsiteY28290" fmla="*/ 5126913 h 6857997"/>
              <a:gd name="connsiteX28291" fmla="*/ 1338396 w 8851901"/>
              <a:gd name="connsiteY28291" fmla="*/ 5125723 h 6857997"/>
              <a:gd name="connsiteX28292" fmla="*/ 1335618 w 8851901"/>
              <a:gd name="connsiteY28292" fmla="*/ 5123739 h 6857997"/>
              <a:gd name="connsiteX28293" fmla="*/ 1332443 w 8851901"/>
              <a:gd name="connsiteY28293" fmla="*/ 5121357 h 6857997"/>
              <a:gd name="connsiteX28294" fmla="*/ 1332046 w 8851901"/>
              <a:gd name="connsiteY28294" fmla="*/ 5118976 h 6857997"/>
              <a:gd name="connsiteX28295" fmla="*/ 1332046 w 8851901"/>
              <a:gd name="connsiteY28295" fmla="*/ 5117389 h 6857997"/>
              <a:gd name="connsiteX28296" fmla="*/ 1332046 w 8851901"/>
              <a:gd name="connsiteY28296" fmla="*/ 5116595 h 6857997"/>
              <a:gd name="connsiteX28297" fmla="*/ 1332840 w 8851901"/>
              <a:gd name="connsiteY28297" fmla="*/ 5116198 h 6857997"/>
              <a:gd name="connsiteX28298" fmla="*/ 1334427 w 8851901"/>
              <a:gd name="connsiteY28298" fmla="*/ 5115405 h 6857997"/>
              <a:gd name="connsiteX28299" fmla="*/ 1336015 w 8851901"/>
              <a:gd name="connsiteY28299" fmla="*/ 5116198 h 6857997"/>
              <a:gd name="connsiteX28300" fmla="*/ 1339189 w 8851901"/>
              <a:gd name="connsiteY28300" fmla="*/ 5116595 h 6857997"/>
              <a:gd name="connsiteX28301" fmla="*/ 1342761 w 8851901"/>
              <a:gd name="connsiteY28301" fmla="*/ 5116992 h 6857997"/>
              <a:gd name="connsiteX28302" fmla="*/ 1344348 w 8851901"/>
              <a:gd name="connsiteY28302" fmla="*/ 5116595 h 6857997"/>
              <a:gd name="connsiteX28303" fmla="*/ 1345539 w 8851901"/>
              <a:gd name="connsiteY28303" fmla="*/ 5116198 h 6857997"/>
              <a:gd name="connsiteX28304" fmla="*/ 1347126 w 8851901"/>
              <a:gd name="connsiteY28304" fmla="*/ 5114611 h 6857997"/>
              <a:gd name="connsiteX28305" fmla="*/ 1347523 w 8851901"/>
              <a:gd name="connsiteY28305" fmla="*/ 5113024 h 6857997"/>
              <a:gd name="connsiteX28306" fmla="*/ 1348317 w 8851901"/>
              <a:gd name="connsiteY28306" fmla="*/ 5110246 h 6857997"/>
              <a:gd name="connsiteX28307" fmla="*/ 1348317 w 8851901"/>
              <a:gd name="connsiteY28307" fmla="*/ 5106674 h 6857997"/>
              <a:gd name="connsiteX28308" fmla="*/ 1344348 w 8851901"/>
              <a:gd name="connsiteY28308" fmla="*/ 5104690 h 6857997"/>
              <a:gd name="connsiteX28309" fmla="*/ 1340777 w 8851901"/>
              <a:gd name="connsiteY28309" fmla="*/ 5103896 h 6857997"/>
              <a:gd name="connsiteX28310" fmla="*/ 1338396 w 8851901"/>
              <a:gd name="connsiteY28310" fmla="*/ 5103896 h 6857997"/>
              <a:gd name="connsiteX28311" fmla="*/ 1335618 w 8851901"/>
              <a:gd name="connsiteY28311" fmla="*/ 5104690 h 6857997"/>
              <a:gd name="connsiteX28312" fmla="*/ 1333633 w 8851901"/>
              <a:gd name="connsiteY28312" fmla="*/ 5106674 h 6857997"/>
              <a:gd name="connsiteX28313" fmla="*/ 1331650 w 8851901"/>
              <a:gd name="connsiteY28313" fmla="*/ 5108658 h 6857997"/>
              <a:gd name="connsiteX28314" fmla="*/ 1327681 w 8851901"/>
              <a:gd name="connsiteY28314" fmla="*/ 5113420 h 6857997"/>
              <a:gd name="connsiteX28315" fmla="*/ 1325697 w 8851901"/>
              <a:gd name="connsiteY28315" fmla="*/ 5115405 h 6857997"/>
              <a:gd name="connsiteX28316" fmla="*/ 1323712 w 8851901"/>
              <a:gd name="connsiteY28316" fmla="*/ 5117389 h 6857997"/>
              <a:gd name="connsiteX28317" fmla="*/ 1321331 w 8851901"/>
              <a:gd name="connsiteY28317" fmla="*/ 5118580 h 6857997"/>
              <a:gd name="connsiteX28318" fmla="*/ 1318950 w 8851901"/>
              <a:gd name="connsiteY28318" fmla="*/ 5118580 h 6857997"/>
              <a:gd name="connsiteX28319" fmla="*/ 1315775 w 8851901"/>
              <a:gd name="connsiteY28319" fmla="*/ 5117389 h 6857997"/>
              <a:gd name="connsiteX28320" fmla="*/ 1312998 w 8851901"/>
              <a:gd name="connsiteY28320" fmla="*/ 5115008 h 6857997"/>
              <a:gd name="connsiteX28321" fmla="*/ 1309029 w 8851901"/>
              <a:gd name="connsiteY28321" fmla="*/ 5111039 h 6857997"/>
              <a:gd name="connsiteX28322" fmla="*/ 1305061 w 8851901"/>
              <a:gd name="connsiteY28322" fmla="*/ 5105880 h 6857997"/>
              <a:gd name="connsiteX28323" fmla="*/ 1304267 w 8851901"/>
              <a:gd name="connsiteY28323" fmla="*/ 5108261 h 6857997"/>
              <a:gd name="connsiteX28324" fmla="*/ 1303870 w 8851901"/>
              <a:gd name="connsiteY28324" fmla="*/ 5110643 h 6857997"/>
              <a:gd name="connsiteX28325" fmla="*/ 1303870 w 8851901"/>
              <a:gd name="connsiteY28325" fmla="*/ 5113024 h 6857997"/>
              <a:gd name="connsiteX28326" fmla="*/ 1304664 w 8851901"/>
              <a:gd name="connsiteY28326" fmla="*/ 5115405 h 6857997"/>
              <a:gd name="connsiteX28327" fmla="*/ 1305854 w 8851901"/>
              <a:gd name="connsiteY28327" fmla="*/ 5117786 h 6857997"/>
              <a:gd name="connsiteX28328" fmla="*/ 1307045 w 8851901"/>
              <a:gd name="connsiteY28328" fmla="*/ 5120564 h 6857997"/>
              <a:gd name="connsiteX28329" fmla="*/ 1310220 w 8851901"/>
              <a:gd name="connsiteY28329" fmla="*/ 5125326 h 6857997"/>
              <a:gd name="connsiteX28330" fmla="*/ 1313395 w 8851901"/>
              <a:gd name="connsiteY28330" fmla="*/ 5130088 h 6857997"/>
              <a:gd name="connsiteX28331" fmla="*/ 1315775 w 8851901"/>
              <a:gd name="connsiteY28331" fmla="*/ 5134850 h 6857997"/>
              <a:gd name="connsiteX28332" fmla="*/ 1316966 w 8851901"/>
              <a:gd name="connsiteY28332" fmla="*/ 5137628 h 6857997"/>
              <a:gd name="connsiteX28333" fmla="*/ 1317363 w 8851901"/>
              <a:gd name="connsiteY28333" fmla="*/ 5140009 h 6857997"/>
              <a:gd name="connsiteX28334" fmla="*/ 1317363 w 8851901"/>
              <a:gd name="connsiteY28334" fmla="*/ 5142391 h 6857997"/>
              <a:gd name="connsiteX28335" fmla="*/ 1316569 w 8851901"/>
              <a:gd name="connsiteY28335" fmla="*/ 5144375 h 6857997"/>
              <a:gd name="connsiteX28336" fmla="*/ 1309029 w 8851901"/>
              <a:gd name="connsiteY28336" fmla="*/ 5137628 h 6857997"/>
              <a:gd name="connsiteX28337" fmla="*/ 1301489 w 8851901"/>
              <a:gd name="connsiteY28337" fmla="*/ 5131279 h 6857997"/>
              <a:gd name="connsiteX28338" fmla="*/ 1297520 w 8851901"/>
              <a:gd name="connsiteY28338" fmla="*/ 5128501 h 6857997"/>
              <a:gd name="connsiteX28339" fmla="*/ 1293553 w 8851901"/>
              <a:gd name="connsiteY28339" fmla="*/ 5126120 h 6857997"/>
              <a:gd name="connsiteX28340" fmla="*/ 1289584 w 8851901"/>
              <a:gd name="connsiteY28340" fmla="*/ 5123739 h 6857997"/>
              <a:gd name="connsiteX28341" fmla="*/ 1285615 w 8851901"/>
              <a:gd name="connsiteY28341" fmla="*/ 5122548 h 6857997"/>
              <a:gd name="connsiteX28342" fmla="*/ 1286409 w 8851901"/>
              <a:gd name="connsiteY28342" fmla="*/ 5125326 h 6857997"/>
              <a:gd name="connsiteX28343" fmla="*/ 1286806 w 8851901"/>
              <a:gd name="connsiteY28343" fmla="*/ 5128104 h 6857997"/>
              <a:gd name="connsiteX28344" fmla="*/ 1286806 w 8851901"/>
              <a:gd name="connsiteY28344" fmla="*/ 5130485 h 6857997"/>
              <a:gd name="connsiteX28345" fmla="*/ 1286409 w 8851901"/>
              <a:gd name="connsiteY28345" fmla="*/ 5132469 h 6857997"/>
              <a:gd name="connsiteX28346" fmla="*/ 1284425 w 8851901"/>
              <a:gd name="connsiteY28346" fmla="*/ 5136041 h 6857997"/>
              <a:gd name="connsiteX28347" fmla="*/ 1282441 w 8851901"/>
              <a:gd name="connsiteY28347" fmla="*/ 5138819 h 6857997"/>
              <a:gd name="connsiteX28348" fmla="*/ 1280456 w 8851901"/>
              <a:gd name="connsiteY28348" fmla="*/ 5142391 h 6857997"/>
              <a:gd name="connsiteX28349" fmla="*/ 1280059 w 8851901"/>
              <a:gd name="connsiteY28349" fmla="*/ 5144375 h 6857997"/>
              <a:gd name="connsiteX28350" fmla="*/ 1279266 w 8851901"/>
              <a:gd name="connsiteY28350" fmla="*/ 5146756 h 6857997"/>
              <a:gd name="connsiteX28351" fmla="*/ 1279266 w 8851901"/>
              <a:gd name="connsiteY28351" fmla="*/ 5149137 h 6857997"/>
              <a:gd name="connsiteX28352" fmla="*/ 1280059 w 8851901"/>
              <a:gd name="connsiteY28352" fmla="*/ 5151915 h 6857997"/>
              <a:gd name="connsiteX28353" fmla="*/ 1280853 w 8851901"/>
              <a:gd name="connsiteY28353" fmla="*/ 5155090 h 6857997"/>
              <a:gd name="connsiteX28354" fmla="*/ 1282837 w 8851901"/>
              <a:gd name="connsiteY28354" fmla="*/ 5159058 h 6857997"/>
              <a:gd name="connsiteX28355" fmla="*/ 1271329 w 8851901"/>
              <a:gd name="connsiteY28355" fmla="*/ 5159455 h 6857997"/>
              <a:gd name="connsiteX28356" fmla="*/ 1260614 w 8851901"/>
              <a:gd name="connsiteY28356" fmla="*/ 5159455 h 6857997"/>
              <a:gd name="connsiteX28357" fmla="*/ 1251090 w 8851901"/>
              <a:gd name="connsiteY28357" fmla="*/ 5159455 h 6857997"/>
              <a:gd name="connsiteX28358" fmla="*/ 1242359 w 8851901"/>
              <a:gd name="connsiteY28358" fmla="*/ 5160249 h 6857997"/>
              <a:gd name="connsiteX28359" fmla="*/ 1238391 w 8851901"/>
              <a:gd name="connsiteY28359" fmla="*/ 5161043 h 6857997"/>
              <a:gd name="connsiteX28360" fmla="*/ 1234423 w 8851901"/>
              <a:gd name="connsiteY28360" fmla="*/ 5162233 h 6857997"/>
              <a:gd name="connsiteX28361" fmla="*/ 1230851 w 8851901"/>
              <a:gd name="connsiteY28361" fmla="*/ 5163821 h 6857997"/>
              <a:gd name="connsiteX28362" fmla="*/ 1227279 w 8851901"/>
              <a:gd name="connsiteY28362" fmla="*/ 5165805 h 6857997"/>
              <a:gd name="connsiteX28363" fmla="*/ 1223708 w 8851901"/>
              <a:gd name="connsiteY28363" fmla="*/ 5168583 h 6857997"/>
              <a:gd name="connsiteX28364" fmla="*/ 1220533 w 8851901"/>
              <a:gd name="connsiteY28364" fmla="*/ 5172154 h 6857997"/>
              <a:gd name="connsiteX28365" fmla="*/ 1216961 w 8851901"/>
              <a:gd name="connsiteY28365" fmla="*/ 5176123 h 6857997"/>
              <a:gd name="connsiteX28366" fmla="*/ 1213787 w 8851901"/>
              <a:gd name="connsiteY28366" fmla="*/ 5180885 h 6857997"/>
              <a:gd name="connsiteX28367" fmla="*/ 1213787 w 8851901"/>
              <a:gd name="connsiteY28367" fmla="*/ 5177313 h 6857997"/>
              <a:gd name="connsiteX28368" fmla="*/ 1212993 w 8851901"/>
              <a:gd name="connsiteY28368" fmla="*/ 5174139 h 6857997"/>
              <a:gd name="connsiteX28369" fmla="*/ 1211406 w 8851901"/>
              <a:gd name="connsiteY28369" fmla="*/ 5166598 h 6857997"/>
              <a:gd name="connsiteX28370" fmla="*/ 1208231 w 8851901"/>
              <a:gd name="connsiteY28370" fmla="*/ 5158265 h 6857997"/>
              <a:gd name="connsiteX28371" fmla="*/ 1203865 w 8851901"/>
              <a:gd name="connsiteY28371" fmla="*/ 5149534 h 6857997"/>
              <a:gd name="connsiteX28372" fmla="*/ 1203865 w 8851901"/>
              <a:gd name="connsiteY28372" fmla="*/ 5155090 h 6857997"/>
              <a:gd name="connsiteX28373" fmla="*/ 1203469 w 8851901"/>
              <a:gd name="connsiteY28373" fmla="*/ 5159852 h 6857997"/>
              <a:gd name="connsiteX28374" fmla="*/ 1202279 w 8851901"/>
              <a:gd name="connsiteY28374" fmla="*/ 5164614 h 6857997"/>
              <a:gd name="connsiteX28375" fmla="*/ 1201485 w 8851901"/>
              <a:gd name="connsiteY28375" fmla="*/ 5168980 h 6857997"/>
              <a:gd name="connsiteX28376" fmla="*/ 1199897 w 8851901"/>
              <a:gd name="connsiteY28376" fmla="*/ 5172948 h 6857997"/>
              <a:gd name="connsiteX28377" fmla="*/ 1197913 w 8851901"/>
              <a:gd name="connsiteY28377" fmla="*/ 5176917 h 6857997"/>
              <a:gd name="connsiteX28378" fmla="*/ 1195929 w 8851901"/>
              <a:gd name="connsiteY28378" fmla="*/ 5180885 h 6857997"/>
              <a:gd name="connsiteX28379" fmla="*/ 1193548 w 8851901"/>
              <a:gd name="connsiteY28379" fmla="*/ 5183663 h 6857997"/>
              <a:gd name="connsiteX28380" fmla="*/ 1191167 w 8851901"/>
              <a:gd name="connsiteY28380" fmla="*/ 5187235 h 6857997"/>
              <a:gd name="connsiteX28381" fmla="*/ 1188388 w 8851901"/>
              <a:gd name="connsiteY28381" fmla="*/ 5190013 h 6857997"/>
              <a:gd name="connsiteX28382" fmla="*/ 1182039 w 8851901"/>
              <a:gd name="connsiteY28382" fmla="*/ 5194775 h 6857997"/>
              <a:gd name="connsiteX28383" fmla="*/ 1174499 w 8851901"/>
              <a:gd name="connsiteY28383" fmla="*/ 5199537 h 6857997"/>
              <a:gd name="connsiteX28384" fmla="*/ 1167356 w 8851901"/>
              <a:gd name="connsiteY28384" fmla="*/ 5203109 h 6857997"/>
              <a:gd name="connsiteX28385" fmla="*/ 1159022 w 8851901"/>
              <a:gd name="connsiteY28385" fmla="*/ 5206680 h 6857997"/>
              <a:gd name="connsiteX28386" fmla="*/ 1150688 w 8851901"/>
              <a:gd name="connsiteY28386" fmla="*/ 5209458 h 6857997"/>
              <a:gd name="connsiteX28387" fmla="*/ 1134418 w 8851901"/>
              <a:gd name="connsiteY28387" fmla="*/ 5215014 h 6857997"/>
              <a:gd name="connsiteX28388" fmla="*/ 1126084 w 8851901"/>
              <a:gd name="connsiteY28388" fmla="*/ 5217792 h 6857997"/>
              <a:gd name="connsiteX28389" fmla="*/ 1118147 w 8851901"/>
              <a:gd name="connsiteY28389" fmla="*/ 5220967 h 6857997"/>
              <a:gd name="connsiteX28390" fmla="*/ 1111004 w 8851901"/>
              <a:gd name="connsiteY28390" fmla="*/ 5224142 h 6857997"/>
              <a:gd name="connsiteX28391" fmla="*/ 1103861 w 8851901"/>
              <a:gd name="connsiteY28391" fmla="*/ 5227714 h 6857997"/>
              <a:gd name="connsiteX28392" fmla="*/ 1103067 w 8851901"/>
              <a:gd name="connsiteY28392" fmla="*/ 5228507 h 6857997"/>
              <a:gd name="connsiteX28393" fmla="*/ 1101877 w 8851901"/>
              <a:gd name="connsiteY28393" fmla="*/ 5230095 h 6857997"/>
              <a:gd name="connsiteX28394" fmla="*/ 1101877 w 8851901"/>
              <a:gd name="connsiteY28394" fmla="*/ 5231682 h 6857997"/>
              <a:gd name="connsiteX28395" fmla="*/ 1101877 w 8851901"/>
              <a:gd name="connsiteY28395" fmla="*/ 5233269 h 6857997"/>
              <a:gd name="connsiteX28396" fmla="*/ 1102671 w 8851901"/>
              <a:gd name="connsiteY28396" fmla="*/ 5236841 h 6857997"/>
              <a:gd name="connsiteX28397" fmla="*/ 1103464 w 8851901"/>
              <a:gd name="connsiteY28397" fmla="*/ 5240413 h 6857997"/>
              <a:gd name="connsiteX28398" fmla="*/ 1103464 w 8851901"/>
              <a:gd name="connsiteY28398" fmla="*/ 5242397 h 6857997"/>
              <a:gd name="connsiteX28399" fmla="*/ 1103067 w 8851901"/>
              <a:gd name="connsiteY28399" fmla="*/ 5242794 h 6857997"/>
              <a:gd name="connsiteX28400" fmla="*/ 1101877 w 8851901"/>
              <a:gd name="connsiteY28400" fmla="*/ 5242397 h 6857997"/>
              <a:gd name="connsiteX28401" fmla="*/ 1098305 w 8851901"/>
              <a:gd name="connsiteY28401" fmla="*/ 5240413 h 6857997"/>
              <a:gd name="connsiteX28402" fmla="*/ 1091955 w 8851901"/>
              <a:gd name="connsiteY28402" fmla="*/ 5234460 h 6857997"/>
              <a:gd name="connsiteX28403" fmla="*/ 1090765 w 8851901"/>
              <a:gd name="connsiteY28403" fmla="*/ 5236047 h 6857997"/>
              <a:gd name="connsiteX28404" fmla="*/ 1090368 w 8851901"/>
              <a:gd name="connsiteY28404" fmla="*/ 5237238 h 6857997"/>
              <a:gd name="connsiteX28405" fmla="*/ 1089972 w 8851901"/>
              <a:gd name="connsiteY28405" fmla="*/ 5240810 h 6857997"/>
              <a:gd name="connsiteX28406" fmla="*/ 1089575 w 8851901"/>
              <a:gd name="connsiteY28406" fmla="*/ 5243984 h 6857997"/>
              <a:gd name="connsiteX28407" fmla="*/ 1088384 w 8851901"/>
              <a:gd name="connsiteY28407" fmla="*/ 5245175 h 6857997"/>
              <a:gd name="connsiteX28408" fmla="*/ 1086797 w 8851901"/>
              <a:gd name="connsiteY28408" fmla="*/ 5246762 h 6857997"/>
              <a:gd name="connsiteX28409" fmla="*/ 1092352 w 8851901"/>
              <a:gd name="connsiteY28409" fmla="*/ 5249540 h 6857997"/>
              <a:gd name="connsiteX28410" fmla="*/ 1097114 w 8851901"/>
              <a:gd name="connsiteY28410" fmla="*/ 5251525 h 6857997"/>
              <a:gd name="connsiteX28411" fmla="*/ 1101877 w 8851901"/>
              <a:gd name="connsiteY28411" fmla="*/ 5253112 h 6857997"/>
              <a:gd name="connsiteX28412" fmla="*/ 1107433 w 8851901"/>
              <a:gd name="connsiteY28412" fmla="*/ 5253509 h 6857997"/>
              <a:gd name="connsiteX28413" fmla="*/ 1104655 w 8851901"/>
              <a:gd name="connsiteY28413" fmla="*/ 5255890 h 6857997"/>
              <a:gd name="connsiteX28414" fmla="*/ 1101480 w 8851901"/>
              <a:gd name="connsiteY28414" fmla="*/ 5257477 h 6857997"/>
              <a:gd name="connsiteX28415" fmla="*/ 1093146 w 8851901"/>
              <a:gd name="connsiteY28415" fmla="*/ 5260652 h 6857997"/>
              <a:gd name="connsiteX28416" fmla="*/ 1084416 w 8851901"/>
              <a:gd name="connsiteY28416" fmla="*/ 5263827 h 6857997"/>
              <a:gd name="connsiteX28417" fmla="*/ 1079653 w 8851901"/>
              <a:gd name="connsiteY28417" fmla="*/ 5265811 h 6857997"/>
              <a:gd name="connsiteX28418" fmla="*/ 1075288 w 8851901"/>
              <a:gd name="connsiteY28418" fmla="*/ 5267399 h 6857997"/>
              <a:gd name="connsiteX28419" fmla="*/ 1071319 w 8851901"/>
              <a:gd name="connsiteY28419" fmla="*/ 5270177 h 6857997"/>
              <a:gd name="connsiteX28420" fmla="*/ 1067351 w 8851901"/>
              <a:gd name="connsiteY28420" fmla="*/ 5272955 h 6857997"/>
              <a:gd name="connsiteX28421" fmla="*/ 1064176 w 8851901"/>
              <a:gd name="connsiteY28421" fmla="*/ 5276923 h 6857997"/>
              <a:gd name="connsiteX28422" fmla="*/ 1061795 w 8851901"/>
              <a:gd name="connsiteY28422" fmla="*/ 5280892 h 6857997"/>
              <a:gd name="connsiteX28423" fmla="*/ 1059811 w 8851901"/>
              <a:gd name="connsiteY28423" fmla="*/ 5286051 h 6857997"/>
              <a:gd name="connsiteX28424" fmla="*/ 1059017 w 8851901"/>
              <a:gd name="connsiteY28424" fmla="*/ 5292003 h 6857997"/>
              <a:gd name="connsiteX28425" fmla="*/ 1059017 w 8851901"/>
              <a:gd name="connsiteY28425" fmla="*/ 5298750 h 6857997"/>
              <a:gd name="connsiteX28426" fmla="*/ 1060605 w 8851901"/>
              <a:gd name="connsiteY28426" fmla="*/ 5307084 h 6857997"/>
              <a:gd name="connsiteX28427" fmla="*/ 1052668 w 8851901"/>
              <a:gd name="connsiteY28427" fmla="*/ 5303512 h 6857997"/>
              <a:gd name="connsiteX28428" fmla="*/ 1043937 w 8851901"/>
              <a:gd name="connsiteY28428" fmla="*/ 5301528 h 6857997"/>
              <a:gd name="connsiteX28429" fmla="*/ 1039572 w 8851901"/>
              <a:gd name="connsiteY28429" fmla="*/ 5300734 h 6857997"/>
              <a:gd name="connsiteX28430" fmla="*/ 1035603 w 8851901"/>
              <a:gd name="connsiteY28430" fmla="*/ 5300337 h 6857997"/>
              <a:gd name="connsiteX28431" fmla="*/ 1031239 w 8851901"/>
              <a:gd name="connsiteY28431" fmla="*/ 5300337 h 6857997"/>
              <a:gd name="connsiteX28432" fmla="*/ 1027667 w 8851901"/>
              <a:gd name="connsiteY28432" fmla="*/ 5300734 h 6857997"/>
              <a:gd name="connsiteX28433" fmla="*/ 1023698 w 8851901"/>
              <a:gd name="connsiteY28433" fmla="*/ 5301528 h 6857997"/>
              <a:gd name="connsiteX28434" fmla="*/ 1020127 w 8851901"/>
              <a:gd name="connsiteY28434" fmla="*/ 5303512 h 6857997"/>
              <a:gd name="connsiteX28435" fmla="*/ 1017349 w 8851901"/>
              <a:gd name="connsiteY28435" fmla="*/ 5305496 h 6857997"/>
              <a:gd name="connsiteX28436" fmla="*/ 1014174 w 8851901"/>
              <a:gd name="connsiteY28436" fmla="*/ 5308671 h 6857997"/>
              <a:gd name="connsiteX28437" fmla="*/ 1012587 w 8851901"/>
              <a:gd name="connsiteY28437" fmla="*/ 5311846 h 6857997"/>
              <a:gd name="connsiteX28438" fmla="*/ 1010999 w 8851901"/>
              <a:gd name="connsiteY28438" fmla="*/ 5316211 h 6857997"/>
              <a:gd name="connsiteX28439" fmla="*/ 1009809 w 8851901"/>
              <a:gd name="connsiteY28439" fmla="*/ 5321767 h 6857997"/>
              <a:gd name="connsiteX28440" fmla="*/ 1009809 w 8851901"/>
              <a:gd name="connsiteY28440" fmla="*/ 5327323 h 6857997"/>
              <a:gd name="connsiteX28441" fmla="*/ 1006634 w 8851901"/>
              <a:gd name="connsiteY28441" fmla="*/ 5326529 h 6857997"/>
              <a:gd name="connsiteX28442" fmla="*/ 1002666 w 8851901"/>
              <a:gd name="connsiteY28442" fmla="*/ 5325736 h 6857997"/>
              <a:gd name="connsiteX28443" fmla="*/ 999094 w 8851901"/>
              <a:gd name="connsiteY28443" fmla="*/ 5325736 h 6857997"/>
              <a:gd name="connsiteX28444" fmla="*/ 995523 w 8851901"/>
              <a:gd name="connsiteY28444" fmla="*/ 5324942 h 6857997"/>
              <a:gd name="connsiteX28445" fmla="*/ 987982 w 8851901"/>
              <a:gd name="connsiteY28445" fmla="*/ 5325736 h 6857997"/>
              <a:gd name="connsiteX28446" fmla="*/ 980442 w 8851901"/>
              <a:gd name="connsiteY28446" fmla="*/ 5327323 h 6857997"/>
              <a:gd name="connsiteX28447" fmla="*/ 972109 w 8851901"/>
              <a:gd name="connsiteY28447" fmla="*/ 5330101 h 6857997"/>
              <a:gd name="connsiteX28448" fmla="*/ 964172 w 8851901"/>
              <a:gd name="connsiteY28448" fmla="*/ 5333276 h 6857997"/>
              <a:gd name="connsiteX28449" fmla="*/ 956235 w 8851901"/>
              <a:gd name="connsiteY28449" fmla="*/ 5337244 h 6857997"/>
              <a:gd name="connsiteX28450" fmla="*/ 947901 w 8851901"/>
              <a:gd name="connsiteY28450" fmla="*/ 5342007 h 6857997"/>
              <a:gd name="connsiteX28451" fmla="*/ 940362 w 8851901"/>
              <a:gd name="connsiteY28451" fmla="*/ 5347562 h 6857997"/>
              <a:gd name="connsiteX28452" fmla="*/ 932424 w 8851901"/>
              <a:gd name="connsiteY28452" fmla="*/ 5353515 h 6857997"/>
              <a:gd name="connsiteX28453" fmla="*/ 925281 w 8851901"/>
              <a:gd name="connsiteY28453" fmla="*/ 5359071 h 6857997"/>
              <a:gd name="connsiteX28454" fmla="*/ 917741 w 8851901"/>
              <a:gd name="connsiteY28454" fmla="*/ 5365421 h 6857997"/>
              <a:gd name="connsiteX28455" fmla="*/ 904248 w 8851901"/>
              <a:gd name="connsiteY28455" fmla="*/ 5378517 h 6857997"/>
              <a:gd name="connsiteX28456" fmla="*/ 892343 w 8851901"/>
              <a:gd name="connsiteY28456" fmla="*/ 5390819 h 6857997"/>
              <a:gd name="connsiteX28457" fmla="*/ 891152 w 8851901"/>
              <a:gd name="connsiteY28457" fmla="*/ 5387248 h 6857997"/>
              <a:gd name="connsiteX28458" fmla="*/ 890756 w 8851901"/>
              <a:gd name="connsiteY28458" fmla="*/ 5384073 h 6857997"/>
              <a:gd name="connsiteX28459" fmla="*/ 890756 w 8851901"/>
              <a:gd name="connsiteY28459" fmla="*/ 5378120 h 6857997"/>
              <a:gd name="connsiteX28460" fmla="*/ 890756 w 8851901"/>
              <a:gd name="connsiteY28460" fmla="*/ 5375342 h 6857997"/>
              <a:gd name="connsiteX28461" fmla="*/ 890756 w 8851901"/>
              <a:gd name="connsiteY28461" fmla="*/ 5371770 h 6857997"/>
              <a:gd name="connsiteX28462" fmla="*/ 889565 w 8851901"/>
              <a:gd name="connsiteY28462" fmla="*/ 5368596 h 6857997"/>
              <a:gd name="connsiteX28463" fmla="*/ 887978 w 8851901"/>
              <a:gd name="connsiteY28463" fmla="*/ 5365024 h 6857997"/>
              <a:gd name="connsiteX28464" fmla="*/ 883613 w 8851901"/>
              <a:gd name="connsiteY28464" fmla="*/ 5368992 h 6857997"/>
              <a:gd name="connsiteX28465" fmla="*/ 879247 w 8851901"/>
              <a:gd name="connsiteY28465" fmla="*/ 5371770 h 6857997"/>
              <a:gd name="connsiteX28466" fmla="*/ 874882 w 8851901"/>
              <a:gd name="connsiteY28466" fmla="*/ 5373755 h 6857997"/>
              <a:gd name="connsiteX28467" fmla="*/ 870517 w 8851901"/>
              <a:gd name="connsiteY28467" fmla="*/ 5374945 h 6857997"/>
              <a:gd name="connsiteX28468" fmla="*/ 861389 w 8851901"/>
              <a:gd name="connsiteY28468" fmla="*/ 5376136 h 6857997"/>
              <a:gd name="connsiteX28469" fmla="*/ 857024 w 8851901"/>
              <a:gd name="connsiteY28469" fmla="*/ 5376533 h 6857997"/>
              <a:gd name="connsiteX28470" fmla="*/ 852659 w 8851901"/>
              <a:gd name="connsiteY28470" fmla="*/ 5378120 h 6857997"/>
              <a:gd name="connsiteX28471" fmla="*/ 851468 w 8851901"/>
              <a:gd name="connsiteY28471" fmla="*/ 5380501 h 6857997"/>
              <a:gd name="connsiteX28472" fmla="*/ 851468 w 8851901"/>
              <a:gd name="connsiteY28472" fmla="*/ 5381692 h 6857997"/>
              <a:gd name="connsiteX28473" fmla="*/ 852262 w 8851901"/>
              <a:gd name="connsiteY28473" fmla="*/ 5382485 h 6857997"/>
              <a:gd name="connsiteX28474" fmla="*/ 853055 w 8851901"/>
              <a:gd name="connsiteY28474" fmla="*/ 5384470 h 6857997"/>
              <a:gd name="connsiteX28475" fmla="*/ 855436 w 8851901"/>
              <a:gd name="connsiteY28475" fmla="*/ 5386454 h 6857997"/>
              <a:gd name="connsiteX28476" fmla="*/ 857818 w 8851901"/>
              <a:gd name="connsiteY28476" fmla="*/ 5388438 h 6857997"/>
              <a:gd name="connsiteX28477" fmla="*/ 860993 w 8851901"/>
              <a:gd name="connsiteY28477" fmla="*/ 5390819 h 6857997"/>
              <a:gd name="connsiteX28478" fmla="*/ 863374 w 8851901"/>
              <a:gd name="connsiteY28478" fmla="*/ 5394391 h 6857997"/>
              <a:gd name="connsiteX28479" fmla="*/ 865755 w 8851901"/>
              <a:gd name="connsiteY28479" fmla="*/ 5398756 h 6857997"/>
              <a:gd name="connsiteX28480" fmla="*/ 865358 w 8851901"/>
              <a:gd name="connsiteY28480" fmla="*/ 5401931 h 6857997"/>
              <a:gd name="connsiteX28481" fmla="*/ 863770 w 8851901"/>
              <a:gd name="connsiteY28481" fmla="*/ 5405503 h 6857997"/>
              <a:gd name="connsiteX28482" fmla="*/ 862977 w 8851901"/>
              <a:gd name="connsiteY28482" fmla="*/ 5408281 h 6857997"/>
              <a:gd name="connsiteX28483" fmla="*/ 860993 w 8851901"/>
              <a:gd name="connsiteY28483" fmla="*/ 5411455 h 6857997"/>
              <a:gd name="connsiteX28484" fmla="*/ 859008 w 8851901"/>
              <a:gd name="connsiteY28484" fmla="*/ 5413837 h 6857997"/>
              <a:gd name="connsiteX28485" fmla="*/ 857024 w 8851901"/>
              <a:gd name="connsiteY28485" fmla="*/ 5415821 h 6857997"/>
              <a:gd name="connsiteX28486" fmla="*/ 854643 w 8851901"/>
              <a:gd name="connsiteY28486" fmla="*/ 5417805 h 6857997"/>
              <a:gd name="connsiteX28487" fmla="*/ 851468 w 8851901"/>
              <a:gd name="connsiteY28487" fmla="*/ 5419789 h 6857997"/>
              <a:gd name="connsiteX28488" fmla="*/ 845913 w 8851901"/>
              <a:gd name="connsiteY28488" fmla="*/ 5422567 h 6857997"/>
              <a:gd name="connsiteX28489" fmla="*/ 838769 w 8851901"/>
              <a:gd name="connsiteY28489" fmla="*/ 5424948 h 6857997"/>
              <a:gd name="connsiteX28490" fmla="*/ 832023 w 8851901"/>
              <a:gd name="connsiteY28490" fmla="*/ 5426933 h 6857997"/>
              <a:gd name="connsiteX28491" fmla="*/ 824483 w 8851901"/>
              <a:gd name="connsiteY28491" fmla="*/ 5428917 h 6857997"/>
              <a:gd name="connsiteX28492" fmla="*/ 808609 w 8851901"/>
              <a:gd name="connsiteY28492" fmla="*/ 5432092 h 6857997"/>
              <a:gd name="connsiteX28493" fmla="*/ 801069 w 8851901"/>
              <a:gd name="connsiteY28493" fmla="*/ 5434870 h 6857997"/>
              <a:gd name="connsiteX28494" fmla="*/ 793132 w 8851901"/>
              <a:gd name="connsiteY28494" fmla="*/ 5437251 h 6857997"/>
              <a:gd name="connsiteX28495" fmla="*/ 785989 w 8851901"/>
              <a:gd name="connsiteY28495" fmla="*/ 5440029 h 6857997"/>
              <a:gd name="connsiteX28496" fmla="*/ 778846 w 8851901"/>
              <a:gd name="connsiteY28496" fmla="*/ 5443997 h 6857997"/>
              <a:gd name="connsiteX28497" fmla="*/ 775671 w 8851901"/>
              <a:gd name="connsiteY28497" fmla="*/ 5446378 h 6857997"/>
              <a:gd name="connsiteX28498" fmla="*/ 772496 w 8851901"/>
              <a:gd name="connsiteY28498" fmla="*/ 5448759 h 6857997"/>
              <a:gd name="connsiteX28499" fmla="*/ 769719 w 8851901"/>
              <a:gd name="connsiteY28499" fmla="*/ 5451934 h 6857997"/>
              <a:gd name="connsiteX28500" fmla="*/ 766940 w 8851901"/>
              <a:gd name="connsiteY28500" fmla="*/ 5455109 h 6857997"/>
              <a:gd name="connsiteX28501" fmla="*/ 763369 w 8851901"/>
              <a:gd name="connsiteY28501" fmla="*/ 5449156 h 6857997"/>
              <a:gd name="connsiteX28502" fmla="*/ 760194 w 8851901"/>
              <a:gd name="connsiteY28502" fmla="*/ 5443997 h 6857997"/>
              <a:gd name="connsiteX28503" fmla="*/ 756622 w 8851901"/>
              <a:gd name="connsiteY28503" fmla="*/ 5439632 h 6857997"/>
              <a:gd name="connsiteX28504" fmla="*/ 753051 w 8851901"/>
              <a:gd name="connsiteY28504" fmla="*/ 5435663 h 6857997"/>
              <a:gd name="connsiteX28505" fmla="*/ 749876 w 8851901"/>
              <a:gd name="connsiteY28505" fmla="*/ 5432092 h 6857997"/>
              <a:gd name="connsiteX28506" fmla="*/ 746305 w 8851901"/>
              <a:gd name="connsiteY28506" fmla="*/ 5429314 h 6857997"/>
              <a:gd name="connsiteX28507" fmla="*/ 743130 w 8851901"/>
              <a:gd name="connsiteY28507" fmla="*/ 5426933 h 6857997"/>
              <a:gd name="connsiteX28508" fmla="*/ 739558 w 8851901"/>
              <a:gd name="connsiteY28508" fmla="*/ 5424552 h 6857997"/>
              <a:gd name="connsiteX28509" fmla="*/ 737971 w 8851901"/>
              <a:gd name="connsiteY28509" fmla="*/ 5428917 h 6857997"/>
              <a:gd name="connsiteX28510" fmla="*/ 736780 w 8851901"/>
              <a:gd name="connsiteY28510" fmla="*/ 5431695 h 6857997"/>
              <a:gd name="connsiteX28511" fmla="*/ 734796 w 8851901"/>
              <a:gd name="connsiteY28511" fmla="*/ 5434076 h 6857997"/>
              <a:gd name="connsiteX28512" fmla="*/ 732415 w 8851901"/>
              <a:gd name="connsiteY28512" fmla="*/ 5435663 h 6857997"/>
              <a:gd name="connsiteX28513" fmla="*/ 730431 w 8851901"/>
              <a:gd name="connsiteY28513" fmla="*/ 5437251 h 6857997"/>
              <a:gd name="connsiteX28514" fmla="*/ 727653 w 8851901"/>
              <a:gd name="connsiteY28514" fmla="*/ 5438044 h 6857997"/>
              <a:gd name="connsiteX28515" fmla="*/ 723287 w 8851901"/>
              <a:gd name="connsiteY28515" fmla="*/ 5439235 h 6857997"/>
              <a:gd name="connsiteX28516" fmla="*/ 721700 w 8851901"/>
              <a:gd name="connsiteY28516" fmla="*/ 5440029 h 6857997"/>
              <a:gd name="connsiteX28517" fmla="*/ 719716 w 8851901"/>
              <a:gd name="connsiteY28517" fmla="*/ 5441219 h 6857997"/>
              <a:gd name="connsiteX28518" fmla="*/ 718525 w 8851901"/>
              <a:gd name="connsiteY28518" fmla="*/ 5442013 h 6857997"/>
              <a:gd name="connsiteX28519" fmla="*/ 717732 w 8851901"/>
              <a:gd name="connsiteY28519" fmla="*/ 5443600 h 6857997"/>
              <a:gd name="connsiteX28520" fmla="*/ 717732 w 8851901"/>
              <a:gd name="connsiteY28520" fmla="*/ 5445981 h 6857997"/>
              <a:gd name="connsiteX28521" fmla="*/ 718128 w 8851901"/>
              <a:gd name="connsiteY28521" fmla="*/ 5448363 h 6857997"/>
              <a:gd name="connsiteX28522" fmla="*/ 718922 w 8851901"/>
              <a:gd name="connsiteY28522" fmla="*/ 5452331 h 6857997"/>
              <a:gd name="connsiteX28523" fmla="*/ 721700 w 8851901"/>
              <a:gd name="connsiteY28523" fmla="*/ 5456696 h 6857997"/>
              <a:gd name="connsiteX28524" fmla="*/ 719716 w 8851901"/>
              <a:gd name="connsiteY28524" fmla="*/ 5458284 h 6857997"/>
              <a:gd name="connsiteX28525" fmla="*/ 718128 w 8851901"/>
              <a:gd name="connsiteY28525" fmla="*/ 5458681 h 6857997"/>
              <a:gd name="connsiteX28526" fmla="*/ 716145 w 8851901"/>
              <a:gd name="connsiteY28526" fmla="*/ 5458681 h 6857997"/>
              <a:gd name="connsiteX28527" fmla="*/ 714557 w 8851901"/>
              <a:gd name="connsiteY28527" fmla="*/ 5458284 h 6857997"/>
              <a:gd name="connsiteX28528" fmla="*/ 712573 w 8851901"/>
              <a:gd name="connsiteY28528" fmla="*/ 5457093 h 6857997"/>
              <a:gd name="connsiteX28529" fmla="*/ 711382 w 8851901"/>
              <a:gd name="connsiteY28529" fmla="*/ 5456300 h 6857997"/>
              <a:gd name="connsiteX28530" fmla="*/ 707414 w 8851901"/>
              <a:gd name="connsiteY28530" fmla="*/ 5452728 h 6857997"/>
              <a:gd name="connsiteX28531" fmla="*/ 703842 w 8851901"/>
              <a:gd name="connsiteY28531" fmla="*/ 5449950 h 6857997"/>
              <a:gd name="connsiteX28532" fmla="*/ 700667 w 8851901"/>
              <a:gd name="connsiteY28532" fmla="*/ 5446775 h 6857997"/>
              <a:gd name="connsiteX28533" fmla="*/ 699080 w 8851901"/>
              <a:gd name="connsiteY28533" fmla="*/ 5445981 h 6857997"/>
              <a:gd name="connsiteX28534" fmla="*/ 697096 w 8851901"/>
              <a:gd name="connsiteY28534" fmla="*/ 5445585 h 6857997"/>
              <a:gd name="connsiteX28535" fmla="*/ 695509 w 8851901"/>
              <a:gd name="connsiteY28535" fmla="*/ 5445585 h 6857997"/>
              <a:gd name="connsiteX28536" fmla="*/ 693921 w 8851901"/>
              <a:gd name="connsiteY28536" fmla="*/ 5445981 h 6857997"/>
              <a:gd name="connsiteX28537" fmla="*/ 692731 w 8851901"/>
              <a:gd name="connsiteY28537" fmla="*/ 5448363 h 6857997"/>
              <a:gd name="connsiteX28538" fmla="*/ 692731 w 8851901"/>
              <a:gd name="connsiteY28538" fmla="*/ 5450744 h 6857997"/>
              <a:gd name="connsiteX28539" fmla="*/ 693921 w 8851901"/>
              <a:gd name="connsiteY28539" fmla="*/ 5452728 h 6857997"/>
              <a:gd name="connsiteX28540" fmla="*/ 694715 w 8851901"/>
              <a:gd name="connsiteY28540" fmla="*/ 5454315 h 6857997"/>
              <a:gd name="connsiteX28541" fmla="*/ 696699 w 8851901"/>
              <a:gd name="connsiteY28541" fmla="*/ 5455506 h 6857997"/>
              <a:gd name="connsiteX28542" fmla="*/ 698684 w 8851901"/>
              <a:gd name="connsiteY28542" fmla="*/ 5457490 h 6857997"/>
              <a:gd name="connsiteX28543" fmla="*/ 704636 w 8851901"/>
              <a:gd name="connsiteY28543" fmla="*/ 5460665 h 6857997"/>
              <a:gd name="connsiteX28544" fmla="*/ 710192 w 8851901"/>
              <a:gd name="connsiteY28544" fmla="*/ 5464237 h 6857997"/>
              <a:gd name="connsiteX28545" fmla="*/ 713763 w 8851901"/>
              <a:gd name="connsiteY28545" fmla="*/ 5466221 h 6857997"/>
              <a:gd name="connsiteX28546" fmla="*/ 716542 w 8851901"/>
              <a:gd name="connsiteY28546" fmla="*/ 5468999 h 6857997"/>
              <a:gd name="connsiteX28547" fmla="*/ 719716 w 8851901"/>
              <a:gd name="connsiteY28547" fmla="*/ 5471777 h 6857997"/>
              <a:gd name="connsiteX28548" fmla="*/ 722097 w 8851901"/>
              <a:gd name="connsiteY28548" fmla="*/ 5474555 h 6857997"/>
              <a:gd name="connsiteX28549" fmla="*/ 724478 w 8851901"/>
              <a:gd name="connsiteY28549" fmla="*/ 5478523 h 6857997"/>
              <a:gd name="connsiteX28550" fmla="*/ 726066 w 8851901"/>
              <a:gd name="connsiteY28550" fmla="*/ 5482889 h 6857997"/>
              <a:gd name="connsiteX28551" fmla="*/ 722494 w 8851901"/>
              <a:gd name="connsiteY28551" fmla="*/ 5482492 h 6857997"/>
              <a:gd name="connsiteX28552" fmla="*/ 719716 w 8851901"/>
              <a:gd name="connsiteY28552" fmla="*/ 5482095 h 6857997"/>
              <a:gd name="connsiteX28553" fmla="*/ 717732 w 8851901"/>
              <a:gd name="connsiteY28553" fmla="*/ 5482492 h 6857997"/>
              <a:gd name="connsiteX28554" fmla="*/ 715748 w 8851901"/>
              <a:gd name="connsiteY28554" fmla="*/ 5482889 h 6857997"/>
              <a:gd name="connsiteX28555" fmla="*/ 713763 w 8851901"/>
              <a:gd name="connsiteY28555" fmla="*/ 5484079 h 6857997"/>
              <a:gd name="connsiteX28556" fmla="*/ 712176 w 8851901"/>
              <a:gd name="connsiteY28556" fmla="*/ 5484873 h 6857997"/>
              <a:gd name="connsiteX28557" fmla="*/ 710192 w 8851901"/>
              <a:gd name="connsiteY28557" fmla="*/ 5487254 h 6857997"/>
              <a:gd name="connsiteX28558" fmla="*/ 707811 w 8851901"/>
              <a:gd name="connsiteY28558" fmla="*/ 5490429 h 6857997"/>
              <a:gd name="connsiteX28559" fmla="*/ 705033 w 8851901"/>
              <a:gd name="connsiteY28559" fmla="*/ 5492810 h 6857997"/>
              <a:gd name="connsiteX28560" fmla="*/ 703048 w 8851901"/>
              <a:gd name="connsiteY28560" fmla="*/ 5493604 h 6857997"/>
              <a:gd name="connsiteX28561" fmla="*/ 700667 w 8851901"/>
              <a:gd name="connsiteY28561" fmla="*/ 5494794 h 6857997"/>
              <a:gd name="connsiteX28562" fmla="*/ 697493 w 8851901"/>
              <a:gd name="connsiteY28562" fmla="*/ 5495191 h 6857997"/>
              <a:gd name="connsiteX28563" fmla="*/ 694318 w 8851901"/>
              <a:gd name="connsiteY28563" fmla="*/ 5495588 h 6857997"/>
              <a:gd name="connsiteX28564" fmla="*/ 692731 w 8851901"/>
              <a:gd name="connsiteY28564" fmla="*/ 5489635 h 6857997"/>
              <a:gd name="connsiteX28565" fmla="*/ 691143 w 8851901"/>
              <a:gd name="connsiteY28565" fmla="*/ 5485270 h 6857997"/>
              <a:gd name="connsiteX28566" fmla="*/ 689159 w 8851901"/>
              <a:gd name="connsiteY28566" fmla="*/ 5480904 h 6857997"/>
              <a:gd name="connsiteX28567" fmla="*/ 687968 w 8851901"/>
              <a:gd name="connsiteY28567" fmla="*/ 5477730 h 6857997"/>
              <a:gd name="connsiteX28568" fmla="*/ 685984 w 8851901"/>
              <a:gd name="connsiteY28568" fmla="*/ 5474952 h 6857997"/>
              <a:gd name="connsiteX28569" fmla="*/ 683603 w 8851901"/>
              <a:gd name="connsiteY28569" fmla="*/ 5473364 h 6857997"/>
              <a:gd name="connsiteX28570" fmla="*/ 681619 w 8851901"/>
              <a:gd name="connsiteY28570" fmla="*/ 5471777 h 6857997"/>
              <a:gd name="connsiteX28571" fmla="*/ 679237 w 8851901"/>
              <a:gd name="connsiteY28571" fmla="*/ 5470586 h 6857997"/>
              <a:gd name="connsiteX28572" fmla="*/ 676857 w 8851901"/>
              <a:gd name="connsiteY28572" fmla="*/ 5470189 h 6857997"/>
              <a:gd name="connsiteX28573" fmla="*/ 673682 w 8851901"/>
              <a:gd name="connsiteY28573" fmla="*/ 5470189 h 6857997"/>
              <a:gd name="connsiteX28574" fmla="*/ 671301 w 8851901"/>
              <a:gd name="connsiteY28574" fmla="*/ 5470586 h 6857997"/>
              <a:gd name="connsiteX28575" fmla="*/ 668523 w 8851901"/>
              <a:gd name="connsiteY28575" fmla="*/ 5471380 h 6857997"/>
              <a:gd name="connsiteX28576" fmla="*/ 662570 w 8851901"/>
              <a:gd name="connsiteY28576" fmla="*/ 5474158 h 6857997"/>
              <a:gd name="connsiteX28577" fmla="*/ 656618 w 8851901"/>
              <a:gd name="connsiteY28577" fmla="*/ 5478126 h 6857997"/>
              <a:gd name="connsiteX28578" fmla="*/ 650268 w 8851901"/>
              <a:gd name="connsiteY28578" fmla="*/ 5482492 h 6857997"/>
              <a:gd name="connsiteX28579" fmla="*/ 643919 w 8851901"/>
              <a:gd name="connsiteY28579" fmla="*/ 5487254 h 6857997"/>
              <a:gd name="connsiteX28580" fmla="*/ 630823 w 8851901"/>
              <a:gd name="connsiteY28580" fmla="*/ 5497572 h 6857997"/>
              <a:gd name="connsiteX28581" fmla="*/ 624473 w 8851901"/>
              <a:gd name="connsiteY28581" fmla="*/ 5501937 h 6857997"/>
              <a:gd name="connsiteX28582" fmla="*/ 617727 w 8851901"/>
              <a:gd name="connsiteY28582" fmla="*/ 5505509 h 6857997"/>
              <a:gd name="connsiteX28583" fmla="*/ 611377 w 8851901"/>
              <a:gd name="connsiteY28583" fmla="*/ 5508287 h 6857997"/>
              <a:gd name="connsiteX28584" fmla="*/ 608600 w 8851901"/>
              <a:gd name="connsiteY28584" fmla="*/ 5508684 h 6857997"/>
              <a:gd name="connsiteX28585" fmla="*/ 605425 w 8851901"/>
              <a:gd name="connsiteY28585" fmla="*/ 5509081 h 6857997"/>
              <a:gd name="connsiteX28586" fmla="*/ 607806 w 8851901"/>
              <a:gd name="connsiteY28586" fmla="*/ 5509081 h 6857997"/>
              <a:gd name="connsiteX28587" fmla="*/ 610981 w 8851901"/>
              <a:gd name="connsiteY28587" fmla="*/ 5509081 h 6857997"/>
              <a:gd name="connsiteX28588" fmla="*/ 613362 w 8851901"/>
              <a:gd name="connsiteY28588" fmla="*/ 5510271 h 6857997"/>
              <a:gd name="connsiteX28589" fmla="*/ 616140 w 8851901"/>
              <a:gd name="connsiteY28589" fmla="*/ 5511859 h 6857997"/>
              <a:gd name="connsiteX28590" fmla="*/ 621696 w 8851901"/>
              <a:gd name="connsiteY28590" fmla="*/ 5515430 h 6857997"/>
              <a:gd name="connsiteX28591" fmla="*/ 626458 w 8851901"/>
              <a:gd name="connsiteY28591" fmla="*/ 5519796 h 6857997"/>
              <a:gd name="connsiteX28592" fmla="*/ 632013 w 8851901"/>
              <a:gd name="connsiteY28592" fmla="*/ 5523764 h 6857997"/>
              <a:gd name="connsiteX28593" fmla="*/ 637173 w 8851901"/>
              <a:gd name="connsiteY28593" fmla="*/ 5527733 h 6857997"/>
              <a:gd name="connsiteX28594" fmla="*/ 639950 w 8851901"/>
              <a:gd name="connsiteY28594" fmla="*/ 5528923 h 6857997"/>
              <a:gd name="connsiteX28595" fmla="*/ 642728 w 8851901"/>
              <a:gd name="connsiteY28595" fmla="*/ 5529320 h 6857997"/>
              <a:gd name="connsiteX28596" fmla="*/ 645109 w 8851901"/>
              <a:gd name="connsiteY28596" fmla="*/ 5529320 h 6857997"/>
              <a:gd name="connsiteX28597" fmla="*/ 647887 w 8851901"/>
              <a:gd name="connsiteY28597" fmla="*/ 5528923 h 6857997"/>
              <a:gd name="connsiteX28598" fmla="*/ 649078 w 8851901"/>
              <a:gd name="connsiteY28598" fmla="*/ 5532098 h 6857997"/>
              <a:gd name="connsiteX28599" fmla="*/ 649078 w 8851901"/>
              <a:gd name="connsiteY28599" fmla="*/ 5533289 h 6857997"/>
              <a:gd name="connsiteX28600" fmla="*/ 648284 w 8851901"/>
              <a:gd name="connsiteY28600" fmla="*/ 5534082 h 6857997"/>
              <a:gd name="connsiteX28601" fmla="*/ 647887 w 8851901"/>
              <a:gd name="connsiteY28601" fmla="*/ 5534479 h 6857997"/>
              <a:gd name="connsiteX28602" fmla="*/ 647490 w 8851901"/>
              <a:gd name="connsiteY28602" fmla="*/ 5535273 h 6857997"/>
              <a:gd name="connsiteX28603" fmla="*/ 645109 w 8851901"/>
              <a:gd name="connsiteY28603" fmla="*/ 5535273 h 6857997"/>
              <a:gd name="connsiteX28604" fmla="*/ 641935 w 8851901"/>
              <a:gd name="connsiteY28604" fmla="*/ 5534479 h 6857997"/>
              <a:gd name="connsiteX28605" fmla="*/ 639157 w 8851901"/>
              <a:gd name="connsiteY28605" fmla="*/ 5533289 h 6857997"/>
              <a:gd name="connsiteX28606" fmla="*/ 636379 w 8851901"/>
              <a:gd name="connsiteY28606" fmla="*/ 5531304 h 6857997"/>
              <a:gd name="connsiteX28607" fmla="*/ 633998 w 8851901"/>
              <a:gd name="connsiteY28607" fmla="*/ 5528923 h 6857997"/>
              <a:gd name="connsiteX28608" fmla="*/ 627648 w 8851901"/>
              <a:gd name="connsiteY28608" fmla="*/ 5532495 h 6857997"/>
              <a:gd name="connsiteX28609" fmla="*/ 622092 w 8851901"/>
              <a:gd name="connsiteY28609" fmla="*/ 5536067 h 6857997"/>
              <a:gd name="connsiteX28610" fmla="*/ 618124 w 8851901"/>
              <a:gd name="connsiteY28610" fmla="*/ 5540035 h 6857997"/>
              <a:gd name="connsiteX28611" fmla="*/ 615346 w 8851901"/>
              <a:gd name="connsiteY28611" fmla="*/ 5543210 h 6857997"/>
              <a:gd name="connsiteX28612" fmla="*/ 612965 w 8851901"/>
              <a:gd name="connsiteY28612" fmla="*/ 5547178 h 6857997"/>
              <a:gd name="connsiteX28613" fmla="*/ 610981 w 8851901"/>
              <a:gd name="connsiteY28613" fmla="*/ 5550353 h 6857997"/>
              <a:gd name="connsiteX28614" fmla="*/ 608600 w 8851901"/>
              <a:gd name="connsiteY28614" fmla="*/ 5555909 h 6857997"/>
              <a:gd name="connsiteX28615" fmla="*/ 607012 w 8851901"/>
              <a:gd name="connsiteY28615" fmla="*/ 5557893 h 6857997"/>
              <a:gd name="connsiteX28616" fmla="*/ 605425 w 8851901"/>
              <a:gd name="connsiteY28616" fmla="*/ 5559481 h 6857997"/>
              <a:gd name="connsiteX28617" fmla="*/ 604235 w 8851901"/>
              <a:gd name="connsiteY28617" fmla="*/ 5561068 h 6857997"/>
              <a:gd name="connsiteX28618" fmla="*/ 601457 w 8851901"/>
              <a:gd name="connsiteY28618" fmla="*/ 5561465 h 6857997"/>
              <a:gd name="connsiteX28619" fmla="*/ 598282 w 8851901"/>
              <a:gd name="connsiteY28619" fmla="*/ 5561068 h 6857997"/>
              <a:gd name="connsiteX28620" fmla="*/ 594313 w 8851901"/>
              <a:gd name="connsiteY28620" fmla="*/ 5559878 h 6857997"/>
              <a:gd name="connsiteX28621" fmla="*/ 589154 w 8851901"/>
              <a:gd name="connsiteY28621" fmla="*/ 5558290 h 6857997"/>
              <a:gd name="connsiteX28622" fmla="*/ 582805 w 8851901"/>
              <a:gd name="connsiteY28622" fmla="*/ 5555512 h 6857997"/>
              <a:gd name="connsiteX28623" fmla="*/ 582011 w 8851901"/>
              <a:gd name="connsiteY28623" fmla="*/ 5557100 h 6857997"/>
              <a:gd name="connsiteX28624" fmla="*/ 581614 w 8851901"/>
              <a:gd name="connsiteY28624" fmla="*/ 5558290 h 6857997"/>
              <a:gd name="connsiteX28625" fmla="*/ 581614 w 8851901"/>
              <a:gd name="connsiteY28625" fmla="*/ 5559481 h 6857997"/>
              <a:gd name="connsiteX28626" fmla="*/ 582011 w 8851901"/>
              <a:gd name="connsiteY28626" fmla="*/ 5560274 h 6857997"/>
              <a:gd name="connsiteX28627" fmla="*/ 583599 w 8851901"/>
              <a:gd name="connsiteY28627" fmla="*/ 5561862 h 6857997"/>
              <a:gd name="connsiteX28628" fmla="*/ 585583 w 8851901"/>
              <a:gd name="connsiteY28628" fmla="*/ 5563846 h 6857997"/>
              <a:gd name="connsiteX28629" fmla="*/ 588360 w 8851901"/>
              <a:gd name="connsiteY28629" fmla="*/ 5565830 h 6857997"/>
              <a:gd name="connsiteX28630" fmla="*/ 591535 w 8851901"/>
              <a:gd name="connsiteY28630" fmla="*/ 5567815 h 6857997"/>
              <a:gd name="connsiteX28631" fmla="*/ 594313 w 8851901"/>
              <a:gd name="connsiteY28631" fmla="*/ 5570989 h 6857997"/>
              <a:gd name="connsiteX28632" fmla="*/ 597091 w 8851901"/>
              <a:gd name="connsiteY28632" fmla="*/ 5574958 h 6857997"/>
              <a:gd name="connsiteX28633" fmla="*/ 594313 w 8851901"/>
              <a:gd name="connsiteY28633" fmla="*/ 5578926 h 6857997"/>
              <a:gd name="connsiteX28634" fmla="*/ 591535 w 8851901"/>
              <a:gd name="connsiteY28634" fmla="*/ 5581308 h 6857997"/>
              <a:gd name="connsiteX28635" fmla="*/ 588360 w 8851901"/>
              <a:gd name="connsiteY28635" fmla="*/ 5583689 h 6857997"/>
              <a:gd name="connsiteX28636" fmla="*/ 585583 w 8851901"/>
              <a:gd name="connsiteY28636" fmla="*/ 5584879 h 6857997"/>
              <a:gd name="connsiteX28637" fmla="*/ 582805 w 8851901"/>
              <a:gd name="connsiteY28637" fmla="*/ 5585673 h 6857997"/>
              <a:gd name="connsiteX28638" fmla="*/ 579233 w 8851901"/>
              <a:gd name="connsiteY28638" fmla="*/ 5585673 h 6857997"/>
              <a:gd name="connsiteX28639" fmla="*/ 576455 w 8851901"/>
              <a:gd name="connsiteY28639" fmla="*/ 5585673 h 6857997"/>
              <a:gd name="connsiteX28640" fmla="*/ 573280 w 8851901"/>
              <a:gd name="connsiteY28640" fmla="*/ 5585276 h 6857997"/>
              <a:gd name="connsiteX28641" fmla="*/ 567724 w 8851901"/>
              <a:gd name="connsiteY28641" fmla="*/ 5583292 h 6857997"/>
              <a:gd name="connsiteX28642" fmla="*/ 561772 w 8851901"/>
              <a:gd name="connsiteY28642" fmla="*/ 5581308 h 6857997"/>
              <a:gd name="connsiteX28643" fmla="*/ 555819 w 8851901"/>
              <a:gd name="connsiteY28643" fmla="*/ 5580514 h 6857997"/>
              <a:gd name="connsiteX28644" fmla="*/ 553041 w 8851901"/>
              <a:gd name="connsiteY28644" fmla="*/ 5579720 h 6857997"/>
              <a:gd name="connsiteX28645" fmla="*/ 549866 w 8851901"/>
              <a:gd name="connsiteY28645" fmla="*/ 5580514 h 6857997"/>
              <a:gd name="connsiteX28646" fmla="*/ 551454 w 8851901"/>
              <a:gd name="connsiteY28646" fmla="*/ 5586864 h 6857997"/>
              <a:gd name="connsiteX28647" fmla="*/ 552248 w 8851901"/>
              <a:gd name="connsiteY28647" fmla="*/ 5594404 h 6857997"/>
              <a:gd name="connsiteX28648" fmla="*/ 552248 w 8851901"/>
              <a:gd name="connsiteY28648" fmla="*/ 5598372 h 6857997"/>
              <a:gd name="connsiteX28649" fmla="*/ 551851 w 8851901"/>
              <a:gd name="connsiteY28649" fmla="*/ 5601944 h 6857997"/>
              <a:gd name="connsiteX28650" fmla="*/ 551454 w 8851901"/>
              <a:gd name="connsiteY28650" fmla="*/ 5605119 h 6857997"/>
              <a:gd name="connsiteX28651" fmla="*/ 550660 w 8851901"/>
              <a:gd name="connsiteY28651" fmla="*/ 5608690 h 6857997"/>
              <a:gd name="connsiteX28652" fmla="*/ 549073 w 8851901"/>
              <a:gd name="connsiteY28652" fmla="*/ 5611071 h 6857997"/>
              <a:gd name="connsiteX28653" fmla="*/ 547089 w 8851901"/>
              <a:gd name="connsiteY28653" fmla="*/ 5613056 h 6857997"/>
              <a:gd name="connsiteX28654" fmla="*/ 544708 w 8851901"/>
              <a:gd name="connsiteY28654" fmla="*/ 5613849 h 6857997"/>
              <a:gd name="connsiteX28655" fmla="*/ 541136 w 8851901"/>
              <a:gd name="connsiteY28655" fmla="*/ 5613849 h 6857997"/>
              <a:gd name="connsiteX28656" fmla="*/ 537168 w 8851901"/>
              <a:gd name="connsiteY28656" fmla="*/ 5612659 h 6857997"/>
              <a:gd name="connsiteX28657" fmla="*/ 532802 w 8851901"/>
              <a:gd name="connsiteY28657" fmla="*/ 5610278 h 6857997"/>
              <a:gd name="connsiteX28658" fmla="*/ 527644 w 8851901"/>
              <a:gd name="connsiteY28658" fmla="*/ 5606706 h 6857997"/>
              <a:gd name="connsiteX28659" fmla="*/ 521691 w 8851901"/>
              <a:gd name="connsiteY28659" fmla="*/ 5601547 h 6857997"/>
              <a:gd name="connsiteX28660" fmla="*/ 521294 w 8851901"/>
              <a:gd name="connsiteY28660" fmla="*/ 5604722 h 6857997"/>
              <a:gd name="connsiteX28661" fmla="*/ 519707 w 8851901"/>
              <a:gd name="connsiteY28661" fmla="*/ 5609087 h 6857997"/>
              <a:gd name="connsiteX28662" fmla="*/ 517325 w 8851901"/>
              <a:gd name="connsiteY28662" fmla="*/ 5613453 h 6857997"/>
              <a:gd name="connsiteX28663" fmla="*/ 516532 w 8851901"/>
              <a:gd name="connsiteY28663" fmla="*/ 5615834 h 6857997"/>
              <a:gd name="connsiteX28664" fmla="*/ 514547 w 8851901"/>
              <a:gd name="connsiteY28664" fmla="*/ 5617421 h 6857997"/>
              <a:gd name="connsiteX28665" fmla="*/ 512960 w 8851901"/>
              <a:gd name="connsiteY28665" fmla="*/ 5619008 h 6857997"/>
              <a:gd name="connsiteX28666" fmla="*/ 510976 w 8851901"/>
              <a:gd name="connsiteY28666" fmla="*/ 5619802 h 6857997"/>
              <a:gd name="connsiteX28667" fmla="*/ 508992 w 8851901"/>
              <a:gd name="connsiteY28667" fmla="*/ 5619802 h 6857997"/>
              <a:gd name="connsiteX28668" fmla="*/ 507008 w 8851901"/>
              <a:gd name="connsiteY28668" fmla="*/ 5619802 h 6857997"/>
              <a:gd name="connsiteX28669" fmla="*/ 504627 w 8851901"/>
              <a:gd name="connsiteY28669" fmla="*/ 5618215 h 6857997"/>
              <a:gd name="connsiteX28670" fmla="*/ 502642 w 8851901"/>
              <a:gd name="connsiteY28670" fmla="*/ 5616627 h 6857997"/>
              <a:gd name="connsiteX28671" fmla="*/ 500261 w 8851901"/>
              <a:gd name="connsiteY28671" fmla="*/ 5613056 h 6857997"/>
              <a:gd name="connsiteX28672" fmla="*/ 497880 w 8851901"/>
              <a:gd name="connsiteY28672" fmla="*/ 5609087 h 6857997"/>
              <a:gd name="connsiteX28673" fmla="*/ 496689 w 8851901"/>
              <a:gd name="connsiteY28673" fmla="*/ 5610675 h 6857997"/>
              <a:gd name="connsiteX28674" fmla="*/ 495896 w 8851901"/>
              <a:gd name="connsiteY28674" fmla="*/ 5612659 h 6857997"/>
              <a:gd name="connsiteX28675" fmla="*/ 495499 w 8851901"/>
              <a:gd name="connsiteY28675" fmla="*/ 5614643 h 6857997"/>
              <a:gd name="connsiteX28676" fmla="*/ 495102 w 8851901"/>
              <a:gd name="connsiteY28676" fmla="*/ 5617024 h 6857997"/>
              <a:gd name="connsiteX28677" fmla="*/ 495499 w 8851901"/>
              <a:gd name="connsiteY28677" fmla="*/ 5621390 h 6857997"/>
              <a:gd name="connsiteX28678" fmla="*/ 495896 w 8851901"/>
              <a:gd name="connsiteY28678" fmla="*/ 5625755 h 6857997"/>
              <a:gd name="connsiteX28679" fmla="*/ 496293 w 8851901"/>
              <a:gd name="connsiteY28679" fmla="*/ 5630120 h 6857997"/>
              <a:gd name="connsiteX28680" fmla="*/ 496689 w 8851901"/>
              <a:gd name="connsiteY28680" fmla="*/ 5634486 h 6857997"/>
              <a:gd name="connsiteX28681" fmla="*/ 496293 w 8851901"/>
              <a:gd name="connsiteY28681" fmla="*/ 5636867 h 6857997"/>
              <a:gd name="connsiteX28682" fmla="*/ 495896 w 8851901"/>
              <a:gd name="connsiteY28682" fmla="*/ 5638851 h 6857997"/>
              <a:gd name="connsiteX28683" fmla="*/ 495102 w 8851901"/>
              <a:gd name="connsiteY28683" fmla="*/ 5640835 h 6857997"/>
              <a:gd name="connsiteX28684" fmla="*/ 493912 w 8851901"/>
              <a:gd name="connsiteY28684" fmla="*/ 5642423 h 6857997"/>
              <a:gd name="connsiteX28685" fmla="*/ 495499 w 8851901"/>
              <a:gd name="connsiteY28685" fmla="*/ 5644804 h 6857997"/>
              <a:gd name="connsiteX28686" fmla="*/ 497483 w 8851901"/>
              <a:gd name="connsiteY28686" fmla="*/ 5645994 h 6857997"/>
              <a:gd name="connsiteX28687" fmla="*/ 499467 w 8851901"/>
              <a:gd name="connsiteY28687" fmla="*/ 5646788 h 6857997"/>
              <a:gd name="connsiteX28688" fmla="*/ 501452 w 8851901"/>
              <a:gd name="connsiteY28688" fmla="*/ 5647185 h 6857997"/>
              <a:gd name="connsiteX28689" fmla="*/ 502642 w 8851901"/>
              <a:gd name="connsiteY28689" fmla="*/ 5646788 h 6857997"/>
              <a:gd name="connsiteX28690" fmla="*/ 504627 w 8851901"/>
              <a:gd name="connsiteY28690" fmla="*/ 5645597 h 6857997"/>
              <a:gd name="connsiteX28691" fmla="*/ 508198 w 8851901"/>
              <a:gd name="connsiteY28691" fmla="*/ 5642819 h 6857997"/>
              <a:gd name="connsiteX28692" fmla="*/ 514944 w 8851901"/>
              <a:gd name="connsiteY28692" fmla="*/ 5636073 h 6857997"/>
              <a:gd name="connsiteX28693" fmla="*/ 518913 w 8851901"/>
              <a:gd name="connsiteY28693" fmla="*/ 5632898 h 6857997"/>
              <a:gd name="connsiteX28694" fmla="*/ 520103 w 8851901"/>
              <a:gd name="connsiteY28694" fmla="*/ 5632104 h 6857997"/>
              <a:gd name="connsiteX28695" fmla="*/ 522088 w 8851901"/>
              <a:gd name="connsiteY28695" fmla="*/ 5630914 h 6857997"/>
              <a:gd name="connsiteX28696" fmla="*/ 526453 w 8851901"/>
              <a:gd name="connsiteY28696" fmla="*/ 5640042 h 6857997"/>
              <a:gd name="connsiteX28697" fmla="*/ 531612 w 8851901"/>
              <a:gd name="connsiteY28697" fmla="*/ 5647582 h 6857997"/>
              <a:gd name="connsiteX28698" fmla="*/ 536374 w 8851901"/>
              <a:gd name="connsiteY28698" fmla="*/ 5654328 h 6857997"/>
              <a:gd name="connsiteX28699" fmla="*/ 540739 w 8851901"/>
              <a:gd name="connsiteY28699" fmla="*/ 5660281 h 6857997"/>
              <a:gd name="connsiteX28700" fmla="*/ 545502 w 8851901"/>
              <a:gd name="connsiteY28700" fmla="*/ 5665837 h 6857997"/>
              <a:gd name="connsiteX28701" fmla="*/ 549866 w 8851901"/>
              <a:gd name="connsiteY28701" fmla="*/ 5670600 h 6857997"/>
              <a:gd name="connsiteX28702" fmla="*/ 559391 w 8851901"/>
              <a:gd name="connsiteY28702" fmla="*/ 5679330 h 6857997"/>
              <a:gd name="connsiteX28703" fmla="*/ 568518 w 8851901"/>
              <a:gd name="connsiteY28703" fmla="*/ 5687664 h 6857997"/>
              <a:gd name="connsiteX28704" fmla="*/ 577249 w 8851901"/>
              <a:gd name="connsiteY28704" fmla="*/ 5695998 h 6857997"/>
              <a:gd name="connsiteX28705" fmla="*/ 581614 w 8851901"/>
              <a:gd name="connsiteY28705" fmla="*/ 5700760 h 6857997"/>
              <a:gd name="connsiteX28706" fmla="*/ 585980 w 8851901"/>
              <a:gd name="connsiteY28706" fmla="*/ 5706316 h 6857997"/>
              <a:gd name="connsiteX28707" fmla="*/ 590345 w 8851901"/>
              <a:gd name="connsiteY28707" fmla="*/ 5711872 h 6857997"/>
              <a:gd name="connsiteX28708" fmla="*/ 594710 w 8851901"/>
              <a:gd name="connsiteY28708" fmla="*/ 5718222 h 6857997"/>
              <a:gd name="connsiteX28709" fmla="*/ 582011 w 8851901"/>
              <a:gd name="connsiteY28709" fmla="*/ 5714253 h 6857997"/>
              <a:gd name="connsiteX28710" fmla="*/ 569312 w 8851901"/>
              <a:gd name="connsiteY28710" fmla="*/ 5709888 h 6857997"/>
              <a:gd name="connsiteX28711" fmla="*/ 557010 w 8851901"/>
              <a:gd name="connsiteY28711" fmla="*/ 5705522 h 6857997"/>
              <a:gd name="connsiteX28712" fmla="*/ 544311 w 8851901"/>
              <a:gd name="connsiteY28712" fmla="*/ 5700363 h 6857997"/>
              <a:gd name="connsiteX28713" fmla="*/ 518913 w 8851901"/>
              <a:gd name="connsiteY28713" fmla="*/ 5689648 h 6857997"/>
              <a:gd name="connsiteX28714" fmla="*/ 493118 w 8851901"/>
              <a:gd name="connsiteY28714" fmla="*/ 5677743 h 6857997"/>
              <a:gd name="connsiteX28715" fmla="*/ 467720 w 8851901"/>
              <a:gd name="connsiteY28715" fmla="*/ 5666631 h 6857997"/>
              <a:gd name="connsiteX28716" fmla="*/ 441925 w 8851901"/>
              <a:gd name="connsiteY28716" fmla="*/ 5655519 h 6857997"/>
              <a:gd name="connsiteX28717" fmla="*/ 429226 w 8851901"/>
              <a:gd name="connsiteY28717" fmla="*/ 5650756 h 6857997"/>
              <a:gd name="connsiteX28718" fmla="*/ 416130 w 8851901"/>
              <a:gd name="connsiteY28718" fmla="*/ 5645597 h 6857997"/>
              <a:gd name="connsiteX28719" fmla="*/ 403431 w 8851901"/>
              <a:gd name="connsiteY28719" fmla="*/ 5641629 h 6857997"/>
              <a:gd name="connsiteX28720" fmla="*/ 390335 w 8851901"/>
              <a:gd name="connsiteY28720" fmla="*/ 5638057 h 6857997"/>
              <a:gd name="connsiteX28721" fmla="*/ 384383 w 8851901"/>
              <a:gd name="connsiteY28721" fmla="*/ 5644804 h 6857997"/>
              <a:gd name="connsiteX28722" fmla="*/ 386367 w 8851901"/>
              <a:gd name="connsiteY28722" fmla="*/ 5646788 h 6857997"/>
              <a:gd name="connsiteX28723" fmla="*/ 388748 w 8851901"/>
              <a:gd name="connsiteY28723" fmla="*/ 5647979 h 6857997"/>
              <a:gd name="connsiteX28724" fmla="*/ 394701 w 8851901"/>
              <a:gd name="connsiteY28724" fmla="*/ 5651550 h 6857997"/>
              <a:gd name="connsiteX28725" fmla="*/ 400256 w 8851901"/>
              <a:gd name="connsiteY28725" fmla="*/ 5654328 h 6857997"/>
              <a:gd name="connsiteX28726" fmla="*/ 405812 w 8851901"/>
              <a:gd name="connsiteY28726" fmla="*/ 5657503 h 6857997"/>
              <a:gd name="connsiteX28727" fmla="*/ 407796 w 8851901"/>
              <a:gd name="connsiteY28727" fmla="*/ 5658694 h 6857997"/>
              <a:gd name="connsiteX28728" fmla="*/ 408987 w 8851901"/>
              <a:gd name="connsiteY28728" fmla="*/ 5660678 h 6857997"/>
              <a:gd name="connsiteX28729" fmla="*/ 410178 w 8851901"/>
              <a:gd name="connsiteY28729" fmla="*/ 5662265 h 6857997"/>
              <a:gd name="connsiteX28730" fmla="*/ 410178 w 8851901"/>
              <a:gd name="connsiteY28730" fmla="*/ 5664646 h 6857997"/>
              <a:gd name="connsiteX28731" fmla="*/ 408590 w 8851901"/>
              <a:gd name="connsiteY28731" fmla="*/ 5666631 h 6857997"/>
              <a:gd name="connsiteX28732" fmla="*/ 406606 w 8851901"/>
              <a:gd name="connsiteY28732" fmla="*/ 5669012 h 6857997"/>
              <a:gd name="connsiteX28733" fmla="*/ 403431 w 8851901"/>
              <a:gd name="connsiteY28733" fmla="*/ 5672187 h 6857997"/>
              <a:gd name="connsiteX28734" fmla="*/ 398272 w 8851901"/>
              <a:gd name="connsiteY28734" fmla="*/ 5674965 h 6857997"/>
              <a:gd name="connsiteX28735" fmla="*/ 399859 w 8851901"/>
              <a:gd name="connsiteY28735" fmla="*/ 5676552 h 6857997"/>
              <a:gd name="connsiteX28736" fmla="*/ 401844 w 8851901"/>
              <a:gd name="connsiteY28736" fmla="*/ 5676949 h 6857997"/>
              <a:gd name="connsiteX28737" fmla="*/ 405812 w 8851901"/>
              <a:gd name="connsiteY28737" fmla="*/ 5677743 h 6857997"/>
              <a:gd name="connsiteX28738" fmla="*/ 412559 w 8851901"/>
              <a:gd name="connsiteY28738" fmla="*/ 5677743 h 6857997"/>
              <a:gd name="connsiteX28739" fmla="*/ 414543 w 8851901"/>
              <a:gd name="connsiteY28739" fmla="*/ 5678537 h 6857997"/>
              <a:gd name="connsiteX28740" fmla="*/ 416527 w 8851901"/>
              <a:gd name="connsiteY28740" fmla="*/ 5678933 h 6857997"/>
              <a:gd name="connsiteX28741" fmla="*/ 418512 w 8851901"/>
              <a:gd name="connsiteY28741" fmla="*/ 5679727 h 6857997"/>
              <a:gd name="connsiteX28742" fmla="*/ 419702 w 8851901"/>
              <a:gd name="connsiteY28742" fmla="*/ 5681314 h 6857997"/>
              <a:gd name="connsiteX28743" fmla="*/ 421686 w 8851901"/>
              <a:gd name="connsiteY28743" fmla="*/ 5683299 h 6857997"/>
              <a:gd name="connsiteX28744" fmla="*/ 423670 w 8851901"/>
              <a:gd name="connsiteY28744" fmla="*/ 5685680 h 6857997"/>
              <a:gd name="connsiteX28745" fmla="*/ 425654 w 8851901"/>
              <a:gd name="connsiteY28745" fmla="*/ 5689252 h 6857997"/>
              <a:gd name="connsiteX28746" fmla="*/ 427639 w 8851901"/>
              <a:gd name="connsiteY28746" fmla="*/ 5692823 h 6857997"/>
              <a:gd name="connsiteX28747" fmla="*/ 430417 w 8851901"/>
              <a:gd name="connsiteY28747" fmla="*/ 5691633 h 6857997"/>
              <a:gd name="connsiteX28748" fmla="*/ 433195 w 8851901"/>
              <a:gd name="connsiteY28748" fmla="*/ 5690045 h 6857997"/>
              <a:gd name="connsiteX28749" fmla="*/ 435179 w 8851901"/>
              <a:gd name="connsiteY28749" fmla="*/ 5688061 h 6857997"/>
              <a:gd name="connsiteX28750" fmla="*/ 436369 w 8851901"/>
              <a:gd name="connsiteY28750" fmla="*/ 5686077 h 6857997"/>
              <a:gd name="connsiteX28751" fmla="*/ 437957 w 8851901"/>
              <a:gd name="connsiteY28751" fmla="*/ 5682902 h 6857997"/>
              <a:gd name="connsiteX28752" fmla="*/ 439544 w 8851901"/>
              <a:gd name="connsiteY28752" fmla="*/ 5679330 h 6857997"/>
              <a:gd name="connsiteX28753" fmla="*/ 440338 w 8851901"/>
              <a:gd name="connsiteY28753" fmla="*/ 5676552 h 6857997"/>
              <a:gd name="connsiteX28754" fmla="*/ 441528 w 8851901"/>
              <a:gd name="connsiteY28754" fmla="*/ 5675362 h 6857997"/>
              <a:gd name="connsiteX28755" fmla="*/ 442322 w 8851901"/>
              <a:gd name="connsiteY28755" fmla="*/ 5674568 h 6857997"/>
              <a:gd name="connsiteX28756" fmla="*/ 443909 w 8851901"/>
              <a:gd name="connsiteY28756" fmla="*/ 5673774 h 6857997"/>
              <a:gd name="connsiteX28757" fmla="*/ 445893 w 8851901"/>
              <a:gd name="connsiteY28757" fmla="*/ 5673774 h 6857997"/>
              <a:gd name="connsiteX28758" fmla="*/ 448275 w 8851901"/>
              <a:gd name="connsiteY28758" fmla="*/ 5673774 h 6857997"/>
              <a:gd name="connsiteX28759" fmla="*/ 451053 w 8851901"/>
              <a:gd name="connsiteY28759" fmla="*/ 5674965 h 6857997"/>
              <a:gd name="connsiteX28760" fmla="*/ 453037 w 8851901"/>
              <a:gd name="connsiteY28760" fmla="*/ 5677346 h 6857997"/>
              <a:gd name="connsiteX28761" fmla="*/ 453831 w 8851901"/>
              <a:gd name="connsiteY28761" fmla="*/ 5679727 h 6857997"/>
              <a:gd name="connsiteX28762" fmla="*/ 455021 w 8851901"/>
              <a:gd name="connsiteY28762" fmla="*/ 5682108 h 6857997"/>
              <a:gd name="connsiteX28763" fmla="*/ 455021 w 8851901"/>
              <a:gd name="connsiteY28763" fmla="*/ 5684489 h 6857997"/>
              <a:gd name="connsiteX28764" fmla="*/ 455021 w 8851901"/>
              <a:gd name="connsiteY28764" fmla="*/ 5686474 h 6857997"/>
              <a:gd name="connsiteX28765" fmla="*/ 454624 w 8851901"/>
              <a:gd name="connsiteY28765" fmla="*/ 5689252 h 6857997"/>
              <a:gd name="connsiteX28766" fmla="*/ 453831 w 8851901"/>
              <a:gd name="connsiteY28766" fmla="*/ 5690839 h 6857997"/>
              <a:gd name="connsiteX28767" fmla="*/ 452640 w 8851901"/>
              <a:gd name="connsiteY28767" fmla="*/ 5692823 h 6857997"/>
              <a:gd name="connsiteX28768" fmla="*/ 450259 w 8851901"/>
              <a:gd name="connsiteY28768" fmla="*/ 5696395 h 6857997"/>
              <a:gd name="connsiteX28769" fmla="*/ 446290 w 8851901"/>
              <a:gd name="connsiteY28769" fmla="*/ 5699966 h 6857997"/>
              <a:gd name="connsiteX28770" fmla="*/ 441925 w 8851901"/>
              <a:gd name="connsiteY28770" fmla="*/ 5702744 h 6857997"/>
              <a:gd name="connsiteX28771" fmla="*/ 437560 w 8851901"/>
              <a:gd name="connsiteY28771" fmla="*/ 5706316 h 6857997"/>
              <a:gd name="connsiteX28772" fmla="*/ 442322 w 8851901"/>
              <a:gd name="connsiteY28772" fmla="*/ 5707507 h 6857997"/>
              <a:gd name="connsiteX28773" fmla="*/ 448672 w 8851901"/>
              <a:gd name="connsiteY28773" fmla="*/ 5710681 h 6857997"/>
              <a:gd name="connsiteX28774" fmla="*/ 455418 w 8851901"/>
              <a:gd name="connsiteY28774" fmla="*/ 5715047 h 6857997"/>
              <a:gd name="connsiteX28775" fmla="*/ 462958 w 8851901"/>
              <a:gd name="connsiteY28775" fmla="*/ 5719809 h 6857997"/>
              <a:gd name="connsiteX28776" fmla="*/ 466133 w 8851901"/>
              <a:gd name="connsiteY28776" fmla="*/ 5722587 h 6857997"/>
              <a:gd name="connsiteX28777" fmla="*/ 468911 w 8851901"/>
              <a:gd name="connsiteY28777" fmla="*/ 5726159 h 6857997"/>
              <a:gd name="connsiteX28778" fmla="*/ 472085 w 8851901"/>
              <a:gd name="connsiteY28778" fmla="*/ 5728937 h 6857997"/>
              <a:gd name="connsiteX28779" fmla="*/ 474070 w 8851901"/>
              <a:gd name="connsiteY28779" fmla="*/ 5732508 h 6857997"/>
              <a:gd name="connsiteX28780" fmla="*/ 476054 w 8851901"/>
              <a:gd name="connsiteY28780" fmla="*/ 5735683 h 6857997"/>
              <a:gd name="connsiteX28781" fmla="*/ 476847 w 8851901"/>
              <a:gd name="connsiteY28781" fmla="*/ 5739652 h 6857997"/>
              <a:gd name="connsiteX28782" fmla="*/ 476847 w 8851901"/>
              <a:gd name="connsiteY28782" fmla="*/ 5743223 h 6857997"/>
              <a:gd name="connsiteX28783" fmla="*/ 476450 w 8851901"/>
              <a:gd name="connsiteY28783" fmla="*/ 5747192 h 6857997"/>
              <a:gd name="connsiteX28784" fmla="*/ 484388 w 8851901"/>
              <a:gd name="connsiteY28784" fmla="*/ 5749970 h 6857997"/>
              <a:gd name="connsiteX28785" fmla="*/ 493118 w 8851901"/>
              <a:gd name="connsiteY28785" fmla="*/ 5752748 h 6857997"/>
              <a:gd name="connsiteX28786" fmla="*/ 502245 w 8851901"/>
              <a:gd name="connsiteY28786" fmla="*/ 5755526 h 6857997"/>
              <a:gd name="connsiteX28787" fmla="*/ 510976 w 8851901"/>
              <a:gd name="connsiteY28787" fmla="*/ 5758700 h 6857997"/>
              <a:gd name="connsiteX28788" fmla="*/ 515341 w 8851901"/>
              <a:gd name="connsiteY28788" fmla="*/ 5760685 h 6857997"/>
              <a:gd name="connsiteX28789" fmla="*/ 519310 w 8851901"/>
              <a:gd name="connsiteY28789" fmla="*/ 5762669 h 6857997"/>
              <a:gd name="connsiteX28790" fmla="*/ 523278 w 8851901"/>
              <a:gd name="connsiteY28790" fmla="*/ 5765050 h 6857997"/>
              <a:gd name="connsiteX28791" fmla="*/ 526453 w 8851901"/>
              <a:gd name="connsiteY28791" fmla="*/ 5767828 h 6857997"/>
              <a:gd name="connsiteX28792" fmla="*/ 529628 w 8851901"/>
              <a:gd name="connsiteY28792" fmla="*/ 5771400 h 6857997"/>
              <a:gd name="connsiteX28793" fmla="*/ 532009 w 8851901"/>
              <a:gd name="connsiteY28793" fmla="*/ 5774971 h 6857997"/>
              <a:gd name="connsiteX28794" fmla="*/ 533596 w 8851901"/>
              <a:gd name="connsiteY28794" fmla="*/ 5779337 h 6857997"/>
              <a:gd name="connsiteX28795" fmla="*/ 534786 w 8851901"/>
              <a:gd name="connsiteY28795" fmla="*/ 5783702 h 6857997"/>
              <a:gd name="connsiteX28796" fmla="*/ 529628 w 8851901"/>
              <a:gd name="connsiteY28796" fmla="*/ 5785686 h 6857997"/>
              <a:gd name="connsiteX28797" fmla="*/ 524072 w 8851901"/>
              <a:gd name="connsiteY28797" fmla="*/ 5787671 h 6857997"/>
              <a:gd name="connsiteX28798" fmla="*/ 513357 w 8851901"/>
              <a:gd name="connsiteY28798" fmla="*/ 5791242 h 6857997"/>
              <a:gd name="connsiteX28799" fmla="*/ 508198 w 8851901"/>
              <a:gd name="connsiteY28799" fmla="*/ 5793226 h 6857997"/>
              <a:gd name="connsiteX28800" fmla="*/ 502642 w 8851901"/>
              <a:gd name="connsiteY28800" fmla="*/ 5795211 h 6857997"/>
              <a:gd name="connsiteX28801" fmla="*/ 497483 w 8851901"/>
              <a:gd name="connsiteY28801" fmla="*/ 5796401 h 6857997"/>
              <a:gd name="connsiteX28802" fmla="*/ 491928 w 8851901"/>
              <a:gd name="connsiteY28802" fmla="*/ 5796401 h 6857997"/>
              <a:gd name="connsiteX28803" fmla="*/ 485181 w 8851901"/>
              <a:gd name="connsiteY28803" fmla="*/ 5788861 h 6857997"/>
              <a:gd name="connsiteX28804" fmla="*/ 478435 w 8851901"/>
              <a:gd name="connsiteY28804" fmla="*/ 5783305 h 6857997"/>
              <a:gd name="connsiteX28805" fmla="*/ 471689 w 8851901"/>
              <a:gd name="connsiteY28805" fmla="*/ 5777749 h 6857997"/>
              <a:gd name="connsiteX28806" fmla="*/ 465339 w 8851901"/>
              <a:gd name="connsiteY28806" fmla="*/ 5773384 h 6857997"/>
              <a:gd name="connsiteX28807" fmla="*/ 458989 w 8851901"/>
              <a:gd name="connsiteY28807" fmla="*/ 5769812 h 6857997"/>
              <a:gd name="connsiteX28808" fmla="*/ 452640 w 8851901"/>
              <a:gd name="connsiteY28808" fmla="*/ 5766637 h 6857997"/>
              <a:gd name="connsiteX28809" fmla="*/ 440734 w 8851901"/>
              <a:gd name="connsiteY28809" fmla="*/ 5761082 h 6857997"/>
              <a:gd name="connsiteX28810" fmla="*/ 435576 w 8851901"/>
              <a:gd name="connsiteY28810" fmla="*/ 5758304 h 6857997"/>
              <a:gd name="connsiteX28811" fmla="*/ 430020 w 8851901"/>
              <a:gd name="connsiteY28811" fmla="*/ 5755526 h 6857997"/>
              <a:gd name="connsiteX28812" fmla="*/ 424861 w 8851901"/>
              <a:gd name="connsiteY28812" fmla="*/ 5751557 h 6857997"/>
              <a:gd name="connsiteX28813" fmla="*/ 420495 w 8851901"/>
              <a:gd name="connsiteY28813" fmla="*/ 5747589 h 6857997"/>
              <a:gd name="connsiteX28814" fmla="*/ 415337 w 8851901"/>
              <a:gd name="connsiteY28814" fmla="*/ 5742826 h 6857997"/>
              <a:gd name="connsiteX28815" fmla="*/ 411765 w 8851901"/>
              <a:gd name="connsiteY28815" fmla="*/ 5736874 h 6857997"/>
              <a:gd name="connsiteX28816" fmla="*/ 407796 w 8851901"/>
              <a:gd name="connsiteY28816" fmla="*/ 5730127 h 6857997"/>
              <a:gd name="connsiteX28817" fmla="*/ 403828 w 8851901"/>
              <a:gd name="connsiteY28817" fmla="*/ 5721793 h 6857997"/>
              <a:gd name="connsiteX28818" fmla="*/ 399463 w 8851901"/>
              <a:gd name="connsiteY28818" fmla="*/ 5721793 h 6857997"/>
              <a:gd name="connsiteX28819" fmla="*/ 395098 w 8851901"/>
              <a:gd name="connsiteY28819" fmla="*/ 5721396 h 6857997"/>
              <a:gd name="connsiteX28820" fmla="*/ 391129 w 8851901"/>
              <a:gd name="connsiteY28820" fmla="*/ 5720603 h 6857997"/>
              <a:gd name="connsiteX28821" fmla="*/ 387161 w 8851901"/>
              <a:gd name="connsiteY28821" fmla="*/ 5719809 h 6857997"/>
              <a:gd name="connsiteX28822" fmla="*/ 383192 w 8851901"/>
              <a:gd name="connsiteY28822" fmla="*/ 5718618 h 6857997"/>
              <a:gd name="connsiteX28823" fmla="*/ 380018 w 8851901"/>
              <a:gd name="connsiteY28823" fmla="*/ 5717428 h 6857997"/>
              <a:gd name="connsiteX28824" fmla="*/ 373271 w 8851901"/>
              <a:gd name="connsiteY28824" fmla="*/ 5713459 h 6857997"/>
              <a:gd name="connsiteX28825" fmla="*/ 367318 w 8851901"/>
              <a:gd name="connsiteY28825" fmla="*/ 5709094 h 6857997"/>
              <a:gd name="connsiteX28826" fmla="*/ 361366 w 8851901"/>
              <a:gd name="connsiteY28826" fmla="*/ 5703538 h 6857997"/>
              <a:gd name="connsiteX28827" fmla="*/ 355413 w 8851901"/>
              <a:gd name="connsiteY28827" fmla="*/ 5697982 h 6857997"/>
              <a:gd name="connsiteX28828" fmla="*/ 350254 w 8851901"/>
              <a:gd name="connsiteY28828" fmla="*/ 5691633 h 6857997"/>
              <a:gd name="connsiteX28829" fmla="*/ 348667 w 8851901"/>
              <a:gd name="connsiteY28829" fmla="*/ 5694411 h 6857997"/>
              <a:gd name="connsiteX28830" fmla="*/ 346682 w 8851901"/>
              <a:gd name="connsiteY28830" fmla="*/ 5697189 h 6857997"/>
              <a:gd name="connsiteX28831" fmla="*/ 344698 w 8851901"/>
              <a:gd name="connsiteY28831" fmla="*/ 5699966 h 6857997"/>
              <a:gd name="connsiteX28832" fmla="*/ 342318 w 8851901"/>
              <a:gd name="connsiteY28832" fmla="*/ 5702348 h 6857997"/>
              <a:gd name="connsiteX28833" fmla="*/ 337555 w 8851901"/>
              <a:gd name="connsiteY28833" fmla="*/ 5706316 h 6857997"/>
              <a:gd name="connsiteX28834" fmla="*/ 331999 w 8851901"/>
              <a:gd name="connsiteY28834" fmla="*/ 5709888 h 6857997"/>
              <a:gd name="connsiteX28835" fmla="*/ 322475 w 8851901"/>
              <a:gd name="connsiteY28835" fmla="*/ 5723778 h 6857997"/>
              <a:gd name="connsiteX28836" fmla="*/ 313348 w 8851901"/>
              <a:gd name="connsiteY28836" fmla="*/ 5737270 h 6857997"/>
              <a:gd name="connsiteX28837" fmla="*/ 311363 w 8851901"/>
              <a:gd name="connsiteY28837" fmla="*/ 5734493 h 6857997"/>
              <a:gd name="connsiteX28838" fmla="*/ 311363 w 8851901"/>
              <a:gd name="connsiteY28838" fmla="*/ 5737667 h 6857997"/>
              <a:gd name="connsiteX28839" fmla="*/ 312157 w 8851901"/>
              <a:gd name="connsiteY28839" fmla="*/ 5741636 h 6857997"/>
              <a:gd name="connsiteX28840" fmla="*/ 314935 w 8851901"/>
              <a:gd name="connsiteY28840" fmla="*/ 5742826 h 6857997"/>
              <a:gd name="connsiteX28841" fmla="*/ 317713 w 8851901"/>
              <a:gd name="connsiteY28841" fmla="*/ 5743223 h 6857997"/>
              <a:gd name="connsiteX28842" fmla="*/ 319697 w 8851901"/>
              <a:gd name="connsiteY28842" fmla="*/ 5742826 h 6857997"/>
              <a:gd name="connsiteX28843" fmla="*/ 321285 w 8851901"/>
              <a:gd name="connsiteY28843" fmla="*/ 5742033 h 6857997"/>
              <a:gd name="connsiteX28844" fmla="*/ 322872 w 8851901"/>
              <a:gd name="connsiteY28844" fmla="*/ 5740842 h 6857997"/>
              <a:gd name="connsiteX28845" fmla="*/ 324460 w 8851901"/>
              <a:gd name="connsiteY28845" fmla="*/ 5739255 h 6857997"/>
              <a:gd name="connsiteX28846" fmla="*/ 327237 w 8851901"/>
              <a:gd name="connsiteY28846" fmla="*/ 5735286 h 6857997"/>
              <a:gd name="connsiteX28847" fmla="*/ 330412 w 8851901"/>
              <a:gd name="connsiteY28847" fmla="*/ 5731318 h 6857997"/>
              <a:gd name="connsiteX28848" fmla="*/ 331603 w 8851901"/>
              <a:gd name="connsiteY28848" fmla="*/ 5729333 h 6857997"/>
              <a:gd name="connsiteX28849" fmla="*/ 333587 w 8851901"/>
              <a:gd name="connsiteY28849" fmla="*/ 5727746 h 6857997"/>
              <a:gd name="connsiteX28850" fmla="*/ 335968 w 8851901"/>
              <a:gd name="connsiteY28850" fmla="*/ 5726555 h 6857997"/>
              <a:gd name="connsiteX28851" fmla="*/ 339143 w 8851901"/>
              <a:gd name="connsiteY28851" fmla="*/ 5725762 h 6857997"/>
              <a:gd name="connsiteX28852" fmla="*/ 342318 w 8851901"/>
              <a:gd name="connsiteY28852" fmla="*/ 5724968 h 6857997"/>
              <a:gd name="connsiteX28853" fmla="*/ 345889 w 8851901"/>
              <a:gd name="connsiteY28853" fmla="*/ 5725762 h 6857997"/>
              <a:gd name="connsiteX28854" fmla="*/ 350651 w 8851901"/>
              <a:gd name="connsiteY28854" fmla="*/ 5729333 h 6857997"/>
              <a:gd name="connsiteX28855" fmla="*/ 354619 w 8851901"/>
              <a:gd name="connsiteY28855" fmla="*/ 5734493 h 6857997"/>
              <a:gd name="connsiteX28856" fmla="*/ 358191 w 8851901"/>
              <a:gd name="connsiteY28856" fmla="*/ 5739652 h 6857997"/>
              <a:gd name="connsiteX28857" fmla="*/ 361366 w 8851901"/>
              <a:gd name="connsiteY28857" fmla="*/ 5745604 h 6857997"/>
              <a:gd name="connsiteX28858" fmla="*/ 364540 w 8851901"/>
              <a:gd name="connsiteY28858" fmla="*/ 5751954 h 6857997"/>
              <a:gd name="connsiteX28859" fmla="*/ 366922 w 8851901"/>
              <a:gd name="connsiteY28859" fmla="*/ 5758700 h 6857997"/>
              <a:gd name="connsiteX28860" fmla="*/ 371684 w 8851901"/>
              <a:gd name="connsiteY28860" fmla="*/ 5771400 h 6857997"/>
              <a:gd name="connsiteX28861" fmla="*/ 374065 w 8851901"/>
              <a:gd name="connsiteY28861" fmla="*/ 5777749 h 6857997"/>
              <a:gd name="connsiteX28862" fmla="*/ 376843 w 8851901"/>
              <a:gd name="connsiteY28862" fmla="*/ 5783305 h 6857997"/>
              <a:gd name="connsiteX28863" fmla="*/ 380018 w 8851901"/>
              <a:gd name="connsiteY28863" fmla="*/ 5788067 h 6857997"/>
              <a:gd name="connsiteX28864" fmla="*/ 382795 w 8851901"/>
              <a:gd name="connsiteY28864" fmla="*/ 5792036 h 6857997"/>
              <a:gd name="connsiteX28865" fmla="*/ 384780 w 8851901"/>
              <a:gd name="connsiteY28865" fmla="*/ 5793226 h 6857997"/>
              <a:gd name="connsiteX28866" fmla="*/ 386764 w 8851901"/>
              <a:gd name="connsiteY28866" fmla="*/ 5794814 h 6857997"/>
              <a:gd name="connsiteX28867" fmla="*/ 388748 w 8851901"/>
              <a:gd name="connsiteY28867" fmla="*/ 5795608 h 6857997"/>
              <a:gd name="connsiteX28868" fmla="*/ 390732 w 8851901"/>
              <a:gd name="connsiteY28868" fmla="*/ 5796401 h 6857997"/>
              <a:gd name="connsiteX28869" fmla="*/ 393114 w 8851901"/>
              <a:gd name="connsiteY28869" fmla="*/ 5796798 h 6857997"/>
              <a:gd name="connsiteX28870" fmla="*/ 395495 w 8851901"/>
              <a:gd name="connsiteY28870" fmla="*/ 5796798 h 6857997"/>
              <a:gd name="connsiteX28871" fmla="*/ 397876 w 8851901"/>
              <a:gd name="connsiteY28871" fmla="*/ 5796401 h 6857997"/>
              <a:gd name="connsiteX28872" fmla="*/ 401050 w 8851901"/>
              <a:gd name="connsiteY28872" fmla="*/ 5795211 h 6857997"/>
              <a:gd name="connsiteX28873" fmla="*/ 403034 w 8851901"/>
              <a:gd name="connsiteY28873" fmla="*/ 5799576 h 6857997"/>
              <a:gd name="connsiteX28874" fmla="*/ 404225 w 8851901"/>
              <a:gd name="connsiteY28874" fmla="*/ 5803545 h 6857997"/>
              <a:gd name="connsiteX28875" fmla="*/ 404622 w 8851901"/>
              <a:gd name="connsiteY28875" fmla="*/ 5805926 h 6857997"/>
              <a:gd name="connsiteX28876" fmla="*/ 404622 w 8851901"/>
              <a:gd name="connsiteY28876" fmla="*/ 5807910 h 6857997"/>
              <a:gd name="connsiteX28877" fmla="*/ 403828 w 8851901"/>
              <a:gd name="connsiteY28877" fmla="*/ 5809894 h 6857997"/>
              <a:gd name="connsiteX28878" fmla="*/ 403034 w 8851901"/>
              <a:gd name="connsiteY28878" fmla="*/ 5811085 h 6857997"/>
              <a:gd name="connsiteX28879" fmla="*/ 401050 w 8851901"/>
              <a:gd name="connsiteY28879" fmla="*/ 5811878 h 6857997"/>
              <a:gd name="connsiteX28880" fmla="*/ 399066 w 8851901"/>
              <a:gd name="connsiteY28880" fmla="*/ 5812275 h 6857997"/>
              <a:gd name="connsiteX28881" fmla="*/ 393510 w 8851901"/>
              <a:gd name="connsiteY28881" fmla="*/ 5813863 h 6857997"/>
              <a:gd name="connsiteX28882" fmla="*/ 388351 w 8851901"/>
              <a:gd name="connsiteY28882" fmla="*/ 5815450 h 6857997"/>
              <a:gd name="connsiteX28883" fmla="*/ 385176 w 8851901"/>
              <a:gd name="connsiteY28883" fmla="*/ 5816641 h 6857997"/>
              <a:gd name="connsiteX28884" fmla="*/ 382398 w 8851901"/>
              <a:gd name="connsiteY28884" fmla="*/ 5818625 h 6857997"/>
              <a:gd name="connsiteX28885" fmla="*/ 379621 w 8851901"/>
              <a:gd name="connsiteY28885" fmla="*/ 5821006 h 6857997"/>
              <a:gd name="connsiteX28886" fmla="*/ 376843 w 8851901"/>
              <a:gd name="connsiteY28886" fmla="*/ 5824578 h 6857997"/>
              <a:gd name="connsiteX28887" fmla="*/ 366922 w 8851901"/>
              <a:gd name="connsiteY28887" fmla="*/ 5813466 h 6857997"/>
              <a:gd name="connsiteX28888" fmla="*/ 358588 w 8851901"/>
              <a:gd name="connsiteY28888" fmla="*/ 5803148 h 6857997"/>
              <a:gd name="connsiteX28889" fmla="*/ 351048 w 8851901"/>
              <a:gd name="connsiteY28889" fmla="*/ 5794020 h 6857997"/>
              <a:gd name="connsiteX28890" fmla="*/ 343904 w 8851901"/>
              <a:gd name="connsiteY28890" fmla="*/ 5786083 h 6857997"/>
              <a:gd name="connsiteX28891" fmla="*/ 340333 w 8851901"/>
              <a:gd name="connsiteY28891" fmla="*/ 5783305 h 6857997"/>
              <a:gd name="connsiteX28892" fmla="*/ 336761 w 8851901"/>
              <a:gd name="connsiteY28892" fmla="*/ 5780130 h 6857997"/>
              <a:gd name="connsiteX28893" fmla="*/ 332793 w 8851901"/>
              <a:gd name="connsiteY28893" fmla="*/ 5777749 h 6857997"/>
              <a:gd name="connsiteX28894" fmla="*/ 328824 w 8851901"/>
              <a:gd name="connsiteY28894" fmla="*/ 5776162 h 6857997"/>
              <a:gd name="connsiteX28895" fmla="*/ 324460 w 8851901"/>
              <a:gd name="connsiteY28895" fmla="*/ 5775368 h 6857997"/>
              <a:gd name="connsiteX28896" fmla="*/ 318904 w 8851901"/>
              <a:gd name="connsiteY28896" fmla="*/ 5774971 h 6857997"/>
              <a:gd name="connsiteX28897" fmla="*/ 313745 w 8851901"/>
              <a:gd name="connsiteY28897" fmla="*/ 5775368 h 6857997"/>
              <a:gd name="connsiteX28898" fmla="*/ 307792 w 8851901"/>
              <a:gd name="connsiteY28898" fmla="*/ 5776162 h 6857997"/>
              <a:gd name="connsiteX28899" fmla="*/ 307792 w 8851901"/>
              <a:gd name="connsiteY28899" fmla="*/ 5772590 h 6857997"/>
              <a:gd name="connsiteX28900" fmla="*/ 307792 w 8851901"/>
              <a:gd name="connsiteY28900" fmla="*/ 5771003 h 6857997"/>
              <a:gd name="connsiteX28901" fmla="*/ 308188 w 8851901"/>
              <a:gd name="connsiteY28901" fmla="*/ 5769812 h 6857997"/>
              <a:gd name="connsiteX28902" fmla="*/ 309776 w 8851901"/>
              <a:gd name="connsiteY28902" fmla="*/ 5768622 h 6857997"/>
              <a:gd name="connsiteX28903" fmla="*/ 311363 w 8851901"/>
              <a:gd name="connsiteY28903" fmla="*/ 5767034 h 6857997"/>
              <a:gd name="connsiteX28904" fmla="*/ 312554 w 8851901"/>
              <a:gd name="connsiteY28904" fmla="*/ 5765447 h 6857997"/>
              <a:gd name="connsiteX28905" fmla="*/ 313348 w 8851901"/>
              <a:gd name="connsiteY28905" fmla="*/ 5764256 h 6857997"/>
              <a:gd name="connsiteX28906" fmla="*/ 313745 w 8851901"/>
              <a:gd name="connsiteY28906" fmla="*/ 5762669 h 6857997"/>
              <a:gd name="connsiteX28907" fmla="*/ 313745 w 8851901"/>
              <a:gd name="connsiteY28907" fmla="*/ 5758304 h 6857997"/>
              <a:gd name="connsiteX28908" fmla="*/ 312157 w 8851901"/>
              <a:gd name="connsiteY28908" fmla="*/ 5751954 h 6857997"/>
              <a:gd name="connsiteX28909" fmla="*/ 307792 w 8851901"/>
              <a:gd name="connsiteY28909" fmla="*/ 5751954 h 6857997"/>
              <a:gd name="connsiteX28910" fmla="*/ 303030 w 8851901"/>
              <a:gd name="connsiteY28910" fmla="*/ 5751954 h 6857997"/>
              <a:gd name="connsiteX28911" fmla="*/ 298665 w 8851901"/>
              <a:gd name="connsiteY28911" fmla="*/ 5750763 h 6857997"/>
              <a:gd name="connsiteX28912" fmla="*/ 294299 w 8851901"/>
              <a:gd name="connsiteY28912" fmla="*/ 5749970 h 6857997"/>
              <a:gd name="connsiteX28913" fmla="*/ 284775 w 8851901"/>
              <a:gd name="connsiteY28913" fmla="*/ 5747589 h 6857997"/>
              <a:gd name="connsiteX28914" fmla="*/ 275647 w 8851901"/>
              <a:gd name="connsiteY28914" fmla="*/ 5744017 h 6857997"/>
              <a:gd name="connsiteX28915" fmla="*/ 266520 w 8851901"/>
              <a:gd name="connsiteY28915" fmla="*/ 5741239 h 6857997"/>
              <a:gd name="connsiteX28916" fmla="*/ 256996 w 8851901"/>
              <a:gd name="connsiteY28916" fmla="*/ 5738858 h 6857997"/>
              <a:gd name="connsiteX28917" fmla="*/ 252234 w 8851901"/>
              <a:gd name="connsiteY28917" fmla="*/ 5738461 h 6857997"/>
              <a:gd name="connsiteX28918" fmla="*/ 247869 w 8851901"/>
              <a:gd name="connsiteY28918" fmla="*/ 5737667 h 6857997"/>
              <a:gd name="connsiteX28919" fmla="*/ 243106 w 8851901"/>
              <a:gd name="connsiteY28919" fmla="*/ 5737667 h 6857997"/>
              <a:gd name="connsiteX28920" fmla="*/ 238741 w 8851901"/>
              <a:gd name="connsiteY28920" fmla="*/ 5738461 h 6857997"/>
              <a:gd name="connsiteX28921" fmla="*/ 238741 w 8851901"/>
              <a:gd name="connsiteY28921" fmla="*/ 5739652 h 6857997"/>
              <a:gd name="connsiteX28922" fmla="*/ 238741 w 8851901"/>
              <a:gd name="connsiteY28922" fmla="*/ 5741636 h 6857997"/>
              <a:gd name="connsiteX28923" fmla="*/ 239932 w 8851901"/>
              <a:gd name="connsiteY28923" fmla="*/ 5745207 h 6857997"/>
              <a:gd name="connsiteX28924" fmla="*/ 242710 w 8851901"/>
              <a:gd name="connsiteY28924" fmla="*/ 5749573 h 6857997"/>
              <a:gd name="connsiteX28925" fmla="*/ 245487 w 8851901"/>
              <a:gd name="connsiteY28925" fmla="*/ 5753938 h 6857997"/>
              <a:gd name="connsiteX28926" fmla="*/ 248265 w 8851901"/>
              <a:gd name="connsiteY28926" fmla="*/ 5758700 h 6857997"/>
              <a:gd name="connsiteX28927" fmla="*/ 250647 w 8851901"/>
              <a:gd name="connsiteY28927" fmla="*/ 5764256 h 6857997"/>
              <a:gd name="connsiteX28928" fmla="*/ 253424 w 8851901"/>
              <a:gd name="connsiteY28928" fmla="*/ 5770606 h 6857997"/>
              <a:gd name="connsiteX28929" fmla="*/ 253821 w 8851901"/>
              <a:gd name="connsiteY28929" fmla="*/ 5773781 h 6857997"/>
              <a:gd name="connsiteX28930" fmla="*/ 254218 w 8851901"/>
              <a:gd name="connsiteY28930" fmla="*/ 5777749 h 6857997"/>
              <a:gd name="connsiteX28931" fmla="*/ 247869 w 8851901"/>
              <a:gd name="connsiteY28931" fmla="*/ 5779337 h 6857997"/>
              <a:gd name="connsiteX28932" fmla="*/ 241916 w 8851901"/>
              <a:gd name="connsiteY28932" fmla="*/ 5781718 h 6857997"/>
              <a:gd name="connsiteX28933" fmla="*/ 236757 w 8851901"/>
              <a:gd name="connsiteY28933" fmla="*/ 5784496 h 6857997"/>
              <a:gd name="connsiteX28934" fmla="*/ 234376 w 8851901"/>
              <a:gd name="connsiteY28934" fmla="*/ 5786083 h 6857997"/>
              <a:gd name="connsiteX28935" fmla="*/ 231995 w 8851901"/>
              <a:gd name="connsiteY28935" fmla="*/ 5788067 h 6857997"/>
              <a:gd name="connsiteX28936" fmla="*/ 230407 w 8851901"/>
              <a:gd name="connsiteY28936" fmla="*/ 5790052 h 6857997"/>
              <a:gd name="connsiteX28937" fmla="*/ 229217 w 8851901"/>
              <a:gd name="connsiteY28937" fmla="*/ 5792433 h 6857997"/>
              <a:gd name="connsiteX28938" fmla="*/ 228423 w 8851901"/>
              <a:gd name="connsiteY28938" fmla="*/ 5794814 h 6857997"/>
              <a:gd name="connsiteX28939" fmla="*/ 228423 w 8851901"/>
              <a:gd name="connsiteY28939" fmla="*/ 5798385 h 6857997"/>
              <a:gd name="connsiteX28940" fmla="*/ 228820 w 8851901"/>
              <a:gd name="connsiteY28940" fmla="*/ 5801163 h 6857997"/>
              <a:gd name="connsiteX28941" fmla="*/ 230407 w 8851901"/>
              <a:gd name="connsiteY28941" fmla="*/ 5805132 h 6857997"/>
              <a:gd name="connsiteX28942" fmla="*/ 232391 w 8851901"/>
              <a:gd name="connsiteY28942" fmla="*/ 5809100 h 6857997"/>
              <a:gd name="connsiteX28943" fmla="*/ 235169 w 8851901"/>
              <a:gd name="connsiteY28943" fmla="*/ 5813466 h 6857997"/>
              <a:gd name="connsiteX28944" fmla="*/ 237154 w 8851901"/>
              <a:gd name="connsiteY28944" fmla="*/ 5815450 h 6857997"/>
              <a:gd name="connsiteX28945" fmla="*/ 239535 w 8851901"/>
              <a:gd name="connsiteY28945" fmla="*/ 5816244 h 6857997"/>
              <a:gd name="connsiteX28946" fmla="*/ 241519 w 8851901"/>
              <a:gd name="connsiteY28946" fmla="*/ 5816641 h 6857997"/>
              <a:gd name="connsiteX28947" fmla="*/ 243900 w 8851901"/>
              <a:gd name="connsiteY28947" fmla="*/ 5816641 h 6857997"/>
              <a:gd name="connsiteX28948" fmla="*/ 245884 w 8851901"/>
              <a:gd name="connsiteY28948" fmla="*/ 5815847 h 6857997"/>
              <a:gd name="connsiteX28949" fmla="*/ 247869 w 8851901"/>
              <a:gd name="connsiteY28949" fmla="*/ 5814656 h 6857997"/>
              <a:gd name="connsiteX28950" fmla="*/ 252234 w 8851901"/>
              <a:gd name="connsiteY28950" fmla="*/ 5811085 h 6857997"/>
              <a:gd name="connsiteX28951" fmla="*/ 260568 w 8851901"/>
              <a:gd name="connsiteY28951" fmla="*/ 5801957 h 6857997"/>
              <a:gd name="connsiteX28952" fmla="*/ 264933 w 8851901"/>
              <a:gd name="connsiteY28952" fmla="*/ 5798782 h 6857997"/>
              <a:gd name="connsiteX28953" fmla="*/ 266917 w 8851901"/>
              <a:gd name="connsiteY28953" fmla="*/ 5797195 h 6857997"/>
              <a:gd name="connsiteX28954" fmla="*/ 269298 w 8851901"/>
              <a:gd name="connsiteY28954" fmla="*/ 5796798 h 6857997"/>
              <a:gd name="connsiteX28955" fmla="*/ 272869 w 8851901"/>
              <a:gd name="connsiteY28955" fmla="*/ 5797195 h 6857997"/>
              <a:gd name="connsiteX28956" fmla="*/ 276441 w 8851901"/>
              <a:gd name="connsiteY28956" fmla="*/ 5797592 h 6857997"/>
              <a:gd name="connsiteX28957" fmla="*/ 279616 w 8851901"/>
              <a:gd name="connsiteY28957" fmla="*/ 5799179 h 6857997"/>
              <a:gd name="connsiteX28958" fmla="*/ 282791 w 8851901"/>
              <a:gd name="connsiteY28958" fmla="*/ 5800767 h 6857997"/>
              <a:gd name="connsiteX28959" fmla="*/ 285569 w 8851901"/>
              <a:gd name="connsiteY28959" fmla="*/ 5801957 h 6857997"/>
              <a:gd name="connsiteX28960" fmla="*/ 287949 w 8851901"/>
              <a:gd name="connsiteY28960" fmla="*/ 5803941 h 6857997"/>
              <a:gd name="connsiteX28961" fmla="*/ 292315 w 8851901"/>
              <a:gd name="connsiteY28961" fmla="*/ 5808307 h 6857997"/>
              <a:gd name="connsiteX28962" fmla="*/ 296283 w 8851901"/>
              <a:gd name="connsiteY28962" fmla="*/ 5813466 h 6857997"/>
              <a:gd name="connsiteX28963" fmla="*/ 299458 w 8851901"/>
              <a:gd name="connsiteY28963" fmla="*/ 5818625 h 6857997"/>
              <a:gd name="connsiteX28964" fmla="*/ 305014 w 8851901"/>
              <a:gd name="connsiteY28964" fmla="*/ 5829737 h 6857997"/>
              <a:gd name="connsiteX28965" fmla="*/ 307395 w 8851901"/>
              <a:gd name="connsiteY28965" fmla="*/ 5835293 h 6857997"/>
              <a:gd name="connsiteX28966" fmla="*/ 309776 w 8851901"/>
              <a:gd name="connsiteY28966" fmla="*/ 5840055 h 6857997"/>
              <a:gd name="connsiteX28967" fmla="*/ 312157 w 8851901"/>
              <a:gd name="connsiteY28967" fmla="*/ 5844420 h 6857997"/>
              <a:gd name="connsiteX28968" fmla="*/ 315729 w 8851901"/>
              <a:gd name="connsiteY28968" fmla="*/ 5847992 h 6857997"/>
              <a:gd name="connsiteX28969" fmla="*/ 316919 w 8851901"/>
              <a:gd name="connsiteY28969" fmla="*/ 5848786 h 6857997"/>
              <a:gd name="connsiteX28970" fmla="*/ 318904 w 8851901"/>
              <a:gd name="connsiteY28970" fmla="*/ 5849976 h 6857997"/>
              <a:gd name="connsiteX28971" fmla="*/ 320888 w 8851901"/>
              <a:gd name="connsiteY28971" fmla="*/ 5850770 h 6857997"/>
              <a:gd name="connsiteX28972" fmla="*/ 322872 w 8851901"/>
              <a:gd name="connsiteY28972" fmla="*/ 5851167 h 6857997"/>
              <a:gd name="connsiteX28973" fmla="*/ 325253 w 8851901"/>
              <a:gd name="connsiteY28973" fmla="*/ 5850770 h 6857997"/>
              <a:gd name="connsiteX28974" fmla="*/ 327634 w 8851901"/>
              <a:gd name="connsiteY28974" fmla="*/ 5850770 h 6857997"/>
              <a:gd name="connsiteX28975" fmla="*/ 330809 w 8851901"/>
              <a:gd name="connsiteY28975" fmla="*/ 5849976 h 6857997"/>
              <a:gd name="connsiteX28976" fmla="*/ 333587 w 8851901"/>
              <a:gd name="connsiteY28976" fmla="*/ 5848389 h 6857997"/>
              <a:gd name="connsiteX28977" fmla="*/ 331206 w 8851901"/>
              <a:gd name="connsiteY28977" fmla="*/ 5854738 h 6857997"/>
              <a:gd name="connsiteX28978" fmla="*/ 330412 w 8851901"/>
              <a:gd name="connsiteY28978" fmla="*/ 5858310 h 6857997"/>
              <a:gd name="connsiteX28979" fmla="*/ 330412 w 8851901"/>
              <a:gd name="connsiteY28979" fmla="*/ 5861088 h 6857997"/>
              <a:gd name="connsiteX28980" fmla="*/ 329618 w 8851901"/>
              <a:gd name="connsiteY28980" fmla="*/ 5863866 h 6857997"/>
              <a:gd name="connsiteX28981" fmla="*/ 330412 w 8851901"/>
              <a:gd name="connsiteY28981" fmla="*/ 5867041 h 6857997"/>
              <a:gd name="connsiteX28982" fmla="*/ 330809 w 8851901"/>
              <a:gd name="connsiteY28982" fmla="*/ 5869819 h 6857997"/>
              <a:gd name="connsiteX28983" fmla="*/ 331603 w 8851901"/>
              <a:gd name="connsiteY28983" fmla="*/ 5872200 h 6857997"/>
              <a:gd name="connsiteX28984" fmla="*/ 333190 w 8851901"/>
              <a:gd name="connsiteY28984" fmla="*/ 5875375 h 6857997"/>
              <a:gd name="connsiteX28985" fmla="*/ 335174 w 8851901"/>
              <a:gd name="connsiteY28985" fmla="*/ 5878153 h 6857997"/>
              <a:gd name="connsiteX28986" fmla="*/ 337158 w 8851901"/>
              <a:gd name="connsiteY28986" fmla="*/ 5880534 h 6857997"/>
              <a:gd name="connsiteX28987" fmla="*/ 339540 w 8851901"/>
              <a:gd name="connsiteY28987" fmla="*/ 5883312 h 6857997"/>
              <a:gd name="connsiteX28988" fmla="*/ 345889 w 8851901"/>
              <a:gd name="connsiteY28988" fmla="*/ 5888867 h 6857997"/>
              <a:gd name="connsiteX28989" fmla="*/ 354223 w 8851901"/>
              <a:gd name="connsiteY28989" fmla="*/ 5894027 h 6857997"/>
              <a:gd name="connsiteX28990" fmla="*/ 349064 w 8851901"/>
              <a:gd name="connsiteY28990" fmla="*/ 5897598 h 6857997"/>
              <a:gd name="connsiteX28991" fmla="*/ 346682 w 8851901"/>
              <a:gd name="connsiteY28991" fmla="*/ 5899582 h 6857997"/>
              <a:gd name="connsiteX28992" fmla="*/ 344698 w 8851901"/>
              <a:gd name="connsiteY28992" fmla="*/ 5901567 h 6857997"/>
              <a:gd name="connsiteX28993" fmla="*/ 343904 w 8851901"/>
              <a:gd name="connsiteY28993" fmla="*/ 5903948 h 6857997"/>
              <a:gd name="connsiteX28994" fmla="*/ 343508 w 8851901"/>
              <a:gd name="connsiteY28994" fmla="*/ 5906329 h 6857997"/>
              <a:gd name="connsiteX28995" fmla="*/ 343508 w 8851901"/>
              <a:gd name="connsiteY28995" fmla="*/ 5908710 h 6857997"/>
              <a:gd name="connsiteX28996" fmla="*/ 344698 w 8851901"/>
              <a:gd name="connsiteY28996" fmla="*/ 5911885 h 6857997"/>
              <a:gd name="connsiteX28997" fmla="*/ 340333 w 8851901"/>
              <a:gd name="connsiteY28997" fmla="*/ 5910297 h 6857997"/>
              <a:gd name="connsiteX28998" fmla="*/ 335571 w 8851901"/>
              <a:gd name="connsiteY28998" fmla="*/ 5908313 h 6857997"/>
              <a:gd name="connsiteX28999" fmla="*/ 324856 w 8851901"/>
              <a:gd name="connsiteY28999" fmla="*/ 5903154 h 6857997"/>
              <a:gd name="connsiteX29000" fmla="*/ 313348 w 8851901"/>
              <a:gd name="connsiteY29000" fmla="*/ 5895614 h 6857997"/>
              <a:gd name="connsiteX29001" fmla="*/ 300649 w 8851901"/>
              <a:gd name="connsiteY29001" fmla="*/ 5886883 h 6857997"/>
              <a:gd name="connsiteX29002" fmla="*/ 273663 w 8851901"/>
              <a:gd name="connsiteY29002" fmla="*/ 5869025 h 6857997"/>
              <a:gd name="connsiteX29003" fmla="*/ 260171 w 8851901"/>
              <a:gd name="connsiteY29003" fmla="*/ 5859501 h 6857997"/>
              <a:gd name="connsiteX29004" fmla="*/ 247075 w 8851901"/>
              <a:gd name="connsiteY29004" fmla="*/ 5851167 h 6857997"/>
              <a:gd name="connsiteX29005" fmla="*/ 234772 w 8851901"/>
              <a:gd name="connsiteY29005" fmla="*/ 5844420 h 6857997"/>
              <a:gd name="connsiteX29006" fmla="*/ 229217 w 8851901"/>
              <a:gd name="connsiteY29006" fmla="*/ 5842039 h 6857997"/>
              <a:gd name="connsiteX29007" fmla="*/ 223661 w 8851901"/>
              <a:gd name="connsiteY29007" fmla="*/ 5839658 h 6857997"/>
              <a:gd name="connsiteX29008" fmla="*/ 218502 w 8851901"/>
              <a:gd name="connsiteY29008" fmla="*/ 5837674 h 6857997"/>
              <a:gd name="connsiteX29009" fmla="*/ 213740 w 8851901"/>
              <a:gd name="connsiteY29009" fmla="*/ 5836880 h 6857997"/>
              <a:gd name="connsiteX29010" fmla="*/ 209772 w 8851901"/>
              <a:gd name="connsiteY29010" fmla="*/ 5836086 h 6857997"/>
              <a:gd name="connsiteX29011" fmla="*/ 205803 w 8851901"/>
              <a:gd name="connsiteY29011" fmla="*/ 5836880 h 6857997"/>
              <a:gd name="connsiteX29012" fmla="*/ 202628 w 8851901"/>
              <a:gd name="connsiteY29012" fmla="*/ 5838071 h 6857997"/>
              <a:gd name="connsiteX29013" fmla="*/ 199453 w 8851901"/>
              <a:gd name="connsiteY29013" fmla="*/ 5840055 h 6857997"/>
              <a:gd name="connsiteX29014" fmla="*/ 197866 w 8851901"/>
              <a:gd name="connsiteY29014" fmla="*/ 5843230 h 6857997"/>
              <a:gd name="connsiteX29015" fmla="*/ 196279 w 8851901"/>
              <a:gd name="connsiteY29015" fmla="*/ 5847595 h 6857997"/>
              <a:gd name="connsiteX29016" fmla="*/ 195088 w 8851901"/>
              <a:gd name="connsiteY29016" fmla="*/ 5852357 h 6857997"/>
              <a:gd name="connsiteX29017" fmla="*/ 194691 w 8851901"/>
              <a:gd name="connsiteY29017" fmla="*/ 5858707 h 6857997"/>
              <a:gd name="connsiteX29018" fmla="*/ 195882 w 8851901"/>
              <a:gd name="connsiteY29018" fmla="*/ 5866247 h 6857997"/>
              <a:gd name="connsiteX29019" fmla="*/ 196675 w 8851901"/>
              <a:gd name="connsiteY29019" fmla="*/ 5874581 h 6857997"/>
              <a:gd name="connsiteX29020" fmla="*/ 201438 w 8851901"/>
              <a:gd name="connsiteY29020" fmla="*/ 5877756 h 6857997"/>
              <a:gd name="connsiteX29021" fmla="*/ 205803 w 8851901"/>
              <a:gd name="connsiteY29021" fmla="*/ 5880137 h 6857997"/>
              <a:gd name="connsiteX29022" fmla="*/ 210168 w 8851901"/>
              <a:gd name="connsiteY29022" fmla="*/ 5882915 h 6857997"/>
              <a:gd name="connsiteX29023" fmla="*/ 213740 w 8851901"/>
              <a:gd name="connsiteY29023" fmla="*/ 5886486 h 6857997"/>
              <a:gd name="connsiteX29024" fmla="*/ 217311 w 8851901"/>
              <a:gd name="connsiteY29024" fmla="*/ 5889264 h 6857997"/>
              <a:gd name="connsiteX29025" fmla="*/ 220486 w 8851901"/>
              <a:gd name="connsiteY29025" fmla="*/ 5892836 h 6857997"/>
              <a:gd name="connsiteX29026" fmla="*/ 223661 w 8851901"/>
              <a:gd name="connsiteY29026" fmla="*/ 5896804 h 6857997"/>
              <a:gd name="connsiteX29027" fmla="*/ 226042 w 8851901"/>
              <a:gd name="connsiteY29027" fmla="*/ 5900376 h 6857997"/>
              <a:gd name="connsiteX29028" fmla="*/ 230804 w 8851901"/>
              <a:gd name="connsiteY29028" fmla="*/ 5908710 h 6857997"/>
              <a:gd name="connsiteX29029" fmla="*/ 235169 w 8851901"/>
              <a:gd name="connsiteY29029" fmla="*/ 5918631 h 6857997"/>
              <a:gd name="connsiteX29030" fmla="*/ 239138 w 8851901"/>
              <a:gd name="connsiteY29030" fmla="*/ 5929346 h 6857997"/>
              <a:gd name="connsiteX29031" fmla="*/ 242710 w 8851901"/>
              <a:gd name="connsiteY29031" fmla="*/ 5942045 h 6857997"/>
              <a:gd name="connsiteX29032" fmla="*/ 251440 w 8851901"/>
              <a:gd name="connsiteY29032" fmla="*/ 5944427 h 6857997"/>
              <a:gd name="connsiteX29033" fmla="*/ 260568 w 8851901"/>
              <a:gd name="connsiteY29033" fmla="*/ 5947205 h 6857997"/>
              <a:gd name="connsiteX29034" fmla="*/ 270885 w 8851901"/>
              <a:gd name="connsiteY29034" fmla="*/ 5951173 h 6857997"/>
              <a:gd name="connsiteX29035" fmla="*/ 275647 w 8851901"/>
              <a:gd name="connsiteY29035" fmla="*/ 5953554 h 6857997"/>
              <a:gd name="connsiteX29036" fmla="*/ 281203 w 8851901"/>
              <a:gd name="connsiteY29036" fmla="*/ 5955935 h 6857997"/>
              <a:gd name="connsiteX29037" fmla="*/ 285569 w 8851901"/>
              <a:gd name="connsiteY29037" fmla="*/ 5959110 h 6857997"/>
              <a:gd name="connsiteX29038" fmla="*/ 290331 w 8851901"/>
              <a:gd name="connsiteY29038" fmla="*/ 5962285 h 6857997"/>
              <a:gd name="connsiteX29039" fmla="*/ 294299 w 8851901"/>
              <a:gd name="connsiteY29039" fmla="*/ 5966253 h 6857997"/>
              <a:gd name="connsiteX29040" fmla="*/ 298268 w 8851901"/>
              <a:gd name="connsiteY29040" fmla="*/ 5970619 h 6857997"/>
              <a:gd name="connsiteX29041" fmla="*/ 301442 w 8851901"/>
              <a:gd name="connsiteY29041" fmla="*/ 5975778 h 6857997"/>
              <a:gd name="connsiteX29042" fmla="*/ 304221 w 8851901"/>
              <a:gd name="connsiteY29042" fmla="*/ 5980937 h 6857997"/>
              <a:gd name="connsiteX29043" fmla="*/ 306205 w 8851901"/>
              <a:gd name="connsiteY29043" fmla="*/ 5986890 h 6857997"/>
              <a:gd name="connsiteX29044" fmla="*/ 307792 w 8851901"/>
              <a:gd name="connsiteY29044" fmla="*/ 5993239 h 6857997"/>
              <a:gd name="connsiteX29045" fmla="*/ 299061 w 8851901"/>
              <a:gd name="connsiteY29045" fmla="*/ 5992842 h 6857997"/>
              <a:gd name="connsiteX29046" fmla="*/ 290331 w 8851901"/>
              <a:gd name="connsiteY29046" fmla="*/ 5991652 h 6857997"/>
              <a:gd name="connsiteX29047" fmla="*/ 281600 w 8851901"/>
              <a:gd name="connsiteY29047" fmla="*/ 5989668 h 6857997"/>
              <a:gd name="connsiteX29048" fmla="*/ 272869 w 8851901"/>
              <a:gd name="connsiteY29048" fmla="*/ 5986890 h 6857997"/>
              <a:gd name="connsiteX29049" fmla="*/ 264139 w 8851901"/>
              <a:gd name="connsiteY29049" fmla="*/ 5983318 h 6857997"/>
              <a:gd name="connsiteX29050" fmla="*/ 255805 w 8851901"/>
              <a:gd name="connsiteY29050" fmla="*/ 5978953 h 6857997"/>
              <a:gd name="connsiteX29051" fmla="*/ 247075 w 8851901"/>
              <a:gd name="connsiteY29051" fmla="*/ 5974587 h 6857997"/>
              <a:gd name="connsiteX29052" fmla="*/ 238741 w 8851901"/>
              <a:gd name="connsiteY29052" fmla="*/ 5969428 h 6857997"/>
              <a:gd name="connsiteX29053" fmla="*/ 230011 w 8851901"/>
              <a:gd name="connsiteY29053" fmla="*/ 5963475 h 6857997"/>
              <a:gd name="connsiteX29054" fmla="*/ 221677 w 8851901"/>
              <a:gd name="connsiteY29054" fmla="*/ 5957126 h 6857997"/>
              <a:gd name="connsiteX29055" fmla="*/ 204613 w 8851901"/>
              <a:gd name="connsiteY29055" fmla="*/ 5944030 h 6857997"/>
              <a:gd name="connsiteX29056" fmla="*/ 187945 w 8851901"/>
              <a:gd name="connsiteY29056" fmla="*/ 5929743 h 6857997"/>
              <a:gd name="connsiteX29057" fmla="*/ 171278 w 8851901"/>
              <a:gd name="connsiteY29057" fmla="*/ 5915853 h 6857997"/>
              <a:gd name="connsiteX29058" fmla="*/ 155007 w 8851901"/>
              <a:gd name="connsiteY29058" fmla="*/ 5901964 h 6857997"/>
              <a:gd name="connsiteX29059" fmla="*/ 138339 w 8851901"/>
              <a:gd name="connsiteY29059" fmla="*/ 5889264 h 6857997"/>
              <a:gd name="connsiteX29060" fmla="*/ 130403 w 8851901"/>
              <a:gd name="connsiteY29060" fmla="*/ 5883312 h 6857997"/>
              <a:gd name="connsiteX29061" fmla="*/ 122069 w 8851901"/>
              <a:gd name="connsiteY29061" fmla="*/ 5878153 h 6857997"/>
              <a:gd name="connsiteX29062" fmla="*/ 113735 w 8851901"/>
              <a:gd name="connsiteY29062" fmla="*/ 5873390 h 6857997"/>
              <a:gd name="connsiteX29063" fmla="*/ 106195 w 8851901"/>
              <a:gd name="connsiteY29063" fmla="*/ 5869025 h 6857997"/>
              <a:gd name="connsiteX29064" fmla="*/ 97862 w 8851901"/>
              <a:gd name="connsiteY29064" fmla="*/ 5865056 h 6857997"/>
              <a:gd name="connsiteX29065" fmla="*/ 89925 w 8851901"/>
              <a:gd name="connsiteY29065" fmla="*/ 5861882 h 6857997"/>
              <a:gd name="connsiteX29066" fmla="*/ 82384 w 8851901"/>
              <a:gd name="connsiteY29066" fmla="*/ 5860294 h 6857997"/>
              <a:gd name="connsiteX29067" fmla="*/ 74051 w 8851901"/>
              <a:gd name="connsiteY29067" fmla="*/ 5859104 h 6857997"/>
              <a:gd name="connsiteX29068" fmla="*/ 66114 w 8851901"/>
              <a:gd name="connsiteY29068" fmla="*/ 5858707 h 6857997"/>
              <a:gd name="connsiteX29069" fmla="*/ 58177 w 8851901"/>
              <a:gd name="connsiteY29069" fmla="*/ 5859501 h 6857997"/>
              <a:gd name="connsiteX29070" fmla="*/ 50637 w 8851901"/>
              <a:gd name="connsiteY29070" fmla="*/ 5861485 h 6857997"/>
              <a:gd name="connsiteX29071" fmla="*/ 42700 w 8851901"/>
              <a:gd name="connsiteY29071" fmla="*/ 5864660 h 6857997"/>
              <a:gd name="connsiteX29072" fmla="*/ 41113 w 8851901"/>
              <a:gd name="connsiteY29072" fmla="*/ 5866247 h 6857997"/>
              <a:gd name="connsiteX29073" fmla="*/ 40716 w 8851901"/>
              <a:gd name="connsiteY29073" fmla="*/ 5869025 h 6857997"/>
              <a:gd name="connsiteX29074" fmla="*/ 40716 w 8851901"/>
              <a:gd name="connsiteY29074" fmla="*/ 5871406 h 6857997"/>
              <a:gd name="connsiteX29075" fmla="*/ 41113 w 8851901"/>
              <a:gd name="connsiteY29075" fmla="*/ 5874184 h 6857997"/>
              <a:gd name="connsiteX29076" fmla="*/ 42303 w 8851901"/>
              <a:gd name="connsiteY29076" fmla="*/ 5876962 h 6857997"/>
              <a:gd name="connsiteX29077" fmla="*/ 43891 w 8851901"/>
              <a:gd name="connsiteY29077" fmla="*/ 5880137 h 6857997"/>
              <a:gd name="connsiteX29078" fmla="*/ 47065 w 8851901"/>
              <a:gd name="connsiteY29078" fmla="*/ 5886090 h 6857997"/>
              <a:gd name="connsiteX29079" fmla="*/ 50637 w 8851901"/>
              <a:gd name="connsiteY29079" fmla="*/ 5891645 h 6857997"/>
              <a:gd name="connsiteX29080" fmla="*/ 53415 w 8851901"/>
              <a:gd name="connsiteY29080" fmla="*/ 5897201 h 6857997"/>
              <a:gd name="connsiteX29081" fmla="*/ 53812 w 8851901"/>
              <a:gd name="connsiteY29081" fmla="*/ 5899979 h 6857997"/>
              <a:gd name="connsiteX29082" fmla="*/ 54605 w 8851901"/>
              <a:gd name="connsiteY29082" fmla="*/ 5903154 h 6857997"/>
              <a:gd name="connsiteX29083" fmla="*/ 54605 w 8851901"/>
              <a:gd name="connsiteY29083" fmla="*/ 5905535 h 6857997"/>
              <a:gd name="connsiteX29084" fmla="*/ 53415 w 8851901"/>
              <a:gd name="connsiteY29084" fmla="*/ 5907916 h 6857997"/>
              <a:gd name="connsiteX29085" fmla="*/ 58177 w 8851901"/>
              <a:gd name="connsiteY29085" fmla="*/ 5909504 h 6857997"/>
              <a:gd name="connsiteX29086" fmla="*/ 62543 w 8851901"/>
              <a:gd name="connsiteY29086" fmla="*/ 5911885 h 6857997"/>
              <a:gd name="connsiteX29087" fmla="*/ 67701 w 8851901"/>
              <a:gd name="connsiteY29087" fmla="*/ 5914266 h 6857997"/>
              <a:gd name="connsiteX29088" fmla="*/ 72463 w 8851901"/>
              <a:gd name="connsiteY29088" fmla="*/ 5917044 h 6857997"/>
              <a:gd name="connsiteX29089" fmla="*/ 82384 w 8851901"/>
              <a:gd name="connsiteY29089" fmla="*/ 5923790 h 6857997"/>
              <a:gd name="connsiteX29090" fmla="*/ 92306 w 8851901"/>
              <a:gd name="connsiteY29090" fmla="*/ 5932124 h 6857997"/>
              <a:gd name="connsiteX29091" fmla="*/ 102623 w 8851901"/>
              <a:gd name="connsiteY29091" fmla="*/ 5941649 h 6857997"/>
              <a:gd name="connsiteX29092" fmla="*/ 113338 w 8851901"/>
              <a:gd name="connsiteY29092" fmla="*/ 5951173 h 6857997"/>
              <a:gd name="connsiteX29093" fmla="*/ 134371 w 8851901"/>
              <a:gd name="connsiteY29093" fmla="*/ 5972603 h 6857997"/>
              <a:gd name="connsiteX29094" fmla="*/ 155404 w 8851901"/>
              <a:gd name="connsiteY29094" fmla="*/ 5994033 h 6857997"/>
              <a:gd name="connsiteX29095" fmla="*/ 176436 w 8851901"/>
              <a:gd name="connsiteY29095" fmla="*/ 6015066 h 6857997"/>
              <a:gd name="connsiteX29096" fmla="*/ 185961 w 8851901"/>
              <a:gd name="connsiteY29096" fmla="*/ 6024987 h 6857997"/>
              <a:gd name="connsiteX29097" fmla="*/ 196279 w 8851901"/>
              <a:gd name="connsiteY29097" fmla="*/ 6032924 h 6857997"/>
              <a:gd name="connsiteX29098" fmla="*/ 205803 w 8851901"/>
              <a:gd name="connsiteY29098" fmla="*/ 6040861 h 6857997"/>
              <a:gd name="connsiteX29099" fmla="*/ 215327 w 8851901"/>
              <a:gd name="connsiteY29099" fmla="*/ 6047211 h 6857997"/>
              <a:gd name="connsiteX29100" fmla="*/ 211359 w 8851901"/>
              <a:gd name="connsiteY29100" fmla="*/ 6049195 h 6857997"/>
              <a:gd name="connsiteX29101" fmla="*/ 207390 w 8851901"/>
              <a:gd name="connsiteY29101" fmla="*/ 6049989 h 6857997"/>
              <a:gd name="connsiteX29102" fmla="*/ 203422 w 8851901"/>
              <a:gd name="connsiteY29102" fmla="*/ 6051179 h 6857997"/>
              <a:gd name="connsiteX29103" fmla="*/ 199453 w 8851901"/>
              <a:gd name="connsiteY29103" fmla="*/ 6051179 h 6857997"/>
              <a:gd name="connsiteX29104" fmla="*/ 196279 w 8851901"/>
              <a:gd name="connsiteY29104" fmla="*/ 6050783 h 6857997"/>
              <a:gd name="connsiteX29105" fmla="*/ 192707 w 8851901"/>
              <a:gd name="connsiteY29105" fmla="*/ 6049989 h 6857997"/>
              <a:gd name="connsiteX29106" fmla="*/ 189533 w 8851901"/>
              <a:gd name="connsiteY29106" fmla="*/ 6048798 h 6857997"/>
              <a:gd name="connsiteX29107" fmla="*/ 186358 w 8851901"/>
              <a:gd name="connsiteY29107" fmla="*/ 6047211 h 6857997"/>
              <a:gd name="connsiteX29108" fmla="*/ 180008 w 8851901"/>
              <a:gd name="connsiteY29108" fmla="*/ 6043242 h 6857997"/>
              <a:gd name="connsiteX29109" fmla="*/ 174452 w 8851901"/>
              <a:gd name="connsiteY29109" fmla="*/ 6038480 h 6857997"/>
              <a:gd name="connsiteX29110" fmla="*/ 168500 w 8851901"/>
              <a:gd name="connsiteY29110" fmla="*/ 6032924 h 6857997"/>
              <a:gd name="connsiteX29111" fmla="*/ 162547 w 8851901"/>
              <a:gd name="connsiteY29111" fmla="*/ 6026575 h 6857997"/>
              <a:gd name="connsiteX29112" fmla="*/ 157388 w 8851901"/>
              <a:gd name="connsiteY29112" fmla="*/ 6021019 h 6857997"/>
              <a:gd name="connsiteX29113" fmla="*/ 151436 w 8851901"/>
              <a:gd name="connsiteY29113" fmla="*/ 6015463 h 6857997"/>
              <a:gd name="connsiteX29114" fmla="*/ 145483 w 8851901"/>
              <a:gd name="connsiteY29114" fmla="*/ 6010701 h 6857997"/>
              <a:gd name="connsiteX29115" fmla="*/ 142308 w 8851901"/>
              <a:gd name="connsiteY29115" fmla="*/ 6008716 h 6857997"/>
              <a:gd name="connsiteX29116" fmla="*/ 139133 w 8851901"/>
              <a:gd name="connsiteY29116" fmla="*/ 6006732 h 6857997"/>
              <a:gd name="connsiteX29117" fmla="*/ 135959 w 8851901"/>
              <a:gd name="connsiteY29117" fmla="*/ 6005145 h 6857997"/>
              <a:gd name="connsiteX29118" fmla="*/ 132387 w 8851901"/>
              <a:gd name="connsiteY29118" fmla="*/ 6004351 h 6857997"/>
              <a:gd name="connsiteX29119" fmla="*/ 128815 w 8851901"/>
              <a:gd name="connsiteY29119" fmla="*/ 6003557 h 6857997"/>
              <a:gd name="connsiteX29120" fmla="*/ 125640 w 8851901"/>
              <a:gd name="connsiteY29120" fmla="*/ 6003557 h 6857997"/>
              <a:gd name="connsiteX29121" fmla="*/ 121672 w 8851901"/>
              <a:gd name="connsiteY29121" fmla="*/ 6003557 h 6857997"/>
              <a:gd name="connsiteX29122" fmla="*/ 118101 w 8851901"/>
              <a:gd name="connsiteY29122" fmla="*/ 6004351 h 6857997"/>
              <a:gd name="connsiteX29123" fmla="*/ 114529 w 8851901"/>
              <a:gd name="connsiteY29123" fmla="*/ 6005938 h 6857997"/>
              <a:gd name="connsiteX29124" fmla="*/ 110164 w 8851901"/>
              <a:gd name="connsiteY29124" fmla="*/ 6007923 h 6857997"/>
              <a:gd name="connsiteX29125" fmla="*/ 103020 w 8851901"/>
              <a:gd name="connsiteY29125" fmla="*/ 5998795 h 6857997"/>
              <a:gd name="connsiteX29126" fmla="*/ 95877 w 8851901"/>
              <a:gd name="connsiteY29126" fmla="*/ 5991255 h 6857997"/>
              <a:gd name="connsiteX29127" fmla="*/ 89131 w 8851901"/>
              <a:gd name="connsiteY29127" fmla="*/ 5984509 h 6857997"/>
              <a:gd name="connsiteX29128" fmla="*/ 82384 w 8851901"/>
              <a:gd name="connsiteY29128" fmla="*/ 5978556 h 6857997"/>
              <a:gd name="connsiteX29129" fmla="*/ 74844 w 8851901"/>
              <a:gd name="connsiteY29129" fmla="*/ 5973000 h 6857997"/>
              <a:gd name="connsiteX29130" fmla="*/ 68098 w 8851901"/>
              <a:gd name="connsiteY29130" fmla="*/ 5968238 h 6857997"/>
              <a:gd name="connsiteX29131" fmla="*/ 53812 w 8851901"/>
              <a:gd name="connsiteY29131" fmla="*/ 5959507 h 6857997"/>
              <a:gd name="connsiteX29132" fmla="*/ 40319 w 8851901"/>
              <a:gd name="connsiteY29132" fmla="*/ 5950379 h 6857997"/>
              <a:gd name="connsiteX29133" fmla="*/ 33573 w 8851901"/>
              <a:gd name="connsiteY29133" fmla="*/ 5945220 h 6857997"/>
              <a:gd name="connsiteX29134" fmla="*/ 26032 w 8851901"/>
              <a:gd name="connsiteY29134" fmla="*/ 5940061 h 6857997"/>
              <a:gd name="connsiteX29135" fmla="*/ 19286 w 8851901"/>
              <a:gd name="connsiteY29135" fmla="*/ 5934108 h 6857997"/>
              <a:gd name="connsiteX29136" fmla="*/ 12540 w 8851901"/>
              <a:gd name="connsiteY29136" fmla="*/ 5927362 h 6857997"/>
              <a:gd name="connsiteX29137" fmla="*/ 5397 w 8851901"/>
              <a:gd name="connsiteY29137" fmla="*/ 5920219 h 6857997"/>
              <a:gd name="connsiteX29138" fmla="*/ 0 w 8851901"/>
              <a:gd name="connsiteY29138" fmla="*/ 5913022 h 6857997"/>
              <a:gd name="connsiteX29139" fmla="*/ 0 w 8851901"/>
              <a:gd name="connsiteY29139" fmla="*/ 450462 h 6857997"/>
              <a:gd name="connsiteX29140" fmla="*/ 1825 w 8851901"/>
              <a:gd name="connsiteY29140" fmla="*/ 449632 h 6857997"/>
              <a:gd name="connsiteX29141" fmla="*/ 9762 w 8851901"/>
              <a:gd name="connsiteY29141" fmla="*/ 445267 h 6857997"/>
              <a:gd name="connsiteX29142" fmla="*/ 17302 w 8851901"/>
              <a:gd name="connsiteY29142" fmla="*/ 440505 h 6857997"/>
              <a:gd name="connsiteX29143" fmla="*/ 24049 w 8851901"/>
              <a:gd name="connsiteY29143" fmla="*/ 434949 h 6857997"/>
              <a:gd name="connsiteX29144" fmla="*/ 30001 w 8851901"/>
              <a:gd name="connsiteY29144" fmla="*/ 429393 h 6857997"/>
              <a:gd name="connsiteX29145" fmla="*/ 35557 w 8851901"/>
              <a:gd name="connsiteY29145" fmla="*/ 423043 h 6857997"/>
              <a:gd name="connsiteX29146" fmla="*/ 39922 w 8851901"/>
              <a:gd name="connsiteY29146" fmla="*/ 416297 h 6857997"/>
              <a:gd name="connsiteX29147" fmla="*/ 43891 w 8851901"/>
              <a:gd name="connsiteY29147" fmla="*/ 408360 h 6857997"/>
              <a:gd name="connsiteX29148" fmla="*/ 45081 w 8851901"/>
              <a:gd name="connsiteY29148" fmla="*/ 404391 h 6857997"/>
              <a:gd name="connsiteX29149" fmla="*/ 46668 w 8851901"/>
              <a:gd name="connsiteY29149" fmla="*/ 400026 h 6857997"/>
              <a:gd name="connsiteX29150" fmla="*/ 47462 w 8851901"/>
              <a:gd name="connsiteY29150" fmla="*/ 395661 h 6857997"/>
              <a:gd name="connsiteX29151" fmla="*/ 48256 w 8851901"/>
              <a:gd name="connsiteY29151" fmla="*/ 390898 h 6857997"/>
              <a:gd name="connsiteX29152" fmla="*/ 48653 w 8851901"/>
              <a:gd name="connsiteY29152" fmla="*/ 380580 h 6857997"/>
              <a:gd name="connsiteX29153" fmla="*/ 48256 w 8851901"/>
              <a:gd name="connsiteY29153" fmla="*/ 369865 h 6857997"/>
              <a:gd name="connsiteX29154" fmla="*/ 53415 w 8851901"/>
              <a:gd name="connsiteY29154" fmla="*/ 370659 h 6857997"/>
              <a:gd name="connsiteX29155" fmla="*/ 57780 w 8851901"/>
              <a:gd name="connsiteY29155" fmla="*/ 371850 h 6857997"/>
              <a:gd name="connsiteX29156" fmla="*/ 62146 w 8851901"/>
              <a:gd name="connsiteY29156" fmla="*/ 373437 h 6857997"/>
              <a:gd name="connsiteX29157" fmla="*/ 65717 w 8851901"/>
              <a:gd name="connsiteY29157" fmla="*/ 374627 h 6857997"/>
              <a:gd name="connsiteX29158" fmla="*/ 68892 w 8851901"/>
              <a:gd name="connsiteY29158" fmla="*/ 376612 h 6857997"/>
              <a:gd name="connsiteX29159" fmla="*/ 72067 w 8851901"/>
              <a:gd name="connsiteY29159" fmla="*/ 378993 h 6857997"/>
              <a:gd name="connsiteX29160" fmla="*/ 74448 w 8851901"/>
              <a:gd name="connsiteY29160" fmla="*/ 381374 h 6857997"/>
              <a:gd name="connsiteX29161" fmla="*/ 76432 w 8851901"/>
              <a:gd name="connsiteY29161" fmla="*/ 384152 h 6857997"/>
              <a:gd name="connsiteX29162" fmla="*/ 78416 w 8851901"/>
              <a:gd name="connsiteY29162" fmla="*/ 386930 h 6857997"/>
              <a:gd name="connsiteX29163" fmla="*/ 79210 w 8851901"/>
              <a:gd name="connsiteY29163" fmla="*/ 390501 h 6857997"/>
              <a:gd name="connsiteX29164" fmla="*/ 80401 w 8851901"/>
              <a:gd name="connsiteY29164" fmla="*/ 393676 h 6857997"/>
              <a:gd name="connsiteX29165" fmla="*/ 81194 w 8851901"/>
              <a:gd name="connsiteY29165" fmla="*/ 397248 h 6857997"/>
              <a:gd name="connsiteX29166" fmla="*/ 81194 w 8851901"/>
              <a:gd name="connsiteY29166" fmla="*/ 401217 h 6857997"/>
              <a:gd name="connsiteX29167" fmla="*/ 81194 w 8851901"/>
              <a:gd name="connsiteY29167" fmla="*/ 404788 h 6857997"/>
              <a:gd name="connsiteX29168" fmla="*/ 80401 w 8851901"/>
              <a:gd name="connsiteY29168" fmla="*/ 413519 h 6857997"/>
              <a:gd name="connsiteX29169" fmla="*/ 100640 w 8851901"/>
              <a:gd name="connsiteY29169" fmla="*/ 411931 h 6857997"/>
              <a:gd name="connsiteX29170" fmla="*/ 122069 w 8851901"/>
              <a:gd name="connsiteY29170" fmla="*/ 408757 h 6857997"/>
              <a:gd name="connsiteX29171" fmla="*/ 144292 w 8851901"/>
              <a:gd name="connsiteY29171" fmla="*/ 405582 h 6857997"/>
              <a:gd name="connsiteX29172" fmla="*/ 166515 w 8851901"/>
              <a:gd name="connsiteY29172" fmla="*/ 401613 h 6857997"/>
              <a:gd name="connsiteX29173" fmla="*/ 189533 w 8851901"/>
              <a:gd name="connsiteY29173" fmla="*/ 396454 h 6857997"/>
              <a:gd name="connsiteX29174" fmla="*/ 212153 w 8851901"/>
              <a:gd name="connsiteY29174" fmla="*/ 391295 h 6857997"/>
              <a:gd name="connsiteX29175" fmla="*/ 235566 w 8851901"/>
              <a:gd name="connsiteY29175" fmla="*/ 384946 h 6857997"/>
              <a:gd name="connsiteX29176" fmla="*/ 258980 w 8851901"/>
              <a:gd name="connsiteY29176" fmla="*/ 378596 h 6857997"/>
              <a:gd name="connsiteX29177" fmla="*/ 281997 w 8851901"/>
              <a:gd name="connsiteY29177" fmla="*/ 371453 h 6857997"/>
              <a:gd name="connsiteX29178" fmla="*/ 305411 w 8851901"/>
              <a:gd name="connsiteY29178" fmla="*/ 363912 h 6857997"/>
              <a:gd name="connsiteX29179" fmla="*/ 327634 w 8851901"/>
              <a:gd name="connsiteY29179" fmla="*/ 356372 h 6857997"/>
              <a:gd name="connsiteX29180" fmla="*/ 350254 w 8851901"/>
              <a:gd name="connsiteY29180" fmla="*/ 347245 h 6857997"/>
              <a:gd name="connsiteX29181" fmla="*/ 372081 w 8851901"/>
              <a:gd name="connsiteY29181" fmla="*/ 339308 h 6857997"/>
              <a:gd name="connsiteX29182" fmla="*/ 393114 w 8851901"/>
              <a:gd name="connsiteY29182" fmla="*/ 329783 h 6857997"/>
              <a:gd name="connsiteX29183" fmla="*/ 413749 w 8851901"/>
              <a:gd name="connsiteY29183" fmla="*/ 320656 h 6857997"/>
              <a:gd name="connsiteX29184" fmla="*/ 432401 w 8851901"/>
              <a:gd name="connsiteY29184" fmla="*/ 311528 h 6857997"/>
              <a:gd name="connsiteX29185" fmla="*/ 430020 w 8851901"/>
              <a:gd name="connsiteY29185" fmla="*/ 309544 h 6857997"/>
              <a:gd name="connsiteX29186" fmla="*/ 427639 w 8851901"/>
              <a:gd name="connsiteY29186" fmla="*/ 307163 h 6857997"/>
              <a:gd name="connsiteX29187" fmla="*/ 423273 w 8851901"/>
              <a:gd name="connsiteY29187" fmla="*/ 302004 h 6857997"/>
              <a:gd name="connsiteX29188" fmla="*/ 418908 w 8851901"/>
              <a:gd name="connsiteY29188" fmla="*/ 296845 h 6857997"/>
              <a:gd name="connsiteX29189" fmla="*/ 414146 w 8851901"/>
              <a:gd name="connsiteY29189" fmla="*/ 292083 h 6857997"/>
              <a:gd name="connsiteX29190" fmla="*/ 411765 w 8851901"/>
              <a:gd name="connsiteY29190" fmla="*/ 290098 h 6857997"/>
              <a:gd name="connsiteX29191" fmla="*/ 408987 w 8851901"/>
              <a:gd name="connsiteY29191" fmla="*/ 288114 h 6857997"/>
              <a:gd name="connsiteX29192" fmla="*/ 406209 w 8851901"/>
              <a:gd name="connsiteY29192" fmla="*/ 286527 h 6857997"/>
              <a:gd name="connsiteX29193" fmla="*/ 403431 w 8851901"/>
              <a:gd name="connsiteY29193" fmla="*/ 284939 h 6857997"/>
              <a:gd name="connsiteX29194" fmla="*/ 400256 w 8851901"/>
              <a:gd name="connsiteY29194" fmla="*/ 284542 h 6857997"/>
              <a:gd name="connsiteX29195" fmla="*/ 397082 w 8851901"/>
              <a:gd name="connsiteY29195" fmla="*/ 284145 h 6857997"/>
              <a:gd name="connsiteX29196" fmla="*/ 393114 w 8851901"/>
              <a:gd name="connsiteY29196" fmla="*/ 284542 h 6857997"/>
              <a:gd name="connsiteX29197" fmla="*/ 388748 w 8851901"/>
              <a:gd name="connsiteY29197" fmla="*/ 285733 h 6857997"/>
              <a:gd name="connsiteX29198" fmla="*/ 390335 w 8851901"/>
              <a:gd name="connsiteY29198" fmla="*/ 280574 h 6857997"/>
              <a:gd name="connsiteX29199" fmla="*/ 390732 w 8851901"/>
              <a:gd name="connsiteY29199" fmla="*/ 275812 h 6857997"/>
              <a:gd name="connsiteX29200" fmla="*/ 390732 w 8851901"/>
              <a:gd name="connsiteY29200" fmla="*/ 271843 h 6857997"/>
              <a:gd name="connsiteX29201" fmla="*/ 390335 w 8851901"/>
              <a:gd name="connsiteY29201" fmla="*/ 267875 h 6857997"/>
              <a:gd name="connsiteX29202" fmla="*/ 389145 w 8851901"/>
              <a:gd name="connsiteY29202" fmla="*/ 264700 h 6857997"/>
              <a:gd name="connsiteX29203" fmla="*/ 387557 w 8851901"/>
              <a:gd name="connsiteY29203" fmla="*/ 261128 h 6857997"/>
              <a:gd name="connsiteX29204" fmla="*/ 385970 w 8851901"/>
              <a:gd name="connsiteY29204" fmla="*/ 257953 h 6857997"/>
              <a:gd name="connsiteX29205" fmla="*/ 383986 w 8851901"/>
              <a:gd name="connsiteY29205" fmla="*/ 254779 h 6857997"/>
              <a:gd name="connsiteX29206" fmla="*/ 378827 w 8851901"/>
              <a:gd name="connsiteY29206" fmla="*/ 248429 h 6857997"/>
              <a:gd name="connsiteX29207" fmla="*/ 373271 w 8851901"/>
              <a:gd name="connsiteY29207" fmla="*/ 241683 h 6857997"/>
              <a:gd name="connsiteX29208" fmla="*/ 367715 w 8851901"/>
              <a:gd name="connsiteY29208" fmla="*/ 234539 h 6857997"/>
              <a:gd name="connsiteX29209" fmla="*/ 365334 w 8851901"/>
              <a:gd name="connsiteY29209" fmla="*/ 230174 h 6857997"/>
              <a:gd name="connsiteX29210" fmla="*/ 362953 w 8851901"/>
              <a:gd name="connsiteY29210" fmla="*/ 225015 h 6857997"/>
              <a:gd name="connsiteX29211" fmla="*/ 370096 w 8851901"/>
              <a:gd name="connsiteY29211" fmla="*/ 226602 h 6857997"/>
              <a:gd name="connsiteX29212" fmla="*/ 377637 w 8851901"/>
              <a:gd name="connsiteY29212" fmla="*/ 226999 h 6857997"/>
              <a:gd name="connsiteX29213" fmla="*/ 385970 w 8851901"/>
              <a:gd name="connsiteY29213" fmla="*/ 226999 h 6857997"/>
              <a:gd name="connsiteX29214" fmla="*/ 393907 w 8851901"/>
              <a:gd name="connsiteY29214" fmla="*/ 226602 h 6857997"/>
              <a:gd name="connsiteX29215" fmla="*/ 402241 w 8851901"/>
              <a:gd name="connsiteY29215" fmla="*/ 225808 h 6857997"/>
              <a:gd name="connsiteX29216" fmla="*/ 410971 w 8851901"/>
              <a:gd name="connsiteY29216" fmla="*/ 224221 h 6857997"/>
              <a:gd name="connsiteX29217" fmla="*/ 429226 w 8851901"/>
              <a:gd name="connsiteY29217" fmla="*/ 221046 h 6857997"/>
              <a:gd name="connsiteX29218" fmla="*/ 427242 w 8851901"/>
              <a:gd name="connsiteY29218" fmla="*/ 228586 h 6857997"/>
              <a:gd name="connsiteX29219" fmla="*/ 426845 w 8851901"/>
              <a:gd name="connsiteY29219" fmla="*/ 232555 h 6857997"/>
              <a:gd name="connsiteX29220" fmla="*/ 427242 w 8851901"/>
              <a:gd name="connsiteY29220" fmla="*/ 235730 h 6857997"/>
              <a:gd name="connsiteX29221" fmla="*/ 427639 w 8851901"/>
              <a:gd name="connsiteY29221" fmla="*/ 237317 h 6857997"/>
              <a:gd name="connsiteX29222" fmla="*/ 428829 w 8851901"/>
              <a:gd name="connsiteY29222" fmla="*/ 238905 h 6857997"/>
              <a:gd name="connsiteX29223" fmla="*/ 429623 w 8851901"/>
              <a:gd name="connsiteY29223" fmla="*/ 239301 h 6857997"/>
              <a:gd name="connsiteX29224" fmla="*/ 431210 w 8851901"/>
              <a:gd name="connsiteY29224" fmla="*/ 239698 h 6857997"/>
              <a:gd name="connsiteX29225" fmla="*/ 433592 w 8851901"/>
              <a:gd name="connsiteY29225" fmla="*/ 239301 h 6857997"/>
              <a:gd name="connsiteX29226" fmla="*/ 435973 w 8851901"/>
              <a:gd name="connsiteY29226" fmla="*/ 238905 h 6857997"/>
              <a:gd name="connsiteX29227" fmla="*/ 439544 w 8851901"/>
              <a:gd name="connsiteY29227" fmla="*/ 237317 h 6857997"/>
              <a:gd name="connsiteX29228" fmla="*/ 443116 w 8851901"/>
              <a:gd name="connsiteY29228" fmla="*/ 234936 h 6857997"/>
              <a:gd name="connsiteX29229" fmla="*/ 442719 w 8851901"/>
              <a:gd name="connsiteY29229" fmla="*/ 238111 h 6857997"/>
              <a:gd name="connsiteX29230" fmla="*/ 441925 w 8851901"/>
              <a:gd name="connsiteY29230" fmla="*/ 241683 h 6857997"/>
              <a:gd name="connsiteX29231" fmla="*/ 440338 w 8851901"/>
              <a:gd name="connsiteY29231" fmla="*/ 245254 h 6857997"/>
              <a:gd name="connsiteX29232" fmla="*/ 438750 w 8851901"/>
              <a:gd name="connsiteY29232" fmla="*/ 248429 h 6857997"/>
              <a:gd name="connsiteX29233" fmla="*/ 436766 w 8851901"/>
              <a:gd name="connsiteY29233" fmla="*/ 252001 h 6857997"/>
              <a:gd name="connsiteX29234" fmla="*/ 434385 w 8851901"/>
              <a:gd name="connsiteY29234" fmla="*/ 254779 h 6857997"/>
              <a:gd name="connsiteX29235" fmla="*/ 431607 w 8851901"/>
              <a:gd name="connsiteY29235" fmla="*/ 257953 h 6857997"/>
              <a:gd name="connsiteX29236" fmla="*/ 428829 w 8851901"/>
              <a:gd name="connsiteY29236" fmla="*/ 260731 h 6857997"/>
              <a:gd name="connsiteX29237" fmla="*/ 434385 w 8851901"/>
              <a:gd name="connsiteY29237" fmla="*/ 260335 h 6857997"/>
              <a:gd name="connsiteX29238" fmla="*/ 439941 w 8851901"/>
              <a:gd name="connsiteY29238" fmla="*/ 259541 h 6857997"/>
              <a:gd name="connsiteX29239" fmla="*/ 449068 w 8851901"/>
              <a:gd name="connsiteY29239" fmla="*/ 257160 h 6857997"/>
              <a:gd name="connsiteX29240" fmla="*/ 453831 w 8851901"/>
              <a:gd name="connsiteY29240" fmla="*/ 255969 h 6857997"/>
              <a:gd name="connsiteX29241" fmla="*/ 459783 w 8851901"/>
              <a:gd name="connsiteY29241" fmla="*/ 254779 h 6857997"/>
              <a:gd name="connsiteX29242" fmla="*/ 467323 w 8851901"/>
              <a:gd name="connsiteY29242" fmla="*/ 253985 h 6857997"/>
              <a:gd name="connsiteX29243" fmla="*/ 475260 w 8851901"/>
              <a:gd name="connsiteY29243" fmla="*/ 253191 h 6857997"/>
              <a:gd name="connsiteX29244" fmla="*/ 478038 w 8851901"/>
              <a:gd name="connsiteY29244" fmla="*/ 252001 h 6857997"/>
              <a:gd name="connsiteX29245" fmla="*/ 479228 w 8851901"/>
              <a:gd name="connsiteY29245" fmla="*/ 250413 h 6857997"/>
              <a:gd name="connsiteX29246" fmla="*/ 480419 w 8851901"/>
              <a:gd name="connsiteY29246" fmla="*/ 248826 h 6857997"/>
              <a:gd name="connsiteX29247" fmla="*/ 480816 w 8851901"/>
              <a:gd name="connsiteY29247" fmla="*/ 247635 h 6857997"/>
              <a:gd name="connsiteX29248" fmla="*/ 480816 w 8851901"/>
              <a:gd name="connsiteY29248" fmla="*/ 245651 h 6857997"/>
              <a:gd name="connsiteX29249" fmla="*/ 480816 w 8851901"/>
              <a:gd name="connsiteY29249" fmla="*/ 243667 h 6857997"/>
              <a:gd name="connsiteX29250" fmla="*/ 480022 w 8851901"/>
              <a:gd name="connsiteY29250" fmla="*/ 239698 h 6857997"/>
              <a:gd name="connsiteX29251" fmla="*/ 478831 w 8851901"/>
              <a:gd name="connsiteY29251" fmla="*/ 235730 h 6857997"/>
              <a:gd name="connsiteX29252" fmla="*/ 478435 w 8851901"/>
              <a:gd name="connsiteY29252" fmla="*/ 231761 h 6857997"/>
              <a:gd name="connsiteX29253" fmla="*/ 478435 w 8851901"/>
              <a:gd name="connsiteY29253" fmla="*/ 230174 h 6857997"/>
              <a:gd name="connsiteX29254" fmla="*/ 478831 w 8851901"/>
              <a:gd name="connsiteY29254" fmla="*/ 228190 h 6857997"/>
              <a:gd name="connsiteX29255" fmla="*/ 480022 w 8851901"/>
              <a:gd name="connsiteY29255" fmla="*/ 226602 h 6857997"/>
              <a:gd name="connsiteX29256" fmla="*/ 480816 w 8851901"/>
              <a:gd name="connsiteY29256" fmla="*/ 225015 h 6857997"/>
              <a:gd name="connsiteX29257" fmla="*/ 487959 w 8851901"/>
              <a:gd name="connsiteY29257" fmla="*/ 223824 h 6857997"/>
              <a:gd name="connsiteX29258" fmla="*/ 491134 w 8851901"/>
              <a:gd name="connsiteY29258" fmla="*/ 223031 h 6857997"/>
              <a:gd name="connsiteX29259" fmla="*/ 494308 w 8851901"/>
              <a:gd name="connsiteY29259" fmla="*/ 223031 h 6857997"/>
              <a:gd name="connsiteX29260" fmla="*/ 496689 w 8851901"/>
              <a:gd name="connsiteY29260" fmla="*/ 223824 h 6857997"/>
              <a:gd name="connsiteX29261" fmla="*/ 499864 w 8851901"/>
              <a:gd name="connsiteY29261" fmla="*/ 224221 h 6857997"/>
              <a:gd name="connsiteX29262" fmla="*/ 502245 w 8851901"/>
              <a:gd name="connsiteY29262" fmla="*/ 225808 h 6857997"/>
              <a:gd name="connsiteX29263" fmla="*/ 504230 w 8851901"/>
              <a:gd name="connsiteY29263" fmla="*/ 226602 h 6857997"/>
              <a:gd name="connsiteX29264" fmla="*/ 506214 w 8851901"/>
              <a:gd name="connsiteY29264" fmla="*/ 228586 h 6857997"/>
              <a:gd name="connsiteX29265" fmla="*/ 508198 w 8851901"/>
              <a:gd name="connsiteY29265" fmla="*/ 230571 h 6857997"/>
              <a:gd name="connsiteX29266" fmla="*/ 510183 w 8851901"/>
              <a:gd name="connsiteY29266" fmla="*/ 232952 h 6857997"/>
              <a:gd name="connsiteX29267" fmla="*/ 511373 w 8851901"/>
              <a:gd name="connsiteY29267" fmla="*/ 235333 h 6857997"/>
              <a:gd name="connsiteX29268" fmla="*/ 513754 w 8851901"/>
              <a:gd name="connsiteY29268" fmla="*/ 241683 h 6857997"/>
              <a:gd name="connsiteX29269" fmla="*/ 515341 w 8851901"/>
              <a:gd name="connsiteY29269" fmla="*/ 249619 h 6857997"/>
              <a:gd name="connsiteX29270" fmla="*/ 522881 w 8851901"/>
              <a:gd name="connsiteY29270" fmla="*/ 243270 h 6857997"/>
              <a:gd name="connsiteX29271" fmla="*/ 527644 w 8851901"/>
              <a:gd name="connsiteY29271" fmla="*/ 240095 h 6857997"/>
              <a:gd name="connsiteX29272" fmla="*/ 529628 w 8851901"/>
              <a:gd name="connsiteY29272" fmla="*/ 239301 h 6857997"/>
              <a:gd name="connsiteX29273" fmla="*/ 530818 w 8851901"/>
              <a:gd name="connsiteY29273" fmla="*/ 239301 h 6857997"/>
              <a:gd name="connsiteX29274" fmla="*/ 532405 w 8851901"/>
              <a:gd name="connsiteY29274" fmla="*/ 239301 h 6857997"/>
              <a:gd name="connsiteX29275" fmla="*/ 533596 w 8851901"/>
              <a:gd name="connsiteY29275" fmla="*/ 239698 h 6857997"/>
              <a:gd name="connsiteX29276" fmla="*/ 535977 w 8851901"/>
              <a:gd name="connsiteY29276" fmla="*/ 241683 h 6857997"/>
              <a:gd name="connsiteX29277" fmla="*/ 538358 w 8851901"/>
              <a:gd name="connsiteY29277" fmla="*/ 244064 h 6857997"/>
              <a:gd name="connsiteX29278" fmla="*/ 542327 w 8851901"/>
              <a:gd name="connsiteY29278" fmla="*/ 247238 h 6857997"/>
              <a:gd name="connsiteX29279" fmla="*/ 545105 w 8851901"/>
              <a:gd name="connsiteY29279" fmla="*/ 248032 h 6857997"/>
              <a:gd name="connsiteX29280" fmla="*/ 547883 w 8851901"/>
              <a:gd name="connsiteY29280" fmla="*/ 248826 h 6857997"/>
              <a:gd name="connsiteX29281" fmla="*/ 549470 w 8851901"/>
              <a:gd name="connsiteY29281" fmla="*/ 248429 h 6857997"/>
              <a:gd name="connsiteX29282" fmla="*/ 551057 w 8851901"/>
              <a:gd name="connsiteY29282" fmla="*/ 248032 h 6857997"/>
              <a:gd name="connsiteX29283" fmla="*/ 552248 w 8851901"/>
              <a:gd name="connsiteY29283" fmla="*/ 246445 h 6857997"/>
              <a:gd name="connsiteX29284" fmla="*/ 553041 w 8851901"/>
              <a:gd name="connsiteY29284" fmla="*/ 245651 h 6857997"/>
              <a:gd name="connsiteX29285" fmla="*/ 553438 w 8851901"/>
              <a:gd name="connsiteY29285" fmla="*/ 244064 h 6857997"/>
              <a:gd name="connsiteX29286" fmla="*/ 553835 w 8851901"/>
              <a:gd name="connsiteY29286" fmla="*/ 242079 h 6857997"/>
              <a:gd name="connsiteX29287" fmla="*/ 553438 w 8851901"/>
              <a:gd name="connsiteY29287" fmla="*/ 238905 h 6857997"/>
              <a:gd name="connsiteX29288" fmla="*/ 552248 w 8851901"/>
              <a:gd name="connsiteY29288" fmla="*/ 234936 h 6857997"/>
              <a:gd name="connsiteX29289" fmla="*/ 551057 w 8851901"/>
              <a:gd name="connsiteY29289" fmla="*/ 230968 h 6857997"/>
              <a:gd name="connsiteX29290" fmla="*/ 548676 w 8851901"/>
              <a:gd name="connsiteY29290" fmla="*/ 228190 h 6857997"/>
              <a:gd name="connsiteX29291" fmla="*/ 545899 w 8851901"/>
              <a:gd name="connsiteY29291" fmla="*/ 225808 h 6857997"/>
              <a:gd name="connsiteX29292" fmla="*/ 551057 w 8851901"/>
              <a:gd name="connsiteY29292" fmla="*/ 224618 h 6857997"/>
              <a:gd name="connsiteX29293" fmla="*/ 556216 w 8851901"/>
              <a:gd name="connsiteY29293" fmla="*/ 223031 h 6857997"/>
              <a:gd name="connsiteX29294" fmla="*/ 562169 w 8851901"/>
              <a:gd name="connsiteY29294" fmla="*/ 221046 h 6857997"/>
              <a:gd name="connsiteX29295" fmla="*/ 568121 w 8851901"/>
              <a:gd name="connsiteY29295" fmla="*/ 218665 h 6857997"/>
              <a:gd name="connsiteX29296" fmla="*/ 580821 w 8851901"/>
              <a:gd name="connsiteY29296" fmla="*/ 213109 h 6857997"/>
              <a:gd name="connsiteX29297" fmla="*/ 594313 w 8851901"/>
              <a:gd name="connsiteY29297" fmla="*/ 205569 h 6857997"/>
              <a:gd name="connsiteX29298" fmla="*/ 607409 w 8851901"/>
              <a:gd name="connsiteY29298" fmla="*/ 197235 h 6857997"/>
              <a:gd name="connsiteX29299" fmla="*/ 620108 w 8851901"/>
              <a:gd name="connsiteY29299" fmla="*/ 188504 h 6857997"/>
              <a:gd name="connsiteX29300" fmla="*/ 632410 w 8851901"/>
              <a:gd name="connsiteY29300" fmla="*/ 179774 h 6857997"/>
              <a:gd name="connsiteX29301" fmla="*/ 642728 w 8851901"/>
              <a:gd name="connsiteY29301" fmla="*/ 171043 h 6857997"/>
              <a:gd name="connsiteX29302" fmla="*/ 639157 w 8851901"/>
              <a:gd name="connsiteY29302" fmla="*/ 175408 h 6857997"/>
              <a:gd name="connsiteX29303" fmla="*/ 638363 w 8851901"/>
              <a:gd name="connsiteY29303" fmla="*/ 176996 h 6857997"/>
              <a:gd name="connsiteX29304" fmla="*/ 638363 w 8851901"/>
              <a:gd name="connsiteY29304" fmla="*/ 178186 h 6857997"/>
              <a:gd name="connsiteX29305" fmla="*/ 638363 w 8851901"/>
              <a:gd name="connsiteY29305" fmla="*/ 179377 h 6857997"/>
              <a:gd name="connsiteX29306" fmla="*/ 639157 w 8851901"/>
              <a:gd name="connsiteY29306" fmla="*/ 180171 h 6857997"/>
              <a:gd name="connsiteX29307" fmla="*/ 639950 w 8851901"/>
              <a:gd name="connsiteY29307" fmla="*/ 180964 h 6857997"/>
              <a:gd name="connsiteX29308" fmla="*/ 641538 w 8851901"/>
              <a:gd name="connsiteY29308" fmla="*/ 181361 h 6857997"/>
              <a:gd name="connsiteX29309" fmla="*/ 645506 w 8851901"/>
              <a:gd name="connsiteY29309" fmla="*/ 181361 h 6857997"/>
              <a:gd name="connsiteX29310" fmla="*/ 649871 w 8851901"/>
              <a:gd name="connsiteY29310" fmla="*/ 180964 h 6857997"/>
              <a:gd name="connsiteX29311" fmla="*/ 660586 w 8851901"/>
              <a:gd name="connsiteY29311" fmla="*/ 179377 h 6857997"/>
              <a:gd name="connsiteX29312" fmla="*/ 670507 w 8851901"/>
              <a:gd name="connsiteY29312" fmla="*/ 177393 h 6857997"/>
              <a:gd name="connsiteX29313" fmla="*/ 673682 w 8851901"/>
              <a:gd name="connsiteY29313" fmla="*/ 176996 h 6857997"/>
              <a:gd name="connsiteX29314" fmla="*/ 676063 w 8851901"/>
              <a:gd name="connsiteY29314" fmla="*/ 177393 h 6857997"/>
              <a:gd name="connsiteX29315" fmla="*/ 676857 w 8851901"/>
              <a:gd name="connsiteY29315" fmla="*/ 177790 h 6857997"/>
              <a:gd name="connsiteX29316" fmla="*/ 676857 w 8851901"/>
              <a:gd name="connsiteY29316" fmla="*/ 178186 h 6857997"/>
              <a:gd name="connsiteX29317" fmla="*/ 676063 w 8851901"/>
              <a:gd name="connsiteY29317" fmla="*/ 179377 h 6857997"/>
              <a:gd name="connsiteX29318" fmla="*/ 675270 w 8851901"/>
              <a:gd name="connsiteY29318" fmla="*/ 180171 h 6857997"/>
              <a:gd name="connsiteX29319" fmla="*/ 671301 w 8851901"/>
              <a:gd name="connsiteY29319" fmla="*/ 183345 h 6857997"/>
              <a:gd name="connsiteX29320" fmla="*/ 664555 w 8851901"/>
              <a:gd name="connsiteY29320" fmla="*/ 187711 h 6857997"/>
              <a:gd name="connsiteX29321" fmla="*/ 700667 w 8851901"/>
              <a:gd name="connsiteY29321" fmla="*/ 179774 h 6857997"/>
              <a:gd name="connsiteX29322" fmla="*/ 731621 w 8851901"/>
              <a:gd name="connsiteY29322" fmla="*/ 172630 h 6857997"/>
              <a:gd name="connsiteX29323" fmla="*/ 760194 w 8851901"/>
              <a:gd name="connsiteY29323" fmla="*/ 166281 h 6857997"/>
              <a:gd name="connsiteX29324" fmla="*/ 786386 w 8851901"/>
              <a:gd name="connsiteY29324" fmla="*/ 160328 h 6857997"/>
              <a:gd name="connsiteX29325" fmla="*/ 799085 w 8851901"/>
              <a:gd name="connsiteY29325" fmla="*/ 157947 h 6857997"/>
              <a:gd name="connsiteX29326" fmla="*/ 811783 w 8851901"/>
              <a:gd name="connsiteY29326" fmla="*/ 155963 h 6857997"/>
              <a:gd name="connsiteX29327" fmla="*/ 824483 w 8851901"/>
              <a:gd name="connsiteY29327" fmla="*/ 153978 h 6857997"/>
              <a:gd name="connsiteX29328" fmla="*/ 837182 w 8851901"/>
              <a:gd name="connsiteY29328" fmla="*/ 152391 h 6857997"/>
              <a:gd name="connsiteX29329" fmla="*/ 850277 w 8851901"/>
              <a:gd name="connsiteY29329" fmla="*/ 151597 h 6857997"/>
              <a:gd name="connsiteX29330" fmla="*/ 863770 w 8851901"/>
              <a:gd name="connsiteY29330" fmla="*/ 151201 h 6857997"/>
              <a:gd name="connsiteX29331" fmla="*/ 878057 w 8851901"/>
              <a:gd name="connsiteY29331" fmla="*/ 151201 h 6857997"/>
              <a:gd name="connsiteX29332" fmla="*/ 893137 w 8851901"/>
              <a:gd name="connsiteY29332" fmla="*/ 151201 h 6857997"/>
              <a:gd name="connsiteX29333" fmla="*/ 895518 w 8851901"/>
              <a:gd name="connsiteY29333" fmla="*/ 149613 h 6857997"/>
              <a:gd name="connsiteX29334" fmla="*/ 897105 w 8851901"/>
              <a:gd name="connsiteY29334" fmla="*/ 148819 h 6857997"/>
              <a:gd name="connsiteX29335" fmla="*/ 897899 w 8851901"/>
              <a:gd name="connsiteY29335" fmla="*/ 147232 h 6857997"/>
              <a:gd name="connsiteX29336" fmla="*/ 897899 w 8851901"/>
              <a:gd name="connsiteY29336" fmla="*/ 146041 h 6857997"/>
              <a:gd name="connsiteX29337" fmla="*/ 897899 w 8851901"/>
              <a:gd name="connsiteY29337" fmla="*/ 145645 h 6857997"/>
              <a:gd name="connsiteX29338" fmla="*/ 897105 w 8851901"/>
              <a:gd name="connsiteY29338" fmla="*/ 144851 h 6857997"/>
              <a:gd name="connsiteX29339" fmla="*/ 895121 w 8851901"/>
              <a:gd name="connsiteY29339" fmla="*/ 143264 h 6857997"/>
              <a:gd name="connsiteX29340" fmla="*/ 892343 w 8851901"/>
              <a:gd name="connsiteY29340" fmla="*/ 141279 h 6857997"/>
              <a:gd name="connsiteX29341" fmla="*/ 891946 w 8851901"/>
              <a:gd name="connsiteY29341" fmla="*/ 140486 h 6857997"/>
              <a:gd name="connsiteX29342" fmla="*/ 891549 w 8851901"/>
              <a:gd name="connsiteY29342" fmla="*/ 139295 h 6857997"/>
              <a:gd name="connsiteX29343" fmla="*/ 891549 w 8851901"/>
              <a:gd name="connsiteY29343" fmla="*/ 137708 h 6857997"/>
              <a:gd name="connsiteX29344" fmla="*/ 891946 w 8851901"/>
              <a:gd name="connsiteY29344" fmla="*/ 136120 h 6857997"/>
              <a:gd name="connsiteX29345" fmla="*/ 893533 w 8851901"/>
              <a:gd name="connsiteY29345" fmla="*/ 134136 h 6857997"/>
              <a:gd name="connsiteX29346" fmla="*/ 895518 w 8851901"/>
              <a:gd name="connsiteY29346" fmla="*/ 131755 h 6857997"/>
              <a:gd name="connsiteX29347" fmla="*/ 902264 w 8851901"/>
              <a:gd name="connsiteY29347" fmla="*/ 132945 h 6857997"/>
              <a:gd name="connsiteX29348" fmla="*/ 909407 w 8851901"/>
              <a:gd name="connsiteY29348" fmla="*/ 134136 h 6857997"/>
              <a:gd name="connsiteX29349" fmla="*/ 917344 w 8851901"/>
              <a:gd name="connsiteY29349" fmla="*/ 134533 h 6857997"/>
              <a:gd name="connsiteX29350" fmla="*/ 925281 w 8851901"/>
              <a:gd name="connsiteY29350" fmla="*/ 134533 h 6857997"/>
              <a:gd name="connsiteX29351" fmla="*/ 941948 w 8851901"/>
              <a:gd name="connsiteY29351" fmla="*/ 134533 h 6857997"/>
              <a:gd name="connsiteX29352" fmla="*/ 957823 w 8851901"/>
              <a:gd name="connsiteY29352" fmla="*/ 134930 h 6857997"/>
              <a:gd name="connsiteX29353" fmla="*/ 965759 w 8851901"/>
              <a:gd name="connsiteY29353" fmla="*/ 135327 h 6857997"/>
              <a:gd name="connsiteX29354" fmla="*/ 972902 w 8851901"/>
              <a:gd name="connsiteY29354" fmla="*/ 136517 h 6857997"/>
              <a:gd name="connsiteX29355" fmla="*/ 979649 w 8851901"/>
              <a:gd name="connsiteY29355" fmla="*/ 138501 h 6857997"/>
              <a:gd name="connsiteX29356" fmla="*/ 986395 w 8851901"/>
              <a:gd name="connsiteY29356" fmla="*/ 140882 h 6857997"/>
              <a:gd name="connsiteX29357" fmla="*/ 989570 w 8851901"/>
              <a:gd name="connsiteY29357" fmla="*/ 142470 h 6857997"/>
              <a:gd name="connsiteX29358" fmla="*/ 991951 w 8851901"/>
              <a:gd name="connsiteY29358" fmla="*/ 143660 h 6857997"/>
              <a:gd name="connsiteX29359" fmla="*/ 994729 w 8851901"/>
              <a:gd name="connsiteY29359" fmla="*/ 146041 h 6857997"/>
              <a:gd name="connsiteX29360" fmla="*/ 997110 w 8851901"/>
              <a:gd name="connsiteY29360" fmla="*/ 148026 h 6857997"/>
              <a:gd name="connsiteX29361" fmla="*/ 999094 w 8851901"/>
              <a:gd name="connsiteY29361" fmla="*/ 151201 h 6857997"/>
              <a:gd name="connsiteX29362" fmla="*/ 1001872 w 8851901"/>
              <a:gd name="connsiteY29362" fmla="*/ 153582 h 6857997"/>
              <a:gd name="connsiteX29363" fmla="*/ 1003063 w 8851901"/>
              <a:gd name="connsiteY29363" fmla="*/ 156756 h 6857997"/>
              <a:gd name="connsiteX29364" fmla="*/ 1004650 w 8851901"/>
              <a:gd name="connsiteY29364" fmla="*/ 160328 h 6857997"/>
              <a:gd name="connsiteX29365" fmla="*/ 1036794 w 8851901"/>
              <a:gd name="connsiteY29365" fmla="*/ 151201 h 6857997"/>
              <a:gd name="connsiteX29366" fmla="*/ 1062192 w 8851901"/>
              <a:gd name="connsiteY29366" fmla="*/ 143264 h 6857997"/>
              <a:gd name="connsiteX29367" fmla="*/ 1073304 w 8851901"/>
              <a:gd name="connsiteY29367" fmla="*/ 139295 h 6857997"/>
              <a:gd name="connsiteX29368" fmla="*/ 1083622 w 8851901"/>
              <a:gd name="connsiteY29368" fmla="*/ 135327 h 6857997"/>
              <a:gd name="connsiteX29369" fmla="*/ 1093940 w 8851901"/>
              <a:gd name="connsiteY29369" fmla="*/ 130961 h 6857997"/>
              <a:gd name="connsiteX29370" fmla="*/ 1104655 w 8851901"/>
              <a:gd name="connsiteY29370" fmla="*/ 126199 h 6857997"/>
              <a:gd name="connsiteX29371" fmla="*/ 1104655 w 8851901"/>
              <a:gd name="connsiteY29371" fmla="*/ 122627 h 6857997"/>
              <a:gd name="connsiteX29372" fmla="*/ 1103464 w 8851901"/>
              <a:gd name="connsiteY29372" fmla="*/ 120246 h 6857997"/>
              <a:gd name="connsiteX29373" fmla="*/ 1101480 w 8851901"/>
              <a:gd name="connsiteY29373" fmla="*/ 118262 h 6857997"/>
              <a:gd name="connsiteX29374" fmla="*/ 1099496 w 8851901"/>
              <a:gd name="connsiteY29374" fmla="*/ 117468 h 6857997"/>
              <a:gd name="connsiteX29375" fmla="*/ 1096718 w 8851901"/>
              <a:gd name="connsiteY29375" fmla="*/ 117468 h 6857997"/>
              <a:gd name="connsiteX29376" fmla="*/ 1093940 w 8851901"/>
              <a:gd name="connsiteY29376" fmla="*/ 117468 h 6857997"/>
              <a:gd name="connsiteX29377" fmla="*/ 1087590 w 8851901"/>
              <a:gd name="connsiteY29377" fmla="*/ 118262 h 6857997"/>
              <a:gd name="connsiteX29378" fmla="*/ 1089972 w 8851901"/>
              <a:gd name="connsiteY29378" fmla="*/ 114690 h 6857997"/>
              <a:gd name="connsiteX29379" fmla="*/ 1092749 w 8851901"/>
              <a:gd name="connsiteY29379" fmla="*/ 111515 h 6857997"/>
              <a:gd name="connsiteX29380" fmla="*/ 1095924 w 8851901"/>
              <a:gd name="connsiteY29380" fmla="*/ 109531 h 6857997"/>
              <a:gd name="connsiteX29381" fmla="*/ 1098702 w 8851901"/>
              <a:gd name="connsiteY29381" fmla="*/ 108737 h 6857997"/>
              <a:gd name="connsiteX29382" fmla="*/ 1101480 w 8851901"/>
              <a:gd name="connsiteY29382" fmla="*/ 108737 h 6857997"/>
              <a:gd name="connsiteX29383" fmla="*/ 1104655 w 8851901"/>
              <a:gd name="connsiteY29383" fmla="*/ 109531 h 6857997"/>
              <a:gd name="connsiteX29384" fmla="*/ 1107433 w 8851901"/>
              <a:gd name="connsiteY29384" fmla="*/ 111119 h 6857997"/>
              <a:gd name="connsiteX29385" fmla="*/ 1110210 w 8851901"/>
              <a:gd name="connsiteY29385" fmla="*/ 113103 h 6857997"/>
              <a:gd name="connsiteX29386" fmla="*/ 1115766 w 8851901"/>
              <a:gd name="connsiteY29386" fmla="*/ 117865 h 6857997"/>
              <a:gd name="connsiteX29387" fmla="*/ 1120528 w 8851901"/>
              <a:gd name="connsiteY29387" fmla="*/ 123421 h 6857997"/>
              <a:gd name="connsiteX29388" fmla="*/ 1125291 w 8851901"/>
              <a:gd name="connsiteY29388" fmla="*/ 128183 h 6857997"/>
              <a:gd name="connsiteX29389" fmla="*/ 1128862 w 8851901"/>
              <a:gd name="connsiteY29389" fmla="*/ 132152 h 6857997"/>
              <a:gd name="connsiteX29390" fmla="*/ 1138783 w 8851901"/>
              <a:gd name="connsiteY29390" fmla="*/ 127786 h 6857997"/>
              <a:gd name="connsiteX29391" fmla="*/ 1147910 w 8851901"/>
              <a:gd name="connsiteY29391" fmla="*/ 124215 h 6857997"/>
              <a:gd name="connsiteX29392" fmla="*/ 1157038 w 8851901"/>
              <a:gd name="connsiteY29392" fmla="*/ 121437 h 6857997"/>
              <a:gd name="connsiteX29393" fmla="*/ 1166562 w 8851901"/>
              <a:gd name="connsiteY29393" fmla="*/ 119056 h 6857997"/>
              <a:gd name="connsiteX29394" fmla="*/ 1184420 w 8851901"/>
              <a:gd name="connsiteY29394" fmla="*/ 115087 h 6857997"/>
              <a:gd name="connsiteX29395" fmla="*/ 1201882 w 8851901"/>
              <a:gd name="connsiteY29395" fmla="*/ 111119 h 6857997"/>
              <a:gd name="connsiteX29396" fmla="*/ 1218946 w 8851901"/>
              <a:gd name="connsiteY29396" fmla="*/ 107547 h 6857997"/>
              <a:gd name="connsiteX29397" fmla="*/ 1226882 w 8851901"/>
              <a:gd name="connsiteY29397" fmla="*/ 105166 h 6857997"/>
              <a:gd name="connsiteX29398" fmla="*/ 1235216 w 8851901"/>
              <a:gd name="connsiteY29398" fmla="*/ 102785 h 6857997"/>
              <a:gd name="connsiteX29399" fmla="*/ 1242756 w 8851901"/>
              <a:gd name="connsiteY29399" fmla="*/ 99213 h 6857997"/>
              <a:gd name="connsiteX29400" fmla="*/ 1250296 w 8851901"/>
              <a:gd name="connsiteY29400" fmla="*/ 96038 h 6857997"/>
              <a:gd name="connsiteX29401" fmla="*/ 1257440 w 8851901"/>
              <a:gd name="connsiteY29401" fmla="*/ 91673 h 6857997"/>
              <a:gd name="connsiteX29402" fmla="*/ 1264980 w 8851901"/>
              <a:gd name="connsiteY29402" fmla="*/ 86117 h 6857997"/>
              <a:gd name="connsiteX29403" fmla="*/ 1264980 w 8851901"/>
              <a:gd name="connsiteY29403" fmla="*/ 90482 h 6857997"/>
              <a:gd name="connsiteX29404" fmla="*/ 1265376 w 8851901"/>
              <a:gd name="connsiteY29404" fmla="*/ 94054 h 6857997"/>
              <a:gd name="connsiteX29405" fmla="*/ 1266170 w 8851901"/>
              <a:gd name="connsiteY29405" fmla="*/ 96832 h 6857997"/>
              <a:gd name="connsiteX29406" fmla="*/ 1267361 w 8851901"/>
              <a:gd name="connsiteY29406" fmla="*/ 99213 h 6857997"/>
              <a:gd name="connsiteX29407" fmla="*/ 1269345 w 8851901"/>
              <a:gd name="connsiteY29407" fmla="*/ 101197 h 6857997"/>
              <a:gd name="connsiteX29408" fmla="*/ 1271329 w 8851901"/>
              <a:gd name="connsiteY29408" fmla="*/ 103182 h 6857997"/>
              <a:gd name="connsiteX29409" fmla="*/ 1275695 w 8851901"/>
              <a:gd name="connsiteY29409" fmla="*/ 105563 h 6857997"/>
              <a:gd name="connsiteX29410" fmla="*/ 1280853 w 8851901"/>
              <a:gd name="connsiteY29410" fmla="*/ 107547 h 6857997"/>
              <a:gd name="connsiteX29411" fmla="*/ 1285615 w 8851901"/>
              <a:gd name="connsiteY29411" fmla="*/ 110325 h 6857997"/>
              <a:gd name="connsiteX29412" fmla="*/ 1287600 w 8851901"/>
              <a:gd name="connsiteY29412" fmla="*/ 111119 h 6857997"/>
              <a:gd name="connsiteX29413" fmla="*/ 1289981 w 8851901"/>
              <a:gd name="connsiteY29413" fmla="*/ 113103 h 6857997"/>
              <a:gd name="connsiteX29414" fmla="*/ 1291568 w 8851901"/>
              <a:gd name="connsiteY29414" fmla="*/ 115087 h 6857997"/>
              <a:gd name="connsiteX29415" fmla="*/ 1293156 w 8851901"/>
              <a:gd name="connsiteY29415" fmla="*/ 117071 h 6857997"/>
              <a:gd name="connsiteX29416" fmla="*/ 1295536 w 8851901"/>
              <a:gd name="connsiteY29416" fmla="*/ 115087 h 6857997"/>
              <a:gd name="connsiteX29417" fmla="*/ 1298314 w 8851901"/>
              <a:gd name="connsiteY29417" fmla="*/ 113103 h 6857997"/>
              <a:gd name="connsiteX29418" fmla="*/ 1304664 w 8851901"/>
              <a:gd name="connsiteY29418" fmla="*/ 109531 h 6857997"/>
              <a:gd name="connsiteX29419" fmla="*/ 1307839 w 8851901"/>
              <a:gd name="connsiteY29419" fmla="*/ 108341 h 6857997"/>
              <a:gd name="connsiteX29420" fmla="*/ 1310220 w 8851901"/>
              <a:gd name="connsiteY29420" fmla="*/ 106356 h 6857997"/>
              <a:gd name="connsiteX29421" fmla="*/ 1312204 w 8851901"/>
              <a:gd name="connsiteY29421" fmla="*/ 103975 h 6857997"/>
              <a:gd name="connsiteX29422" fmla="*/ 1312601 w 8851901"/>
              <a:gd name="connsiteY29422" fmla="*/ 102388 h 6857997"/>
              <a:gd name="connsiteX29423" fmla="*/ 1312998 w 8851901"/>
              <a:gd name="connsiteY29423" fmla="*/ 100801 h 6857997"/>
              <a:gd name="connsiteX29424" fmla="*/ 1311014 w 8851901"/>
              <a:gd name="connsiteY29424" fmla="*/ 98419 h 6857997"/>
              <a:gd name="connsiteX29425" fmla="*/ 1309029 w 8851901"/>
              <a:gd name="connsiteY29425" fmla="*/ 96832 h 6857997"/>
              <a:gd name="connsiteX29426" fmla="*/ 1307839 w 8851901"/>
              <a:gd name="connsiteY29426" fmla="*/ 96038 h 6857997"/>
              <a:gd name="connsiteX29427" fmla="*/ 1305854 w 8851901"/>
              <a:gd name="connsiteY29427" fmla="*/ 96038 h 6857997"/>
              <a:gd name="connsiteX29428" fmla="*/ 1303870 w 8851901"/>
              <a:gd name="connsiteY29428" fmla="*/ 96435 h 6857997"/>
              <a:gd name="connsiteX29429" fmla="*/ 1302283 w 8851901"/>
              <a:gd name="connsiteY29429" fmla="*/ 97626 h 6857997"/>
              <a:gd name="connsiteX29430" fmla="*/ 1298314 w 8851901"/>
              <a:gd name="connsiteY29430" fmla="*/ 100007 h 6857997"/>
              <a:gd name="connsiteX29431" fmla="*/ 1295139 w 8851901"/>
              <a:gd name="connsiteY29431" fmla="*/ 102388 h 6857997"/>
              <a:gd name="connsiteX29432" fmla="*/ 1293156 w 8851901"/>
              <a:gd name="connsiteY29432" fmla="*/ 103182 h 6857997"/>
              <a:gd name="connsiteX29433" fmla="*/ 1291171 w 8851901"/>
              <a:gd name="connsiteY29433" fmla="*/ 104372 h 6857997"/>
              <a:gd name="connsiteX29434" fmla="*/ 1289187 w 8851901"/>
              <a:gd name="connsiteY29434" fmla="*/ 104372 h 6857997"/>
              <a:gd name="connsiteX29435" fmla="*/ 1287203 w 8851901"/>
              <a:gd name="connsiteY29435" fmla="*/ 103975 h 6857997"/>
              <a:gd name="connsiteX29436" fmla="*/ 1284822 w 8851901"/>
              <a:gd name="connsiteY29436" fmla="*/ 102785 h 6857997"/>
              <a:gd name="connsiteX29437" fmla="*/ 1282837 w 8851901"/>
              <a:gd name="connsiteY29437" fmla="*/ 100801 h 6857997"/>
              <a:gd name="connsiteX29438" fmla="*/ 1293553 w 8851901"/>
              <a:gd name="connsiteY29438" fmla="*/ 98023 h 6857997"/>
              <a:gd name="connsiteX29439" fmla="*/ 1305854 w 8851901"/>
              <a:gd name="connsiteY29439" fmla="*/ 94848 h 6857997"/>
              <a:gd name="connsiteX29440" fmla="*/ 1331253 w 8851901"/>
              <a:gd name="connsiteY29440" fmla="*/ 89292 h 6857997"/>
              <a:gd name="connsiteX29441" fmla="*/ 1357841 w 8851901"/>
              <a:gd name="connsiteY29441" fmla="*/ 82942 h 6857997"/>
              <a:gd name="connsiteX29442" fmla="*/ 1385223 w 8851901"/>
              <a:gd name="connsiteY29442" fmla="*/ 76593 h 6857997"/>
              <a:gd name="connsiteX29443" fmla="*/ 1398716 w 8851901"/>
              <a:gd name="connsiteY29443" fmla="*/ 72624 h 6857997"/>
              <a:gd name="connsiteX29444" fmla="*/ 1411812 w 8851901"/>
              <a:gd name="connsiteY29444" fmla="*/ 68259 h 6857997"/>
              <a:gd name="connsiteX29445" fmla="*/ 1424511 w 8851901"/>
              <a:gd name="connsiteY29445" fmla="*/ 63893 h 6857997"/>
              <a:gd name="connsiteX29446" fmla="*/ 1436416 w 8851901"/>
              <a:gd name="connsiteY29446" fmla="*/ 59131 h 6857997"/>
              <a:gd name="connsiteX29447" fmla="*/ 1447924 w 8851901"/>
              <a:gd name="connsiteY29447" fmla="*/ 53178 h 6857997"/>
              <a:gd name="connsiteX29448" fmla="*/ 1458639 w 8851901"/>
              <a:gd name="connsiteY29448" fmla="*/ 47226 h 6857997"/>
              <a:gd name="connsiteX29449" fmla="*/ 1463798 w 8851901"/>
              <a:gd name="connsiteY29449" fmla="*/ 44051 h 6857997"/>
              <a:gd name="connsiteX29450" fmla="*/ 1468163 w 8851901"/>
              <a:gd name="connsiteY29450" fmla="*/ 40479 h 6857997"/>
              <a:gd name="connsiteX29451" fmla="*/ 1472529 w 8851901"/>
              <a:gd name="connsiteY29451" fmla="*/ 36511 h 6857997"/>
              <a:gd name="connsiteX29452" fmla="*/ 1476894 w 8851901"/>
              <a:gd name="connsiteY29452" fmla="*/ 32542 h 6857997"/>
              <a:gd name="connsiteX29453" fmla="*/ 1483640 w 8851901"/>
              <a:gd name="connsiteY29453" fmla="*/ 33733 h 6857997"/>
              <a:gd name="connsiteX29454" fmla="*/ 1486021 w 8851901"/>
              <a:gd name="connsiteY29454" fmla="*/ 34526 h 6857997"/>
              <a:gd name="connsiteX29455" fmla="*/ 1487609 w 8851901"/>
              <a:gd name="connsiteY29455" fmla="*/ 34923 h 6857997"/>
              <a:gd name="connsiteX29456" fmla="*/ 1488800 w 8851901"/>
              <a:gd name="connsiteY29456" fmla="*/ 36114 h 6857997"/>
              <a:gd name="connsiteX29457" fmla="*/ 1489593 w 8851901"/>
              <a:gd name="connsiteY29457" fmla="*/ 36908 h 6857997"/>
              <a:gd name="connsiteX29458" fmla="*/ 1489990 w 8851901"/>
              <a:gd name="connsiteY29458" fmla="*/ 38098 h 6857997"/>
              <a:gd name="connsiteX29459" fmla="*/ 1489990 w 8851901"/>
              <a:gd name="connsiteY29459" fmla="*/ 39289 h 6857997"/>
              <a:gd name="connsiteX29460" fmla="*/ 1489593 w 8851901"/>
              <a:gd name="connsiteY29460" fmla="*/ 42463 h 6857997"/>
              <a:gd name="connsiteX29461" fmla="*/ 1488006 w 8851901"/>
              <a:gd name="connsiteY29461" fmla="*/ 45638 h 6857997"/>
              <a:gd name="connsiteX29462" fmla="*/ 1487609 w 8851901"/>
              <a:gd name="connsiteY29462" fmla="*/ 50004 h 6857997"/>
              <a:gd name="connsiteX29463" fmla="*/ 1486815 w 8851901"/>
              <a:gd name="connsiteY29463" fmla="*/ 55560 h 6857997"/>
              <a:gd name="connsiteX29464" fmla="*/ 1493165 w 8851901"/>
              <a:gd name="connsiteY29464" fmla="*/ 53972 h 6857997"/>
              <a:gd name="connsiteX29465" fmla="*/ 1499118 w 8851901"/>
              <a:gd name="connsiteY29465" fmla="*/ 51988 h 6857997"/>
              <a:gd name="connsiteX29466" fmla="*/ 1503875 w 8851901"/>
              <a:gd name="connsiteY29466" fmla="*/ 50004 h 6857997"/>
              <a:gd name="connsiteX29467" fmla="*/ 1508240 w 8851901"/>
              <a:gd name="connsiteY29467" fmla="*/ 47623 h 6857997"/>
              <a:gd name="connsiteX29468" fmla="*/ 1513002 w 8851901"/>
              <a:gd name="connsiteY29468" fmla="*/ 44845 h 6857997"/>
              <a:gd name="connsiteX29469" fmla="*/ 1516574 w 8851901"/>
              <a:gd name="connsiteY29469" fmla="*/ 42067 h 6857997"/>
              <a:gd name="connsiteX29470" fmla="*/ 1524114 w 8851901"/>
              <a:gd name="connsiteY29470" fmla="*/ 36114 h 6857997"/>
              <a:gd name="connsiteX29471" fmla="*/ 1531654 w 8851901"/>
              <a:gd name="connsiteY29471" fmla="*/ 30558 h 6857997"/>
              <a:gd name="connsiteX29472" fmla="*/ 1536019 w 8851901"/>
              <a:gd name="connsiteY29472" fmla="*/ 27780 h 6857997"/>
              <a:gd name="connsiteX29473" fmla="*/ 1540781 w 8851901"/>
              <a:gd name="connsiteY29473" fmla="*/ 25399 h 6857997"/>
              <a:gd name="connsiteX29474" fmla="*/ 1545940 w 8851901"/>
              <a:gd name="connsiteY29474" fmla="*/ 23415 h 6857997"/>
              <a:gd name="connsiteX29475" fmla="*/ 1551893 w 8851901"/>
              <a:gd name="connsiteY29475" fmla="*/ 21827 h 6857997"/>
              <a:gd name="connsiteX29476" fmla="*/ 1558639 w 8851901"/>
              <a:gd name="connsiteY29476" fmla="*/ 20637 h 6857997"/>
              <a:gd name="connsiteX29477" fmla="*/ 1565782 w 8851901"/>
              <a:gd name="connsiteY29477" fmla="*/ 19843 h 6857997"/>
              <a:gd name="connsiteX29478" fmla="*/ 1563401 w 8851901"/>
              <a:gd name="connsiteY29478" fmla="*/ 23018 h 6857997"/>
              <a:gd name="connsiteX29479" fmla="*/ 1560623 w 8851901"/>
              <a:gd name="connsiteY29479" fmla="*/ 25796 h 6857997"/>
              <a:gd name="connsiteX29480" fmla="*/ 1554274 w 8851901"/>
              <a:gd name="connsiteY29480" fmla="*/ 31352 h 6857997"/>
              <a:gd name="connsiteX29481" fmla="*/ 1547528 w 8851901"/>
              <a:gd name="connsiteY29481" fmla="*/ 35717 h 6857997"/>
              <a:gd name="connsiteX29482" fmla="*/ 1539988 w 8851901"/>
              <a:gd name="connsiteY29482" fmla="*/ 40479 h 6857997"/>
              <a:gd name="connsiteX29483" fmla="*/ 1532844 w 8851901"/>
              <a:gd name="connsiteY29483" fmla="*/ 44845 h 6857997"/>
              <a:gd name="connsiteX29484" fmla="*/ 1526495 w 8851901"/>
              <a:gd name="connsiteY29484" fmla="*/ 50004 h 6857997"/>
              <a:gd name="connsiteX29485" fmla="*/ 1524114 w 8851901"/>
              <a:gd name="connsiteY29485" fmla="*/ 53178 h 6857997"/>
              <a:gd name="connsiteX29486" fmla="*/ 1521733 w 8851901"/>
              <a:gd name="connsiteY29486" fmla="*/ 55956 h 6857997"/>
              <a:gd name="connsiteX29487" fmla="*/ 1519749 w 8851901"/>
              <a:gd name="connsiteY29487" fmla="*/ 59528 h 6857997"/>
              <a:gd name="connsiteX29488" fmla="*/ 1518161 w 8851901"/>
              <a:gd name="connsiteY29488" fmla="*/ 62703 h 6857997"/>
              <a:gd name="connsiteX29489" fmla="*/ 1524114 w 8851901"/>
              <a:gd name="connsiteY29489" fmla="*/ 62703 h 6857997"/>
              <a:gd name="connsiteX29490" fmla="*/ 1528876 w 8851901"/>
              <a:gd name="connsiteY29490" fmla="*/ 63497 h 6857997"/>
              <a:gd name="connsiteX29491" fmla="*/ 1533638 w 8851901"/>
              <a:gd name="connsiteY29491" fmla="*/ 63893 h 6857997"/>
              <a:gd name="connsiteX29492" fmla="*/ 1538003 w 8851901"/>
              <a:gd name="connsiteY29492" fmla="*/ 65481 h 6857997"/>
              <a:gd name="connsiteX29493" fmla="*/ 1546337 w 8851901"/>
              <a:gd name="connsiteY29493" fmla="*/ 68259 h 6857997"/>
              <a:gd name="connsiteX29494" fmla="*/ 1554274 w 8851901"/>
              <a:gd name="connsiteY29494" fmla="*/ 71434 h 6857997"/>
              <a:gd name="connsiteX29495" fmla="*/ 1562211 w 8851901"/>
              <a:gd name="connsiteY29495" fmla="*/ 75005 h 6857997"/>
              <a:gd name="connsiteX29496" fmla="*/ 1566576 w 8851901"/>
              <a:gd name="connsiteY29496" fmla="*/ 76593 h 6857997"/>
              <a:gd name="connsiteX29497" fmla="*/ 1571338 w 8851901"/>
              <a:gd name="connsiteY29497" fmla="*/ 77386 h 6857997"/>
              <a:gd name="connsiteX29498" fmla="*/ 1576100 w 8851901"/>
              <a:gd name="connsiteY29498" fmla="*/ 77783 h 6857997"/>
              <a:gd name="connsiteX29499" fmla="*/ 1581656 w 8851901"/>
              <a:gd name="connsiteY29499" fmla="*/ 77783 h 6857997"/>
              <a:gd name="connsiteX29500" fmla="*/ 1587212 w 8851901"/>
              <a:gd name="connsiteY29500" fmla="*/ 77386 h 6857997"/>
              <a:gd name="connsiteX29501" fmla="*/ 1594355 w 8851901"/>
              <a:gd name="connsiteY29501" fmla="*/ 76593 h 6857997"/>
              <a:gd name="connsiteX29502" fmla="*/ 1596736 w 8851901"/>
              <a:gd name="connsiteY29502" fmla="*/ 75402 h 6857997"/>
              <a:gd name="connsiteX29503" fmla="*/ 1597530 w 8851901"/>
              <a:gd name="connsiteY29503" fmla="*/ 74608 h 6857997"/>
              <a:gd name="connsiteX29504" fmla="*/ 1598720 w 8851901"/>
              <a:gd name="connsiteY29504" fmla="*/ 73418 h 6857997"/>
              <a:gd name="connsiteX29505" fmla="*/ 1598720 w 8851901"/>
              <a:gd name="connsiteY29505" fmla="*/ 72227 h 6857997"/>
              <a:gd name="connsiteX29506" fmla="*/ 1597927 w 8851901"/>
              <a:gd name="connsiteY29506" fmla="*/ 69846 h 6857997"/>
              <a:gd name="connsiteX29507" fmla="*/ 1597133 w 8851901"/>
              <a:gd name="connsiteY29507" fmla="*/ 67068 h 6857997"/>
              <a:gd name="connsiteX29508" fmla="*/ 1596736 w 8851901"/>
              <a:gd name="connsiteY29508" fmla="*/ 65878 h 6857997"/>
              <a:gd name="connsiteX29509" fmla="*/ 1597133 w 8851901"/>
              <a:gd name="connsiteY29509" fmla="*/ 64687 h 6857997"/>
              <a:gd name="connsiteX29510" fmla="*/ 1597530 w 8851901"/>
              <a:gd name="connsiteY29510" fmla="*/ 63893 h 6857997"/>
              <a:gd name="connsiteX29511" fmla="*/ 1599117 w 8851901"/>
              <a:gd name="connsiteY29511" fmla="*/ 62703 h 6857997"/>
              <a:gd name="connsiteX29512" fmla="*/ 1601498 w 8851901"/>
              <a:gd name="connsiteY29512" fmla="*/ 62306 h 6857997"/>
              <a:gd name="connsiteX29513" fmla="*/ 1605070 w 8851901"/>
              <a:gd name="connsiteY29513" fmla="*/ 61909 h 6857997"/>
              <a:gd name="connsiteX29514" fmla="*/ 1614991 w 8851901"/>
              <a:gd name="connsiteY29514" fmla="*/ 61512 h 6857997"/>
              <a:gd name="connsiteX29515" fmla="*/ 1614594 w 8851901"/>
              <a:gd name="connsiteY29515" fmla="*/ 57941 h 6857997"/>
              <a:gd name="connsiteX29516" fmla="*/ 1614197 w 8851901"/>
              <a:gd name="connsiteY29516" fmla="*/ 55163 h 6857997"/>
              <a:gd name="connsiteX29517" fmla="*/ 1613007 w 8851901"/>
              <a:gd name="connsiteY29517" fmla="*/ 52782 h 6857997"/>
              <a:gd name="connsiteX29518" fmla="*/ 1611816 w 8851901"/>
              <a:gd name="connsiteY29518" fmla="*/ 50797 h 6857997"/>
              <a:gd name="connsiteX29519" fmla="*/ 1608245 w 8851901"/>
              <a:gd name="connsiteY29519" fmla="*/ 46432 h 6857997"/>
              <a:gd name="connsiteX29520" fmla="*/ 1604276 w 8851901"/>
              <a:gd name="connsiteY29520" fmla="*/ 42860 h 6857997"/>
              <a:gd name="connsiteX29521" fmla="*/ 1601102 w 8851901"/>
              <a:gd name="connsiteY29521" fmla="*/ 38892 h 6857997"/>
              <a:gd name="connsiteX29522" fmla="*/ 1599514 w 8851901"/>
              <a:gd name="connsiteY29522" fmla="*/ 36908 h 6857997"/>
              <a:gd name="connsiteX29523" fmla="*/ 1597927 w 8851901"/>
              <a:gd name="connsiteY29523" fmla="*/ 34526 h 6857997"/>
              <a:gd name="connsiteX29524" fmla="*/ 1597133 w 8851901"/>
              <a:gd name="connsiteY29524" fmla="*/ 32145 h 6857997"/>
              <a:gd name="connsiteX29525" fmla="*/ 1596339 w 8851901"/>
              <a:gd name="connsiteY29525" fmla="*/ 29367 h 6857997"/>
              <a:gd name="connsiteX29526" fmla="*/ 1596339 w 8851901"/>
              <a:gd name="connsiteY29526" fmla="*/ 25796 h 6857997"/>
              <a:gd name="connsiteX29527" fmla="*/ 1596339 w 8851901"/>
              <a:gd name="connsiteY29527" fmla="*/ 21827 h 6857997"/>
              <a:gd name="connsiteX29528" fmla="*/ 1601895 w 8851901"/>
              <a:gd name="connsiteY29528" fmla="*/ 25002 h 6857997"/>
              <a:gd name="connsiteX29529" fmla="*/ 1608642 w 8851901"/>
              <a:gd name="connsiteY29529" fmla="*/ 28177 h 6857997"/>
              <a:gd name="connsiteX29530" fmla="*/ 1614991 w 8851901"/>
              <a:gd name="connsiteY29530" fmla="*/ 32542 h 6857997"/>
              <a:gd name="connsiteX29531" fmla="*/ 1620547 w 8851901"/>
              <a:gd name="connsiteY29531" fmla="*/ 37701 h 6857997"/>
              <a:gd name="connsiteX29532" fmla="*/ 1622928 w 8851901"/>
              <a:gd name="connsiteY29532" fmla="*/ 40082 h 6857997"/>
              <a:gd name="connsiteX29533" fmla="*/ 1624912 w 8851901"/>
              <a:gd name="connsiteY29533" fmla="*/ 42463 h 6857997"/>
              <a:gd name="connsiteX29534" fmla="*/ 1625706 w 8851901"/>
              <a:gd name="connsiteY29534" fmla="*/ 45241 h 6857997"/>
              <a:gd name="connsiteX29535" fmla="*/ 1626896 w 8851901"/>
              <a:gd name="connsiteY29535" fmla="*/ 48416 h 6857997"/>
              <a:gd name="connsiteX29536" fmla="*/ 1626896 w 8851901"/>
              <a:gd name="connsiteY29536" fmla="*/ 51194 h 6857997"/>
              <a:gd name="connsiteX29537" fmla="*/ 1626500 w 8851901"/>
              <a:gd name="connsiteY29537" fmla="*/ 53972 h 6857997"/>
              <a:gd name="connsiteX29538" fmla="*/ 1624912 w 8851901"/>
              <a:gd name="connsiteY29538" fmla="*/ 57544 h 6857997"/>
              <a:gd name="connsiteX29539" fmla="*/ 1622531 w 8851901"/>
              <a:gd name="connsiteY29539" fmla="*/ 60322 h 6857997"/>
              <a:gd name="connsiteX29540" fmla="*/ 1627690 w 8851901"/>
              <a:gd name="connsiteY29540" fmla="*/ 59528 h 6857997"/>
              <a:gd name="connsiteX29541" fmla="*/ 1632055 w 8851901"/>
              <a:gd name="connsiteY29541" fmla="*/ 58338 h 6857997"/>
              <a:gd name="connsiteX29542" fmla="*/ 1636024 w 8851901"/>
              <a:gd name="connsiteY29542" fmla="*/ 59131 h 6857997"/>
              <a:gd name="connsiteX29543" fmla="*/ 1639595 w 8851901"/>
              <a:gd name="connsiteY29543" fmla="*/ 59528 h 6857997"/>
              <a:gd name="connsiteX29544" fmla="*/ 1641976 w 8851901"/>
              <a:gd name="connsiteY29544" fmla="*/ 60719 h 6857997"/>
              <a:gd name="connsiteX29545" fmla="*/ 1643961 w 8851901"/>
              <a:gd name="connsiteY29545" fmla="*/ 62703 h 6857997"/>
              <a:gd name="connsiteX29546" fmla="*/ 1645548 w 8851901"/>
              <a:gd name="connsiteY29546" fmla="*/ 65878 h 6857997"/>
              <a:gd name="connsiteX29547" fmla="*/ 1645548 w 8851901"/>
              <a:gd name="connsiteY29547" fmla="*/ 69846 h 6857997"/>
              <a:gd name="connsiteX29548" fmla="*/ 1651501 w 8851901"/>
              <a:gd name="connsiteY29548" fmla="*/ 64687 h 6857997"/>
              <a:gd name="connsiteX29549" fmla="*/ 1657850 w 8851901"/>
              <a:gd name="connsiteY29549" fmla="*/ 60322 h 6857997"/>
              <a:gd name="connsiteX29550" fmla="*/ 1664200 w 8851901"/>
              <a:gd name="connsiteY29550" fmla="*/ 55956 h 6857997"/>
              <a:gd name="connsiteX29551" fmla="*/ 1671740 w 8851901"/>
              <a:gd name="connsiteY29551" fmla="*/ 51988 h 6857997"/>
              <a:gd name="connsiteX29552" fmla="*/ 1678883 w 8851901"/>
              <a:gd name="connsiteY29552" fmla="*/ 48416 h 6857997"/>
              <a:gd name="connsiteX29553" fmla="*/ 1686423 w 8851901"/>
              <a:gd name="connsiteY29553" fmla="*/ 44845 h 6857997"/>
              <a:gd name="connsiteX29554" fmla="*/ 1694757 w 8851901"/>
              <a:gd name="connsiteY29554" fmla="*/ 41273 h 6857997"/>
              <a:gd name="connsiteX29555" fmla="*/ 1702693 w 8851901"/>
              <a:gd name="connsiteY29555" fmla="*/ 38892 h 6857997"/>
              <a:gd name="connsiteX29556" fmla="*/ 1700709 w 8851901"/>
              <a:gd name="connsiteY29556" fmla="*/ 36114 h 6857997"/>
              <a:gd name="connsiteX29557" fmla="*/ 1699519 w 8851901"/>
              <a:gd name="connsiteY29557" fmla="*/ 34130 h 6857997"/>
              <a:gd name="connsiteX29558" fmla="*/ 1697534 w 8851901"/>
              <a:gd name="connsiteY29558" fmla="*/ 32939 h 6857997"/>
              <a:gd name="connsiteX29559" fmla="*/ 1695550 w 8851901"/>
              <a:gd name="connsiteY29559" fmla="*/ 32542 h 6857997"/>
              <a:gd name="connsiteX29560" fmla="*/ 1693566 w 8851901"/>
              <a:gd name="connsiteY29560" fmla="*/ 32542 h 6857997"/>
              <a:gd name="connsiteX29561" fmla="*/ 1691185 w 8851901"/>
              <a:gd name="connsiteY29561" fmla="*/ 32939 h 6857997"/>
              <a:gd name="connsiteX29562" fmla="*/ 1686423 w 8851901"/>
              <a:gd name="connsiteY29562" fmla="*/ 34923 h 6857997"/>
              <a:gd name="connsiteX29563" fmla="*/ 1676105 w 8851901"/>
              <a:gd name="connsiteY29563" fmla="*/ 40479 h 6857997"/>
              <a:gd name="connsiteX29564" fmla="*/ 1670549 w 8851901"/>
              <a:gd name="connsiteY29564" fmla="*/ 42463 h 6857997"/>
              <a:gd name="connsiteX29565" fmla="*/ 1668168 w 8851901"/>
              <a:gd name="connsiteY29565" fmla="*/ 42860 h 6857997"/>
              <a:gd name="connsiteX29566" fmla="*/ 1665787 w 8851901"/>
              <a:gd name="connsiteY29566" fmla="*/ 42860 h 6857997"/>
              <a:gd name="connsiteX29567" fmla="*/ 1666978 w 8851901"/>
              <a:gd name="connsiteY29567" fmla="*/ 40082 h 6857997"/>
              <a:gd name="connsiteX29568" fmla="*/ 1667771 w 8851901"/>
              <a:gd name="connsiteY29568" fmla="*/ 37701 h 6857997"/>
              <a:gd name="connsiteX29569" fmla="*/ 1671343 w 8851901"/>
              <a:gd name="connsiteY29569" fmla="*/ 32939 h 6857997"/>
              <a:gd name="connsiteX29570" fmla="*/ 1674914 w 8851901"/>
              <a:gd name="connsiteY29570" fmla="*/ 29764 h 6857997"/>
              <a:gd name="connsiteX29571" fmla="*/ 1680073 w 8851901"/>
              <a:gd name="connsiteY29571" fmla="*/ 26193 h 6857997"/>
              <a:gd name="connsiteX29572" fmla="*/ 1685232 w 8851901"/>
              <a:gd name="connsiteY29572" fmla="*/ 23415 h 6857997"/>
              <a:gd name="connsiteX29573" fmla="*/ 1691185 w 8851901"/>
              <a:gd name="connsiteY29573" fmla="*/ 21034 h 6857997"/>
              <a:gd name="connsiteX29574" fmla="*/ 1697534 w 8851901"/>
              <a:gd name="connsiteY29574" fmla="*/ 19049 h 6857997"/>
              <a:gd name="connsiteX29575" fmla="*/ 1704281 w 8851901"/>
              <a:gd name="connsiteY29575" fmla="*/ 17065 h 6857997"/>
              <a:gd name="connsiteX29576" fmla="*/ 1718567 w 8851901"/>
              <a:gd name="connsiteY29576" fmla="*/ 14287 h 6857997"/>
              <a:gd name="connsiteX29577" fmla="*/ 1733250 w 8851901"/>
              <a:gd name="connsiteY29577" fmla="*/ 11112 h 6857997"/>
              <a:gd name="connsiteX29578" fmla="*/ 1747140 w 8851901"/>
              <a:gd name="connsiteY29578" fmla="*/ 8334 h 6857997"/>
              <a:gd name="connsiteX29579" fmla="*/ 1753886 w 8851901"/>
              <a:gd name="connsiteY29579" fmla="*/ 6350 h 6857997"/>
              <a:gd name="connsiteX29580" fmla="*/ 1760236 w 8851901"/>
              <a:gd name="connsiteY29580" fmla="*/ 4366 h 6857997"/>
              <a:gd name="connsiteX29581" fmla="*/ 1749521 w 8851901"/>
              <a:gd name="connsiteY29581" fmla="*/ 14287 h 6857997"/>
              <a:gd name="connsiteX29582" fmla="*/ 1743965 w 8851901"/>
              <a:gd name="connsiteY29582" fmla="*/ 18652 h 6857997"/>
              <a:gd name="connsiteX29583" fmla="*/ 1738013 w 8851901"/>
              <a:gd name="connsiteY29583" fmla="*/ 23018 h 6857997"/>
              <a:gd name="connsiteX29584" fmla="*/ 1731663 w 8851901"/>
              <a:gd name="connsiteY29584" fmla="*/ 27383 h 6857997"/>
              <a:gd name="connsiteX29585" fmla="*/ 1724917 w 8851901"/>
              <a:gd name="connsiteY29585" fmla="*/ 31352 h 6857997"/>
              <a:gd name="connsiteX29586" fmla="*/ 1717774 w 8851901"/>
              <a:gd name="connsiteY29586" fmla="*/ 34923 h 6857997"/>
              <a:gd name="connsiteX29587" fmla="*/ 1710233 w 8851901"/>
              <a:gd name="connsiteY29587" fmla="*/ 38098 h 6857997"/>
              <a:gd name="connsiteX29588" fmla="*/ 1716186 w 8851901"/>
              <a:gd name="connsiteY29588" fmla="*/ 42067 h 6857997"/>
              <a:gd name="connsiteX29589" fmla="*/ 1721742 w 8851901"/>
              <a:gd name="connsiteY29589" fmla="*/ 44448 h 6857997"/>
              <a:gd name="connsiteX29590" fmla="*/ 1728091 w 8851901"/>
              <a:gd name="connsiteY29590" fmla="*/ 45638 h 6857997"/>
              <a:gd name="connsiteX29591" fmla="*/ 1734441 w 8851901"/>
              <a:gd name="connsiteY29591" fmla="*/ 46432 h 6857997"/>
              <a:gd name="connsiteX29592" fmla="*/ 1741187 w 8851901"/>
              <a:gd name="connsiteY29592" fmla="*/ 45638 h 6857997"/>
              <a:gd name="connsiteX29593" fmla="*/ 1748330 w 8851901"/>
              <a:gd name="connsiteY29593" fmla="*/ 44448 h 6857997"/>
              <a:gd name="connsiteX29594" fmla="*/ 1755077 w 8851901"/>
              <a:gd name="connsiteY29594" fmla="*/ 42463 h 6857997"/>
              <a:gd name="connsiteX29595" fmla="*/ 1762220 w 8851901"/>
              <a:gd name="connsiteY29595" fmla="*/ 40082 h 6857997"/>
              <a:gd name="connsiteX29596" fmla="*/ 1759839 w 8851901"/>
              <a:gd name="connsiteY29596" fmla="*/ 44051 h 6857997"/>
              <a:gd name="connsiteX29597" fmla="*/ 1757458 w 8851901"/>
              <a:gd name="connsiteY29597" fmla="*/ 48416 h 6857997"/>
              <a:gd name="connsiteX29598" fmla="*/ 1757061 w 8851901"/>
              <a:gd name="connsiteY29598" fmla="*/ 50797 h 6857997"/>
              <a:gd name="connsiteX29599" fmla="*/ 1755870 w 8851901"/>
              <a:gd name="connsiteY29599" fmla="*/ 53178 h 6857997"/>
              <a:gd name="connsiteX29600" fmla="*/ 1755870 w 8851901"/>
              <a:gd name="connsiteY29600" fmla="*/ 55560 h 6857997"/>
              <a:gd name="connsiteX29601" fmla="*/ 1755870 w 8851901"/>
              <a:gd name="connsiteY29601" fmla="*/ 58338 h 6857997"/>
              <a:gd name="connsiteX29602" fmla="*/ 1771744 w 8851901"/>
              <a:gd name="connsiteY29602" fmla="*/ 55560 h 6857997"/>
              <a:gd name="connsiteX29603" fmla="*/ 1785634 w 8851901"/>
              <a:gd name="connsiteY29603" fmla="*/ 53575 h 6857997"/>
              <a:gd name="connsiteX29604" fmla="*/ 1810635 w 8851901"/>
              <a:gd name="connsiteY29604" fmla="*/ 50004 h 6857997"/>
              <a:gd name="connsiteX29605" fmla="*/ 1823334 w 8851901"/>
              <a:gd name="connsiteY29605" fmla="*/ 48416 h 6857997"/>
              <a:gd name="connsiteX29606" fmla="*/ 1836033 w 8851901"/>
              <a:gd name="connsiteY29606" fmla="*/ 45638 h 6857997"/>
              <a:gd name="connsiteX29607" fmla="*/ 1850319 w 8851901"/>
              <a:gd name="connsiteY29607" fmla="*/ 42860 h 6857997"/>
              <a:gd name="connsiteX29608" fmla="*/ 1866590 w 8851901"/>
              <a:gd name="connsiteY29608" fmla="*/ 38892 h 6857997"/>
              <a:gd name="connsiteX29609" fmla="*/ 1888813 w 8851901"/>
              <a:gd name="connsiteY29609" fmla="*/ 55163 h 6857997"/>
              <a:gd name="connsiteX29610" fmla="*/ 1896353 w 8851901"/>
              <a:gd name="connsiteY29610" fmla="*/ 51591 h 6857997"/>
              <a:gd name="connsiteX29611" fmla="*/ 1902306 w 8851901"/>
              <a:gd name="connsiteY29611" fmla="*/ 48813 h 6857997"/>
              <a:gd name="connsiteX29612" fmla="*/ 1907465 w 8851901"/>
              <a:gd name="connsiteY29612" fmla="*/ 46432 h 6857997"/>
              <a:gd name="connsiteX29613" fmla="*/ 1911830 w 8851901"/>
              <a:gd name="connsiteY29613" fmla="*/ 44845 h 6857997"/>
              <a:gd name="connsiteX29614" fmla="*/ 1914211 w 8851901"/>
              <a:gd name="connsiteY29614" fmla="*/ 44448 h 6857997"/>
              <a:gd name="connsiteX29615" fmla="*/ 1916195 w 8851901"/>
              <a:gd name="connsiteY29615" fmla="*/ 44448 h 6857997"/>
              <a:gd name="connsiteX29616" fmla="*/ 1918576 w 8851901"/>
              <a:gd name="connsiteY29616" fmla="*/ 44845 h 6857997"/>
              <a:gd name="connsiteX29617" fmla="*/ 1920957 w 8851901"/>
              <a:gd name="connsiteY29617" fmla="*/ 45241 h 6857997"/>
              <a:gd name="connsiteX29618" fmla="*/ 1924132 w 8851901"/>
              <a:gd name="connsiteY29618" fmla="*/ 46432 h 6857997"/>
              <a:gd name="connsiteX29619" fmla="*/ 1926513 w 8851901"/>
              <a:gd name="connsiteY29619" fmla="*/ 48416 h 6857997"/>
              <a:gd name="connsiteX29620" fmla="*/ 1933260 w 8851901"/>
              <a:gd name="connsiteY29620" fmla="*/ 52782 h 6857997"/>
              <a:gd name="connsiteX29621" fmla="*/ 1938022 w 8851901"/>
              <a:gd name="connsiteY29621" fmla="*/ 50797 h 6857997"/>
              <a:gd name="connsiteX29622" fmla="*/ 1942784 w 8851901"/>
              <a:gd name="connsiteY29622" fmla="*/ 48416 h 6857997"/>
              <a:gd name="connsiteX29623" fmla="*/ 1944371 w 8851901"/>
              <a:gd name="connsiteY29623" fmla="*/ 46829 h 6857997"/>
              <a:gd name="connsiteX29624" fmla="*/ 1945959 w 8851901"/>
              <a:gd name="connsiteY29624" fmla="*/ 44845 h 6857997"/>
              <a:gd name="connsiteX29625" fmla="*/ 1947149 w 8851901"/>
              <a:gd name="connsiteY29625" fmla="*/ 42860 h 6857997"/>
              <a:gd name="connsiteX29626" fmla="*/ 1947943 w 8851901"/>
              <a:gd name="connsiteY29626" fmla="*/ 40479 h 6857997"/>
              <a:gd name="connsiteX29627" fmla="*/ 1947546 w 8851901"/>
              <a:gd name="connsiteY29627" fmla="*/ 38495 h 6857997"/>
              <a:gd name="connsiteX29628" fmla="*/ 1945959 w 8851901"/>
              <a:gd name="connsiteY29628" fmla="*/ 36908 h 6857997"/>
              <a:gd name="connsiteX29629" fmla="*/ 1943974 w 8851901"/>
              <a:gd name="connsiteY29629" fmla="*/ 35717 h 6857997"/>
              <a:gd name="connsiteX29630" fmla="*/ 1941990 w 8851901"/>
              <a:gd name="connsiteY29630" fmla="*/ 34923 h 6857997"/>
              <a:gd name="connsiteX29631" fmla="*/ 1939212 w 8851901"/>
              <a:gd name="connsiteY29631" fmla="*/ 34526 h 6857997"/>
              <a:gd name="connsiteX29632" fmla="*/ 1936434 w 8851901"/>
              <a:gd name="connsiteY29632" fmla="*/ 34130 h 6857997"/>
              <a:gd name="connsiteX29633" fmla="*/ 1930482 w 8851901"/>
              <a:gd name="connsiteY29633" fmla="*/ 34130 h 6857997"/>
              <a:gd name="connsiteX29634" fmla="*/ 1924132 w 8851901"/>
              <a:gd name="connsiteY29634" fmla="*/ 34130 h 6857997"/>
              <a:gd name="connsiteX29635" fmla="*/ 1918180 w 8851901"/>
              <a:gd name="connsiteY29635" fmla="*/ 34130 h 6857997"/>
              <a:gd name="connsiteX29636" fmla="*/ 1915798 w 8851901"/>
              <a:gd name="connsiteY29636" fmla="*/ 33733 h 6857997"/>
              <a:gd name="connsiteX29637" fmla="*/ 1913417 w 8851901"/>
              <a:gd name="connsiteY29637" fmla="*/ 32542 h 6857997"/>
              <a:gd name="connsiteX29638" fmla="*/ 1911830 w 8851901"/>
              <a:gd name="connsiteY29638" fmla="*/ 31748 h 6857997"/>
              <a:gd name="connsiteX29639" fmla="*/ 1910243 w 8851901"/>
              <a:gd name="connsiteY29639" fmla="*/ 30161 h 6857997"/>
              <a:gd name="connsiteX29640" fmla="*/ 1911433 w 8851901"/>
              <a:gd name="connsiteY29640" fmla="*/ 28177 h 6857997"/>
              <a:gd name="connsiteX29641" fmla="*/ 1913417 w 8851901"/>
              <a:gd name="connsiteY29641" fmla="*/ 26986 h 6857997"/>
              <a:gd name="connsiteX29642" fmla="*/ 1915798 w 8851901"/>
              <a:gd name="connsiteY29642" fmla="*/ 26193 h 6857997"/>
              <a:gd name="connsiteX29643" fmla="*/ 1918576 w 8851901"/>
              <a:gd name="connsiteY29643" fmla="*/ 25399 h 6857997"/>
              <a:gd name="connsiteX29644" fmla="*/ 1922148 w 8851901"/>
              <a:gd name="connsiteY29644" fmla="*/ 25399 h 6857997"/>
              <a:gd name="connsiteX29645" fmla="*/ 1926116 w 8851901"/>
              <a:gd name="connsiteY29645" fmla="*/ 25399 h 6857997"/>
              <a:gd name="connsiteX29646" fmla="*/ 1934847 w 8851901"/>
              <a:gd name="connsiteY29646" fmla="*/ 26193 h 6857997"/>
              <a:gd name="connsiteX29647" fmla="*/ 1943181 w 8851901"/>
              <a:gd name="connsiteY29647" fmla="*/ 27780 h 6857997"/>
              <a:gd name="connsiteX29648" fmla="*/ 1951514 w 8851901"/>
              <a:gd name="connsiteY29648" fmla="*/ 29764 h 6857997"/>
              <a:gd name="connsiteX29649" fmla="*/ 1958261 w 8851901"/>
              <a:gd name="connsiteY29649" fmla="*/ 32145 h 6857997"/>
              <a:gd name="connsiteX29650" fmla="*/ 1962626 w 8851901"/>
              <a:gd name="connsiteY29650" fmla="*/ 34526 h 6857997"/>
              <a:gd name="connsiteX29651" fmla="*/ 1962626 w 8851901"/>
              <a:gd name="connsiteY29651" fmla="*/ 31748 h 6857997"/>
              <a:gd name="connsiteX29652" fmla="*/ 1963420 w 8851901"/>
              <a:gd name="connsiteY29652" fmla="*/ 29764 h 6857997"/>
              <a:gd name="connsiteX29653" fmla="*/ 1965007 w 8851901"/>
              <a:gd name="connsiteY29653" fmla="*/ 28177 h 6857997"/>
              <a:gd name="connsiteX29654" fmla="*/ 1967388 w 8851901"/>
              <a:gd name="connsiteY29654" fmla="*/ 26986 h 6857997"/>
              <a:gd name="connsiteX29655" fmla="*/ 1970563 w 8851901"/>
              <a:gd name="connsiteY29655" fmla="*/ 26193 h 6857997"/>
              <a:gd name="connsiteX29656" fmla="*/ 1973738 w 8851901"/>
              <a:gd name="connsiteY29656" fmla="*/ 25796 h 6857997"/>
              <a:gd name="connsiteX29657" fmla="*/ 1981674 w 8851901"/>
              <a:gd name="connsiteY29657" fmla="*/ 25399 h 6857997"/>
              <a:gd name="connsiteX29658" fmla="*/ 1990405 w 8851901"/>
              <a:gd name="connsiteY29658" fmla="*/ 25002 h 6857997"/>
              <a:gd name="connsiteX29659" fmla="*/ 1995167 w 8851901"/>
              <a:gd name="connsiteY29659" fmla="*/ 24208 h 6857997"/>
              <a:gd name="connsiteX29660" fmla="*/ 1999532 w 8851901"/>
              <a:gd name="connsiteY29660" fmla="*/ 23415 h 6857997"/>
              <a:gd name="connsiteX29661" fmla="*/ 2003898 w 8851901"/>
              <a:gd name="connsiteY29661" fmla="*/ 22224 h 6857997"/>
              <a:gd name="connsiteX29662" fmla="*/ 2008263 w 8851901"/>
              <a:gd name="connsiteY29662" fmla="*/ 21034 h 6857997"/>
              <a:gd name="connsiteX29663" fmla="*/ 2012628 w 8851901"/>
              <a:gd name="connsiteY29663" fmla="*/ 19049 h 6857997"/>
              <a:gd name="connsiteX29664" fmla="*/ 2016597 w 8851901"/>
              <a:gd name="connsiteY29664" fmla="*/ 16271 h 6857997"/>
              <a:gd name="connsiteX29665" fmla="*/ 2024930 w 8851901"/>
              <a:gd name="connsiteY29665" fmla="*/ 17462 h 6857997"/>
              <a:gd name="connsiteX29666" fmla="*/ 2033661 w 8851901"/>
              <a:gd name="connsiteY29666" fmla="*/ 18652 h 6857997"/>
              <a:gd name="connsiteX29667" fmla="*/ 2042788 w 8851901"/>
              <a:gd name="connsiteY29667" fmla="*/ 19049 h 6857997"/>
              <a:gd name="connsiteX29668" fmla="*/ 2052313 w 8851901"/>
              <a:gd name="connsiteY29668" fmla="*/ 19446 h 6857997"/>
              <a:gd name="connsiteX29669" fmla="*/ 2061440 w 8851901"/>
              <a:gd name="connsiteY29669" fmla="*/ 19446 h 6857997"/>
              <a:gd name="connsiteX29670" fmla="*/ 2071361 w 8851901"/>
              <a:gd name="connsiteY29670" fmla="*/ 19049 h 6857997"/>
              <a:gd name="connsiteX29671" fmla="*/ 2090806 w 8851901"/>
              <a:gd name="connsiteY29671" fmla="*/ 17462 h 6857997"/>
              <a:gd name="connsiteX29672" fmla="*/ 2110649 w 8851901"/>
              <a:gd name="connsiteY29672" fmla="*/ 15081 h 6857997"/>
              <a:gd name="connsiteX29673" fmla="*/ 2131681 w 8851901"/>
              <a:gd name="connsiteY29673" fmla="*/ 12303 h 6857997"/>
              <a:gd name="connsiteX29674" fmla="*/ 2173747 w 8851901"/>
              <a:gd name="connsiteY29674" fmla="*/ 5556 h 6857997"/>
              <a:gd name="connsiteX29675" fmla="*/ 2195176 w 8851901"/>
              <a:gd name="connsiteY29675" fmla="*/ 2778 h 6857997"/>
              <a:gd name="connsiteX29676" fmla="*/ 2217003 w 8851901"/>
              <a:gd name="connsiteY29676" fmla="*/ 1588 h 6857997"/>
              <a:gd name="connsiteX29677" fmla="*/ 2238035 w 8851901"/>
              <a:gd name="connsiteY29677" fmla="*/ 3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 ang="0">
                <a:pos x="connsiteX9577" y="connsiteY9577"/>
              </a:cxn>
              <a:cxn ang="0">
                <a:pos x="connsiteX9578" y="connsiteY9578"/>
              </a:cxn>
              <a:cxn ang="0">
                <a:pos x="connsiteX9579" y="connsiteY9579"/>
              </a:cxn>
              <a:cxn ang="0">
                <a:pos x="connsiteX9580" y="connsiteY9580"/>
              </a:cxn>
              <a:cxn ang="0">
                <a:pos x="connsiteX9581" y="connsiteY9581"/>
              </a:cxn>
              <a:cxn ang="0">
                <a:pos x="connsiteX9582" y="connsiteY9582"/>
              </a:cxn>
              <a:cxn ang="0">
                <a:pos x="connsiteX9583" y="connsiteY9583"/>
              </a:cxn>
              <a:cxn ang="0">
                <a:pos x="connsiteX9584" y="connsiteY9584"/>
              </a:cxn>
              <a:cxn ang="0">
                <a:pos x="connsiteX9585" y="connsiteY9585"/>
              </a:cxn>
              <a:cxn ang="0">
                <a:pos x="connsiteX9586" y="connsiteY9586"/>
              </a:cxn>
              <a:cxn ang="0">
                <a:pos x="connsiteX9587" y="connsiteY9587"/>
              </a:cxn>
              <a:cxn ang="0">
                <a:pos x="connsiteX9588" y="connsiteY9588"/>
              </a:cxn>
              <a:cxn ang="0">
                <a:pos x="connsiteX9589" y="connsiteY9589"/>
              </a:cxn>
              <a:cxn ang="0">
                <a:pos x="connsiteX9590" y="connsiteY9590"/>
              </a:cxn>
              <a:cxn ang="0">
                <a:pos x="connsiteX9591" y="connsiteY9591"/>
              </a:cxn>
              <a:cxn ang="0">
                <a:pos x="connsiteX9592" y="connsiteY9592"/>
              </a:cxn>
              <a:cxn ang="0">
                <a:pos x="connsiteX9593" y="connsiteY9593"/>
              </a:cxn>
              <a:cxn ang="0">
                <a:pos x="connsiteX9594" y="connsiteY9594"/>
              </a:cxn>
              <a:cxn ang="0">
                <a:pos x="connsiteX9595" y="connsiteY9595"/>
              </a:cxn>
              <a:cxn ang="0">
                <a:pos x="connsiteX9596" y="connsiteY9596"/>
              </a:cxn>
              <a:cxn ang="0">
                <a:pos x="connsiteX9597" y="connsiteY9597"/>
              </a:cxn>
              <a:cxn ang="0">
                <a:pos x="connsiteX9598" y="connsiteY9598"/>
              </a:cxn>
              <a:cxn ang="0">
                <a:pos x="connsiteX9599" y="connsiteY9599"/>
              </a:cxn>
              <a:cxn ang="0">
                <a:pos x="connsiteX9600" y="connsiteY9600"/>
              </a:cxn>
              <a:cxn ang="0">
                <a:pos x="connsiteX9601" y="connsiteY9601"/>
              </a:cxn>
              <a:cxn ang="0">
                <a:pos x="connsiteX9602" y="connsiteY9602"/>
              </a:cxn>
              <a:cxn ang="0">
                <a:pos x="connsiteX9603" y="connsiteY9603"/>
              </a:cxn>
              <a:cxn ang="0">
                <a:pos x="connsiteX9604" y="connsiteY9604"/>
              </a:cxn>
              <a:cxn ang="0">
                <a:pos x="connsiteX9605" y="connsiteY9605"/>
              </a:cxn>
              <a:cxn ang="0">
                <a:pos x="connsiteX9606" y="connsiteY9606"/>
              </a:cxn>
              <a:cxn ang="0">
                <a:pos x="connsiteX9607" y="connsiteY9607"/>
              </a:cxn>
              <a:cxn ang="0">
                <a:pos x="connsiteX9608" y="connsiteY9608"/>
              </a:cxn>
              <a:cxn ang="0">
                <a:pos x="connsiteX9609" y="connsiteY9609"/>
              </a:cxn>
              <a:cxn ang="0">
                <a:pos x="connsiteX9610" y="connsiteY9610"/>
              </a:cxn>
              <a:cxn ang="0">
                <a:pos x="connsiteX9611" y="connsiteY9611"/>
              </a:cxn>
              <a:cxn ang="0">
                <a:pos x="connsiteX9612" y="connsiteY9612"/>
              </a:cxn>
              <a:cxn ang="0">
                <a:pos x="connsiteX9613" y="connsiteY9613"/>
              </a:cxn>
              <a:cxn ang="0">
                <a:pos x="connsiteX9614" y="connsiteY9614"/>
              </a:cxn>
              <a:cxn ang="0">
                <a:pos x="connsiteX9615" y="connsiteY9615"/>
              </a:cxn>
              <a:cxn ang="0">
                <a:pos x="connsiteX9616" y="connsiteY9616"/>
              </a:cxn>
              <a:cxn ang="0">
                <a:pos x="connsiteX9617" y="connsiteY9617"/>
              </a:cxn>
              <a:cxn ang="0">
                <a:pos x="connsiteX9618" y="connsiteY9618"/>
              </a:cxn>
              <a:cxn ang="0">
                <a:pos x="connsiteX9619" y="connsiteY9619"/>
              </a:cxn>
              <a:cxn ang="0">
                <a:pos x="connsiteX9620" y="connsiteY9620"/>
              </a:cxn>
              <a:cxn ang="0">
                <a:pos x="connsiteX9621" y="connsiteY9621"/>
              </a:cxn>
              <a:cxn ang="0">
                <a:pos x="connsiteX9622" y="connsiteY9622"/>
              </a:cxn>
              <a:cxn ang="0">
                <a:pos x="connsiteX9623" y="connsiteY9623"/>
              </a:cxn>
              <a:cxn ang="0">
                <a:pos x="connsiteX9624" y="connsiteY9624"/>
              </a:cxn>
              <a:cxn ang="0">
                <a:pos x="connsiteX9625" y="connsiteY9625"/>
              </a:cxn>
              <a:cxn ang="0">
                <a:pos x="connsiteX9626" y="connsiteY9626"/>
              </a:cxn>
              <a:cxn ang="0">
                <a:pos x="connsiteX9627" y="connsiteY9627"/>
              </a:cxn>
              <a:cxn ang="0">
                <a:pos x="connsiteX9628" y="connsiteY9628"/>
              </a:cxn>
              <a:cxn ang="0">
                <a:pos x="connsiteX9629" y="connsiteY9629"/>
              </a:cxn>
              <a:cxn ang="0">
                <a:pos x="connsiteX9630" y="connsiteY9630"/>
              </a:cxn>
              <a:cxn ang="0">
                <a:pos x="connsiteX9631" y="connsiteY9631"/>
              </a:cxn>
              <a:cxn ang="0">
                <a:pos x="connsiteX9632" y="connsiteY9632"/>
              </a:cxn>
              <a:cxn ang="0">
                <a:pos x="connsiteX9633" y="connsiteY9633"/>
              </a:cxn>
              <a:cxn ang="0">
                <a:pos x="connsiteX9634" y="connsiteY9634"/>
              </a:cxn>
              <a:cxn ang="0">
                <a:pos x="connsiteX9635" y="connsiteY9635"/>
              </a:cxn>
              <a:cxn ang="0">
                <a:pos x="connsiteX9636" y="connsiteY9636"/>
              </a:cxn>
              <a:cxn ang="0">
                <a:pos x="connsiteX9637" y="connsiteY9637"/>
              </a:cxn>
              <a:cxn ang="0">
                <a:pos x="connsiteX9638" y="connsiteY9638"/>
              </a:cxn>
              <a:cxn ang="0">
                <a:pos x="connsiteX9639" y="connsiteY9639"/>
              </a:cxn>
              <a:cxn ang="0">
                <a:pos x="connsiteX9640" y="connsiteY9640"/>
              </a:cxn>
              <a:cxn ang="0">
                <a:pos x="connsiteX9641" y="connsiteY9641"/>
              </a:cxn>
              <a:cxn ang="0">
                <a:pos x="connsiteX9642" y="connsiteY9642"/>
              </a:cxn>
              <a:cxn ang="0">
                <a:pos x="connsiteX9643" y="connsiteY9643"/>
              </a:cxn>
              <a:cxn ang="0">
                <a:pos x="connsiteX9644" y="connsiteY9644"/>
              </a:cxn>
              <a:cxn ang="0">
                <a:pos x="connsiteX9645" y="connsiteY9645"/>
              </a:cxn>
              <a:cxn ang="0">
                <a:pos x="connsiteX9646" y="connsiteY9646"/>
              </a:cxn>
              <a:cxn ang="0">
                <a:pos x="connsiteX9647" y="connsiteY9647"/>
              </a:cxn>
              <a:cxn ang="0">
                <a:pos x="connsiteX9648" y="connsiteY9648"/>
              </a:cxn>
              <a:cxn ang="0">
                <a:pos x="connsiteX9649" y="connsiteY9649"/>
              </a:cxn>
              <a:cxn ang="0">
                <a:pos x="connsiteX9650" y="connsiteY9650"/>
              </a:cxn>
              <a:cxn ang="0">
                <a:pos x="connsiteX9651" y="connsiteY9651"/>
              </a:cxn>
              <a:cxn ang="0">
                <a:pos x="connsiteX9652" y="connsiteY9652"/>
              </a:cxn>
              <a:cxn ang="0">
                <a:pos x="connsiteX9653" y="connsiteY9653"/>
              </a:cxn>
              <a:cxn ang="0">
                <a:pos x="connsiteX9654" y="connsiteY9654"/>
              </a:cxn>
              <a:cxn ang="0">
                <a:pos x="connsiteX9655" y="connsiteY9655"/>
              </a:cxn>
              <a:cxn ang="0">
                <a:pos x="connsiteX9656" y="connsiteY9656"/>
              </a:cxn>
              <a:cxn ang="0">
                <a:pos x="connsiteX9657" y="connsiteY9657"/>
              </a:cxn>
              <a:cxn ang="0">
                <a:pos x="connsiteX9658" y="connsiteY9658"/>
              </a:cxn>
              <a:cxn ang="0">
                <a:pos x="connsiteX9659" y="connsiteY9659"/>
              </a:cxn>
              <a:cxn ang="0">
                <a:pos x="connsiteX9660" y="connsiteY9660"/>
              </a:cxn>
              <a:cxn ang="0">
                <a:pos x="connsiteX9661" y="connsiteY9661"/>
              </a:cxn>
              <a:cxn ang="0">
                <a:pos x="connsiteX9662" y="connsiteY9662"/>
              </a:cxn>
              <a:cxn ang="0">
                <a:pos x="connsiteX9663" y="connsiteY9663"/>
              </a:cxn>
              <a:cxn ang="0">
                <a:pos x="connsiteX9664" y="connsiteY9664"/>
              </a:cxn>
              <a:cxn ang="0">
                <a:pos x="connsiteX9665" y="connsiteY9665"/>
              </a:cxn>
              <a:cxn ang="0">
                <a:pos x="connsiteX9666" y="connsiteY9666"/>
              </a:cxn>
              <a:cxn ang="0">
                <a:pos x="connsiteX9667" y="connsiteY9667"/>
              </a:cxn>
              <a:cxn ang="0">
                <a:pos x="connsiteX9668" y="connsiteY9668"/>
              </a:cxn>
              <a:cxn ang="0">
                <a:pos x="connsiteX9669" y="connsiteY9669"/>
              </a:cxn>
              <a:cxn ang="0">
                <a:pos x="connsiteX9670" y="connsiteY9670"/>
              </a:cxn>
              <a:cxn ang="0">
                <a:pos x="connsiteX9671" y="connsiteY9671"/>
              </a:cxn>
              <a:cxn ang="0">
                <a:pos x="connsiteX9672" y="connsiteY9672"/>
              </a:cxn>
              <a:cxn ang="0">
                <a:pos x="connsiteX9673" y="connsiteY9673"/>
              </a:cxn>
              <a:cxn ang="0">
                <a:pos x="connsiteX9674" y="connsiteY9674"/>
              </a:cxn>
              <a:cxn ang="0">
                <a:pos x="connsiteX9675" y="connsiteY9675"/>
              </a:cxn>
              <a:cxn ang="0">
                <a:pos x="connsiteX9676" y="connsiteY9676"/>
              </a:cxn>
              <a:cxn ang="0">
                <a:pos x="connsiteX9677" y="connsiteY9677"/>
              </a:cxn>
              <a:cxn ang="0">
                <a:pos x="connsiteX9678" y="connsiteY9678"/>
              </a:cxn>
              <a:cxn ang="0">
                <a:pos x="connsiteX9679" y="connsiteY9679"/>
              </a:cxn>
              <a:cxn ang="0">
                <a:pos x="connsiteX9680" y="connsiteY9680"/>
              </a:cxn>
              <a:cxn ang="0">
                <a:pos x="connsiteX9681" y="connsiteY9681"/>
              </a:cxn>
              <a:cxn ang="0">
                <a:pos x="connsiteX9682" y="connsiteY9682"/>
              </a:cxn>
              <a:cxn ang="0">
                <a:pos x="connsiteX9683" y="connsiteY9683"/>
              </a:cxn>
              <a:cxn ang="0">
                <a:pos x="connsiteX9684" y="connsiteY9684"/>
              </a:cxn>
              <a:cxn ang="0">
                <a:pos x="connsiteX9685" y="connsiteY9685"/>
              </a:cxn>
              <a:cxn ang="0">
                <a:pos x="connsiteX9686" y="connsiteY9686"/>
              </a:cxn>
              <a:cxn ang="0">
                <a:pos x="connsiteX9687" y="connsiteY9687"/>
              </a:cxn>
              <a:cxn ang="0">
                <a:pos x="connsiteX9688" y="connsiteY9688"/>
              </a:cxn>
              <a:cxn ang="0">
                <a:pos x="connsiteX9689" y="connsiteY9689"/>
              </a:cxn>
              <a:cxn ang="0">
                <a:pos x="connsiteX9690" y="connsiteY9690"/>
              </a:cxn>
              <a:cxn ang="0">
                <a:pos x="connsiteX9691" y="connsiteY9691"/>
              </a:cxn>
              <a:cxn ang="0">
                <a:pos x="connsiteX9692" y="connsiteY9692"/>
              </a:cxn>
              <a:cxn ang="0">
                <a:pos x="connsiteX9693" y="connsiteY9693"/>
              </a:cxn>
              <a:cxn ang="0">
                <a:pos x="connsiteX9694" y="connsiteY9694"/>
              </a:cxn>
              <a:cxn ang="0">
                <a:pos x="connsiteX9695" y="connsiteY9695"/>
              </a:cxn>
              <a:cxn ang="0">
                <a:pos x="connsiteX9696" y="connsiteY9696"/>
              </a:cxn>
              <a:cxn ang="0">
                <a:pos x="connsiteX9697" y="connsiteY9697"/>
              </a:cxn>
              <a:cxn ang="0">
                <a:pos x="connsiteX9698" y="connsiteY9698"/>
              </a:cxn>
              <a:cxn ang="0">
                <a:pos x="connsiteX9699" y="connsiteY9699"/>
              </a:cxn>
              <a:cxn ang="0">
                <a:pos x="connsiteX9700" y="connsiteY9700"/>
              </a:cxn>
              <a:cxn ang="0">
                <a:pos x="connsiteX9701" y="connsiteY9701"/>
              </a:cxn>
              <a:cxn ang="0">
                <a:pos x="connsiteX9702" y="connsiteY9702"/>
              </a:cxn>
              <a:cxn ang="0">
                <a:pos x="connsiteX9703" y="connsiteY9703"/>
              </a:cxn>
              <a:cxn ang="0">
                <a:pos x="connsiteX9704" y="connsiteY9704"/>
              </a:cxn>
              <a:cxn ang="0">
                <a:pos x="connsiteX9705" y="connsiteY9705"/>
              </a:cxn>
              <a:cxn ang="0">
                <a:pos x="connsiteX9706" y="connsiteY9706"/>
              </a:cxn>
              <a:cxn ang="0">
                <a:pos x="connsiteX9707" y="connsiteY9707"/>
              </a:cxn>
              <a:cxn ang="0">
                <a:pos x="connsiteX9708" y="connsiteY9708"/>
              </a:cxn>
              <a:cxn ang="0">
                <a:pos x="connsiteX9709" y="connsiteY9709"/>
              </a:cxn>
              <a:cxn ang="0">
                <a:pos x="connsiteX9710" y="connsiteY9710"/>
              </a:cxn>
              <a:cxn ang="0">
                <a:pos x="connsiteX9711" y="connsiteY9711"/>
              </a:cxn>
              <a:cxn ang="0">
                <a:pos x="connsiteX9712" y="connsiteY9712"/>
              </a:cxn>
              <a:cxn ang="0">
                <a:pos x="connsiteX9713" y="connsiteY9713"/>
              </a:cxn>
              <a:cxn ang="0">
                <a:pos x="connsiteX9714" y="connsiteY9714"/>
              </a:cxn>
              <a:cxn ang="0">
                <a:pos x="connsiteX9715" y="connsiteY9715"/>
              </a:cxn>
              <a:cxn ang="0">
                <a:pos x="connsiteX9716" y="connsiteY9716"/>
              </a:cxn>
              <a:cxn ang="0">
                <a:pos x="connsiteX9717" y="connsiteY9717"/>
              </a:cxn>
              <a:cxn ang="0">
                <a:pos x="connsiteX9718" y="connsiteY9718"/>
              </a:cxn>
              <a:cxn ang="0">
                <a:pos x="connsiteX9719" y="connsiteY9719"/>
              </a:cxn>
              <a:cxn ang="0">
                <a:pos x="connsiteX9720" y="connsiteY9720"/>
              </a:cxn>
              <a:cxn ang="0">
                <a:pos x="connsiteX9721" y="connsiteY9721"/>
              </a:cxn>
              <a:cxn ang="0">
                <a:pos x="connsiteX9722" y="connsiteY9722"/>
              </a:cxn>
              <a:cxn ang="0">
                <a:pos x="connsiteX9723" y="connsiteY9723"/>
              </a:cxn>
              <a:cxn ang="0">
                <a:pos x="connsiteX9724" y="connsiteY9724"/>
              </a:cxn>
              <a:cxn ang="0">
                <a:pos x="connsiteX9725" y="connsiteY9725"/>
              </a:cxn>
              <a:cxn ang="0">
                <a:pos x="connsiteX9726" y="connsiteY9726"/>
              </a:cxn>
              <a:cxn ang="0">
                <a:pos x="connsiteX9727" y="connsiteY9727"/>
              </a:cxn>
              <a:cxn ang="0">
                <a:pos x="connsiteX9728" y="connsiteY9728"/>
              </a:cxn>
              <a:cxn ang="0">
                <a:pos x="connsiteX9729" y="connsiteY9729"/>
              </a:cxn>
              <a:cxn ang="0">
                <a:pos x="connsiteX9730" y="connsiteY9730"/>
              </a:cxn>
              <a:cxn ang="0">
                <a:pos x="connsiteX9731" y="connsiteY9731"/>
              </a:cxn>
              <a:cxn ang="0">
                <a:pos x="connsiteX9732" y="connsiteY9732"/>
              </a:cxn>
              <a:cxn ang="0">
                <a:pos x="connsiteX9733" y="connsiteY9733"/>
              </a:cxn>
              <a:cxn ang="0">
                <a:pos x="connsiteX9734" y="connsiteY9734"/>
              </a:cxn>
              <a:cxn ang="0">
                <a:pos x="connsiteX9735" y="connsiteY9735"/>
              </a:cxn>
              <a:cxn ang="0">
                <a:pos x="connsiteX9736" y="connsiteY9736"/>
              </a:cxn>
              <a:cxn ang="0">
                <a:pos x="connsiteX9737" y="connsiteY9737"/>
              </a:cxn>
              <a:cxn ang="0">
                <a:pos x="connsiteX9738" y="connsiteY9738"/>
              </a:cxn>
              <a:cxn ang="0">
                <a:pos x="connsiteX9739" y="connsiteY9739"/>
              </a:cxn>
              <a:cxn ang="0">
                <a:pos x="connsiteX9740" y="connsiteY9740"/>
              </a:cxn>
              <a:cxn ang="0">
                <a:pos x="connsiteX9741" y="connsiteY9741"/>
              </a:cxn>
              <a:cxn ang="0">
                <a:pos x="connsiteX9742" y="connsiteY9742"/>
              </a:cxn>
              <a:cxn ang="0">
                <a:pos x="connsiteX9743" y="connsiteY9743"/>
              </a:cxn>
              <a:cxn ang="0">
                <a:pos x="connsiteX9744" y="connsiteY9744"/>
              </a:cxn>
              <a:cxn ang="0">
                <a:pos x="connsiteX9745" y="connsiteY9745"/>
              </a:cxn>
              <a:cxn ang="0">
                <a:pos x="connsiteX9746" y="connsiteY9746"/>
              </a:cxn>
              <a:cxn ang="0">
                <a:pos x="connsiteX9747" y="connsiteY9747"/>
              </a:cxn>
              <a:cxn ang="0">
                <a:pos x="connsiteX9748" y="connsiteY9748"/>
              </a:cxn>
              <a:cxn ang="0">
                <a:pos x="connsiteX9749" y="connsiteY9749"/>
              </a:cxn>
              <a:cxn ang="0">
                <a:pos x="connsiteX9750" y="connsiteY9750"/>
              </a:cxn>
              <a:cxn ang="0">
                <a:pos x="connsiteX9751" y="connsiteY9751"/>
              </a:cxn>
              <a:cxn ang="0">
                <a:pos x="connsiteX9752" y="connsiteY9752"/>
              </a:cxn>
              <a:cxn ang="0">
                <a:pos x="connsiteX9753" y="connsiteY9753"/>
              </a:cxn>
              <a:cxn ang="0">
                <a:pos x="connsiteX9754" y="connsiteY9754"/>
              </a:cxn>
              <a:cxn ang="0">
                <a:pos x="connsiteX9755" y="connsiteY9755"/>
              </a:cxn>
              <a:cxn ang="0">
                <a:pos x="connsiteX9756" y="connsiteY9756"/>
              </a:cxn>
              <a:cxn ang="0">
                <a:pos x="connsiteX9757" y="connsiteY9757"/>
              </a:cxn>
              <a:cxn ang="0">
                <a:pos x="connsiteX9758" y="connsiteY9758"/>
              </a:cxn>
              <a:cxn ang="0">
                <a:pos x="connsiteX9759" y="connsiteY9759"/>
              </a:cxn>
              <a:cxn ang="0">
                <a:pos x="connsiteX9760" y="connsiteY9760"/>
              </a:cxn>
              <a:cxn ang="0">
                <a:pos x="connsiteX9761" y="connsiteY9761"/>
              </a:cxn>
              <a:cxn ang="0">
                <a:pos x="connsiteX9762" y="connsiteY9762"/>
              </a:cxn>
              <a:cxn ang="0">
                <a:pos x="connsiteX9763" y="connsiteY9763"/>
              </a:cxn>
              <a:cxn ang="0">
                <a:pos x="connsiteX9764" y="connsiteY9764"/>
              </a:cxn>
              <a:cxn ang="0">
                <a:pos x="connsiteX9765" y="connsiteY9765"/>
              </a:cxn>
              <a:cxn ang="0">
                <a:pos x="connsiteX9766" y="connsiteY9766"/>
              </a:cxn>
              <a:cxn ang="0">
                <a:pos x="connsiteX9767" y="connsiteY9767"/>
              </a:cxn>
              <a:cxn ang="0">
                <a:pos x="connsiteX9768" y="connsiteY9768"/>
              </a:cxn>
              <a:cxn ang="0">
                <a:pos x="connsiteX9769" y="connsiteY9769"/>
              </a:cxn>
              <a:cxn ang="0">
                <a:pos x="connsiteX9770" y="connsiteY9770"/>
              </a:cxn>
              <a:cxn ang="0">
                <a:pos x="connsiteX9771" y="connsiteY9771"/>
              </a:cxn>
              <a:cxn ang="0">
                <a:pos x="connsiteX9772" y="connsiteY9772"/>
              </a:cxn>
              <a:cxn ang="0">
                <a:pos x="connsiteX9773" y="connsiteY9773"/>
              </a:cxn>
              <a:cxn ang="0">
                <a:pos x="connsiteX9774" y="connsiteY9774"/>
              </a:cxn>
              <a:cxn ang="0">
                <a:pos x="connsiteX9775" y="connsiteY9775"/>
              </a:cxn>
              <a:cxn ang="0">
                <a:pos x="connsiteX9776" y="connsiteY9776"/>
              </a:cxn>
              <a:cxn ang="0">
                <a:pos x="connsiteX9777" y="connsiteY9777"/>
              </a:cxn>
              <a:cxn ang="0">
                <a:pos x="connsiteX9778" y="connsiteY9778"/>
              </a:cxn>
              <a:cxn ang="0">
                <a:pos x="connsiteX9779" y="connsiteY9779"/>
              </a:cxn>
              <a:cxn ang="0">
                <a:pos x="connsiteX9780" y="connsiteY9780"/>
              </a:cxn>
              <a:cxn ang="0">
                <a:pos x="connsiteX9781" y="connsiteY9781"/>
              </a:cxn>
              <a:cxn ang="0">
                <a:pos x="connsiteX9782" y="connsiteY9782"/>
              </a:cxn>
              <a:cxn ang="0">
                <a:pos x="connsiteX9783" y="connsiteY9783"/>
              </a:cxn>
              <a:cxn ang="0">
                <a:pos x="connsiteX9784" y="connsiteY9784"/>
              </a:cxn>
              <a:cxn ang="0">
                <a:pos x="connsiteX9785" y="connsiteY9785"/>
              </a:cxn>
              <a:cxn ang="0">
                <a:pos x="connsiteX9786" y="connsiteY9786"/>
              </a:cxn>
              <a:cxn ang="0">
                <a:pos x="connsiteX9787" y="connsiteY9787"/>
              </a:cxn>
              <a:cxn ang="0">
                <a:pos x="connsiteX9788" y="connsiteY9788"/>
              </a:cxn>
              <a:cxn ang="0">
                <a:pos x="connsiteX9789" y="connsiteY9789"/>
              </a:cxn>
              <a:cxn ang="0">
                <a:pos x="connsiteX9790" y="connsiteY9790"/>
              </a:cxn>
              <a:cxn ang="0">
                <a:pos x="connsiteX9791" y="connsiteY9791"/>
              </a:cxn>
              <a:cxn ang="0">
                <a:pos x="connsiteX9792" y="connsiteY9792"/>
              </a:cxn>
              <a:cxn ang="0">
                <a:pos x="connsiteX9793" y="connsiteY9793"/>
              </a:cxn>
              <a:cxn ang="0">
                <a:pos x="connsiteX9794" y="connsiteY9794"/>
              </a:cxn>
              <a:cxn ang="0">
                <a:pos x="connsiteX9795" y="connsiteY9795"/>
              </a:cxn>
              <a:cxn ang="0">
                <a:pos x="connsiteX9796" y="connsiteY9796"/>
              </a:cxn>
              <a:cxn ang="0">
                <a:pos x="connsiteX9797" y="connsiteY9797"/>
              </a:cxn>
              <a:cxn ang="0">
                <a:pos x="connsiteX9798" y="connsiteY9798"/>
              </a:cxn>
              <a:cxn ang="0">
                <a:pos x="connsiteX9799" y="connsiteY9799"/>
              </a:cxn>
              <a:cxn ang="0">
                <a:pos x="connsiteX9800" y="connsiteY9800"/>
              </a:cxn>
              <a:cxn ang="0">
                <a:pos x="connsiteX9801" y="connsiteY9801"/>
              </a:cxn>
              <a:cxn ang="0">
                <a:pos x="connsiteX9802" y="connsiteY9802"/>
              </a:cxn>
              <a:cxn ang="0">
                <a:pos x="connsiteX9803" y="connsiteY9803"/>
              </a:cxn>
              <a:cxn ang="0">
                <a:pos x="connsiteX9804" y="connsiteY9804"/>
              </a:cxn>
              <a:cxn ang="0">
                <a:pos x="connsiteX9805" y="connsiteY9805"/>
              </a:cxn>
              <a:cxn ang="0">
                <a:pos x="connsiteX9806" y="connsiteY9806"/>
              </a:cxn>
              <a:cxn ang="0">
                <a:pos x="connsiteX9807" y="connsiteY9807"/>
              </a:cxn>
              <a:cxn ang="0">
                <a:pos x="connsiteX9808" y="connsiteY9808"/>
              </a:cxn>
              <a:cxn ang="0">
                <a:pos x="connsiteX9809" y="connsiteY9809"/>
              </a:cxn>
              <a:cxn ang="0">
                <a:pos x="connsiteX9810" y="connsiteY9810"/>
              </a:cxn>
              <a:cxn ang="0">
                <a:pos x="connsiteX9811" y="connsiteY9811"/>
              </a:cxn>
              <a:cxn ang="0">
                <a:pos x="connsiteX9812" y="connsiteY9812"/>
              </a:cxn>
              <a:cxn ang="0">
                <a:pos x="connsiteX9813" y="connsiteY9813"/>
              </a:cxn>
              <a:cxn ang="0">
                <a:pos x="connsiteX9814" y="connsiteY9814"/>
              </a:cxn>
              <a:cxn ang="0">
                <a:pos x="connsiteX9815" y="connsiteY9815"/>
              </a:cxn>
              <a:cxn ang="0">
                <a:pos x="connsiteX9816" y="connsiteY9816"/>
              </a:cxn>
              <a:cxn ang="0">
                <a:pos x="connsiteX9817" y="connsiteY9817"/>
              </a:cxn>
              <a:cxn ang="0">
                <a:pos x="connsiteX9818" y="connsiteY9818"/>
              </a:cxn>
              <a:cxn ang="0">
                <a:pos x="connsiteX9819" y="connsiteY9819"/>
              </a:cxn>
              <a:cxn ang="0">
                <a:pos x="connsiteX9820" y="connsiteY9820"/>
              </a:cxn>
              <a:cxn ang="0">
                <a:pos x="connsiteX9821" y="connsiteY9821"/>
              </a:cxn>
              <a:cxn ang="0">
                <a:pos x="connsiteX9822" y="connsiteY9822"/>
              </a:cxn>
              <a:cxn ang="0">
                <a:pos x="connsiteX9823" y="connsiteY9823"/>
              </a:cxn>
              <a:cxn ang="0">
                <a:pos x="connsiteX9824" y="connsiteY9824"/>
              </a:cxn>
              <a:cxn ang="0">
                <a:pos x="connsiteX9825" y="connsiteY9825"/>
              </a:cxn>
              <a:cxn ang="0">
                <a:pos x="connsiteX9826" y="connsiteY9826"/>
              </a:cxn>
              <a:cxn ang="0">
                <a:pos x="connsiteX9827" y="connsiteY9827"/>
              </a:cxn>
              <a:cxn ang="0">
                <a:pos x="connsiteX9828" y="connsiteY9828"/>
              </a:cxn>
              <a:cxn ang="0">
                <a:pos x="connsiteX9829" y="connsiteY9829"/>
              </a:cxn>
              <a:cxn ang="0">
                <a:pos x="connsiteX9830" y="connsiteY9830"/>
              </a:cxn>
              <a:cxn ang="0">
                <a:pos x="connsiteX9831" y="connsiteY9831"/>
              </a:cxn>
              <a:cxn ang="0">
                <a:pos x="connsiteX9832" y="connsiteY9832"/>
              </a:cxn>
              <a:cxn ang="0">
                <a:pos x="connsiteX9833" y="connsiteY9833"/>
              </a:cxn>
              <a:cxn ang="0">
                <a:pos x="connsiteX9834" y="connsiteY9834"/>
              </a:cxn>
              <a:cxn ang="0">
                <a:pos x="connsiteX9835" y="connsiteY9835"/>
              </a:cxn>
              <a:cxn ang="0">
                <a:pos x="connsiteX9836" y="connsiteY9836"/>
              </a:cxn>
              <a:cxn ang="0">
                <a:pos x="connsiteX9837" y="connsiteY9837"/>
              </a:cxn>
              <a:cxn ang="0">
                <a:pos x="connsiteX9838" y="connsiteY9838"/>
              </a:cxn>
              <a:cxn ang="0">
                <a:pos x="connsiteX9839" y="connsiteY9839"/>
              </a:cxn>
              <a:cxn ang="0">
                <a:pos x="connsiteX9840" y="connsiteY9840"/>
              </a:cxn>
              <a:cxn ang="0">
                <a:pos x="connsiteX9841" y="connsiteY9841"/>
              </a:cxn>
              <a:cxn ang="0">
                <a:pos x="connsiteX9842" y="connsiteY9842"/>
              </a:cxn>
              <a:cxn ang="0">
                <a:pos x="connsiteX9843" y="connsiteY9843"/>
              </a:cxn>
              <a:cxn ang="0">
                <a:pos x="connsiteX9844" y="connsiteY9844"/>
              </a:cxn>
              <a:cxn ang="0">
                <a:pos x="connsiteX9845" y="connsiteY9845"/>
              </a:cxn>
              <a:cxn ang="0">
                <a:pos x="connsiteX9846" y="connsiteY9846"/>
              </a:cxn>
              <a:cxn ang="0">
                <a:pos x="connsiteX9847" y="connsiteY9847"/>
              </a:cxn>
              <a:cxn ang="0">
                <a:pos x="connsiteX9848" y="connsiteY9848"/>
              </a:cxn>
              <a:cxn ang="0">
                <a:pos x="connsiteX9849" y="connsiteY9849"/>
              </a:cxn>
              <a:cxn ang="0">
                <a:pos x="connsiteX9850" y="connsiteY9850"/>
              </a:cxn>
              <a:cxn ang="0">
                <a:pos x="connsiteX9851" y="connsiteY9851"/>
              </a:cxn>
              <a:cxn ang="0">
                <a:pos x="connsiteX9852" y="connsiteY9852"/>
              </a:cxn>
              <a:cxn ang="0">
                <a:pos x="connsiteX9853" y="connsiteY9853"/>
              </a:cxn>
              <a:cxn ang="0">
                <a:pos x="connsiteX9854" y="connsiteY9854"/>
              </a:cxn>
              <a:cxn ang="0">
                <a:pos x="connsiteX9855" y="connsiteY9855"/>
              </a:cxn>
              <a:cxn ang="0">
                <a:pos x="connsiteX9856" y="connsiteY9856"/>
              </a:cxn>
              <a:cxn ang="0">
                <a:pos x="connsiteX9857" y="connsiteY9857"/>
              </a:cxn>
              <a:cxn ang="0">
                <a:pos x="connsiteX9858" y="connsiteY9858"/>
              </a:cxn>
              <a:cxn ang="0">
                <a:pos x="connsiteX9859" y="connsiteY9859"/>
              </a:cxn>
              <a:cxn ang="0">
                <a:pos x="connsiteX9860" y="connsiteY9860"/>
              </a:cxn>
              <a:cxn ang="0">
                <a:pos x="connsiteX9861" y="connsiteY9861"/>
              </a:cxn>
              <a:cxn ang="0">
                <a:pos x="connsiteX9862" y="connsiteY9862"/>
              </a:cxn>
              <a:cxn ang="0">
                <a:pos x="connsiteX9863" y="connsiteY9863"/>
              </a:cxn>
              <a:cxn ang="0">
                <a:pos x="connsiteX9864" y="connsiteY9864"/>
              </a:cxn>
              <a:cxn ang="0">
                <a:pos x="connsiteX9865" y="connsiteY9865"/>
              </a:cxn>
              <a:cxn ang="0">
                <a:pos x="connsiteX9866" y="connsiteY9866"/>
              </a:cxn>
              <a:cxn ang="0">
                <a:pos x="connsiteX9867" y="connsiteY9867"/>
              </a:cxn>
              <a:cxn ang="0">
                <a:pos x="connsiteX9868" y="connsiteY9868"/>
              </a:cxn>
              <a:cxn ang="0">
                <a:pos x="connsiteX9869" y="connsiteY9869"/>
              </a:cxn>
              <a:cxn ang="0">
                <a:pos x="connsiteX9870" y="connsiteY9870"/>
              </a:cxn>
              <a:cxn ang="0">
                <a:pos x="connsiteX9871" y="connsiteY9871"/>
              </a:cxn>
              <a:cxn ang="0">
                <a:pos x="connsiteX9872" y="connsiteY9872"/>
              </a:cxn>
              <a:cxn ang="0">
                <a:pos x="connsiteX9873" y="connsiteY9873"/>
              </a:cxn>
              <a:cxn ang="0">
                <a:pos x="connsiteX9874" y="connsiteY9874"/>
              </a:cxn>
              <a:cxn ang="0">
                <a:pos x="connsiteX9875" y="connsiteY9875"/>
              </a:cxn>
              <a:cxn ang="0">
                <a:pos x="connsiteX9876" y="connsiteY9876"/>
              </a:cxn>
              <a:cxn ang="0">
                <a:pos x="connsiteX9877" y="connsiteY9877"/>
              </a:cxn>
              <a:cxn ang="0">
                <a:pos x="connsiteX9878" y="connsiteY9878"/>
              </a:cxn>
              <a:cxn ang="0">
                <a:pos x="connsiteX9879" y="connsiteY9879"/>
              </a:cxn>
              <a:cxn ang="0">
                <a:pos x="connsiteX9880" y="connsiteY9880"/>
              </a:cxn>
              <a:cxn ang="0">
                <a:pos x="connsiteX9881" y="connsiteY9881"/>
              </a:cxn>
              <a:cxn ang="0">
                <a:pos x="connsiteX9882" y="connsiteY9882"/>
              </a:cxn>
              <a:cxn ang="0">
                <a:pos x="connsiteX9883" y="connsiteY9883"/>
              </a:cxn>
              <a:cxn ang="0">
                <a:pos x="connsiteX9884" y="connsiteY9884"/>
              </a:cxn>
              <a:cxn ang="0">
                <a:pos x="connsiteX9885" y="connsiteY9885"/>
              </a:cxn>
              <a:cxn ang="0">
                <a:pos x="connsiteX9886" y="connsiteY9886"/>
              </a:cxn>
              <a:cxn ang="0">
                <a:pos x="connsiteX9887" y="connsiteY9887"/>
              </a:cxn>
              <a:cxn ang="0">
                <a:pos x="connsiteX9888" y="connsiteY9888"/>
              </a:cxn>
              <a:cxn ang="0">
                <a:pos x="connsiteX9889" y="connsiteY9889"/>
              </a:cxn>
              <a:cxn ang="0">
                <a:pos x="connsiteX9890" y="connsiteY9890"/>
              </a:cxn>
              <a:cxn ang="0">
                <a:pos x="connsiteX9891" y="connsiteY9891"/>
              </a:cxn>
              <a:cxn ang="0">
                <a:pos x="connsiteX9892" y="connsiteY9892"/>
              </a:cxn>
              <a:cxn ang="0">
                <a:pos x="connsiteX9893" y="connsiteY9893"/>
              </a:cxn>
              <a:cxn ang="0">
                <a:pos x="connsiteX9894" y="connsiteY9894"/>
              </a:cxn>
              <a:cxn ang="0">
                <a:pos x="connsiteX9895" y="connsiteY9895"/>
              </a:cxn>
              <a:cxn ang="0">
                <a:pos x="connsiteX9896" y="connsiteY9896"/>
              </a:cxn>
              <a:cxn ang="0">
                <a:pos x="connsiteX9897" y="connsiteY9897"/>
              </a:cxn>
              <a:cxn ang="0">
                <a:pos x="connsiteX9898" y="connsiteY9898"/>
              </a:cxn>
              <a:cxn ang="0">
                <a:pos x="connsiteX9899" y="connsiteY9899"/>
              </a:cxn>
              <a:cxn ang="0">
                <a:pos x="connsiteX9900" y="connsiteY9900"/>
              </a:cxn>
              <a:cxn ang="0">
                <a:pos x="connsiteX9901" y="connsiteY9901"/>
              </a:cxn>
              <a:cxn ang="0">
                <a:pos x="connsiteX9902" y="connsiteY9902"/>
              </a:cxn>
              <a:cxn ang="0">
                <a:pos x="connsiteX9903" y="connsiteY9903"/>
              </a:cxn>
              <a:cxn ang="0">
                <a:pos x="connsiteX9904" y="connsiteY9904"/>
              </a:cxn>
              <a:cxn ang="0">
                <a:pos x="connsiteX9905" y="connsiteY9905"/>
              </a:cxn>
              <a:cxn ang="0">
                <a:pos x="connsiteX9906" y="connsiteY9906"/>
              </a:cxn>
              <a:cxn ang="0">
                <a:pos x="connsiteX9907" y="connsiteY9907"/>
              </a:cxn>
              <a:cxn ang="0">
                <a:pos x="connsiteX9908" y="connsiteY9908"/>
              </a:cxn>
              <a:cxn ang="0">
                <a:pos x="connsiteX9909" y="connsiteY9909"/>
              </a:cxn>
              <a:cxn ang="0">
                <a:pos x="connsiteX9910" y="connsiteY9910"/>
              </a:cxn>
              <a:cxn ang="0">
                <a:pos x="connsiteX9911" y="connsiteY9911"/>
              </a:cxn>
              <a:cxn ang="0">
                <a:pos x="connsiteX9912" y="connsiteY9912"/>
              </a:cxn>
              <a:cxn ang="0">
                <a:pos x="connsiteX9913" y="connsiteY9913"/>
              </a:cxn>
              <a:cxn ang="0">
                <a:pos x="connsiteX9914" y="connsiteY9914"/>
              </a:cxn>
              <a:cxn ang="0">
                <a:pos x="connsiteX9915" y="connsiteY9915"/>
              </a:cxn>
              <a:cxn ang="0">
                <a:pos x="connsiteX9916" y="connsiteY9916"/>
              </a:cxn>
              <a:cxn ang="0">
                <a:pos x="connsiteX9917" y="connsiteY9917"/>
              </a:cxn>
              <a:cxn ang="0">
                <a:pos x="connsiteX9918" y="connsiteY9918"/>
              </a:cxn>
              <a:cxn ang="0">
                <a:pos x="connsiteX9919" y="connsiteY9919"/>
              </a:cxn>
              <a:cxn ang="0">
                <a:pos x="connsiteX9920" y="connsiteY9920"/>
              </a:cxn>
              <a:cxn ang="0">
                <a:pos x="connsiteX9921" y="connsiteY9921"/>
              </a:cxn>
              <a:cxn ang="0">
                <a:pos x="connsiteX9922" y="connsiteY9922"/>
              </a:cxn>
              <a:cxn ang="0">
                <a:pos x="connsiteX9923" y="connsiteY9923"/>
              </a:cxn>
              <a:cxn ang="0">
                <a:pos x="connsiteX9924" y="connsiteY9924"/>
              </a:cxn>
              <a:cxn ang="0">
                <a:pos x="connsiteX9925" y="connsiteY9925"/>
              </a:cxn>
              <a:cxn ang="0">
                <a:pos x="connsiteX9926" y="connsiteY9926"/>
              </a:cxn>
              <a:cxn ang="0">
                <a:pos x="connsiteX9927" y="connsiteY9927"/>
              </a:cxn>
              <a:cxn ang="0">
                <a:pos x="connsiteX9928" y="connsiteY9928"/>
              </a:cxn>
              <a:cxn ang="0">
                <a:pos x="connsiteX9929" y="connsiteY9929"/>
              </a:cxn>
              <a:cxn ang="0">
                <a:pos x="connsiteX9930" y="connsiteY9930"/>
              </a:cxn>
              <a:cxn ang="0">
                <a:pos x="connsiteX9931" y="connsiteY9931"/>
              </a:cxn>
              <a:cxn ang="0">
                <a:pos x="connsiteX9932" y="connsiteY9932"/>
              </a:cxn>
              <a:cxn ang="0">
                <a:pos x="connsiteX9933" y="connsiteY9933"/>
              </a:cxn>
              <a:cxn ang="0">
                <a:pos x="connsiteX9934" y="connsiteY9934"/>
              </a:cxn>
              <a:cxn ang="0">
                <a:pos x="connsiteX9935" y="connsiteY9935"/>
              </a:cxn>
              <a:cxn ang="0">
                <a:pos x="connsiteX9936" y="connsiteY9936"/>
              </a:cxn>
              <a:cxn ang="0">
                <a:pos x="connsiteX9937" y="connsiteY9937"/>
              </a:cxn>
              <a:cxn ang="0">
                <a:pos x="connsiteX9938" y="connsiteY9938"/>
              </a:cxn>
              <a:cxn ang="0">
                <a:pos x="connsiteX9939" y="connsiteY9939"/>
              </a:cxn>
              <a:cxn ang="0">
                <a:pos x="connsiteX9940" y="connsiteY9940"/>
              </a:cxn>
              <a:cxn ang="0">
                <a:pos x="connsiteX9941" y="connsiteY9941"/>
              </a:cxn>
              <a:cxn ang="0">
                <a:pos x="connsiteX9942" y="connsiteY9942"/>
              </a:cxn>
              <a:cxn ang="0">
                <a:pos x="connsiteX9943" y="connsiteY9943"/>
              </a:cxn>
              <a:cxn ang="0">
                <a:pos x="connsiteX9944" y="connsiteY9944"/>
              </a:cxn>
              <a:cxn ang="0">
                <a:pos x="connsiteX9945" y="connsiteY9945"/>
              </a:cxn>
              <a:cxn ang="0">
                <a:pos x="connsiteX9946" y="connsiteY9946"/>
              </a:cxn>
              <a:cxn ang="0">
                <a:pos x="connsiteX9947" y="connsiteY9947"/>
              </a:cxn>
              <a:cxn ang="0">
                <a:pos x="connsiteX9948" y="connsiteY9948"/>
              </a:cxn>
              <a:cxn ang="0">
                <a:pos x="connsiteX9949" y="connsiteY9949"/>
              </a:cxn>
              <a:cxn ang="0">
                <a:pos x="connsiteX9950" y="connsiteY9950"/>
              </a:cxn>
              <a:cxn ang="0">
                <a:pos x="connsiteX9951" y="connsiteY9951"/>
              </a:cxn>
              <a:cxn ang="0">
                <a:pos x="connsiteX9952" y="connsiteY9952"/>
              </a:cxn>
              <a:cxn ang="0">
                <a:pos x="connsiteX9953" y="connsiteY9953"/>
              </a:cxn>
              <a:cxn ang="0">
                <a:pos x="connsiteX9954" y="connsiteY9954"/>
              </a:cxn>
              <a:cxn ang="0">
                <a:pos x="connsiteX9955" y="connsiteY9955"/>
              </a:cxn>
              <a:cxn ang="0">
                <a:pos x="connsiteX9956" y="connsiteY9956"/>
              </a:cxn>
              <a:cxn ang="0">
                <a:pos x="connsiteX9957" y="connsiteY9957"/>
              </a:cxn>
              <a:cxn ang="0">
                <a:pos x="connsiteX9958" y="connsiteY9958"/>
              </a:cxn>
              <a:cxn ang="0">
                <a:pos x="connsiteX9959" y="connsiteY9959"/>
              </a:cxn>
              <a:cxn ang="0">
                <a:pos x="connsiteX9960" y="connsiteY9960"/>
              </a:cxn>
              <a:cxn ang="0">
                <a:pos x="connsiteX9961" y="connsiteY9961"/>
              </a:cxn>
              <a:cxn ang="0">
                <a:pos x="connsiteX9962" y="connsiteY9962"/>
              </a:cxn>
              <a:cxn ang="0">
                <a:pos x="connsiteX9963" y="connsiteY9963"/>
              </a:cxn>
              <a:cxn ang="0">
                <a:pos x="connsiteX9964" y="connsiteY9964"/>
              </a:cxn>
              <a:cxn ang="0">
                <a:pos x="connsiteX9965" y="connsiteY9965"/>
              </a:cxn>
              <a:cxn ang="0">
                <a:pos x="connsiteX9966" y="connsiteY9966"/>
              </a:cxn>
              <a:cxn ang="0">
                <a:pos x="connsiteX9967" y="connsiteY9967"/>
              </a:cxn>
              <a:cxn ang="0">
                <a:pos x="connsiteX9968" y="connsiteY9968"/>
              </a:cxn>
              <a:cxn ang="0">
                <a:pos x="connsiteX9969" y="connsiteY9969"/>
              </a:cxn>
              <a:cxn ang="0">
                <a:pos x="connsiteX9970" y="connsiteY9970"/>
              </a:cxn>
              <a:cxn ang="0">
                <a:pos x="connsiteX9971" y="connsiteY9971"/>
              </a:cxn>
              <a:cxn ang="0">
                <a:pos x="connsiteX9972" y="connsiteY9972"/>
              </a:cxn>
              <a:cxn ang="0">
                <a:pos x="connsiteX9973" y="connsiteY9973"/>
              </a:cxn>
              <a:cxn ang="0">
                <a:pos x="connsiteX9974" y="connsiteY9974"/>
              </a:cxn>
              <a:cxn ang="0">
                <a:pos x="connsiteX9975" y="connsiteY9975"/>
              </a:cxn>
              <a:cxn ang="0">
                <a:pos x="connsiteX9976" y="connsiteY9976"/>
              </a:cxn>
              <a:cxn ang="0">
                <a:pos x="connsiteX9977" y="connsiteY9977"/>
              </a:cxn>
              <a:cxn ang="0">
                <a:pos x="connsiteX9978" y="connsiteY9978"/>
              </a:cxn>
              <a:cxn ang="0">
                <a:pos x="connsiteX9979" y="connsiteY9979"/>
              </a:cxn>
              <a:cxn ang="0">
                <a:pos x="connsiteX9980" y="connsiteY9980"/>
              </a:cxn>
              <a:cxn ang="0">
                <a:pos x="connsiteX9981" y="connsiteY9981"/>
              </a:cxn>
              <a:cxn ang="0">
                <a:pos x="connsiteX9982" y="connsiteY9982"/>
              </a:cxn>
              <a:cxn ang="0">
                <a:pos x="connsiteX9983" y="connsiteY9983"/>
              </a:cxn>
              <a:cxn ang="0">
                <a:pos x="connsiteX9984" y="connsiteY9984"/>
              </a:cxn>
              <a:cxn ang="0">
                <a:pos x="connsiteX9985" y="connsiteY9985"/>
              </a:cxn>
              <a:cxn ang="0">
                <a:pos x="connsiteX9986" y="connsiteY9986"/>
              </a:cxn>
              <a:cxn ang="0">
                <a:pos x="connsiteX9987" y="connsiteY9987"/>
              </a:cxn>
              <a:cxn ang="0">
                <a:pos x="connsiteX9988" y="connsiteY9988"/>
              </a:cxn>
              <a:cxn ang="0">
                <a:pos x="connsiteX9989" y="connsiteY9989"/>
              </a:cxn>
              <a:cxn ang="0">
                <a:pos x="connsiteX9990" y="connsiteY9990"/>
              </a:cxn>
              <a:cxn ang="0">
                <a:pos x="connsiteX9991" y="connsiteY9991"/>
              </a:cxn>
              <a:cxn ang="0">
                <a:pos x="connsiteX9992" y="connsiteY9992"/>
              </a:cxn>
              <a:cxn ang="0">
                <a:pos x="connsiteX9993" y="connsiteY9993"/>
              </a:cxn>
              <a:cxn ang="0">
                <a:pos x="connsiteX9994" y="connsiteY9994"/>
              </a:cxn>
              <a:cxn ang="0">
                <a:pos x="connsiteX9995" y="connsiteY9995"/>
              </a:cxn>
              <a:cxn ang="0">
                <a:pos x="connsiteX9996" y="connsiteY9996"/>
              </a:cxn>
              <a:cxn ang="0">
                <a:pos x="connsiteX9997" y="connsiteY9997"/>
              </a:cxn>
              <a:cxn ang="0">
                <a:pos x="connsiteX9998" y="connsiteY9998"/>
              </a:cxn>
              <a:cxn ang="0">
                <a:pos x="connsiteX9999" y="connsiteY9999"/>
              </a:cxn>
              <a:cxn ang="0">
                <a:pos x="connsiteX10000" y="connsiteY10000"/>
              </a:cxn>
              <a:cxn ang="0">
                <a:pos x="connsiteX10001" y="connsiteY10001"/>
              </a:cxn>
              <a:cxn ang="0">
                <a:pos x="connsiteX10002" y="connsiteY10002"/>
              </a:cxn>
              <a:cxn ang="0">
                <a:pos x="connsiteX10003" y="connsiteY10003"/>
              </a:cxn>
              <a:cxn ang="0">
                <a:pos x="connsiteX10004" y="connsiteY10004"/>
              </a:cxn>
              <a:cxn ang="0">
                <a:pos x="connsiteX10005" y="connsiteY10005"/>
              </a:cxn>
              <a:cxn ang="0">
                <a:pos x="connsiteX10006" y="connsiteY10006"/>
              </a:cxn>
              <a:cxn ang="0">
                <a:pos x="connsiteX10007" y="connsiteY10007"/>
              </a:cxn>
              <a:cxn ang="0">
                <a:pos x="connsiteX10008" y="connsiteY10008"/>
              </a:cxn>
              <a:cxn ang="0">
                <a:pos x="connsiteX10009" y="connsiteY10009"/>
              </a:cxn>
              <a:cxn ang="0">
                <a:pos x="connsiteX10010" y="connsiteY10010"/>
              </a:cxn>
              <a:cxn ang="0">
                <a:pos x="connsiteX10011" y="connsiteY10011"/>
              </a:cxn>
              <a:cxn ang="0">
                <a:pos x="connsiteX10012" y="connsiteY10012"/>
              </a:cxn>
              <a:cxn ang="0">
                <a:pos x="connsiteX10013" y="connsiteY10013"/>
              </a:cxn>
              <a:cxn ang="0">
                <a:pos x="connsiteX10014" y="connsiteY10014"/>
              </a:cxn>
              <a:cxn ang="0">
                <a:pos x="connsiteX10015" y="connsiteY10015"/>
              </a:cxn>
              <a:cxn ang="0">
                <a:pos x="connsiteX10016" y="connsiteY10016"/>
              </a:cxn>
              <a:cxn ang="0">
                <a:pos x="connsiteX10017" y="connsiteY10017"/>
              </a:cxn>
              <a:cxn ang="0">
                <a:pos x="connsiteX10018" y="connsiteY10018"/>
              </a:cxn>
              <a:cxn ang="0">
                <a:pos x="connsiteX10019" y="connsiteY10019"/>
              </a:cxn>
              <a:cxn ang="0">
                <a:pos x="connsiteX10020" y="connsiteY10020"/>
              </a:cxn>
              <a:cxn ang="0">
                <a:pos x="connsiteX10021" y="connsiteY10021"/>
              </a:cxn>
              <a:cxn ang="0">
                <a:pos x="connsiteX10022" y="connsiteY10022"/>
              </a:cxn>
              <a:cxn ang="0">
                <a:pos x="connsiteX10023" y="connsiteY10023"/>
              </a:cxn>
              <a:cxn ang="0">
                <a:pos x="connsiteX10024" y="connsiteY10024"/>
              </a:cxn>
              <a:cxn ang="0">
                <a:pos x="connsiteX10025" y="connsiteY10025"/>
              </a:cxn>
              <a:cxn ang="0">
                <a:pos x="connsiteX10026" y="connsiteY10026"/>
              </a:cxn>
              <a:cxn ang="0">
                <a:pos x="connsiteX10027" y="connsiteY10027"/>
              </a:cxn>
              <a:cxn ang="0">
                <a:pos x="connsiteX10028" y="connsiteY10028"/>
              </a:cxn>
              <a:cxn ang="0">
                <a:pos x="connsiteX10029" y="connsiteY10029"/>
              </a:cxn>
              <a:cxn ang="0">
                <a:pos x="connsiteX10030" y="connsiteY10030"/>
              </a:cxn>
              <a:cxn ang="0">
                <a:pos x="connsiteX10031" y="connsiteY10031"/>
              </a:cxn>
              <a:cxn ang="0">
                <a:pos x="connsiteX10032" y="connsiteY10032"/>
              </a:cxn>
              <a:cxn ang="0">
                <a:pos x="connsiteX10033" y="connsiteY10033"/>
              </a:cxn>
              <a:cxn ang="0">
                <a:pos x="connsiteX10034" y="connsiteY10034"/>
              </a:cxn>
              <a:cxn ang="0">
                <a:pos x="connsiteX10035" y="connsiteY10035"/>
              </a:cxn>
              <a:cxn ang="0">
                <a:pos x="connsiteX10036" y="connsiteY10036"/>
              </a:cxn>
              <a:cxn ang="0">
                <a:pos x="connsiteX10037" y="connsiteY10037"/>
              </a:cxn>
              <a:cxn ang="0">
                <a:pos x="connsiteX10038" y="connsiteY10038"/>
              </a:cxn>
              <a:cxn ang="0">
                <a:pos x="connsiteX10039" y="connsiteY10039"/>
              </a:cxn>
              <a:cxn ang="0">
                <a:pos x="connsiteX10040" y="connsiteY10040"/>
              </a:cxn>
              <a:cxn ang="0">
                <a:pos x="connsiteX10041" y="connsiteY10041"/>
              </a:cxn>
              <a:cxn ang="0">
                <a:pos x="connsiteX10042" y="connsiteY10042"/>
              </a:cxn>
              <a:cxn ang="0">
                <a:pos x="connsiteX10043" y="connsiteY10043"/>
              </a:cxn>
              <a:cxn ang="0">
                <a:pos x="connsiteX10044" y="connsiteY10044"/>
              </a:cxn>
              <a:cxn ang="0">
                <a:pos x="connsiteX10045" y="connsiteY10045"/>
              </a:cxn>
              <a:cxn ang="0">
                <a:pos x="connsiteX10046" y="connsiteY10046"/>
              </a:cxn>
              <a:cxn ang="0">
                <a:pos x="connsiteX10047" y="connsiteY10047"/>
              </a:cxn>
              <a:cxn ang="0">
                <a:pos x="connsiteX10048" y="connsiteY10048"/>
              </a:cxn>
              <a:cxn ang="0">
                <a:pos x="connsiteX10049" y="connsiteY10049"/>
              </a:cxn>
              <a:cxn ang="0">
                <a:pos x="connsiteX10050" y="connsiteY10050"/>
              </a:cxn>
              <a:cxn ang="0">
                <a:pos x="connsiteX10051" y="connsiteY10051"/>
              </a:cxn>
              <a:cxn ang="0">
                <a:pos x="connsiteX10052" y="connsiteY10052"/>
              </a:cxn>
              <a:cxn ang="0">
                <a:pos x="connsiteX10053" y="connsiteY10053"/>
              </a:cxn>
              <a:cxn ang="0">
                <a:pos x="connsiteX10054" y="connsiteY10054"/>
              </a:cxn>
              <a:cxn ang="0">
                <a:pos x="connsiteX10055" y="connsiteY10055"/>
              </a:cxn>
              <a:cxn ang="0">
                <a:pos x="connsiteX10056" y="connsiteY10056"/>
              </a:cxn>
              <a:cxn ang="0">
                <a:pos x="connsiteX10057" y="connsiteY10057"/>
              </a:cxn>
              <a:cxn ang="0">
                <a:pos x="connsiteX10058" y="connsiteY10058"/>
              </a:cxn>
              <a:cxn ang="0">
                <a:pos x="connsiteX10059" y="connsiteY10059"/>
              </a:cxn>
              <a:cxn ang="0">
                <a:pos x="connsiteX10060" y="connsiteY10060"/>
              </a:cxn>
              <a:cxn ang="0">
                <a:pos x="connsiteX10061" y="connsiteY10061"/>
              </a:cxn>
              <a:cxn ang="0">
                <a:pos x="connsiteX10062" y="connsiteY10062"/>
              </a:cxn>
              <a:cxn ang="0">
                <a:pos x="connsiteX10063" y="connsiteY10063"/>
              </a:cxn>
              <a:cxn ang="0">
                <a:pos x="connsiteX10064" y="connsiteY10064"/>
              </a:cxn>
              <a:cxn ang="0">
                <a:pos x="connsiteX10065" y="connsiteY10065"/>
              </a:cxn>
              <a:cxn ang="0">
                <a:pos x="connsiteX10066" y="connsiteY10066"/>
              </a:cxn>
              <a:cxn ang="0">
                <a:pos x="connsiteX10067" y="connsiteY10067"/>
              </a:cxn>
              <a:cxn ang="0">
                <a:pos x="connsiteX10068" y="connsiteY10068"/>
              </a:cxn>
              <a:cxn ang="0">
                <a:pos x="connsiteX10069" y="connsiteY10069"/>
              </a:cxn>
              <a:cxn ang="0">
                <a:pos x="connsiteX10070" y="connsiteY10070"/>
              </a:cxn>
              <a:cxn ang="0">
                <a:pos x="connsiteX10071" y="connsiteY10071"/>
              </a:cxn>
              <a:cxn ang="0">
                <a:pos x="connsiteX10072" y="connsiteY10072"/>
              </a:cxn>
              <a:cxn ang="0">
                <a:pos x="connsiteX10073" y="connsiteY10073"/>
              </a:cxn>
              <a:cxn ang="0">
                <a:pos x="connsiteX10074" y="connsiteY10074"/>
              </a:cxn>
              <a:cxn ang="0">
                <a:pos x="connsiteX10075" y="connsiteY10075"/>
              </a:cxn>
              <a:cxn ang="0">
                <a:pos x="connsiteX10076" y="connsiteY10076"/>
              </a:cxn>
              <a:cxn ang="0">
                <a:pos x="connsiteX10077" y="connsiteY10077"/>
              </a:cxn>
              <a:cxn ang="0">
                <a:pos x="connsiteX10078" y="connsiteY10078"/>
              </a:cxn>
              <a:cxn ang="0">
                <a:pos x="connsiteX10079" y="connsiteY10079"/>
              </a:cxn>
              <a:cxn ang="0">
                <a:pos x="connsiteX10080" y="connsiteY10080"/>
              </a:cxn>
              <a:cxn ang="0">
                <a:pos x="connsiteX10081" y="connsiteY10081"/>
              </a:cxn>
              <a:cxn ang="0">
                <a:pos x="connsiteX10082" y="connsiteY10082"/>
              </a:cxn>
              <a:cxn ang="0">
                <a:pos x="connsiteX10083" y="connsiteY10083"/>
              </a:cxn>
              <a:cxn ang="0">
                <a:pos x="connsiteX10084" y="connsiteY10084"/>
              </a:cxn>
              <a:cxn ang="0">
                <a:pos x="connsiteX10085" y="connsiteY10085"/>
              </a:cxn>
              <a:cxn ang="0">
                <a:pos x="connsiteX10086" y="connsiteY10086"/>
              </a:cxn>
              <a:cxn ang="0">
                <a:pos x="connsiteX10087" y="connsiteY10087"/>
              </a:cxn>
              <a:cxn ang="0">
                <a:pos x="connsiteX10088" y="connsiteY10088"/>
              </a:cxn>
              <a:cxn ang="0">
                <a:pos x="connsiteX10089" y="connsiteY10089"/>
              </a:cxn>
              <a:cxn ang="0">
                <a:pos x="connsiteX10090" y="connsiteY10090"/>
              </a:cxn>
              <a:cxn ang="0">
                <a:pos x="connsiteX10091" y="connsiteY10091"/>
              </a:cxn>
              <a:cxn ang="0">
                <a:pos x="connsiteX10092" y="connsiteY10092"/>
              </a:cxn>
              <a:cxn ang="0">
                <a:pos x="connsiteX10093" y="connsiteY10093"/>
              </a:cxn>
              <a:cxn ang="0">
                <a:pos x="connsiteX10094" y="connsiteY10094"/>
              </a:cxn>
              <a:cxn ang="0">
                <a:pos x="connsiteX10095" y="connsiteY10095"/>
              </a:cxn>
              <a:cxn ang="0">
                <a:pos x="connsiteX10096" y="connsiteY10096"/>
              </a:cxn>
              <a:cxn ang="0">
                <a:pos x="connsiteX10097" y="connsiteY10097"/>
              </a:cxn>
              <a:cxn ang="0">
                <a:pos x="connsiteX10098" y="connsiteY10098"/>
              </a:cxn>
              <a:cxn ang="0">
                <a:pos x="connsiteX10099" y="connsiteY10099"/>
              </a:cxn>
              <a:cxn ang="0">
                <a:pos x="connsiteX10100" y="connsiteY10100"/>
              </a:cxn>
              <a:cxn ang="0">
                <a:pos x="connsiteX10101" y="connsiteY10101"/>
              </a:cxn>
              <a:cxn ang="0">
                <a:pos x="connsiteX10102" y="connsiteY10102"/>
              </a:cxn>
              <a:cxn ang="0">
                <a:pos x="connsiteX10103" y="connsiteY10103"/>
              </a:cxn>
              <a:cxn ang="0">
                <a:pos x="connsiteX10104" y="connsiteY10104"/>
              </a:cxn>
              <a:cxn ang="0">
                <a:pos x="connsiteX10105" y="connsiteY10105"/>
              </a:cxn>
              <a:cxn ang="0">
                <a:pos x="connsiteX10106" y="connsiteY10106"/>
              </a:cxn>
              <a:cxn ang="0">
                <a:pos x="connsiteX10107" y="connsiteY10107"/>
              </a:cxn>
              <a:cxn ang="0">
                <a:pos x="connsiteX10108" y="connsiteY10108"/>
              </a:cxn>
              <a:cxn ang="0">
                <a:pos x="connsiteX10109" y="connsiteY10109"/>
              </a:cxn>
              <a:cxn ang="0">
                <a:pos x="connsiteX10110" y="connsiteY10110"/>
              </a:cxn>
              <a:cxn ang="0">
                <a:pos x="connsiteX10111" y="connsiteY10111"/>
              </a:cxn>
              <a:cxn ang="0">
                <a:pos x="connsiteX10112" y="connsiteY10112"/>
              </a:cxn>
              <a:cxn ang="0">
                <a:pos x="connsiteX10113" y="connsiteY10113"/>
              </a:cxn>
              <a:cxn ang="0">
                <a:pos x="connsiteX10114" y="connsiteY10114"/>
              </a:cxn>
              <a:cxn ang="0">
                <a:pos x="connsiteX10115" y="connsiteY10115"/>
              </a:cxn>
              <a:cxn ang="0">
                <a:pos x="connsiteX10116" y="connsiteY10116"/>
              </a:cxn>
              <a:cxn ang="0">
                <a:pos x="connsiteX10117" y="connsiteY10117"/>
              </a:cxn>
              <a:cxn ang="0">
                <a:pos x="connsiteX10118" y="connsiteY10118"/>
              </a:cxn>
              <a:cxn ang="0">
                <a:pos x="connsiteX10119" y="connsiteY10119"/>
              </a:cxn>
              <a:cxn ang="0">
                <a:pos x="connsiteX10120" y="connsiteY10120"/>
              </a:cxn>
              <a:cxn ang="0">
                <a:pos x="connsiteX10121" y="connsiteY10121"/>
              </a:cxn>
              <a:cxn ang="0">
                <a:pos x="connsiteX10122" y="connsiteY10122"/>
              </a:cxn>
              <a:cxn ang="0">
                <a:pos x="connsiteX10123" y="connsiteY10123"/>
              </a:cxn>
              <a:cxn ang="0">
                <a:pos x="connsiteX10124" y="connsiteY10124"/>
              </a:cxn>
              <a:cxn ang="0">
                <a:pos x="connsiteX10125" y="connsiteY10125"/>
              </a:cxn>
              <a:cxn ang="0">
                <a:pos x="connsiteX10126" y="connsiteY10126"/>
              </a:cxn>
              <a:cxn ang="0">
                <a:pos x="connsiteX10127" y="connsiteY10127"/>
              </a:cxn>
              <a:cxn ang="0">
                <a:pos x="connsiteX10128" y="connsiteY10128"/>
              </a:cxn>
              <a:cxn ang="0">
                <a:pos x="connsiteX10129" y="connsiteY10129"/>
              </a:cxn>
              <a:cxn ang="0">
                <a:pos x="connsiteX10130" y="connsiteY10130"/>
              </a:cxn>
              <a:cxn ang="0">
                <a:pos x="connsiteX10131" y="connsiteY10131"/>
              </a:cxn>
              <a:cxn ang="0">
                <a:pos x="connsiteX10132" y="connsiteY10132"/>
              </a:cxn>
              <a:cxn ang="0">
                <a:pos x="connsiteX10133" y="connsiteY10133"/>
              </a:cxn>
              <a:cxn ang="0">
                <a:pos x="connsiteX10134" y="connsiteY10134"/>
              </a:cxn>
              <a:cxn ang="0">
                <a:pos x="connsiteX10135" y="connsiteY10135"/>
              </a:cxn>
              <a:cxn ang="0">
                <a:pos x="connsiteX10136" y="connsiteY10136"/>
              </a:cxn>
              <a:cxn ang="0">
                <a:pos x="connsiteX10137" y="connsiteY10137"/>
              </a:cxn>
              <a:cxn ang="0">
                <a:pos x="connsiteX10138" y="connsiteY10138"/>
              </a:cxn>
              <a:cxn ang="0">
                <a:pos x="connsiteX10139" y="connsiteY10139"/>
              </a:cxn>
              <a:cxn ang="0">
                <a:pos x="connsiteX10140" y="connsiteY10140"/>
              </a:cxn>
              <a:cxn ang="0">
                <a:pos x="connsiteX10141" y="connsiteY10141"/>
              </a:cxn>
              <a:cxn ang="0">
                <a:pos x="connsiteX10142" y="connsiteY10142"/>
              </a:cxn>
              <a:cxn ang="0">
                <a:pos x="connsiteX10143" y="connsiteY10143"/>
              </a:cxn>
              <a:cxn ang="0">
                <a:pos x="connsiteX10144" y="connsiteY10144"/>
              </a:cxn>
              <a:cxn ang="0">
                <a:pos x="connsiteX10145" y="connsiteY10145"/>
              </a:cxn>
              <a:cxn ang="0">
                <a:pos x="connsiteX10146" y="connsiteY10146"/>
              </a:cxn>
              <a:cxn ang="0">
                <a:pos x="connsiteX10147" y="connsiteY10147"/>
              </a:cxn>
              <a:cxn ang="0">
                <a:pos x="connsiteX10148" y="connsiteY10148"/>
              </a:cxn>
              <a:cxn ang="0">
                <a:pos x="connsiteX10149" y="connsiteY10149"/>
              </a:cxn>
              <a:cxn ang="0">
                <a:pos x="connsiteX10150" y="connsiteY10150"/>
              </a:cxn>
              <a:cxn ang="0">
                <a:pos x="connsiteX10151" y="connsiteY10151"/>
              </a:cxn>
              <a:cxn ang="0">
                <a:pos x="connsiteX10152" y="connsiteY10152"/>
              </a:cxn>
              <a:cxn ang="0">
                <a:pos x="connsiteX10153" y="connsiteY10153"/>
              </a:cxn>
              <a:cxn ang="0">
                <a:pos x="connsiteX10154" y="connsiteY10154"/>
              </a:cxn>
              <a:cxn ang="0">
                <a:pos x="connsiteX10155" y="connsiteY10155"/>
              </a:cxn>
              <a:cxn ang="0">
                <a:pos x="connsiteX10156" y="connsiteY10156"/>
              </a:cxn>
              <a:cxn ang="0">
                <a:pos x="connsiteX10157" y="connsiteY10157"/>
              </a:cxn>
              <a:cxn ang="0">
                <a:pos x="connsiteX10158" y="connsiteY10158"/>
              </a:cxn>
              <a:cxn ang="0">
                <a:pos x="connsiteX10159" y="connsiteY10159"/>
              </a:cxn>
              <a:cxn ang="0">
                <a:pos x="connsiteX10160" y="connsiteY10160"/>
              </a:cxn>
              <a:cxn ang="0">
                <a:pos x="connsiteX10161" y="connsiteY10161"/>
              </a:cxn>
              <a:cxn ang="0">
                <a:pos x="connsiteX10162" y="connsiteY10162"/>
              </a:cxn>
              <a:cxn ang="0">
                <a:pos x="connsiteX10163" y="connsiteY10163"/>
              </a:cxn>
              <a:cxn ang="0">
                <a:pos x="connsiteX10164" y="connsiteY10164"/>
              </a:cxn>
              <a:cxn ang="0">
                <a:pos x="connsiteX10165" y="connsiteY10165"/>
              </a:cxn>
              <a:cxn ang="0">
                <a:pos x="connsiteX10166" y="connsiteY10166"/>
              </a:cxn>
              <a:cxn ang="0">
                <a:pos x="connsiteX10167" y="connsiteY10167"/>
              </a:cxn>
              <a:cxn ang="0">
                <a:pos x="connsiteX10168" y="connsiteY10168"/>
              </a:cxn>
              <a:cxn ang="0">
                <a:pos x="connsiteX10169" y="connsiteY10169"/>
              </a:cxn>
              <a:cxn ang="0">
                <a:pos x="connsiteX10170" y="connsiteY10170"/>
              </a:cxn>
              <a:cxn ang="0">
                <a:pos x="connsiteX10171" y="connsiteY10171"/>
              </a:cxn>
              <a:cxn ang="0">
                <a:pos x="connsiteX10172" y="connsiteY10172"/>
              </a:cxn>
              <a:cxn ang="0">
                <a:pos x="connsiteX10173" y="connsiteY10173"/>
              </a:cxn>
              <a:cxn ang="0">
                <a:pos x="connsiteX10174" y="connsiteY10174"/>
              </a:cxn>
              <a:cxn ang="0">
                <a:pos x="connsiteX10175" y="connsiteY10175"/>
              </a:cxn>
              <a:cxn ang="0">
                <a:pos x="connsiteX10176" y="connsiteY10176"/>
              </a:cxn>
              <a:cxn ang="0">
                <a:pos x="connsiteX10177" y="connsiteY10177"/>
              </a:cxn>
              <a:cxn ang="0">
                <a:pos x="connsiteX10178" y="connsiteY10178"/>
              </a:cxn>
              <a:cxn ang="0">
                <a:pos x="connsiteX10179" y="connsiteY10179"/>
              </a:cxn>
              <a:cxn ang="0">
                <a:pos x="connsiteX10180" y="connsiteY10180"/>
              </a:cxn>
              <a:cxn ang="0">
                <a:pos x="connsiteX10181" y="connsiteY10181"/>
              </a:cxn>
              <a:cxn ang="0">
                <a:pos x="connsiteX10182" y="connsiteY10182"/>
              </a:cxn>
              <a:cxn ang="0">
                <a:pos x="connsiteX10183" y="connsiteY10183"/>
              </a:cxn>
              <a:cxn ang="0">
                <a:pos x="connsiteX10184" y="connsiteY10184"/>
              </a:cxn>
              <a:cxn ang="0">
                <a:pos x="connsiteX10185" y="connsiteY10185"/>
              </a:cxn>
              <a:cxn ang="0">
                <a:pos x="connsiteX10186" y="connsiteY10186"/>
              </a:cxn>
              <a:cxn ang="0">
                <a:pos x="connsiteX10187" y="connsiteY10187"/>
              </a:cxn>
              <a:cxn ang="0">
                <a:pos x="connsiteX10188" y="connsiteY10188"/>
              </a:cxn>
              <a:cxn ang="0">
                <a:pos x="connsiteX10189" y="connsiteY10189"/>
              </a:cxn>
              <a:cxn ang="0">
                <a:pos x="connsiteX10190" y="connsiteY10190"/>
              </a:cxn>
              <a:cxn ang="0">
                <a:pos x="connsiteX10191" y="connsiteY10191"/>
              </a:cxn>
              <a:cxn ang="0">
                <a:pos x="connsiteX10192" y="connsiteY10192"/>
              </a:cxn>
              <a:cxn ang="0">
                <a:pos x="connsiteX10193" y="connsiteY10193"/>
              </a:cxn>
              <a:cxn ang="0">
                <a:pos x="connsiteX10194" y="connsiteY10194"/>
              </a:cxn>
              <a:cxn ang="0">
                <a:pos x="connsiteX10195" y="connsiteY10195"/>
              </a:cxn>
              <a:cxn ang="0">
                <a:pos x="connsiteX10196" y="connsiteY10196"/>
              </a:cxn>
              <a:cxn ang="0">
                <a:pos x="connsiteX10197" y="connsiteY10197"/>
              </a:cxn>
              <a:cxn ang="0">
                <a:pos x="connsiteX10198" y="connsiteY10198"/>
              </a:cxn>
              <a:cxn ang="0">
                <a:pos x="connsiteX10199" y="connsiteY10199"/>
              </a:cxn>
              <a:cxn ang="0">
                <a:pos x="connsiteX10200" y="connsiteY10200"/>
              </a:cxn>
              <a:cxn ang="0">
                <a:pos x="connsiteX10201" y="connsiteY10201"/>
              </a:cxn>
              <a:cxn ang="0">
                <a:pos x="connsiteX10202" y="connsiteY10202"/>
              </a:cxn>
              <a:cxn ang="0">
                <a:pos x="connsiteX10203" y="connsiteY10203"/>
              </a:cxn>
              <a:cxn ang="0">
                <a:pos x="connsiteX10204" y="connsiteY10204"/>
              </a:cxn>
              <a:cxn ang="0">
                <a:pos x="connsiteX10205" y="connsiteY10205"/>
              </a:cxn>
              <a:cxn ang="0">
                <a:pos x="connsiteX10206" y="connsiteY10206"/>
              </a:cxn>
              <a:cxn ang="0">
                <a:pos x="connsiteX10207" y="connsiteY10207"/>
              </a:cxn>
              <a:cxn ang="0">
                <a:pos x="connsiteX10208" y="connsiteY10208"/>
              </a:cxn>
              <a:cxn ang="0">
                <a:pos x="connsiteX10209" y="connsiteY10209"/>
              </a:cxn>
              <a:cxn ang="0">
                <a:pos x="connsiteX10210" y="connsiteY10210"/>
              </a:cxn>
              <a:cxn ang="0">
                <a:pos x="connsiteX10211" y="connsiteY10211"/>
              </a:cxn>
              <a:cxn ang="0">
                <a:pos x="connsiteX10212" y="connsiteY10212"/>
              </a:cxn>
              <a:cxn ang="0">
                <a:pos x="connsiteX10213" y="connsiteY10213"/>
              </a:cxn>
              <a:cxn ang="0">
                <a:pos x="connsiteX10214" y="connsiteY10214"/>
              </a:cxn>
              <a:cxn ang="0">
                <a:pos x="connsiteX10215" y="connsiteY10215"/>
              </a:cxn>
              <a:cxn ang="0">
                <a:pos x="connsiteX10216" y="connsiteY10216"/>
              </a:cxn>
              <a:cxn ang="0">
                <a:pos x="connsiteX10217" y="connsiteY10217"/>
              </a:cxn>
              <a:cxn ang="0">
                <a:pos x="connsiteX10218" y="connsiteY10218"/>
              </a:cxn>
              <a:cxn ang="0">
                <a:pos x="connsiteX10219" y="connsiteY10219"/>
              </a:cxn>
              <a:cxn ang="0">
                <a:pos x="connsiteX10220" y="connsiteY10220"/>
              </a:cxn>
              <a:cxn ang="0">
                <a:pos x="connsiteX10221" y="connsiteY10221"/>
              </a:cxn>
              <a:cxn ang="0">
                <a:pos x="connsiteX10222" y="connsiteY10222"/>
              </a:cxn>
              <a:cxn ang="0">
                <a:pos x="connsiteX10223" y="connsiteY10223"/>
              </a:cxn>
              <a:cxn ang="0">
                <a:pos x="connsiteX10224" y="connsiteY10224"/>
              </a:cxn>
              <a:cxn ang="0">
                <a:pos x="connsiteX10225" y="connsiteY10225"/>
              </a:cxn>
              <a:cxn ang="0">
                <a:pos x="connsiteX10226" y="connsiteY10226"/>
              </a:cxn>
              <a:cxn ang="0">
                <a:pos x="connsiteX10227" y="connsiteY10227"/>
              </a:cxn>
              <a:cxn ang="0">
                <a:pos x="connsiteX10228" y="connsiteY10228"/>
              </a:cxn>
              <a:cxn ang="0">
                <a:pos x="connsiteX10229" y="connsiteY10229"/>
              </a:cxn>
              <a:cxn ang="0">
                <a:pos x="connsiteX10230" y="connsiteY10230"/>
              </a:cxn>
              <a:cxn ang="0">
                <a:pos x="connsiteX10231" y="connsiteY10231"/>
              </a:cxn>
              <a:cxn ang="0">
                <a:pos x="connsiteX10232" y="connsiteY10232"/>
              </a:cxn>
              <a:cxn ang="0">
                <a:pos x="connsiteX10233" y="connsiteY10233"/>
              </a:cxn>
              <a:cxn ang="0">
                <a:pos x="connsiteX10234" y="connsiteY10234"/>
              </a:cxn>
              <a:cxn ang="0">
                <a:pos x="connsiteX10235" y="connsiteY10235"/>
              </a:cxn>
              <a:cxn ang="0">
                <a:pos x="connsiteX10236" y="connsiteY10236"/>
              </a:cxn>
              <a:cxn ang="0">
                <a:pos x="connsiteX10237" y="connsiteY10237"/>
              </a:cxn>
              <a:cxn ang="0">
                <a:pos x="connsiteX10238" y="connsiteY10238"/>
              </a:cxn>
              <a:cxn ang="0">
                <a:pos x="connsiteX10239" y="connsiteY10239"/>
              </a:cxn>
              <a:cxn ang="0">
                <a:pos x="connsiteX10240" y="connsiteY10240"/>
              </a:cxn>
              <a:cxn ang="0">
                <a:pos x="connsiteX10241" y="connsiteY10241"/>
              </a:cxn>
              <a:cxn ang="0">
                <a:pos x="connsiteX10242" y="connsiteY10242"/>
              </a:cxn>
              <a:cxn ang="0">
                <a:pos x="connsiteX10243" y="connsiteY10243"/>
              </a:cxn>
              <a:cxn ang="0">
                <a:pos x="connsiteX10244" y="connsiteY10244"/>
              </a:cxn>
              <a:cxn ang="0">
                <a:pos x="connsiteX10245" y="connsiteY10245"/>
              </a:cxn>
              <a:cxn ang="0">
                <a:pos x="connsiteX10246" y="connsiteY10246"/>
              </a:cxn>
              <a:cxn ang="0">
                <a:pos x="connsiteX10247" y="connsiteY10247"/>
              </a:cxn>
              <a:cxn ang="0">
                <a:pos x="connsiteX10248" y="connsiteY10248"/>
              </a:cxn>
              <a:cxn ang="0">
                <a:pos x="connsiteX10249" y="connsiteY10249"/>
              </a:cxn>
              <a:cxn ang="0">
                <a:pos x="connsiteX10250" y="connsiteY10250"/>
              </a:cxn>
              <a:cxn ang="0">
                <a:pos x="connsiteX10251" y="connsiteY10251"/>
              </a:cxn>
              <a:cxn ang="0">
                <a:pos x="connsiteX10252" y="connsiteY10252"/>
              </a:cxn>
              <a:cxn ang="0">
                <a:pos x="connsiteX10253" y="connsiteY10253"/>
              </a:cxn>
              <a:cxn ang="0">
                <a:pos x="connsiteX10254" y="connsiteY10254"/>
              </a:cxn>
              <a:cxn ang="0">
                <a:pos x="connsiteX10255" y="connsiteY10255"/>
              </a:cxn>
              <a:cxn ang="0">
                <a:pos x="connsiteX10256" y="connsiteY10256"/>
              </a:cxn>
              <a:cxn ang="0">
                <a:pos x="connsiteX10257" y="connsiteY10257"/>
              </a:cxn>
              <a:cxn ang="0">
                <a:pos x="connsiteX10258" y="connsiteY10258"/>
              </a:cxn>
              <a:cxn ang="0">
                <a:pos x="connsiteX10259" y="connsiteY10259"/>
              </a:cxn>
              <a:cxn ang="0">
                <a:pos x="connsiteX10260" y="connsiteY10260"/>
              </a:cxn>
              <a:cxn ang="0">
                <a:pos x="connsiteX10261" y="connsiteY10261"/>
              </a:cxn>
              <a:cxn ang="0">
                <a:pos x="connsiteX10262" y="connsiteY10262"/>
              </a:cxn>
              <a:cxn ang="0">
                <a:pos x="connsiteX10263" y="connsiteY10263"/>
              </a:cxn>
              <a:cxn ang="0">
                <a:pos x="connsiteX10264" y="connsiteY10264"/>
              </a:cxn>
              <a:cxn ang="0">
                <a:pos x="connsiteX10265" y="connsiteY10265"/>
              </a:cxn>
              <a:cxn ang="0">
                <a:pos x="connsiteX10266" y="connsiteY10266"/>
              </a:cxn>
              <a:cxn ang="0">
                <a:pos x="connsiteX10267" y="connsiteY10267"/>
              </a:cxn>
              <a:cxn ang="0">
                <a:pos x="connsiteX10268" y="connsiteY10268"/>
              </a:cxn>
              <a:cxn ang="0">
                <a:pos x="connsiteX10269" y="connsiteY10269"/>
              </a:cxn>
              <a:cxn ang="0">
                <a:pos x="connsiteX10270" y="connsiteY10270"/>
              </a:cxn>
              <a:cxn ang="0">
                <a:pos x="connsiteX10271" y="connsiteY10271"/>
              </a:cxn>
              <a:cxn ang="0">
                <a:pos x="connsiteX10272" y="connsiteY10272"/>
              </a:cxn>
              <a:cxn ang="0">
                <a:pos x="connsiteX10273" y="connsiteY10273"/>
              </a:cxn>
              <a:cxn ang="0">
                <a:pos x="connsiteX10274" y="connsiteY10274"/>
              </a:cxn>
              <a:cxn ang="0">
                <a:pos x="connsiteX10275" y="connsiteY10275"/>
              </a:cxn>
              <a:cxn ang="0">
                <a:pos x="connsiteX10276" y="connsiteY10276"/>
              </a:cxn>
              <a:cxn ang="0">
                <a:pos x="connsiteX10277" y="connsiteY10277"/>
              </a:cxn>
              <a:cxn ang="0">
                <a:pos x="connsiteX10278" y="connsiteY10278"/>
              </a:cxn>
              <a:cxn ang="0">
                <a:pos x="connsiteX10279" y="connsiteY10279"/>
              </a:cxn>
              <a:cxn ang="0">
                <a:pos x="connsiteX10280" y="connsiteY10280"/>
              </a:cxn>
              <a:cxn ang="0">
                <a:pos x="connsiteX10281" y="connsiteY10281"/>
              </a:cxn>
              <a:cxn ang="0">
                <a:pos x="connsiteX10282" y="connsiteY10282"/>
              </a:cxn>
              <a:cxn ang="0">
                <a:pos x="connsiteX10283" y="connsiteY10283"/>
              </a:cxn>
              <a:cxn ang="0">
                <a:pos x="connsiteX10284" y="connsiteY10284"/>
              </a:cxn>
              <a:cxn ang="0">
                <a:pos x="connsiteX10285" y="connsiteY10285"/>
              </a:cxn>
              <a:cxn ang="0">
                <a:pos x="connsiteX10286" y="connsiteY10286"/>
              </a:cxn>
              <a:cxn ang="0">
                <a:pos x="connsiteX10287" y="connsiteY10287"/>
              </a:cxn>
              <a:cxn ang="0">
                <a:pos x="connsiteX10288" y="connsiteY10288"/>
              </a:cxn>
              <a:cxn ang="0">
                <a:pos x="connsiteX10289" y="connsiteY10289"/>
              </a:cxn>
              <a:cxn ang="0">
                <a:pos x="connsiteX10290" y="connsiteY10290"/>
              </a:cxn>
              <a:cxn ang="0">
                <a:pos x="connsiteX10291" y="connsiteY10291"/>
              </a:cxn>
              <a:cxn ang="0">
                <a:pos x="connsiteX10292" y="connsiteY10292"/>
              </a:cxn>
              <a:cxn ang="0">
                <a:pos x="connsiteX10293" y="connsiteY10293"/>
              </a:cxn>
              <a:cxn ang="0">
                <a:pos x="connsiteX10294" y="connsiteY10294"/>
              </a:cxn>
              <a:cxn ang="0">
                <a:pos x="connsiteX10295" y="connsiteY10295"/>
              </a:cxn>
              <a:cxn ang="0">
                <a:pos x="connsiteX10296" y="connsiteY10296"/>
              </a:cxn>
              <a:cxn ang="0">
                <a:pos x="connsiteX10297" y="connsiteY10297"/>
              </a:cxn>
              <a:cxn ang="0">
                <a:pos x="connsiteX10298" y="connsiteY10298"/>
              </a:cxn>
              <a:cxn ang="0">
                <a:pos x="connsiteX10299" y="connsiteY10299"/>
              </a:cxn>
              <a:cxn ang="0">
                <a:pos x="connsiteX10300" y="connsiteY10300"/>
              </a:cxn>
              <a:cxn ang="0">
                <a:pos x="connsiteX10301" y="connsiteY10301"/>
              </a:cxn>
              <a:cxn ang="0">
                <a:pos x="connsiteX10302" y="connsiteY10302"/>
              </a:cxn>
              <a:cxn ang="0">
                <a:pos x="connsiteX10303" y="connsiteY10303"/>
              </a:cxn>
              <a:cxn ang="0">
                <a:pos x="connsiteX10304" y="connsiteY10304"/>
              </a:cxn>
              <a:cxn ang="0">
                <a:pos x="connsiteX10305" y="connsiteY10305"/>
              </a:cxn>
              <a:cxn ang="0">
                <a:pos x="connsiteX10306" y="connsiteY10306"/>
              </a:cxn>
              <a:cxn ang="0">
                <a:pos x="connsiteX10307" y="connsiteY10307"/>
              </a:cxn>
              <a:cxn ang="0">
                <a:pos x="connsiteX10308" y="connsiteY10308"/>
              </a:cxn>
              <a:cxn ang="0">
                <a:pos x="connsiteX10309" y="connsiteY10309"/>
              </a:cxn>
              <a:cxn ang="0">
                <a:pos x="connsiteX10310" y="connsiteY10310"/>
              </a:cxn>
              <a:cxn ang="0">
                <a:pos x="connsiteX10311" y="connsiteY10311"/>
              </a:cxn>
              <a:cxn ang="0">
                <a:pos x="connsiteX10312" y="connsiteY10312"/>
              </a:cxn>
              <a:cxn ang="0">
                <a:pos x="connsiteX10313" y="connsiteY10313"/>
              </a:cxn>
              <a:cxn ang="0">
                <a:pos x="connsiteX10314" y="connsiteY10314"/>
              </a:cxn>
              <a:cxn ang="0">
                <a:pos x="connsiteX10315" y="connsiteY10315"/>
              </a:cxn>
              <a:cxn ang="0">
                <a:pos x="connsiteX10316" y="connsiteY10316"/>
              </a:cxn>
              <a:cxn ang="0">
                <a:pos x="connsiteX10317" y="connsiteY10317"/>
              </a:cxn>
              <a:cxn ang="0">
                <a:pos x="connsiteX10318" y="connsiteY10318"/>
              </a:cxn>
              <a:cxn ang="0">
                <a:pos x="connsiteX10319" y="connsiteY10319"/>
              </a:cxn>
              <a:cxn ang="0">
                <a:pos x="connsiteX10320" y="connsiteY10320"/>
              </a:cxn>
              <a:cxn ang="0">
                <a:pos x="connsiteX10321" y="connsiteY10321"/>
              </a:cxn>
              <a:cxn ang="0">
                <a:pos x="connsiteX10322" y="connsiteY10322"/>
              </a:cxn>
              <a:cxn ang="0">
                <a:pos x="connsiteX10323" y="connsiteY10323"/>
              </a:cxn>
              <a:cxn ang="0">
                <a:pos x="connsiteX10324" y="connsiteY10324"/>
              </a:cxn>
              <a:cxn ang="0">
                <a:pos x="connsiteX10325" y="connsiteY10325"/>
              </a:cxn>
              <a:cxn ang="0">
                <a:pos x="connsiteX10326" y="connsiteY10326"/>
              </a:cxn>
              <a:cxn ang="0">
                <a:pos x="connsiteX10327" y="connsiteY10327"/>
              </a:cxn>
              <a:cxn ang="0">
                <a:pos x="connsiteX10328" y="connsiteY10328"/>
              </a:cxn>
              <a:cxn ang="0">
                <a:pos x="connsiteX10329" y="connsiteY10329"/>
              </a:cxn>
              <a:cxn ang="0">
                <a:pos x="connsiteX10330" y="connsiteY10330"/>
              </a:cxn>
              <a:cxn ang="0">
                <a:pos x="connsiteX10331" y="connsiteY10331"/>
              </a:cxn>
              <a:cxn ang="0">
                <a:pos x="connsiteX10332" y="connsiteY10332"/>
              </a:cxn>
              <a:cxn ang="0">
                <a:pos x="connsiteX10333" y="connsiteY10333"/>
              </a:cxn>
              <a:cxn ang="0">
                <a:pos x="connsiteX10334" y="connsiteY10334"/>
              </a:cxn>
              <a:cxn ang="0">
                <a:pos x="connsiteX10335" y="connsiteY10335"/>
              </a:cxn>
              <a:cxn ang="0">
                <a:pos x="connsiteX10336" y="connsiteY10336"/>
              </a:cxn>
              <a:cxn ang="0">
                <a:pos x="connsiteX10337" y="connsiteY10337"/>
              </a:cxn>
              <a:cxn ang="0">
                <a:pos x="connsiteX10338" y="connsiteY10338"/>
              </a:cxn>
              <a:cxn ang="0">
                <a:pos x="connsiteX10339" y="connsiteY10339"/>
              </a:cxn>
              <a:cxn ang="0">
                <a:pos x="connsiteX10340" y="connsiteY10340"/>
              </a:cxn>
              <a:cxn ang="0">
                <a:pos x="connsiteX10341" y="connsiteY10341"/>
              </a:cxn>
              <a:cxn ang="0">
                <a:pos x="connsiteX10342" y="connsiteY10342"/>
              </a:cxn>
              <a:cxn ang="0">
                <a:pos x="connsiteX10343" y="connsiteY10343"/>
              </a:cxn>
              <a:cxn ang="0">
                <a:pos x="connsiteX10344" y="connsiteY10344"/>
              </a:cxn>
              <a:cxn ang="0">
                <a:pos x="connsiteX10345" y="connsiteY10345"/>
              </a:cxn>
              <a:cxn ang="0">
                <a:pos x="connsiteX10346" y="connsiteY10346"/>
              </a:cxn>
              <a:cxn ang="0">
                <a:pos x="connsiteX10347" y="connsiteY10347"/>
              </a:cxn>
              <a:cxn ang="0">
                <a:pos x="connsiteX10348" y="connsiteY10348"/>
              </a:cxn>
              <a:cxn ang="0">
                <a:pos x="connsiteX10349" y="connsiteY10349"/>
              </a:cxn>
              <a:cxn ang="0">
                <a:pos x="connsiteX10350" y="connsiteY10350"/>
              </a:cxn>
              <a:cxn ang="0">
                <a:pos x="connsiteX10351" y="connsiteY10351"/>
              </a:cxn>
              <a:cxn ang="0">
                <a:pos x="connsiteX10352" y="connsiteY10352"/>
              </a:cxn>
              <a:cxn ang="0">
                <a:pos x="connsiteX10353" y="connsiteY10353"/>
              </a:cxn>
              <a:cxn ang="0">
                <a:pos x="connsiteX10354" y="connsiteY10354"/>
              </a:cxn>
              <a:cxn ang="0">
                <a:pos x="connsiteX10355" y="connsiteY10355"/>
              </a:cxn>
              <a:cxn ang="0">
                <a:pos x="connsiteX10356" y="connsiteY10356"/>
              </a:cxn>
              <a:cxn ang="0">
                <a:pos x="connsiteX10357" y="connsiteY10357"/>
              </a:cxn>
              <a:cxn ang="0">
                <a:pos x="connsiteX10358" y="connsiteY10358"/>
              </a:cxn>
              <a:cxn ang="0">
                <a:pos x="connsiteX10359" y="connsiteY10359"/>
              </a:cxn>
              <a:cxn ang="0">
                <a:pos x="connsiteX10360" y="connsiteY10360"/>
              </a:cxn>
              <a:cxn ang="0">
                <a:pos x="connsiteX10361" y="connsiteY10361"/>
              </a:cxn>
              <a:cxn ang="0">
                <a:pos x="connsiteX10362" y="connsiteY10362"/>
              </a:cxn>
              <a:cxn ang="0">
                <a:pos x="connsiteX10363" y="connsiteY10363"/>
              </a:cxn>
              <a:cxn ang="0">
                <a:pos x="connsiteX10364" y="connsiteY10364"/>
              </a:cxn>
              <a:cxn ang="0">
                <a:pos x="connsiteX10365" y="connsiteY10365"/>
              </a:cxn>
              <a:cxn ang="0">
                <a:pos x="connsiteX10366" y="connsiteY10366"/>
              </a:cxn>
              <a:cxn ang="0">
                <a:pos x="connsiteX10367" y="connsiteY10367"/>
              </a:cxn>
              <a:cxn ang="0">
                <a:pos x="connsiteX10368" y="connsiteY10368"/>
              </a:cxn>
              <a:cxn ang="0">
                <a:pos x="connsiteX10369" y="connsiteY10369"/>
              </a:cxn>
              <a:cxn ang="0">
                <a:pos x="connsiteX10370" y="connsiteY10370"/>
              </a:cxn>
              <a:cxn ang="0">
                <a:pos x="connsiteX10371" y="connsiteY10371"/>
              </a:cxn>
              <a:cxn ang="0">
                <a:pos x="connsiteX10372" y="connsiteY10372"/>
              </a:cxn>
              <a:cxn ang="0">
                <a:pos x="connsiteX10373" y="connsiteY10373"/>
              </a:cxn>
              <a:cxn ang="0">
                <a:pos x="connsiteX10374" y="connsiteY10374"/>
              </a:cxn>
              <a:cxn ang="0">
                <a:pos x="connsiteX10375" y="connsiteY10375"/>
              </a:cxn>
              <a:cxn ang="0">
                <a:pos x="connsiteX10376" y="connsiteY10376"/>
              </a:cxn>
              <a:cxn ang="0">
                <a:pos x="connsiteX10377" y="connsiteY10377"/>
              </a:cxn>
              <a:cxn ang="0">
                <a:pos x="connsiteX10378" y="connsiteY10378"/>
              </a:cxn>
              <a:cxn ang="0">
                <a:pos x="connsiteX10379" y="connsiteY10379"/>
              </a:cxn>
              <a:cxn ang="0">
                <a:pos x="connsiteX10380" y="connsiteY10380"/>
              </a:cxn>
              <a:cxn ang="0">
                <a:pos x="connsiteX10381" y="connsiteY10381"/>
              </a:cxn>
              <a:cxn ang="0">
                <a:pos x="connsiteX10382" y="connsiteY10382"/>
              </a:cxn>
              <a:cxn ang="0">
                <a:pos x="connsiteX10383" y="connsiteY10383"/>
              </a:cxn>
              <a:cxn ang="0">
                <a:pos x="connsiteX10384" y="connsiteY10384"/>
              </a:cxn>
              <a:cxn ang="0">
                <a:pos x="connsiteX10385" y="connsiteY10385"/>
              </a:cxn>
              <a:cxn ang="0">
                <a:pos x="connsiteX10386" y="connsiteY10386"/>
              </a:cxn>
              <a:cxn ang="0">
                <a:pos x="connsiteX10387" y="connsiteY10387"/>
              </a:cxn>
              <a:cxn ang="0">
                <a:pos x="connsiteX10388" y="connsiteY10388"/>
              </a:cxn>
              <a:cxn ang="0">
                <a:pos x="connsiteX10389" y="connsiteY10389"/>
              </a:cxn>
              <a:cxn ang="0">
                <a:pos x="connsiteX10390" y="connsiteY10390"/>
              </a:cxn>
              <a:cxn ang="0">
                <a:pos x="connsiteX10391" y="connsiteY10391"/>
              </a:cxn>
              <a:cxn ang="0">
                <a:pos x="connsiteX10392" y="connsiteY10392"/>
              </a:cxn>
              <a:cxn ang="0">
                <a:pos x="connsiteX10393" y="connsiteY10393"/>
              </a:cxn>
              <a:cxn ang="0">
                <a:pos x="connsiteX10394" y="connsiteY10394"/>
              </a:cxn>
              <a:cxn ang="0">
                <a:pos x="connsiteX10395" y="connsiteY10395"/>
              </a:cxn>
              <a:cxn ang="0">
                <a:pos x="connsiteX10396" y="connsiteY10396"/>
              </a:cxn>
              <a:cxn ang="0">
                <a:pos x="connsiteX10397" y="connsiteY10397"/>
              </a:cxn>
              <a:cxn ang="0">
                <a:pos x="connsiteX10398" y="connsiteY10398"/>
              </a:cxn>
              <a:cxn ang="0">
                <a:pos x="connsiteX10399" y="connsiteY10399"/>
              </a:cxn>
              <a:cxn ang="0">
                <a:pos x="connsiteX10400" y="connsiteY10400"/>
              </a:cxn>
              <a:cxn ang="0">
                <a:pos x="connsiteX10401" y="connsiteY10401"/>
              </a:cxn>
              <a:cxn ang="0">
                <a:pos x="connsiteX10402" y="connsiteY10402"/>
              </a:cxn>
              <a:cxn ang="0">
                <a:pos x="connsiteX10403" y="connsiteY10403"/>
              </a:cxn>
              <a:cxn ang="0">
                <a:pos x="connsiteX10404" y="connsiteY10404"/>
              </a:cxn>
              <a:cxn ang="0">
                <a:pos x="connsiteX10405" y="connsiteY10405"/>
              </a:cxn>
              <a:cxn ang="0">
                <a:pos x="connsiteX10406" y="connsiteY10406"/>
              </a:cxn>
              <a:cxn ang="0">
                <a:pos x="connsiteX10407" y="connsiteY10407"/>
              </a:cxn>
              <a:cxn ang="0">
                <a:pos x="connsiteX10408" y="connsiteY10408"/>
              </a:cxn>
              <a:cxn ang="0">
                <a:pos x="connsiteX10409" y="connsiteY10409"/>
              </a:cxn>
              <a:cxn ang="0">
                <a:pos x="connsiteX10410" y="connsiteY10410"/>
              </a:cxn>
              <a:cxn ang="0">
                <a:pos x="connsiteX10411" y="connsiteY10411"/>
              </a:cxn>
              <a:cxn ang="0">
                <a:pos x="connsiteX10412" y="connsiteY10412"/>
              </a:cxn>
              <a:cxn ang="0">
                <a:pos x="connsiteX10413" y="connsiteY10413"/>
              </a:cxn>
              <a:cxn ang="0">
                <a:pos x="connsiteX10414" y="connsiteY10414"/>
              </a:cxn>
              <a:cxn ang="0">
                <a:pos x="connsiteX10415" y="connsiteY10415"/>
              </a:cxn>
              <a:cxn ang="0">
                <a:pos x="connsiteX10416" y="connsiteY10416"/>
              </a:cxn>
              <a:cxn ang="0">
                <a:pos x="connsiteX10417" y="connsiteY10417"/>
              </a:cxn>
              <a:cxn ang="0">
                <a:pos x="connsiteX10418" y="connsiteY10418"/>
              </a:cxn>
              <a:cxn ang="0">
                <a:pos x="connsiteX10419" y="connsiteY10419"/>
              </a:cxn>
              <a:cxn ang="0">
                <a:pos x="connsiteX10420" y="connsiteY10420"/>
              </a:cxn>
              <a:cxn ang="0">
                <a:pos x="connsiteX10421" y="connsiteY10421"/>
              </a:cxn>
              <a:cxn ang="0">
                <a:pos x="connsiteX10422" y="connsiteY10422"/>
              </a:cxn>
              <a:cxn ang="0">
                <a:pos x="connsiteX10423" y="connsiteY10423"/>
              </a:cxn>
              <a:cxn ang="0">
                <a:pos x="connsiteX10424" y="connsiteY10424"/>
              </a:cxn>
              <a:cxn ang="0">
                <a:pos x="connsiteX10425" y="connsiteY10425"/>
              </a:cxn>
              <a:cxn ang="0">
                <a:pos x="connsiteX10426" y="connsiteY10426"/>
              </a:cxn>
              <a:cxn ang="0">
                <a:pos x="connsiteX10427" y="connsiteY10427"/>
              </a:cxn>
              <a:cxn ang="0">
                <a:pos x="connsiteX10428" y="connsiteY10428"/>
              </a:cxn>
              <a:cxn ang="0">
                <a:pos x="connsiteX10429" y="connsiteY10429"/>
              </a:cxn>
              <a:cxn ang="0">
                <a:pos x="connsiteX10430" y="connsiteY10430"/>
              </a:cxn>
              <a:cxn ang="0">
                <a:pos x="connsiteX10431" y="connsiteY10431"/>
              </a:cxn>
              <a:cxn ang="0">
                <a:pos x="connsiteX10432" y="connsiteY10432"/>
              </a:cxn>
              <a:cxn ang="0">
                <a:pos x="connsiteX10433" y="connsiteY10433"/>
              </a:cxn>
              <a:cxn ang="0">
                <a:pos x="connsiteX10434" y="connsiteY10434"/>
              </a:cxn>
              <a:cxn ang="0">
                <a:pos x="connsiteX10435" y="connsiteY10435"/>
              </a:cxn>
              <a:cxn ang="0">
                <a:pos x="connsiteX10436" y="connsiteY10436"/>
              </a:cxn>
              <a:cxn ang="0">
                <a:pos x="connsiteX10437" y="connsiteY10437"/>
              </a:cxn>
              <a:cxn ang="0">
                <a:pos x="connsiteX10438" y="connsiteY10438"/>
              </a:cxn>
              <a:cxn ang="0">
                <a:pos x="connsiteX10439" y="connsiteY10439"/>
              </a:cxn>
              <a:cxn ang="0">
                <a:pos x="connsiteX10440" y="connsiteY10440"/>
              </a:cxn>
              <a:cxn ang="0">
                <a:pos x="connsiteX10441" y="connsiteY10441"/>
              </a:cxn>
              <a:cxn ang="0">
                <a:pos x="connsiteX10442" y="connsiteY10442"/>
              </a:cxn>
              <a:cxn ang="0">
                <a:pos x="connsiteX10443" y="connsiteY10443"/>
              </a:cxn>
              <a:cxn ang="0">
                <a:pos x="connsiteX10444" y="connsiteY10444"/>
              </a:cxn>
              <a:cxn ang="0">
                <a:pos x="connsiteX10445" y="connsiteY10445"/>
              </a:cxn>
              <a:cxn ang="0">
                <a:pos x="connsiteX10446" y="connsiteY10446"/>
              </a:cxn>
              <a:cxn ang="0">
                <a:pos x="connsiteX10447" y="connsiteY10447"/>
              </a:cxn>
              <a:cxn ang="0">
                <a:pos x="connsiteX10448" y="connsiteY10448"/>
              </a:cxn>
              <a:cxn ang="0">
                <a:pos x="connsiteX10449" y="connsiteY10449"/>
              </a:cxn>
              <a:cxn ang="0">
                <a:pos x="connsiteX10450" y="connsiteY10450"/>
              </a:cxn>
              <a:cxn ang="0">
                <a:pos x="connsiteX10451" y="connsiteY10451"/>
              </a:cxn>
              <a:cxn ang="0">
                <a:pos x="connsiteX10452" y="connsiteY10452"/>
              </a:cxn>
              <a:cxn ang="0">
                <a:pos x="connsiteX10453" y="connsiteY10453"/>
              </a:cxn>
              <a:cxn ang="0">
                <a:pos x="connsiteX10454" y="connsiteY10454"/>
              </a:cxn>
              <a:cxn ang="0">
                <a:pos x="connsiteX10455" y="connsiteY10455"/>
              </a:cxn>
              <a:cxn ang="0">
                <a:pos x="connsiteX10456" y="connsiteY10456"/>
              </a:cxn>
              <a:cxn ang="0">
                <a:pos x="connsiteX10457" y="connsiteY10457"/>
              </a:cxn>
              <a:cxn ang="0">
                <a:pos x="connsiteX10458" y="connsiteY10458"/>
              </a:cxn>
              <a:cxn ang="0">
                <a:pos x="connsiteX10459" y="connsiteY10459"/>
              </a:cxn>
              <a:cxn ang="0">
                <a:pos x="connsiteX10460" y="connsiteY10460"/>
              </a:cxn>
              <a:cxn ang="0">
                <a:pos x="connsiteX10461" y="connsiteY10461"/>
              </a:cxn>
              <a:cxn ang="0">
                <a:pos x="connsiteX10462" y="connsiteY10462"/>
              </a:cxn>
              <a:cxn ang="0">
                <a:pos x="connsiteX10463" y="connsiteY10463"/>
              </a:cxn>
              <a:cxn ang="0">
                <a:pos x="connsiteX10464" y="connsiteY10464"/>
              </a:cxn>
              <a:cxn ang="0">
                <a:pos x="connsiteX10465" y="connsiteY10465"/>
              </a:cxn>
              <a:cxn ang="0">
                <a:pos x="connsiteX10466" y="connsiteY10466"/>
              </a:cxn>
              <a:cxn ang="0">
                <a:pos x="connsiteX10467" y="connsiteY10467"/>
              </a:cxn>
              <a:cxn ang="0">
                <a:pos x="connsiteX10468" y="connsiteY10468"/>
              </a:cxn>
              <a:cxn ang="0">
                <a:pos x="connsiteX10469" y="connsiteY10469"/>
              </a:cxn>
              <a:cxn ang="0">
                <a:pos x="connsiteX10470" y="connsiteY10470"/>
              </a:cxn>
              <a:cxn ang="0">
                <a:pos x="connsiteX10471" y="connsiteY10471"/>
              </a:cxn>
              <a:cxn ang="0">
                <a:pos x="connsiteX10472" y="connsiteY10472"/>
              </a:cxn>
              <a:cxn ang="0">
                <a:pos x="connsiteX10473" y="connsiteY10473"/>
              </a:cxn>
              <a:cxn ang="0">
                <a:pos x="connsiteX10474" y="connsiteY10474"/>
              </a:cxn>
              <a:cxn ang="0">
                <a:pos x="connsiteX10475" y="connsiteY10475"/>
              </a:cxn>
              <a:cxn ang="0">
                <a:pos x="connsiteX10476" y="connsiteY10476"/>
              </a:cxn>
              <a:cxn ang="0">
                <a:pos x="connsiteX10477" y="connsiteY10477"/>
              </a:cxn>
              <a:cxn ang="0">
                <a:pos x="connsiteX10478" y="connsiteY10478"/>
              </a:cxn>
              <a:cxn ang="0">
                <a:pos x="connsiteX10479" y="connsiteY10479"/>
              </a:cxn>
              <a:cxn ang="0">
                <a:pos x="connsiteX10480" y="connsiteY10480"/>
              </a:cxn>
              <a:cxn ang="0">
                <a:pos x="connsiteX10481" y="connsiteY10481"/>
              </a:cxn>
              <a:cxn ang="0">
                <a:pos x="connsiteX10482" y="connsiteY10482"/>
              </a:cxn>
              <a:cxn ang="0">
                <a:pos x="connsiteX10483" y="connsiteY10483"/>
              </a:cxn>
              <a:cxn ang="0">
                <a:pos x="connsiteX10484" y="connsiteY10484"/>
              </a:cxn>
              <a:cxn ang="0">
                <a:pos x="connsiteX10485" y="connsiteY10485"/>
              </a:cxn>
              <a:cxn ang="0">
                <a:pos x="connsiteX10486" y="connsiteY10486"/>
              </a:cxn>
              <a:cxn ang="0">
                <a:pos x="connsiteX10487" y="connsiteY10487"/>
              </a:cxn>
              <a:cxn ang="0">
                <a:pos x="connsiteX10488" y="connsiteY10488"/>
              </a:cxn>
              <a:cxn ang="0">
                <a:pos x="connsiteX10489" y="connsiteY10489"/>
              </a:cxn>
              <a:cxn ang="0">
                <a:pos x="connsiteX10490" y="connsiteY10490"/>
              </a:cxn>
              <a:cxn ang="0">
                <a:pos x="connsiteX10491" y="connsiteY10491"/>
              </a:cxn>
              <a:cxn ang="0">
                <a:pos x="connsiteX10492" y="connsiteY10492"/>
              </a:cxn>
              <a:cxn ang="0">
                <a:pos x="connsiteX10493" y="connsiteY10493"/>
              </a:cxn>
              <a:cxn ang="0">
                <a:pos x="connsiteX10494" y="connsiteY10494"/>
              </a:cxn>
              <a:cxn ang="0">
                <a:pos x="connsiteX10495" y="connsiteY10495"/>
              </a:cxn>
              <a:cxn ang="0">
                <a:pos x="connsiteX10496" y="connsiteY10496"/>
              </a:cxn>
              <a:cxn ang="0">
                <a:pos x="connsiteX10497" y="connsiteY10497"/>
              </a:cxn>
              <a:cxn ang="0">
                <a:pos x="connsiteX10498" y="connsiteY10498"/>
              </a:cxn>
              <a:cxn ang="0">
                <a:pos x="connsiteX10499" y="connsiteY10499"/>
              </a:cxn>
              <a:cxn ang="0">
                <a:pos x="connsiteX10500" y="connsiteY10500"/>
              </a:cxn>
              <a:cxn ang="0">
                <a:pos x="connsiteX10501" y="connsiteY10501"/>
              </a:cxn>
              <a:cxn ang="0">
                <a:pos x="connsiteX10502" y="connsiteY10502"/>
              </a:cxn>
              <a:cxn ang="0">
                <a:pos x="connsiteX10503" y="connsiteY10503"/>
              </a:cxn>
              <a:cxn ang="0">
                <a:pos x="connsiteX10504" y="connsiteY10504"/>
              </a:cxn>
              <a:cxn ang="0">
                <a:pos x="connsiteX10505" y="connsiteY10505"/>
              </a:cxn>
              <a:cxn ang="0">
                <a:pos x="connsiteX10506" y="connsiteY10506"/>
              </a:cxn>
              <a:cxn ang="0">
                <a:pos x="connsiteX10507" y="connsiteY10507"/>
              </a:cxn>
              <a:cxn ang="0">
                <a:pos x="connsiteX10508" y="connsiteY10508"/>
              </a:cxn>
              <a:cxn ang="0">
                <a:pos x="connsiteX10509" y="connsiteY10509"/>
              </a:cxn>
              <a:cxn ang="0">
                <a:pos x="connsiteX10510" y="connsiteY10510"/>
              </a:cxn>
              <a:cxn ang="0">
                <a:pos x="connsiteX10511" y="connsiteY10511"/>
              </a:cxn>
              <a:cxn ang="0">
                <a:pos x="connsiteX10512" y="connsiteY10512"/>
              </a:cxn>
              <a:cxn ang="0">
                <a:pos x="connsiteX10513" y="connsiteY10513"/>
              </a:cxn>
              <a:cxn ang="0">
                <a:pos x="connsiteX10514" y="connsiteY10514"/>
              </a:cxn>
              <a:cxn ang="0">
                <a:pos x="connsiteX10515" y="connsiteY10515"/>
              </a:cxn>
              <a:cxn ang="0">
                <a:pos x="connsiteX10516" y="connsiteY10516"/>
              </a:cxn>
              <a:cxn ang="0">
                <a:pos x="connsiteX10517" y="connsiteY10517"/>
              </a:cxn>
              <a:cxn ang="0">
                <a:pos x="connsiteX10518" y="connsiteY10518"/>
              </a:cxn>
              <a:cxn ang="0">
                <a:pos x="connsiteX10519" y="connsiteY10519"/>
              </a:cxn>
              <a:cxn ang="0">
                <a:pos x="connsiteX10520" y="connsiteY10520"/>
              </a:cxn>
              <a:cxn ang="0">
                <a:pos x="connsiteX10521" y="connsiteY10521"/>
              </a:cxn>
              <a:cxn ang="0">
                <a:pos x="connsiteX10522" y="connsiteY10522"/>
              </a:cxn>
              <a:cxn ang="0">
                <a:pos x="connsiteX10523" y="connsiteY10523"/>
              </a:cxn>
              <a:cxn ang="0">
                <a:pos x="connsiteX10524" y="connsiteY10524"/>
              </a:cxn>
              <a:cxn ang="0">
                <a:pos x="connsiteX10525" y="connsiteY10525"/>
              </a:cxn>
              <a:cxn ang="0">
                <a:pos x="connsiteX10526" y="connsiteY10526"/>
              </a:cxn>
              <a:cxn ang="0">
                <a:pos x="connsiteX10527" y="connsiteY10527"/>
              </a:cxn>
              <a:cxn ang="0">
                <a:pos x="connsiteX10528" y="connsiteY10528"/>
              </a:cxn>
              <a:cxn ang="0">
                <a:pos x="connsiteX10529" y="connsiteY10529"/>
              </a:cxn>
              <a:cxn ang="0">
                <a:pos x="connsiteX10530" y="connsiteY10530"/>
              </a:cxn>
              <a:cxn ang="0">
                <a:pos x="connsiteX10531" y="connsiteY10531"/>
              </a:cxn>
              <a:cxn ang="0">
                <a:pos x="connsiteX10532" y="connsiteY10532"/>
              </a:cxn>
              <a:cxn ang="0">
                <a:pos x="connsiteX10533" y="connsiteY10533"/>
              </a:cxn>
              <a:cxn ang="0">
                <a:pos x="connsiteX10534" y="connsiteY10534"/>
              </a:cxn>
              <a:cxn ang="0">
                <a:pos x="connsiteX10535" y="connsiteY10535"/>
              </a:cxn>
              <a:cxn ang="0">
                <a:pos x="connsiteX10536" y="connsiteY10536"/>
              </a:cxn>
              <a:cxn ang="0">
                <a:pos x="connsiteX10537" y="connsiteY10537"/>
              </a:cxn>
              <a:cxn ang="0">
                <a:pos x="connsiteX10538" y="connsiteY10538"/>
              </a:cxn>
              <a:cxn ang="0">
                <a:pos x="connsiteX10539" y="connsiteY10539"/>
              </a:cxn>
              <a:cxn ang="0">
                <a:pos x="connsiteX10540" y="connsiteY10540"/>
              </a:cxn>
              <a:cxn ang="0">
                <a:pos x="connsiteX10541" y="connsiteY10541"/>
              </a:cxn>
              <a:cxn ang="0">
                <a:pos x="connsiteX10542" y="connsiteY10542"/>
              </a:cxn>
              <a:cxn ang="0">
                <a:pos x="connsiteX10543" y="connsiteY10543"/>
              </a:cxn>
              <a:cxn ang="0">
                <a:pos x="connsiteX10544" y="connsiteY10544"/>
              </a:cxn>
              <a:cxn ang="0">
                <a:pos x="connsiteX10545" y="connsiteY10545"/>
              </a:cxn>
              <a:cxn ang="0">
                <a:pos x="connsiteX10546" y="connsiteY10546"/>
              </a:cxn>
              <a:cxn ang="0">
                <a:pos x="connsiteX10547" y="connsiteY10547"/>
              </a:cxn>
              <a:cxn ang="0">
                <a:pos x="connsiteX10548" y="connsiteY10548"/>
              </a:cxn>
              <a:cxn ang="0">
                <a:pos x="connsiteX10549" y="connsiteY10549"/>
              </a:cxn>
              <a:cxn ang="0">
                <a:pos x="connsiteX10550" y="connsiteY10550"/>
              </a:cxn>
              <a:cxn ang="0">
                <a:pos x="connsiteX10551" y="connsiteY10551"/>
              </a:cxn>
              <a:cxn ang="0">
                <a:pos x="connsiteX10552" y="connsiteY10552"/>
              </a:cxn>
              <a:cxn ang="0">
                <a:pos x="connsiteX10553" y="connsiteY10553"/>
              </a:cxn>
              <a:cxn ang="0">
                <a:pos x="connsiteX10554" y="connsiteY10554"/>
              </a:cxn>
              <a:cxn ang="0">
                <a:pos x="connsiteX10555" y="connsiteY10555"/>
              </a:cxn>
              <a:cxn ang="0">
                <a:pos x="connsiteX10556" y="connsiteY10556"/>
              </a:cxn>
              <a:cxn ang="0">
                <a:pos x="connsiteX10557" y="connsiteY10557"/>
              </a:cxn>
              <a:cxn ang="0">
                <a:pos x="connsiteX10558" y="connsiteY10558"/>
              </a:cxn>
              <a:cxn ang="0">
                <a:pos x="connsiteX10559" y="connsiteY10559"/>
              </a:cxn>
              <a:cxn ang="0">
                <a:pos x="connsiteX10560" y="connsiteY10560"/>
              </a:cxn>
              <a:cxn ang="0">
                <a:pos x="connsiteX10561" y="connsiteY10561"/>
              </a:cxn>
              <a:cxn ang="0">
                <a:pos x="connsiteX10562" y="connsiteY10562"/>
              </a:cxn>
              <a:cxn ang="0">
                <a:pos x="connsiteX10563" y="connsiteY10563"/>
              </a:cxn>
              <a:cxn ang="0">
                <a:pos x="connsiteX10564" y="connsiteY10564"/>
              </a:cxn>
              <a:cxn ang="0">
                <a:pos x="connsiteX10565" y="connsiteY10565"/>
              </a:cxn>
              <a:cxn ang="0">
                <a:pos x="connsiteX10566" y="connsiteY10566"/>
              </a:cxn>
              <a:cxn ang="0">
                <a:pos x="connsiteX10567" y="connsiteY10567"/>
              </a:cxn>
              <a:cxn ang="0">
                <a:pos x="connsiteX10568" y="connsiteY10568"/>
              </a:cxn>
              <a:cxn ang="0">
                <a:pos x="connsiteX10569" y="connsiteY10569"/>
              </a:cxn>
              <a:cxn ang="0">
                <a:pos x="connsiteX10570" y="connsiteY10570"/>
              </a:cxn>
              <a:cxn ang="0">
                <a:pos x="connsiteX10571" y="connsiteY10571"/>
              </a:cxn>
              <a:cxn ang="0">
                <a:pos x="connsiteX10572" y="connsiteY10572"/>
              </a:cxn>
              <a:cxn ang="0">
                <a:pos x="connsiteX10573" y="connsiteY10573"/>
              </a:cxn>
              <a:cxn ang="0">
                <a:pos x="connsiteX10574" y="connsiteY10574"/>
              </a:cxn>
              <a:cxn ang="0">
                <a:pos x="connsiteX10575" y="connsiteY10575"/>
              </a:cxn>
              <a:cxn ang="0">
                <a:pos x="connsiteX10576" y="connsiteY10576"/>
              </a:cxn>
              <a:cxn ang="0">
                <a:pos x="connsiteX10577" y="connsiteY10577"/>
              </a:cxn>
              <a:cxn ang="0">
                <a:pos x="connsiteX10578" y="connsiteY10578"/>
              </a:cxn>
              <a:cxn ang="0">
                <a:pos x="connsiteX10579" y="connsiteY10579"/>
              </a:cxn>
              <a:cxn ang="0">
                <a:pos x="connsiteX10580" y="connsiteY10580"/>
              </a:cxn>
              <a:cxn ang="0">
                <a:pos x="connsiteX10581" y="connsiteY10581"/>
              </a:cxn>
              <a:cxn ang="0">
                <a:pos x="connsiteX10582" y="connsiteY10582"/>
              </a:cxn>
              <a:cxn ang="0">
                <a:pos x="connsiteX10583" y="connsiteY10583"/>
              </a:cxn>
              <a:cxn ang="0">
                <a:pos x="connsiteX10584" y="connsiteY10584"/>
              </a:cxn>
              <a:cxn ang="0">
                <a:pos x="connsiteX10585" y="connsiteY10585"/>
              </a:cxn>
              <a:cxn ang="0">
                <a:pos x="connsiteX10586" y="connsiteY10586"/>
              </a:cxn>
              <a:cxn ang="0">
                <a:pos x="connsiteX10587" y="connsiteY10587"/>
              </a:cxn>
              <a:cxn ang="0">
                <a:pos x="connsiteX10588" y="connsiteY10588"/>
              </a:cxn>
              <a:cxn ang="0">
                <a:pos x="connsiteX10589" y="connsiteY10589"/>
              </a:cxn>
              <a:cxn ang="0">
                <a:pos x="connsiteX10590" y="connsiteY10590"/>
              </a:cxn>
              <a:cxn ang="0">
                <a:pos x="connsiteX10591" y="connsiteY10591"/>
              </a:cxn>
              <a:cxn ang="0">
                <a:pos x="connsiteX10592" y="connsiteY10592"/>
              </a:cxn>
              <a:cxn ang="0">
                <a:pos x="connsiteX10593" y="connsiteY10593"/>
              </a:cxn>
              <a:cxn ang="0">
                <a:pos x="connsiteX10594" y="connsiteY10594"/>
              </a:cxn>
              <a:cxn ang="0">
                <a:pos x="connsiteX10595" y="connsiteY10595"/>
              </a:cxn>
              <a:cxn ang="0">
                <a:pos x="connsiteX10596" y="connsiteY10596"/>
              </a:cxn>
              <a:cxn ang="0">
                <a:pos x="connsiteX10597" y="connsiteY10597"/>
              </a:cxn>
              <a:cxn ang="0">
                <a:pos x="connsiteX10598" y="connsiteY10598"/>
              </a:cxn>
              <a:cxn ang="0">
                <a:pos x="connsiteX10599" y="connsiteY10599"/>
              </a:cxn>
              <a:cxn ang="0">
                <a:pos x="connsiteX10600" y="connsiteY10600"/>
              </a:cxn>
              <a:cxn ang="0">
                <a:pos x="connsiteX10601" y="connsiteY10601"/>
              </a:cxn>
              <a:cxn ang="0">
                <a:pos x="connsiteX10602" y="connsiteY10602"/>
              </a:cxn>
              <a:cxn ang="0">
                <a:pos x="connsiteX10603" y="connsiteY10603"/>
              </a:cxn>
              <a:cxn ang="0">
                <a:pos x="connsiteX10604" y="connsiteY10604"/>
              </a:cxn>
              <a:cxn ang="0">
                <a:pos x="connsiteX10605" y="connsiteY10605"/>
              </a:cxn>
              <a:cxn ang="0">
                <a:pos x="connsiteX10606" y="connsiteY10606"/>
              </a:cxn>
              <a:cxn ang="0">
                <a:pos x="connsiteX10607" y="connsiteY10607"/>
              </a:cxn>
              <a:cxn ang="0">
                <a:pos x="connsiteX10608" y="connsiteY10608"/>
              </a:cxn>
              <a:cxn ang="0">
                <a:pos x="connsiteX10609" y="connsiteY10609"/>
              </a:cxn>
              <a:cxn ang="0">
                <a:pos x="connsiteX10610" y="connsiteY10610"/>
              </a:cxn>
              <a:cxn ang="0">
                <a:pos x="connsiteX10611" y="connsiteY10611"/>
              </a:cxn>
              <a:cxn ang="0">
                <a:pos x="connsiteX10612" y="connsiteY10612"/>
              </a:cxn>
              <a:cxn ang="0">
                <a:pos x="connsiteX10613" y="connsiteY10613"/>
              </a:cxn>
              <a:cxn ang="0">
                <a:pos x="connsiteX10614" y="connsiteY10614"/>
              </a:cxn>
              <a:cxn ang="0">
                <a:pos x="connsiteX10615" y="connsiteY10615"/>
              </a:cxn>
              <a:cxn ang="0">
                <a:pos x="connsiteX10616" y="connsiteY10616"/>
              </a:cxn>
              <a:cxn ang="0">
                <a:pos x="connsiteX10617" y="connsiteY10617"/>
              </a:cxn>
              <a:cxn ang="0">
                <a:pos x="connsiteX10618" y="connsiteY10618"/>
              </a:cxn>
              <a:cxn ang="0">
                <a:pos x="connsiteX10619" y="connsiteY10619"/>
              </a:cxn>
              <a:cxn ang="0">
                <a:pos x="connsiteX10620" y="connsiteY10620"/>
              </a:cxn>
              <a:cxn ang="0">
                <a:pos x="connsiteX10621" y="connsiteY10621"/>
              </a:cxn>
              <a:cxn ang="0">
                <a:pos x="connsiteX10622" y="connsiteY10622"/>
              </a:cxn>
              <a:cxn ang="0">
                <a:pos x="connsiteX10623" y="connsiteY10623"/>
              </a:cxn>
              <a:cxn ang="0">
                <a:pos x="connsiteX10624" y="connsiteY10624"/>
              </a:cxn>
              <a:cxn ang="0">
                <a:pos x="connsiteX10625" y="connsiteY10625"/>
              </a:cxn>
              <a:cxn ang="0">
                <a:pos x="connsiteX10626" y="connsiteY10626"/>
              </a:cxn>
              <a:cxn ang="0">
                <a:pos x="connsiteX10627" y="connsiteY10627"/>
              </a:cxn>
              <a:cxn ang="0">
                <a:pos x="connsiteX10628" y="connsiteY10628"/>
              </a:cxn>
              <a:cxn ang="0">
                <a:pos x="connsiteX10629" y="connsiteY10629"/>
              </a:cxn>
              <a:cxn ang="0">
                <a:pos x="connsiteX10630" y="connsiteY10630"/>
              </a:cxn>
              <a:cxn ang="0">
                <a:pos x="connsiteX10631" y="connsiteY10631"/>
              </a:cxn>
              <a:cxn ang="0">
                <a:pos x="connsiteX10632" y="connsiteY10632"/>
              </a:cxn>
              <a:cxn ang="0">
                <a:pos x="connsiteX10633" y="connsiteY10633"/>
              </a:cxn>
              <a:cxn ang="0">
                <a:pos x="connsiteX10634" y="connsiteY10634"/>
              </a:cxn>
              <a:cxn ang="0">
                <a:pos x="connsiteX10635" y="connsiteY10635"/>
              </a:cxn>
              <a:cxn ang="0">
                <a:pos x="connsiteX10636" y="connsiteY10636"/>
              </a:cxn>
              <a:cxn ang="0">
                <a:pos x="connsiteX10637" y="connsiteY10637"/>
              </a:cxn>
              <a:cxn ang="0">
                <a:pos x="connsiteX10638" y="connsiteY10638"/>
              </a:cxn>
              <a:cxn ang="0">
                <a:pos x="connsiteX10639" y="connsiteY10639"/>
              </a:cxn>
              <a:cxn ang="0">
                <a:pos x="connsiteX10640" y="connsiteY10640"/>
              </a:cxn>
              <a:cxn ang="0">
                <a:pos x="connsiteX10641" y="connsiteY10641"/>
              </a:cxn>
              <a:cxn ang="0">
                <a:pos x="connsiteX10642" y="connsiteY10642"/>
              </a:cxn>
              <a:cxn ang="0">
                <a:pos x="connsiteX10643" y="connsiteY10643"/>
              </a:cxn>
              <a:cxn ang="0">
                <a:pos x="connsiteX10644" y="connsiteY10644"/>
              </a:cxn>
              <a:cxn ang="0">
                <a:pos x="connsiteX10645" y="connsiteY10645"/>
              </a:cxn>
              <a:cxn ang="0">
                <a:pos x="connsiteX10646" y="connsiteY10646"/>
              </a:cxn>
              <a:cxn ang="0">
                <a:pos x="connsiteX10647" y="connsiteY10647"/>
              </a:cxn>
              <a:cxn ang="0">
                <a:pos x="connsiteX10648" y="connsiteY10648"/>
              </a:cxn>
              <a:cxn ang="0">
                <a:pos x="connsiteX10649" y="connsiteY10649"/>
              </a:cxn>
              <a:cxn ang="0">
                <a:pos x="connsiteX10650" y="connsiteY10650"/>
              </a:cxn>
              <a:cxn ang="0">
                <a:pos x="connsiteX10651" y="connsiteY10651"/>
              </a:cxn>
              <a:cxn ang="0">
                <a:pos x="connsiteX10652" y="connsiteY10652"/>
              </a:cxn>
              <a:cxn ang="0">
                <a:pos x="connsiteX10653" y="connsiteY10653"/>
              </a:cxn>
              <a:cxn ang="0">
                <a:pos x="connsiteX10654" y="connsiteY10654"/>
              </a:cxn>
              <a:cxn ang="0">
                <a:pos x="connsiteX10655" y="connsiteY10655"/>
              </a:cxn>
              <a:cxn ang="0">
                <a:pos x="connsiteX10656" y="connsiteY10656"/>
              </a:cxn>
              <a:cxn ang="0">
                <a:pos x="connsiteX10657" y="connsiteY10657"/>
              </a:cxn>
              <a:cxn ang="0">
                <a:pos x="connsiteX10658" y="connsiteY10658"/>
              </a:cxn>
              <a:cxn ang="0">
                <a:pos x="connsiteX10659" y="connsiteY10659"/>
              </a:cxn>
              <a:cxn ang="0">
                <a:pos x="connsiteX10660" y="connsiteY10660"/>
              </a:cxn>
              <a:cxn ang="0">
                <a:pos x="connsiteX10661" y="connsiteY10661"/>
              </a:cxn>
              <a:cxn ang="0">
                <a:pos x="connsiteX10662" y="connsiteY10662"/>
              </a:cxn>
              <a:cxn ang="0">
                <a:pos x="connsiteX10663" y="connsiteY10663"/>
              </a:cxn>
              <a:cxn ang="0">
                <a:pos x="connsiteX10664" y="connsiteY10664"/>
              </a:cxn>
              <a:cxn ang="0">
                <a:pos x="connsiteX10665" y="connsiteY10665"/>
              </a:cxn>
              <a:cxn ang="0">
                <a:pos x="connsiteX10666" y="connsiteY10666"/>
              </a:cxn>
              <a:cxn ang="0">
                <a:pos x="connsiteX10667" y="connsiteY10667"/>
              </a:cxn>
              <a:cxn ang="0">
                <a:pos x="connsiteX10668" y="connsiteY10668"/>
              </a:cxn>
              <a:cxn ang="0">
                <a:pos x="connsiteX10669" y="connsiteY10669"/>
              </a:cxn>
              <a:cxn ang="0">
                <a:pos x="connsiteX10670" y="connsiteY10670"/>
              </a:cxn>
              <a:cxn ang="0">
                <a:pos x="connsiteX10671" y="connsiteY10671"/>
              </a:cxn>
              <a:cxn ang="0">
                <a:pos x="connsiteX10672" y="connsiteY10672"/>
              </a:cxn>
              <a:cxn ang="0">
                <a:pos x="connsiteX10673" y="connsiteY10673"/>
              </a:cxn>
              <a:cxn ang="0">
                <a:pos x="connsiteX10674" y="connsiteY10674"/>
              </a:cxn>
              <a:cxn ang="0">
                <a:pos x="connsiteX10675" y="connsiteY10675"/>
              </a:cxn>
              <a:cxn ang="0">
                <a:pos x="connsiteX10676" y="connsiteY10676"/>
              </a:cxn>
              <a:cxn ang="0">
                <a:pos x="connsiteX10677" y="connsiteY10677"/>
              </a:cxn>
              <a:cxn ang="0">
                <a:pos x="connsiteX10678" y="connsiteY10678"/>
              </a:cxn>
              <a:cxn ang="0">
                <a:pos x="connsiteX10679" y="connsiteY10679"/>
              </a:cxn>
              <a:cxn ang="0">
                <a:pos x="connsiteX10680" y="connsiteY10680"/>
              </a:cxn>
              <a:cxn ang="0">
                <a:pos x="connsiteX10681" y="connsiteY10681"/>
              </a:cxn>
              <a:cxn ang="0">
                <a:pos x="connsiteX10682" y="connsiteY10682"/>
              </a:cxn>
              <a:cxn ang="0">
                <a:pos x="connsiteX10683" y="connsiteY10683"/>
              </a:cxn>
              <a:cxn ang="0">
                <a:pos x="connsiteX10684" y="connsiteY10684"/>
              </a:cxn>
              <a:cxn ang="0">
                <a:pos x="connsiteX10685" y="connsiteY10685"/>
              </a:cxn>
              <a:cxn ang="0">
                <a:pos x="connsiteX10686" y="connsiteY10686"/>
              </a:cxn>
              <a:cxn ang="0">
                <a:pos x="connsiteX10687" y="connsiteY10687"/>
              </a:cxn>
              <a:cxn ang="0">
                <a:pos x="connsiteX10688" y="connsiteY10688"/>
              </a:cxn>
              <a:cxn ang="0">
                <a:pos x="connsiteX10689" y="connsiteY10689"/>
              </a:cxn>
              <a:cxn ang="0">
                <a:pos x="connsiteX10690" y="connsiteY10690"/>
              </a:cxn>
              <a:cxn ang="0">
                <a:pos x="connsiteX10691" y="connsiteY10691"/>
              </a:cxn>
              <a:cxn ang="0">
                <a:pos x="connsiteX10692" y="connsiteY10692"/>
              </a:cxn>
              <a:cxn ang="0">
                <a:pos x="connsiteX10693" y="connsiteY10693"/>
              </a:cxn>
              <a:cxn ang="0">
                <a:pos x="connsiteX10694" y="connsiteY10694"/>
              </a:cxn>
              <a:cxn ang="0">
                <a:pos x="connsiteX10695" y="connsiteY10695"/>
              </a:cxn>
              <a:cxn ang="0">
                <a:pos x="connsiteX10696" y="connsiteY10696"/>
              </a:cxn>
              <a:cxn ang="0">
                <a:pos x="connsiteX10697" y="connsiteY10697"/>
              </a:cxn>
              <a:cxn ang="0">
                <a:pos x="connsiteX10698" y="connsiteY10698"/>
              </a:cxn>
              <a:cxn ang="0">
                <a:pos x="connsiteX10699" y="connsiteY10699"/>
              </a:cxn>
              <a:cxn ang="0">
                <a:pos x="connsiteX10700" y="connsiteY10700"/>
              </a:cxn>
              <a:cxn ang="0">
                <a:pos x="connsiteX10701" y="connsiteY10701"/>
              </a:cxn>
              <a:cxn ang="0">
                <a:pos x="connsiteX10702" y="connsiteY10702"/>
              </a:cxn>
              <a:cxn ang="0">
                <a:pos x="connsiteX10703" y="connsiteY10703"/>
              </a:cxn>
              <a:cxn ang="0">
                <a:pos x="connsiteX10704" y="connsiteY10704"/>
              </a:cxn>
              <a:cxn ang="0">
                <a:pos x="connsiteX10705" y="connsiteY10705"/>
              </a:cxn>
              <a:cxn ang="0">
                <a:pos x="connsiteX10706" y="connsiteY10706"/>
              </a:cxn>
              <a:cxn ang="0">
                <a:pos x="connsiteX10707" y="connsiteY10707"/>
              </a:cxn>
              <a:cxn ang="0">
                <a:pos x="connsiteX10708" y="connsiteY10708"/>
              </a:cxn>
              <a:cxn ang="0">
                <a:pos x="connsiteX10709" y="connsiteY10709"/>
              </a:cxn>
              <a:cxn ang="0">
                <a:pos x="connsiteX10710" y="connsiteY10710"/>
              </a:cxn>
              <a:cxn ang="0">
                <a:pos x="connsiteX10711" y="connsiteY10711"/>
              </a:cxn>
              <a:cxn ang="0">
                <a:pos x="connsiteX10712" y="connsiteY10712"/>
              </a:cxn>
              <a:cxn ang="0">
                <a:pos x="connsiteX10713" y="connsiteY10713"/>
              </a:cxn>
              <a:cxn ang="0">
                <a:pos x="connsiteX10714" y="connsiteY10714"/>
              </a:cxn>
              <a:cxn ang="0">
                <a:pos x="connsiteX10715" y="connsiteY10715"/>
              </a:cxn>
              <a:cxn ang="0">
                <a:pos x="connsiteX10716" y="connsiteY10716"/>
              </a:cxn>
              <a:cxn ang="0">
                <a:pos x="connsiteX10717" y="connsiteY10717"/>
              </a:cxn>
              <a:cxn ang="0">
                <a:pos x="connsiteX10718" y="connsiteY10718"/>
              </a:cxn>
              <a:cxn ang="0">
                <a:pos x="connsiteX10719" y="connsiteY10719"/>
              </a:cxn>
              <a:cxn ang="0">
                <a:pos x="connsiteX10720" y="connsiteY10720"/>
              </a:cxn>
              <a:cxn ang="0">
                <a:pos x="connsiteX10721" y="connsiteY10721"/>
              </a:cxn>
              <a:cxn ang="0">
                <a:pos x="connsiteX10722" y="connsiteY10722"/>
              </a:cxn>
              <a:cxn ang="0">
                <a:pos x="connsiteX10723" y="connsiteY10723"/>
              </a:cxn>
              <a:cxn ang="0">
                <a:pos x="connsiteX10724" y="connsiteY10724"/>
              </a:cxn>
              <a:cxn ang="0">
                <a:pos x="connsiteX10725" y="connsiteY10725"/>
              </a:cxn>
              <a:cxn ang="0">
                <a:pos x="connsiteX10726" y="connsiteY10726"/>
              </a:cxn>
              <a:cxn ang="0">
                <a:pos x="connsiteX10727" y="connsiteY10727"/>
              </a:cxn>
              <a:cxn ang="0">
                <a:pos x="connsiteX10728" y="connsiteY10728"/>
              </a:cxn>
              <a:cxn ang="0">
                <a:pos x="connsiteX10729" y="connsiteY10729"/>
              </a:cxn>
              <a:cxn ang="0">
                <a:pos x="connsiteX10730" y="connsiteY10730"/>
              </a:cxn>
              <a:cxn ang="0">
                <a:pos x="connsiteX10731" y="connsiteY10731"/>
              </a:cxn>
              <a:cxn ang="0">
                <a:pos x="connsiteX10732" y="connsiteY10732"/>
              </a:cxn>
              <a:cxn ang="0">
                <a:pos x="connsiteX10733" y="connsiteY10733"/>
              </a:cxn>
              <a:cxn ang="0">
                <a:pos x="connsiteX10734" y="connsiteY10734"/>
              </a:cxn>
              <a:cxn ang="0">
                <a:pos x="connsiteX10735" y="connsiteY10735"/>
              </a:cxn>
              <a:cxn ang="0">
                <a:pos x="connsiteX10736" y="connsiteY10736"/>
              </a:cxn>
              <a:cxn ang="0">
                <a:pos x="connsiteX10737" y="connsiteY10737"/>
              </a:cxn>
              <a:cxn ang="0">
                <a:pos x="connsiteX10738" y="connsiteY10738"/>
              </a:cxn>
              <a:cxn ang="0">
                <a:pos x="connsiteX10739" y="connsiteY10739"/>
              </a:cxn>
              <a:cxn ang="0">
                <a:pos x="connsiteX10740" y="connsiteY10740"/>
              </a:cxn>
              <a:cxn ang="0">
                <a:pos x="connsiteX10741" y="connsiteY10741"/>
              </a:cxn>
              <a:cxn ang="0">
                <a:pos x="connsiteX10742" y="connsiteY10742"/>
              </a:cxn>
              <a:cxn ang="0">
                <a:pos x="connsiteX10743" y="connsiteY10743"/>
              </a:cxn>
              <a:cxn ang="0">
                <a:pos x="connsiteX10744" y="connsiteY10744"/>
              </a:cxn>
              <a:cxn ang="0">
                <a:pos x="connsiteX10745" y="connsiteY10745"/>
              </a:cxn>
              <a:cxn ang="0">
                <a:pos x="connsiteX10746" y="connsiteY10746"/>
              </a:cxn>
              <a:cxn ang="0">
                <a:pos x="connsiteX10747" y="connsiteY10747"/>
              </a:cxn>
              <a:cxn ang="0">
                <a:pos x="connsiteX10748" y="connsiteY10748"/>
              </a:cxn>
              <a:cxn ang="0">
                <a:pos x="connsiteX10749" y="connsiteY10749"/>
              </a:cxn>
              <a:cxn ang="0">
                <a:pos x="connsiteX10750" y="connsiteY10750"/>
              </a:cxn>
              <a:cxn ang="0">
                <a:pos x="connsiteX10751" y="connsiteY10751"/>
              </a:cxn>
              <a:cxn ang="0">
                <a:pos x="connsiteX10752" y="connsiteY10752"/>
              </a:cxn>
              <a:cxn ang="0">
                <a:pos x="connsiteX10753" y="connsiteY10753"/>
              </a:cxn>
              <a:cxn ang="0">
                <a:pos x="connsiteX10754" y="connsiteY10754"/>
              </a:cxn>
              <a:cxn ang="0">
                <a:pos x="connsiteX10755" y="connsiteY10755"/>
              </a:cxn>
              <a:cxn ang="0">
                <a:pos x="connsiteX10756" y="connsiteY10756"/>
              </a:cxn>
              <a:cxn ang="0">
                <a:pos x="connsiteX10757" y="connsiteY10757"/>
              </a:cxn>
              <a:cxn ang="0">
                <a:pos x="connsiteX10758" y="connsiteY10758"/>
              </a:cxn>
              <a:cxn ang="0">
                <a:pos x="connsiteX10759" y="connsiteY10759"/>
              </a:cxn>
              <a:cxn ang="0">
                <a:pos x="connsiteX10760" y="connsiteY10760"/>
              </a:cxn>
              <a:cxn ang="0">
                <a:pos x="connsiteX10761" y="connsiteY10761"/>
              </a:cxn>
              <a:cxn ang="0">
                <a:pos x="connsiteX10762" y="connsiteY10762"/>
              </a:cxn>
              <a:cxn ang="0">
                <a:pos x="connsiteX10763" y="connsiteY10763"/>
              </a:cxn>
              <a:cxn ang="0">
                <a:pos x="connsiteX10764" y="connsiteY10764"/>
              </a:cxn>
              <a:cxn ang="0">
                <a:pos x="connsiteX10765" y="connsiteY10765"/>
              </a:cxn>
              <a:cxn ang="0">
                <a:pos x="connsiteX10766" y="connsiteY10766"/>
              </a:cxn>
              <a:cxn ang="0">
                <a:pos x="connsiteX10767" y="connsiteY10767"/>
              </a:cxn>
              <a:cxn ang="0">
                <a:pos x="connsiteX10768" y="connsiteY10768"/>
              </a:cxn>
              <a:cxn ang="0">
                <a:pos x="connsiteX10769" y="connsiteY10769"/>
              </a:cxn>
              <a:cxn ang="0">
                <a:pos x="connsiteX10770" y="connsiteY10770"/>
              </a:cxn>
              <a:cxn ang="0">
                <a:pos x="connsiteX10771" y="connsiteY10771"/>
              </a:cxn>
              <a:cxn ang="0">
                <a:pos x="connsiteX10772" y="connsiteY10772"/>
              </a:cxn>
              <a:cxn ang="0">
                <a:pos x="connsiteX10773" y="connsiteY10773"/>
              </a:cxn>
              <a:cxn ang="0">
                <a:pos x="connsiteX10774" y="connsiteY10774"/>
              </a:cxn>
              <a:cxn ang="0">
                <a:pos x="connsiteX10775" y="connsiteY10775"/>
              </a:cxn>
              <a:cxn ang="0">
                <a:pos x="connsiteX10776" y="connsiteY10776"/>
              </a:cxn>
              <a:cxn ang="0">
                <a:pos x="connsiteX10777" y="connsiteY10777"/>
              </a:cxn>
              <a:cxn ang="0">
                <a:pos x="connsiteX10778" y="connsiteY10778"/>
              </a:cxn>
              <a:cxn ang="0">
                <a:pos x="connsiteX10779" y="connsiteY10779"/>
              </a:cxn>
              <a:cxn ang="0">
                <a:pos x="connsiteX10780" y="connsiteY10780"/>
              </a:cxn>
              <a:cxn ang="0">
                <a:pos x="connsiteX10781" y="connsiteY10781"/>
              </a:cxn>
              <a:cxn ang="0">
                <a:pos x="connsiteX10782" y="connsiteY10782"/>
              </a:cxn>
              <a:cxn ang="0">
                <a:pos x="connsiteX10783" y="connsiteY10783"/>
              </a:cxn>
              <a:cxn ang="0">
                <a:pos x="connsiteX10784" y="connsiteY10784"/>
              </a:cxn>
              <a:cxn ang="0">
                <a:pos x="connsiteX10785" y="connsiteY10785"/>
              </a:cxn>
              <a:cxn ang="0">
                <a:pos x="connsiteX10786" y="connsiteY10786"/>
              </a:cxn>
              <a:cxn ang="0">
                <a:pos x="connsiteX10787" y="connsiteY10787"/>
              </a:cxn>
              <a:cxn ang="0">
                <a:pos x="connsiteX10788" y="connsiteY10788"/>
              </a:cxn>
              <a:cxn ang="0">
                <a:pos x="connsiteX10789" y="connsiteY10789"/>
              </a:cxn>
              <a:cxn ang="0">
                <a:pos x="connsiteX10790" y="connsiteY10790"/>
              </a:cxn>
              <a:cxn ang="0">
                <a:pos x="connsiteX10791" y="connsiteY10791"/>
              </a:cxn>
              <a:cxn ang="0">
                <a:pos x="connsiteX10792" y="connsiteY10792"/>
              </a:cxn>
              <a:cxn ang="0">
                <a:pos x="connsiteX10793" y="connsiteY10793"/>
              </a:cxn>
              <a:cxn ang="0">
                <a:pos x="connsiteX10794" y="connsiteY10794"/>
              </a:cxn>
              <a:cxn ang="0">
                <a:pos x="connsiteX10795" y="connsiteY10795"/>
              </a:cxn>
              <a:cxn ang="0">
                <a:pos x="connsiteX10796" y="connsiteY10796"/>
              </a:cxn>
              <a:cxn ang="0">
                <a:pos x="connsiteX10797" y="connsiteY10797"/>
              </a:cxn>
              <a:cxn ang="0">
                <a:pos x="connsiteX10798" y="connsiteY10798"/>
              </a:cxn>
              <a:cxn ang="0">
                <a:pos x="connsiteX10799" y="connsiteY10799"/>
              </a:cxn>
              <a:cxn ang="0">
                <a:pos x="connsiteX10800" y="connsiteY10800"/>
              </a:cxn>
              <a:cxn ang="0">
                <a:pos x="connsiteX10801" y="connsiteY10801"/>
              </a:cxn>
              <a:cxn ang="0">
                <a:pos x="connsiteX10802" y="connsiteY10802"/>
              </a:cxn>
              <a:cxn ang="0">
                <a:pos x="connsiteX10803" y="connsiteY10803"/>
              </a:cxn>
              <a:cxn ang="0">
                <a:pos x="connsiteX10804" y="connsiteY10804"/>
              </a:cxn>
              <a:cxn ang="0">
                <a:pos x="connsiteX10805" y="connsiteY10805"/>
              </a:cxn>
              <a:cxn ang="0">
                <a:pos x="connsiteX10806" y="connsiteY10806"/>
              </a:cxn>
              <a:cxn ang="0">
                <a:pos x="connsiteX10807" y="connsiteY10807"/>
              </a:cxn>
              <a:cxn ang="0">
                <a:pos x="connsiteX10808" y="connsiteY10808"/>
              </a:cxn>
              <a:cxn ang="0">
                <a:pos x="connsiteX10809" y="connsiteY10809"/>
              </a:cxn>
              <a:cxn ang="0">
                <a:pos x="connsiteX10810" y="connsiteY10810"/>
              </a:cxn>
              <a:cxn ang="0">
                <a:pos x="connsiteX10811" y="connsiteY10811"/>
              </a:cxn>
              <a:cxn ang="0">
                <a:pos x="connsiteX10812" y="connsiteY10812"/>
              </a:cxn>
              <a:cxn ang="0">
                <a:pos x="connsiteX10813" y="connsiteY10813"/>
              </a:cxn>
              <a:cxn ang="0">
                <a:pos x="connsiteX10814" y="connsiteY10814"/>
              </a:cxn>
              <a:cxn ang="0">
                <a:pos x="connsiteX10815" y="connsiteY10815"/>
              </a:cxn>
              <a:cxn ang="0">
                <a:pos x="connsiteX10816" y="connsiteY10816"/>
              </a:cxn>
              <a:cxn ang="0">
                <a:pos x="connsiteX10817" y="connsiteY10817"/>
              </a:cxn>
              <a:cxn ang="0">
                <a:pos x="connsiteX10818" y="connsiteY10818"/>
              </a:cxn>
              <a:cxn ang="0">
                <a:pos x="connsiteX10819" y="connsiteY10819"/>
              </a:cxn>
              <a:cxn ang="0">
                <a:pos x="connsiteX10820" y="connsiteY10820"/>
              </a:cxn>
              <a:cxn ang="0">
                <a:pos x="connsiteX10821" y="connsiteY10821"/>
              </a:cxn>
              <a:cxn ang="0">
                <a:pos x="connsiteX10822" y="connsiteY10822"/>
              </a:cxn>
              <a:cxn ang="0">
                <a:pos x="connsiteX10823" y="connsiteY10823"/>
              </a:cxn>
              <a:cxn ang="0">
                <a:pos x="connsiteX10824" y="connsiteY10824"/>
              </a:cxn>
              <a:cxn ang="0">
                <a:pos x="connsiteX10825" y="connsiteY10825"/>
              </a:cxn>
              <a:cxn ang="0">
                <a:pos x="connsiteX10826" y="connsiteY10826"/>
              </a:cxn>
              <a:cxn ang="0">
                <a:pos x="connsiteX10827" y="connsiteY10827"/>
              </a:cxn>
              <a:cxn ang="0">
                <a:pos x="connsiteX10828" y="connsiteY10828"/>
              </a:cxn>
              <a:cxn ang="0">
                <a:pos x="connsiteX10829" y="connsiteY10829"/>
              </a:cxn>
              <a:cxn ang="0">
                <a:pos x="connsiteX10830" y="connsiteY10830"/>
              </a:cxn>
              <a:cxn ang="0">
                <a:pos x="connsiteX10831" y="connsiteY10831"/>
              </a:cxn>
              <a:cxn ang="0">
                <a:pos x="connsiteX10832" y="connsiteY10832"/>
              </a:cxn>
              <a:cxn ang="0">
                <a:pos x="connsiteX10833" y="connsiteY10833"/>
              </a:cxn>
              <a:cxn ang="0">
                <a:pos x="connsiteX10834" y="connsiteY10834"/>
              </a:cxn>
              <a:cxn ang="0">
                <a:pos x="connsiteX10835" y="connsiteY10835"/>
              </a:cxn>
              <a:cxn ang="0">
                <a:pos x="connsiteX10836" y="connsiteY10836"/>
              </a:cxn>
              <a:cxn ang="0">
                <a:pos x="connsiteX10837" y="connsiteY10837"/>
              </a:cxn>
              <a:cxn ang="0">
                <a:pos x="connsiteX10838" y="connsiteY10838"/>
              </a:cxn>
              <a:cxn ang="0">
                <a:pos x="connsiteX10839" y="connsiteY10839"/>
              </a:cxn>
              <a:cxn ang="0">
                <a:pos x="connsiteX10840" y="connsiteY10840"/>
              </a:cxn>
              <a:cxn ang="0">
                <a:pos x="connsiteX10841" y="connsiteY10841"/>
              </a:cxn>
              <a:cxn ang="0">
                <a:pos x="connsiteX10842" y="connsiteY10842"/>
              </a:cxn>
              <a:cxn ang="0">
                <a:pos x="connsiteX10843" y="connsiteY10843"/>
              </a:cxn>
              <a:cxn ang="0">
                <a:pos x="connsiteX10844" y="connsiteY10844"/>
              </a:cxn>
              <a:cxn ang="0">
                <a:pos x="connsiteX10845" y="connsiteY10845"/>
              </a:cxn>
              <a:cxn ang="0">
                <a:pos x="connsiteX10846" y="connsiteY10846"/>
              </a:cxn>
              <a:cxn ang="0">
                <a:pos x="connsiteX10847" y="connsiteY10847"/>
              </a:cxn>
              <a:cxn ang="0">
                <a:pos x="connsiteX10848" y="connsiteY10848"/>
              </a:cxn>
              <a:cxn ang="0">
                <a:pos x="connsiteX10849" y="connsiteY10849"/>
              </a:cxn>
              <a:cxn ang="0">
                <a:pos x="connsiteX10850" y="connsiteY10850"/>
              </a:cxn>
              <a:cxn ang="0">
                <a:pos x="connsiteX10851" y="connsiteY10851"/>
              </a:cxn>
              <a:cxn ang="0">
                <a:pos x="connsiteX10852" y="connsiteY10852"/>
              </a:cxn>
              <a:cxn ang="0">
                <a:pos x="connsiteX10853" y="connsiteY10853"/>
              </a:cxn>
              <a:cxn ang="0">
                <a:pos x="connsiteX10854" y="connsiteY10854"/>
              </a:cxn>
              <a:cxn ang="0">
                <a:pos x="connsiteX10855" y="connsiteY10855"/>
              </a:cxn>
              <a:cxn ang="0">
                <a:pos x="connsiteX10856" y="connsiteY10856"/>
              </a:cxn>
              <a:cxn ang="0">
                <a:pos x="connsiteX10857" y="connsiteY10857"/>
              </a:cxn>
              <a:cxn ang="0">
                <a:pos x="connsiteX10858" y="connsiteY10858"/>
              </a:cxn>
              <a:cxn ang="0">
                <a:pos x="connsiteX10859" y="connsiteY10859"/>
              </a:cxn>
              <a:cxn ang="0">
                <a:pos x="connsiteX10860" y="connsiteY10860"/>
              </a:cxn>
              <a:cxn ang="0">
                <a:pos x="connsiteX10861" y="connsiteY10861"/>
              </a:cxn>
              <a:cxn ang="0">
                <a:pos x="connsiteX10862" y="connsiteY10862"/>
              </a:cxn>
              <a:cxn ang="0">
                <a:pos x="connsiteX10863" y="connsiteY10863"/>
              </a:cxn>
              <a:cxn ang="0">
                <a:pos x="connsiteX10864" y="connsiteY10864"/>
              </a:cxn>
              <a:cxn ang="0">
                <a:pos x="connsiteX10865" y="connsiteY10865"/>
              </a:cxn>
              <a:cxn ang="0">
                <a:pos x="connsiteX10866" y="connsiteY10866"/>
              </a:cxn>
              <a:cxn ang="0">
                <a:pos x="connsiteX10867" y="connsiteY10867"/>
              </a:cxn>
              <a:cxn ang="0">
                <a:pos x="connsiteX10868" y="connsiteY10868"/>
              </a:cxn>
              <a:cxn ang="0">
                <a:pos x="connsiteX10869" y="connsiteY10869"/>
              </a:cxn>
              <a:cxn ang="0">
                <a:pos x="connsiteX10870" y="connsiteY10870"/>
              </a:cxn>
              <a:cxn ang="0">
                <a:pos x="connsiteX10871" y="connsiteY10871"/>
              </a:cxn>
              <a:cxn ang="0">
                <a:pos x="connsiteX10872" y="connsiteY10872"/>
              </a:cxn>
              <a:cxn ang="0">
                <a:pos x="connsiteX10873" y="connsiteY10873"/>
              </a:cxn>
              <a:cxn ang="0">
                <a:pos x="connsiteX10874" y="connsiteY10874"/>
              </a:cxn>
              <a:cxn ang="0">
                <a:pos x="connsiteX10875" y="connsiteY10875"/>
              </a:cxn>
              <a:cxn ang="0">
                <a:pos x="connsiteX10876" y="connsiteY10876"/>
              </a:cxn>
              <a:cxn ang="0">
                <a:pos x="connsiteX10877" y="connsiteY10877"/>
              </a:cxn>
              <a:cxn ang="0">
                <a:pos x="connsiteX10878" y="connsiteY10878"/>
              </a:cxn>
              <a:cxn ang="0">
                <a:pos x="connsiteX10879" y="connsiteY10879"/>
              </a:cxn>
              <a:cxn ang="0">
                <a:pos x="connsiteX10880" y="connsiteY10880"/>
              </a:cxn>
              <a:cxn ang="0">
                <a:pos x="connsiteX10881" y="connsiteY10881"/>
              </a:cxn>
              <a:cxn ang="0">
                <a:pos x="connsiteX10882" y="connsiteY10882"/>
              </a:cxn>
              <a:cxn ang="0">
                <a:pos x="connsiteX10883" y="connsiteY10883"/>
              </a:cxn>
              <a:cxn ang="0">
                <a:pos x="connsiteX10884" y="connsiteY10884"/>
              </a:cxn>
              <a:cxn ang="0">
                <a:pos x="connsiteX10885" y="connsiteY10885"/>
              </a:cxn>
              <a:cxn ang="0">
                <a:pos x="connsiteX10886" y="connsiteY10886"/>
              </a:cxn>
              <a:cxn ang="0">
                <a:pos x="connsiteX10887" y="connsiteY10887"/>
              </a:cxn>
              <a:cxn ang="0">
                <a:pos x="connsiteX10888" y="connsiteY10888"/>
              </a:cxn>
              <a:cxn ang="0">
                <a:pos x="connsiteX10889" y="connsiteY10889"/>
              </a:cxn>
              <a:cxn ang="0">
                <a:pos x="connsiteX10890" y="connsiteY10890"/>
              </a:cxn>
              <a:cxn ang="0">
                <a:pos x="connsiteX10891" y="connsiteY10891"/>
              </a:cxn>
              <a:cxn ang="0">
                <a:pos x="connsiteX10892" y="connsiteY10892"/>
              </a:cxn>
              <a:cxn ang="0">
                <a:pos x="connsiteX10893" y="connsiteY10893"/>
              </a:cxn>
              <a:cxn ang="0">
                <a:pos x="connsiteX10894" y="connsiteY10894"/>
              </a:cxn>
              <a:cxn ang="0">
                <a:pos x="connsiteX10895" y="connsiteY10895"/>
              </a:cxn>
              <a:cxn ang="0">
                <a:pos x="connsiteX10896" y="connsiteY10896"/>
              </a:cxn>
              <a:cxn ang="0">
                <a:pos x="connsiteX10897" y="connsiteY10897"/>
              </a:cxn>
              <a:cxn ang="0">
                <a:pos x="connsiteX10898" y="connsiteY10898"/>
              </a:cxn>
              <a:cxn ang="0">
                <a:pos x="connsiteX10899" y="connsiteY10899"/>
              </a:cxn>
              <a:cxn ang="0">
                <a:pos x="connsiteX10900" y="connsiteY10900"/>
              </a:cxn>
              <a:cxn ang="0">
                <a:pos x="connsiteX10901" y="connsiteY10901"/>
              </a:cxn>
              <a:cxn ang="0">
                <a:pos x="connsiteX10902" y="connsiteY10902"/>
              </a:cxn>
              <a:cxn ang="0">
                <a:pos x="connsiteX10903" y="connsiteY10903"/>
              </a:cxn>
              <a:cxn ang="0">
                <a:pos x="connsiteX10904" y="connsiteY10904"/>
              </a:cxn>
              <a:cxn ang="0">
                <a:pos x="connsiteX10905" y="connsiteY10905"/>
              </a:cxn>
              <a:cxn ang="0">
                <a:pos x="connsiteX10906" y="connsiteY10906"/>
              </a:cxn>
              <a:cxn ang="0">
                <a:pos x="connsiteX10907" y="connsiteY10907"/>
              </a:cxn>
              <a:cxn ang="0">
                <a:pos x="connsiteX10908" y="connsiteY10908"/>
              </a:cxn>
              <a:cxn ang="0">
                <a:pos x="connsiteX10909" y="connsiteY10909"/>
              </a:cxn>
              <a:cxn ang="0">
                <a:pos x="connsiteX10910" y="connsiteY10910"/>
              </a:cxn>
              <a:cxn ang="0">
                <a:pos x="connsiteX10911" y="connsiteY10911"/>
              </a:cxn>
              <a:cxn ang="0">
                <a:pos x="connsiteX10912" y="connsiteY10912"/>
              </a:cxn>
              <a:cxn ang="0">
                <a:pos x="connsiteX10913" y="connsiteY10913"/>
              </a:cxn>
              <a:cxn ang="0">
                <a:pos x="connsiteX10914" y="connsiteY10914"/>
              </a:cxn>
              <a:cxn ang="0">
                <a:pos x="connsiteX10915" y="connsiteY10915"/>
              </a:cxn>
              <a:cxn ang="0">
                <a:pos x="connsiteX10916" y="connsiteY10916"/>
              </a:cxn>
              <a:cxn ang="0">
                <a:pos x="connsiteX10917" y="connsiteY10917"/>
              </a:cxn>
              <a:cxn ang="0">
                <a:pos x="connsiteX10918" y="connsiteY10918"/>
              </a:cxn>
              <a:cxn ang="0">
                <a:pos x="connsiteX10919" y="connsiteY10919"/>
              </a:cxn>
              <a:cxn ang="0">
                <a:pos x="connsiteX10920" y="connsiteY10920"/>
              </a:cxn>
              <a:cxn ang="0">
                <a:pos x="connsiteX10921" y="connsiteY10921"/>
              </a:cxn>
              <a:cxn ang="0">
                <a:pos x="connsiteX10922" y="connsiteY10922"/>
              </a:cxn>
              <a:cxn ang="0">
                <a:pos x="connsiteX10923" y="connsiteY10923"/>
              </a:cxn>
              <a:cxn ang="0">
                <a:pos x="connsiteX10924" y="connsiteY10924"/>
              </a:cxn>
              <a:cxn ang="0">
                <a:pos x="connsiteX10925" y="connsiteY10925"/>
              </a:cxn>
              <a:cxn ang="0">
                <a:pos x="connsiteX10926" y="connsiteY10926"/>
              </a:cxn>
              <a:cxn ang="0">
                <a:pos x="connsiteX10927" y="connsiteY10927"/>
              </a:cxn>
              <a:cxn ang="0">
                <a:pos x="connsiteX10928" y="connsiteY10928"/>
              </a:cxn>
              <a:cxn ang="0">
                <a:pos x="connsiteX10929" y="connsiteY10929"/>
              </a:cxn>
              <a:cxn ang="0">
                <a:pos x="connsiteX10930" y="connsiteY10930"/>
              </a:cxn>
              <a:cxn ang="0">
                <a:pos x="connsiteX10931" y="connsiteY10931"/>
              </a:cxn>
              <a:cxn ang="0">
                <a:pos x="connsiteX10932" y="connsiteY10932"/>
              </a:cxn>
              <a:cxn ang="0">
                <a:pos x="connsiteX10933" y="connsiteY10933"/>
              </a:cxn>
              <a:cxn ang="0">
                <a:pos x="connsiteX10934" y="connsiteY10934"/>
              </a:cxn>
              <a:cxn ang="0">
                <a:pos x="connsiteX10935" y="connsiteY10935"/>
              </a:cxn>
              <a:cxn ang="0">
                <a:pos x="connsiteX10936" y="connsiteY10936"/>
              </a:cxn>
              <a:cxn ang="0">
                <a:pos x="connsiteX10937" y="connsiteY10937"/>
              </a:cxn>
              <a:cxn ang="0">
                <a:pos x="connsiteX10938" y="connsiteY10938"/>
              </a:cxn>
              <a:cxn ang="0">
                <a:pos x="connsiteX10939" y="connsiteY10939"/>
              </a:cxn>
              <a:cxn ang="0">
                <a:pos x="connsiteX10940" y="connsiteY10940"/>
              </a:cxn>
              <a:cxn ang="0">
                <a:pos x="connsiteX10941" y="connsiteY10941"/>
              </a:cxn>
              <a:cxn ang="0">
                <a:pos x="connsiteX10942" y="connsiteY10942"/>
              </a:cxn>
              <a:cxn ang="0">
                <a:pos x="connsiteX10943" y="connsiteY10943"/>
              </a:cxn>
              <a:cxn ang="0">
                <a:pos x="connsiteX10944" y="connsiteY10944"/>
              </a:cxn>
              <a:cxn ang="0">
                <a:pos x="connsiteX10945" y="connsiteY10945"/>
              </a:cxn>
              <a:cxn ang="0">
                <a:pos x="connsiteX10946" y="connsiteY10946"/>
              </a:cxn>
              <a:cxn ang="0">
                <a:pos x="connsiteX10947" y="connsiteY10947"/>
              </a:cxn>
              <a:cxn ang="0">
                <a:pos x="connsiteX10948" y="connsiteY10948"/>
              </a:cxn>
              <a:cxn ang="0">
                <a:pos x="connsiteX10949" y="connsiteY10949"/>
              </a:cxn>
              <a:cxn ang="0">
                <a:pos x="connsiteX10950" y="connsiteY10950"/>
              </a:cxn>
              <a:cxn ang="0">
                <a:pos x="connsiteX10951" y="connsiteY10951"/>
              </a:cxn>
              <a:cxn ang="0">
                <a:pos x="connsiteX10952" y="connsiteY10952"/>
              </a:cxn>
              <a:cxn ang="0">
                <a:pos x="connsiteX10953" y="connsiteY10953"/>
              </a:cxn>
              <a:cxn ang="0">
                <a:pos x="connsiteX10954" y="connsiteY10954"/>
              </a:cxn>
              <a:cxn ang="0">
                <a:pos x="connsiteX10955" y="connsiteY10955"/>
              </a:cxn>
              <a:cxn ang="0">
                <a:pos x="connsiteX10956" y="connsiteY10956"/>
              </a:cxn>
              <a:cxn ang="0">
                <a:pos x="connsiteX10957" y="connsiteY10957"/>
              </a:cxn>
              <a:cxn ang="0">
                <a:pos x="connsiteX10958" y="connsiteY10958"/>
              </a:cxn>
              <a:cxn ang="0">
                <a:pos x="connsiteX10959" y="connsiteY10959"/>
              </a:cxn>
              <a:cxn ang="0">
                <a:pos x="connsiteX10960" y="connsiteY10960"/>
              </a:cxn>
              <a:cxn ang="0">
                <a:pos x="connsiteX10961" y="connsiteY10961"/>
              </a:cxn>
              <a:cxn ang="0">
                <a:pos x="connsiteX10962" y="connsiteY10962"/>
              </a:cxn>
              <a:cxn ang="0">
                <a:pos x="connsiteX10963" y="connsiteY10963"/>
              </a:cxn>
              <a:cxn ang="0">
                <a:pos x="connsiteX10964" y="connsiteY10964"/>
              </a:cxn>
              <a:cxn ang="0">
                <a:pos x="connsiteX10965" y="connsiteY10965"/>
              </a:cxn>
              <a:cxn ang="0">
                <a:pos x="connsiteX10966" y="connsiteY10966"/>
              </a:cxn>
              <a:cxn ang="0">
                <a:pos x="connsiteX10967" y="connsiteY10967"/>
              </a:cxn>
              <a:cxn ang="0">
                <a:pos x="connsiteX10968" y="connsiteY10968"/>
              </a:cxn>
              <a:cxn ang="0">
                <a:pos x="connsiteX10969" y="connsiteY10969"/>
              </a:cxn>
              <a:cxn ang="0">
                <a:pos x="connsiteX10970" y="connsiteY10970"/>
              </a:cxn>
              <a:cxn ang="0">
                <a:pos x="connsiteX10971" y="connsiteY10971"/>
              </a:cxn>
              <a:cxn ang="0">
                <a:pos x="connsiteX10972" y="connsiteY10972"/>
              </a:cxn>
              <a:cxn ang="0">
                <a:pos x="connsiteX10973" y="connsiteY10973"/>
              </a:cxn>
              <a:cxn ang="0">
                <a:pos x="connsiteX10974" y="connsiteY10974"/>
              </a:cxn>
              <a:cxn ang="0">
                <a:pos x="connsiteX10975" y="connsiteY10975"/>
              </a:cxn>
              <a:cxn ang="0">
                <a:pos x="connsiteX10976" y="connsiteY10976"/>
              </a:cxn>
              <a:cxn ang="0">
                <a:pos x="connsiteX10977" y="connsiteY10977"/>
              </a:cxn>
              <a:cxn ang="0">
                <a:pos x="connsiteX10978" y="connsiteY10978"/>
              </a:cxn>
              <a:cxn ang="0">
                <a:pos x="connsiteX10979" y="connsiteY10979"/>
              </a:cxn>
              <a:cxn ang="0">
                <a:pos x="connsiteX10980" y="connsiteY10980"/>
              </a:cxn>
              <a:cxn ang="0">
                <a:pos x="connsiteX10981" y="connsiteY10981"/>
              </a:cxn>
              <a:cxn ang="0">
                <a:pos x="connsiteX10982" y="connsiteY10982"/>
              </a:cxn>
              <a:cxn ang="0">
                <a:pos x="connsiteX10983" y="connsiteY10983"/>
              </a:cxn>
              <a:cxn ang="0">
                <a:pos x="connsiteX10984" y="connsiteY10984"/>
              </a:cxn>
              <a:cxn ang="0">
                <a:pos x="connsiteX10985" y="connsiteY10985"/>
              </a:cxn>
              <a:cxn ang="0">
                <a:pos x="connsiteX10986" y="connsiteY10986"/>
              </a:cxn>
              <a:cxn ang="0">
                <a:pos x="connsiteX10987" y="connsiteY10987"/>
              </a:cxn>
              <a:cxn ang="0">
                <a:pos x="connsiteX10988" y="connsiteY10988"/>
              </a:cxn>
              <a:cxn ang="0">
                <a:pos x="connsiteX10989" y="connsiteY10989"/>
              </a:cxn>
              <a:cxn ang="0">
                <a:pos x="connsiteX10990" y="connsiteY10990"/>
              </a:cxn>
              <a:cxn ang="0">
                <a:pos x="connsiteX10991" y="connsiteY10991"/>
              </a:cxn>
              <a:cxn ang="0">
                <a:pos x="connsiteX10992" y="connsiteY10992"/>
              </a:cxn>
              <a:cxn ang="0">
                <a:pos x="connsiteX10993" y="connsiteY10993"/>
              </a:cxn>
              <a:cxn ang="0">
                <a:pos x="connsiteX10994" y="connsiteY10994"/>
              </a:cxn>
              <a:cxn ang="0">
                <a:pos x="connsiteX10995" y="connsiteY10995"/>
              </a:cxn>
              <a:cxn ang="0">
                <a:pos x="connsiteX10996" y="connsiteY10996"/>
              </a:cxn>
              <a:cxn ang="0">
                <a:pos x="connsiteX10997" y="connsiteY10997"/>
              </a:cxn>
              <a:cxn ang="0">
                <a:pos x="connsiteX10998" y="connsiteY10998"/>
              </a:cxn>
              <a:cxn ang="0">
                <a:pos x="connsiteX10999" y="connsiteY10999"/>
              </a:cxn>
              <a:cxn ang="0">
                <a:pos x="connsiteX11000" y="connsiteY11000"/>
              </a:cxn>
              <a:cxn ang="0">
                <a:pos x="connsiteX11001" y="connsiteY11001"/>
              </a:cxn>
              <a:cxn ang="0">
                <a:pos x="connsiteX11002" y="connsiteY11002"/>
              </a:cxn>
              <a:cxn ang="0">
                <a:pos x="connsiteX11003" y="connsiteY11003"/>
              </a:cxn>
              <a:cxn ang="0">
                <a:pos x="connsiteX11004" y="connsiteY11004"/>
              </a:cxn>
              <a:cxn ang="0">
                <a:pos x="connsiteX11005" y="connsiteY11005"/>
              </a:cxn>
              <a:cxn ang="0">
                <a:pos x="connsiteX11006" y="connsiteY11006"/>
              </a:cxn>
              <a:cxn ang="0">
                <a:pos x="connsiteX11007" y="connsiteY11007"/>
              </a:cxn>
              <a:cxn ang="0">
                <a:pos x="connsiteX11008" y="connsiteY11008"/>
              </a:cxn>
              <a:cxn ang="0">
                <a:pos x="connsiteX11009" y="connsiteY11009"/>
              </a:cxn>
              <a:cxn ang="0">
                <a:pos x="connsiteX11010" y="connsiteY11010"/>
              </a:cxn>
              <a:cxn ang="0">
                <a:pos x="connsiteX11011" y="connsiteY11011"/>
              </a:cxn>
              <a:cxn ang="0">
                <a:pos x="connsiteX11012" y="connsiteY11012"/>
              </a:cxn>
              <a:cxn ang="0">
                <a:pos x="connsiteX11013" y="connsiteY11013"/>
              </a:cxn>
              <a:cxn ang="0">
                <a:pos x="connsiteX11014" y="connsiteY11014"/>
              </a:cxn>
              <a:cxn ang="0">
                <a:pos x="connsiteX11015" y="connsiteY11015"/>
              </a:cxn>
              <a:cxn ang="0">
                <a:pos x="connsiteX11016" y="connsiteY11016"/>
              </a:cxn>
              <a:cxn ang="0">
                <a:pos x="connsiteX11017" y="connsiteY11017"/>
              </a:cxn>
              <a:cxn ang="0">
                <a:pos x="connsiteX11018" y="connsiteY11018"/>
              </a:cxn>
              <a:cxn ang="0">
                <a:pos x="connsiteX11019" y="connsiteY11019"/>
              </a:cxn>
              <a:cxn ang="0">
                <a:pos x="connsiteX11020" y="connsiteY11020"/>
              </a:cxn>
              <a:cxn ang="0">
                <a:pos x="connsiteX11021" y="connsiteY11021"/>
              </a:cxn>
              <a:cxn ang="0">
                <a:pos x="connsiteX11022" y="connsiteY11022"/>
              </a:cxn>
              <a:cxn ang="0">
                <a:pos x="connsiteX11023" y="connsiteY11023"/>
              </a:cxn>
              <a:cxn ang="0">
                <a:pos x="connsiteX11024" y="connsiteY11024"/>
              </a:cxn>
              <a:cxn ang="0">
                <a:pos x="connsiteX11025" y="connsiteY11025"/>
              </a:cxn>
              <a:cxn ang="0">
                <a:pos x="connsiteX11026" y="connsiteY11026"/>
              </a:cxn>
              <a:cxn ang="0">
                <a:pos x="connsiteX11027" y="connsiteY11027"/>
              </a:cxn>
              <a:cxn ang="0">
                <a:pos x="connsiteX11028" y="connsiteY11028"/>
              </a:cxn>
              <a:cxn ang="0">
                <a:pos x="connsiteX11029" y="connsiteY11029"/>
              </a:cxn>
              <a:cxn ang="0">
                <a:pos x="connsiteX11030" y="connsiteY11030"/>
              </a:cxn>
              <a:cxn ang="0">
                <a:pos x="connsiteX11031" y="connsiteY11031"/>
              </a:cxn>
              <a:cxn ang="0">
                <a:pos x="connsiteX11032" y="connsiteY11032"/>
              </a:cxn>
              <a:cxn ang="0">
                <a:pos x="connsiteX11033" y="connsiteY11033"/>
              </a:cxn>
              <a:cxn ang="0">
                <a:pos x="connsiteX11034" y="connsiteY11034"/>
              </a:cxn>
              <a:cxn ang="0">
                <a:pos x="connsiteX11035" y="connsiteY11035"/>
              </a:cxn>
              <a:cxn ang="0">
                <a:pos x="connsiteX11036" y="connsiteY11036"/>
              </a:cxn>
              <a:cxn ang="0">
                <a:pos x="connsiteX11037" y="connsiteY11037"/>
              </a:cxn>
              <a:cxn ang="0">
                <a:pos x="connsiteX11038" y="connsiteY11038"/>
              </a:cxn>
              <a:cxn ang="0">
                <a:pos x="connsiteX11039" y="connsiteY11039"/>
              </a:cxn>
              <a:cxn ang="0">
                <a:pos x="connsiteX11040" y="connsiteY11040"/>
              </a:cxn>
              <a:cxn ang="0">
                <a:pos x="connsiteX11041" y="connsiteY11041"/>
              </a:cxn>
              <a:cxn ang="0">
                <a:pos x="connsiteX11042" y="connsiteY11042"/>
              </a:cxn>
              <a:cxn ang="0">
                <a:pos x="connsiteX11043" y="connsiteY11043"/>
              </a:cxn>
              <a:cxn ang="0">
                <a:pos x="connsiteX11044" y="connsiteY11044"/>
              </a:cxn>
              <a:cxn ang="0">
                <a:pos x="connsiteX11045" y="connsiteY11045"/>
              </a:cxn>
              <a:cxn ang="0">
                <a:pos x="connsiteX11046" y="connsiteY11046"/>
              </a:cxn>
              <a:cxn ang="0">
                <a:pos x="connsiteX11047" y="connsiteY11047"/>
              </a:cxn>
              <a:cxn ang="0">
                <a:pos x="connsiteX11048" y="connsiteY11048"/>
              </a:cxn>
              <a:cxn ang="0">
                <a:pos x="connsiteX11049" y="connsiteY11049"/>
              </a:cxn>
              <a:cxn ang="0">
                <a:pos x="connsiteX11050" y="connsiteY11050"/>
              </a:cxn>
              <a:cxn ang="0">
                <a:pos x="connsiteX11051" y="connsiteY11051"/>
              </a:cxn>
              <a:cxn ang="0">
                <a:pos x="connsiteX11052" y="connsiteY11052"/>
              </a:cxn>
              <a:cxn ang="0">
                <a:pos x="connsiteX11053" y="connsiteY11053"/>
              </a:cxn>
              <a:cxn ang="0">
                <a:pos x="connsiteX11054" y="connsiteY11054"/>
              </a:cxn>
              <a:cxn ang="0">
                <a:pos x="connsiteX11055" y="connsiteY11055"/>
              </a:cxn>
              <a:cxn ang="0">
                <a:pos x="connsiteX11056" y="connsiteY11056"/>
              </a:cxn>
              <a:cxn ang="0">
                <a:pos x="connsiteX11057" y="connsiteY11057"/>
              </a:cxn>
              <a:cxn ang="0">
                <a:pos x="connsiteX11058" y="connsiteY11058"/>
              </a:cxn>
              <a:cxn ang="0">
                <a:pos x="connsiteX11059" y="connsiteY11059"/>
              </a:cxn>
              <a:cxn ang="0">
                <a:pos x="connsiteX11060" y="connsiteY11060"/>
              </a:cxn>
              <a:cxn ang="0">
                <a:pos x="connsiteX11061" y="connsiteY11061"/>
              </a:cxn>
              <a:cxn ang="0">
                <a:pos x="connsiteX11062" y="connsiteY11062"/>
              </a:cxn>
              <a:cxn ang="0">
                <a:pos x="connsiteX11063" y="connsiteY11063"/>
              </a:cxn>
              <a:cxn ang="0">
                <a:pos x="connsiteX11064" y="connsiteY11064"/>
              </a:cxn>
              <a:cxn ang="0">
                <a:pos x="connsiteX11065" y="connsiteY11065"/>
              </a:cxn>
              <a:cxn ang="0">
                <a:pos x="connsiteX11066" y="connsiteY11066"/>
              </a:cxn>
              <a:cxn ang="0">
                <a:pos x="connsiteX11067" y="connsiteY11067"/>
              </a:cxn>
              <a:cxn ang="0">
                <a:pos x="connsiteX11068" y="connsiteY11068"/>
              </a:cxn>
              <a:cxn ang="0">
                <a:pos x="connsiteX11069" y="connsiteY11069"/>
              </a:cxn>
              <a:cxn ang="0">
                <a:pos x="connsiteX11070" y="connsiteY11070"/>
              </a:cxn>
              <a:cxn ang="0">
                <a:pos x="connsiteX11071" y="connsiteY11071"/>
              </a:cxn>
              <a:cxn ang="0">
                <a:pos x="connsiteX11072" y="connsiteY11072"/>
              </a:cxn>
              <a:cxn ang="0">
                <a:pos x="connsiteX11073" y="connsiteY11073"/>
              </a:cxn>
              <a:cxn ang="0">
                <a:pos x="connsiteX11074" y="connsiteY11074"/>
              </a:cxn>
              <a:cxn ang="0">
                <a:pos x="connsiteX11075" y="connsiteY11075"/>
              </a:cxn>
              <a:cxn ang="0">
                <a:pos x="connsiteX11076" y="connsiteY11076"/>
              </a:cxn>
              <a:cxn ang="0">
                <a:pos x="connsiteX11077" y="connsiteY11077"/>
              </a:cxn>
              <a:cxn ang="0">
                <a:pos x="connsiteX11078" y="connsiteY11078"/>
              </a:cxn>
              <a:cxn ang="0">
                <a:pos x="connsiteX11079" y="connsiteY11079"/>
              </a:cxn>
              <a:cxn ang="0">
                <a:pos x="connsiteX11080" y="connsiteY11080"/>
              </a:cxn>
              <a:cxn ang="0">
                <a:pos x="connsiteX11081" y="connsiteY11081"/>
              </a:cxn>
              <a:cxn ang="0">
                <a:pos x="connsiteX11082" y="connsiteY11082"/>
              </a:cxn>
              <a:cxn ang="0">
                <a:pos x="connsiteX11083" y="connsiteY11083"/>
              </a:cxn>
              <a:cxn ang="0">
                <a:pos x="connsiteX11084" y="connsiteY11084"/>
              </a:cxn>
              <a:cxn ang="0">
                <a:pos x="connsiteX11085" y="connsiteY11085"/>
              </a:cxn>
              <a:cxn ang="0">
                <a:pos x="connsiteX11086" y="connsiteY11086"/>
              </a:cxn>
              <a:cxn ang="0">
                <a:pos x="connsiteX11087" y="connsiteY11087"/>
              </a:cxn>
              <a:cxn ang="0">
                <a:pos x="connsiteX11088" y="connsiteY11088"/>
              </a:cxn>
              <a:cxn ang="0">
                <a:pos x="connsiteX11089" y="connsiteY11089"/>
              </a:cxn>
              <a:cxn ang="0">
                <a:pos x="connsiteX11090" y="connsiteY11090"/>
              </a:cxn>
              <a:cxn ang="0">
                <a:pos x="connsiteX11091" y="connsiteY11091"/>
              </a:cxn>
              <a:cxn ang="0">
                <a:pos x="connsiteX11092" y="connsiteY11092"/>
              </a:cxn>
              <a:cxn ang="0">
                <a:pos x="connsiteX11093" y="connsiteY11093"/>
              </a:cxn>
              <a:cxn ang="0">
                <a:pos x="connsiteX11094" y="connsiteY11094"/>
              </a:cxn>
              <a:cxn ang="0">
                <a:pos x="connsiteX11095" y="connsiteY11095"/>
              </a:cxn>
              <a:cxn ang="0">
                <a:pos x="connsiteX11096" y="connsiteY11096"/>
              </a:cxn>
              <a:cxn ang="0">
                <a:pos x="connsiteX11097" y="connsiteY11097"/>
              </a:cxn>
              <a:cxn ang="0">
                <a:pos x="connsiteX11098" y="connsiteY11098"/>
              </a:cxn>
              <a:cxn ang="0">
                <a:pos x="connsiteX11099" y="connsiteY11099"/>
              </a:cxn>
              <a:cxn ang="0">
                <a:pos x="connsiteX11100" y="connsiteY11100"/>
              </a:cxn>
              <a:cxn ang="0">
                <a:pos x="connsiteX11101" y="connsiteY11101"/>
              </a:cxn>
              <a:cxn ang="0">
                <a:pos x="connsiteX11102" y="connsiteY11102"/>
              </a:cxn>
              <a:cxn ang="0">
                <a:pos x="connsiteX11103" y="connsiteY11103"/>
              </a:cxn>
              <a:cxn ang="0">
                <a:pos x="connsiteX11104" y="connsiteY11104"/>
              </a:cxn>
              <a:cxn ang="0">
                <a:pos x="connsiteX11105" y="connsiteY11105"/>
              </a:cxn>
              <a:cxn ang="0">
                <a:pos x="connsiteX11106" y="connsiteY11106"/>
              </a:cxn>
              <a:cxn ang="0">
                <a:pos x="connsiteX11107" y="connsiteY11107"/>
              </a:cxn>
              <a:cxn ang="0">
                <a:pos x="connsiteX11108" y="connsiteY11108"/>
              </a:cxn>
              <a:cxn ang="0">
                <a:pos x="connsiteX11109" y="connsiteY11109"/>
              </a:cxn>
              <a:cxn ang="0">
                <a:pos x="connsiteX11110" y="connsiteY11110"/>
              </a:cxn>
              <a:cxn ang="0">
                <a:pos x="connsiteX11111" y="connsiteY11111"/>
              </a:cxn>
              <a:cxn ang="0">
                <a:pos x="connsiteX11112" y="connsiteY11112"/>
              </a:cxn>
              <a:cxn ang="0">
                <a:pos x="connsiteX11113" y="connsiteY11113"/>
              </a:cxn>
              <a:cxn ang="0">
                <a:pos x="connsiteX11114" y="connsiteY11114"/>
              </a:cxn>
              <a:cxn ang="0">
                <a:pos x="connsiteX11115" y="connsiteY11115"/>
              </a:cxn>
              <a:cxn ang="0">
                <a:pos x="connsiteX11116" y="connsiteY11116"/>
              </a:cxn>
              <a:cxn ang="0">
                <a:pos x="connsiteX11117" y="connsiteY11117"/>
              </a:cxn>
              <a:cxn ang="0">
                <a:pos x="connsiteX11118" y="connsiteY11118"/>
              </a:cxn>
              <a:cxn ang="0">
                <a:pos x="connsiteX11119" y="connsiteY11119"/>
              </a:cxn>
              <a:cxn ang="0">
                <a:pos x="connsiteX11120" y="connsiteY11120"/>
              </a:cxn>
              <a:cxn ang="0">
                <a:pos x="connsiteX11121" y="connsiteY11121"/>
              </a:cxn>
              <a:cxn ang="0">
                <a:pos x="connsiteX11122" y="connsiteY11122"/>
              </a:cxn>
              <a:cxn ang="0">
                <a:pos x="connsiteX11123" y="connsiteY11123"/>
              </a:cxn>
              <a:cxn ang="0">
                <a:pos x="connsiteX11124" y="connsiteY11124"/>
              </a:cxn>
              <a:cxn ang="0">
                <a:pos x="connsiteX11125" y="connsiteY11125"/>
              </a:cxn>
              <a:cxn ang="0">
                <a:pos x="connsiteX11126" y="connsiteY11126"/>
              </a:cxn>
              <a:cxn ang="0">
                <a:pos x="connsiteX11127" y="connsiteY11127"/>
              </a:cxn>
              <a:cxn ang="0">
                <a:pos x="connsiteX11128" y="connsiteY11128"/>
              </a:cxn>
              <a:cxn ang="0">
                <a:pos x="connsiteX11129" y="connsiteY11129"/>
              </a:cxn>
              <a:cxn ang="0">
                <a:pos x="connsiteX11130" y="connsiteY11130"/>
              </a:cxn>
              <a:cxn ang="0">
                <a:pos x="connsiteX11131" y="connsiteY11131"/>
              </a:cxn>
              <a:cxn ang="0">
                <a:pos x="connsiteX11132" y="connsiteY11132"/>
              </a:cxn>
              <a:cxn ang="0">
                <a:pos x="connsiteX11133" y="connsiteY11133"/>
              </a:cxn>
              <a:cxn ang="0">
                <a:pos x="connsiteX11134" y="connsiteY11134"/>
              </a:cxn>
              <a:cxn ang="0">
                <a:pos x="connsiteX11135" y="connsiteY11135"/>
              </a:cxn>
              <a:cxn ang="0">
                <a:pos x="connsiteX11136" y="connsiteY11136"/>
              </a:cxn>
              <a:cxn ang="0">
                <a:pos x="connsiteX11137" y="connsiteY11137"/>
              </a:cxn>
              <a:cxn ang="0">
                <a:pos x="connsiteX11138" y="connsiteY11138"/>
              </a:cxn>
              <a:cxn ang="0">
                <a:pos x="connsiteX11139" y="connsiteY11139"/>
              </a:cxn>
              <a:cxn ang="0">
                <a:pos x="connsiteX11140" y="connsiteY11140"/>
              </a:cxn>
              <a:cxn ang="0">
                <a:pos x="connsiteX11141" y="connsiteY11141"/>
              </a:cxn>
              <a:cxn ang="0">
                <a:pos x="connsiteX11142" y="connsiteY11142"/>
              </a:cxn>
              <a:cxn ang="0">
                <a:pos x="connsiteX11143" y="connsiteY11143"/>
              </a:cxn>
              <a:cxn ang="0">
                <a:pos x="connsiteX11144" y="connsiteY11144"/>
              </a:cxn>
              <a:cxn ang="0">
                <a:pos x="connsiteX11145" y="connsiteY11145"/>
              </a:cxn>
              <a:cxn ang="0">
                <a:pos x="connsiteX11146" y="connsiteY11146"/>
              </a:cxn>
              <a:cxn ang="0">
                <a:pos x="connsiteX11147" y="connsiteY11147"/>
              </a:cxn>
              <a:cxn ang="0">
                <a:pos x="connsiteX11148" y="connsiteY11148"/>
              </a:cxn>
              <a:cxn ang="0">
                <a:pos x="connsiteX11149" y="connsiteY11149"/>
              </a:cxn>
              <a:cxn ang="0">
                <a:pos x="connsiteX11150" y="connsiteY11150"/>
              </a:cxn>
              <a:cxn ang="0">
                <a:pos x="connsiteX11151" y="connsiteY11151"/>
              </a:cxn>
              <a:cxn ang="0">
                <a:pos x="connsiteX11152" y="connsiteY11152"/>
              </a:cxn>
              <a:cxn ang="0">
                <a:pos x="connsiteX11153" y="connsiteY11153"/>
              </a:cxn>
              <a:cxn ang="0">
                <a:pos x="connsiteX11154" y="connsiteY11154"/>
              </a:cxn>
              <a:cxn ang="0">
                <a:pos x="connsiteX11155" y="connsiteY11155"/>
              </a:cxn>
              <a:cxn ang="0">
                <a:pos x="connsiteX11156" y="connsiteY11156"/>
              </a:cxn>
              <a:cxn ang="0">
                <a:pos x="connsiteX11157" y="connsiteY11157"/>
              </a:cxn>
              <a:cxn ang="0">
                <a:pos x="connsiteX11158" y="connsiteY11158"/>
              </a:cxn>
              <a:cxn ang="0">
                <a:pos x="connsiteX11159" y="connsiteY11159"/>
              </a:cxn>
              <a:cxn ang="0">
                <a:pos x="connsiteX11160" y="connsiteY11160"/>
              </a:cxn>
              <a:cxn ang="0">
                <a:pos x="connsiteX11161" y="connsiteY11161"/>
              </a:cxn>
              <a:cxn ang="0">
                <a:pos x="connsiteX11162" y="connsiteY11162"/>
              </a:cxn>
              <a:cxn ang="0">
                <a:pos x="connsiteX11163" y="connsiteY11163"/>
              </a:cxn>
              <a:cxn ang="0">
                <a:pos x="connsiteX11164" y="connsiteY11164"/>
              </a:cxn>
              <a:cxn ang="0">
                <a:pos x="connsiteX11165" y="connsiteY11165"/>
              </a:cxn>
              <a:cxn ang="0">
                <a:pos x="connsiteX11166" y="connsiteY11166"/>
              </a:cxn>
              <a:cxn ang="0">
                <a:pos x="connsiteX11167" y="connsiteY11167"/>
              </a:cxn>
              <a:cxn ang="0">
                <a:pos x="connsiteX11168" y="connsiteY11168"/>
              </a:cxn>
              <a:cxn ang="0">
                <a:pos x="connsiteX11169" y="connsiteY11169"/>
              </a:cxn>
              <a:cxn ang="0">
                <a:pos x="connsiteX11170" y="connsiteY11170"/>
              </a:cxn>
              <a:cxn ang="0">
                <a:pos x="connsiteX11171" y="connsiteY11171"/>
              </a:cxn>
              <a:cxn ang="0">
                <a:pos x="connsiteX11172" y="connsiteY11172"/>
              </a:cxn>
              <a:cxn ang="0">
                <a:pos x="connsiteX11173" y="connsiteY11173"/>
              </a:cxn>
              <a:cxn ang="0">
                <a:pos x="connsiteX11174" y="connsiteY11174"/>
              </a:cxn>
              <a:cxn ang="0">
                <a:pos x="connsiteX11175" y="connsiteY11175"/>
              </a:cxn>
              <a:cxn ang="0">
                <a:pos x="connsiteX11176" y="connsiteY11176"/>
              </a:cxn>
              <a:cxn ang="0">
                <a:pos x="connsiteX11177" y="connsiteY11177"/>
              </a:cxn>
              <a:cxn ang="0">
                <a:pos x="connsiteX11178" y="connsiteY11178"/>
              </a:cxn>
              <a:cxn ang="0">
                <a:pos x="connsiteX11179" y="connsiteY11179"/>
              </a:cxn>
              <a:cxn ang="0">
                <a:pos x="connsiteX11180" y="connsiteY11180"/>
              </a:cxn>
              <a:cxn ang="0">
                <a:pos x="connsiteX11181" y="connsiteY11181"/>
              </a:cxn>
              <a:cxn ang="0">
                <a:pos x="connsiteX11182" y="connsiteY11182"/>
              </a:cxn>
              <a:cxn ang="0">
                <a:pos x="connsiteX11183" y="connsiteY11183"/>
              </a:cxn>
              <a:cxn ang="0">
                <a:pos x="connsiteX11184" y="connsiteY11184"/>
              </a:cxn>
              <a:cxn ang="0">
                <a:pos x="connsiteX11185" y="connsiteY11185"/>
              </a:cxn>
              <a:cxn ang="0">
                <a:pos x="connsiteX11186" y="connsiteY11186"/>
              </a:cxn>
              <a:cxn ang="0">
                <a:pos x="connsiteX11187" y="connsiteY11187"/>
              </a:cxn>
              <a:cxn ang="0">
                <a:pos x="connsiteX11188" y="connsiteY11188"/>
              </a:cxn>
              <a:cxn ang="0">
                <a:pos x="connsiteX11189" y="connsiteY11189"/>
              </a:cxn>
              <a:cxn ang="0">
                <a:pos x="connsiteX11190" y="connsiteY11190"/>
              </a:cxn>
              <a:cxn ang="0">
                <a:pos x="connsiteX11191" y="connsiteY11191"/>
              </a:cxn>
              <a:cxn ang="0">
                <a:pos x="connsiteX11192" y="connsiteY11192"/>
              </a:cxn>
              <a:cxn ang="0">
                <a:pos x="connsiteX11193" y="connsiteY11193"/>
              </a:cxn>
              <a:cxn ang="0">
                <a:pos x="connsiteX11194" y="connsiteY11194"/>
              </a:cxn>
              <a:cxn ang="0">
                <a:pos x="connsiteX11195" y="connsiteY11195"/>
              </a:cxn>
              <a:cxn ang="0">
                <a:pos x="connsiteX11196" y="connsiteY11196"/>
              </a:cxn>
              <a:cxn ang="0">
                <a:pos x="connsiteX11197" y="connsiteY11197"/>
              </a:cxn>
              <a:cxn ang="0">
                <a:pos x="connsiteX11198" y="connsiteY11198"/>
              </a:cxn>
              <a:cxn ang="0">
                <a:pos x="connsiteX11199" y="connsiteY11199"/>
              </a:cxn>
              <a:cxn ang="0">
                <a:pos x="connsiteX11200" y="connsiteY11200"/>
              </a:cxn>
              <a:cxn ang="0">
                <a:pos x="connsiteX11201" y="connsiteY11201"/>
              </a:cxn>
              <a:cxn ang="0">
                <a:pos x="connsiteX11202" y="connsiteY11202"/>
              </a:cxn>
              <a:cxn ang="0">
                <a:pos x="connsiteX11203" y="connsiteY11203"/>
              </a:cxn>
              <a:cxn ang="0">
                <a:pos x="connsiteX11204" y="connsiteY11204"/>
              </a:cxn>
              <a:cxn ang="0">
                <a:pos x="connsiteX11205" y="connsiteY11205"/>
              </a:cxn>
              <a:cxn ang="0">
                <a:pos x="connsiteX11206" y="connsiteY11206"/>
              </a:cxn>
              <a:cxn ang="0">
                <a:pos x="connsiteX11207" y="connsiteY11207"/>
              </a:cxn>
              <a:cxn ang="0">
                <a:pos x="connsiteX11208" y="connsiteY11208"/>
              </a:cxn>
              <a:cxn ang="0">
                <a:pos x="connsiteX11209" y="connsiteY11209"/>
              </a:cxn>
              <a:cxn ang="0">
                <a:pos x="connsiteX11210" y="connsiteY11210"/>
              </a:cxn>
              <a:cxn ang="0">
                <a:pos x="connsiteX11211" y="connsiteY11211"/>
              </a:cxn>
              <a:cxn ang="0">
                <a:pos x="connsiteX11212" y="connsiteY11212"/>
              </a:cxn>
              <a:cxn ang="0">
                <a:pos x="connsiteX11213" y="connsiteY11213"/>
              </a:cxn>
              <a:cxn ang="0">
                <a:pos x="connsiteX11214" y="connsiteY11214"/>
              </a:cxn>
              <a:cxn ang="0">
                <a:pos x="connsiteX11215" y="connsiteY11215"/>
              </a:cxn>
              <a:cxn ang="0">
                <a:pos x="connsiteX11216" y="connsiteY11216"/>
              </a:cxn>
              <a:cxn ang="0">
                <a:pos x="connsiteX11217" y="connsiteY11217"/>
              </a:cxn>
              <a:cxn ang="0">
                <a:pos x="connsiteX11218" y="connsiteY11218"/>
              </a:cxn>
              <a:cxn ang="0">
                <a:pos x="connsiteX11219" y="connsiteY11219"/>
              </a:cxn>
              <a:cxn ang="0">
                <a:pos x="connsiteX11220" y="connsiteY11220"/>
              </a:cxn>
              <a:cxn ang="0">
                <a:pos x="connsiteX11221" y="connsiteY11221"/>
              </a:cxn>
              <a:cxn ang="0">
                <a:pos x="connsiteX11222" y="connsiteY11222"/>
              </a:cxn>
              <a:cxn ang="0">
                <a:pos x="connsiteX11223" y="connsiteY11223"/>
              </a:cxn>
              <a:cxn ang="0">
                <a:pos x="connsiteX11224" y="connsiteY11224"/>
              </a:cxn>
              <a:cxn ang="0">
                <a:pos x="connsiteX11225" y="connsiteY11225"/>
              </a:cxn>
              <a:cxn ang="0">
                <a:pos x="connsiteX11226" y="connsiteY11226"/>
              </a:cxn>
              <a:cxn ang="0">
                <a:pos x="connsiteX11227" y="connsiteY11227"/>
              </a:cxn>
              <a:cxn ang="0">
                <a:pos x="connsiteX11228" y="connsiteY11228"/>
              </a:cxn>
              <a:cxn ang="0">
                <a:pos x="connsiteX11229" y="connsiteY11229"/>
              </a:cxn>
              <a:cxn ang="0">
                <a:pos x="connsiteX11230" y="connsiteY11230"/>
              </a:cxn>
              <a:cxn ang="0">
                <a:pos x="connsiteX11231" y="connsiteY11231"/>
              </a:cxn>
              <a:cxn ang="0">
                <a:pos x="connsiteX11232" y="connsiteY11232"/>
              </a:cxn>
              <a:cxn ang="0">
                <a:pos x="connsiteX11233" y="connsiteY11233"/>
              </a:cxn>
              <a:cxn ang="0">
                <a:pos x="connsiteX11234" y="connsiteY11234"/>
              </a:cxn>
              <a:cxn ang="0">
                <a:pos x="connsiteX11235" y="connsiteY11235"/>
              </a:cxn>
              <a:cxn ang="0">
                <a:pos x="connsiteX11236" y="connsiteY11236"/>
              </a:cxn>
              <a:cxn ang="0">
                <a:pos x="connsiteX11237" y="connsiteY11237"/>
              </a:cxn>
              <a:cxn ang="0">
                <a:pos x="connsiteX11238" y="connsiteY11238"/>
              </a:cxn>
              <a:cxn ang="0">
                <a:pos x="connsiteX11239" y="connsiteY11239"/>
              </a:cxn>
              <a:cxn ang="0">
                <a:pos x="connsiteX11240" y="connsiteY11240"/>
              </a:cxn>
              <a:cxn ang="0">
                <a:pos x="connsiteX11241" y="connsiteY11241"/>
              </a:cxn>
              <a:cxn ang="0">
                <a:pos x="connsiteX11242" y="connsiteY11242"/>
              </a:cxn>
              <a:cxn ang="0">
                <a:pos x="connsiteX11243" y="connsiteY11243"/>
              </a:cxn>
              <a:cxn ang="0">
                <a:pos x="connsiteX11244" y="connsiteY11244"/>
              </a:cxn>
              <a:cxn ang="0">
                <a:pos x="connsiteX11245" y="connsiteY11245"/>
              </a:cxn>
              <a:cxn ang="0">
                <a:pos x="connsiteX11246" y="connsiteY11246"/>
              </a:cxn>
              <a:cxn ang="0">
                <a:pos x="connsiteX11247" y="connsiteY11247"/>
              </a:cxn>
              <a:cxn ang="0">
                <a:pos x="connsiteX11248" y="connsiteY11248"/>
              </a:cxn>
              <a:cxn ang="0">
                <a:pos x="connsiteX11249" y="connsiteY11249"/>
              </a:cxn>
              <a:cxn ang="0">
                <a:pos x="connsiteX11250" y="connsiteY11250"/>
              </a:cxn>
              <a:cxn ang="0">
                <a:pos x="connsiteX11251" y="connsiteY11251"/>
              </a:cxn>
              <a:cxn ang="0">
                <a:pos x="connsiteX11252" y="connsiteY11252"/>
              </a:cxn>
              <a:cxn ang="0">
                <a:pos x="connsiteX11253" y="connsiteY11253"/>
              </a:cxn>
              <a:cxn ang="0">
                <a:pos x="connsiteX11254" y="connsiteY11254"/>
              </a:cxn>
              <a:cxn ang="0">
                <a:pos x="connsiteX11255" y="connsiteY11255"/>
              </a:cxn>
              <a:cxn ang="0">
                <a:pos x="connsiteX11256" y="connsiteY11256"/>
              </a:cxn>
              <a:cxn ang="0">
                <a:pos x="connsiteX11257" y="connsiteY11257"/>
              </a:cxn>
              <a:cxn ang="0">
                <a:pos x="connsiteX11258" y="connsiteY11258"/>
              </a:cxn>
              <a:cxn ang="0">
                <a:pos x="connsiteX11259" y="connsiteY11259"/>
              </a:cxn>
              <a:cxn ang="0">
                <a:pos x="connsiteX11260" y="connsiteY11260"/>
              </a:cxn>
              <a:cxn ang="0">
                <a:pos x="connsiteX11261" y="connsiteY11261"/>
              </a:cxn>
              <a:cxn ang="0">
                <a:pos x="connsiteX11262" y="connsiteY11262"/>
              </a:cxn>
              <a:cxn ang="0">
                <a:pos x="connsiteX11263" y="connsiteY11263"/>
              </a:cxn>
              <a:cxn ang="0">
                <a:pos x="connsiteX11264" y="connsiteY11264"/>
              </a:cxn>
              <a:cxn ang="0">
                <a:pos x="connsiteX11265" y="connsiteY11265"/>
              </a:cxn>
              <a:cxn ang="0">
                <a:pos x="connsiteX11266" y="connsiteY11266"/>
              </a:cxn>
              <a:cxn ang="0">
                <a:pos x="connsiteX11267" y="connsiteY11267"/>
              </a:cxn>
              <a:cxn ang="0">
                <a:pos x="connsiteX11268" y="connsiteY11268"/>
              </a:cxn>
              <a:cxn ang="0">
                <a:pos x="connsiteX11269" y="connsiteY11269"/>
              </a:cxn>
              <a:cxn ang="0">
                <a:pos x="connsiteX11270" y="connsiteY11270"/>
              </a:cxn>
              <a:cxn ang="0">
                <a:pos x="connsiteX11271" y="connsiteY11271"/>
              </a:cxn>
              <a:cxn ang="0">
                <a:pos x="connsiteX11272" y="connsiteY11272"/>
              </a:cxn>
              <a:cxn ang="0">
                <a:pos x="connsiteX11273" y="connsiteY11273"/>
              </a:cxn>
              <a:cxn ang="0">
                <a:pos x="connsiteX11274" y="connsiteY11274"/>
              </a:cxn>
              <a:cxn ang="0">
                <a:pos x="connsiteX11275" y="connsiteY11275"/>
              </a:cxn>
              <a:cxn ang="0">
                <a:pos x="connsiteX11276" y="connsiteY11276"/>
              </a:cxn>
              <a:cxn ang="0">
                <a:pos x="connsiteX11277" y="connsiteY11277"/>
              </a:cxn>
              <a:cxn ang="0">
                <a:pos x="connsiteX11278" y="connsiteY11278"/>
              </a:cxn>
              <a:cxn ang="0">
                <a:pos x="connsiteX11279" y="connsiteY11279"/>
              </a:cxn>
              <a:cxn ang="0">
                <a:pos x="connsiteX11280" y="connsiteY11280"/>
              </a:cxn>
              <a:cxn ang="0">
                <a:pos x="connsiteX11281" y="connsiteY11281"/>
              </a:cxn>
              <a:cxn ang="0">
                <a:pos x="connsiteX11282" y="connsiteY11282"/>
              </a:cxn>
              <a:cxn ang="0">
                <a:pos x="connsiteX11283" y="connsiteY11283"/>
              </a:cxn>
              <a:cxn ang="0">
                <a:pos x="connsiteX11284" y="connsiteY11284"/>
              </a:cxn>
              <a:cxn ang="0">
                <a:pos x="connsiteX11285" y="connsiteY11285"/>
              </a:cxn>
              <a:cxn ang="0">
                <a:pos x="connsiteX11286" y="connsiteY11286"/>
              </a:cxn>
              <a:cxn ang="0">
                <a:pos x="connsiteX11287" y="connsiteY11287"/>
              </a:cxn>
              <a:cxn ang="0">
                <a:pos x="connsiteX11288" y="connsiteY11288"/>
              </a:cxn>
              <a:cxn ang="0">
                <a:pos x="connsiteX11289" y="connsiteY11289"/>
              </a:cxn>
              <a:cxn ang="0">
                <a:pos x="connsiteX11290" y="connsiteY11290"/>
              </a:cxn>
              <a:cxn ang="0">
                <a:pos x="connsiteX11291" y="connsiteY11291"/>
              </a:cxn>
              <a:cxn ang="0">
                <a:pos x="connsiteX11292" y="connsiteY11292"/>
              </a:cxn>
              <a:cxn ang="0">
                <a:pos x="connsiteX11293" y="connsiteY11293"/>
              </a:cxn>
              <a:cxn ang="0">
                <a:pos x="connsiteX11294" y="connsiteY11294"/>
              </a:cxn>
              <a:cxn ang="0">
                <a:pos x="connsiteX11295" y="connsiteY11295"/>
              </a:cxn>
              <a:cxn ang="0">
                <a:pos x="connsiteX11296" y="connsiteY11296"/>
              </a:cxn>
              <a:cxn ang="0">
                <a:pos x="connsiteX11297" y="connsiteY11297"/>
              </a:cxn>
              <a:cxn ang="0">
                <a:pos x="connsiteX11298" y="connsiteY11298"/>
              </a:cxn>
              <a:cxn ang="0">
                <a:pos x="connsiteX11299" y="connsiteY11299"/>
              </a:cxn>
              <a:cxn ang="0">
                <a:pos x="connsiteX11300" y="connsiteY11300"/>
              </a:cxn>
              <a:cxn ang="0">
                <a:pos x="connsiteX11301" y="connsiteY11301"/>
              </a:cxn>
              <a:cxn ang="0">
                <a:pos x="connsiteX11302" y="connsiteY11302"/>
              </a:cxn>
              <a:cxn ang="0">
                <a:pos x="connsiteX11303" y="connsiteY11303"/>
              </a:cxn>
              <a:cxn ang="0">
                <a:pos x="connsiteX11304" y="connsiteY11304"/>
              </a:cxn>
              <a:cxn ang="0">
                <a:pos x="connsiteX11305" y="connsiteY11305"/>
              </a:cxn>
              <a:cxn ang="0">
                <a:pos x="connsiteX11306" y="connsiteY11306"/>
              </a:cxn>
              <a:cxn ang="0">
                <a:pos x="connsiteX11307" y="connsiteY11307"/>
              </a:cxn>
              <a:cxn ang="0">
                <a:pos x="connsiteX11308" y="connsiteY11308"/>
              </a:cxn>
              <a:cxn ang="0">
                <a:pos x="connsiteX11309" y="connsiteY11309"/>
              </a:cxn>
              <a:cxn ang="0">
                <a:pos x="connsiteX11310" y="connsiteY11310"/>
              </a:cxn>
              <a:cxn ang="0">
                <a:pos x="connsiteX11311" y="connsiteY11311"/>
              </a:cxn>
              <a:cxn ang="0">
                <a:pos x="connsiteX11312" y="connsiteY11312"/>
              </a:cxn>
              <a:cxn ang="0">
                <a:pos x="connsiteX11313" y="connsiteY11313"/>
              </a:cxn>
              <a:cxn ang="0">
                <a:pos x="connsiteX11314" y="connsiteY11314"/>
              </a:cxn>
              <a:cxn ang="0">
                <a:pos x="connsiteX11315" y="connsiteY11315"/>
              </a:cxn>
              <a:cxn ang="0">
                <a:pos x="connsiteX11316" y="connsiteY11316"/>
              </a:cxn>
              <a:cxn ang="0">
                <a:pos x="connsiteX11317" y="connsiteY11317"/>
              </a:cxn>
              <a:cxn ang="0">
                <a:pos x="connsiteX11318" y="connsiteY11318"/>
              </a:cxn>
              <a:cxn ang="0">
                <a:pos x="connsiteX11319" y="connsiteY11319"/>
              </a:cxn>
              <a:cxn ang="0">
                <a:pos x="connsiteX11320" y="connsiteY11320"/>
              </a:cxn>
              <a:cxn ang="0">
                <a:pos x="connsiteX11321" y="connsiteY11321"/>
              </a:cxn>
              <a:cxn ang="0">
                <a:pos x="connsiteX11322" y="connsiteY11322"/>
              </a:cxn>
              <a:cxn ang="0">
                <a:pos x="connsiteX11323" y="connsiteY11323"/>
              </a:cxn>
              <a:cxn ang="0">
                <a:pos x="connsiteX11324" y="connsiteY11324"/>
              </a:cxn>
              <a:cxn ang="0">
                <a:pos x="connsiteX11325" y="connsiteY11325"/>
              </a:cxn>
              <a:cxn ang="0">
                <a:pos x="connsiteX11326" y="connsiteY11326"/>
              </a:cxn>
              <a:cxn ang="0">
                <a:pos x="connsiteX11327" y="connsiteY11327"/>
              </a:cxn>
              <a:cxn ang="0">
                <a:pos x="connsiteX11328" y="connsiteY11328"/>
              </a:cxn>
              <a:cxn ang="0">
                <a:pos x="connsiteX11329" y="connsiteY11329"/>
              </a:cxn>
              <a:cxn ang="0">
                <a:pos x="connsiteX11330" y="connsiteY11330"/>
              </a:cxn>
              <a:cxn ang="0">
                <a:pos x="connsiteX11331" y="connsiteY11331"/>
              </a:cxn>
              <a:cxn ang="0">
                <a:pos x="connsiteX11332" y="connsiteY11332"/>
              </a:cxn>
              <a:cxn ang="0">
                <a:pos x="connsiteX11333" y="connsiteY11333"/>
              </a:cxn>
              <a:cxn ang="0">
                <a:pos x="connsiteX11334" y="connsiteY11334"/>
              </a:cxn>
              <a:cxn ang="0">
                <a:pos x="connsiteX11335" y="connsiteY11335"/>
              </a:cxn>
              <a:cxn ang="0">
                <a:pos x="connsiteX11336" y="connsiteY11336"/>
              </a:cxn>
              <a:cxn ang="0">
                <a:pos x="connsiteX11337" y="connsiteY11337"/>
              </a:cxn>
              <a:cxn ang="0">
                <a:pos x="connsiteX11338" y="connsiteY11338"/>
              </a:cxn>
              <a:cxn ang="0">
                <a:pos x="connsiteX11339" y="connsiteY11339"/>
              </a:cxn>
              <a:cxn ang="0">
                <a:pos x="connsiteX11340" y="connsiteY11340"/>
              </a:cxn>
              <a:cxn ang="0">
                <a:pos x="connsiteX11341" y="connsiteY11341"/>
              </a:cxn>
              <a:cxn ang="0">
                <a:pos x="connsiteX11342" y="connsiteY11342"/>
              </a:cxn>
              <a:cxn ang="0">
                <a:pos x="connsiteX11343" y="connsiteY11343"/>
              </a:cxn>
              <a:cxn ang="0">
                <a:pos x="connsiteX11344" y="connsiteY11344"/>
              </a:cxn>
              <a:cxn ang="0">
                <a:pos x="connsiteX11345" y="connsiteY11345"/>
              </a:cxn>
              <a:cxn ang="0">
                <a:pos x="connsiteX11346" y="connsiteY11346"/>
              </a:cxn>
              <a:cxn ang="0">
                <a:pos x="connsiteX11347" y="connsiteY11347"/>
              </a:cxn>
              <a:cxn ang="0">
                <a:pos x="connsiteX11348" y="connsiteY11348"/>
              </a:cxn>
              <a:cxn ang="0">
                <a:pos x="connsiteX11349" y="connsiteY11349"/>
              </a:cxn>
              <a:cxn ang="0">
                <a:pos x="connsiteX11350" y="connsiteY11350"/>
              </a:cxn>
              <a:cxn ang="0">
                <a:pos x="connsiteX11351" y="connsiteY11351"/>
              </a:cxn>
              <a:cxn ang="0">
                <a:pos x="connsiteX11352" y="connsiteY11352"/>
              </a:cxn>
              <a:cxn ang="0">
                <a:pos x="connsiteX11353" y="connsiteY11353"/>
              </a:cxn>
              <a:cxn ang="0">
                <a:pos x="connsiteX11354" y="connsiteY11354"/>
              </a:cxn>
              <a:cxn ang="0">
                <a:pos x="connsiteX11355" y="connsiteY11355"/>
              </a:cxn>
              <a:cxn ang="0">
                <a:pos x="connsiteX11356" y="connsiteY11356"/>
              </a:cxn>
              <a:cxn ang="0">
                <a:pos x="connsiteX11357" y="connsiteY11357"/>
              </a:cxn>
              <a:cxn ang="0">
                <a:pos x="connsiteX11358" y="connsiteY11358"/>
              </a:cxn>
              <a:cxn ang="0">
                <a:pos x="connsiteX11359" y="connsiteY11359"/>
              </a:cxn>
              <a:cxn ang="0">
                <a:pos x="connsiteX11360" y="connsiteY11360"/>
              </a:cxn>
              <a:cxn ang="0">
                <a:pos x="connsiteX11361" y="connsiteY11361"/>
              </a:cxn>
              <a:cxn ang="0">
                <a:pos x="connsiteX11362" y="connsiteY11362"/>
              </a:cxn>
              <a:cxn ang="0">
                <a:pos x="connsiteX11363" y="connsiteY11363"/>
              </a:cxn>
              <a:cxn ang="0">
                <a:pos x="connsiteX11364" y="connsiteY11364"/>
              </a:cxn>
              <a:cxn ang="0">
                <a:pos x="connsiteX11365" y="connsiteY11365"/>
              </a:cxn>
              <a:cxn ang="0">
                <a:pos x="connsiteX11366" y="connsiteY11366"/>
              </a:cxn>
              <a:cxn ang="0">
                <a:pos x="connsiteX11367" y="connsiteY11367"/>
              </a:cxn>
              <a:cxn ang="0">
                <a:pos x="connsiteX11368" y="connsiteY11368"/>
              </a:cxn>
              <a:cxn ang="0">
                <a:pos x="connsiteX11369" y="connsiteY11369"/>
              </a:cxn>
              <a:cxn ang="0">
                <a:pos x="connsiteX11370" y="connsiteY11370"/>
              </a:cxn>
              <a:cxn ang="0">
                <a:pos x="connsiteX11371" y="connsiteY11371"/>
              </a:cxn>
              <a:cxn ang="0">
                <a:pos x="connsiteX11372" y="connsiteY11372"/>
              </a:cxn>
              <a:cxn ang="0">
                <a:pos x="connsiteX11373" y="connsiteY11373"/>
              </a:cxn>
              <a:cxn ang="0">
                <a:pos x="connsiteX11374" y="connsiteY11374"/>
              </a:cxn>
              <a:cxn ang="0">
                <a:pos x="connsiteX11375" y="connsiteY11375"/>
              </a:cxn>
              <a:cxn ang="0">
                <a:pos x="connsiteX11376" y="connsiteY11376"/>
              </a:cxn>
              <a:cxn ang="0">
                <a:pos x="connsiteX11377" y="connsiteY11377"/>
              </a:cxn>
              <a:cxn ang="0">
                <a:pos x="connsiteX11378" y="connsiteY11378"/>
              </a:cxn>
              <a:cxn ang="0">
                <a:pos x="connsiteX11379" y="connsiteY11379"/>
              </a:cxn>
              <a:cxn ang="0">
                <a:pos x="connsiteX11380" y="connsiteY11380"/>
              </a:cxn>
              <a:cxn ang="0">
                <a:pos x="connsiteX11381" y="connsiteY11381"/>
              </a:cxn>
              <a:cxn ang="0">
                <a:pos x="connsiteX11382" y="connsiteY11382"/>
              </a:cxn>
              <a:cxn ang="0">
                <a:pos x="connsiteX11383" y="connsiteY11383"/>
              </a:cxn>
              <a:cxn ang="0">
                <a:pos x="connsiteX11384" y="connsiteY11384"/>
              </a:cxn>
              <a:cxn ang="0">
                <a:pos x="connsiteX11385" y="connsiteY11385"/>
              </a:cxn>
              <a:cxn ang="0">
                <a:pos x="connsiteX11386" y="connsiteY11386"/>
              </a:cxn>
              <a:cxn ang="0">
                <a:pos x="connsiteX11387" y="connsiteY11387"/>
              </a:cxn>
              <a:cxn ang="0">
                <a:pos x="connsiteX11388" y="connsiteY11388"/>
              </a:cxn>
              <a:cxn ang="0">
                <a:pos x="connsiteX11389" y="connsiteY11389"/>
              </a:cxn>
              <a:cxn ang="0">
                <a:pos x="connsiteX11390" y="connsiteY11390"/>
              </a:cxn>
              <a:cxn ang="0">
                <a:pos x="connsiteX11391" y="connsiteY11391"/>
              </a:cxn>
              <a:cxn ang="0">
                <a:pos x="connsiteX11392" y="connsiteY11392"/>
              </a:cxn>
              <a:cxn ang="0">
                <a:pos x="connsiteX11393" y="connsiteY11393"/>
              </a:cxn>
              <a:cxn ang="0">
                <a:pos x="connsiteX11394" y="connsiteY11394"/>
              </a:cxn>
              <a:cxn ang="0">
                <a:pos x="connsiteX11395" y="connsiteY11395"/>
              </a:cxn>
              <a:cxn ang="0">
                <a:pos x="connsiteX11396" y="connsiteY11396"/>
              </a:cxn>
              <a:cxn ang="0">
                <a:pos x="connsiteX11397" y="connsiteY11397"/>
              </a:cxn>
              <a:cxn ang="0">
                <a:pos x="connsiteX11398" y="connsiteY11398"/>
              </a:cxn>
              <a:cxn ang="0">
                <a:pos x="connsiteX11399" y="connsiteY11399"/>
              </a:cxn>
              <a:cxn ang="0">
                <a:pos x="connsiteX11400" y="connsiteY11400"/>
              </a:cxn>
              <a:cxn ang="0">
                <a:pos x="connsiteX11401" y="connsiteY11401"/>
              </a:cxn>
              <a:cxn ang="0">
                <a:pos x="connsiteX11402" y="connsiteY11402"/>
              </a:cxn>
              <a:cxn ang="0">
                <a:pos x="connsiteX11403" y="connsiteY11403"/>
              </a:cxn>
              <a:cxn ang="0">
                <a:pos x="connsiteX11404" y="connsiteY11404"/>
              </a:cxn>
              <a:cxn ang="0">
                <a:pos x="connsiteX11405" y="connsiteY11405"/>
              </a:cxn>
              <a:cxn ang="0">
                <a:pos x="connsiteX11406" y="connsiteY11406"/>
              </a:cxn>
              <a:cxn ang="0">
                <a:pos x="connsiteX11407" y="connsiteY11407"/>
              </a:cxn>
              <a:cxn ang="0">
                <a:pos x="connsiteX11408" y="connsiteY11408"/>
              </a:cxn>
              <a:cxn ang="0">
                <a:pos x="connsiteX11409" y="connsiteY11409"/>
              </a:cxn>
              <a:cxn ang="0">
                <a:pos x="connsiteX11410" y="connsiteY11410"/>
              </a:cxn>
              <a:cxn ang="0">
                <a:pos x="connsiteX11411" y="connsiteY11411"/>
              </a:cxn>
              <a:cxn ang="0">
                <a:pos x="connsiteX11412" y="connsiteY11412"/>
              </a:cxn>
              <a:cxn ang="0">
                <a:pos x="connsiteX11413" y="connsiteY11413"/>
              </a:cxn>
              <a:cxn ang="0">
                <a:pos x="connsiteX11414" y="connsiteY11414"/>
              </a:cxn>
              <a:cxn ang="0">
                <a:pos x="connsiteX11415" y="connsiteY11415"/>
              </a:cxn>
              <a:cxn ang="0">
                <a:pos x="connsiteX11416" y="connsiteY11416"/>
              </a:cxn>
              <a:cxn ang="0">
                <a:pos x="connsiteX11417" y="connsiteY11417"/>
              </a:cxn>
              <a:cxn ang="0">
                <a:pos x="connsiteX11418" y="connsiteY11418"/>
              </a:cxn>
              <a:cxn ang="0">
                <a:pos x="connsiteX11419" y="connsiteY11419"/>
              </a:cxn>
              <a:cxn ang="0">
                <a:pos x="connsiteX11420" y="connsiteY11420"/>
              </a:cxn>
              <a:cxn ang="0">
                <a:pos x="connsiteX11421" y="connsiteY11421"/>
              </a:cxn>
              <a:cxn ang="0">
                <a:pos x="connsiteX11422" y="connsiteY11422"/>
              </a:cxn>
              <a:cxn ang="0">
                <a:pos x="connsiteX11423" y="connsiteY11423"/>
              </a:cxn>
              <a:cxn ang="0">
                <a:pos x="connsiteX11424" y="connsiteY11424"/>
              </a:cxn>
              <a:cxn ang="0">
                <a:pos x="connsiteX11425" y="connsiteY11425"/>
              </a:cxn>
              <a:cxn ang="0">
                <a:pos x="connsiteX11426" y="connsiteY11426"/>
              </a:cxn>
              <a:cxn ang="0">
                <a:pos x="connsiteX11427" y="connsiteY11427"/>
              </a:cxn>
              <a:cxn ang="0">
                <a:pos x="connsiteX11428" y="connsiteY11428"/>
              </a:cxn>
              <a:cxn ang="0">
                <a:pos x="connsiteX11429" y="connsiteY11429"/>
              </a:cxn>
              <a:cxn ang="0">
                <a:pos x="connsiteX11430" y="connsiteY11430"/>
              </a:cxn>
              <a:cxn ang="0">
                <a:pos x="connsiteX11431" y="connsiteY11431"/>
              </a:cxn>
              <a:cxn ang="0">
                <a:pos x="connsiteX11432" y="connsiteY11432"/>
              </a:cxn>
              <a:cxn ang="0">
                <a:pos x="connsiteX11433" y="connsiteY11433"/>
              </a:cxn>
              <a:cxn ang="0">
                <a:pos x="connsiteX11434" y="connsiteY11434"/>
              </a:cxn>
              <a:cxn ang="0">
                <a:pos x="connsiteX11435" y="connsiteY11435"/>
              </a:cxn>
              <a:cxn ang="0">
                <a:pos x="connsiteX11436" y="connsiteY11436"/>
              </a:cxn>
              <a:cxn ang="0">
                <a:pos x="connsiteX11437" y="connsiteY11437"/>
              </a:cxn>
              <a:cxn ang="0">
                <a:pos x="connsiteX11438" y="connsiteY11438"/>
              </a:cxn>
              <a:cxn ang="0">
                <a:pos x="connsiteX11439" y="connsiteY11439"/>
              </a:cxn>
              <a:cxn ang="0">
                <a:pos x="connsiteX11440" y="connsiteY11440"/>
              </a:cxn>
              <a:cxn ang="0">
                <a:pos x="connsiteX11441" y="connsiteY11441"/>
              </a:cxn>
              <a:cxn ang="0">
                <a:pos x="connsiteX11442" y="connsiteY11442"/>
              </a:cxn>
              <a:cxn ang="0">
                <a:pos x="connsiteX11443" y="connsiteY11443"/>
              </a:cxn>
              <a:cxn ang="0">
                <a:pos x="connsiteX11444" y="connsiteY11444"/>
              </a:cxn>
              <a:cxn ang="0">
                <a:pos x="connsiteX11445" y="connsiteY11445"/>
              </a:cxn>
              <a:cxn ang="0">
                <a:pos x="connsiteX11446" y="connsiteY11446"/>
              </a:cxn>
              <a:cxn ang="0">
                <a:pos x="connsiteX11447" y="connsiteY11447"/>
              </a:cxn>
              <a:cxn ang="0">
                <a:pos x="connsiteX11448" y="connsiteY11448"/>
              </a:cxn>
              <a:cxn ang="0">
                <a:pos x="connsiteX11449" y="connsiteY11449"/>
              </a:cxn>
              <a:cxn ang="0">
                <a:pos x="connsiteX11450" y="connsiteY11450"/>
              </a:cxn>
              <a:cxn ang="0">
                <a:pos x="connsiteX11451" y="connsiteY11451"/>
              </a:cxn>
              <a:cxn ang="0">
                <a:pos x="connsiteX11452" y="connsiteY11452"/>
              </a:cxn>
              <a:cxn ang="0">
                <a:pos x="connsiteX11453" y="connsiteY11453"/>
              </a:cxn>
              <a:cxn ang="0">
                <a:pos x="connsiteX11454" y="connsiteY11454"/>
              </a:cxn>
              <a:cxn ang="0">
                <a:pos x="connsiteX11455" y="connsiteY11455"/>
              </a:cxn>
              <a:cxn ang="0">
                <a:pos x="connsiteX11456" y="connsiteY11456"/>
              </a:cxn>
              <a:cxn ang="0">
                <a:pos x="connsiteX11457" y="connsiteY11457"/>
              </a:cxn>
              <a:cxn ang="0">
                <a:pos x="connsiteX11458" y="connsiteY11458"/>
              </a:cxn>
              <a:cxn ang="0">
                <a:pos x="connsiteX11459" y="connsiteY11459"/>
              </a:cxn>
              <a:cxn ang="0">
                <a:pos x="connsiteX11460" y="connsiteY11460"/>
              </a:cxn>
              <a:cxn ang="0">
                <a:pos x="connsiteX11461" y="connsiteY11461"/>
              </a:cxn>
              <a:cxn ang="0">
                <a:pos x="connsiteX11462" y="connsiteY11462"/>
              </a:cxn>
              <a:cxn ang="0">
                <a:pos x="connsiteX11463" y="connsiteY11463"/>
              </a:cxn>
              <a:cxn ang="0">
                <a:pos x="connsiteX11464" y="connsiteY11464"/>
              </a:cxn>
              <a:cxn ang="0">
                <a:pos x="connsiteX11465" y="connsiteY11465"/>
              </a:cxn>
              <a:cxn ang="0">
                <a:pos x="connsiteX11466" y="connsiteY11466"/>
              </a:cxn>
              <a:cxn ang="0">
                <a:pos x="connsiteX11467" y="connsiteY11467"/>
              </a:cxn>
              <a:cxn ang="0">
                <a:pos x="connsiteX11468" y="connsiteY11468"/>
              </a:cxn>
              <a:cxn ang="0">
                <a:pos x="connsiteX11469" y="connsiteY11469"/>
              </a:cxn>
              <a:cxn ang="0">
                <a:pos x="connsiteX11470" y="connsiteY11470"/>
              </a:cxn>
              <a:cxn ang="0">
                <a:pos x="connsiteX11471" y="connsiteY11471"/>
              </a:cxn>
              <a:cxn ang="0">
                <a:pos x="connsiteX11472" y="connsiteY11472"/>
              </a:cxn>
              <a:cxn ang="0">
                <a:pos x="connsiteX11473" y="connsiteY11473"/>
              </a:cxn>
              <a:cxn ang="0">
                <a:pos x="connsiteX11474" y="connsiteY11474"/>
              </a:cxn>
              <a:cxn ang="0">
                <a:pos x="connsiteX11475" y="connsiteY11475"/>
              </a:cxn>
              <a:cxn ang="0">
                <a:pos x="connsiteX11476" y="connsiteY11476"/>
              </a:cxn>
              <a:cxn ang="0">
                <a:pos x="connsiteX11477" y="connsiteY11477"/>
              </a:cxn>
              <a:cxn ang="0">
                <a:pos x="connsiteX11478" y="connsiteY11478"/>
              </a:cxn>
              <a:cxn ang="0">
                <a:pos x="connsiteX11479" y="connsiteY11479"/>
              </a:cxn>
              <a:cxn ang="0">
                <a:pos x="connsiteX11480" y="connsiteY11480"/>
              </a:cxn>
              <a:cxn ang="0">
                <a:pos x="connsiteX11481" y="connsiteY11481"/>
              </a:cxn>
              <a:cxn ang="0">
                <a:pos x="connsiteX11482" y="connsiteY11482"/>
              </a:cxn>
              <a:cxn ang="0">
                <a:pos x="connsiteX11483" y="connsiteY11483"/>
              </a:cxn>
              <a:cxn ang="0">
                <a:pos x="connsiteX11484" y="connsiteY11484"/>
              </a:cxn>
              <a:cxn ang="0">
                <a:pos x="connsiteX11485" y="connsiteY11485"/>
              </a:cxn>
              <a:cxn ang="0">
                <a:pos x="connsiteX11486" y="connsiteY11486"/>
              </a:cxn>
              <a:cxn ang="0">
                <a:pos x="connsiteX11487" y="connsiteY11487"/>
              </a:cxn>
              <a:cxn ang="0">
                <a:pos x="connsiteX11488" y="connsiteY11488"/>
              </a:cxn>
              <a:cxn ang="0">
                <a:pos x="connsiteX11489" y="connsiteY11489"/>
              </a:cxn>
              <a:cxn ang="0">
                <a:pos x="connsiteX11490" y="connsiteY11490"/>
              </a:cxn>
              <a:cxn ang="0">
                <a:pos x="connsiteX11491" y="connsiteY11491"/>
              </a:cxn>
              <a:cxn ang="0">
                <a:pos x="connsiteX11492" y="connsiteY11492"/>
              </a:cxn>
              <a:cxn ang="0">
                <a:pos x="connsiteX11493" y="connsiteY11493"/>
              </a:cxn>
              <a:cxn ang="0">
                <a:pos x="connsiteX11494" y="connsiteY11494"/>
              </a:cxn>
              <a:cxn ang="0">
                <a:pos x="connsiteX11495" y="connsiteY11495"/>
              </a:cxn>
              <a:cxn ang="0">
                <a:pos x="connsiteX11496" y="connsiteY11496"/>
              </a:cxn>
              <a:cxn ang="0">
                <a:pos x="connsiteX11497" y="connsiteY11497"/>
              </a:cxn>
              <a:cxn ang="0">
                <a:pos x="connsiteX11498" y="connsiteY11498"/>
              </a:cxn>
              <a:cxn ang="0">
                <a:pos x="connsiteX11499" y="connsiteY11499"/>
              </a:cxn>
              <a:cxn ang="0">
                <a:pos x="connsiteX11500" y="connsiteY11500"/>
              </a:cxn>
              <a:cxn ang="0">
                <a:pos x="connsiteX11501" y="connsiteY11501"/>
              </a:cxn>
              <a:cxn ang="0">
                <a:pos x="connsiteX11502" y="connsiteY11502"/>
              </a:cxn>
              <a:cxn ang="0">
                <a:pos x="connsiteX11503" y="connsiteY11503"/>
              </a:cxn>
              <a:cxn ang="0">
                <a:pos x="connsiteX11504" y="connsiteY11504"/>
              </a:cxn>
              <a:cxn ang="0">
                <a:pos x="connsiteX11505" y="connsiteY11505"/>
              </a:cxn>
              <a:cxn ang="0">
                <a:pos x="connsiteX11506" y="connsiteY11506"/>
              </a:cxn>
              <a:cxn ang="0">
                <a:pos x="connsiteX11507" y="connsiteY11507"/>
              </a:cxn>
              <a:cxn ang="0">
                <a:pos x="connsiteX11508" y="connsiteY11508"/>
              </a:cxn>
              <a:cxn ang="0">
                <a:pos x="connsiteX11509" y="connsiteY11509"/>
              </a:cxn>
              <a:cxn ang="0">
                <a:pos x="connsiteX11510" y="connsiteY11510"/>
              </a:cxn>
              <a:cxn ang="0">
                <a:pos x="connsiteX11511" y="connsiteY11511"/>
              </a:cxn>
              <a:cxn ang="0">
                <a:pos x="connsiteX11512" y="connsiteY11512"/>
              </a:cxn>
              <a:cxn ang="0">
                <a:pos x="connsiteX11513" y="connsiteY11513"/>
              </a:cxn>
              <a:cxn ang="0">
                <a:pos x="connsiteX11514" y="connsiteY11514"/>
              </a:cxn>
              <a:cxn ang="0">
                <a:pos x="connsiteX11515" y="connsiteY11515"/>
              </a:cxn>
              <a:cxn ang="0">
                <a:pos x="connsiteX11516" y="connsiteY11516"/>
              </a:cxn>
              <a:cxn ang="0">
                <a:pos x="connsiteX11517" y="connsiteY11517"/>
              </a:cxn>
              <a:cxn ang="0">
                <a:pos x="connsiteX11518" y="connsiteY11518"/>
              </a:cxn>
              <a:cxn ang="0">
                <a:pos x="connsiteX11519" y="connsiteY11519"/>
              </a:cxn>
              <a:cxn ang="0">
                <a:pos x="connsiteX11520" y="connsiteY11520"/>
              </a:cxn>
              <a:cxn ang="0">
                <a:pos x="connsiteX11521" y="connsiteY11521"/>
              </a:cxn>
              <a:cxn ang="0">
                <a:pos x="connsiteX11522" y="connsiteY11522"/>
              </a:cxn>
              <a:cxn ang="0">
                <a:pos x="connsiteX11523" y="connsiteY11523"/>
              </a:cxn>
              <a:cxn ang="0">
                <a:pos x="connsiteX11524" y="connsiteY11524"/>
              </a:cxn>
              <a:cxn ang="0">
                <a:pos x="connsiteX11525" y="connsiteY11525"/>
              </a:cxn>
              <a:cxn ang="0">
                <a:pos x="connsiteX11526" y="connsiteY11526"/>
              </a:cxn>
              <a:cxn ang="0">
                <a:pos x="connsiteX11527" y="connsiteY11527"/>
              </a:cxn>
              <a:cxn ang="0">
                <a:pos x="connsiteX11528" y="connsiteY11528"/>
              </a:cxn>
              <a:cxn ang="0">
                <a:pos x="connsiteX11529" y="connsiteY11529"/>
              </a:cxn>
              <a:cxn ang="0">
                <a:pos x="connsiteX11530" y="connsiteY11530"/>
              </a:cxn>
              <a:cxn ang="0">
                <a:pos x="connsiteX11531" y="connsiteY11531"/>
              </a:cxn>
              <a:cxn ang="0">
                <a:pos x="connsiteX11532" y="connsiteY11532"/>
              </a:cxn>
              <a:cxn ang="0">
                <a:pos x="connsiteX11533" y="connsiteY11533"/>
              </a:cxn>
              <a:cxn ang="0">
                <a:pos x="connsiteX11534" y="connsiteY11534"/>
              </a:cxn>
              <a:cxn ang="0">
                <a:pos x="connsiteX11535" y="connsiteY11535"/>
              </a:cxn>
              <a:cxn ang="0">
                <a:pos x="connsiteX11536" y="connsiteY11536"/>
              </a:cxn>
              <a:cxn ang="0">
                <a:pos x="connsiteX11537" y="connsiteY11537"/>
              </a:cxn>
              <a:cxn ang="0">
                <a:pos x="connsiteX11538" y="connsiteY11538"/>
              </a:cxn>
              <a:cxn ang="0">
                <a:pos x="connsiteX11539" y="connsiteY11539"/>
              </a:cxn>
              <a:cxn ang="0">
                <a:pos x="connsiteX11540" y="connsiteY11540"/>
              </a:cxn>
              <a:cxn ang="0">
                <a:pos x="connsiteX11541" y="connsiteY11541"/>
              </a:cxn>
              <a:cxn ang="0">
                <a:pos x="connsiteX11542" y="connsiteY11542"/>
              </a:cxn>
              <a:cxn ang="0">
                <a:pos x="connsiteX11543" y="connsiteY11543"/>
              </a:cxn>
              <a:cxn ang="0">
                <a:pos x="connsiteX11544" y="connsiteY11544"/>
              </a:cxn>
              <a:cxn ang="0">
                <a:pos x="connsiteX11545" y="connsiteY11545"/>
              </a:cxn>
              <a:cxn ang="0">
                <a:pos x="connsiteX11546" y="connsiteY11546"/>
              </a:cxn>
              <a:cxn ang="0">
                <a:pos x="connsiteX11547" y="connsiteY11547"/>
              </a:cxn>
              <a:cxn ang="0">
                <a:pos x="connsiteX11548" y="connsiteY11548"/>
              </a:cxn>
              <a:cxn ang="0">
                <a:pos x="connsiteX11549" y="connsiteY11549"/>
              </a:cxn>
              <a:cxn ang="0">
                <a:pos x="connsiteX11550" y="connsiteY11550"/>
              </a:cxn>
              <a:cxn ang="0">
                <a:pos x="connsiteX11551" y="connsiteY11551"/>
              </a:cxn>
              <a:cxn ang="0">
                <a:pos x="connsiteX11552" y="connsiteY11552"/>
              </a:cxn>
              <a:cxn ang="0">
                <a:pos x="connsiteX11553" y="connsiteY11553"/>
              </a:cxn>
              <a:cxn ang="0">
                <a:pos x="connsiteX11554" y="connsiteY11554"/>
              </a:cxn>
              <a:cxn ang="0">
                <a:pos x="connsiteX11555" y="connsiteY11555"/>
              </a:cxn>
              <a:cxn ang="0">
                <a:pos x="connsiteX11556" y="connsiteY11556"/>
              </a:cxn>
              <a:cxn ang="0">
                <a:pos x="connsiteX11557" y="connsiteY11557"/>
              </a:cxn>
              <a:cxn ang="0">
                <a:pos x="connsiteX11558" y="connsiteY11558"/>
              </a:cxn>
              <a:cxn ang="0">
                <a:pos x="connsiteX11559" y="connsiteY11559"/>
              </a:cxn>
              <a:cxn ang="0">
                <a:pos x="connsiteX11560" y="connsiteY11560"/>
              </a:cxn>
              <a:cxn ang="0">
                <a:pos x="connsiteX11561" y="connsiteY11561"/>
              </a:cxn>
              <a:cxn ang="0">
                <a:pos x="connsiteX11562" y="connsiteY11562"/>
              </a:cxn>
              <a:cxn ang="0">
                <a:pos x="connsiteX11563" y="connsiteY11563"/>
              </a:cxn>
              <a:cxn ang="0">
                <a:pos x="connsiteX11564" y="connsiteY11564"/>
              </a:cxn>
              <a:cxn ang="0">
                <a:pos x="connsiteX11565" y="connsiteY11565"/>
              </a:cxn>
              <a:cxn ang="0">
                <a:pos x="connsiteX11566" y="connsiteY11566"/>
              </a:cxn>
              <a:cxn ang="0">
                <a:pos x="connsiteX11567" y="connsiteY11567"/>
              </a:cxn>
              <a:cxn ang="0">
                <a:pos x="connsiteX11568" y="connsiteY11568"/>
              </a:cxn>
              <a:cxn ang="0">
                <a:pos x="connsiteX11569" y="connsiteY11569"/>
              </a:cxn>
              <a:cxn ang="0">
                <a:pos x="connsiteX11570" y="connsiteY11570"/>
              </a:cxn>
              <a:cxn ang="0">
                <a:pos x="connsiteX11571" y="connsiteY11571"/>
              </a:cxn>
              <a:cxn ang="0">
                <a:pos x="connsiteX11572" y="connsiteY11572"/>
              </a:cxn>
              <a:cxn ang="0">
                <a:pos x="connsiteX11573" y="connsiteY11573"/>
              </a:cxn>
              <a:cxn ang="0">
                <a:pos x="connsiteX11574" y="connsiteY11574"/>
              </a:cxn>
              <a:cxn ang="0">
                <a:pos x="connsiteX11575" y="connsiteY11575"/>
              </a:cxn>
              <a:cxn ang="0">
                <a:pos x="connsiteX11576" y="connsiteY11576"/>
              </a:cxn>
              <a:cxn ang="0">
                <a:pos x="connsiteX11577" y="connsiteY11577"/>
              </a:cxn>
              <a:cxn ang="0">
                <a:pos x="connsiteX11578" y="connsiteY11578"/>
              </a:cxn>
              <a:cxn ang="0">
                <a:pos x="connsiteX11579" y="connsiteY11579"/>
              </a:cxn>
              <a:cxn ang="0">
                <a:pos x="connsiteX11580" y="connsiteY11580"/>
              </a:cxn>
              <a:cxn ang="0">
                <a:pos x="connsiteX11581" y="connsiteY11581"/>
              </a:cxn>
              <a:cxn ang="0">
                <a:pos x="connsiteX11582" y="connsiteY11582"/>
              </a:cxn>
              <a:cxn ang="0">
                <a:pos x="connsiteX11583" y="connsiteY11583"/>
              </a:cxn>
              <a:cxn ang="0">
                <a:pos x="connsiteX11584" y="connsiteY11584"/>
              </a:cxn>
              <a:cxn ang="0">
                <a:pos x="connsiteX11585" y="connsiteY11585"/>
              </a:cxn>
              <a:cxn ang="0">
                <a:pos x="connsiteX11586" y="connsiteY11586"/>
              </a:cxn>
              <a:cxn ang="0">
                <a:pos x="connsiteX11587" y="connsiteY11587"/>
              </a:cxn>
              <a:cxn ang="0">
                <a:pos x="connsiteX11588" y="connsiteY11588"/>
              </a:cxn>
              <a:cxn ang="0">
                <a:pos x="connsiteX11589" y="connsiteY11589"/>
              </a:cxn>
              <a:cxn ang="0">
                <a:pos x="connsiteX11590" y="connsiteY11590"/>
              </a:cxn>
              <a:cxn ang="0">
                <a:pos x="connsiteX11591" y="connsiteY11591"/>
              </a:cxn>
              <a:cxn ang="0">
                <a:pos x="connsiteX11592" y="connsiteY11592"/>
              </a:cxn>
              <a:cxn ang="0">
                <a:pos x="connsiteX11593" y="connsiteY11593"/>
              </a:cxn>
              <a:cxn ang="0">
                <a:pos x="connsiteX11594" y="connsiteY11594"/>
              </a:cxn>
              <a:cxn ang="0">
                <a:pos x="connsiteX11595" y="connsiteY11595"/>
              </a:cxn>
              <a:cxn ang="0">
                <a:pos x="connsiteX11596" y="connsiteY11596"/>
              </a:cxn>
              <a:cxn ang="0">
                <a:pos x="connsiteX11597" y="connsiteY11597"/>
              </a:cxn>
              <a:cxn ang="0">
                <a:pos x="connsiteX11598" y="connsiteY11598"/>
              </a:cxn>
              <a:cxn ang="0">
                <a:pos x="connsiteX11599" y="connsiteY11599"/>
              </a:cxn>
              <a:cxn ang="0">
                <a:pos x="connsiteX11600" y="connsiteY11600"/>
              </a:cxn>
              <a:cxn ang="0">
                <a:pos x="connsiteX11601" y="connsiteY11601"/>
              </a:cxn>
              <a:cxn ang="0">
                <a:pos x="connsiteX11602" y="connsiteY11602"/>
              </a:cxn>
              <a:cxn ang="0">
                <a:pos x="connsiteX11603" y="connsiteY11603"/>
              </a:cxn>
              <a:cxn ang="0">
                <a:pos x="connsiteX11604" y="connsiteY11604"/>
              </a:cxn>
              <a:cxn ang="0">
                <a:pos x="connsiteX11605" y="connsiteY11605"/>
              </a:cxn>
              <a:cxn ang="0">
                <a:pos x="connsiteX11606" y="connsiteY11606"/>
              </a:cxn>
              <a:cxn ang="0">
                <a:pos x="connsiteX11607" y="connsiteY11607"/>
              </a:cxn>
              <a:cxn ang="0">
                <a:pos x="connsiteX11608" y="connsiteY11608"/>
              </a:cxn>
              <a:cxn ang="0">
                <a:pos x="connsiteX11609" y="connsiteY11609"/>
              </a:cxn>
              <a:cxn ang="0">
                <a:pos x="connsiteX11610" y="connsiteY11610"/>
              </a:cxn>
              <a:cxn ang="0">
                <a:pos x="connsiteX11611" y="connsiteY11611"/>
              </a:cxn>
              <a:cxn ang="0">
                <a:pos x="connsiteX11612" y="connsiteY11612"/>
              </a:cxn>
              <a:cxn ang="0">
                <a:pos x="connsiteX11613" y="connsiteY11613"/>
              </a:cxn>
              <a:cxn ang="0">
                <a:pos x="connsiteX11614" y="connsiteY11614"/>
              </a:cxn>
              <a:cxn ang="0">
                <a:pos x="connsiteX11615" y="connsiteY11615"/>
              </a:cxn>
              <a:cxn ang="0">
                <a:pos x="connsiteX11616" y="connsiteY11616"/>
              </a:cxn>
              <a:cxn ang="0">
                <a:pos x="connsiteX11617" y="connsiteY11617"/>
              </a:cxn>
              <a:cxn ang="0">
                <a:pos x="connsiteX11618" y="connsiteY11618"/>
              </a:cxn>
              <a:cxn ang="0">
                <a:pos x="connsiteX11619" y="connsiteY11619"/>
              </a:cxn>
              <a:cxn ang="0">
                <a:pos x="connsiteX11620" y="connsiteY11620"/>
              </a:cxn>
              <a:cxn ang="0">
                <a:pos x="connsiteX11621" y="connsiteY11621"/>
              </a:cxn>
              <a:cxn ang="0">
                <a:pos x="connsiteX11622" y="connsiteY11622"/>
              </a:cxn>
              <a:cxn ang="0">
                <a:pos x="connsiteX11623" y="connsiteY11623"/>
              </a:cxn>
              <a:cxn ang="0">
                <a:pos x="connsiteX11624" y="connsiteY11624"/>
              </a:cxn>
              <a:cxn ang="0">
                <a:pos x="connsiteX11625" y="connsiteY11625"/>
              </a:cxn>
              <a:cxn ang="0">
                <a:pos x="connsiteX11626" y="connsiteY11626"/>
              </a:cxn>
              <a:cxn ang="0">
                <a:pos x="connsiteX11627" y="connsiteY11627"/>
              </a:cxn>
              <a:cxn ang="0">
                <a:pos x="connsiteX11628" y="connsiteY11628"/>
              </a:cxn>
              <a:cxn ang="0">
                <a:pos x="connsiteX11629" y="connsiteY11629"/>
              </a:cxn>
              <a:cxn ang="0">
                <a:pos x="connsiteX11630" y="connsiteY11630"/>
              </a:cxn>
              <a:cxn ang="0">
                <a:pos x="connsiteX11631" y="connsiteY11631"/>
              </a:cxn>
              <a:cxn ang="0">
                <a:pos x="connsiteX11632" y="connsiteY11632"/>
              </a:cxn>
              <a:cxn ang="0">
                <a:pos x="connsiteX11633" y="connsiteY11633"/>
              </a:cxn>
              <a:cxn ang="0">
                <a:pos x="connsiteX11634" y="connsiteY11634"/>
              </a:cxn>
              <a:cxn ang="0">
                <a:pos x="connsiteX11635" y="connsiteY11635"/>
              </a:cxn>
              <a:cxn ang="0">
                <a:pos x="connsiteX11636" y="connsiteY11636"/>
              </a:cxn>
              <a:cxn ang="0">
                <a:pos x="connsiteX11637" y="connsiteY11637"/>
              </a:cxn>
              <a:cxn ang="0">
                <a:pos x="connsiteX11638" y="connsiteY11638"/>
              </a:cxn>
              <a:cxn ang="0">
                <a:pos x="connsiteX11639" y="connsiteY11639"/>
              </a:cxn>
              <a:cxn ang="0">
                <a:pos x="connsiteX11640" y="connsiteY11640"/>
              </a:cxn>
              <a:cxn ang="0">
                <a:pos x="connsiteX11641" y="connsiteY11641"/>
              </a:cxn>
              <a:cxn ang="0">
                <a:pos x="connsiteX11642" y="connsiteY11642"/>
              </a:cxn>
              <a:cxn ang="0">
                <a:pos x="connsiteX11643" y="connsiteY11643"/>
              </a:cxn>
              <a:cxn ang="0">
                <a:pos x="connsiteX11644" y="connsiteY11644"/>
              </a:cxn>
              <a:cxn ang="0">
                <a:pos x="connsiteX11645" y="connsiteY11645"/>
              </a:cxn>
              <a:cxn ang="0">
                <a:pos x="connsiteX11646" y="connsiteY11646"/>
              </a:cxn>
              <a:cxn ang="0">
                <a:pos x="connsiteX11647" y="connsiteY11647"/>
              </a:cxn>
              <a:cxn ang="0">
                <a:pos x="connsiteX11648" y="connsiteY11648"/>
              </a:cxn>
              <a:cxn ang="0">
                <a:pos x="connsiteX11649" y="connsiteY11649"/>
              </a:cxn>
              <a:cxn ang="0">
                <a:pos x="connsiteX11650" y="connsiteY11650"/>
              </a:cxn>
              <a:cxn ang="0">
                <a:pos x="connsiteX11651" y="connsiteY11651"/>
              </a:cxn>
              <a:cxn ang="0">
                <a:pos x="connsiteX11652" y="connsiteY11652"/>
              </a:cxn>
              <a:cxn ang="0">
                <a:pos x="connsiteX11653" y="connsiteY11653"/>
              </a:cxn>
              <a:cxn ang="0">
                <a:pos x="connsiteX11654" y="connsiteY11654"/>
              </a:cxn>
              <a:cxn ang="0">
                <a:pos x="connsiteX11655" y="connsiteY11655"/>
              </a:cxn>
              <a:cxn ang="0">
                <a:pos x="connsiteX11656" y="connsiteY11656"/>
              </a:cxn>
              <a:cxn ang="0">
                <a:pos x="connsiteX11657" y="connsiteY11657"/>
              </a:cxn>
              <a:cxn ang="0">
                <a:pos x="connsiteX11658" y="connsiteY11658"/>
              </a:cxn>
              <a:cxn ang="0">
                <a:pos x="connsiteX11659" y="connsiteY11659"/>
              </a:cxn>
              <a:cxn ang="0">
                <a:pos x="connsiteX11660" y="connsiteY11660"/>
              </a:cxn>
              <a:cxn ang="0">
                <a:pos x="connsiteX11661" y="connsiteY11661"/>
              </a:cxn>
              <a:cxn ang="0">
                <a:pos x="connsiteX11662" y="connsiteY11662"/>
              </a:cxn>
              <a:cxn ang="0">
                <a:pos x="connsiteX11663" y="connsiteY11663"/>
              </a:cxn>
              <a:cxn ang="0">
                <a:pos x="connsiteX11664" y="connsiteY11664"/>
              </a:cxn>
              <a:cxn ang="0">
                <a:pos x="connsiteX11665" y="connsiteY11665"/>
              </a:cxn>
              <a:cxn ang="0">
                <a:pos x="connsiteX11666" y="connsiteY11666"/>
              </a:cxn>
              <a:cxn ang="0">
                <a:pos x="connsiteX11667" y="connsiteY11667"/>
              </a:cxn>
              <a:cxn ang="0">
                <a:pos x="connsiteX11668" y="connsiteY11668"/>
              </a:cxn>
              <a:cxn ang="0">
                <a:pos x="connsiteX11669" y="connsiteY11669"/>
              </a:cxn>
              <a:cxn ang="0">
                <a:pos x="connsiteX11670" y="connsiteY11670"/>
              </a:cxn>
              <a:cxn ang="0">
                <a:pos x="connsiteX11671" y="connsiteY11671"/>
              </a:cxn>
              <a:cxn ang="0">
                <a:pos x="connsiteX11672" y="connsiteY11672"/>
              </a:cxn>
              <a:cxn ang="0">
                <a:pos x="connsiteX11673" y="connsiteY11673"/>
              </a:cxn>
              <a:cxn ang="0">
                <a:pos x="connsiteX11674" y="connsiteY11674"/>
              </a:cxn>
              <a:cxn ang="0">
                <a:pos x="connsiteX11675" y="connsiteY11675"/>
              </a:cxn>
              <a:cxn ang="0">
                <a:pos x="connsiteX11676" y="connsiteY11676"/>
              </a:cxn>
              <a:cxn ang="0">
                <a:pos x="connsiteX11677" y="connsiteY11677"/>
              </a:cxn>
              <a:cxn ang="0">
                <a:pos x="connsiteX11678" y="connsiteY11678"/>
              </a:cxn>
              <a:cxn ang="0">
                <a:pos x="connsiteX11679" y="connsiteY11679"/>
              </a:cxn>
              <a:cxn ang="0">
                <a:pos x="connsiteX11680" y="connsiteY11680"/>
              </a:cxn>
              <a:cxn ang="0">
                <a:pos x="connsiteX11681" y="connsiteY11681"/>
              </a:cxn>
              <a:cxn ang="0">
                <a:pos x="connsiteX11682" y="connsiteY11682"/>
              </a:cxn>
              <a:cxn ang="0">
                <a:pos x="connsiteX11683" y="connsiteY11683"/>
              </a:cxn>
              <a:cxn ang="0">
                <a:pos x="connsiteX11684" y="connsiteY11684"/>
              </a:cxn>
              <a:cxn ang="0">
                <a:pos x="connsiteX11685" y="connsiteY11685"/>
              </a:cxn>
              <a:cxn ang="0">
                <a:pos x="connsiteX11686" y="connsiteY11686"/>
              </a:cxn>
              <a:cxn ang="0">
                <a:pos x="connsiteX11687" y="connsiteY11687"/>
              </a:cxn>
              <a:cxn ang="0">
                <a:pos x="connsiteX11688" y="connsiteY11688"/>
              </a:cxn>
              <a:cxn ang="0">
                <a:pos x="connsiteX11689" y="connsiteY11689"/>
              </a:cxn>
              <a:cxn ang="0">
                <a:pos x="connsiteX11690" y="connsiteY11690"/>
              </a:cxn>
              <a:cxn ang="0">
                <a:pos x="connsiteX11691" y="connsiteY11691"/>
              </a:cxn>
              <a:cxn ang="0">
                <a:pos x="connsiteX11692" y="connsiteY11692"/>
              </a:cxn>
              <a:cxn ang="0">
                <a:pos x="connsiteX11693" y="connsiteY11693"/>
              </a:cxn>
              <a:cxn ang="0">
                <a:pos x="connsiteX11694" y="connsiteY11694"/>
              </a:cxn>
              <a:cxn ang="0">
                <a:pos x="connsiteX11695" y="connsiteY11695"/>
              </a:cxn>
              <a:cxn ang="0">
                <a:pos x="connsiteX11696" y="connsiteY11696"/>
              </a:cxn>
              <a:cxn ang="0">
                <a:pos x="connsiteX11697" y="connsiteY11697"/>
              </a:cxn>
              <a:cxn ang="0">
                <a:pos x="connsiteX11698" y="connsiteY11698"/>
              </a:cxn>
              <a:cxn ang="0">
                <a:pos x="connsiteX11699" y="connsiteY11699"/>
              </a:cxn>
              <a:cxn ang="0">
                <a:pos x="connsiteX11700" y="connsiteY11700"/>
              </a:cxn>
              <a:cxn ang="0">
                <a:pos x="connsiteX11701" y="connsiteY11701"/>
              </a:cxn>
              <a:cxn ang="0">
                <a:pos x="connsiteX11702" y="connsiteY11702"/>
              </a:cxn>
              <a:cxn ang="0">
                <a:pos x="connsiteX11703" y="connsiteY11703"/>
              </a:cxn>
              <a:cxn ang="0">
                <a:pos x="connsiteX11704" y="connsiteY11704"/>
              </a:cxn>
              <a:cxn ang="0">
                <a:pos x="connsiteX11705" y="connsiteY11705"/>
              </a:cxn>
              <a:cxn ang="0">
                <a:pos x="connsiteX11706" y="connsiteY11706"/>
              </a:cxn>
              <a:cxn ang="0">
                <a:pos x="connsiteX11707" y="connsiteY11707"/>
              </a:cxn>
              <a:cxn ang="0">
                <a:pos x="connsiteX11708" y="connsiteY11708"/>
              </a:cxn>
              <a:cxn ang="0">
                <a:pos x="connsiteX11709" y="connsiteY11709"/>
              </a:cxn>
              <a:cxn ang="0">
                <a:pos x="connsiteX11710" y="connsiteY11710"/>
              </a:cxn>
              <a:cxn ang="0">
                <a:pos x="connsiteX11711" y="connsiteY11711"/>
              </a:cxn>
              <a:cxn ang="0">
                <a:pos x="connsiteX11712" y="connsiteY11712"/>
              </a:cxn>
              <a:cxn ang="0">
                <a:pos x="connsiteX11713" y="connsiteY11713"/>
              </a:cxn>
              <a:cxn ang="0">
                <a:pos x="connsiteX11714" y="connsiteY11714"/>
              </a:cxn>
              <a:cxn ang="0">
                <a:pos x="connsiteX11715" y="connsiteY11715"/>
              </a:cxn>
              <a:cxn ang="0">
                <a:pos x="connsiteX11716" y="connsiteY11716"/>
              </a:cxn>
              <a:cxn ang="0">
                <a:pos x="connsiteX11717" y="connsiteY11717"/>
              </a:cxn>
              <a:cxn ang="0">
                <a:pos x="connsiteX11718" y="connsiteY11718"/>
              </a:cxn>
              <a:cxn ang="0">
                <a:pos x="connsiteX11719" y="connsiteY11719"/>
              </a:cxn>
              <a:cxn ang="0">
                <a:pos x="connsiteX11720" y="connsiteY11720"/>
              </a:cxn>
              <a:cxn ang="0">
                <a:pos x="connsiteX11721" y="connsiteY11721"/>
              </a:cxn>
              <a:cxn ang="0">
                <a:pos x="connsiteX11722" y="connsiteY11722"/>
              </a:cxn>
              <a:cxn ang="0">
                <a:pos x="connsiteX11723" y="connsiteY11723"/>
              </a:cxn>
              <a:cxn ang="0">
                <a:pos x="connsiteX11724" y="connsiteY11724"/>
              </a:cxn>
              <a:cxn ang="0">
                <a:pos x="connsiteX11725" y="connsiteY11725"/>
              </a:cxn>
              <a:cxn ang="0">
                <a:pos x="connsiteX11726" y="connsiteY11726"/>
              </a:cxn>
              <a:cxn ang="0">
                <a:pos x="connsiteX11727" y="connsiteY11727"/>
              </a:cxn>
              <a:cxn ang="0">
                <a:pos x="connsiteX11728" y="connsiteY11728"/>
              </a:cxn>
              <a:cxn ang="0">
                <a:pos x="connsiteX11729" y="connsiteY11729"/>
              </a:cxn>
              <a:cxn ang="0">
                <a:pos x="connsiteX11730" y="connsiteY11730"/>
              </a:cxn>
              <a:cxn ang="0">
                <a:pos x="connsiteX11731" y="connsiteY11731"/>
              </a:cxn>
              <a:cxn ang="0">
                <a:pos x="connsiteX11732" y="connsiteY11732"/>
              </a:cxn>
              <a:cxn ang="0">
                <a:pos x="connsiteX11733" y="connsiteY11733"/>
              </a:cxn>
              <a:cxn ang="0">
                <a:pos x="connsiteX11734" y="connsiteY11734"/>
              </a:cxn>
              <a:cxn ang="0">
                <a:pos x="connsiteX11735" y="connsiteY11735"/>
              </a:cxn>
              <a:cxn ang="0">
                <a:pos x="connsiteX11736" y="connsiteY11736"/>
              </a:cxn>
              <a:cxn ang="0">
                <a:pos x="connsiteX11737" y="connsiteY11737"/>
              </a:cxn>
              <a:cxn ang="0">
                <a:pos x="connsiteX11738" y="connsiteY11738"/>
              </a:cxn>
              <a:cxn ang="0">
                <a:pos x="connsiteX11739" y="connsiteY11739"/>
              </a:cxn>
              <a:cxn ang="0">
                <a:pos x="connsiteX11740" y="connsiteY11740"/>
              </a:cxn>
              <a:cxn ang="0">
                <a:pos x="connsiteX11741" y="connsiteY11741"/>
              </a:cxn>
              <a:cxn ang="0">
                <a:pos x="connsiteX11742" y="connsiteY11742"/>
              </a:cxn>
              <a:cxn ang="0">
                <a:pos x="connsiteX11743" y="connsiteY11743"/>
              </a:cxn>
              <a:cxn ang="0">
                <a:pos x="connsiteX11744" y="connsiteY11744"/>
              </a:cxn>
              <a:cxn ang="0">
                <a:pos x="connsiteX11745" y="connsiteY11745"/>
              </a:cxn>
              <a:cxn ang="0">
                <a:pos x="connsiteX11746" y="connsiteY11746"/>
              </a:cxn>
              <a:cxn ang="0">
                <a:pos x="connsiteX11747" y="connsiteY11747"/>
              </a:cxn>
              <a:cxn ang="0">
                <a:pos x="connsiteX11748" y="connsiteY11748"/>
              </a:cxn>
              <a:cxn ang="0">
                <a:pos x="connsiteX11749" y="connsiteY11749"/>
              </a:cxn>
              <a:cxn ang="0">
                <a:pos x="connsiteX11750" y="connsiteY11750"/>
              </a:cxn>
              <a:cxn ang="0">
                <a:pos x="connsiteX11751" y="connsiteY11751"/>
              </a:cxn>
              <a:cxn ang="0">
                <a:pos x="connsiteX11752" y="connsiteY11752"/>
              </a:cxn>
              <a:cxn ang="0">
                <a:pos x="connsiteX11753" y="connsiteY11753"/>
              </a:cxn>
              <a:cxn ang="0">
                <a:pos x="connsiteX11754" y="connsiteY11754"/>
              </a:cxn>
              <a:cxn ang="0">
                <a:pos x="connsiteX11755" y="connsiteY11755"/>
              </a:cxn>
              <a:cxn ang="0">
                <a:pos x="connsiteX11756" y="connsiteY11756"/>
              </a:cxn>
              <a:cxn ang="0">
                <a:pos x="connsiteX11757" y="connsiteY11757"/>
              </a:cxn>
              <a:cxn ang="0">
                <a:pos x="connsiteX11758" y="connsiteY11758"/>
              </a:cxn>
              <a:cxn ang="0">
                <a:pos x="connsiteX11759" y="connsiteY11759"/>
              </a:cxn>
              <a:cxn ang="0">
                <a:pos x="connsiteX11760" y="connsiteY11760"/>
              </a:cxn>
              <a:cxn ang="0">
                <a:pos x="connsiteX11761" y="connsiteY11761"/>
              </a:cxn>
              <a:cxn ang="0">
                <a:pos x="connsiteX11762" y="connsiteY11762"/>
              </a:cxn>
              <a:cxn ang="0">
                <a:pos x="connsiteX11763" y="connsiteY11763"/>
              </a:cxn>
              <a:cxn ang="0">
                <a:pos x="connsiteX11764" y="connsiteY11764"/>
              </a:cxn>
              <a:cxn ang="0">
                <a:pos x="connsiteX11765" y="connsiteY11765"/>
              </a:cxn>
              <a:cxn ang="0">
                <a:pos x="connsiteX11766" y="connsiteY11766"/>
              </a:cxn>
              <a:cxn ang="0">
                <a:pos x="connsiteX11767" y="connsiteY11767"/>
              </a:cxn>
              <a:cxn ang="0">
                <a:pos x="connsiteX11768" y="connsiteY11768"/>
              </a:cxn>
              <a:cxn ang="0">
                <a:pos x="connsiteX11769" y="connsiteY11769"/>
              </a:cxn>
              <a:cxn ang="0">
                <a:pos x="connsiteX11770" y="connsiteY11770"/>
              </a:cxn>
              <a:cxn ang="0">
                <a:pos x="connsiteX11771" y="connsiteY11771"/>
              </a:cxn>
              <a:cxn ang="0">
                <a:pos x="connsiteX11772" y="connsiteY11772"/>
              </a:cxn>
              <a:cxn ang="0">
                <a:pos x="connsiteX11773" y="connsiteY11773"/>
              </a:cxn>
              <a:cxn ang="0">
                <a:pos x="connsiteX11774" y="connsiteY11774"/>
              </a:cxn>
              <a:cxn ang="0">
                <a:pos x="connsiteX11775" y="connsiteY11775"/>
              </a:cxn>
              <a:cxn ang="0">
                <a:pos x="connsiteX11776" y="connsiteY11776"/>
              </a:cxn>
              <a:cxn ang="0">
                <a:pos x="connsiteX11777" y="connsiteY11777"/>
              </a:cxn>
              <a:cxn ang="0">
                <a:pos x="connsiteX11778" y="connsiteY11778"/>
              </a:cxn>
              <a:cxn ang="0">
                <a:pos x="connsiteX11779" y="connsiteY11779"/>
              </a:cxn>
              <a:cxn ang="0">
                <a:pos x="connsiteX11780" y="connsiteY11780"/>
              </a:cxn>
              <a:cxn ang="0">
                <a:pos x="connsiteX11781" y="connsiteY11781"/>
              </a:cxn>
              <a:cxn ang="0">
                <a:pos x="connsiteX11782" y="connsiteY11782"/>
              </a:cxn>
              <a:cxn ang="0">
                <a:pos x="connsiteX11783" y="connsiteY11783"/>
              </a:cxn>
              <a:cxn ang="0">
                <a:pos x="connsiteX11784" y="connsiteY11784"/>
              </a:cxn>
              <a:cxn ang="0">
                <a:pos x="connsiteX11785" y="connsiteY11785"/>
              </a:cxn>
              <a:cxn ang="0">
                <a:pos x="connsiteX11786" y="connsiteY11786"/>
              </a:cxn>
              <a:cxn ang="0">
                <a:pos x="connsiteX11787" y="connsiteY11787"/>
              </a:cxn>
              <a:cxn ang="0">
                <a:pos x="connsiteX11788" y="connsiteY11788"/>
              </a:cxn>
              <a:cxn ang="0">
                <a:pos x="connsiteX11789" y="connsiteY11789"/>
              </a:cxn>
              <a:cxn ang="0">
                <a:pos x="connsiteX11790" y="connsiteY11790"/>
              </a:cxn>
              <a:cxn ang="0">
                <a:pos x="connsiteX11791" y="connsiteY11791"/>
              </a:cxn>
              <a:cxn ang="0">
                <a:pos x="connsiteX11792" y="connsiteY11792"/>
              </a:cxn>
              <a:cxn ang="0">
                <a:pos x="connsiteX11793" y="connsiteY11793"/>
              </a:cxn>
              <a:cxn ang="0">
                <a:pos x="connsiteX11794" y="connsiteY11794"/>
              </a:cxn>
              <a:cxn ang="0">
                <a:pos x="connsiteX11795" y="connsiteY11795"/>
              </a:cxn>
              <a:cxn ang="0">
                <a:pos x="connsiteX11796" y="connsiteY11796"/>
              </a:cxn>
              <a:cxn ang="0">
                <a:pos x="connsiteX11797" y="connsiteY11797"/>
              </a:cxn>
              <a:cxn ang="0">
                <a:pos x="connsiteX11798" y="connsiteY11798"/>
              </a:cxn>
              <a:cxn ang="0">
                <a:pos x="connsiteX11799" y="connsiteY11799"/>
              </a:cxn>
              <a:cxn ang="0">
                <a:pos x="connsiteX11800" y="connsiteY11800"/>
              </a:cxn>
              <a:cxn ang="0">
                <a:pos x="connsiteX11801" y="connsiteY11801"/>
              </a:cxn>
              <a:cxn ang="0">
                <a:pos x="connsiteX11802" y="connsiteY11802"/>
              </a:cxn>
              <a:cxn ang="0">
                <a:pos x="connsiteX11803" y="connsiteY11803"/>
              </a:cxn>
              <a:cxn ang="0">
                <a:pos x="connsiteX11804" y="connsiteY11804"/>
              </a:cxn>
              <a:cxn ang="0">
                <a:pos x="connsiteX11805" y="connsiteY11805"/>
              </a:cxn>
              <a:cxn ang="0">
                <a:pos x="connsiteX11806" y="connsiteY11806"/>
              </a:cxn>
              <a:cxn ang="0">
                <a:pos x="connsiteX11807" y="connsiteY11807"/>
              </a:cxn>
              <a:cxn ang="0">
                <a:pos x="connsiteX11808" y="connsiteY11808"/>
              </a:cxn>
              <a:cxn ang="0">
                <a:pos x="connsiteX11809" y="connsiteY11809"/>
              </a:cxn>
              <a:cxn ang="0">
                <a:pos x="connsiteX11810" y="connsiteY11810"/>
              </a:cxn>
              <a:cxn ang="0">
                <a:pos x="connsiteX11811" y="connsiteY11811"/>
              </a:cxn>
              <a:cxn ang="0">
                <a:pos x="connsiteX11812" y="connsiteY11812"/>
              </a:cxn>
              <a:cxn ang="0">
                <a:pos x="connsiteX11813" y="connsiteY11813"/>
              </a:cxn>
              <a:cxn ang="0">
                <a:pos x="connsiteX11814" y="connsiteY11814"/>
              </a:cxn>
              <a:cxn ang="0">
                <a:pos x="connsiteX11815" y="connsiteY11815"/>
              </a:cxn>
              <a:cxn ang="0">
                <a:pos x="connsiteX11816" y="connsiteY11816"/>
              </a:cxn>
              <a:cxn ang="0">
                <a:pos x="connsiteX11817" y="connsiteY11817"/>
              </a:cxn>
              <a:cxn ang="0">
                <a:pos x="connsiteX11818" y="connsiteY11818"/>
              </a:cxn>
              <a:cxn ang="0">
                <a:pos x="connsiteX11819" y="connsiteY11819"/>
              </a:cxn>
              <a:cxn ang="0">
                <a:pos x="connsiteX11820" y="connsiteY11820"/>
              </a:cxn>
              <a:cxn ang="0">
                <a:pos x="connsiteX11821" y="connsiteY11821"/>
              </a:cxn>
              <a:cxn ang="0">
                <a:pos x="connsiteX11822" y="connsiteY11822"/>
              </a:cxn>
              <a:cxn ang="0">
                <a:pos x="connsiteX11823" y="connsiteY11823"/>
              </a:cxn>
              <a:cxn ang="0">
                <a:pos x="connsiteX11824" y="connsiteY11824"/>
              </a:cxn>
              <a:cxn ang="0">
                <a:pos x="connsiteX11825" y="connsiteY11825"/>
              </a:cxn>
              <a:cxn ang="0">
                <a:pos x="connsiteX11826" y="connsiteY11826"/>
              </a:cxn>
              <a:cxn ang="0">
                <a:pos x="connsiteX11827" y="connsiteY11827"/>
              </a:cxn>
              <a:cxn ang="0">
                <a:pos x="connsiteX11828" y="connsiteY11828"/>
              </a:cxn>
              <a:cxn ang="0">
                <a:pos x="connsiteX11829" y="connsiteY11829"/>
              </a:cxn>
              <a:cxn ang="0">
                <a:pos x="connsiteX11830" y="connsiteY11830"/>
              </a:cxn>
              <a:cxn ang="0">
                <a:pos x="connsiteX11831" y="connsiteY11831"/>
              </a:cxn>
              <a:cxn ang="0">
                <a:pos x="connsiteX11832" y="connsiteY11832"/>
              </a:cxn>
              <a:cxn ang="0">
                <a:pos x="connsiteX11833" y="connsiteY11833"/>
              </a:cxn>
              <a:cxn ang="0">
                <a:pos x="connsiteX11834" y="connsiteY11834"/>
              </a:cxn>
              <a:cxn ang="0">
                <a:pos x="connsiteX11835" y="connsiteY11835"/>
              </a:cxn>
              <a:cxn ang="0">
                <a:pos x="connsiteX11836" y="connsiteY11836"/>
              </a:cxn>
              <a:cxn ang="0">
                <a:pos x="connsiteX11837" y="connsiteY11837"/>
              </a:cxn>
              <a:cxn ang="0">
                <a:pos x="connsiteX11838" y="connsiteY11838"/>
              </a:cxn>
              <a:cxn ang="0">
                <a:pos x="connsiteX11839" y="connsiteY11839"/>
              </a:cxn>
              <a:cxn ang="0">
                <a:pos x="connsiteX11840" y="connsiteY11840"/>
              </a:cxn>
              <a:cxn ang="0">
                <a:pos x="connsiteX11841" y="connsiteY11841"/>
              </a:cxn>
              <a:cxn ang="0">
                <a:pos x="connsiteX11842" y="connsiteY11842"/>
              </a:cxn>
              <a:cxn ang="0">
                <a:pos x="connsiteX11843" y="connsiteY11843"/>
              </a:cxn>
              <a:cxn ang="0">
                <a:pos x="connsiteX11844" y="connsiteY11844"/>
              </a:cxn>
              <a:cxn ang="0">
                <a:pos x="connsiteX11845" y="connsiteY11845"/>
              </a:cxn>
              <a:cxn ang="0">
                <a:pos x="connsiteX11846" y="connsiteY11846"/>
              </a:cxn>
              <a:cxn ang="0">
                <a:pos x="connsiteX11847" y="connsiteY11847"/>
              </a:cxn>
              <a:cxn ang="0">
                <a:pos x="connsiteX11848" y="connsiteY11848"/>
              </a:cxn>
              <a:cxn ang="0">
                <a:pos x="connsiteX11849" y="connsiteY11849"/>
              </a:cxn>
              <a:cxn ang="0">
                <a:pos x="connsiteX11850" y="connsiteY11850"/>
              </a:cxn>
              <a:cxn ang="0">
                <a:pos x="connsiteX11851" y="connsiteY11851"/>
              </a:cxn>
              <a:cxn ang="0">
                <a:pos x="connsiteX11852" y="connsiteY11852"/>
              </a:cxn>
              <a:cxn ang="0">
                <a:pos x="connsiteX11853" y="connsiteY11853"/>
              </a:cxn>
              <a:cxn ang="0">
                <a:pos x="connsiteX11854" y="connsiteY11854"/>
              </a:cxn>
              <a:cxn ang="0">
                <a:pos x="connsiteX11855" y="connsiteY11855"/>
              </a:cxn>
              <a:cxn ang="0">
                <a:pos x="connsiteX11856" y="connsiteY11856"/>
              </a:cxn>
              <a:cxn ang="0">
                <a:pos x="connsiteX11857" y="connsiteY11857"/>
              </a:cxn>
              <a:cxn ang="0">
                <a:pos x="connsiteX11858" y="connsiteY11858"/>
              </a:cxn>
              <a:cxn ang="0">
                <a:pos x="connsiteX11859" y="connsiteY11859"/>
              </a:cxn>
              <a:cxn ang="0">
                <a:pos x="connsiteX11860" y="connsiteY11860"/>
              </a:cxn>
              <a:cxn ang="0">
                <a:pos x="connsiteX11861" y="connsiteY11861"/>
              </a:cxn>
              <a:cxn ang="0">
                <a:pos x="connsiteX11862" y="connsiteY11862"/>
              </a:cxn>
              <a:cxn ang="0">
                <a:pos x="connsiteX11863" y="connsiteY11863"/>
              </a:cxn>
              <a:cxn ang="0">
                <a:pos x="connsiteX11864" y="connsiteY11864"/>
              </a:cxn>
              <a:cxn ang="0">
                <a:pos x="connsiteX11865" y="connsiteY11865"/>
              </a:cxn>
              <a:cxn ang="0">
                <a:pos x="connsiteX11866" y="connsiteY11866"/>
              </a:cxn>
              <a:cxn ang="0">
                <a:pos x="connsiteX11867" y="connsiteY11867"/>
              </a:cxn>
              <a:cxn ang="0">
                <a:pos x="connsiteX11868" y="connsiteY11868"/>
              </a:cxn>
              <a:cxn ang="0">
                <a:pos x="connsiteX11869" y="connsiteY11869"/>
              </a:cxn>
              <a:cxn ang="0">
                <a:pos x="connsiteX11870" y="connsiteY11870"/>
              </a:cxn>
              <a:cxn ang="0">
                <a:pos x="connsiteX11871" y="connsiteY11871"/>
              </a:cxn>
              <a:cxn ang="0">
                <a:pos x="connsiteX11872" y="connsiteY11872"/>
              </a:cxn>
              <a:cxn ang="0">
                <a:pos x="connsiteX11873" y="connsiteY11873"/>
              </a:cxn>
              <a:cxn ang="0">
                <a:pos x="connsiteX11874" y="connsiteY11874"/>
              </a:cxn>
              <a:cxn ang="0">
                <a:pos x="connsiteX11875" y="connsiteY11875"/>
              </a:cxn>
              <a:cxn ang="0">
                <a:pos x="connsiteX11876" y="connsiteY11876"/>
              </a:cxn>
              <a:cxn ang="0">
                <a:pos x="connsiteX11877" y="connsiteY11877"/>
              </a:cxn>
              <a:cxn ang="0">
                <a:pos x="connsiteX11878" y="connsiteY11878"/>
              </a:cxn>
              <a:cxn ang="0">
                <a:pos x="connsiteX11879" y="connsiteY11879"/>
              </a:cxn>
              <a:cxn ang="0">
                <a:pos x="connsiteX11880" y="connsiteY11880"/>
              </a:cxn>
              <a:cxn ang="0">
                <a:pos x="connsiteX11881" y="connsiteY11881"/>
              </a:cxn>
              <a:cxn ang="0">
                <a:pos x="connsiteX11882" y="connsiteY11882"/>
              </a:cxn>
              <a:cxn ang="0">
                <a:pos x="connsiteX11883" y="connsiteY11883"/>
              </a:cxn>
              <a:cxn ang="0">
                <a:pos x="connsiteX11884" y="connsiteY11884"/>
              </a:cxn>
              <a:cxn ang="0">
                <a:pos x="connsiteX11885" y="connsiteY11885"/>
              </a:cxn>
              <a:cxn ang="0">
                <a:pos x="connsiteX11886" y="connsiteY11886"/>
              </a:cxn>
              <a:cxn ang="0">
                <a:pos x="connsiteX11887" y="connsiteY11887"/>
              </a:cxn>
              <a:cxn ang="0">
                <a:pos x="connsiteX11888" y="connsiteY11888"/>
              </a:cxn>
              <a:cxn ang="0">
                <a:pos x="connsiteX11889" y="connsiteY11889"/>
              </a:cxn>
              <a:cxn ang="0">
                <a:pos x="connsiteX11890" y="connsiteY11890"/>
              </a:cxn>
              <a:cxn ang="0">
                <a:pos x="connsiteX11891" y="connsiteY11891"/>
              </a:cxn>
              <a:cxn ang="0">
                <a:pos x="connsiteX11892" y="connsiteY11892"/>
              </a:cxn>
              <a:cxn ang="0">
                <a:pos x="connsiteX11893" y="connsiteY11893"/>
              </a:cxn>
              <a:cxn ang="0">
                <a:pos x="connsiteX11894" y="connsiteY11894"/>
              </a:cxn>
              <a:cxn ang="0">
                <a:pos x="connsiteX11895" y="connsiteY11895"/>
              </a:cxn>
              <a:cxn ang="0">
                <a:pos x="connsiteX11896" y="connsiteY11896"/>
              </a:cxn>
              <a:cxn ang="0">
                <a:pos x="connsiteX11897" y="connsiteY11897"/>
              </a:cxn>
              <a:cxn ang="0">
                <a:pos x="connsiteX11898" y="connsiteY11898"/>
              </a:cxn>
              <a:cxn ang="0">
                <a:pos x="connsiteX11899" y="connsiteY11899"/>
              </a:cxn>
              <a:cxn ang="0">
                <a:pos x="connsiteX11900" y="connsiteY11900"/>
              </a:cxn>
              <a:cxn ang="0">
                <a:pos x="connsiteX11901" y="connsiteY11901"/>
              </a:cxn>
              <a:cxn ang="0">
                <a:pos x="connsiteX11902" y="connsiteY11902"/>
              </a:cxn>
              <a:cxn ang="0">
                <a:pos x="connsiteX11903" y="connsiteY11903"/>
              </a:cxn>
              <a:cxn ang="0">
                <a:pos x="connsiteX11904" y="connsiteY11904"/>
              </a:cxn>
              <a:cxn ang="0">
                <a:pos x="connsiteX11905" y="connsiteY11905"/>
              </a:cxn>
              <a:cxn ang="0">
                <a:pos x="connsiteX11906" y="connsiteY11906"/>
              </a:cxn>
              <a:cxn ang="0">
                <a:pos x="connsiteX11907" y="connsiteY11907"/>
              </a:cxn>
              <a:cxn ang="0">
                <a:pos x="connsiteX11908" y="connsiteY11908"/>
              </a:cxn>
              <a:cxn ang="0">
                <a:pos x="connsiteX11909" y="connsiteY11909"/>
              </a:cxn>
              <a:cxn ang="0">
                <a:pos x="connsiteX11910" y="connsiteY11910"/>
              </a:cxn>
              <a:cxn ang="0">
                <a:pos x="connsiteX11911" y="connsiteY11911"/>
              </a:cxn>
              <a:cxn ang="0">
                <a:pos x="connsiteX11912" y="connsiteY11912"/>
              </a:cxn>
              <a:cxn ang="0">
                <a:pos x="connsiteX11913" y="connsiteY11913"/>
              </a:cxn>
              <a:cxn ang="0">
                <a:pos x="connsiteX11914" y="connsiteY11914"/>
              </a:cxn>
              <a:cxn ang="0">
                <a:pos x="connsiteX11915" y="connsiteY11915"/>
              </a:cxn>
              <a:cxn ang="0">
                <a:pos x="connsiteX11916" y="connsiteY11916"/>
              </a:cxn>
              <a:cxn ang="0">
                <a:pos x="connsiteX11917" y="connsiteY11917"/>
              </a:cxn>
              <a:cxn ang="0">
                <a:pos x="connsiteX11918" y="connsiteY11918"/>
              </a:cxn>
              <a:cxn ang="0">
                <a:pos x="connsiteX11919" y="connsiteY11919"/>
              </a:cxn>
              <a:cxn ang="0">
                <a:pos x="connsiteX11920" y="connsiteY11920"/>
              </a:cxn>
              <a:cxn ang="0">
                <a:pos x="connsiteX11921" y="connsiteY11921"/>
              </a:cxn>
              <a:cxn ang="0">
                <a:pos x="connsiteX11922" y="connsiteY11922"/>
              </a:cxn>
              <a:cxn ang="0">
                <a:pos x="connsiteX11923" y="connsiteY11923"/>
              </a:cxn>
              <a:cxn ang="0">
                <a:pos x="connsiteX11924" y="connsiteY11924"/>
              </a:cxn>
              <a:cxn ang="0">
                <a:pos x="connsiteX11925" y="connsiteY11925"/>
              </a:cxn>
              <a:cxn ang="0">
                <a:pos x="connsiteX11926" y="connsiteY11926"/>
              </a:cxn>
              <a:cxn ang="0">
                <a:pos x="connsiteX11927" y="connsiteY11927"/>
              </a:cxn>
              <a:cxn ang="0">
                <a:pos x="connsiteX11928" y="connsiteY11928"/>
              </a:cxn>
              <a:cxn ang="0">
                <a:pos x="connsiteX11929" y="connsiteY11929"/>
              </a:cxn>
              <a:cxn ang="0">
                <a:pos x="connsiteX11930" y="connsiteY11930"/>
              </a:cxn>
              <a:cxn ang="0">
                <a:pos x="connsiteX11931" y="connsiteY11931"/>
              </a:cxn>
              <a:cxn ang="0">
                <a:pos x="connsiteX11932" y="connsiteY11932"/>
              </a:cxn>
              <a:cxn ang="0">
                <a:pos x="connsiteX11933" y="connsiteY11933"/>
              </a:cxn>
              <a:cxn ang="0">
                <a:pos x="connsiteX11934" y="connsiteY11934"/>
              </a:cxn>
              <a:cxn ang="0">
                <a:pos x="connsiteX11935" y="connsiteY11935"/>
              </a:cxn>
              <a:cxn ang="0">
                <a:pos x="connsiteX11936" y="connsiteY11936"/>
              </a:cxn>
              <a:cxn ang="0">
                <a:pos x="connsiteX11937" y="connsiteY11937"/>
              </a:cxn>
              <a:cxn ang="0">
                <a:pos x="connsiteX11938" y="connsiteY11938"/>
              </a:cxn>
              <a:cxn ang="0">
                <a:pos x="connsiteX11939" y="connsiteY11939"/>
              </a:cxn>
              <a:cxn ang="0">
                <a:pos x="connsiteX11940" y="connsiteY11940"/>
              </a:cxn>
              <a:cxn ang="0">
                <a:pos x="connsiteX11941" y="connsiteY11941"/>
              </a:cxn>
              <a:cxn ang="0">
                <a:pos x="connsiteX11942" y="connsiteY11942"/>
              </a:cxn>
              <a:cxn ang="0">
                <a:pos x="connsiteX11943" y="connsiteY11943"/>
              </a:cxn>
              <a:cxn ang="0">
                <a:pos x="connsiteX11944" y="connsiteY11944"/>
              </a:cxn>
              <a:cxn ang="0">
                <a:pos x="connsiteX11945" y="connsiteY11945"/>
              </a:cxn>
              <a:cxn ang="0">
                <a:pos x="connsiteX11946" y="connsiteY11946"/>
              </a:cxn>
              <a:cxn ang="0">
                <a:pos x="connsiteX11947" y="connsiteY11947"/>
              </a:cxn>
              <a:cxn ang="0">
                <a:pos x="connsiteX11948" y="connsiteY11948"/>
              </a:cxn>
              <a:cxn ang="0">
                <a:pos x="connsiteX11949" y="connsiteY11949"/>
              </a:cxn>
              <a:cxn ang="0">
                <a:pos x="connsiteX11950" y="connsiteY11950"/>
              </a:cxn>
              <a:cxn ang="0">
                <a:pos x="connsiteX11951" y="connsiteY11951"/>
              </a:cxn>
              <a:cxn ang="0">
                <a:pos x="connsiteX11952" y="connsiteY11952"/>
              </a:cxn>
              <a:cxn ang="0">
                <a:pos x="connsiteX11953" y="connsiteY11953"/>
              </a:cxn>
              <a:cxn ang="0">
                <a:pos x="connsiteX11954" y="connsiteY11954"/>
              </a:cxn>
              <a:cxn ang="0">
                <a:pos x="connsiteX11955" y="connsiteY11955"/>
              </a:cxn>
              <a:cxn ang="0">
                <a:pos x="connsiteX11956" y="connsiteY11956"/>
              </a:cxn>
              <a:cxn ang="0">
                <a:pos x="connsiteX11957" y="connsiteY11957"/>
              </a:cxn>
              <a:cxn ang="0">
                <a:pos x="connsiteX11958" y="connsiteY11958"/>
              </a:cxn>
              <a:cxn ang="0">
                <a:pos x="connsiteX11959" y="connsiteY11959"/>
              </a:cxn>
              <a:cxn ang="0">
                <a:pos x="connsiteX11960" y="connsiteY11960"/>
              </a:cxn>
              <a:cxn ang="0">
                <a:pos x="connsiteX11961" y="connsiteY11961"/>
              </a:cxn>
              <a:cxn ang="0">
                <a:pos x="connsiteX11962" y="connsiteY11962"/>
              </a:cxn>
              <a:cxn ang="0">
                <a:pos x="connsiteX11963" y="connsiteY11963"/>
              </a:cxn>
              <a:cxn ang="0">
                <a:pos x="connsiteX11964" y="connsiteY11964"/>
              </a:cxn>
              <a:cxn ang="0">
                <a:pos x="connsiteX11965" y="connsiteY11965"/>
              </a:cxn>
              <a:cxn ang="0">
                <a:pos x="connsiteX11966" y="connsiteY11966"/>
              </a:cxn>
              <a:cxn ang="0">
                <a:pos x="connsiteX11967" y="connsiteY11967"/>
              </a:cxn>
              <a:cxn ang="0">
                <a:pos x="connsiteX11968" y="connsiteY11968"/>
              </a:cxn>
              <a:cxn ang="0">
                <a:pos x="connsiteX11969" y="connsiteY11969"/>
              </a:cxn>
              <a:cxn ang="0">
                <a:pos x="connsiteX11970" y="connsiteY11970"/>
              </a:cxn>
              <a:cxn ang="0">
                <a:pos x="connsiteX11971" y="connsiteY11971"/>
              </a:cxn>
              <a:cxn ang="0">
                <a:pos x="connsiteX11972" y="connsiteY11972"/>
              </a:cxn>
              <a:cxn ang="0">
                <a:pos x="connsiteX11973" y="connsiteY11973"/>
              </a:cxn>
              <a:cxn ang="0">
                <a:pos x="connsiteX11974" y="connsiteY11974"/>
              </a:cxn>
              <a:cxn ang="0">
                <a:pos x="connsiteX11975" y="connsiteY11975"/>
              </a:cxn>
              <a:cxn ang="0">
                <a:pos x="connsiteX11976" y="connsiteY11976"/>
              </a:cxn>
              <a:cxn ang="0">
                <a:pos x="connsiteX11977" y="connsiteY11977"/>
              </a:cxn>
              <a:cxn ang="0">
                <a:pos x="connsiteX11978" y="connsiteY11978"/>
              </a:cxn>
              <a:cxn ang="0">
                <a:pos x="connsiteX11979" y="connsiteY11979"/>
              </a:cxn>
              <a:cxn ang="0">
                <a:pos x="connsiteX11980" y="connsiteY11980"/>
              </a:cxn>
              <a:cxn ang="0">
                <a:pos x="connsiteX11981" y="connsiteY11981"/>
              </a:cxn>
              <a:cxn ang="0">
                <a:pos x="connsiteX11982" y="connsiteY11982"/>
              </a:cxn>
              <a:cxn ang="0">
                <a:pos x="connsiteX11983" y="connsiteY11983"/>
              </a:cxn>
              <a:cxn ang="0">
                <a:pos x="connsiteX11984" y="connsiteY11984"/>
              </a:cxn>
              <a:cxn ang="0">
                <a:pos x="connsiteX11985" y="connsiteY11985"/>
              </a:cxn>
              <a:cxn ang="0">
                <a:pos x="connsiteX11986" y="connsiteY11986"/>
              </a:cxn>
              <a:cxn ang="0">
                <a:pos x="connsiteX11987" y="connsiteY11987"/>
              </a:cxn>
              <a:cxn ang="0">
                <a:pos x="connsiteX11988" y="connsiteY11988"/>
              </a:cxn>
              <a:cxn ang="0">
                <a:pos x="connsiteX11989" y="connsiteY11989"/>
              </a:cxn>
              <a:cxn ang="0">
                <a:pos x="connsiteX11990" y="connsiteY11990"/>
              </a:cxn>
              <a:cxn ang="0">
                <a:pos x="connsiteX11991" y="connsiteY11991"/>
              </a:cxn>
              <a:cxn ang="0">
                <a:pos x="connsiteX11992" y="connsiteY11992"/>
              </a:cxn>
              <a:cxn ang="0">
                <a:pos x="connsiteX11993" y="connsiteY11993"/>
              </a:cxn>
              <a:cxn ang="0">
                <a:pos x="connsiteX11994" y="connsiteY11994"/>
              </a:cxn>
              <a:cxn ang="0">
                <a:pos x="connsiteX11995" y="connsiteY11995"/>
              </a:cxn>
              <a:cxn ang="0">
                <a:pos x="connsiteX11996" y="connsiteY11996"/>
              </a:cxn>
              <a:cxn ang="0">
                <a:pos x="connsiteX11997" y="connsiteY11997"/>
              </a:cxn>
              <a:cxn ang="0">
                <a:pos x="connsiteX11998" y="connsiteY11998"/>
              </a:cxn>
              <a:cxn ang="0">
                <a:pos x="connsiteX11999" y="connsiteY11999"/>
              </a:cxn>
              <a:cxn ang="0">
                <a:pos x="connsiteX12000" y="connsiteY12000"/>
              </a:cxn>
              <a:cxn ang="0">
                <a:pos x="connsiteX12001" y="connsiteY12001"/>
              </a:cxn>
              <a:cxn ang="0">
                <a:pos x="connsiteX12002" y="connsiteY12002"/>
              </a:cxn>
              <a:cxn ang="0">
                <a:pos x="connsiteX12003" y="connsiteY12003"/>
              </a:cxn>
              <a:cxn ang="0">
                <a:pos x="connsiteX12004" y="connsiteY12004"/>
              </a:cxn>
              <a:cxn ang="0">
                <a:pos x="connsiteX12005" y="connsiteY12005"/>
              </a:cxn>
              <a:cxn ang="0">
                <a:pos x="connsiteX12006" y="connsiteY12006"/>
              </a:cxn>
              <a:cxn ang="0">
                <a:pos x="connsiteX12007" y="connsiteY12007"/>
              </a:cxn>
              <a:cxn ang="0">
                <a:pos x="connsiteX12008" y="connsiteY12008"/>
              </a:cxn>
              <a:cxn ang="0">
                <a:pos x="connsiteX12009" y="connsiteY12009"/>
              </a:cxn>
              <a:cxn ang="0">
                <a:pos x="connsiteX12010" y="connsiteY12010"/>
              </a:cxn>
              <a:cxn ang="0">
                <a:pos x="connsiteX12011" y="connsiteY12011"/>
              </a:cxn>
              <a:cxn ang="0">
                <a:pos x="connsiteX12012" y="connsiteY12012"/>
              </a:cxn>
              <a:cxn ang="0">
                <a:pos x="connsiteX12013" y="connsiteY12013"/>
              </a:cxn>
              <a:cxn ang="0">
                <a:pos x="connsiteX12014" y="connsiteY12014"/>
              </a:cxn>
              <a:cxn ang="0">
                <a:pos x="connsiteX12015" y="connsiteY12015"/>
              </a:cxn>
              <a:cxn ang="0">
                <a:pos x="connsiteX12016" y="connsiteY12016"/>
              </a:cxn>
              <a:cxn ang="0">
                <a:pos x="connsiteX12017" y="connsiteY12017"/>
              </a:cxn>
              <a:cxn ang="0">
                <a:pos x="connsiteX12018" y="connsiteY12018"/>
              </a:cxn>
              <a:cxn ang="0">
                <a:pos x="connsiteX12019" y="connsiteY12019"/>
              </a:cxn>
              <a:cxn ang="0">
                <a:pos x="connsiteX12020" y="connsiteY12020"/>
              </a:cxn>
              <a:cxn ang="0">
                <a:pos x="connsiteX12021" y="connsiteY12021"/>
              </a:cxn>
              <a:cxn ang="0">
                <a:pos x="connsiteX12022" y="connsiteY12022"/>
              </a:cxn>
              <a:cxn ang="0">
                <a:pos x="connsiteX12023" y="connsiteY12023"/>
              </a:cxn>
              <a:cxn ang="0">
                <a:pos x="connsiteX12024" y="connsiteY12024"/>
              </a:cxn>
              <a:cxn ang="0">
                <a:pos x="connsiteX12025" y="connsiteY12025"/>
              </a:cxn>
              <a:cxn ang="0">
                <a:pos x="connsiteX12026" y="connsiteY12026"/>
              </a:cxn>
              <a:cxn ang="0">
                <a:pos x="connsiteX12027" y="connsiteY12027"/>
              </a:cxn>
              <a:cxn ang="0">
                <a:pos x="connsiteX12028" y="connsiteY12028"/>
              </a:cxn>
              <a:cxn ang="0">
                <a:pos x="connsiteX12029" y="connsiteY12029"/>
              </a:cxn>
              <a:cxn ang="0">
                <a:pos x="connsiteX12030" y="connsiteY12030"/>
              </a:cxn>
              <a:cxn ang="0">
                <a:pos x="connsiteX12031" y="connsiteY12031"/>
              </a:cxn>
              <a:cxn ang="0">
                <a:pos x="connsiteX12032" y="connsiteY12032"/>
              </a:cxn>
              <a:cxn ang="0">
                <a:pos x="connsiteX12033" y="connsiteY12033"/>
              </a:cxn>
              <a:cxn ang="0">
                <a:pos x="connsiteX12034" y="connsiteY12034"/>
              </a:cxn>
              <a:cxn ang="0">
                <a:pos x="connsiteX12035" y="connsiteY12035"/>
              </a:cxn>
              <a:cxn ang="0">
                <a:pos x="connsiteX12036" y="connsiteY12036"/>
              </a:cxn>
              <a:cxn ang="0">
                <a:pos x="connsiteX12037" y="connsiteY12037"/>
              </a:cxn>
              <a:cxn ang="0">
                <a:pos x="connsiteX12038" y="connsiteY12038"/>
              </a:cxn>
              <a:cxn ang="0">
                <a:pos x="connsiteX12039" y="connsiteY12039"/>
              </a:cxn>
              <a:cxn ang="0">
                <a:pos x="connsiteX12040" y="connsiteY12040"/>
              </a:cxn>
              <a:cxn ang="0">
                <a:pos x="connsiteX12041" y="connsiteY12041"/>
              </a:cxn>
              <a:cxn ang="0">
                <a:pos x="connsiteX12042" y="connsiteY12042"/>
              </a:cxn>
              <a:cxn ang="0">
                <a:pos x="connsiteX12043" y="connsiteY12043"/>
              </a:cxn>
              <a:cxn ang="0">
                <a:pos x="connsiteX12044" y="connsiteY12044"/>
              </a:cxn>
              <a:cxn ang="0">
                <a:pos x="connsiteX12045" y="connsiteY12045"/>
              </a:cxn>
              <a:cxn ang="0">
                <a:pos x="connsiteX12046" y="connsiteY12046"/>
              </a:cxn>
              <a:cxn ang="0">
                <a:pos x="connsiteX12047" y="connsiteY12047"/>
              </a:cxn>
              <a:cxn ang="0">
                <a:pos x="connsiteX12048" y="connsiteY12048"/>
              </a:cxn>
              <a:cxn ang="0">
                <a:pos x="connsiteX12049" y="connsiteY12049"/>
              </a:cxn>
              <a:cxn ang="0">
                <a:pos x="connsiteX12050" y="connsiteY12050"/>
              </a:cxn>
              <a:cxn ang="0">
                <a:pos x="connsiteX12051" y="connsiteY12051"/>
              </a:cxn>
              <a:cxn ang="0">
                <a:pos x="connsiteX12052" y="connsiteY12052"/>
              </a:cxn>
              <a:cxn ang="0">
                <a:pos x="connsiteX12053" y="connsiteY12053"/>
              </a:cxn>
              <a:cxn ang="0">
                <a:pos x="connsiteX12054" y="connsiteY12054"/>
              </a:cxn>
              <a:cxn ang="0">
                <a:pos x="connsiteX12055" y="connsiteY12055"/>
              </a:cxn>
              <a:cxn ang="0">
                <a:pos x="connsiteX12056" y="connsiteY12056"/>
              </a:cxn>
              <a:cxn ang="0">
                <a:pos x="connsiteX12057" y="connsiteY12057"/>
              </a:cxn>
              <a:cxn ang="0">
                <a:pos x="connsiteX12058" y="connsiteY12058"/>
              </a:cxn>
              <a:cxn ang="0">
                <a:pos x="connsiteX12059" y="connsiteY12059"/>
              </a:cxn>
              <a:cxn ang="0">
                <a:pos x="connsiteX12060" y="connsiteY12060"/>
              </a:cxn>
              <a:cxn ang="0">
                <a:pos x="connsiteX12061" y="connsiteY12061"/>
              </a:cxn>
              <a:cxn ang="0">
                <a:pos x="connsiteX12062" y="connsiteY12062"/>
              </a:cxn>
              <a:cxn ang="0">
                <a:pos x="connsiteX12063" y="connsiteY12063"/>
              </a:cxn>
              <a:cxn ang="0">
                <a:pos x="connsiteX12064" y="connsiteY12064"/>
              </a:cxn>
              <a:cxn ang="0">
                <a:pos x="connsiteX12065" y="connsiteY12065"/>
              </a:cxn>
              <a:cxn ang="0">
                <a:pos x="connsiteX12066" y="connsiteY12066"/>
              </a:cxn>
              <a:cxn ang="0">
                <a:pos x="connsiteX12067" y="connsiteY12067"/>
              </a:cxn>
              <a:cxn ang="0">
                <a:pos x="connsiteX12068" y="connsiteY12068"/>
              </a:cxn>
              <a:cxn ang="0">
                <a:pos x="connsiteX12069" y="connsiteY12069"/>
              </a:cxn>
              <a:cxn ang="0">
                <a:pos x="connsiteX12070" y="connsiteY12070"/>
              </a:cxn>
              <a:cxn ang="0">
                <a:pos x="connsiteX12071" y="connsiteY12071"/>
              </a:cxn>
              <a:cxn ang="0">
                <a:pos x="connsiteX12072" y="connsiteY12072"/>
              </a:cxn>
              <a:cxn ang="0">
                <a:pos x="connsiteX12073" y="connsiteY12073"/>
              </a:cxn>
              <a:cxn ang="0">
                <a:pos x="connsiteX12074" y="connsiteY12074"/>
              </a:cxn>
              <a:cxn ang="0">
                <a:pos x="connsiteX12075" y="connsiteY12075"/>
              </a:cxn>
              <a:cxn ang="0">
                <a:pos x="connsiteX12076" y="connsiteY12076"/>
              </a:cxn>
              <a:cxn ang="0">
                <a:pos x="connsiteX12077" y="connsiteY12077"/>
              </a:cxn>
              <a:cxn ang="0">
                <a:pos x="connsiteX12078" y="connsiteY12078"/>
              </a:cxn>
              <a:cxn ang="0">
                <a:pos x="connsiteX12079" y="connsiteY12079"/>
              </a:cxn>
              <a:cxn ang="0">
                <a:pos x="connsiteX12080" y="connsiteY12080"/>
              </a:cxn>
              <a:cxn ang="0">
                <a:pos x="connsiteX12081" y="connsiteY12081"/>
              </a:cxn>
              <a:cxn ang="0">
                <a:pos x="connsiteX12082" y="connsiteY12082"/>
              </a:cxn>
              <a:cxn ang="0">
                <a:pos x="connsiteX12083" y="connsiteY12083"/>
              </a:cxn>
              <a:cxn ang="0">
                <a:pos x="connsiteX12084" y="connsiteY12084"/>
              </a:cxn>
              <a:cxn ang="0">
                <a:pos x="connsiteX12085" y="connsiteY12085"/>
              </a:cxn>
              <a:cxn ang="0">
                <a:pos x="connsiteX12086" y="connsiteY12086"/>
              </a:cxn>
              <a:cxn ang="0">
                <a:pos x="connsiteX12087" y="connsiteY12087"/>
              </a:cxn>
              <a:cxn ang="0">
                <a:pos x="connsiteX12088" y="connsiteY12088"/>
              </a:cxn>
              <a:cxn ang="0">
                <a:pos x="connsiteX12089" y="connsiteY12089"/>
              </a:cxn>
              <a:cxn ang="0">
                <a:pos x="connsiteX12090" y="connsiteY12090"/>
              </a:cxn>
              <a:cxn ang="0">
                <a:pos x="connsiteX12091" y="connsiteY12091"/>
              </a:cxn>
              <a:cxn ang="0">
                <a:pos x="connsiteX12092" y="connsiteY12092"/>
              </a:cxn>
              <a:cxn ang="0">
                <a:pos x="connsiteX12093" y="connsiteY12093"/>
              </a:cxn>
              <a:cxn ang="0">
                <a:pos x="connsiteX12094" y="connsiteY12094"/>
              </a:cxn>
              <a:cxn ang="0">
                <a:pos x="connsiteX12095" y="connsiteY12095"/>
              </a:cxn>
              <a:cxn ang="0">
                <a:pos x="connsiteX12096" y="connsiteY12096"/>
              </a:cxn>
              <a:cxn ang="0">
                <a:pos x="connsiteX12097" y="connsiteY12097"/>
              </a:cxn>
              <a:cxn ang="0">
                <a:pos x="connsiteX12098" y="connsiteY12098"/>
              </a:cxn>
              <a:cxn ang="0">
                <a:pos x="connsiteX12099" y="connsiteY12099"/>
              </a:cxn>
              <a:cxn ang="0">
                <a:pos x="connsiteX12100" y="connsiteY12100"/>
              </a:cxn>
              <a:cxn ang="0">
                <a:pos x="connsiteX12101" y="connsiteY12101"/>
              </a:cxn>
              <a:cxn ang="0">
                <a:pos x="connsiteX12102" y="connsiteY12102"/>
              </a:cxn>
              <a:cxn ang="0">
                <a:pos x="connsiteX12103" y="connsiteY12103"/>
              </a:cxn>
              <a:cxn ang="0">
                <a:pos x="connsiteX12104" y="connsiteY12104"/>
              </a:cxn>
              <a:cxn ang="0">
                <a:pos x="connsiteX12105" y="connsiteY12105"/>
              </a:cxn>
              <a:cxn ang="0">
                <a:pos x="connsiteX12106" y="connsiteY12106"/>
              </a:cxn>
              <a:cxn ang="0">
                <a:pos x="connsiteX12107" y="connsiteY12107"/>
              </a:cxn>
              <a:cxn ang="0">
                <a:pos x="connsiteX12108" y="connsiteY12108"/>
              </a:cxn>
              <a:cxn ang="0">
                <a:pos x="connsiteX12109" y="connsiteY12109"/>
              </a:cxn>
              <a:cxn ang="0">
                <a:pos x="connsiteX12110" y="connsiteY12110"/>
              </a:cxn>
              <a:cxn ang="0">
                <a:pos x="connsiteX12111" y="connsiteY12111"/>
              </a:cxn>
              <a:cxn ang="0">
                <a:pos x="connsiteX12112" y="connsiteY12112"/>
              </a:cxn>
              <a:cxn ang="0">
                <a:pos x="connsiteX12113" y="connsiteY12113"/>
              </a:cxn>
              <a:cxn ang="0">
                <a:pos x="connsiteX12114" y="connsiteY12114"/>
              </a:cxn>
              <a:cxn ang="0">
                <a:pos x="connsiteX12115" y="connsiteY12115"/>
              </a:cxn>
              <a:cxn ang="0">
                <a:pos x="connsiteX12116" y="connsiteY12116"/>
              </a:cxn>
              <a:cxn ang="0">
                <a:pos x="connsiteX12117" y="connsiteY12117"/>
              </a:cxn>
              <a:cxn ang="0">
                <a:pos x="connsiteX12118" y="connsiteY12118"/>
              </a:cxn>
              <a:cxn ang="0">
                <a:pos x="connsiteX12119" y="connsiteY12119"/>
              </a:cxn>
              <a:cxn ang="0">
                <a:pos x="connsiteX12120" y="connsiteY12120"/>
              </a:cxn>
              <a:cxn ang="0">
                <a:pos x="connsiteX12121" y="connsiteY12121"/>
              </a:cxn>
              <a:cxn ang="0">
                <a:pos x="connsiteX12122" y="connsiteY12122"/>
              </a:cxn>
              <a:cxn ang="0">
                <a:pos x="connsiteX12123" y="connsiteY12123"/>
              </a:cxn>
              <a:cxn ang="0">
                <a:pos x="connsiteX12124" y="connsiteY12124"/>
              </a:cxn>
              <a:cxn ang="0">
                <a:pos x="connsiteX12125" y="connsiteY12125"/>
              </a:cxn>
              <a:cxn ang="0">
                <a:pos x="connsiteX12126" y="connsiteY12126"/>
              </a:cxn>
              <a:cxn ang="0">
                <a:pos x="connsiteX12127" y="connsiteY12127"/>
              </a:cxn>
              <a:cxn ang="0">
                <a:pos x="connsiteX12128" y="connsiteY12128"/>
              </a:cxn>
              <a:cxn ang="0">
                <a:pos x="connsiteX12129" y="connsiteY12129"/>
              </a:cxn>
              <a:cxn ang="0">
                <a:pos x="connsiteX12130" y="connsiteY12130"/>
              </a:cxn>
              <a:cxn ang="0">
                <a:pos x="connsiteX12131" y="connsiteY12131"/>
              </a:cxn>
              <a:cxn ang="0">
                <a:pos x="connsiteX12132" y="connsiteY12132"/>
              </a:cxn>
              <a:cxn ang="0">
                <a:pos x="connsiteX12133" y="connsiteY12133"/>
              </a:cxn>
              <a:cxn ang="0">
                <a:pos x="connsiteX12134" y="connsiteY12134"/>
              </a:cxn>
              <a:cxn ang="0">
                <a:pos x="connsiteX12135" y="connsiteY12135"/>
              </a:cxn>
              <a:cxn ang="0">
                <a:pos x="connsiteX12136" y="connsiteY12136"/>
              </a:cxn>
              <a:cxn ang="0">
                <a:pos x="connsiteX12137" y="connsiteY12137"/>
              </a:cxn>
              <a:cxn ang="0">
                <a:pos x="connsiteX12138" y="connsiteY12138"/>
              </a:cxn>
              <a:cxn ang="0">
                <a:pos x="connsiteX12139" y="connsiteY12139"/>
              </a:cxn>
              <a:cxn ang="0">
                <a:pos x="connsiteX12140" y="connsiteY12140"/>
              </a:cxn>
              <a:cxn ang="0">
                <a:pos x="connsiteX12141" y="connsiteY12141"/>
              </a:cxn>
              <a:cxn ang="0">
                <a:pos x="connsiteX12142" y="connsiteY12142"/>
              </a:cxn>
              <a:cxn ang="0">
                <a:pos x="connsiteX12143" y="connsiteY12143"/>
              </a:cxn>
              <a:cxn ang="0">
                <a:pos x="connsiteX12144" y="connsiteY12144"/>
              </a:cxn>
              <a:cxn ang="0">
                <a:pos x="connsiteX12145" y="connsiteY12145"/>
              </a:cxn>
              <a:cxn ang="0">
                <a:pos x="connsiteX12146" y="connsiteY12146"/>
              </a:cxn>
              <a:cxn ang="0">
                <a:pos x="connsiteX12147" y="connsiteY12147"/>
              </a:cxn>
              <a:cxn ang="0">
                <a:pos x="connsiteX12148" y="connsiteY12148"/>
              </a:cxn>
              <a:cxn ang="0">
                <a:pos x="connsiteX12149" y="connsiteY12149"/>
              </a:cxn>
              <a:cxn ang="0">
                <a:pos x="connsiteX12150" y="connsiteY12150"/>
              </a:cxn>
              <a:cxn ang="0">
                <a:pos x="connsiteX12151" y="connsiteY12151"/>
              </a:cxn>
              <a:cxn ang="0">
                <a:pos x="connsiteX12152" y="connsiteY12152"/>
              </a:cxn>
              <a:cxn ang="0">
                <a:pos x="connsiteX12153" y="connsiteY12153"/>
              </a:cxn>
              <a:cxn ang="0">
                <a:pos x="connsiteX12154" y="connsiteY12154"/>
              </a:cxn>
              <a:cxn ang="0">
                <a:pos x="connsiteX12155" y="connsiteY12155"/>
              </a:cxn>
              <a:cxn ang="0">
                <a:pos x="connsiteX12156" y="connsiteY12156"/>
              </a:cxn>
              <a:cxn ang="0">
                <a:pos x="connsiteX12157" y="connsiteY12157"/>
              </a:cxn>
              <a:cxn ang="0">
                <a:pos x="connsiteX12158" y="connsiteY12158"/>
              </a:cxn>
              <a:cxn ang="0">
                <a:pos x="connsiteX12159" y="connsiteY12159"/>
              </a:cxn>
              <a:cxn ang="0">
                <a:pos x="connsiteX12160" y="connsiteY12160"/>
              </a:cxn>
              <a:cxn ang="0">
                <a:pos x="connsiteX12161" y="connsiteY12161"/>
              </a:cxn>
              <a:cxn ang="0">
                <a:pos x="connsiteX12162" y="connsiteY12162"/>
              </a:cxn>
              <a:cxn ang="0">
                <a:pos x="connsiteX12163" y="connsiteY12163"/>
              </a:cxn>
              <a:cxn ang="0">
                <a:pos x="connsiteX12164" y="connsiteY12164"/>
              </a:cxn>
              <a:cxn ang="0">
                <a:pos x="connsiteX12165" y="connsiteY12165"/>
              </a:cxn>
              <a:cxn ang="0">
                <a:pos x="connsiteX12166" y="connsiteY12166"/>
              </a:cxn>
              <a:cxn ang="0">
                <a:pos x="connsiteX12167" y="connsiteY12167"/>
              </a:cxn>
              <a:cxn ang="0">
                <a:pos x="connsiteX12168" y="connsiteY12168"/>
              </a:cxn>
              <a:cxn ang="0">
                <a:pos x="connsiteX12169" y="connsiteY12169"/>
              </a:cxn>
              <a:cxn ang="0">
                <a:pos x="connsiteX12170" y="connsiteY12170"/>
              </a:cxn>
              <a:cxn ang="0">
                <a:pos x="connsiteX12171" y="connsiteY12171"/>
              </a:cxn>
              <a:cxn ang="0">
                <a:pos x="connsiteX12172" y="connsiteY12172"/>
              </a:cxn>
              <a:cxn ang="0">
                <a:pos x="connsiteX12173" y="connsiteY12173"/>
              </a:cxn>
              <a:cxn ang="0">
                <a:pos x="connsiteX12174" y="connsiteY12174"/>
              </a:cxn>
              <a:cxn ang="0">
                <a:pos x="connsiteX12175" y="connsiteY12175"/>
              </a:cxn>
              <a:cxn ang="0">
                <a:pos x="connsiteX12176" y="connsiteY12176"/>
              </a:cxn>
              <a:cxn ang="0">
                <a:pos x="connsiteX12177" y="connsiteY12177"/>
              </a:cxn>
              <a:cxn ang="0">
                <a:pos x="connsiteX12178" y="connsiteY12178"/>
              </a:cxn>
              <a:cxn ang="0">
                <a:pos x="connsiteX12179" y="connsiteY12179"/>
              </a:cxn>
              <a:cxn ang="0">
                <a:pos x="connsiteX12180" y="connsiteY12180"/>
              </a:cxn>
              <a:cxn ang="0">
                <a:pos x="connsiteX12181" y="connsiteY12181"/>
              </a:cxn>
              <a:cxn ang="0">
                <a:pos x="connsiteX12182" y="connsiteY12182"/>
              </a:cxn>
              <a:cxn ang="0">
                <a:pos x="connsiteX12183" y="connsiteY12183"/>
              </a:cxn>
              <a:cxn ang="0">
                <a:pos x="connsiteX12184" y="connsiteY12184"/>
              </a:cxn>
              <a:cxn ang="0">
                <a:pos x="connsiteX12185" y="connsiteY12185"/>
              </a:cxn>
              <a:cxn ang="0">
                <a:pos x="connsiteX12186" y="connsiteY12186"/>
              </a:cxn>
              <a:cxn ang="0">
                <a:pos x="connsiteX12187" y="connsiteY12187"/>
              </a:cxn>
              <a:cxn ang="0">
                <a:pos x="connsiteX12188" y="connsiteY12188"/>
              </a:cxn>
              <a:cxn ang="0">
                <a:pos x="connsiteX12189" y="connsiteY12189"/>
              </a:cxn>
              <a:cxn ang="0">
                <a:pos x="connsiteX12190" y="connsiteY12190"/>
              </a:cxn>
              <a:cxn ang="0">
                <a:pos x="connsiteX12191" y="connsiteY12191"/>
              </a:cxn>
              <a:cxn ang="0">
                <a:pos x="connsiteX12192" y="connsiteY12192"/>
              </a:cxn>
              <a:cxn ang="0">
                <a:pos x="connsiteX12193" y="connsiteY12193"/>
              </a:cxn>
              <a:cxn ang="0">
                <a:pos x="connsiteX12194" y="connsiteY12194"/>
              </a:cxn>
              <a:cxn ang="0">
                <a:pos x="connsiteX12195" y="connsiteY12195"/>
              </a:cxn>
              <a:cxn ang="0">
                <a:pos x="connsiteX12196" y="connsiteY12196"/>
              </a:cxn>
              <a:cxn ang="0">
                <a:pos x="connsiteX12197" y="connsiteY12197"/>
              </a:cxn>
              <a:cxn ang="0">
                <a:pos x="connsiteX12198" y="connsiteY12198"/>
              </a:cxn>
              <a:cxn ang="0">
                <a:pos x="connsiteX12199" y="connsiteY12199"/>
              </a:cxn>
              <a:cxn ang="0">
                <a:pos x="connsiteX12200" y="connsiteY12200"/>
              </a:cxn>
              <a:cxn ang="0">
                <a:pos x="connsiteX12201" y="connsiteY12201"/>
              </a:cxn>
              <a:cxn ang="0">
                <a:pos x="connsiteX12202" y="connsiteY12202"/>
              </a:cxn>
              <a:cxn ang="0">
                <a:pos x="connsiteX12203" y="connsiteY12203"/>
              </a:cxn>
              <a:cxn ang="0">
                <a:pos x="connsiteX12204" y="connsiteY12204"/>
              </a:cxn>
              <a:cxn ang="0">
                <a:pos x="connsiteX12205" y="connsiteY12205"/>
              </a:cxn>
              <a:cxn ang="0">
                <a:pos x="connsiteX12206" y="connsiteY12206"/>
              </a:cxn>
              <a:cxn ang="0">
                <a:pos x="connsiteX12207" y="connsiteY12207"/>
              </a:cxn>
              <a:cxn ang="0">
                <a:pos x="connsiteX12208" y="connsiteY12208"/>
              </a:cxn>
              <a:cxn ang="0">
                <a:pos x="connsiteX12209" y="connsiteY12209"/>
              </a:cxn>
              <a:cxn ang="0">
                <a:pos x="connsiteX12210" y="connsiteY12210"/>
              </a:cxn>
              <a:cxn ang="0">
                <a:pos x="connsiteX12211" y="connsiteY12211"/>
              </a:cxn>
              <a:cxn ang="0">
                <a:pos x="connsiteX12212" y="connsiteY12212"/>
              </a:cxn>
              <a:cxn ang="0">
                <a:pos x="connsiteX12213" y="connsiteY12213"/>
              </a:cxn>
              <a:cxn ang="0">
                <a:pos x="connsiteX12214" y="connsiteY12214"/>
              </a:cxn>
              <a:cxn ang="0">
                <a:pos x="connsiteX12215" y="connsiteY12215"/>
              </a:cxn>
              <a:cxn ang="0">
                <a:pos x="connsiteX12216" y="connsiteY12216"/>
              </a:cxn>
              <a:cxn ang="0">
                <a:pos x="connsiteX12217" y="connsiteY12217"/>
              </a:cxn>
              <a:cxn ang="0">
                <a:pos x="connsiteX12218" y="connsiteY12218"/>
              </a:cxn>
              <a:cxn ang="0">
                <a:pos x="connsiteX12219" y="connsiteY12219"/>
              </a:cxn>
              <a:cxn ang="0">
                <a:pos x="connsiteX12220" y="connsiteY12220"/>
              </a:cxn>
              <a:cxn ang="0">
                <a:pos x="connsiteX12221" y="connsiteY12221"/>
              </a:cxn>
              <a:cxn ang="0">
                <a:pos x="connsiteX12222" y="connsiteY12222"/>
              </a:cxn>
              <a:cxn ang="0">
                <a:pos x="connsiteX12223" y="connsiteY12223"/>
              </a:cxn>
              <a:cxn ang="0">
                <a:pos x="connsiteX12224" y="connsiteY12224"/>
              </a:cxn>
              <a:cxn ang="0">
                <a:pos x="connsiteX12225" y="connsiteY12225"/>
              </a:cxn>
              <a:cxn ang="0">
                <a:pos x="connsiteX12226" y="connsiteY12226"/>
              </a:cxn>
              <a:cxn ang="0">
                <a:pos x="connsiteX12227" y="connsiteY12227"/>
              </a:cxn>
              <a:cxn ang="0">
                <a:pos x="connsiteX12228" y="connsiteY12228"/>
              </a:cxn>
              <a:cxn ang="0">
                <a:pos x="connsiteX12229" y="connsiteY12229"/>
              </a:cxn>
              <a:cxn ang="0">
                <a:pos x="connsiteX12230" y="connsiteY12230"/>
              </a:cxn>
              <a:cxn ang="0">
                <a:pos x="connsiteX12231" y="connsiteY12231"/>
              </a:cxn>
              <a:cxn ang="0">
                <a:pos x="connsiteX12232" y="connsiteY12232"/>
              </a:cxn>
              <a:cxn ang="0">
                <a:pos x="connsiteX12233" y="connsiteY12233"/>
              </a:cxn>
              <a:cxn ang="0">
                <a:pos x="connsiteX12234" y="connsiteY12234"/>
              </a:cxn>
              <a:cxn ang="0">
                <a:pos x="connsiteX12235" y="connsiteY12235"/>
              </a:cxn>
              <a:cxn ang="0">
                <a:pos x="connsiteX12236" y="connsiteY12236"/>
              </a:cxn>
              <a:cxn ang="0">
                <a:pos x="connsiteX12237" y="connsiteY12237"/>
              </a:cxn>
              <a:cxn ang="0">
                <a:pos x="connsiteX12238" y="connsiteY12238"/>
              </a:cxn>
              <a:cxn ang="0">
                <a:pos x="connsiteX12239" y="connsiteY12239"/>
              </a:cxn>
              <a:cxn ang="0">
                <a:pos x="connsiteX12240" y="connsiteY12240"/>
              </a:cxn>
              <a:cxn ang="0">
                <a:pos x="connsiteX12241" y="connsiteY12241"/>
              </a:cxn>
              <a:cxn ang="0">
                <a:pos x="connsiteX12242" y="connsiteY12242"/>
              </a:cxn>
              <a:cxn ang="0">
                <a:pos x="connsiteX12243" y="connsiteY12243"/>
              </a:cxn>
              <a:cxn ang="0">
                <a:pos x="connsiteX12244" y="connsiteY12244"/>
              </a:cxn>
              <a:cxn ang="0">
                <a:pos x="connsiteX12245" y="connsiteY12245"/>
              </a:cxn>
              <a:cxn ang="0">
                <a:pos x="connsiteX12246" y="connsiteY12246"/>
              </a:cxn>
              <a:cxn ang="0">
                <a:pos x="connsiteX12247" y="connsiteY12247"/>
              </a:cxn>
              <a:cxn ang="0">
                <a:pos x="connsiteX12248" y="connsiteY12248"/>
              </a:cxn>
              <a:cxn ang="0">
                <a:pos x="connsiteX12249" y="connsiteY12249"/>
              </a:cxn>
              <a:cxn ang="0">
                <a:pos x="connsiteX12250" y="connsiteY12250"/>
              </a:cxn>
              <a:cxn ang="0">
                <a:pos x="connsiteX12251" y="connsiteY12251"/>
              </a:cxn>
              <a:cxn ang="0">
                <a:pos x="connsiteX12252" y="connsiteY12252"/>
              </a:cxn>
              <a:cxn ang="0">
                <a:pos x="connsiteX12253" y="connsiteY12253"/>
              </a:cxn>
              <a:cxn ang="0">
                <a:pos x="connsiteX12254" y="connsiteY12254"/>
              </a:cxn>
              <a:cxn ang="0">
                <a:pos x="connsiteX12255" y="connsiteY12255"/>
              </a:cxn>
              <a:cxn ang="0">
                <a:pos x="connsiteX12256" y="connsiteY12256"/>
              </a:cxn>
              <a:cxn ang="0">
                <a:pos x="connsiteX12257" y="connsiteY12257"/>
              </a:cxn>
              <a:cxn ang="0">
                <a:pos x="connsiteX12258" y="connsiteY12258"/>
              </a:cxn>
              <a:cxn ang="0">
                <a:pos x="connsiteX12259" y="connsiteY12259"/>
              </a:cxn>
              <a:cxn ang="0">
                <a:pos x="connsiteX12260" y="connsiteY12260"/>
              </a:cxn>
              <a:cxn ang="0">
                <a:pos x="connsiteX12261" y="connsiteY12261"/>
              </a:cxn>
              <a:cxn ang="0">
                <a:pos x="connsiteX12262" y="connsiteY12262"/>
              </a:cxn>
              <a:cxn ang="0">
                <a:pos x="connsiteX12263" y="connsiteY12263"/>
              </a:cxn>
              <a:cxn ang="0">
                <a:pos x="connsiteX12264" y="connsiteY12264"/>
              </a:cxn>
              <a:cxn ang="0">
                <a:pos x="connsiteX12265" y="connsiteY12265"/>
              </a:cxn>
              <a:cxn ang="0">
                <a:pos x="connsiteX12266" y="connsiteY12266"/>
              </a:cxn>
              <a:cxn ang="0">
                <a:pos x="connsiteX12267" y="connsiteY12267"/>
              </a:cxn>
              <a:cxn ang="0">
                <a:pos x="connsiteX12268" y="connsiteY12268"/>
              </a:cxn>
              <a:cxn ang="0">
                <a:pos x="connsiteX12269" y="connsiteY12269"/>
              </a:cxn>
              <a:cxn ang="0">
                <a:pos x="connsiteX12270" y="connsiteY12270"/>
              </a:cxn>
              <a:cxn ang="0">
                <a:pos x="connsiteX12271" y="connsiteY12271"/>
              </a:cxn>
              <a:cxn ang="0">
                <a:pos x="connsiteX12272" y="connsiteY12272"/>
              </a:cxn>
              <a:cxn ang="0">
                <a:pos x="connsiteX12273" y="connsiteY12273"/>
              </a:cxn>
              <a:cxn ang="0">
                <a:pos x="connsiteX12274" y="connsiteY12274"/>
              </a:cxn>
              <a:cxn ang="0">
                <a:pos x="connsiteX12275" y="connsiteY12275"/>
              </a:cxn>
              <a:cxn ang="0">
                <a:pos x="connsiteX12276" y="connsiteY12276"/>
              </a:cxn>
              <a:cxn ang="0">
                <a:pos x="connsiteX12277" y="connsiteY12277"/>
              </a:cxn>
              <a:cxn ang="0">
                <a:pos x="connsiteX12278" y="connsiteY12278"/>
              </a:cxn>
              <a:cxn ang="0">
                <a:pos x="connsiteX12279" y="connsiteY12279"/>
              </a:cxn>
              <a:cxn ang="0">
                <a:pos x="connsiteX12280" y="connsiteY12280"/>
              </a:cxn>
              <a:cxn ang="0">
                <a:pos x="connsiteX12281" y="connsiteY12281"/>
              </a:cxn>
              <a:cxn ang="0">
                <a:pos x="connsiteX12282" y="connsiteY12282"/>
              </a:cxn>
              <a:cxn ang="0">
                <a:pos x="connsiteX12283" y="connsiteY12283"/>
              </a:cxn>
              <a:cxn ang="0">
                <a:pos x="connsiteX12284" y="connsiteY12284"/>
              </a:cxn>
              <a:cxn ang="0">
                <a:pos x="connsiteX12285" y="connsiteY12285"/>
              </a:cxn>
              <a:cxn ang="0">
                <a:pos x="connsiteX12286" y="connsiteY12286"/>
              </a:cxn>
              <a:cxn ang="0">
                <a:pos x="connsiteX12287" y="connsiteY12287"/>
              </a:cxn>
              <a:cxn ang="0">
                <a:pos x="connsiteX12288" y="connsiteY12288"/>
              </a:cxn>
              <a:cxn ang="0">
                <a:pos x="connsiteX12289" y="connsiteY12289"/>
              </a:cxn>
              <a:cxn ang="0">
                <a:pos x="connsiteX12290" y="connsiteY12290"/>
              </a:cxn>
              <a:cxn ang="0">
                <a:pos x="connsiteX12291" y="connsiteY12291"/>
              </a:cxn>
              <a:cxn ang="0">
                <a:pos x="connsiteX12292" y="connsiteY12292"/>
              </a:cxn>
              <a:cxn ang="0">
                <a:pos x="connsiteX12293" y="connsiteY12293"/>
              </a:cxn>
              <a:cxn ang="0">
                <a:pos x="connsiteX12294" y="connsiteY12294"/>
              </a:cxn>
              <a:cxn ang="0">
                <a:pos x="connsiteX12295" y="connsiteY12295"/>
              </a:cxn>
              <a:cxn ang="0">
                <a:pos x="connsiteX12296" y="connsiteY12296"/>
              </a:cxn>
              <a:cxn ang="0">
                <a:pos x="connsiteX12297" y="connsiteY12297"/>
              </a:cxn>
              <a:cxn ang="0">
                <a:pos x="connsiteX12298" y="connsiteY12298"/>
              </a:cxn>
              <a:cxn ang="0">
                <a:pos x="connsiteX12299" y="connsiteY12299"/>
              </a:cxn>
              <a:cxn ang="0">
                <a:pos x="connsiteX12300" y="connsiteY12300"/>
              </a:cxn>
              <a:cxn ang="0">
                <a:pos x="connsiteX12301" y="connsiteY12301"/>
              </a:cxn>
              <a:cxn ang="0">
                <a:pos x="connsiteX12302" y="connsiteY12302"/>
              </a:cxn>
              <a:cxn ang="0">
                <a:pos x="connsiteX12303" y="connsiteY12303"/>
              </a:cxn>
              <a:cxn ang="0">
                <a:pos x="connsiteX12304" y="connsiteY12304"/>
              </a:cxn>
              <a:cxn ang="0">
                <a:pos x="connsiteX12305" y="connsiteY12305"/>
              </a:cxn>
              <a:cxn ang="0">
                <a:pos x="connsiteX12306" y="connsiteY12306"/>
              </a:cxn>
              <a:cxn ang="0">
                <a:pos x="connsiteX12307" y="connsiteY12307"/>
              </a:cxn>
              <a:cxn ang="0">
                <a:pos x="connsiteX12308" y="connsiteY12308"/>
              </a:cxn>
              <a:cxn ang="0">
                <a:pos x="connsiteX12309" y="connsiteY12309"/>
              </a:cxn>
              <a:cxn ang="0">
                <a:pos x="connsiteX12310" y="connsiteY12310"/>
              </a:cxn>
              <a:cxn ang="0">
                <a:pos x="connsiteX12311" y="connsiteY12311"/>
              </a:cxn>
              <a:cxn ang="0">
                <a:pos x="connsiteX12312" y="connsiteY12312"/>
              </a:cxn>
              <a:cxn ang="0">
                <a:pos x="connsiteX12313" y="connsiteY12313"/>
              </a:cxn>
              <a:cxn ang="0">
                <a:pos x="connsiteX12314" y="connsiteY12314"/>
              </a:cxn>
              <a:cxn ang="0">
                <a:pos x="connsiteX12315" y="connsiteY12315"/>
              </a:cxn>
              <a:cxn ang="0">
                <a:pos x="connsiteX12316" y="connsiteY12316"/>
              </a:cxn>
              <a:cxn ang="0">
                <a:pos x="connsiteX12317" y="connsiteY12317"/>
              </a:cxn>
              <a:cxn ang="0">
                <a:pos x="connsiteX12318" y="connsiteY12318"/>
              </a:cxn>
              <a:cxn ang="0">
                <a:pos x="connsiteX12319" y="connsiteY12319"/>
              </a:cxn>
              <a:cxn ang="0">
                <a:pos x="connsiteX12320" y="connsiteY12320"/>
              </a:cxn>
              <a:cxn ang="0">
                <a:pos x="connsiteX12321" y="connsiteY12321"/>
              </a:cxn>
              <a:cxn ang="0">
                <a:pos x="connsiteX12322" y="connsiteY12322"/>
              </a:cxn>
              <a:cxn ang="0">
                <a:pos x="connsiteX12323" y="connsiteY12323"/>
              </a:cxn>
              <a:cxn ang="0">
                <a:pos x="connsiteX12324" y="connsiteY12324"/>
              </a:cxn>
              <a:cxn ang="0">
                <a:pos x="connsiteX12325" y="connsiteY12325"/>
              </a:cxn>
              <a:cxn ang="0">
                <a:pos x="connsiteX12326" y="connsiteY12326"/>
              </a:cxn>
              <a:cxn ang="0">
                <a:pos x="connsiteX12327" y="connsiteY12327"/>
              </a:cxn>
              <a:cxn ang="0">
                <a:pos x="connsiteX12328" y="connsiteY12328"/>
              </a:cxn>
              <a:cxn ang="0">
                <a:pos x="connsiteX12329" y="connsiteY12329"/>
              </a:cxn>
              <a:cxn ang="0">
                <a:pos x="connsiteX12330" y="connsiteY12330"/>
              </a:cxn>
              <a:cxn ang="0">
                <a:pos x="connsiteX12331" y="connsiteY12331"/>
              </a:cxn>
              <a:cxn ang="0">
                <a:pos x="connsiteX12332" y="connsiteY12332"/>
              </a:cxn>
              <a:cxn ang="0">
                <a:pos x="connsiteX12333" y="connsiteY12333"/>
              </a:cxn>
              <a:cxn ang="0">
                <a:pos x="connsiteX12334" y="connsiteY12334"/>
              </a:cxn>
              <a:cxn ang="0">
                <a:pos x="connsiteX12335" y="connsiteY12335"/>
              </a:cxn>
              <a:cxn ang="0">
                <a:pos x="connsiteX12336" y="connsiteY12336"/>
              </a:cxn>
              <a:cxn ang="0">
                <a:pos x="connsiteX12337" y="connsiteY12337"/>
              </a:cxn>
              <a:cxn ang="0">
                <a:pos x="connsiteX12338" y="connsiteY12338"/>
              </a:cxn>
              <a:cxn ang="0">
                <a:pos x="connsiteX12339" y="connsiteY12339"/>
              </a:cxn>
              <a:cxn ang="0">
                <a:pos x="connsiteX12340" y="connsiteY12340"/>
              </a:cxn>
              <a:cxn ang="0">
                <a:pos x="connsiteX12341" y="connsiteY12341"/>
              </a:cxn>
              <a:cxn ang="0">
                <a:pos x="connsiteX12342" y="connsiteY12342"/>
              </a:cxn>
              <a:cxn ang="0">
                <a:pos x="connsiteX12343" y="connsiteY12343"/>
              </a:cxn>
              <a:cxn ang="0">
                <a:pos x="connsiteX12344" y="connsiteY12344"/>
              </a:cxn>
              <a:cxn ang="0">
                <a:pos x="connsiteX12345" y="connsiteY12345"/>
              </a:cxn>
              <a:cxn ang="0">
                <a:pos x="connsiteX12346" y="connsiteY12346"/>
              </a:cxn>
              <a:cxn ang="0">
                <a:pos x="connsiteX12347" y="connsiteY12347"/>
              </a:cxn>
              <a:cxn ang="0">
                <a:pos x="connsiteX12348" y="connsiteY12348"/>
              </a:cxn>
              <a:cxn ang="0">
                <a:pos x="connsiteX12349" y="connsiteY12349"/>
              </a:cxn>
              <a:cxn ang="0">
                <a:pos x="connsiteX12350" y="connsiteY12350"/>
              </a:cxn>
              <a:cxn ang="0">
                <a:pos x="connsiteX12351" y="connsiteY12351"/>
              </a:cxn>
              <a:cxn ang="0">
                <a:pos x="connsiteX12352" y="connsiteY12352"/>
              </a:cxn>
              <a:cxn ang="0">
                <a:pos x="connsiteX12353" y="connsiteY12353"/>
              </a:cxn>
              <a:cxn ang="0">
                <a:pos x="connsiteX12354" y="connsiteY12354"/>
              </a:cxn>
              <a:cxn ang="0">
                <a:pos x="connsiteX12355" y="connsiteY12355"/>
              </a:cxn>
              <a:cxn ang="0">
                <a:pos x="connsiteX12356" y="connsiteY12356"/>
              </a:cxn>
              <a:cxn ang="0">
                <a:pos x="connsiteX12357" y="connsiteY12357"/>
              </a:cxn>
              <a:cxn ang="0">
                <a:pos x="connsiteX12358" y="connsiteY12358"/>
              </a:cxn>
              <a:cxn ang="0">
                <a:pos x="connsiteX12359" y="connsiteY12359"/>
              </a:cxn>
              <a:cxn ang="0">
                <a:pos x="connsiteX12360" y="connsiteY12360"/>
              </a:cxn>
              <a:cxn ang="0">
                <a:pos x="connsiteX12361" y="connsiteY12361"/>
              </a:cxn>
              <a:cxn ang="0">
                <a:pos x="connsiteX12362" y="connsiteY12362"/>
              </a:cxn>
              <a:cxn ang="0">
                <a:pos x="connsiteX12363" y="connsiteY12363"/>
              </a:cxn>
              <a:cxn ang="0">
                <a:pos x="connsiteX12364" y="connsiteY12364"/>
              </a:cxn>
              <a:cxn ang="0">
                <a:pos x="connsiteX12365" y="connsiteY12365"/>
              </a:cxn>
              <a:cxn ang="0">
                <a:pos x="connsiteX12366" y="connsiteY12366"/>
              </a:cxn>
              <a:cxn ang="0">
                <a:pos x="connsiteX12367" y="connsiteY12367"/>
              </a:cxn>
              <a:cxn ang="0">
                <a:pos x="connsiteX12368" y="connsiteY12368"/>
              </a:cxn>
              <a:cxn ang="0">
                <a:pos x="connsiteX12369" y="connsiteY12369"/>
              </a:cxn>
              <a:cxn ang="0">
                <a:pos x="connsiteX12370" y="connsiteY12370"/>
              </a:cxn>
              <a:cxn ang="0">
                <a:pos x="connsiteX12371" y="connsiteY12371"/>
              </a:cxn>
              <a:cxn ang="0">
                <a:pos x="connsiteX12372" y="connsiteY12372"/>
              </a:cxn>
              <a:cxn ang="0">
                <a:pos x="connsiteX12373" y="connsiteY12373"/>
              </a:cxn>
              <a:cxn ang="0">
                <a:pos x="connsiteX12374" y="connsiteY12374"/>
              </a:cxn>
              <a:cxn ang="0">
                <a:pos x="connsiteX12375" y="connsiteY12375"/>
              </a:cxn>
              <a:cxn ang="0">
                <a:pos x="connsiteX12376" y="connsiteY12376"/>
              </a:cxn>
              <a:cxn ang="0">
                <a:pos x="connsiteX12377" y="connsiteY12377"/>
              </a:cxn>
              <a:cxn ang="0">
                <a:pos x="connsiteX12378" y="connsiteY12378"/>
              </a:cxn>
              <a:cxn ang="0">
                <a:pos x="connsiteX12379" y="connsiteY12379"/>
              </a:cxn>
              <a:cxn ang="0">
                <a:pos x="connsiteX12380" y="connsiteY12380"/>
              </a:cxn>
              <a:cxn ang="0">
                <a:pos x="connsiteX12381" y="connsiteY12381"/>
              </a:cxn>
              <a:cxn ang="0">
                <a:pos x="connsiteX12382" y="connsiteY12382"/>
              </a:cxn>
              <a:cxn ang="0">
                <a:pos x="connsiteX12383" y="connsiteY12383"/>
              </a:cxn>
              <a:cxn ang="0">
                <a:pos x="connsiteX12384" y="connsiteY12384"/>
              </a:cxn>
              <a:cxn ang="0">
                <a:pos x="connsiteX12385" y="connsiteY12385"/>
              </a:cxn>
              <a:cxn ang="0">
                <a:pos x="connsiteX12386" y="connsiteY12386"/>
              </a:cxn>
              <a:cxn ang="0">
                <a:pos x="connsiteX12387" y="connsiteY12387"/>
              </a:cxn>
              <a:cxn ang="0">
                <a:pos x="connsiteX12388" y="connsiteY12388"/>
              </a:cxn>
              <a:cxn ang="0">
                <a:pos x="connsiteX12389" y="connsiteY12389"/>
              </a:cxn>
              <a:cxn ang="0">
                <a:pos x="connsiteX12390" y="connsiteY12390"/>
              </a:cxn>
              <a:cxn ang="0">
                <a:pos x="connsiteX12391" y="connsiteY12391"/>
              </a:cxn>
              <a:cxn ang="0">
                <a:pos x="connsiteX12392" y="connsiteY12392"/>
              </a:cxn>
              <a:cxn ang="0">
                <a:pos x="connsiteX12393" y="connsiteY12393"/>
              </a:cxn>
              <a:cxn ang="0">
                <a:pos x="connsiteX12394" y="connsiteY12394"/>
              </a:cxn>
              <a:cxn ang="0">
                <a:pos x="connsiteX12395" y="connsiteY12395"/>
              </a:cxn>
              <a:cxn ang="0">
                <a:pos x="connsiteX12396" y="connsiteY12396"/>
              </a:cxn>
              <a:cxn ang="0">
                <a:pos x="connsiteX12397" y="connsiteY12397"/>
              </a:cxn>
              <a:cxn ang="0">
                <a:pos x="connsiteX12398" y="connsiteY12398"/>
              </a:cxn>
              <a:cxn ang="0">
                <a:pos x="connsiteX12399" y="connsiteY12399"/>
              </a:cxn>
              <a:cxn ang="0">
                <a:pos x="connsiteX12400" y="connsiteY12400"/>
              </a:cxn>
              <a:cxn ang="0">
                <a:pos x="connsiteX12401" y="connsiteY12401"/>
              </a:cxn>
              <a:cxn ang="0">
                <a:pos x="connsiteX12402" y="connsiteY12402"/>
              </a:cxn>
              <a:cxn ang="0">
                <a:pos x="connsiteX12403" y="connsiteY12403"/>
              </a:cxn>
              <a:cxn ang="0">
                <a:pos x="connsiteX12404" y="connsiteY12404"/>
              </a:cxn>
              <a:cxn ang="0">
                <a:pos x="connsiteX12405" y="connsiteY12405"/>
              </a:cxn>
              <a:cxn ang="0">
                <a:pos x="connsiteX12406" y="connsiteY12406"/>
              </a:cxn>
              <a:cxn ang="0">
                <a:pos x="connsiteX12407" y="connsiteY12407"/>
              </a:cxn>
              <a:cxn ang="0">
                <a:pos x="connsiteX12408" y="connsiteY12408"/>
              </a:cxn>
              <a:cxn ang="0">
                <a:pos x="connsiteX12409" y="connsiteY12409"/>
              </a:cxn>
              <a:cxn ang="0">
                <a:pos x="connsiteX12410" y="connsiteY12410"/>
              </a:cxn>
              <a:cxn ang="0">
                <a:pos x="connsiteX12411" y="connsiteY12411"/>
              </a:cxn>
              <a:cxn ang="0">
                <a:pos x="connsiteX12412" y="connsiteY12412"/>
              </a:cxn>
              <a:cxn ang="0">
                <a:pos x="connsiteX12413" y="connsiteY12413"/>
              </a:cxn>
              <a:cxn ang="0">
                <a:pos x="connsiteX12414" y="connsiteY12414"/>
              </a:cxn>
              <a:cxn ang="0">
                <a:pos x="connsiteX12415" y="connsiteY12415"/>
              </a:cxn>
              <a:cxn ang="0">
                <a:pos x="connsiteX12416" y="connsiteY12416"/>
              </a:cxn>
              <a:cxn ang="0">
                <a:pos x="connsiteX12417" y="connsiteY12417"/>
              </a:cxn>
              <a:cxn ang="0">
                <a:pos x="connsiteX12418" y="connsiteY12418"/>
              </a:cxn>
              <a:cxn ang="0">
                <a:pos x="connsiteX12419" y="connsiteY12419"/>
              </a:cxn>
              <a:cxn ang="0">
                <a:pos x="connsiteX12420" y="connsiteY12420"/>
              </a:cxn>
              <a:cxn ang="0">
                <a:pos x="connsiteX12421" y="connsiteY12421"/>
              </a:cxn>
              <a:cxn ang="0">
                <a:pos x="connsiteX12422" y="connsiteY12422"/>
              </a:cxn>
              <a:cxn ang="0">
                <a:pos x="connsiteX12423" y="connsiteY12423"/>
              </a:cxn>
              <a:cxn ang="0">
                <a:pos x="connsiteX12424" y="connsiteY12424"/>
              </a:cxn>
              <a:cxn ang="0">
                <a:pos x="connsiteX12425" y="connsiteY12425"/>
              </a:cxn>
              <a:cxn ang="0">
                <a:pos x="connsiteX12426" y="connsiteY12426"/>
              </a:cxn>
              <a:cxn ang="0">
                <a:pos x="connsiteX12427" y="connsiteY12427"/>
              </a:cxn>
              <a:cxn ang="0">
                <a:pos x="connsiteX12428" y="connsiteY12428"/>
              </a:cxn>
              <a:cxn ang="0">
                <a:pos x="connsiteX12429" y="connsiteY12429"/>
              </a:cxn>
              <a:cxn ang="0">
                <a:pos x="connsiteX12430" y="connsiteY12430"/>
              </a:cxn>
              <a:cxn ang="0">
                <a:pos x="connsiteX12431" y="connsiteY12431"/>
              </a:cxn>
              <a:cxn ang="0">
                <a:pos x="connsiteX12432" y="connsiteY12432"/>
              </a:cxn>
              <a:cxn ang="0">
                <a:pos x="connsiteX12433" y="connsiteY12433"/>
              </a:cxn>
              <a:cxn ang="0">
                <a:pos x="connsiteX12434" y="connsiteY12434"/>
              </a:cxn>
              <a:cxn ang="0">
                <a:pos x="connsiteX12435" y="connsiteY12435"/>
              </a:cxn>
              <a:cxn ang="0">
                <a:pos x="connsiteX12436" y="connsiteY12436"/>
              </a:cxn>
              <a:cxn ang="0">
                <a:pos x="connsiteX12437" y="connsiteY12437"/>
              </a:cxn>
              <a:cxn ang="0">
                <a:pos x="connsiteX12438" y="connsiteY12438"/>
              </a:cxn>
              <a:cxn ang="0">
                <a:pos x="connsiteX12439" y="connsiteY12439"/>
              </a:cxn>
              <a:cxn ang="0">
                <a:pos x="connsiteX12440" y="connsiteY12440"/>
              </a:cxn>
              <a:cxn ang="0">
                <a:pos x="connsiteX12441" y="connsiteY12441"/>
              </a:cxn>
              <a:cxn ang="0">
                <a:pos x="connsiteX12442" y="connsiteY12442"/>
              </a:cxn>
              <a:cxn ang="0">
                <a:pos x="connsiteX12443" y="connsiteY12443"/>
              </a:cxn>
              <a:cxn ang="0">
                <a:pos x="connsiteX12444" y="connsiteY12444"/>
              </a:cxn>
              <a:cxn ang="0">
                <a:pos x="connsiteX12445" y="connsiteY12445"/>
              </a:cxn>
              <a:cxn ang="0">
                <a:pos x="connsiteX12446" y="connsiteY12446"/>
              </a:cxn>
              <a:cxn ang="0">
                <a:pos x="connsiteX12447" y="connsiteY12447"/>
              </a:cxn>
              <a:cxn ang="0">
                <a:pos x="connsiteX12448" y="connsiteY12448"/>
              </a:cxn>
              <a:cxn ang="0">
                <a:pos x="connsiteX12449" y="connsiteY12449"/>
              </a:cxn>
              <a:cxn ang="0">
                <a:pos x="connsiteX12450" y="connsiteY12450"/>
              </a:cxn>
              <a:cxn ang="0">
                <a:pos x="connsiteX12451" y="connsiteY12451"/>
              </a:cxn>
              <a:cxn ang="0">
                <a:pos x="connsiteX12452" y="connsiteY12452"/>
              </a:cxn>
              <a:cxn ang="0">
                <a:pos x="connsiteX12453" y="connsiteY12453"/>
              </a:cxn>
              <a:cxn ang="0">
                <a:pos x="connsiteX12454" y="connsiteY12454"/>
              </a:cxn>
              <a:cxn ang="0">
                <a:pos x="connsiteX12455" y="connsiteY12455"/>
              </a:cxn>
              <a:cxn ang="0">
                <a:pos x="connsiteX12456" y="connsiteY12456"/>
              </a:cxn>
              <a:cxn ang="0">
                <a:pos x="connsiteX12457" y="connsiteY12457"/>
              </a:cxn>
              <a:cxn ang="0">
                <a:pos x="connsiteX12458" y="connsiteY12458"/>
              </a:cxn>
              <a:cxn ang="0">
                <a:pos x="connsiteX12459" y="connsiteY12459"/>
              </a:cxn>
              <a:cxn ang="0">
                <a:pos x="connsiteX12460" y="connsiteY12460"/>
              </a:cxn>
              <a:cxn ang="0">
                <a:pos x="connsiteX12461" y="connsiteY12461"/>
              </a:cxn>
              <a:cxn ang="0">
                <a:pos x="connsiteX12462" y="connsiteY12462"/>
              </a:cxn>
              <a:cxn ang="0">
                <a:pos x="connsiteX12463" y="connsiteY12463"/>
              </a:cxn>
              <a:cxn ang="0">
                <a:pos x="connsiteX12464" y="connsiteY12464"/>
              </a:cxn>
              <a:cxn ang="0">
                <a:pos x="connsiteX12465" y="connsiteY12465"/>
              </a:cxn>
              <a:cxn ang="0">
                <a:pos x="connsiteX12466" y="connsiteY12466"/>
              </a:cxn>
              <a:cxn ang="0">
                <a:pos x="connsiteX12467" y="connsiteY12467"/>
              </a:cxn>
              <a:cxn ang="0">
                <a:pos x="connsiteX12468" y="connsiteY12468"/>
              </a:cxn>
              <a:cxn ang="0">
                <a:pos x="connsiteX12469" y="connsiteY12469"/>
              </a:cxn>
              <a:cxn ang="0">
                <a:pos x="connsiteX12470" y="connsiteY12470"/>
              </a:cxn>
              <a:cxn ang="0">
                <a:pos x="connsiteX12471" y="connsiteY12471"/>
              </a:cxn>
              <a:cxn ang="0">
                <a:pos x="connsiteX12472" y="connsiteY12472"/>
              </a:cxn>
              <a:cxn ang="0">
                <a:pos x="connsiteX12473" y="connsiteY12473"/>
              </a:cxn>
              <a:cxn ang="0">
                <a:pos x="connsiteX12474" y="connsiteY12474"/>
              </a:cxn>
              <a:cxn ang="0">
                <a:pos x="connsiteX12475" y="connsiteY12475"/>
              </a:cxn>
              <a:cxn ang="0">
                <a:pos x="connsiteX12476" y="connsiteY12476"/>
              </a:cxn>
              <a:cxn ang="0">
                <a:pos x="connsiteX12477" y="connsiteY12477"/>
              </a:cxn>
              <a:cxn ang="0">
                <a:pos x="connsiteX12478" y="connsiteY12478"/>
              </a:cxn>
              <a:cxn ang="0">
                <a:pos x="connsiteX12479" y="connsiteY12479"/>
              </a:cxn>
              <a:cxn ang="0">
                <a:pos x="connsiteX12480" y="connsiteY12480"/>
              </a:cxn>
              <a:cxn ang="0">
                <a:pos x="connsiteX12481" y="connsiteY12481"/>
              </a:cxn>
              <a:cxn ang="0">
                <a:pos x="connsiteX12482" y="connsiteY12482"/>
              </a:cxn>
              <a:cxn ang="0">
                <a:pos x="connsiteX12483" y="connsiteY12483"/>
              </a:cxn>
              <a:cxn ang="0">
                <a:pos x="connsiteX12484" y="connsiteY12484"/>
              </a:cxn>
              <a:cxn ang="0">
                <a:pos x="connsiteX12485" y="connsiteY12485"/>
              </a:cxn>
              <a:cxn ang="0">
                <a:pos x="connsiteX12486" y="connsiteY12486"/>
              </a:cxn>
              <a:cxn ang="0">
                <a:pos x="connsiteX12487" y="connsiteY12487"/>
              </a:cxn>
              <a:cxn ang="0">
                <a:pos x="connsiteX12488" y="connsiteY12488"/>
              </a:cxn>
              <a:cxn ang="0">
                <a:pos x="connsiteX12489" y="connsiteY12489"/>
              </a:cxn>
              <a:cxn ang="0">
                <a:pos x="connsiteX12490" y="connsiteY12490"/>
              </a:cxn>
              <a:cxn ang="0">
                <a:pos x="connsiteX12491" y="connsiteY12491"/>
              </a:cxn>
              <a:cxn ang="0">
                <a:pos x="connsiteX12492" y="connsiteY12492"/>
              </a:cxn>
              <a:cxn ang="0">
                <a:pos x="connsiteX12493" y="connsiteY12493"/>
              </a:cxn>
              <a:cxn ang="0">
                <a:pos x="connsiteX12494" y="connsiteY12494"/>
              </a:cxn>
              <a:cxn ang="0">
                <a:pos x="connsiteX12495" y="connsiteY12495"/>
              </a:cxn>
              <a:cxn ang="0">
                <a:pos x="connsiteX12496" y="connsiteY12496"/>
              </a:cxn>
              <a:cxn ang="0">
                <a:pos x="connsiteX12497" y="connsiteY12497"/>
              </a:cxn>
              <a:cxn ang="0">
                <a:pos x="connsiteX12498" y="connsiteY12498"/>
              </a:cxn>
              <a:cxn ang="0">
                <a:pos x="connsiteX12499" y="connsiteY12499"/>
              </a:cxn>
              <a:cxn ang="0">
                <a:pos x="connsiteX12500" y="connsiteY12500"/>
              </a:cxn>
              <a:cxn ang="0">
                <a:pos x="connsiteX12501" y="connsiteY12501"/>
              </a:cxn>
              <a:cxn ang="0">
                <a:pos x="connsiteX12502" y="connsiteY12502"/>
              </a:cxn>
              <a:cxn ang="0">
                <a:pos x="connsiteX12503" y="connsiteY12503"/>
              </a:cxn>
              <a:cxn ang="0">
                <a:pos x="connsiteX12504" y="connsiteY12504"/>
              </a:cxn>
              <a:cxn ang="0">
                <a:pos x="connsiteX12505" y="connsiteY12505"/>
              </a:cxn>
              <a:cxn ang="0">
                <a:pos x="connsiteX12506" y="connsiteY12506"/>
              </a:cxn>
              <a:cxn ang="0">
                <a:pos x="connsiteX12507" y="connsiteY12507"/>
              </a:cxn>
              <a:cxn ang="0">
                <a:pos x="connsiteX12508" y="connsiteY12508"/>
              </a:cxn>
              <a:cxn ang="0">
                <a:pos x="connsiteX12509" y="connsiteY12509"/>
              </a:cxn>
              <a:cxn ang="0">
                <a:pos x="connsiteX12510" y="connsiteY12510"/>
              </a:cxn>
              <a:cxn ang="0">
                <a:pos x="connsiteX12511" y="connsiteY12511"/>
              </a:cxn>
              <a:cxn ang="0">
                <a:pos x="connsiteX12512" y="connsiteY12512"/>
              </a:cxn>
              <a:cxn ang="0">
                <a:pos x="connsiteX12513" y="connsiteY12513"/>
              </a:cxn>
              <a:cxn ang="0">
                <a:pos x="connsiteX12514" y="connsiteY12514"/>
              </a:cxn>
              <a:cxn ang="0">
                <a:pos x="connsiteX12515" y="connsiteY12515"/>
              </a:cxn>
              <a:cxn ang="0">
                <a:pos x="connsiteX12516" y="connsiteY12516"/>
              </a:cxn>
              <a:cxn ang="0">
                <a:pos x="connsiteX12517" y="connsiteY12517"/>
              </a:cxn>
              <a:cxn ang="0">
                <a:pos x="connsiteX12518" y="connsiteY12518"/>
              </a:cxn>
              <a:cxn ang="0">
                <a:pos x="connsiteX12519" y="connsiteY12519"/>
              </a:cxn>
              <a:cxn ang="0">
                <a:pos x="connsiteX12520" y="connsiteY12520"/>
              </a:cxn>
              <a:cxn ang="0">
                <a:pos x="connsiteX12521" y="connsiteY12521"/>
              </a:cxn>
              <a:cxn ang="0">
                <a:pos x="connsiteX12522" y="connsiteY12522"/>
              </a:cxn>
              <a:cxn ang="0">
                <a:pos x="connsiteX12523" y="connsiteY12523"/>
              </a:cxn>
              <a:cxn ang="0">
                <a:pos x="connsiteX12524" y="connsiteY12524"/>
              </a:cxn>
              <a:cxn ang="0">
                <a:pos x="connsiteX12525" y="connsiteY12525"/>
              </a:cxn>
              <a:cxn ang="0">
                <a:pos x="connsiteX12526" y="connsiteY12526"/>
              </a:cxn>
              <a:cxn ang="0">
                <a:pos x="connsiteX12527" y="connsiteY12527"/>
              </a:cxn>
              <a:cxn ang="0">
                <a:pos x="connsiteX12528" y="connsiteY12528"/>
              </a:cxn>
              <a:cxn ang="0">
                <a:pos x="connsiteX12529" y="connsiteY12529"/>
              </a:cxn>
              <a:cxn ang="0">
                <a:pos x="connsiteX12530" y="connsiteY12530"/>
              </a:cxn>
              <a:cxn ang="0">
                <a:pos x="connsiteX12531" y="connsiteY12531"/>
              </a:cxn>
              <a:cxn ang="0">
                <a:pos x="connsiteX12532" y="connsiteY12532"/>
              </a:cxn>
              <a:cxn ang="0">
                <a:pos x="connsiteX12533" y="connsiteY12533"/>
              </a:cxn>
              <a:cxn ang="0">
                <a:pos x="connsiteX12534" y="connsiteY12534"/>
              </a:cxn>
              <a:cxn ang="0">
                <a:pos x="connsiteX12535" y="connsiteY12535"/>
              </a:cxn>
              <a:cxn ang="0">
                <a:pos x="connsiteX12536" y="connsiteY12536"/>
              </a:cxn>
              <a:cxn ang="0">
                <a:pos x="connsiteX12537" y="connsiteY12537"/>
              </a:cxn>
              <a:cxn ang="0">
                <a:pos x="connsiteX12538" y="connsiteY12538"/>
              </a:cxn>
              <a:cxn ang="0">
                <a:pos x="connsiteX12539" y="connsiteY12539"/>
              </a:cxn>
              <a:cxn ang="0">
                <a:pos x="connsiteX12540" y="connsiteY12540"/>
              </a:cxn>
              <a:cxn ang="0">
                <a:pos x="connsiteX12541" y="connsiteY12541"/>
              </a:cxn>
              <a:cxn ang="0">
                <a:pos x="connsiteX12542" y="connsiteY12542"/>
              </a:cxn>
              <a:cxn ang="0">
                <a:pos x="connsiteX12543" y="connsiteY12543"/>
              </a:cxn>
              <a:cxn ang="0">
                <a:pos x="connsiteX12544" y="connsiteY12544"/>
              </a:cxn>
              <a:cxn ang="0">
                <a:pos x="connsiteX12545" y="connsiteY12545"/>
              </a:cxn>
              <a:cxn ang="0">
                <a:pos x="connsiteX12546" y="connsiteY12546"/>
              </a:cxn>
              <a:cxn ang="0">
                <a:pos x="connsiteX12547" y="connsiteY12547"/>
              </a:cxn>
              <a:cxn ang="0">
                <a:pos x="connsiteX12548" y="connsiteY12548"/>
              </a:cxn>
              <a:cxn ang="0">
                <a:pos x="connsiteX12549" y="connsiteY12549"/>
              </a:cxn>
              <a:cxn ang="0">
                <a:pos x="connsiteX12550" y="connsiteY12550"/>
              </a:cxn>
              <a:cxn ang="0">
                <a:pos x="connsiteX12551" y="connsiteY12551"/>
              </a:cxn>
              <a:cxn ang="0">
                <a:pos x="connsiteX12552" y="connsiteY12552"/>
              </a:cxn>
              <a:cxn ang="0">
                <a:pos x="connsiteX12553" y="connsiteY12553"/>
              </a:cxn>
              <a:cxn ang="0">
                <a:pos x="connsiteX12554" y="connsiteY12554"/>
              </a:cxn>
              <a:cxn ang="0">
                <a:pos x="connsiteX12555" y="connsiteY12555"/>
              </a:cxn>
              <a:cxn ang="0">
                <a:pos x="connsiteX12556" y="connsiteY12556"/>
              </a:cxn>
              <a:cxn ang="0">
                <a:pos x="connsiteX12557" y="connsiteY12557"/>
              </a:cxn>
              <a:cxn ang="0">
                <a:pos x="connsiteX12558" y="connsiteY12558"/>
              </a:cxn>
              <a:cxn ang="0">
                <a:pos x="connsiteX12559" y="connsiteY12559"/>
              </a:cxn>
              <a:cxn ang="0">
                <a:pos x="connsiteX12560" y="connsiteY12560"/>
              </a:cxn>
              <a:cxn ang="0">
                <a:pos x="connsiteX12561" y="connsiteY12561"/>
              </a:cxn>
              <a:cxn ang="0">
                <a:pos x="connsiteX12562" y="connsiteY12562"/>
              </a:cxn>
              <a:cxn ang="0">
                <a:pos x="connsiteX12563" y="connsiteY12563"/>
              </a:cxn>
              <a:cxn ang="0">
                <a:pos x="connsiteX12564" y="connsiteY12564"/>
              </a:cxn>
              <a:cxn ang="0">
                <a:pos x="connsiteX12565" y="connsiteY12565"/>
              </a:cxn>
              <a:cxn ang="0">
                <a:pos x="connsiteX12566" y="connsiteY12566"/>
              </a:cxn>
              <a:cxn ang="0">
                <a:pos x="connsiteX12567" y="connsiteY12567"/>
              </a:cxn>
              <a:cxn ang="0">
                <a:pos x="connsiteX12568" y="connsiteY12568"/>
              </a:cxn>
              <a:cxn ang="0">
                <a:pos x="connsiteX12569" y="connsiteY12569"/>
              </a:cxn>
              <a:cxn ang="0">
                <a:pos x="connsiteX12570" y="connsiteY12570"/>
              </a:cxn>
              <a:cxn ang="0">
                <a:pos x="connsiteX12571" y="connsiteY12571"/>
              </a:cxn>
              <a:cxn ang="0">
                <a:pos x="connsiteX12572" y="connsiteY12572"/>
              </a:cxn>
              <a:cxn ang="0">
                <a:pos x="connsiteX12573" y="connsiteY12573"/>
              </a:cxn>
              <a:cxn ang="0">
                <a:pos x="connsiteX12574" y="connsiteY12574"/>
              </a:cxn>
              <a:cxn ang="0">
                <a:pos x="connsiteX12575" y="connsiteY12575"/>
              </a:cxn>
              <a:cxn ang="0">
                <a:pos x="connsiteX12576" y="connsiteY12576"/>
              </a:cxn>
              <a:cxn ang="0">
                <a:pos x="connsiteX12577" y="connsiteY12577"/>
              </a:cxn>
              <a:cxn ang="0">
                <a:pos x="connsiteX12578" y="connsiteY12578"/>
              </a:cxn>
              <a:cxn ang="0">
                <a:pos x="connsiteX12579" y="connsiteY12579"/>
              </a:cxn>
              <a:cxn ang="0">
                <a:pos x="connsiteX12580" y="connsiteY12580"/>
              </a:cxn>
              <a:cxn ang="0">
                <a:pos x="connsiteX12581" y="connsiteY12581"/>
              </a:cxn>
              <a:cxn ang="0">
                <a:pos x="connsiteX12582" y="connsiteY12582"/>
              </a:cxn>
              <a:cxn ang="0">
                <a:pos x="connsiteX12583" y="connsiteY12583"/>
              </a:cxn>
              <a:cxn ang="0">
                <a:pos x="connsiteX12584" y="connsiteY12584"/>
              </a:cxn>
              <a:cxn ang="0">
                <a:pos x="connsiteX12585" y="connsiteY12585"/>
              </a:cxn>
              <a:cxn ang="0">
                <a:pos x="connsiteX12586" y="connsiteY12586"/>
              </a:cxn>
              <a:cxn ang="0">
                <a:pos x="connsiteX12587" y="connsiteY12587"/>
              </a:cxn>
              <a:cxn ang="0">
                <a:pos x="connsiteX12588" y="connsiteY12588"/>
              </a:cxn>
              <a:cxn ang="0">
                <a:pos x="connsiteX12589" y="connsiteY12589"/>
              </a:cxn>
              <a:cxn ang="0">
                <a:pos x="connsiteX12590" y="connsiteY12590"/>
              </a:cxn>
              <a:cxn ang="0">
                <a:pos x="connsiteX12591" y="connsiteY12591"/>
              </a:cxn>
              <a:cxn ang="0">
                <a:pos x="connsiteX12592" y="connsiteY12592"/>
              </a:cxn>
              <a:cxn ang="0">
                <a:pos x="connsiteX12593" y="connsiteY12593"/>
              </a:cxn>
              <a:cxn ang="0">
                <a:pos x="connsiteX12594" y="connsiteY12594"/>
              </a:cxn>
              <a:cxn ang="0">
                <a:pos x="connsiteX12595" y="connsiteY12595"/>
              </a:cxn>
              <a:cxn ang="0">
                <a:pos x="connsiteX12596" y="connsiteY12596"/>
              </a:cxn>
              <a:cxn ang="0">
                <a:pos x="connsiteX12597" y="connsiteY12597"/>
              </a:cxn>
              <a:cxn ang="0">
                <a:pos x="connsiteX12598" y="connsiteY12598"/>
              </a:cxn>
              <a:cxn ang="0">
                <a:pos x="connsiteX12599" y="connsiteY12599"/>
              </a:cxn>
              <a:cxn ang="0">
                <a:pos x="connsiteX12600" y="connsiteY12600"/>
              </a:cxn>
              <a:cxn ang="0">
                <a:pos x="connsiteX12601" y="connsiteY12601"/>
              </a:cxn>
              <a:cxn ang="0">
                <a:pos x="connsiteX12602" y="connsiteY12602"/>
              </a:cxn>
              <a:cxn ang="0">
                <a:pos x="connsiteX12603" y="connsiteY12603"/>
              </a:cxn>
              <a:cxn ang="0">
                <a:pos x="connsiteX12604" y="connsiteY12604"/>
              </a:cxn>
              <a:cxn ang="0">
                <a:pos x="connsiteX12605" y="connsiteY12605"/>
              </a:cxn>
              <a:cxn ang="0">
                <a:pos x="connsiteX12606" y="connsiteY12606"/>
              </a:cxn>
              <a:cxn ang="0">
                <a:pos x="connsiteX12607" y="connsiteY12607"/>
              </a:cxn>
              <a:cxn ang="0">
                <a:pos x="connsiteX12608" y="connsiteY12608"/>
              </a:cxn>
              <a:cxn ang="0">
                <a:pos x="connsiteX12609" y="connsiteY12609"/>
              </a:cxn>
              <a:cxn ang="0">
                <a:pos x="connsiteX12610" y="connsiteY12610"/>
              </a:cxn>
              <a:cxn ang="0">
                <a:pos x="connsiteX12611" y="connsiteY12611"/>
              </a:cxn>
              <a:cxn ang="0">
                <a:pos x="connsiteX12612" y="connsiteY12612"/>
              </a:cxn>
              <a:cxn ang="0">
                <a:pos x="connsiteX12613" y="connsiteY12613"/>
              </a:cxn>
              <a:cxn ang="0">
                <a:pos x="connsiteX12614" y="connsiteY12614"/>
              </a:cxn>
              <a:cxn ang="0">
                <a:pos x="connsiteX12615" y="connsiteY12615"/>
              </a:cxn>
              <a:cxn ang="0">
                <a:pos x="connsiteX12616" y="connsiteY12616"/>
              </a:cxn>
              <a:cxn ang="0">
                <a:pos x="connsiteX12617" y="connsiteY12617"/>
              </a:cxn>
              <a:cxn ang="0">
                <a:pos x="connsiteX12618" y="connsiteY12618"/>
              </a:cxn>
              <a:cxn ang="0">
                <a:pos x="connsiteX12619" y="connsiteY12619"/>
              </a:cxn>
              <a:cxn ang="0">
                <a:pos x="connsiteX12620" y="connsiteY12620"/>
              </a:cxn>
              <a:cxn ang="0">
                <a:pos x="connsiteX12621" y="connsiteY12621"/>
              </a:cxn>
              <a:cxn ang="0">
                <a:pos x="connsiteX12622" y="connsiteY12622"/>
              </a:cxn>
              <a:cxn ang="0">
                <a:pos x="connsiteX12623" y="connsiteY12623"/>
              </a:cxn>
              <a:cxn ang="0">
                <a:pos x="connsiteX12624" y="connsiteY12624"/>
              </a:cxn>
              <a:cxn ang="0">
                <a:pos x="connsiteX12625" y="connsiteY12625"/>
              </a:cxn>
              <a:cxn ang="0">
                <a:pos x="connsiteX12626" y="connsiteY12626"/>
              </a:cxn>
              <a:cxn ang="0">
                <a:pos x="connsiteX12627" y="connsiteY12627"/>
              </a:cxn>
              <a:cxn ang="0">
                <a:pos x="connsiteX12628" y="connsiteY12628"/>
              </a:cxn>
              <a:cxn ang="0">
                <a:pos x="connsiteX12629" y="connsiteY12629"/>
              </a:cxn>
              <a:cxn ang="0">
                <a:pos x="connsiteX12630" y="connsiteY12630"/>
              </a:cxn>
              <a:cxn ang="0">
                <a:pos x="connsiteX12631" y="connsiteY12631"/>
              </a:cxn>
              <a:cxn ang="0">
                <a:pos x="connsiteX12632" y="connsiteY12632"/>
              </a:cxn>
              <a:cxn ang="0">
                <a:pos x="connsiteX12633" y="connsiteY12633"/>
              </a:cxn>
              <a:cxn ang="0">
                <a:pos x="connsiteX12634" y="connsiteY12634"/>
              </a:cxn>
              <a:cxn ang="0">
                <a:pos x="connsiteX12635" y="connsiteY12635"/>
              </a:cxn>
              <a:cxn ang="0">
                <a:pos x="connsiteX12636" y="connsiteY12636"/>
              </a:cxn>
              <a:cxn ang="0">
                <a:pos x="connsiteX12637" y="connsiteY12637"/>
              </a:cxn>
              <a:cxn ang="0">
                <a:pos x="connsiteX12638" y="connsiteY12638"/>
              </a:cxn>
              <a:cxn ang="0">
                <a:pos x="connsiteX12639" y="connsiteY12639"/>
              </a:cxn>
              <a:cxn ang="0">
                <a:pos x="connsiteX12640" y="connsiteY12640"/>
              </a:cxn>
              <a:cxn ang="0">
                <a:pos x="connsiteX12641" y="connsiteY12641"/>
              </a:cxn>
              <a:cxn ang="0">
                <a:pos x="connsiteX12642" y="connsiteY12642"/>
              </a:cxn>
              <a:cxn ang="0">
                <a:pos x="connsiteX12643" y="connsiteY12643"/>
              </a:cxn>
              <a:cxn ang="0">
                <a:pos x="connsiteX12644" y="connsiteY12644"/>
              </a:cxn>
              <a:cxn ang="0">
                <a:pos x="connsiteX12645" y="connsiteY12645"/>
              </a:cxn>
              <a:cxn ang="0">
                <a:pos x="connsiteX12646" y="connsiteY12646"/>
              </a:cxn>
              <a:cxn ang="0">
                <a:pos x="connsiteX12647" y="connsiteY12647"/>
              </a:cxn>
              <a:cxn ang="0">
                <a:pos x="connsiteX12648" y="connsiteY12648"/>
              </a:cxn>
              <a:cxn ang="0">
                <a:pos x="connsiteX12649" y="connsiteY12649"/>
              </a:cxn>
              <a:cxn ang="0">
                <a:pos x="connsiteX12650" y="connsiteY12650"/>
              </a:cxn>
              <a:cxn ang="0">
                <a:pos x="connsiteX12651" y="connsiteY12651"/>
              </a:cxn>
              <a:cxn ang="0">
                <a:pos x="connsiteX12652" y="connsiteY12652"/>
              </a:cxn>
              <a:cxn ang="0">
                <a:pos x="connsiteX12653" y="connsiteY12653"/>
              </a:cxn>
              <a:cxn ang="0">
                <a:pos x="connsiteX12654" y="connsiteY12654"/>
              </a:cxn>
              <a:cxn ang="0">
                <a:pos x="connsiteX12655" y="connsiteY12655"/>
              </a:cxn>
              <a:cxn ang="0">
                <a:pos x="connsiteX12656" y="connsiteY12656"/>
              </a:cxn>
              <a:cxn ang="0">
                <a:pos x="connsiteX12657" y="connsiteY12657"/>
              </a:cxn>
              <a:cxn ang="0">
                <a:pos x="connsiteX12658" y="connsiteY12658"/>
              </a:cxn>
              <a:cxn ang="0">
                <a:pos x="connsiteX12659" y="connsiteY12659"/>
              </a:cxn>
              <a:cxn ang="0">
                <a:pos x="connsiteX12660" y="connsiteY12660"/>
              </a:cxn>
              <a:cxn ang="0">
                <a:pos x="connsiteX12661" y="connsiteY12661"/>
              </a:cxn>
              <a:cxn ang="0">
                <a:pos x="connsiteX12662" y="connsiteY12662"/>
              </a:cxn>
              <a:cxn ang="0">
                <a:pos x="connsiteX12663" y="connsiteY12663"/>
              </a:cxn>
              <a:cxn ang="0">
                <a:pos x="connsiteX12664" y="connsiteY12664"/>
              </a:cxn>
              <a:cxn ang="0">
                <a:pos x="connsiteX12665" y="connsiteY12665"/>
              </a:cxn>
              <a:cxn ang="0">
                <a:pos x="connsiteX12666" y="connsiteY12666"/>
              </a:cxn>
              <a:cxn ang="0">
                <a:pos x="connsiteX12667" y="connsiteY12667"/>
              </a:cxn>
              <a:cxn ang="0">
                <a:pos x="connsiteX12668" y="connsiteY12668"/>
              </a:cxn>
              <a:cxn ang="0">
                <a:pos x="connsiteX12669" y="connsiteY12669"/>
              </a:cxn>
              <a:cxn ang="0">
                <a:pos x="connsiteX12670" y="connsiteY12670"/>
              </a:cxn>
              <a:cxn ang="0">
                <a:pos x="connsiteX12671" y="connsiteY12671"/>
              </a:cxn>
              <a:cxn ang="0">
                <a:pos x="connsiteX12672" y="connsiteY12672"/>
              </a:cxn>
              <a:cxn ang="0">
                <a:pos x="connsiteX12673" y="connsiteY12673"/>
              </a:cxn>
              <a:cxn ang="0">
                <a:pos x="connsiteX12674" y="connsiteY12674"/>
              </a:cxn>
              <a:cxn ang="0">
                <a:pos x="connsiteX12675" y="connsiteY12675"/>
              </a:cxn>
              <a:cxn ang="0">
                <a:pos x="connsiteX12676" y="connsiteY12676"/>
              </a:cxn>
              <a:cxn ang="0">
                <a:pos x="connsiteX12677" y="connsiteY12677"/>
              </a:cxn>
              <a:cxn ang="0">
                <a:pos x="connsiteX12678" y="connsiteY12678"/>
              </a:cxn>
              <a:cxn ang="0">
                <a:pos x="connsiteX12679" y="connsiteY12679"/>
              </a:cxn>
              <a:cxn ang="0">
                <a:pos x="connsiteX12680" y="connsiteY12680"/>
              </a:cxn>
              <a:cxn ang="0">
                <a:pos x="connsiteX12681" y="connsiteY12681"/>
              </a:cxn>
              <a:cxn ang="0">
                <a:pos x="connsiteX12682" y="connsiteY12682"/>
              </a:cxn>
              <a:cxn ang="0">
                <a:pos x="connsiteX12683" y="connsiteY12683"/>
              </a:cxn>
              <a:cxn ang="0">
                <a:pos x="connsiteX12684" y="connsiteY12684"/>
              </a:cxn>
              <a:cxn ang="0">
                <a:pos x="connsiteX12685" y="connsiteY12685"/>
              </a:cxn>
              <a:cxn ang="0">
                <a:pos x="connsiteX12686" y="connsiteY12686"/>
              </a:cxn>
              <a:cxn ang="0">
                <a:pos x="connsiteX12687" y="connsiteY12687"/>
              </a:cxn>
              <a:cxn ang="0">
                <a:pos x="connsiteX12688" y="connsiteY12688"/>
              </a:cxn>
              <a:cxn ang="0">
                <a:pos x="connsiteX12689" y="connsiteY12689"/>
              </a:cxn>
              <a:cxn ang="0">
                <a:pos x="connsiteX12690" y="connsiteY12690"/>
              </a:cxn>
              <a:cxn ang="0">
                <a:pos x="connsiteX12691" y="connsiteY12691"/>
              </a:cxn>
              <a:cxn ang="0">
                <a:pos x="connsiteX12692" y="connsiteY12692"/>
              </a:cxn>
              <a:cxn ang="0">
                <a:pos x="connsiteX12693" y="connsiteY12693"/>
              </a:cxn>
              <a:cxn ang="0">
                <a:pos x="connsiteX12694" y="connsiteY12694"/>
              </a:cxn>
              <a:cxn ang="0">
                <a:pos x="connsiteX12695" y="connsiteY12695"/>
              </a:cxn>
              <a:cxn ang="0">
                <a:pos x="connsiteX12696" y="connsiteY12696"/>
              </a:cxn>
              <a:cxn ang="0">
                <a:pos x="connsiteX12697" y="connsiteY12697"/>
              </a:cxn>
              <a:cxn ang="0">
                <a:pos x="connsiteX12698" y="connsiteY12698"/>
              </a:cxn>
              <a:cxn ang="0">
                <a:pos x="connsiteX12699" y="connsiteY12699"/>
              </a:cxn>
              <a:cxn ang="0">
                <a:pos x="connsiteX12700" y="connsiteY12700"/>
              </a:cxn>
              <a:cxn ang="0">
                <a:pos x="connsiteX12701" y="connsiteY12701"/>
              </a:cxn>
              <a:cxn ang="0">
                <a:pos x="connsiteX12702" y="connsiteY12702"/>
              </a:cxn>
              <a:cxn ang="0">
                <a:pos x="connsiteX12703" y="connsiteY12703"/>
              </a:cxn>
              <a:cxn ang="0">
                <a:pos x="connsiteX12704" y="connsiteY12704"/>
              </a:cxn>
              <a:cxn ang="0">
                <a:pos x="connsiteX12705" y="connsiteY12705"/>
              </a:cxn>
              <a:cxn ang="0">
                <a:pos x="connsiteX12706" y="connsiteY12706"/>
              </a:cxn>
              <a:cxn ang="0">
                <a:pos x="connsiteX12707" y="connsiteY12707"/>
              </a:cxn>
              <a:cxn ang="0">
                <a:pos x="connsiteX12708" y="connsiteY12708"/>
              </a:cxn>
              <a:cxn ang="0">
                <a:pos x="connsiteX12709" y="connsiteY12709"/>
              </a:cxn>
              <a:cxn ang="0">
                <a:pos x="connsiteX12710" y="connsiteY12710"/>
              </a:cxn>
              <a:cxn ang="0">
                <a:pos x="connsiteX12711" y="connsiteY12711"/>
              </a:cxn>
              <a:cxn ang="0">
                <a:pos x="connsiteX12712" y="connsiteY12712"/>
              </a:cxn>
              <a:cxn ang="0">
                <a:pos x="connsiteX12713" y="connsiteY12713"/>
              </a:cxn>
              <a:cxn ang="0">
                <a:pos x="connsiteX12714" y="connsiteY12714"/>
              </a:cxn>
              <a:cxn ang="0">
                <a:pos x="connsiteX12715" y="connsiteY12715"/>
              </a:cxn>
              <a:cxn ang="0">
                <a:pos x="connsiteX12716" y="connsiteY12716"/>
              </a:cxn>
              <a:cxn ang="0">
                <a:pos x="connsiteX12717" y="connsiteY12717"/>
              </a:cxn>
              <a:cxn ang="0">
                <a:pos x="connsiteX12718" y="connsiteY12718"/>
              </a:cxn>
              <a:cxn ang="0">
                <a:pos x="connsiteX12719" y="connsiteY12719"/>
              </a:cxn>
              <a:cxn ang="0">
                <a:pos x="connsiteX12720" y="connsiteY12720"/>
              </a:cxn>
              <a:cxn ang="0">
                <a:pos x="connsiteX12721" y="connsiteY12721"/>
              </a:cxn>
              <a:cxn ang="0">
                <a:pos x="connsiteX12722" y="connsiteY12722"/>
              </a:cxn>
              <a:cxn ang="0">
                <a:pos x="connsiteX12723" y="connsiteY12723"/>
              </a:cxn>
              <a:cxn ang="0">
                <a:pos x="connsiteX12724" y="connsiteY12724"/>
              </a:cxn>
              <a:cxn ang="0">
                <a:pos x="connsiteX12725" y="connsiteY12725"/>
              </a:cxn>
              <a:cxn ang="0">
                <a:pos x="connsiteX12726" y="connsiteY12726"/>
              </a:cxn>
              <a:cxn ang="0">
                <a:pos x="connsiteX12727" y="connsiteY12727"/>
              </a:cxn>
              <a:cxn ang="0">
                <a:pos x="connsiteX12728" y="connsiteY12728"/>
              </a:cxn>
              <a:cxn ang="0">
                <a:pos x="connsiteX12729" y="connsiteY12729"/>
              </a:cxn>
              <a:cxn ang="0">
                <a:pos x="connsiteX12730" y="connsiteY12730"/>
              </a:cxn>
              <a:cxn ang="0">
                <a:pos x="connsiteX12731" y="connsiteY12731"/>
              </a:cxn>
              <a:cxn ang="0">
                <a:pos x="connsiteX12732" y="connsiteY12732"/>
              </a:cxn>
              <a:cxn ang="0">
                <a:pos x="connsiteX12733" y="connsiteY12733"/>
              </a:cxn>
              <a:cxn ang="0">
                <a:pos x="connsiteX12734" y="connsiteY12734"/>
              </a:cxn>
              <a:cxn ang="0">
                <a:pos x="connsiteX12735" y="connsiteY12735"/>
              </a:cxn>
              <a:cxn ang="0">
                <a:pos x="connsiteX12736" y="connsiteY12736"/>
              </a:cxn>
              <a:cxn ang="0">
                <a:pos x="connsiteX12737" y="connsiteY12737"/>
              </a:cxn>
              <a:cxn ang="0">
                <a:pos x="connsiteX12738" y="connsiteY12738"/>
              </a:cxn>
              <a:cxn ang="0">
                <a:pos x="connsiteX12739" y="connsiteY12739"/>
              </a:cxn>
              <a:cxn ang="0">
                <a:pos x="connsiteX12740" y="connsiteY12740"/>
              </a:cxn>
              <a:cxn ang="0">
                <a:pos x="connsiteX12741" y="connsiteY12741"/>
              </a:cxn>
              <a:cxn ang="0">
                <a:pos x="connsiteX12742" y="connsiteY12742"/>
              </a:cxn>
              <a:cxn ang="0">
                <a:pos x="connsiteX12743" y="connsiteY12743"/>
              </a:cxn>
              <a:cxn ang="0">
                <a:pos x="connsiteX12744" y="connsiteY12744"/>
              </a:cxn>
              <a:cxn ang="0">
                <a:pos x="connsiteX12745" y="connsiteY12745"/>
              </a:cxn>
              <a:cxn ang="0">
                <a:pos x="connsiteX12746" y="connsiteY12746"/>
              </a:cxn>
              <a:cxn ang="0">
                <a:pos x="connsiteX12747" y="connsiteY12747"/>
              </a:cxn>
              <a:cxn ang="0">
                <a:pos x="connsiteX12748" y="connsiteY12748"/>
              </a:cxn>
              <a:cxn ang="0">
                <a:pos x="connsiteX12749" y="connsiteY12749"/>
              </a:cxn>
              <a:cxn ang="0">
                <a:pos x="connsiteX12750" y="connsiteY12750"/>
              </a:cxn>
              <a:cxn ang="0">
                <a:pos x="connsiteX12751" y="connsiteY12751"/>
              </a:cxn>
              <a:cxn ang="0">
                <a:pos x="connsiteX12752" y="connsiteY12752"/>
              </a:cxn>
              <a:cxn ang="0">
                <a:pos x="connsiteX12753" y="connsiteY12753"/>
              </a:cxn>
              <a:cxn ang="0">
                <a:pos x="connsiteX12754" y="connsiteY12754"/>
              </a:cxn>
              <a:cxn ang="0">
                <a:pos x="connsiteX12755" y="connsiteY12755"/>
              </a:cxn>
              <a:cxn ang="0">
                <a:pos x="connsiteX12756" y="connsiteY12756"/>
              </a:cxn>
              <a:cxn ang="0">
                <a:pos x="connsiteX12757" y="connsiteY12757"/>
              </a:cxn>
              <a:cxn ang="0">
                <a:pos x="connsiteX12758" y="connsiteY12758"/>
              </a:cxn>
              <a:cxn ang="0">
                <a:pos x="connsiteX12759" y="connsiteY12759"/>
              </a:cxn>
              <a:cxn ang="0">
                <a:pos x="connsiteX12760" y="connsiteY12760"/>
              </a:cxn>
              <a:cxn ang="0">
                <a:pos x="connsiteX12761" y="connsiteY12761"/>
              </a:cxn>
              <a:cxn ang="0">
                <a:pos x="connsiteX12762" y="connsiteY12762"/>
              </a:cxn>
              <a:cxn ang="0">
                <a:pos x="connsiteX12763" y="connsiteY12763"/>
              </a:cxn>
              <a:cxn ang="0">
                <a:pos x="connsiteX12764" y="connsiteY12764"/>
              </a:cxn>
              <a:cxn ang="0">
                <a:pos x="connsiteX12765" y="connsiteY12765"/>
              </a:cxn>
              <a:cxn ang="0">
                <a:pos x="connsiteX12766" y="connsiteY12766"/>
              </a:cxn>
              <a:cxn ang="0">
                <a:pos x="connsiteX12767" y="connsiteY12767"/>
              </a:cxn>
              <a:cxn ang="0">
                <a:pos x="connsiteX12768" y="connsiteY12768"/>
              </a:cxn>
              <a:cxn ang="0">
                <a:pos x="connsiteX12769" y="connsiteY12769"/>
              </a:cxn>
              <a:cxn ang="0">
                <a:pos x="connsiteX12770" y="connsiteY12770"/>
              </a:cxn>
              <a:cxn ang="0">
                <a:pos x="connsiteX12771" y="connsiteY12771"/>
              </a:cxn>
              <a:cxn ang="0">
                <a:pos x="connsiteX12772" y="connsiteY12772"/>
              </a:cxn>
              <a:cxn ang="0">
                <a:pos x="connsiteX12773" y="connsiteY12773"/>
              </a:cxn>
              <a:cxn ang="0">
                <a:pos x="connsiteX12774" y="connsiteY12774"/>
              </a:cxn>
              <a:cxn ang="0">
                <a:pos x="connsiteX12775" y="connsiteY12775"/>
              </a:cxn>
              <a:cxn ang="0">
                <a:pos x="connsiteX12776" y="connsiteY12776"/>
              </a:cxn>
              <a:cxn ang="0">
                <a:pos x="connsiteX12777" y="connsiteY12777"/>
              </a:cxn>
              <a:cxn ang="0">
                <a:pos x="connsiteX12778" y="connsiteY12778"/>
              </a:cxn>
              <a:cxn ang="0">
                <a:pos x="connsiteX12779" y="connsiteY12779"/>
              </a:cxn>
              <a:cxn ang="0">
                <a:pos x="connsiteX12780" y="connsiteY12780"/>
              </a:cxn>
              <a:cxn ang="0">
                <a:pos x="connsiteX12781" y="connsiteY12781"/>
              </a:cxn>
              <a:cxn ang="0">
                <a:pos x="connsiteX12782" y="connsiteY12782"/>
              </a:cxn>
              <a:cxn ang="0">
                <a:pos x="connsiteX12783" y="connsiteY12783"/>
              </a:cxn>
              <a:cxn ang="0">
                <a:pos x="connsiteX12784" y="connsiteY12784"/>
              </a:cxn>
              <a:cxn ang="0">
                <a:pos x="connsiteX12785" y="connsiteY12785"/>
              </a:cxn>
              <a:cxn ang="0">
                <a:pos x="connsiteX12786" y="connsiteY12786"/>
              </a:cxn>
              <a:cxn ang="0">
                <a:pos x="connsiteX12787" y="connsiteY12787"/>
              </a:cxn>
              <a:cxn ang="0">
                <a:pos x="connsiteX12788" y="connsiteY12788"/>
              </a:cxn>
              <a:cxn ang="0">
                <a:pos x="connsiteX12789" y="connsiteY12789"/>
              </a:cxn>
              <a:cxn ang="0">
                <a:pos x="connsiteX12790" y="connsiteY12790"/>
              </a:cxn>
              <a:cxn ang="0">
                <a:pos x="connsiteX12791" y="connsiteY12791"/>
              </a:cxn>
              <a:cxn ang="0">
                <a:pos x="connsiteX12792" y="connsiteY12792"/>
              </a:cxn>
              <a:cxn ang="0">
                <a:pos x="connsiteX12793" y="connsiteY12793"/>
              </a:cxn>
              <a:cxn ang="0">
                <a:pos x="connsiteX12794" y="connsiteY12794"/>
              </a:cxn>
              <a:cxn ang="0">
                <a:pos x="connsiteX12795" y="connsiteY12795"/>
              </a:cxn>
              <a:cxn ang="0">
                <a:pos x="connsiteX12796" y="connsiteY12796"/>
              </a:cxn>
              <a:cxn ang="0">
                <a:pos x="connsiteX12797" y="connsiteY12797"/>
              </a:cxn>
              <a:cxn ang="0">
                <a:pos x="connsiteX12798" y="connsiteY12798"/>
              </a:cxn>
              <a:cxn ang="0">
                <a:pos x="connsiteX12799" y="connsiteY12799"/>
              </a:cxn>
              <a:cxn ang="0">
                <a:pos x="connsiteX12800" y="connsiteY12800"/>
              </a:cxn>
              <a:cxn ang="0">
                <a:pos x="connsiteX12801" y="connsiteY12801"/>
              </a:cxn>
              <a:cxn ang="0">
                <a:pos x="connsiteX12802" y="connsiteY12802"/>
              </a:cxn>
              <a:cxn ang="0">
                <a:pos x="connsiteX12803" y="connsiteY12803"/>
              </a:cxn>
              <a:cxn ang="0">
                <a:pos x="connsiteX12804" y="connsiteY12804"/>
              </a:cxn>
              <a:cxn ang="0">
                <a:pos x="connsiteX12805" y="connsiteY12805"/>
              </a:cxn>
              <a:cxn ang="0">
                <a:pos x="connsiteX12806" y="connsiteY12806"/>
              </a:cxn>
              <a:cxn ang="0">
                <a:pos x="connsiteX12807" y="connsiteY12807"/>
              </a:cxn>
              <a:cxn ang="0">
                <a:pos x="connsiteX12808" y="connsiteY12808"/>
              </a:cxn>
              <a:cxn ang="0">
                <a:pos x="connsiteX12809" y="connsiteY12809"/>
              </a:cxn>
              <a:cxn ang="0">
                <a:pos x="connsiteX12810" y="connsiteY12810"/>
              </a:cxn>
              <a:cxn ang="0">
                <a:pos x="connsiteX12811" y="connsiteY12811"/>
              </a:cxn>
              <a:cxn ang="0">
                <a:pos x="connsiteX12812" y="connsiteY12812"/>
              </a:cxn>
              <a:cxn ang="0">
                <a:pos x="connsiteX12813" y="connsiteY12813"/>
              </a:cxn>
              <a:cxn ang="0">
                <a:pos x="connsiteX12814" y="connsiteY12814"/>
              </a:cxn>
              <a:cxn ang="0">
                <a:pos x="connsiteX12815" y="connsiteY12815"/>
              </a:cxn>
              <a:cxn ang="0">
                <a:pos x="connsiteX12816" y="connsiteY12816"/>
              </a:cxn>
              <a:cxn ang="0">
                <a:pos x="connsiteX12817" y="connsiteY12817"/>
              </a:cxn>
              <a:cxn ang="0">
                <a:pos x="connsiteX12818" y="connsiteY12818"/>
              </a:cxn>
              <a:cxn ang="0">
                <a:pos x="connsiteX12819" y="connsiteY12819"/>
              </a:cxn>
              <a:cxn ang="0">
                <a:pos x="connsiteX12820" y="connsiteY12820"/>
              </a:cxn>
              <a:cxn ang="0">
                <a:pos x="connsiteX12821" y="connsiteY12821"/>
              </a:cxn>
              <a:cxn ang="0">
                <a:pos x="connsiteX12822" y="connsiteY12822"/>
              </a:cxn>
              <a:cxn ang="0">
                <a:pos x="connsiteX12823" y="connsiteY12823"/>
              </a:cxn>
              <a:cxn ang="0">
                <a:pos x="connsiteX12824" y="connsiteY12824"/>
              </a:cxn>
              <a:cxn ang="0">
                <a:pos x="connsiteX12825" y="connsiteY12825"/>
              </a:cxn>
              <a:cxn ang="0">
                <a:pos x="connsiteX12826" y="connsiteY12826"/>
              </a:cxn>
              <a:cxn ang="0">
                <a:pos x="connsiteX12827" y="connsiteY12827"/>
              </a:cxn>
              <a:cxn ang="0">
                <a:pos x="connsiteX12828" y="connsiteY12828"/>
              </a:cxn>
              <a:cxn ang="0">
                <a:pos x="connsiteX12829" y="connsiteY12829"/>
              </a:cxn>
              <a:cxn ang="0">
                <a:pos x="connsiteX12830" y="connsiteY12830"/>
              </a:cxn>
              <a:cxn ang="0">
                <a:pos x="connsiteX12831" y="connsiteY12831"/>
              </a:cxn>
              <a:cxn ang="0">
                <a:pos x="connsiteX12832" y="connsiteY12832"/>
              </a:cxn>
              <a:cxn ang="0">
                <a:pos x="connsiteX12833" y="connsiteY12833"/>
              </a:cxn>
              <a:cxn ang="0">
                <a:pos x="connsiteX12834" y="connsiteY12834"/>
              </a:cxn>
              <a:cxn ang="0">
                <a:pos x="connsiteX12835" y="connsiteY12835"/>
              </a:cxn>
              <a:cxn ang="0">
                <a:pos x="connsiteX12836" y="connsiteY12836"/>
              </a:cxn>
              <a:cxn ang="0">
                <a:pos x="connsiteX12837" y="connsiteY12837"/>
              </a:cxn>
              <a:cxn ang="0">
                <a:pos x="connsiteX12838" y="connsiteY12838"/>
              </a:cxn>
              <a:cxn ang="0">
                <a:pos x="connsiteX12839" y="connsiteY12839"/>
              </a:cxn>
              <a:cxn ang="0">
                <a:pos x="connsiteX12840" y="connsiteY12840"/>
              </a:cxn>
              <a:cxn ang="0">
                <a:pos x="connsiteX12841" y="connsiteY12841"/>
              </a:cxn>
              <a:cxn ang="0">
                <a:pos x="connsiteX12842" y="connsiteY12842"/>
              </a:cxn>
              <a:cxn ang="0">
                <a:pos x="connsiteX12843" y="connsiteY12843"/>
              </a:cxn>
              <a:cxn ang="0">
                <a:pos x="connsiteX12844" y="connsiteY12844"/>
              </a:cxn>
              <a:cxn ang="0">
                <a:pos x="connsiteX12845" y="connsiteY12845"/>
              </a:cxn>
              <a:cxn ang="0">
                <a:pos x="connsiteX12846" y="connsiteY12846"/>
              </a:cxn>
              <a:cxn ang="0">
                <a:pos x="connsiteX12847" y="connsiteY12847"/>
              </a:cxn>
              <a:cxn ang="0">
                <a:pos x="connsiteX12848" y="connsiteY12848"/>
              </a:cxn>
              <a:cxn ang="0">
                <a:pos x="connsiteX12849" y="connsiteY12849"/>
              </a:cxn>
              <a:cxn ang="0">
                <a:pos x="connsiteX12850" y="connsiteY12850"/>
              </a:cxn>
              <a:cxn ang="0">
                <a:pos x="connsiteX12851" y="connsiteY12851"/>
              </a:cxn>
              <a:cxn ang="0">
                <a:pos x="connsiteX12852" y="connsiteY12852"/>
              </a:cxn>
              <a:cxn ang="0">
                <a:pos x="connsiteX12853" y="connsiteY12853"/>
              </a:cxn>
              <a:cxn ang="0">
                <a:pos x="connsiteX12854" y="connsiteY12854"/>
              </a:cxn>
              <a:cxn ang="0">
                <a:pos x="connsiteX12855" y="connsiteY12855"/>
              </a:cxn>
              <a:cxn ang="0">
                <a:pos x="connsiteX12856" y="connsiteY12856"/>
              </a:cxn>
              <a:cxn ang="0">
                <a:pos x="connsiteX12857" y="connsiteY12857"/>
              </a:cxn>
              <a:cxn ang="0">
                <a:pos x="connsiteX12858" y="connsiteY12858"/>
              </a:cxn>
              <a:cxn ang="0">
                <a:pos x="connsiteX12859" y="connsiteY12859"/>
              </a:cxn>
              <a:cxn ang="0">
                <a:pos x="connsiteX12860" y="connsiteY12860"/>
              </a:cxn>
              <a:cxn ang="0">
                <a:pos x="connsiteX12861" y="connsiteY12861"/>
              </a:cxn>
              <a:cxn ang="0">
                <a:pos x="connsiteX12862" y="connsiteY12862"/>
              </a:cxn>
              <a:cxn ang="0">
                <a:pos x="connsiteX12863" y="connsiteY12863"/>
              </a:cxn>
              <a:cxn ang="0">
                <a:pos x="connsiteX12864" y="connsiteY12864"/>
              </a:cxn>
              <a:cxn ang="0">
                <a:pos x="connsiteX12865" y="connsiteY12865"/>
              </a:cxn>
              <a:cxn ang="0">
                <a:pos x="connsiteX12866" y="connsiteY12866"/>
              </a:cxn>
              <a:cxn ang="0">
                <a:pos x="connsiteX12867" y="connsiteY12867"/>
              </a:cxn>
              <a:cxn ang="0">
                <a:pos x="connsiteX12868" y="connsiteY12868"/>
              </a:cxn>
              <a:cxn ang="0">
                <a:pos x="connsiteX12869" y="connsiteY12869"/>
              </a:cxn>
              <a:cxn ang="0">
                <a:pos x="connsiteX12870" y="connsiteY12870"/>
              </a:cxn>
              <a:cxn ang="0">
                <a:pos x="connsiteX12871" y="connsiteY12871"/>
              </a:cxn>
              <a:cxn ang="0">
                <a:pos x="connsiteX12872" y="connsiteY12872"/>
              </a:cxn>
              <a:cxn ang="0">
                <a:pos x="connsiteX12873" y="connsiteY12873"/>
              </a:cxn>
              <a:cxn ang="0">
                <a:pos x="connsiteX12874" y="connsiteY12874"/>
              </a:cxn>
              <a:cxn ang="0">
                <a:pos x="connsiteX12875" y="connsiteY12875"/>
              </a:cxn>
              <a:cxn ang="0">
                <a:pos x="connsiteX12876" y="connsiteY12876"/>
              </a:cxn>
              <a:cxn ang="0">
                <a:pos x="connsiteX12877" y="connsiteY12877"/>
              </a:cxn>
              <a:cxn ang="0">
                <a:pos x="connsiteX12878" y="connsiteY12878"/>
              </a:cxn>
              <a:cxn ang="0">
                <a:pos x="connsiteX12879" y="connsiteY12879"/>
              </a:cxn>
              <a:cxn ang="0">
                <a:pos x="connsiteX12880" y="connsiteY12880"/>
              </a:cxn>
              <a:cxn ang="0">
                <a:pos x="connsiteX12881" y="connsiteY12881"/>
              </a:cxn>
              <a:cxn ang="0">
                <a:pos x="connsiteX12882" y="connsiteY12882"/>
              </a:cxn>
              <a:cxn ang="0">
                <a:pos x="connsiteX12883" y="connsiteY12883"/>
              </a:cxn>
              <a:cxn ang="0">
                <a:pos x="connsiteX12884" y="connsiteY12884"/>
              </a:cxn>
              <a:cxn ang="0">
                <a:pos x="connsiteX12885" y="connsiteY12885"/>
              </a:cxn>
              <a:cxn ang="0">
                <a:pos x="connsiteX12886" y="connsiteY12886"/>
              </a:cxn>
              <a:cxn ang="0">
                <a:pos x="connsiteX12887" y="connsiteY12887"/>
              </a:cxn>
              <a:cxn ang="0">
                <a:pos x="connsiteX12888" y="connsiteY12888"/>
              </a:cxn>
              <a:cxn ang="0">
                <a:pos x="connsiteX12889" y="connsiteY12889"/>
              </a:cxn>
              <a:cxn ang="0">
                <a:pos x="connsiteX12890" y="connsiteY12890"/>
              </a:cxn>
              <a:cxn ang="0">
                <a:pos x="connsiteX12891" y="connsiteY12891"/>
              </a:cxn>
              <a:cxn ang="0">
                <a:pos x="connsiteX12892" y="connsiteY12892"/>
              </a:cxn>
              <a:cxn ang="0">
                <a:pos x="connsiteX12893" y="connsiteY12893"/>
              </a:cxn>
              <a:cxn ang="0">
                <a:pos x="connsiteX12894" y="connsiteY12894"/>
              </a:cxn>
              <a:cxn ang="0">
                <a:pos x="connsiteX12895" y="connsiteY12895"/>
              </a:cxn>
              <a:cxn ang="0">
                <a:pos x="connsiteX12896" y="connsiteY12896"/>
              </a:cxn>
              <a:cxn ang="0">
                <a:pos x="connsiteX12897" y="connsiteY12897"/>
              </a:cxn>
              <a:cxn ang="0">
                <a:pos x="connsiteX12898" y="connsiteY12898"/>
              </a:cxn>
              <a:cxn ang="0">
                <a:pos x="connsiteX12899" y="connsiteY12899"/>
              </a:cxn>
              <a:cxn ang="0">
                <a:pos x="connsiteX12900" y="connsiteY12900"/>
              </a:cxn>
              <a:cxn ang="0">
                <a:pos x="connsiteX12901" y="connsiteY12901"/>
              </a:cxn>
              <a:cxn ang="0">
                <a:pos x="connsiteX12902" y="connsiteY12902"/>
              </a:cxn>
              <a:cxn ang="0">
                <a:pos x="connsiteX12903" y="connsiteY12903"/>
              </a:cxn>
              <a:cxn ang="0">
                <a:pos x="connsiteX12904" y="connsiteY12904"/>
              </a:cxn>
              <a:cxn ang="0">
                <a:pos x="connsiteX12905" y="connsiteY12905"/>
              </a:cxn>
              <a:cxn ang="0">
                <a:pos x="connsiteX12906" y="connsiteY12906"/>
              </a:cxn>
              <a:cxn ang="0">
                <a:pos x="connsiteX12907" y="connsiteY12907"/>
              </a:cxn>
              <a:cxn ang="0">
                <a:pos x="connsiteX12908" y="connsiteY12908"/>
              </a:cxn>
              <a:cxn ang="0">
                <a:pos x="connsiteX12909" y="connsiteY12909"/>
              </a:cxn>
              <a:cxn ang="0">
                <a:pos x="connsiteX12910" y="connsiteY12910"/>
              </a:cxn>
              <a:cxn ang="0">
                <a:pos x="connsiteX12911" y="connsiteY12911"/>
              </a:cxn>
              <a:cxn ang="0">
                <a:pos x="connsiteX12912" y="connsiteY12912"/>
              </a:cxn>
              <a:cxn ang="0">
                <a:pos x="connsiteX12913" y="connsiteY12913"/>
              </a:cxn>
              <a:cxn ang="0">
                <a:pos x="connsiteX12914" y="connsiteY12914"/>
              </a:cxn>
              <a:cxn ang="0">
                <a:pos x="connsiteX12915" y="connsiteY12915"/>
              </a:cxn>
              <a:cxn ang="0">
                <a:pos x="connsiteX12916" y="connsiteY12916"/>
              </a:cxn>
              <a:cxn ang="0">
                <a:pos x="connsiteX12917" y="connsiteY12917"/>
              </a:cxn>
              <a:cxn ang="0">
                <a:pos x="connsiteX12918" y="connsiteY12918"/>
              </a:cxn>
              <a:cxn ang="0">
                <a:pos x="connsiteX12919" y="connsiteY12919"/>
              </a:cxn>
              <a:cxn ang="0">
                <a:pos x="connsiteX12920" y="connsiteY12920"/>
              </a:cxn>
              <a:cxn ang="0">
                <a:pos x="connsiteX12921" y="connsiteY12921"/>
              </a:cxn>
              <a:cxn ang="0">
                <a:pos x="connsiteX12922" y="connsiteY12922"/>
              </a:cxn>
              <a:cxn ang="0">
                <a:pos x="connsiteX12923" y="connsiteY12923"/>
              </a:cxn>
              <a:cxn ang="0">
                <a:pos x="connsiteX12924" y="connsiteY12924"/>
              </a:cxn>
              <a:cxn ang="0">
                <a:pos x="connsiteX12925" y="connsiteY12925"/>
              </a:cxn>
              <a:cxn ang="0">
                <a:pos x="connsiteX12926" y="connsiteY12926"/>
              </a:cxn>
              <a:cxn ang="0">
                <a:pos x="connsiteX12927" y="connsiteY12927"/>
              </a:cxn>
              <a:cxn ang="0">
                <a:pos x="connsiteX12928" y="connsiteY12928"/>
              </a:cxn>
              <a:cxn ang="0">
                <a:pos x="connsiteX12929" y="connsiteY12929"/>
              </a:cxn>
              <a:cxn ang="0">
                <a:pos x="connsiteX12930" y="connsiteY12930"/>
              </a:cxn>
              <a:cxn ang="0">
                <a:pos x="connsiteX12931" y="connsiteY12931"/>
              </a:cxn>
              <a:cxn ang="0">
                <a:pos x="connsiteX12932" y="connsiteY12932"/>
              </a:cxn>
              <a:cxn ang="0">
                <a:pos x="connsiteX12933" y="connsiteY12933"/>
              </a:cxn>
              <a:cxn ang="0">
                <a:pos x="connsiteX12934" y="connsiteY12934"/>
              </a:cxn>
              <a:cxn ang="0">
                <a:pos x="connsiteX12935" y="connsiteY12935"/>
              </a:cxn>
              <a:cxn ang="0">
                <a:pos x="connsiteX12936" y="connsiteY12936"/>
              </a:cxn>
              <a:cxn ang="0">
                <a:pos x="connsiteX12937" y="connsiteY12937"/>
              </a:cxn>
              <a:cxn ang="0">
                <a:pos x="connsiteX12938" y="connsiteY12938"/>
              </a:cxn>
              <a:cxn ang="0">
                <a:pos x="connsiteX12939" y="connsiteY12939"/>
              </a:cxn>
              <a:cxn ang="0">
                <a:pos x="connsiteX12940" y="connsiteY12940"/>
              </a:cxn>
              <a:cxn ang="0">
                <a:pos x="connsiteX12941" y="connsiteY12941"/>
              </a:cxn>
              <a:cxn ang="0">
                <a:pos x="connsiteX12942" y="connsiteY12942"/>
              </a:cxn>
              <a:cxn ang="0">
                <a:pos x="connsiteX12943" y="connsiteY12943"/>
              </a:cxn>
              <a:cxn ang="0">
                <a:pos x="connsiteX12944" y="connsiteY12944"/>
              </a:cxn>
              <a:cxn ang="0">
                <a:pos x="connsiteX12945" y="connsiteY12945"/>
              </a:cxn>
              <a:cxn ang="0">
                <a:pos x="connsiteX12946" y="connsiteY12946"/>
              </a:cxn>
              <a:cxn ang="0">
                <a:pos x="connsiteX12947" y="connsiteY12947"/>
              </a:cxn>
              <a:cxn ang="0">
                <a:pos x="connsiteX12948" y="connsiteY12948"/>
              </a:cxn>
              <a:cxn ang="0">
                <a:pos x="connsiteX12949" y="connsiteY12949"/>
              </a:cxn>
              <a:cxn ang="0">
                <a:pos x="connsiteX12950" y="connsiteY12950"/>
              </a:cxn>
              <a:cxn ang="0">
                <a:pos x="connsiteX12951" y="connsiteY12951"/>
              </a:cxn>
              <a:cxn ang="0">
                <a:pos x="connsiteX12952" y="connsiteY12952"/>
              </a:cxn>
              <a:cxn ang="0">
                <a:pos x="connsiteX12953" y="connsiteY12953"/>
              </a:cxn>
              <a:cxn ang="0">
                <a:pos x="connsiteX12954" y="connsiteY12954"/>
              </a:cxn>
              <a:cxn ang="0">
                <a:pos x="connsiteX12955" y="connsiteY12955"/>
              </a:cxn>
              <a:cxn ang="0">
                <a:pos x="connsiteX12956" y="connsiteY12956"/>
              </a:cxn>
              <a:cxn ang="0">
                <a:pos x="connsiteX12957" y="connsiteY12957"/>
              </a:cxn>
              <a:cxn ang="0">
                <a:pos x="connsiteX12958" y="connsiteY12958"/>
              </a:cxn>
              <a:cxn ang="0">
                <a:pos x="connsiteX12959" y="connsiteY12959"/>
              </a:cxn>
              <a:cxn ang="0">
                <a:pos x="connsiteX12960" y="connsiteY12960"/>
              </a:cxn>
              <a:cxn ang="0">
                <a:pos x="connsiteX12961" y="connsiteY12961"/>
              </a:cxn>
              <a:cxn ang="0">
                <a:pos x="connsiteX12962" y="connsiteY12962"/>
              </a:cxn>
              <a:cxn ang="0">
                <a:pos x="connsiteX12963" y="connsiteY12963"/>
              </a:cxn>
              <a:cxn ang="0">
                <a:pos x="connsiteX12964" y="connsiteY12964"/>
              </a:cxn>
              <a:cxn ang="0">
                <a:pos x="connsiteX12965" y="connsiteY12965"/>
              </a:cxn>
              <a:cxn ang="0">
                <a:pos x="connsiteX12966" y="connsiteY12966"/>
              </a:cxn>
              <a:cxn ang="0">
                <a:pos x="connsiteX12967" y="connsiteY12967"/>
              </a:cxn>
              <a:cxn ang="0">
                <a:pos x="connsiteX12968" y="connsiteY12968"/>
              </a:cxn>
              <a:cxn ang="0">
                <a:pos x="connsiteX12969" y="connsiteY12969"/>
              </a:cxn>
              <a:cxn ang="0">
                <a:pos x="connsiteX12970" y="connsiteY12970"/>
              </a:cxn>
              <a:cxn ang="0">
                <a:pos x="connsiteX12971" y="connsiteY12971"/>
              </a:cxn>
              <a:cxn ang="0">
                <a:pos x="connsiteX12972" y="connsiteY12972"/>
              </a:cxn>
              <a:cxn ang="0">
                <a:pos x="connsiteX12973" y="connsiteY12973"/>
              </a:cxn>
              <a:cxn ang="0">
                <a:pos x="connsiteX12974" y="connsiteY12974"/>
              </a:cxn>
              <a:cxn ang="0">
                <a:pos x="connsiteX12975" y="connsiteY12975"/>
              </a:cxn>
              <a:cxn ang="0">
                <a:pos x="connsiteX12976" y="connsiteY12976"/>
              </a:cxn>
              <a:cxn ang="0">
                <a:pos x="connsiteX12977" y="connsiteY12977"/>
              </a:cxn>
              <a:cxn ang="0">
                <a:pos x="connsiteX12978" y="connsiteY12978"/>
              </a:cxn>
              <a:cxn ang="0">
                <a:pos x="connsiteX12979" y="connsiteY12979"/>
              </a:cxn>
              <a:cxn ang="0">
                <a:pos x="connsiteX12980" y="connsiteY12980"/>
              </a:cxn>
              <a:cxn ang="0">
                <a:pos x="connsiteX12981" y="connsiteY12981"/>
              </a:cxn>
              <a:cxn ang="0">
                <a:pos x="connsiteX12982" y="connsiteY12982"/>
              </a:cxn>
              <a:cxn ang="0">
                <a:pos x="connsiteX12983" y="connsiteY12983"/>
              </a:cxn>
              <a:cxn ang="0">
                <a:pos x="connsiteX12984" y="connsiteY12984"/>
              </a:cxn>
              <a:cxn ang="0">
                <a:pos x="connsiteX12985" y="connsiteY12985"/>
              </a:cxn>
              <a:cxn ang="0">
                <a:pos x="connsiteX12986" y="connsiteY12986"/>
              </a:cxn>
              <a:cxn ang="0">
                <a:pos x="connsiteX12987" y="connsiteY12987"/>
              </a:cxn>
              <a:cxn ang="0">
                <a:pos x="connsiteX12988" y="connsiteY12988"/>
              </a:cxn>
              <a:cxn ang="0">
                <a:pos x="connsiteX12989" y="connsiteY12989"/>
              </a:cxn>
              <a:cxn ang="0">
                <a:pos x="connsiteX12990" y="connsiteY12990"/>
              </a:cxn>
              <a:cxn ang="0">
                <a:pos x="connsiteX12991" y="connsiteY12991"/>
              </a:cxn>
              <a:cxn ang="0">
                <a:pos x="connsiteX12992" y="connsiteY12992"/>
              </a:cxn>
              <a:cxn ang="0">
                <a:pos x="connsiteX12993" y="connsiteY12993"/>
              </a:cxn>
              <a:cxn ang="0">
                <a:pos x="connsiteX12994" y="connsiteY12994"/>
              </a:cxn>
              <a:cxn ang="0">
                <a:pos x="connsiteX12995" y="connsiteY12995"/>
              </a:cxn>
              <a:cxn ang="0">
                <a:pos x="connsiteX12996" y="connsiteY12996"/>
              </a:cxn>
              <a:cxn ang="0">
                <a:pos x="connsiteX12997" y="connsiteY12997"/>
              </a:cxn>
              <a:cxn ang="0">
                <a:pos x="connsiteX12998" y="connsiteY12998"/>
              </a:cxn>
              <a:cxn ang="0">
                <a:pos x="connsiteX12999" y="connsiteY12999"/>
              </a:cxn>
              <a:cxn ang="0">
                <a:pos x="connsiteX13000" y="connsiteY13000"/>
              </a:cxn>
              <a:cxn ang="0">
                <a:pos x="connsiteX13001" y="connsiteY13001"/>
              </a:cxn>
              <a:cxn ang="0">
                <a:pos x="connsiteX13002" y="connsiteY13002"/>
              </a:cxn>
              <a:cxn ang="0">
                <a:pos x="connsiteX13003" y="connsiteY13003"/>
              </a:cxn>
              <a:cxn ang="0">
                <a:pos x="connsiteX13004" y="connsiteY13004"/>
              </a:cxn>
              <a:cxn ang="0">
                <a:pos x="connsiteX13005" y="connsiteY13005"/>
              </a:cxn>
              <a:cxn ang="0">
                <a:pos x="connsiteX13006" y="connsiteY13006"/>
              </a:cxn>
              <a:cxn ang="0">
                <a:pos x="connsiteX13007" y="connsiteY13007"/>
              </a:cxn>
              <a:cxn ang="0">
                <a:pos x="connsiteX13008" y="connsiteY13008"/>
              </a:cxn>
              <a:cxn ang="0">
                <a:pos x="connsiteX13009" y="connsiteY13009"/>
              </a:cxn>
              <a:cxn ang="0">
                <a:pos x="connsiteX13010" y="connsiteY13010"/>
              </a:cxn>
              <a:cxn ang="0">
                <a:pos x="connsiteX13011" y="connsiteY13011"/>
              </a:cxn>
              <a:cxn ang="0">
                <a:pos x="connsiteX13012" y="connsiteY13012"/>
              </a:cxn>
              <a:cxn ang="0">
                <a:pos x="connsiteX13013" y="connsiteY13013"/>
              </a:cxn>
              <a:cxn ang="0">
                <a:pos x="connsiteX13014" y="connsiteY13014"/>
              </a:cxn>
              <a:cxn ang="0">
                <a:pos x="connsiteX13015" y="connsiteY13015"/>
              </a:cxn>
              <a:cxn ang="0">
                <a:pos x="connsiteX13016" y="connsiteY13016"/>
              </a:cxn>
              <a:cxn ang="0">
                <a:pos x="connsiteX13017" y="connsiteY13017"/>
              </a:cxn>
              <a:cxn ang="0">
                <a:pos x="connsiteX13018" y="connsiteY13018"/>
              </a:cxn>
              <a:cxn ang="0">
                <a:pos x="connsiteX13019" y="connsiteY13019"/>
              </a:cxn>
              <a:cxn ang="0">
                <a:pos x="connsiteX13020" y="connsiteY13020"/>
              </a:cxn>
              <a:cxn ang="0">
                <a:pos x="connsiteX13021" y="connsiteY13021"/>
              </a:cxn>
              <a:cxn ang="0">
                <a:pos x="connsiteX13022" y="connsiteY13022"/>
              </a:cxn>
              <a:cxn ang="0">
                <a:pos x="connsiteX13023" y="connsiteY13023"/>
              </a:cxn>
              <a:cxn ang="0">
                <a:pos x="connsiteX13024" y="connsiteY13024"/>
              </a:cxn>
              <a:cxn ang="0">
                <a:pos x="connsiteX13025" y="connsiteY13025"/>
              </a:cxn>
              <a:cxn ang="0">
                <a:pos x="connsiteX13026" y="connsiteY13026"/>
              </a:cxn>
              <a:cxn ang="0">
                <a:pos x="connsiteX13027" y="connsiteY13027"/>
              </a:cxn>
              <a:cxn ang="0">
                <a:pos x="connsiteX13028" y="connsiteY13028"/>
              </a:cxn>
              <a:cxn ang="0">
                <a:pos x="connsiteX13029" y="connsiteY13029"/>
              </a:cxn>
              <a:cxn ang="0">
                <a:pos x="connsiteX13030" y="connsiteY13030"/>
              </a:cxn>
              <a:cxn ang="0">
                <a:pos x="connsiteX13031" y="connsiteY13031"/>
              </a:cxn>
              <a:cxn ang="0">
                <a:pos x="connsiteX13032" y="connsiteY13032"/>
              </a:cxn>
              <a:cxn ang="0">
                <a:pos x="connsiteX13033" y="connsiteY13033"/>
              </a:cxn>
              <a:cxn ang="0">
                <a:pos x="connsiteX13034" y="connsiteY13034"/>
              </a:cxn>
              <a:cxn ang="0">
                <a:pos x="connsiteX13035" y="connsiteY13035"/>
              </a:cxn>
              <a:cxn ang="0">
                <a:pos x="connsiteX13036" y="connsiteY13036"/>
              </a:cxn>
              <a:cxn ang="0">
                <a:pos x="connsiteX13037" y="connsiteY13037"/>
              </a:cxn>
              <a:cxn ang="0">
                <a:pos x="connsiteX13038" y="connsiteY13038"/>
              </a:cxn>
              <a:cxn ang="0">
                <a:pos x="connsiteX13039" y="connsiteY13039"/>
              </a:cxn>
              <a:cxn ang="0">
                <a:pos x="connsiteX13040" y="connsiteY13040"/>
              </a:cxn>
              <a:cxn ang="0">
                <a:pos x="connsiteX13041" y="connsiteY13041"/>
              </a:cxn>
              <a:cxn ang="0">
                <a:pos x="connsiteX13042" y="connsiteY13042"/>
              </a:cxn>
              <a:cxn ang="0">
                <a:pos x="connsiteX13043" y="connsiteY13043"/>
              </a:cxn>
              <a:cxn ang="0">
                <a:pos x="connsiteX13044" y="connsiteY13044"/>
              </a:cxn>
              <a:cxn ang="0">
                <a:pos x="connsiteX13045" y="connsiteY13045"/>
              </a:cxn>
              <a:cxn ang="0">
                <a:pos x="connsiteX13046" y="connsiteY13046"/>
              </a:cxn>
              <a:cxn ang="0">
                <a:pos x="connsiteX13047" y="connsiteY13047"/>
              </a:cxn>
              <a:cxn ang="0">
                <a:pos x="connsiteX13048" y="connsiteY13048"/>
              </a:cxn>
              <a:cxn ang="0">
                <a:pos x="connsiteX13049" y="connsiteY13049"/>
              </a:cxn>
              <a:cxn ang="0">
                <a:pos x="connsiteX13050" y="connsiteY13050"/>
              </a:cxn>
              <a:cxn ang="0">
                <a:pos x="connsiteX13051" y="connsiteY13051"/>
              </a:cxn>
              <a:cxn ang="0">
                <a:pos x="connsiteX13052" y="connsiteY13052"/>
              </a:cxn>
              <a:cxn ang="0">
                <a:pos x="connsiteX13053" y="connsiteY13053"/>
              </a:cxn>
              <a:cxn ang="0">
                <a:pos x="connsiteX13054" y="connsiteY13054"/>
              </a:cxn>
              <a:cxn ang="0">
                <a:pos x="connsiteX13055" y="connsiteY13055"/>
              </a:cxn>
              <a:cxn ang="0">
                <a:pos x="connsiteX13056" y="connsiteY13056"/>
              </a:cxn>
              <a:cxn ang="0">
                <a:pos x="connsiteX13057" y="connsiteY13057"/>
              </a:cxn>
              <a:cxn ang="0">
                <a:pos x="connsiteX13058" y="connsiteY13058"/>
              </a:cxn>
              <a:cxn ang="0">
                <a:pos x="connsiteX13059" y="connsiteY13059"/>
              </a:cxn>
              <a:cxn ang="0">
                <a:pos x="connsiteX13060" y="connsiteY13060"/>
              </a:cxn>
              <a:cxn ang="0">
                <a:pos x="connsiteX13061" y="connsiteY13061"/>
              </a:cxn>
              <a:cxn ang="0">
                <a:pos x="connsiteX13062" y="connsiteY13062"/>
              </a:cxn>
              <a:cxn ang="0">
                <a:pos x="connsiteX13063" y="connsiteY13063"/>
              </a:cxn>
              <a:cxn ang="0">
                <a:pos x="connsiteX13064" y="connsiteY13064"/>
              </a:cxn>
              <a:cxn ang="0">
                <a:pos x="connsiteX13065" y="connsiteY13065"/>
              </a:cxn>
              <a:cxn ang="0">
                <a:pos x="connsiteX13066" y="connsiteY13066"/>
              </a:cxn>
              <a:cxn ang="0">
                <a:pos x="connsiteX13067" y="connsiteY13067"/>
              </a:cxn>
              <a:cxn ang="0">
                <a:pos x="connsiteX13068" y="connsiteY13068"/>
              </a:cxn>
              <a:cxn ang="0">
                <a:pos x="connsiteX13069" y="connsiteY13069"/>
              </a:cxn>
              <a:cxn ang="0">
                <a:pos x="connsiteX13070" y="connsiteY13070"/>
              </a:cxn>
              <a:cxn ang="0">
                <a:pos x="connsiteX13071" y="connsiteY13071"/>
              </a:cxn>
              <a:cxn ang="0">
                <a:pos x="connsiteX13072" y="connsiteY13072"/>
              </a:cxn>
              <a:cxn ang="0">
                <a:pos x="connsiteX13073" y="connsiteY13073"/>
              </a:cxn>
              <a:cxn ang="0">
                <a:pos x="connsiteX13074" y="connsiteY13074"/>
              </a:cxn>
              <a:cxn ang="0">
                <a:pos x="connsiteX13075" y="connsiteY13075"/>
              </a:cxn>
              <a:cxn ang="0">
                <a:pos x="connsiteX13076" y="connsiteY13076"/>
              </a:cxn>
              <a:cxn ang="0">
                <a:pos x="connsiteX13077" y="connsiteY13077"/>
              </a:cxn>
              <a:cxn ang="0">
                <a:pos x="connsiteX13078" y="connsiteY13078"/>
              </a:cxn>
              <a:cxn ang="0">
                <a:pos x="connsiteX13079" y="connsiteY13079"/>
              </a:cxn>
              <a:cxn ang="0">
                <a:pos x="connsiteX13080" y="connsiteY13080"/>
              </a:cxn>
              <a:cxn ang="0">
                <a:pos x="connsiteX13081" y="connsiteY13081"/>
              </a:cxn>
              <a:cxn ang="0">
                <a:pos x="connsiteX13082" y="connsiteY13082"/>
              </a:cxn>
              <a:cxn ang="0">
                <a:pos x="connsiteX13083" y="connsiteY13083"/>
              </a:cxn>
              <a:cxn ang="0">
                <a:pos x="connsiteX13084" y="connsiteY13084"/>
              </a:cxn>
              <a:cxn ang="0">
                <a:pos x="connsiteX13085" y="connsiteY13085"/>
              </a:cxn>
              <a:cxn ang="0">
                <a:pos x="connsiteX13086" y="connsiteY13086"/>
              </a:cxn>
              <a:cxn ang="0">
                <a:pos x="connsiteX13087" y="connsiteY13087"/>
              </a:cxn>
              <a:cxn ang="0">
                <a:pos x="connsiteX13088" y="connsiteY13088"/>
              </a:cxn>
              <a:cxn ang="0">
                <a:pos x="connsiteX13089" y="connsiteY13089"/>
              </a:cxn>
              <a:cxn ang="0">
                <a:pos x="connsiteX13090" y="connsiteY13090"/>
              </a:cxn>
              <a:cxn ang="0">
                <a:pos x="connsiteX13091" y="connsiteY13091"/>
              </a:cxn>
              <a:cxn ang="0">
                <a:pos x="connsiteX13092" y="connsiteY13092"/>
              </a:cxn>
              <a:cxn ang="0">
                <a:pos x="connsiteX13093" y="connsiteY13093"/>
              </a:cxn>
              <a:cxn ang="0">
                <a:pos x="connsiteX13094" y="connsiteY13094"/>
              </a:cxn>
              <a:cxn ang="0">
                <a:pos x="connsiteX13095" y="connsiteY13095"/>
              </a:cxn>
              <a:cxn ang="0">
                <a:pos x="connsiteX13096" y="connsiteY13096"/>
              </a:cxn>
              <a:cxn ang="0">
                <a:pos x="connsiteX13097" y="connsiteY13097"/>
              </a:cxn>
              <a:cxn ang="0">
                <a:pos x="connsiteX13098" y="connsiteY13098"/>
              </a:cxn>
              <a:cxn ang="0">
                <a:pos x="connsiteX13099" y="connsiteY13099"/>
              </a:cxn>
              <a:cxn ang="0">
                <a:pos x="connsiteX13100" y="connsiteY13100"/>
              </a:cxn>
              <a:cxn ang="0">
                <a:pos x="connsiteX13101" y="connsiteY13101"/>
              </a:cxn>
              <a:cxn ang="0">
                <a:pos x="connsiteX13102" y="connsiteY13102"/>
              </a:cxn>
              <a:cxn ang="0">
                <a:pos x="connsiteX13103" y="connsiteY13103"/>
              </a:cxn>
              <a:cxn ang="0">
                <a:pos x="connsiteX13104" y="connsiteY13104"/>
              </a:cxn>
              <a:cxn ang="0">
                <a:pos x="connsiteX13105" y="connsiteY13105"/>
              </a:cxn>
              <a:cxn ang="0">
                <a:pos x="connsiteX13106" y="connsiteY13106"/>
              </a:cxn>
              <a:cxn ang="0">
                <a:pos x="connsiteX13107" y="connsiteY13107"/>
              </a:cxn>
              <a:cxn ang="0">
                <a:pos x="connsiteX13108" y="connsiteY13108"/>
              </a:cxn>
              <a:cxn ang="0">
                <a:pos x="connsiteX13109" y="connsiteY13109"/>
              </a:cxn>
              <a:cxn ang="0">
                <a:pos x="connsiteX13110" y="connsiteY13110"/>
              </a:cxn>
              <a:cxn ang="0">
                <a:pos x="connsiteX13111" y="connsiteY13111"/>
              </a:cxn>
              <a:cxn ang="0">
                <a:pos x="connsiteX13112" y="connsiteY13112"/>
              </a:cxn>
              <a:cxn ang="0">
                <a:pos x="connsiteX13113" y="connsiteY13113"/>
              </a:cxn>
              <a:cxn ang="0">
                <a:pos x="connsiteX13114" y="connsiteY13114"/>
              </a:cxn>
              <a:cxn ang="0">
                <a:pos x="connsiteX13115" y="connsiteY13115"/>
              </a:cxn>
              <a:cxn ang="0">
                <a:pos x="connsiteX13116" y="connsiteY13116"/>
              </a:cxn>
              <a:cxn ang="0">
                <a:pos x="connsiteX13117" y="connsiteY13117"/>
              </a:cxn>
              <a:cxn ang="0">
                <a:pos x="connsiteX13118" y="connsiteY13118"/>
              </a:cxn>
              <a:cxn ang="0">
                <a:pos x="connsiteX13119" y="connsiteY13119"/>
              </a:cxn>
              <a:cxn ang="0">
                <a:pos x="connsiteX13120" y="connsiteY13120"/>
              </a:cxn>
              <a:cxn ang="0">
                <a:pos x="connsiteX13121" y="connsiteY13121"/>
              </a:cxn>
              <a:cxn ang="0">
                <a:pos x="connsiteX13122" y="connsiteY13122"/>
              </a:cxn>
              <a:cxn ang="0">
                <a:pos x="connsiteX13123" y="connsiteY13123"/>
              </a:cxn>
              <a:cxn ang="0">
                <a:pos x="connsiteX13124" y="connsiteY13124"/>
              </a:cxn>
              <a:cxn ang="0">
                <a:pos x="connsiteX13125" y="connsiteY13125"/>
              </a:cxn>
              <a:cxn ang="0">
                <a:pos x="connsiteX13126" y="connsiteY13126"/>
              </a:cxn>
              <a:cxn ang="0">
                <a:pos x="connsiteX13127" y="connsiteY13127"/>
              </a:cxn>
              <a:cxn ang="0">
                <a:pos x="connsiteX13128" y="connsiteY13128"/>
              </a:cxn>
              <a:cxn ang="0">
                <a:pos x="connsiteX13129" y="connsiteY13129"/>
              </a:cxn>
              <a:cxn ang="0">
                <a:pos x="connsiteX13130" y="connsiteY13130"/>
              </a:cxn>
              <a:cxn ang="0">
                <a:pos x="connsiteX13131" y="connsiteY13131"/>
              </a:cxn>
              <a:cxn ang="0">
                <a:pos x="connsiteX13132" y="connsiteY13132"/>
              </a:cxn>
              <a:cxn ang="0">
                <a:pos x="connsiteX13133" y="connsiteY13133"/>
              </a:cxn>
              <a:cxn ang="0">
                <a:pos x="connsiteX13134" y="connsiteY13134"/>
              </a:cxn>
              <a:cxn ang="0">
                <a:pos x="connsiteX13135" y="connsiteY13135"/>
              </a:cxn>
              <a:cxn ang="0">
                <a:pos x="connsiteX13136" y="connsiteY13136"/>
              </a:cxn>
              <a:cxn ang="0">
                <a:pos x="connsiteX13137" y="connsiteY13137"/>
              </a:cxn>
              <a:cxn ang="0">
                <a:pos x="connsiteX13138" y="connsiteY13138"/>
              </a:cxn>
              <a:cxn ang="0">
                <a:pos x="connsiteX13139" y="connsiteY13139"/>
              </a:cxn>
              <a:cxn ang="0">
                <a:pos x="connsiteX13140" y="connsiteY13140"/>
              </a:cxn>
              <a:cxn ang="0">
                <a:pos x="connsiteX13141" y="connsiteY13141"/>
              </a:cxn>
              <a:cxn ang="0">
                <a:pos x="connsiteX13142" y="connsiteY13142"/>
              </a:cxn>
              <a:cxn ang="0">
                <a:pos x="connsiteX13143" y="connsiteY13143"/>
              </a:cxn>
              <a:cxn ang="0">
                <a:pos x="connsiteX13144" y="connsiteY13144"/>
              </a:cxn>
              <a:cxn ang="0">
                <a:pos x="connsiteX13145" y="connsiteY13145"/>
              </a:cxn>
              <a:cxn ang="0">
                <a:pos x="connsiteX13146" y="connsiteY13146"/>
              </a:cxn>
              <a:cxn ang="0">
                <a:pos x="connsiteX13147" y="connsiteY13147"/>
              </a:cxn>
              <a:cxn ang="0">
                <a:pos x="connsiteX13148" y="connsiteY13148"/>
              </a:cxn>
              <a:cxn ang="0">
                <a:pos x="connsiteX13149" y="connsiteY13149"/>
              </a:cxn>
              <a:cxn ang="0">
                <a:pos x="connsiteX13150" y="connsiteY13150"/>
              </a:cxn>
              <a:cxn ang="0">
                <a:pos x="connsiteX13151" y="connsiteY13151"/>
              </a:cxn>
              <a:cxn ang="0">
                <a:pos x="connsiteX13152" y="connsiteY13152"/>
              </a:cxn>
              <a:cxn ang="0">
                <a:pos x="connsiteX13153" y="connsiteY13153"/>
              </a:cxn>
              <a:cxn ang="0">
                <a:pos x="connsiteX13154" y="connsiteY13154"/>
              </a:cxn>
              <a:cxn ang="0">
                <a:pos x="connsiteX13155" y="connsiteY13155"/>
              </a:cxn>
              <a:cxn ang="0">
                <a:pos x="connsiteX13156" y="connsiteY13156"/>
              </a:cxn>
              <a:cxn ang="0">
                <a:pos x="connsiteX13157" y="connsiteY13157"/>
              </a:cxn>
              <a:cxn ang="0">
                <a:pos x="connsiteX13158" y="connsiteY13158"/>
              </a:cxn>
              <a:cxn ang="0">
                <a:pos x="connsiteX13159" y="connsiteY13159"/>
              </a:cxn>
              <a:cxn ang="0">
                <a:pos x="connsiteX13160" y="connsiteY13160"/>
              </a:cxn>
              <a:cxn ang="0">
                <a:pos x="connsiteX13161" y="connsiteY13161"/>
              </a:cxn>
              <a:cxn ang="0">
                <a:pos x="connsiteX13162" y="connsiteY13162"/>
              </a:cxn>
              <a:cxn ang="0">
                <a:pos x="connsiteX13163" y="connsiteY13163"/>
              </a:cxn>
              <a:cxn ang="0">
                <a:pos x="connsiteX13164" y="connsiteY13164"/>
              </a:cxn>
              <a:cxn ang="0">
                <a:pos x="connsiteX13165" y="connsiteY13165"/>
              </a:cxn>
              <a:cxn ang="0">
                <a:pos x="connsiteX13166" y="connsiteY13166"/>
              </a:cxn>
              <a:cxn ang="0">
                <a:pos x="connsiteX13167" y="connsiteY13167"/>
              </a:cxn>
              <a:cxn ang="0">
                <a:pos x="connsiteX13168" y="connsiteY13168"/>
              </a:cxn>
              <a:cxn ang="0">
                <a:pos x="connsiteX13169" y="connsiteY13169"/>
              </a:cxn>
              <a:cxn ang="0">
                <a:pos x="connsiteX13170" y="connsiteY13170"/>
              </a:cxn>
              <a:cxn ang="0">
                <a:pos x="connsiteX13171" y="connsiteY13171"/>
              </a:cxn>
              <a:cxn ang="0">
                <a:pos x="connsiteX13172" y="connsiteY13172"/>
              </a:cxn>
              <a:cxn ang="0">
                <a:pos x="connsiteX13173" y="connsiteY13173"/>
              </a:cxn>
              <a:cxn ang="0">
                <a:pos x="connsiteX13174" y="connsiteY13174"/>
              </a:cxn>
              <a:cxn ang="0">
                <a:pos x="connsiteX13175" y="connsiteY13175"/>
              </a:cxn>
              <a:cxn ang="0">
                <a:pos x="connsiteX13176" y="connsiteY13176"/>
              </a:cxn>
              <a:cxn ang="0">
                <a:pos x="connsiteX13177" y="connsiteY13177"/>
              </a:cxn>
              <a:cxn ang="0">
                <a:pos x="connsiteX13178" y="connsiteY13178"/>
              </a:cxn>
              <a:cxn ang="0">
                <a:pos x="connsiteX13179" y="connsiteY13179"/>
              </a:cxn>
              <a:cxn ang="0">
                <a:pos x="connsiteX13180" y="connsiteY13180"/>
              </a:cxn>
              <a:cxn ang="0">
                <a:pos x="connsiteX13181" y="connsiteY13181"/>
              </a:cxn>
              <a:cxn ang="0">
                <a:pos x="connsiteX13182" y="connsiteY13182"/>
              </a:cxn>
              <a:cxn ang="0">
                <a:pos x="connsiteX13183" y="connsiteY13183"/>
              </a:cxn>
              <a:cxn ang="0">
                <a:pos x="connsiteX13184" y="connsiteY13184"/>
              </a:cxn>
              <a:cxn ang="0">
                <a:pos x="connsiteX13185" y="connsiteY13185"/>
              </a:cxn>
              <a:cxn ang="0">
                <a:pos x="connsiteX13186" y="connsiteY13186"/>
              </a:cxn>
              <a:cxn ang="0">
                <a:pos x="connsiteX13187" y="connsiteY13187"/>
              </a:cxn>
              <a:cxn ang="0">
                <a:pos x="connsiteX13188" y="connsiteY13188"/>
              </a:cxn>
              <a:cxn ang="0">
                <a:pos x="connsiteX13189" y="connsiteY13189"/>
              </a:cxn>
              <a:cxn ang="0">
                <a:pos x="connsiteX13190" y="connsiteY13190"/>
              </a:cxn>
              <a:cxn ang="0">
                <a:pos x="connsiteX13191" y="connsiteY13191"/>
              </a:cxn>
              <a:cxn ang="0">
                <a:pos x="connsiteX13192" y="connsiteY13192"/>
              </a:cxn>
              <a:cxn ang="0">
                <a:pos x="connsiteX13193" y="connsiteY13193"/>
              </a:cxn>
              <a:cxn ang="0">
                <a:pos x="connsiteX13194" y="connsiteY13194"/>
              </a:cxn>
              <a:cxn ang="0">
                <a:pos x="connsiteX13195" y="connsiteY13195"/>
              </a:cxn>
              <a:cxn ang="0">
                <a:pos x="connsiteX13196" y="connsiteY13196"/>
              </a:cxn>
              <a:cxn ang="0">
                <a:pos x="connsiteX13197" y="connsiteY13197"/>
              </a:cxn>
              <a:cxn ang="0">
                <a:pos x="connsiteX13198" y="connsiteY13198"/>
              </a:cxn>
              <a:cxn ang="0">
                <a:pos x="connsiteX13199" y="connsiteY13199"/>
              </a:cxn>
              <a:cxn ang="0">
                <a:pos x="connsiteX13200" y="connsiteY13200"/>
              </a:cxn>
              <a:cxn ang="0">
                <a:pos x="connsiteX13201" y="connsiteY13201"/>
              </a:cxn>
              <a:cxn ang="0">
                <a:pos x="connsiteX13202" y="connsiteY13202"/>
              </a:cxn>
              <a:cxn ang="0">
                <a:pos x="connsiteX13203" y="connsiteY13203"/>
              </a:cxn>
              <a:cxn ang="0">
                <a:pos x="connsiteX13204" y="connsiteY13204"/>
              </a:cxn>
              <a:cxn ang="0">
                <a:pos x="connsiteX13205" y="connsiteY13205"/>
              </a:cxn>
              <a:cxn ang="0">
                <a:pos x="connsiteX13206" y="connsiteY13206"/>
              </a:cxn>
              <a:cxn ang="0">
                <a:pos x="connsiteX13207" y="connsiteY13207"/>
              </a:cxn>
              <a:cxn ang="0">
                <a:pos x="connsiteX13208" y="connsiteY13208"/>
              </a:cxn>
              <a:cxn ang="0">
                <a:pos x="connsiteX13209" y="connsiteY13209"/>
              </a:cxn>
              <a:cxn ang="0">
                <a:pos x="connsiteX13210" y="connsiteY13210"/>
              </a:cxn>
              <a:cxn ang="0">
                <a:pos x="connsiteX13211" y="connsiteY13211"/>
              </a:cxn>
              <a:cxn ang="0">
                <a:pos x="connsiteX13212" y="connsiteY13212"/>
              </a:cxn>
              <a:cxn ang="0">
                <a:pos x="connsiteX13213" y="connsiteY13213"/>
              </a:cxn>
              <a:cxn ang="0">
                <a:pos x="connsiteX13214" y="connsiteY13214"/>
              </a:cxn>
              <a:cxn ang="0">
                <a:pos x="connsiteX13215" y="connsiteY13215"/>
              </a:cxn>
              <a:cxn ang="0">
                <a:pos x="connsiteX13216" y="connsiteY13216"/>
              </a:cxn>
              <a:cxn ang="0">
                <a:pos x="connsiteX13217" y="connsiteY13217"/>
              </a:cxn>
              <a:cxn ang="0">
                <a:pos x="connsiteX13218" y="connsiteY13218"/>
              </a:cxn>
              <a:cxn ang="0">
                <a:pos x="connsiteX13219" y="connsiteY13219"/>
              </a:cxn>
              <a:cxn ang="0">
                <a:pos x="connsiteX13220" y="connsiteY13220"/>
              </a:cxn>
              <a:cxn ang="0">
                <a:pos x="connsiteX13221" y="connsiteY13221"/>
              </a:cxn>
              <a:cxn ang="0">
                <a:pos x="connsiteX13222" y="connsiteY13222"/>
              </a:cxn>
              <a:cxn ang="0">
                <a:pos x="connsiteX13223" y="connsiteY13223"/>
              </a:cxn>
              <a:cxn ang="0">
                <a:pos x="connsiteX13224" y="connsiteY13224"/>
              </a:cxn>
              <a:cxn ang="0">
                <a:pos x="connsiteX13225" y="connsiteY13225"/>
              </a:cxn>
              <a:cxn ang="0">
                <a:pos x="connsiteX13226" y="connsiteY13226"/>
              </a:cxn>
              <a:cxn ang="0">
                <a:pos x="connsiteX13227" y="connsiteY13227"/>
              </a:cxn>
              <a:cxn ang="0">
                <a:pos x="connsiteX13228" y="connsiteY13228"/>
              </a:cxn>
              <a:cxn ang="0">
                <a:pos x="connsiteX13229" y="connsiteY13229"/>
              </a:cxn>
              <a:cxn ang="0">
                <a:pos x="connsiteX13230" y="connsiteY13230"/>
              </a:cxn>
              <a:cxn ang="0">
                <a:pos x="connsiteX13231" y="connsiteY13231"/>
              </a:cxn>
              <a:cxn ang="0">
                <a:pos x="connsiteX13232" y="connsiteY13232"/>
              </a:cxn>
              <a:cxn ang="0">
                <a:pos x="connsiteX13233" y="connsiteY13233"/>
              </a:cxn>
              <a:cxn ang="0">
                <a:pos x="connsiteX13234" y="connsiteY13234"/>
              </a:cxn>
              <a:cxn ang="0">
                <a:pos x="connsiteX13235" y="connsiteY13235"/>
              </a:cxn>
              <a:cxn ang="0">
                <a:pos x="connsiteX13236" y="connsiteY13236"/>
              </a:cxn>
              <a:cxn ang="0">
                <a:pos x="connsiteX13237" y="connsiteY13237"/>
              </a:cxn>
              <a:cxn ang="0">
                <a:pos x="connsiteX13238" y="connsiteY13238"/>
              </a:cxn>
              <a:cxn ang="0">
                <a:pos x="connsiteX13239" y="connsiteY13239"/>
              </a:cxn>
              <a:cxn ang="0">
                <a:pos x="connsiteX13240" y="connsiteY13240"/>
              </a:cxn>
              <a:cxn ang="0">
                <a:pos x="connsiteX13241" y="connsiteY13241"/>
              </a:cxn>
              <a:cxn ang="0">
                <a:pos x="connsiteX13242" y="connsiteY13242"/>
              </a:cxn>
              <a:cxn ang="0">
                <a:pos x="connsiteX13243" y="connsiteY13243"/>
              </a:cxn>
              <a:cxn ang="0">
                <a:pos x="connsiteX13244" y="connsiteY13244"/>
              </a:cxn>
              <a:cxn ang="0">
                <a:pos x="connsiteX13245" y="connsiteY13245"/>
              </a:cxn>
              <a:cxn ang="0">
                <a:pos x="connsiteX13246" y="connsiteY13246"/>
              </a:cxn>
              <a:cxn ang="0">
                <a:pos x="connsiteX13247" y="connsiteY13247"/>
              </a:cxn>
              <a:cxn ang="0">
                <a:pos x="connsiteX13248" y="connsiteY13248"/>
              </a:cxn>
              <a:cxn ang="0">
                <a:pos x="connsiteX13249" y="connsiteY13249"/>
              </a:cxn>
              <a:cxn ang="0">
                <a:pos x="connsiteX13250" y="connsiteY13250"/>
              </a:cxn>
              <a:cxn ang="0">
                <a:pos x="connsiteX13251" y="connsiteY13251"/>
              </a:cxn>
              <a:cxn ang="0">
                <a:pos x="connsiteX13252" y="connsiteY13252"/>
              </a:cxn>
              <a:cxn ang="0">
                <a:pos x="connsiteX13253" y="connsiteY13253"/>
              </a:cxn>
              <a:cxn ang="0">
                <a:pos x="connsiteX13254" y="connsiteY13254"/>
              </a:cxn>
              <a:cxn ang="0">
                <a:pos x="connsiteX13255" y="connsiteY13255"/>
              </a:cxn>
              <a:cxn ang="0">
                <a:pos x="connsiteX13256" y="connsiteY13256"/>
              </a:cxn>
              <a:cxn ang="0">
                <a:pos x="connsiteX13257" y="connsiteY13257"/>
              </a:cxn>
              <a:cxn ang="0">
                <a:pos x="connsiteX13258" y="connsiteY13258"/>
              </a:cxn>
              <a:cxn ang="0">
                <a:pos x="connsiteX13259" y="connsiteY13259"/>
              </a:cxn>
              <a:cxn ang="0">
                <a:pos x="connsiteX13260" y="connsiteY13260"/>
              </a:cxn>
              <a:cxn ang="0">
                <a:pos x="connsiteX13261" y="connsiteY13261"/>
              </a:cxn>
              <a:cxn ang="0">
                <a:pos x="connsiteX13262" y="connsiteY13262"/>
              </a:cxn>
              <a:cxn ang="0">
                <a:pos x="connsiteX13263" y="connsiteY13263"/>
              </a:cxn>
              <a:cxn ang="0">
                <a:pos x="connsiteX13264" y="connsiteY13264"/>
              </a:cxn>
              <a:cxn ang="0">
                <a:pos x="connsiteX13265" y="connsiteY13265"/>
              </a:cxn>
              <a:cxn ang="0">
                <a:pos x="connsiteX13266" y="connsiteY13266"/>
              </a:cxn>
              <a:cxn ang="0">
                <a:pos x="connsiteX13267" y="connsiteY13267"/>
              </a:cxn>
              <a:cxn ang="0">
                <a:pos x="connsiteX13268" y="connsiteY13268"/>
              </a:cxn>
              <a:cxn ang="0">
                <a:pos x="connsiteX13269" y="connsiteY13269"/>
              </a:cxn>
              <a:cxn ang="0">
                <a:pos x="connsiteX13270" y="connsiteY13270"/>
              </a:cxn>
              <a:cxn ang="0">
                <a:pos x="connsiteX13271" y="connsiteY13271"/>
              </a:cxn>
              <a:cxn ang="0">
                <a:pos x="connsiteX13272" y="connsiteY13272"/>
              </a:cxn>
              <a:cxn ang="0">
                <a:pos x="connsiteX13273" y="connsiteY13273"/>
              </a:cxn>
              <a:cxn ang="0">
                <a:pos x="connsiteX13274" y="connsiteY13274"/>
              </a:cxn>
              <a:cxn ang="0">
                <a:pos x="connsiteX13275" y="connsiteY13275"/>
              </a:cxn>
              <a:cxn ang="0">
                <a:pos x="connsiteX13276" y="connsiteY13276"/>
              </a:cxn>
              <a:cxn ang="0">
                <a:pos x="connsiteX13277" y="connsiteY13277"/>
              </a:cxn>
              <a:cxn ang="0">
                <a:pos x="connsiteX13278" y="connsiteY13278"/>
              </a:cxn>
              <a:cxn ang="0">
                <a:pos x="connsiteX13279" y="connsiteY13279"/>
              </a:cxn>
              <a:cxn ang="0">
                <a:pos x="connsiteX13280" y="connsiteY13280"/>
              </a:cxn>
              <a:cxn ang="0">
                <a:pos x="connsiteX13281" y="connsiteY13281"/>
              </a:cxn>
              <a:cxn ang="0">
                <a:pos x="connsiteX13282" y="connsiteY13282"/>
              </a:cxn>
              <a:cxn ang="0">
                <a:pos x="connsiteX13283" y="connsiteY13283"/>
              </a:cxn>
              <a:cxn ang="0">
                <a:pos x="connsiteX13284" y="connsiteY13284"/>
              </a:cxn>
              <a:cxn ang="0">
                <a:pos x="connsiteX13285" y="connsiteY13285"/>
              </a:cxn>
              <a:cxn ang="0">
                <a:pos x="connsiteX13286" y="connsiteY13286"/>
              </a:cxn>
              <a:cxn ang="0">
                <a:pos x="connsiteX13287" y="connsiteY13287"/>
              </a:cxn>
              <a:cxn ang="0">
                <a:pos x="connsiteX13288" y="connsiteY13288"/>
              </a:cxn>
              <a:cxn ang="0">
                <a:pos x="connsiteX13289" y="connsiteY13289"/>
              </a:cxn>
              <a:cxn ang="0">
                <a:pos x="connsiteX13290" y="connsiteY13290"/>
              </a:cxn>
              <a:cxn ang="0">
                <a:pos x="connsiteX13291" y="connsiteY13291"/>
              </a:cxn>
              <a:cxn ang="0">
                <a:pos x="connsiteX13292" y="connsiteY13292"/>
              </a:cxn>
              <a:cxn ang="0">
                <a:pos x="connsiteX13293" y="connsiteY13293"/>
              </a:cxn>
              <a:cxn ang="0">
                <a:pos x="connsiteX13294" y="connsiteY13294"/>
              </a:cxn>
              <a:cxn ang="0">
                <a:pos x="connsiteX13295" y="connsiteY13295"/>
              </a:cxn>
              <a:cxn ang="0">
                <a:pos x="connsiteX13296" y="connsiteY13296"/>
              </a:cxn>
              <a:cxn ang="0">
                <a:pos x="connsiteX13297" y="connsiteY13297"/>
              </a:cxn>
              <a:cxn ang="0">
                <a:pos x="connsiteX13298" y="connsiteY13298"/>
              </a:cxn>
              <a:cxn ang="0">
                <a:pos x="connsiteX13299" y="connsiteY13299"/>
              </a:cxn>
              <a:cxn ang="0">
                <a:pos x="connsiteX13300" y="connsiteY13300"/>
              </a:cxn>
              <a:cxn ang="0">
                <a:pos x="connsiteX13301" y="connsiteY13301"/>
              </a:cxn>
              <a:cxn ang="0">
                <a:pos x="connsiteX13302" y="connsiteY13302"/>
              </a:cxn>
              <a:cxn ang="0">
                <a:pos x="connsiteX13303" y="connsiteY13303"/>
              </a:cxn>
              <a:cxn ang="0">
                <a:pos x="connsiteX13304" y="connsiteY13304"/>
              </a:cxn>
              <a:cxn ang="0">
                <a:pos x="connsiteX13305" y="connsiteY13305"/>
              </a:cxn>
              <a:cxn ang="0">
                <a:pos x="connsiteX13306" y="connsiteY13306"/>
              </a:cxn>
              <a:cxn ang="0">
                <a:pos x="connsiteX13307" y="connsiteY13307"/>
              </a:cxn>
              <a:cxn ang="0">
                <a:pos x="connsiteX13308" y="connsiteY13308"/>
              </a:cxn>
              <a:cxn ang="0">
                <a:pos x="connsiteX13309" y="connsiteY13309"/>
              </a:cxn>
              <a:cxn ang="0">
                <a:pos x="connsiteX13310" y="connsiteY13310"/>
              </a:cxn>
              <a:cxn ang="0">
                <a:pos x="connsiteX13311" y="connsiteY13311"/>
              </a:cxn>
              <a:cxn ang="0">
                <a:pos x="connsiteX13312" y="connsiteY13312"/>
              </a:cxn>
              <a:cxn ang="0">
                <a:pos x="connsiteX13313" y="connsiteY13313"/>
              </a:cxn>
              <a:cxn ang="0">
                <a:pos x="connsiteX13314" y="connsiteY13314"/>
              </a:cxn>
              <a:cxn ang="0">
                <a:pos x="connsiteX13315" y="connsiteY13315"/>
              </a:cxn>
              <a:cxn ang="0">
                <a:pos x="connsiteX13316" y="connsiteY13316"/>
              </a:cxn>
              <a:cxn ang="0">
                <a:pos x="connsiteX13317" y="connsiteY13317"/>
              </a:cxn>
              <a:cxn ang="0">
                <a:pos x="connsiteX13318" y="connsiteY13318"/>
              </a:cxn>
              <a:cxn ang="0">
                <a:pos x="connsiteX13319" y="connsiteY13319"/>
              </a:cxn>
              <a:cxn ang="0">
                <a:pos x="connsiteX13320" y="connsiteY13320"/>
              </a:cxn>
              <a:cxn ang="0">
                <a:pos x="connsiteX13321" y="connsiteY13321"/>
              </a:cxn>
              <a:cxn ang="0">
                <a:pos x="connsiteX13322" y="connsiteY13322"/>
              </a:cxn>
              <a:cxn ang="0">
                <a:pos x="connsiteX13323" y="connsiteY13323"/>
              </a:cxn>
              <a:cxn ang="0">
                <a:pos x="connsiteX13324" y="connsiteY13324"/>
              </a:cxn>
              <a:cxn ang="0">
                <a:pos x="connsiteX13325" y="connsiteY13325"/>
              </a:cxn>
              <a:cxn ang="0">
                <a:pos x="connsiteX13326" y="connsiteY13326"/>
              </a:cxn>
              <a:cxn ang="0">
                <a:pos x="connsiteX13327" y="connsiteY13327"/>
              </a:cxn>
              <a:cxn ang="0">
                <a:pos x="connsiteX13328" y="connsiteY13328"/>
              </a:cxn>
              <a:cxn ang="0">
                <a:pos x="connsiteX13329" y="connsiteY13329"/>
              </a:cxn>
              <a:cxn ang="0">
                <a:pos x="connsiteX13330" y="connsiteY13330"/>
              </a:cxn>
              <a:cxn ang="0">
                <a:pos x="connsiteX13331" y="connsiteY13331"/>
              </a:cxn>
              <a:cxn ang="0">
                <a:pos x="connsiteX13332" y="connsiteY13332"/>
              </a:cxn>
              <a:cxn ang="0">
                <a:pos x="connsiteX13333" y="connsiteY13333"/>
              </a:cxn>
              <a:cxn ang="0">
                <a:pos x="connsiteX13334" y="connsiteY13334"/>
              </a:cxn>
              <a:cxn ang="0">
                <a:pos x="connsiteX13335" y="connsiteY13335"/>
              </a:cxn>
              <a:cxn ang="0">
                <a:pos x="connsiteX13336" y="connsiteY13336"/>
              </a:cxn>
              <a:cxn ang="0">
                <a:pos x="connsiteX13337" y="connsiteY13337"/>
              </a:cxn>
              <a:cxn ang="0">
                <a:pos x="connsiteX13338" y="connsiteY13338"/>
              </a:cxn>
              <a:cxn ang="0">
                <a:pos x="connsiteX13339" y="connsiteY13339"/>
              </a:cxn>
              <a:cxn ang="0">
                <a:pos x="connsiteX13340" y="connsiteY13340"/>
              </a:cxn>
              <a:cxn ang="0">
                <a:pos x="connsiteX13341" y="connsiteY13341"/>
              </a:cxn>
              <a:cxn ang="0">
                <a:pos x="connsiteX13342" y="connsiteY13342"/>
              </a:cxn>
              <a:cxn ang="0">
                <a:pos x="connsiteX13343" y="connsiteY13343"/>
              </a:cxn>
              <a:cxn ang="0">
                <a:pos x="connsiteX13344" y="connsiteY13344"/>
              </a:cxn>
              <a:cxn ang="0">
                <a:pos x="connsiteX13345" y="connsiteY13345"/>
              </a:cxn>
              <a:cxn ang="0">
                <a:pos x="connsiteX13346" y="connsiteY13346"/>
              </a:cxn>
              <a:cxn ang="0">
                <a:pos x="connsiteX13347" y="connsiteY13347"/>
              </a:cxn>
              <a:cxn ang="0">
                <a:pos x="connsiteX13348" y="connsiteY13348"/>
              </a:cxn>
              <a:cxn ang="0">
                <a:pos x="connsiteX13349" y="connsiteY13349"/>
              </a:cxn>
              <a:cxn ang="0">
                <a:pos x="connsiteX13350" y="connsiteY13350"/>
              </a:cxn>
              <a:cxn ang="0">
                <a:pos x="connsiteX13351" y="connsiteY13351"/>
              </a:cxn>
              <a:cxn ang="0">
                <a:pos x="connsiteX13352" y="connsiteY13352"/>
              </a:cxn>
              <a:cxn ang="0">
                <a:pos x="connsiteX13353" y="connsiteY13353"/>
              </a:cxn>
              <a:cxn ang="0">
                <a:pos x="connsiteX13354" y="connsiteY13354"/>
              </a:cxn>
              <a:cxn ang="0">
                <a:pos x="connsiteX13355" y="connsiteY13355"/>
              </a:cxn>
              <a:cxn ang="0">
                <a:pos x="connsiteX13356" y="connsiteY13356"/>
              </a:cxn>
              <a:cxn ang="0">
                <a:pos x="connsiteX13357" y="connsiteY13357"/>
              </a:cxn>
              <a:cxn ang="0">
                <a:pos x="connsiteX13358" y="connsiteY13358"/>
              </a:cxn>
              <a:cxn ang="0">
                <a:pos x="connsiteX13359" y="connsiteY13359"/>
              </a:cxn>
              <a:cxn ang="0">
                <a:pos x="connsiteX13360" y="connsiteY13360"/>
              </a:cxn>
              <a:cxn ang="0">
                <a:pos x="connsiteX13361" y="connsiteY13361"/>
              </a:cxn>
              <a:cxn ang="0">
                <a:pos x="connsiteX13362" y="connsiteY13362"/>
              </a:cxn>
              <a:cxn ang="0">
                <a:pos x="connsiteX13363" y="connsiteY13363"/>
              </a:cxn>
              <a:cxn ang="0">
                <a:pos x="connsiteX13364" y="connsiteY13364"/>
              </a:cxn>
              <a:cxn ang="0">
                <a:pos x="connsiteX13365" y="connsiteY13365"/>
              </a:cxn>
              <a:cxn ang="0">
                <a:pos x="connsiteX13366" y="connsiteY13366"/>
              </a:cxn>
              <a:cxn ang="0">
                <a:pos x="connsiteX13367" y="connsiteY13367"/>
              </a:cxn>
              <a:cxn ang="0">
                <a:pos x="connsiteX13368" y="connsiteY13368"/>
              </a:cxn>
              <a:cxn ang="0">
                <a:pos x="connsiteX13369" y="connsiteY13369"/>
              </a:cxn>
              <a:cxn ang="0">
                <a:pos x="connsiteX13370" y="connsiteY13370"/>
              </a:cxn>
              <a:cxn ang="0">
                <a:pos x="connsiteX13371" y="connsiteY13371"/>
              </a:cxn>
              <a:cxn ang="0">
                <a:pos x="connsiteX13372" y="connsiteY13372"/>
              </a:cxn>
              <a:cxn ang="0">
                <a:pos x="connsiteX13373" y="connsiteY13373"/>
              </a:cxn>
              <a:cxn ang="0">
                <a:pos x="connsiteX13374" y="connsiteY13374"/>
              </a:cxn>
              <a:cxn ang="0">
                <a:pos x="connsiteX13375" y="connsiteY13375"/>
              </a:cxn>
              <a:cxn ang="0">
                <a:pos x="connsiteX13376" y="connsiteY13376"/>
              </a:cxn>
              <a:cxn ang="0">
                <a:pos x="connsiteX13377" y="connsiteY13377"/>
              </a:cxn>
              <a:cxn ang="0">
                <a:pos x="connsiteX13378" y="connsiteY13378"/>
              </a:cxn>
              <a:cxn ang="0">
                <a:pos x="connsiteX13379" y="connsiteY13379"/>
              </a:cxn>
              <a:cxn ang="0">
                <a:pos x="connsiteX13380" y="connsiteY13380"/>
              </a:cxn>
              <a:cxn ang="0">
                <a:pos x="connsiteX13381" y="connsiteY13381"/>
              </a:cxn>
              <a:cxn ang="0">
                <a:pos x="connsiteX13382" y="connsiteY13382"/>
              </a:cxn>
              <a:cxn ang="0">
                <a:pos x="connsiteX13383" y="connsiteY13383"/>
              </a:cxn>
              <a:cxn ang="0">
                <a:pos x="connsiteX13384" y="connsiteY13384"/>
              </a:cxn>
              <a:cxn ang="0">
                <a:pos x="connsiteX13385" y="connsiteY13385"/>
              </a:cxn>
              <a:cxn ang="0">
                <a:pos x="connsiteX13386" y="connsiteY13386"/>
              </a:cxn>
              <a:cxn ang="0">
                <a:pos x="connsiteX13387" y="connsiteY13387"/>
              </a:cxn>
              <a:cxn ang="0">
                <a:pos x="connsiteX13388" y="connsiteY13388"/>
              </a:cxn>
              <a:cxn ang="0">
                <a:pos x="connsiteX13389" y="connsiteY13389"/>
              </a:cxn>
              <a:cxn ang="0">
                <a:pos x="connsiteX13390" y="connsiteY13390"/>
              </a:cxn>
              <a:cxn ang="0">
                <a:pos x="connsiteX13391" y="connsiteY13391"/>
              </a:cxn>
              <a:cxn ang="0">
                <a:pos x="connsiteX13392" y="connsiteY13392"/>
              </a:cxn>
              <a:cxn ang="0">
                <a:pos x="connsiteX13393" y="connsiteY13393"/>
              </a:cxn>
              <a:cxn ang="0">
                <a:pos x="connsiteX13394" y="connsiteY13394"/>
              </a:cxn>
              <a:cxn ang="0">
                <a:pos x="connsiteX13395" y="connsiteY13395"/>
              </a:cxn>
              <a:cxn ang="0">
                <a:pos x="connsiteX13396" y="connsiteY13396"/>
              </a:cxn>
              <a:cxn ang="0">
                <a:pos x="connsiteX13397" y="connsiteY13397"/>
              </a:cxn>
              <a:cxn ang="0">
                <a:pos x="connsiteX13398" y="connsiteY13398"/>
              </a:cxn>
              <a:cxn ang="0">
                <a:pos x="connsiteX13399" y="connsiteY13399"/>
              </a:cxn>
              <a:cxn ang="0">
                <a:pos x="connsiteX13400" y="connsiteY13400"/>
              </a:cxn>
              <a:cxn ang="0">
                <a:pos x="connsiteX13401" y="connsiteY13401"/>
              </a:cxn>
              <a:cxn ang="0">
                <a:pos x="connsiteX13402" y="connsiteY13402"/>
              </a:cxn>
              <a:cxn ang="0">
                <a:pos x="connsiteX13403" y="connsiteY13403"/>
              </a:cxn>
              <a:cxn ang="0">
                <a:pos x="connsiteX13404" y="connsiteY13404"/>
              </a:cxn>
              <a:cxn ang="0">
                <a:pos x="connsiteX13405" y="connsiteY13405"/>
              </a:cxn>
              <a:cxn ang="0">
                <a:pos x="connsiteX13406" y="connsiteY13406"/>
              </a:cxn>
              <a:cxn ang="0">
                <a:pos x="connsiteX13407" y="connsiteY13407"/>
              </a:cxn>
              <a:cxn ang="0">
                <a:pos x="connsiteX13408" y="connsiteY13408"/>
              </a:cxn>
              <a:cxn ang="0">
                <a:pos x="connsiteX13409" y="connsiteY13409"/>
              </a:cxn>
              <a:cxn ang="0">
                <a:pos x="connsiteX13410" y="connsiteY13410"/>
              </a:cxn>
              <a:cxn ang="0">
                <a:pos x="connsiteX13411" y="connsiteY13411"/>
              </a:cxn>
              <a:cxn ang="0">
                <a:pos x="connsiteX13412" y="connsiteY13412"/>
              </a:cxn>
              <a:cxn ang="0">
                <a:pos x="connsiteX13413" y="connsiteY13413"/>
              </a:cxn>
              <a:cxn ang="0">
                <a:pos x="connsiteX13414" y="connsiteY13414"/>
              </a:cxn>
              <a:cxn ang="0">
                <a:pos x="connsiteX13415" y="connsiteY13415"/>
              </a:cxn>
              <a:cxn ang="0">
                <a:pos x="connsiteX13416" y="connsiteY13416"/>
              </a:cxn>
              <a:cxn ang="0">
                <a:pos x="connsiteX13417" y="connsiteY13417"/>
              </a:cxn>
              <a:cxn ang="0">
                <a:pos x="connsiteX13418" y="connsiteY13418"/>
              </a:cxn>
              <a:cxn ang="0">
                <a:pos x="connsiteX13419" y="connsiteY13419"/>
              </a:cxn>
              <a:cxn ang="0">
                <a:pos x="connsiteX13420" y="connsiteY13420"/>
              </a:cxn>
              <a:cxn ang="0">
                <a:pos x="connsiteX13421" y="connsiteY13421"/>
              </a:cxn>
              <a:cxn ang="0">
                <a:pos x="connsiteX13422" y="connsiteY13422"/>
              </a:cxn>
              <a:cxn ang="0">
                <a:pos x="connsiteX13423" y="connsiteY13423"/>
              </a:cxn>
              <a:cxn ang="0">
                <a:pos x="connsiteX13424" y="connsiteY13424"/>
              </a:cxn>
              <a:cxn ang="0">
                <a:pos x="connsiteX13425" y="connsiteY13425"/>
              </a:cxn>
              <a:cxn ang="0">
                <a:pos x="connsiteX13426" y="connsiteY13426"/>
              </a:cxn>
              <a:cxn ang="0">
                <a:pos x="connsiteX13427" y="connsiteY13427"/>
              </a:cxn>
              <a:cxn ang="0">
                <a:pos x="connsiteX13428" y="connsiteY13428"/>
              </a:cxn>
              <a:cxn ang="0">
                <a:pos x="connsiteX13429" y="connsiteY13429"/>
              </a:cxn>
              <a:cxn ang="0">
                <a:pos x="connsiteX13430" y="connsiteY13430"/>
              </a:cxn>
              <a:cxn ang="0">
                <a:pos x="connsiteX13431" y="connsiteY13431"/>
              </a:cxn>
              <a:cxn ang="0">
                <a:pos x="connsiteX13432" y="connsiteY13432"/>
              </a:cxn>
              <a:cxn ang="0">
                <a:pos x="connsiteX13433" y="connsiteY13433"/>
              </a:cxn>
              <a:cxn ang="0">
                <a:pos x="connsiteX13434" y="connsiteY13434"/>
              </a:cxn>
              <a:cxn ang="0">
                <a:pos x="connsiteX13435" y="connsiteY13435"/>
              </a:cxn>
              <a:cxn ang="0">
                <a:pos x="connsiteX13436" y="connsiteY13436"/>
              </a:cxn>
              <a:cxn ang="0">
                <a:pos x="connsiteX13437" y="connsiteY13437"/>
              </a:cxn>
              <a:cxn ang="0">
                <a:pos x="connsiteX13438" y="connsiteY13438"/>
              </a:cxn>
              <a:cxn ang="0">
                <a:pos x="connsiteX13439" y="connsiteY13439"/>
              </a:cxn>
              <a:cxn ang="0">
                <a:pos x="connsiteX13440" y="connsiteY13440"/>
              </a:cxn>
              <a:cxn ang="0">
                <a:pos x="connsiteX13441" y="connsiteY13441"/>
              </a:cxn>
              <a:cxn ang="0">
                <a:pos x="connsiteX13442" y="connsiteY13442"/>
              </a:cxn>
              <a:cxn ang="0">
                <a:pos x="connsiteX13443" y="connsiteY13443"/>
              </a:cxn>
              <a:cxn ang="0">
                <a:pos x="connsiteX13444" y="connsiteY13444"/>
              </a:cxn>
              <a:cxn ang="0">
                <a:pos x="connsiteX13445" y="connsiteY13445"/>
              </a:cxn>
              <a:cxn ang="0">
                <a:pos x="connsiteX13446" y="connsiteY13446"/>
              </a:cxn>
              <a:cxn ang="0">
                <a:pos x="connsiteX13447" y="connsiteY13447"/>
              </a:cxn>
              <a:cxn ang="0">
                <a:pos x="connsiteX13448" y="connsiteY13448"/>
              </a:cxn>
              <a:cxn ang="0">
                <a:pos x="connsiteX13449" y="connsiteY13449"/>
              </a:cxn>
              <a:cxn ang="0">
                <a:pos x="connsiteX13450" y="connsiteY13450"/>
              </a:cxn>
              <a:cxn ang="0">
                <a:pos x="connsiteX13451" y="connsiteY13451"/>
              </a:cxn>
              <a:cxn ang="0">
                <a:pos x="connsiteX13452" y="connsiteY13452"/>
              </a:cxn>
              <a:cxn ang="0">
                <a:pos x="connsiteX13453" y="connsiteY13453"/>
              </a:cxn>
              <a:cxn ang="0">
                <a:pos x="connsiteX13454" y="connsiteY13454"/>
              </a:cxn>
              <a:cxn ang="0">
                <a:pos x="connsiteX13455" y="connsiteY13455"/>
              </a:cxn>
              <a:cxn ang="0">
                <a:pos x="connsiteX13456" y="connsiteY13456"/>
              </a:cxn>
              <a:cxn ang="0">
                <a:pos x="connsiteX13457" y="connsiteY13457"/>
              </a:cxn>
              <a:cxn ang="0">
                <a:pos x="connsiteX13458" y="connsiteY13458"/>
              </a:cxn>
              <a:cxn ang="0">
                <a:pos x="connsiteX13459" y="connsiteY13459"/>
              </a:cxn>
              <a:cxn ang="0">
                <a:pos x="connsiteX13460" y="connsiteY13460"/>
              </a:cxn>
              <a:cxn ang="0">
                <a:pos x="connsiteX13461" y="connsiteY13461"/>
              </a:cxn>
              <a:cxn ang="0">
                <a:pos x="connsiteX13462" y="connsiteY13462"/>
              </a:cxn>
              <a:cxn ang="0">
                <a:pos x="connsiteX13463" y="connsiteY13463"/>
              </a:cxn>
              <a:cxn ang="0">
                <a:pos x="connsiteX13464" y="connsiteY13464"/>
              </a:cxn>
              <a:cxn ang="0">
                <a:pos x="connsiteX13465" y="connsiteY13465"/>
              </a:cxn>
              <a:cxn ang="0">
                <a:pos x="connsiteX13466" y="connsiteY13466"/>
              </a:cxn>
              <a:cxn ang="0">
                <a:pos x="connsiteX13467" y="connsiteY13467"/>
              </a:cxn>
              <a:cxn ang="0">
                <a:pos x="connsiteX13468" y="connsiteY13468"/>
              </a:cxn>
              <a:cxn ang="0">
                <a:pos x="connsiteX13469" y="connsiteY13469"/>
              </a:cxn>
              <a:cxn ang="0">
                <a:pos x="connsiteX13470" y="connsiteY13470"/>
              </a:cxn>
              <a:cxn ang="0">
                <a:pos x="connsiteX13471" y="connsiteY13471"/>
              </a:cxn>
              <a:cxn ang="0">
                <a:pos x="connsiteX13472" y="connsiteY13472"/>
              </a:cxn>
              <a:cxn ang="0">
                <a:pos x="connsiteX13473" y="connsiteY13473"/>
              </a:cxn>
              <a:cxn ang="0">
                <a:pos x="connsiteX13474" y="connsiteY13474"/>
              </a:cxn>
              <a:cxn ang="0">
                <a:pos x="connsiteX13475" y="connsiteY13475"/>
              </a:cxn>
              <a:cxn ang="0">
                <a:pos x="connsiteX13476" y="connsiteY13476"/>
              </a:cxn>
              <a:cxn ang="0">
                <a:pos x="connsiteX13477" y="connsiteY13477"/>
              </a:cxn>
              <a:cxn ang="0">
                <a:pos x="connsiteX13478" y="connsiteY13478"/>
              </a:cxn>
              <a:cxn ang="0">
                <a:pos x="connsiteX13479" y="connsiteY13479"/>
              </a:cxn>
              <a:cxn ang="0">
                <a:pos x="connsiteX13480" y="connsiteY13480"/>
              </a:cxn>
              <a:cxn ang="0">
                <a:pos x="connsiteX13481" y="connsiteY13481"/>
              </a:cxn>
              <a:cxn ang="0">
                <a:pos x="connsiteX13482" y="connsiteY13482"/>
              </a:cxn>
              <a:cxn ang="0">
                <a:pos x="connsiteX13483" y="connsiteY13483"/>
              </a:cxn>
              <a:cxn ang="0">
                <a:pos x="connsiteX13484" y="connsiteY13484"/>
              </a:cxn>
              <a:cxn ang="0">
                <a:pos x="connsiteX13485" y="connsiteY13485"/>
              </a:cxn>
              <a:cxn ang="0">
                <a:pos x="connsiteX13486" y="connsiteY13486"/>
              </a:cxn>
              <a:cxn ang="0">
                <a:pos x="connsiteX13487" y="connsiteY13487"/>
              </a:cxn>
              <a:cxn ang="0">
                <a:pos x="connsiteX13488" y="connsiteY13488"/>
              </a:cxn>
              <a:cxn ang="0">
                <a:pos x="connsiteX13489" y="connsiteY13489"/>
              </a:cxn>
              <a:cxn ang="0">
                <a:pos x="connsiteX13490" y="connsiteY13490"/>
              </a:cxn>
              <a:cxn ang="0">
                <a:pos x="connsiteX13491" y="connsiteY13491"/>
              </a:cxn>
              <a:cxn ang="0">
                <a:pos x="connsiteX13492" y="connsiteY13492"/>
              </a:cxn>
              <a:cxn ang="0">
                <a:pos x="connsiteX13493" y="connsiteY13493"/>
              </a:cxn>
              <a:cxn ang="0">
                <a:pos x="connsiteX13494" y="connsiteY13494"/>
              </a:cxn>
              <a:cxn ang="0">
                <a:pos x="connsiteX13495" y="connsiteY13495"/>
              </a:cxn>
              <a:cxn ang="0">
                <a:pos x="connsiteX13496" y="connsiteY13496"/>
              </a:cxn>
              <a:cxn ang="0">
                <a:pos x="connsiteX13497" y="connsiteY13497"/>
              </a:cxn>
              <a:cxn ang="0">
                <a:pos x="connsiteX13498" y="connsiteY13498"/>
              </a:cxn>
              <a:cxn ang="0">
                <a:pos x="connsiteX13499" y="connsiteY13499"/>
              </a:cxn>
              <a:cxn ang="0">
                <a:pos x="connsiteX13500" y="connsiteY13500"/>
              </a:cxn>
              <a:cxn ang="0">
                <a:pos x="connsiteX13501" y="connsiteY13501"/>
              </a:cxn>
              <a:cxn ang="0">
                <a:pos x="connsiteX13502" y="connsiteY13502"/>
              </a:cxn>
              <a:cxn ang="0">
                <a:pos x="connsiteX13503" y="connsiteY13503"/>
              </a:cxn>
              <a:cxn ang="0">
                <a:pos x="connsiteX13504" y="connsiteY13504"/>
              </a:cxn>
              <a:cxn ang="0">
                <a:pos x="connsiteX13505" y="connsiteY13505"/>
              </a:cxn>
              <a:cxn ang="0">
                <a:pos x="connsiteX13506" y="connsiteY13506"/>
              </a:cxn>
              <a:cxn ang="0">
                <a:pos x="connsiteX13507" y="connsiteY13507"/>
              </a:cxn>
              <a:cxn ang="0">
                <a:pos x="connsiteX13508" y="connsiteY13508"/>
              </a:cxn>
              <a:cxn ang="0">
                <a:pos x="connsiteX13509" y="connsiteY13509"/>
              </a:cxn>
              <a:cxn ang="0">
                <a:pos x="connsiteX13510" y="connsiteY13510"/>
              </a:cxn>
              <a:cxn ang="0">
                <a:pos x="connsiteX13511" y="connsiteY13511"/>
              </a:cxn>
              <a:cxn ang="0">
                <a:pos x="connsiteX13512" y="connsiteY13512"/>
              </a:cxn>
              <a:cxn ang="0">
                <a:pos x="connsiteX13513" y="connsiteY13513"/>
              </a:cxn>
              <a:cxn ang="0">
                <a:pos x="connsiteX13514" y="connsiteY13514"/>
              </a:cxn>
              <a:cxn ang="0">
                <a:pos x="connsiteX13515" y="connsiteY13515"/>
              </a:cxn>
              <a:cxn ang="0">
                <a:pos x="connsiteX13516" y="connsiteY13516"/>
              </a:cxn>
              <a:cxn ang="0">
                <a:pos x="connsiteX13517" y="connsiteY13517"/>
              </a:cxn>
              <a:cxn ang="0">
                <a:pos x="connsiteX13518" y="connsiteY13518"/>
              </a:cxn>
              <a:cxn ang="0">
                <a:pos x="connsiteX13519" y="connsiteY13519"/>
              </a:cxn>
              <a:cxn ang="0">
                <a:pos x="connsiteX13520" y="connsiteY13520"/>
              </a:cxn>
              <a:cxn ang="0">
                <a:pos x="connsiteX13521" y="connsiteY13521"/>
              </a:cxn>
              <a:cxn ang="0">
                <a:pos x="connsiteX13522" y="connsiteY13522"/>
              </a:cxn>
              <a:cxn ang="0">
                <a:pos x="connsiteX13523" y="connsiteY13523"/>
              </a:cxn>
              <a:cxn ang="0">
                <a:pos x="connsiteX13524" y="connsiteY13524"/>
              </a:cxn>
              <a:cxn ang="0">
                <a:pos x="connsiteX13525" y="connsiteY13525"/>
              </a:cxn>
              <a:cxn ang="0">
                <a:pos x="connsiteX13526" y="connsiteY13526"/>
              </a:cxn>
              <a:cxn ang="0">
                <a:pos x="connsiteX13527" y="connsiteY13527"/>
              </a:cxn>
              <a:cxn ang="0">
                <a:pos x="connsiteX13528" y="connsiteY13528"/>
              </a:cxn>
              <a:cxn ang="0">
                <a:pos x="connsiteX13529" y="connsiteY13529"/>
              </a:cxn>
              <a:cxn ang="0">
                <a:pos x="connsiteX13530" y="connsiteY13530"/>
              </a:cxn>
              <a:cxn ang="0">
                <a:pos x="connsiteX13531" y="connsiteY13531"/>
              </a:cxn>
              <a:cxn ang="0">
                <a:pos x="connsiteX13532" y="connsiteY13532"/>
              </a:cxn>
              <a:cxn ang="0">
                <a:pos x="connsiteX13533" y="connsiteY13533"/>
              </a:cxn>
              <a:cxn ang="0">
                <a:pos x="connsiteX13534" y="connsiteY13534"/>
              </a:cxn>
              <a:cxn ang="0">
                <a:pos x="connsiteX13535" y="connsiteY13535"/>
              </a:cxn>
              <a:cxn ang="0">
                <a:pos x="connsiteX13536" y="connsiteY13536"/>
              </a:cxn>
              <a:cxn ang="0">
                <a:pos x="connsiteX13537" y="connsiteY13537"/>
              </a:cxn>
              <a:cxn ang="0">
                <a:pos x="connsiteX13538" y="connsiteY13538"/>
              </a:cxn>
              <a:cxn ang="0">
                <a:pos x="connsiteX13539" y="connsiteY13539"/>
              </a:cxn>
              <a:cxn ang="0">
                <a:pos x="connsiteX13540" y="connsiteY13540"/>
              </a:cxn>
              <a:cxn ang="0">
                <a:pos x="connsiteX13541" y="connsiteY13541"/>
              </a:cxn>
              <a:cxn ang="0">
                <a:pos x="connsiteX13542" y="connsiteY13542"/>
              </a:cxn>
              <a:cxn ang="0">
                <a:pos x="connsiteX13543" y="connsiteY13543"/>
              </a:cxn>
              <a:cxn ang="0">
                <a:pos x="connsiteX13544" y="connsiteY13544"/>
              </a:cxn>
              <a:cxn ang="0">
                <a:pos x="connsiteX13545" y="connsiteY13545"/>
              </a:cxn>
              <a:cxn ang="0">
                <a:pos x="connsiteX13546" y="connsiteY13546"/>
              </a:cxn>
              <a:cxn ang="0">
                <a:pos x="connsiteX13547" y="connsiteY13547"/>
              </a:cxn>
              <a:cxn ang="0">
                <a:pos x="connsiteX13548" y="connsiteY13548"/>
              </a:cxn>
              <a:cxn ang="0">
                <a:pos x="connsiteX13549" y="connsiteY13549"/>
              </a:cxn>
              <a:cxn ang="0">
                <a:pos x="connsiteX13550" y="connsiteY13550"/>
              </a:cxn>
              <a:cxn ang="0">
                <a:pos x="connsiteX13551" y="connsiteY13551"/>
              </a:cxn>
              <a:cxn ang="0">
                <a:pos x="connsiteX13552" y="connsiteY13552"/>
              </a:cxn>
              <a:cxn ang="0">
                <a:pos x="connsiteX13553" y="connsiteY13553"/>
              </a:cxn>
              <a:cxn ang="0">
                <a:pos x="connsiteX13554" y="connsiteY13554"/>
              </a:cxn>
              <a:cxn ang="0">
                <a:pos x="connsiteX13555" y="connsiteY13555"/>
              </a:cxn>
              <a:cxn ang="0">
                <a:pos x="connsiteX13556" y="connsiteY13556"/>
              </a:cxn>
              <a:cxn ang="0">
                <a:pos x="connsiteX13557" y="connsiteY13557"/>
              </a:cxn>
              <a:cxn ang="0">
                <a:pos x="connsiteX13558" y="connsiteY13558"/>
              </a:cxn>
              <a:cxn ang="0">
                <a:pos x="connsiteX13559" y="connsiteY13559"/>
              </a:cxn>
              <a:cxn ang="0">
                <a:pos x="connsiteX13560" y="connsiteY13560"/>
              </a:cxn>
              <a:cxn ang="0">
                <a:pos x="connsiteX13561" y="connsiteY13561"/>
              </a:cxn>
              <a:cxn ang="0">
                <a:pos x="connsiteX13562" y="connsiteY13562"/>
              </a:cxn>
              <a:cxn ang="0">
                <a:pos x="connsiteX13563" y="connsiteY13563"/>
              </a:cxn>
              <a:cxn ang="0">
                <a:pos x="connsiteX13564" y="connsiteY13564"/>
              </a:cxn>
              <a:cxn ang="0">
                <a:pos x="connsiteX13565" y="connsiteY13565"/>
              </a:cxn>
              <a:cxn ang="0">
                <a:pos x="connsiteX13566" y="connsiteY13566"/>
              </a:cxn>
              <a:cxn ang="0">
                <a:pos x="connsiteX13567" y="connsiteY13567"/>
              </a:cxn>
              <a:cxn ang="0">
                <a:pos x="connsiteX13568" y="connsiteY13568"/>
              </a:cxn>
              <a:cxn ang="0">
                <a:pos x="connsiteX13569" y="connsiteY13569"/>
              </a:cxn>
              <a:cxn ang="0">
                <a:pos x="connsiteX13570" y="connsiteY13570"/>
              </a:cxn>
              <a:cxn ang="0">
                <a:pos x="connsiteX13571" y="connsiteY13571"/>
              </a:cxn>
              <a:cxn ang="0">
                <a:pos x="connsiteX13572" y="connsiteY13572"/>
              </a:cxn>
              <a:cxn ang="0">
                <a:pos x="connsiteX13573" y="connsiteY13573"/>
              </a:cxn>
              <a:cxn ang="0">
                <a:pos x="connsiteX13574" y="connsiteY13574"/>
              </a:cxn>
              <a:cxn ang="0">
                <a:pos x="connsiteX13575" y="connsiteY13575"/>
              </a:cxn>
              <a:cxn ang="0">
                <a:pos x="connsiteX13576" y="connsiteY13576"/>
              </a:cxn>
              <a:cxn ang="0">
                <a:pos x="connsiteX13577" y="connsiteY13577"/>
              </a:cxn>
              <a:cxn ang="0">
                <a:pos x="connsiteX13578" y="connsiteY13578"/>
              </a:cxn>
              <a:cxn ang="0">
                <a:pos x="connsiteX13579" y="connsiteY13579"/>
              </a:cxn>
              <a:cxn ang="0">
                <a:pos x="connsiteX13580" y="connsiteY13580"/>
              </a:cxn>
              <a:cxn ang="0">
                <a:pos x="connsiteX13581" y="connsiteY13581"/>
              </a:cxn>
              <a:cxn ang="0">
                <a:pos x="connsiteX13582" y="connsiteY13582"/>
              </a:cxn>
              <a:cxn ang="0">
                <a:pos x="connsiteX13583" y="connsiteY13583"/>
              </a:cxn>
              <a:cxn ang="0">
                <a:pos x="connsiteX13584" y="connsiteY13584"/>
              </a:cxn>
              <a:cxn ang="0">
                <a:pos x="connsiteX13585" y="connsiteY13585"/>
              </a:cxn>
              <a:cxn ang="0">
                <a:pos x="connsiteX13586" y="connsiteY13586"/>
              </a:cxn>
              <a:cxn ang="0">
                <a:pos x="connsiteX13587" y="connsiteY13587"/>
              </a:cxn>
              <a:cxn ang="0">
                <a:pos x="connsiteX13588" y="connsiteY13588"/>
              </a:cxn>
              <a:cxn ang="0">
                <a:pos x="connsiteX13589" y="connsiteY13589"/>
              </a:cxn>
              <a:cxn ang="0">
                <a:pos x="connsiteX13590" y="connsiteY13590"/>
              </a:cxn>
              <a:cxn ang="0">
                <a:pos x="connsiteX13591" y="connsiteY13591"/>
              </a:cxn>
              <a:cxn ang="0">
                <a:pos x="connsiteX13592" y="connsiteY13592"/>
              </a:cxn>
              <a:cxn ang="0">
                <a:pos x="connsiteX13593" y="connsiteY13593"/>
              </a:cxn>
              <a:cxn ang="0">
                <a:pos x="connsiteX13594" y="connsiteY13594"/>
              </a:cxn>
              <a:cxn ang="0">
                <a:pos x="connsiteX13595" y="connsiteY13595"/>
              </a:cxn>
              <a:cxn ang="0">
                <a:pos x="connsiteX13596" y="connsiteY13596"/>
              </a:cxn>
              <a:cxn ang="0">
                <a:pos x="connsiteX13597" y="connsiteY13597"/>
              </a:cxn>
              <a:cxn ang="0">
                <a:pos x="connsiteX13598" y="connsiteY13598"/>
              </a:cxn>
              <a:cxn ang="0">
                <a:pos x="connsiteX13599" y="connsiteY13599"/>
              </a:cxn>
              <a:cxn ang="0">
                <a:pos x="connsiteX13600" y="connsiteY13600"/>
              </a:cxn>
              <a:cxn ang="0">
                <a:pos x="connsiteX13601" y="connsiteY13601"/>
              </a:cxn>
              <a:cxn ang="0">
                <a:pos x="connsiteX13602" y="connsiteY13602"/>
              </a:cxn>
              <a:cxn ang="0">
                <a:pos x="connsiteX13603" y="connsiteY13603"/>
              </a:cxn>
              <a:cxn ang="0">
                <a:pos x="connsiteX13604" y="connsiteY13604"/>
              </a:cxn>
              <a:cxn ang="0">
                <a:pos x="connsiteX13605" y="connsiteY13605"/>
              </a:cxn>
              <a:cxn ang="0">
                <a:pos x="connsiteX13606" y="connsiteY13606"/>
              </a:cxn>
              <a:cxn ang="0">
                <a:pos x="connsiteX13607" y="connsiteY13607"/>
              </a:cxn>
              <a:cxn ang="0">
                <a:pos x="connsiteX13608" y="connsiteY13608"/>
              </a:cxn>
              <a:cxn ang="0">
                <a:pos x="connsiteX13609" y="connsiteY13609"/>
              </a:cxn>
              <a:cxn ang="0">
                <a:pos x="connsiteX13610" y="connsiteY13610"/>
              </a:cxn>
              <a:cxn ang="0">
                <a:pos x="connsiteX13611" y="connsiteY13611"/>
              </a:cxn>
              <a:cxn ang="0">
                <a:pos x="connsiteX13612" y="connsiteY13612"/>
              </a:cxn>
              <a:cxn ang="0">
                <a:pos x="connsiteX13613" y="connsiteY13613"/>
              </a:cxn>
              <a:cxn ang="0">
                <a:pos x="connsiteX13614" y="connsiteY13614"/>
              </a:cxn>
              <a:cxn ang="0">
                <a:pos x="connsiteX13615" y="connsiteY13615"/>
              </a:cxn>
              <a:cxn ang="0">
                <a:pos x="connsiteX13616" y="connsiteY13616"/>
              </a:cxn>
              <a:cxn ang="0">
                <a:pos x="connsiteX13617" y="connsiteY13617"/>
              </a:cxn>
              <a:cxn ang="0">
                <a:pos x="connsiteX13618" y="connsiteY13618"/>
              </a:cxn>
              <a:cxn ang="0">
                <a:pos x="connsiteX13619" y="connsiteY13619"/>
              </a:cxn>
              <a:cxn ang="0">
                <a:pos x="connsiteX13620" y="connsiteY13620"/>
              </a:cxn>
              <a:cxn ang="0">
                <a:pos x="connsiteX13621" y="connsiteY13621"/>
              </a:cxn>
              <a:cxn ang="0">
                <a:pos x="connsiteX13622" y="connsiteY13622"/>
              </a:cxn>
              <a:cxn ang="0">
                <a:pos x="connsiteX13623" y="connsiteY13623"/>
              </a:cxn>
              <a:cxn ang="0">
                <a:pos x="connsiteX13624" y="connsiteY13624"/>
              </a:cxn>
              <a:cxn ang="0">
                <a:pos x="connsiteX13625" y="connsiteY13625"/>
              </a:cxn>
              <a:cxn ang="0">
                <a:pos x="connsiteX13626" y="connsiteY13626"/>
              </a:cxn>
              <a:cxn ang="0">
                <a:pos x="connsiteX13627" y="connsiteY13627"/>
              </a:cxn>
              <a:cxn ang="0">
                <a:pos x="connsiteX13628" y="connsiteY13628"/>
              </a:cxn>
              <a:cxn ang="0">
                <a:pos x="connsiteX13629" y="connsiteY13629"/>
              </a:cxn>
              <a:cxn ang="0">
                <a:pos x="connsiteX13630" y="connsiteY13630"/>
              </a:cxn>
              <a:cxn ang="0">
                <a:pos x="connsiteX13631" y="connsiteY13631"/>
              </a:cxn>
              <a:cxn ang="0">
                <a:pos x="connsiteX13632" y="connsiteY13632"/>
              </a:cxn>
              <a:cxn ang="0">
                <a:pos x="connsiteX13633" y="connsiteY13633"/>
              </a:cxn>
              <a:cxn ang="0">
                <a:pos x="connsiteX13634" y="connsiteY13634"/>
              </a:cxn>
              <a:cxn ang="0">
                <a:pos x="connsiteX13635" y="connsiteY13635"/>
              </a:cxn>
              <a:cxn ang="0">
                <a:pos x="connsiteX13636" y="connsiteY13636"/>
              </a:cxn>
              <a:cxn ang="0">
                <a:pos x="connsiteX13637" y="connsiteY13637"/>
              </a:cxn>
              <a:cxn ang="0">
                <a:pos x="connsiteX13638" y="connsiteY13638"/>
              </a:cxn>
              <a:cxn ang="0">
                <a:pos x="connsiteX13639" y="connsiteY13639"/>
              </a:cxn>
              <a:cxn ang="0">
                <a:pos x="connsiteX13640" y="connsiteY13640"/>
              </a:cxn>
              <a:cxn ang="0">
                <a:pos x="connsiteX13641" y="connsiteY13641"/>
              </a:cxn>
              <a:cxn ang="0">
                <a:pos x="connsiteX13642" y="connsiteY13642"/>
              </a:cxn>
              <a:cxn ang="0">
                <a:pos x="connsiteX13643" y="connsiteY13643"/>
              </a:cxn>
              <a:cxn ang="0">
                <a:pos x="connsiteX13644" y="connsiteY13644"/>
              </a:cxn>
              <a:cxn ang="0">
                <a:pos x="connsiteX13645" y="connsiteY13645"/>
              </a:cxn>
              <a:cxn ang="0">
                <a:pos x="connsiteX13646" y="connsiteY13646"/>
              </a:cxn>
              <a:cxn ang="0">
                <a:pos x="connsiteX13647" y="connsiteY13647"/>
              </a:cxn>
              <a:cxn ang="0">
                <a:pos x="connsiteX13648" y="connsiteY13648"/>
              </a:cxn>
              <a:cxn ang="0">
                <a:pos x="connsiteX13649" y="connsiteY13649"/>
              </a:cxn>
              <a:cxn ang="0">
                <a:pos x="connsiteX13650" y="connsiteY13650"/>
              </a:cxn>
              <a:cxn ang="0">
                <a:pos x="connsiteX13651" y="connsiteY13651"/>
              </a:cxn>
              <a:cxn ang="0">
                <a:pos x="connsiteX13652" y="connsiteY13652"/>
              </a:cxn>
              <a:cxn ang="0">
                <a:pos x="connsiteX13653" y="connsiteY13653"/>
              </a:cxn>
              <a:cxn ang="0">
                <a:pos x="connsiteX13654" y="connsiteY13654"/>
              </a:cxn>
              <a:cxn ang="0">
                <a:pos x="connsiteX13655" y="connsiteY13655"/>
              </a:cxn>
              <a:cxn ang="0">
                <a:pos x="connsiteX13656" y="connsiteY13656"/>
              </a:cxn>
              <a:cxn ang="0">
                <a:pos x="connsiteX13657" y="connsiteY13657"/>
              </a:cxn>
              <a:cxn ang="0">
                <a:pos x="connsiteX13658" y="connsiteY13658"/>
              </a:cxn>
              <a:cxn ang="0">
                <a:pos x="connsiteX13659" y="connsiteY13659"/>
              </a:cxn>
              <a:cxn ang="0">
                <a:pos x="connsiteX13660" y="connsiteY13660"/>
              </a:cxn>
              <a:cxn ang="0">
                <a:pos x="connsiteX13661" y="connsiteY13661"/>
              </a:cxn>
              <a:cxn ang="0">
                <a:pos x="connsiteX13662" y="connsiteY13662"/>
              </a:cxn>
              <a:cxn ang="0">
                <a:pos x="connsiteX13663" y="connsiteY13663"/>
              </a:cxn>
              <a:cxn ang="0">
                <a:pos x="connsiteX13664" y="connsiteY13664"/>
              </a:cxn>
              <a:cxn ang="0">
                <a:pos x="connsiteX13665" y="connsiteY13665"/>
              </a:cxn>
              <a:cxn ang="0">
                <a:pos x="connsiteX13666" y="connsiteY13666"/>
              </a:cxn>
              <a:cxn ang="0">
                <a:pos x="connsiteX13667" y="connsiteY13667"/>
              </a:cxn>
              <a:cxn ang="0">
                <a:pos x="connsiteX13668" y="connsiteY13668"/>
              </a:cxn>
              <a:cxn ang="0">
                <a:pos x="connsiteX13669" y="connsiteY13669"/>
              </a:cxn>
              <a:cxn ang="0">
                <a:pos x="connsiteX13670" y="connsiteY13670"/>
              </a:cxn>
              <a:cxn ang="0">
                <a:pos x="connsiteX13671" y="connsiteY13671"/>
              </a:cxn>
              <a:cxn ang="0">
                <a:pos x="connsiteX13672" y="connsiteY13672"/>
              </a:cxn>
              <a:cxn ang="0">
                <a:pos x="connsiteX13673" y="connsiteY13673"/>
              </a:cxn>
              <a:cxn ang="0">
                <a:pos x="connsiteX13674" y="connsiteY13674"/>
              </a:cxn>
              <a:cxn ang="0">
                <a:pos x="connsiteX13675" y="connsiteY13675"/>
              </a:cxn>
              <a:cxn ang="0">
                <a:pos x="connsiteX13676" y="connsiteY13676"/>
              </a:cxn>
              <a:cxn ang="0">
                <a:pos x="connsiteX13677" y="connsiteY13677"/>
              </a:cxn>
              <a:cxn ang="0">
                <a:pos x="connsiteX13678" y="connsiteY13678"/>
              </a:cxn>
              <a:cxn ang="0">
                <a:pos x="connsiteX13679" y="connsiteY13679"/>
              </a:cxn>
              <a:cxn ang="0">
                <a:pos x="connsiteX13680" y="connsiteY13680"/>
              </a:cxn>
              <a:cxn ang="0">
                <a:pos x="connsiteX13681" y="connsiteY13681"/>
              </a:cxn>
              <a:cxn ang="0">
                <a:pos x="connsiteX13682" y="connsiteY13682"/>
              </a:cxn>
              <a:cxn ang="0">
                <a:pos x="connsiteX13683" y="connsiteY13683"/>
              </a:cxn>
              <a:cxn ang="0">
                <a:pos x="connsiteX13684" y="connsiteY13684"/>
              </a:cxn>
              <a:cxn ang="0">
                <a:pos x="connsiteX13685" y="connsiteY13685"/>
              </a:cxn>
              <a:cxn ang="0">
                <a:pos x="connsiteX13686" y="connsiteY13686"/>
              </a:cxn>
              <a:cxn ang="0">
                <a:pos x="connsiteX13687" y="connsiteY13687"/>
              </a:cxn>
              <a:cxn ang="0">
                <a:pos x="connsiteX13688" y="connsiteY13688"/>
              </a:cxn>
              <a:cxn ang="0">
                <a:pos x="connsiteX13689" y="connsiteY13689"/>
              </a:cxn>
              <a:cxn ang="0">
                <a:pos x="connsiteX13690" y="connsiteY13690"/>
              </a:cxn>
              <a:cxn ang="0">
                <a:pos x="connsiteX13691" y="connsiteY13691"/>
              </a:cxn>
              <a:cxn ang="0">
                <a:pos x="connsiteX13692" y="connsiteY13692"/>
              </a:cxn>
              <a:cxn ang="0">
                <a:pos x="connsiteX13693" y="connsiteY13693"/>
              </a:cxn>
              <a:cxn ang="0">
                <a:pos x="connsiteX13694" y="connsiteY13694"/>
              </a:cxn>
              <a:cxn ang="0">
                <a:pos x="connsiteX13695" y="connsiteY13695"/>
              </a:cxn>
              <a:cxn ang="0">
                <a:pos x="connsiteX13696" y="connsiteY13696"/>
              </a:cxn>
              <a:cxn ang="0">
                <a:pos x="connsiteX13697" y="connsiteY13697"/>
              </a:cxn>
              <a:cxn ang="0">
                <a:pos x="connsiteX13698" y="connsiteY13698"/>
              </a:cxn>
              <a:cxn ang="0">
                <a:pos x="connsiteX13699" y="connsiteY13699"/>
              </a:cxn>
              <a:cxn ang="0">
                <a:pos x="connsiteX13700" y="connsiteY13700"/>
              </a:cxn>
              <a:cxn ang="0">
                <a:pos x="connsiteX13701" y="connsiteY13701"/>
              </a:cxn>
              <a:cxn ang="0">
                <a:pos x="connsiteX13702" y="connsiteY13702"/>
              </a:cxn>
              <a:cxn ang="0">
                <a:pos x="connsiteX13703" y="connsiteY13703"/>
              </a:cxn>
              <a:cxn ang="0">
                <a:pos x="connsiteX13704" y="connsiteY13704"/>
              </a:cxn>
              <a:cxn ang="0">
                <a:pos x="connsiteX13705" y="connsiteY13705"/>
              </a:cxn>
              <a:cxn ang="0">
                <a:pos x="connsiteX13706" y="connsiteY13706"/>
              </a:cxn>
              <a:cxn ang="0">
                <a:pos x="connsiteX13707" y="connsiteY13707"/>
              </a:cxn>
              <a:cxn ang="0">
                <a:pos x="connsiteX13708" y="connsiteY13708"/>
              </a:cxn>
              <a:cxn ang="0">
                <a:pos x="connsiteX13709" y="connsiteY13709"/>
              </a:cxn>
              <a:cxn ang="0">
                <a:pos x="connsiteX13710" y="connsiteY13710"/>
              </a:cxn>
              <a:cxn ang="0">
                <a:pos x="connsiteX13711" y="connsiteY13711"/>
              </a:cxn>
              <a:cxn ang="0">
                <a:pos x="connsiteX13712" y="connsiteY13712"/>
              </a:cxn>
              <a:cxn ang="0">
                <a:pos x="connsiteX13713" y="connsiteY13713"/>
              </a:cxn>
              <a:cxn ang="0">
                <a:pos x="connsiteX13714" y="connsiteY13714"/>
              </a:cxn>
              <a:cxn ang="0">
                <a:pos x="connsiteX13715" y="connsiteY13715"/>
              </a:cxn>
              <a:cxn ang="0">
                <a:pos x="connsiteX13716" y="connsiteY13716"/>
              </a:cxn>
              <a:cxn ang="0">
                <a:pos x="connsiteX13717" y="connsiteY13717"/>
              </a:cxn>
              <a:cxn ang="0">
                <a:pos x="connsiteX13718" y="connsiteY13718"/>
              </a:cxn>
              <a:cxn ang="0">
                <a:pos x="connsiteX13719" y="connsiteY13719"/>
              </a:cxn>
              <a:cxn ang="0">
                <a:pos x="connsiteX13720" y="connsiteY13720"/>
              </a:cxn>
              <a:cxn ang="0">
                <a:pos x="connsiteX13721" y="connsiteY13721"/>
              </a:cxn>
              <a:cxn ang="0">
                <a:pos x="connsiteX13722" y="connsiteY13722"/>
              </a:cxn>
              <a:cxn ang="0">
                <a:pos x="connsiteX13723" y="connsiteY13723"/>
              </a:cxn>
              <a:cxn ang="0">
                <a:pos x="connsiteX13724" y="connsiteY13724"/>
              </a:cxn>
              <a:cxn ang="0">
                <a:pos x="connsiteX13725" y="connsiteY13725"/>
              </a:cxn>
              <a:cxn ang="0">
                <a:pos x="connsiteX13726" y="connsiteY13726"/>
              </a:cxn>
              <a:cxn ang="0">
                <a:pos x="connsiteX13727" y="connsiteY13727"/>
              </a:cxn>
              <a:cxn ang="0">
                <a:pos x="connsiteX13728" y="connsiteY13728"/>
              </a:cxn>
              <a:cxn ang="0">
                <a:pos x="connsiteX13729" y="connsiteY13729"/>
              </a:cxn>
              <a:cxn ang="0">
                <a:pos x="connsiteX13730" y="connsiteY13730"/>
              </a:cxn>
              <a:cxn ang="0">
                <a:pos x="connsiteX13731" y="connsiteY13731"/>
              </a:cxn>
              <a:cxn ang="0">
                <a:pos x="connsiteX13732" y="connsiteY13732"/>
              </a:cxn>
              <a:cxn ang="0">
                <a:pos x="connsiteX13733" y="connsiteY13733"/>
              </a:cxn>
              <a:cxn ang="0">
                <a:pos x="connsiteX13734" y="connsiteY13734"/>
              </a:cxn>
              <a:cxn ang="0">
                <a:pos x="connsiteX13735" y="connsiteY13735"/>
              </a:cxn>
              <a:cxn ang="0">
                <a:pos x="connsiteX13736" y="connsiteY13736"/>
              </a:cxn>
              <a:cxn ang="0">
                <a:pos x="connsiteX13737" y="connsiteY13737"/>
              </a:cxn>
              <a:cxn ang="0">
                <a:pos x="connsiteX13738" y="connsiteY13738"/>
              </a:cxn>
              <a:cxn ang="0">
                <a:pos x="connsiteX13739" y="connsiteY13739"/>
              </a:cxn>
              <a:cxn ang="0">
                <a:pos x="connsiteX13740" y="connsiteY13740"/>
              </a:cxn>
              <a:cxn ang="0">
                <a:pos x="connsiteX13741" y="connsiteY13741"/>
              </a:cxn>
              <a:cxn ang="0">
                <a:pos x="connsiteX13742" y="connsiteY13742"/>
              </a:cxn>
              <a:cxn ang="0">
                <a:pos x="connsiteX13743" y="connsiteY13743"/>
              </a:cxn>
              <a:cxn ang="0">
                <a:pos x="connsiteX13744" y="connsiteY13744"/>
              </a:cxn>
              <a:cxn ang="0">
                <a:pos x="connsiteX13745" y="connsiteY13745"/>
              </a:cxn>
              <a:cxn ang="0">
                <a:pos x="connsiteX13746" y="connsiteY13746"/>
              </a:cxn>
              <a:cxn ang="0">
                <a:pos x="connsiteX13747" y="connsiteY13747"/>
              </a:cxn>
              <a:cxn ang="0">
                <a:pos x="connsiteX13748" y="connsiteY13748"/>
              </a:cxn>
              <a:cxn ang="0">
                <a:pos x="connsiteX13749" y="connsiteY13749"/>
              </a:cxn>
              <a:cxn ang="0">
                <a:pos x="connsiteX13750" y="connsiteY13750"/>
              </a:cxn>
              <a:cxn ang="0">
                <a:pos x="connsiteX13751" y="connsiteY13751"/>
              </a:cxn>
              <a:cxn ang="0">
                <a:pos x="connsiteX13752" y="connsiteY13752"/>
              </a:cxn>
              <a:cxn ang="0">
                <a:pos x="connsiteX13753" y="connsiteY13753"/>
              </a:cxn>
              <a:cxn ang="0">
                <a:pos x="connsiteX13754" y="connsiteY13754"/>
              </a:cxn>
              <a:cxn ang="0">
                <a:pos x="connsiteX13755" y="connsiteY13755"/>
              </a:cxn>
              <a:cxn ang="0">
                <a:pos x="connsiteX13756" y="connsiteY13756"/>
              </a:cxn>
              <a:cxn ang="0">
                <a:pos x="connsiteX13757" y="connsiteY13757"/>
              </a:cxn>
              <a:cxn ang="0">
                <a:pos x="connsiteX13758" y="connsiteY13758"/>
              </a:cxn>
              <a:cxn ang="0">
                <a:pos x="connsiteX13759" y="connsiteY13759"/>
              </a:cxn>
              <a:cxn ang="0">
                <a:pos x="connsiteX13760" y="connsiteY13760"/>
              </a:cxn>
              <a:cxn ang="0">
                <a:pos x="connsiteX13761" y="connsiteY13761"/>
              </a:cxn>
              <a:cxn ang="0">
                <a:pos x="connsiteX13762" y="connsiteY13762"/>
              </a:cxn>
              <a:cxn ang="0">
                <a:pos x="connsiteX13763" y="connsiteY13763"/>
              </a:cxn>
              <a:cxn ang="0">
                <a:pos x="connsiteX13764" y="connsiteY13764"/>
              </a:cxn>
              <a:cxn ang="0">
                <a:pos x="connsiteX13765" y="connsiteY13765"/>
              </a:cxn>
              <a:cxn ang="0">
                <a:pos x="connsiteX13766" y="connsiteY13766"/>
              </a:cxn>
              <a:cxn ang="0">
                <a:pos x="connsiteX13767" y="connsiteY13767"/>
              </a:cxn>
              <a:cxn ang="0">
                <a:pos x="connsiteX13768" y="connsiteY13768"/>
              </a:cxn>
              <a:cxn ang="0">
                <a:pos x="connsiteX13769" y="connsiteY13769"/>
              </a:cxn>
              <a:cxn ang="0">
                <a:pos x="connsiteX13770" y="connsiteY13770"/>
              </a:cxn>
              <a:cxn ang="0">
                <a:pos x="connsiteX13771" y="connsiteY13771"/>
              </a:cxn>
              <a:cxn ang="0">
                <a:pos x="connsiteX13772" y="connsiteY13772"/>
              </a:cxn>
              <a:cxn ang="0">
                <a:pos x="connsiteX13773" y="connsiteY13773"/>
              </a:cxn>
              <a:cxn ang="0">
                <a:pos x="connsiteX13774" y="connsiteY13774"/>
              </a:cxn>
              <a:cxn ang="0">
                <a:pos x="connsiteX13775" y="connsiteY13775"/>
              </a:cxn>
              <a:cxn ang="0">
                <a:pos x="connsiteX13776" y="connsiteY13776"/>
              </a:cxn>
              <a:cxn ang="0">
                <a:pos x="connsiteX13777" y="connsiteY13777"/>
              </a:cxn>
              <a:cxn ang="0">
                <a:pos x="connsiteX13778" y="connsiteY13778"/>
              </a:cxn>
              <a:cxn ang="0">
                <a:pos x="connsiteX13779" y="connsiteY13779"/>
              </a:cxn>
              <a:cxn ang="0">
                <a:pos x="connsiteX13780" y="connsiteY13780"/>
              </a:cxn>
              <a:cxn ang="0">
                <a:pos x="connsiteX13781" y="connsiteY13781"/>
              </a:cxn>
              <a:cxn ang="0">
                <a:pos x="connsiteX13782" y="connsiteY13782"/>
              </a:cxn>
              <a:cxn ang="0">
                <a:pos x="connsiteX13783" y="connsiteY13783"/>
              </a:cxn>
              <a:cxn ang="0">
                <a:pos x="connsiteX13784" y="connsiteY13784"/>
              </a:cxn>
              <a:cxn ang="0">
                <a:pos x="connsiteX13785" y="connsiteY13785"/>
              </a:cxn>
              <a:cxn ang="0">
                <a:pos x="connsiteX13786" y="connsiteY13786"/>
              </a:cxn>
              <a:cxn ang="0">
                <a:pos x="connsiteX13787" y="connsiteY13787"/>
              </a:cxn>
              <a:cxn ang="0">
                <a:pos x="connsiteX13788" y="connsiteY13788"/>
              </a:cxn>
              <a:cxn ang="0">
                <a:pos x="connsiteX13789" y="connsiteY13789"/>
              </a:cxn>
              <a:cxn ang="0">
                <a:pos x="connsiteX13790" y="connsiteY13790"/>
              </a:cxn>
              <a:cxn ang="0">
                <a:pos x="connsiteX13791" y="connsiteY13791"/>
              </a:cxn>
              <a:cxn ang="0">
                <a:pos x="connsiteX13792" y="connsiteY13792"/>
              </a:cxn>
              <a:cxn ang="0">
                <a:pos x="connsiteX13793" y="connsiteY13793"/>
              </a:cxn>
              <a:cxn ang="0">
                <a:pos x="connsiteX13794" y="connsiteY13794"/>
              </a:cxn>
              <a:cxn ang="0">
                <a:pos x="connsiteX13795" y="connsiteY13795"/>
              </a:cxn>
              <a:cxn ang="0">
                <a:pos x="connsiteX13796" y="connsiteY13796"/>
              </a:cxn>
              <a:cxn ang="0">
                <a:pos x="connsiteX13797" y="connsiteY13797"/>
              </a:cxn>
              <a:cxn ang="0">
                <a:pos x="connsiteX13798" y="connsiteY13798"/>
              </a:cxn>
              <a:cxn ang="0">
                <a:pos x="connsiteX13799" y="connsiteY13799"/>
              </a:cxn>
              <a:cxn ang="0">
                <a:pos x="connsiteX13800" y="connsiteY13800"/>
              </a:cxn>
              <a:cxn ang="0">
                <a:pos x="connsiteX13801" y="connsiteY13801"/>
              </a:cxn>
              <a:cxn ang="0">
                <a:pos x="connsiteX13802" y="connsiteY13802"/>
              </a:cxn>
              <a:cxn ang="0">
                <a:pos x="connsiteX13803" y="connsiteY13803"/>
              </a:cxn>
              <a:cxn ang="0">
                <a:pos x="connsiteX13804" y="connsiteY13804"/>
              </a:cxn>
              <a:cxn ang="0">
                <a:pos x="connsiteX13805" y="connsiteY13805"/>
              </a:cxn>
              <a:cxn ang="0">
                <a:pos x="connsiteX13806" y="connsiteY13806"/>
              </a:cxn>
              <a:cxn ang="0">
                <a:pos x="connsiteX13807" y="connsiteY13807"/>
              </a:cxn>
              <a:cxn ang="0">
                <a:pos x="connsiteX13808" y="connsiteY13808"/>
              </a:cxn>
              <a:cxn ang="0">
                <a:pos x="connsiteX13809" y="connsiteY13809"/>
              </a:cxn>
              <a:cxn ang="0">
                <a:pos x="connsiteX13810" y="connsiteY13810"/>
              </a:cxn>
              <a:cxn ang="0">
                <a:pos x="connsiteX13811" y="connsiteY13811"/>
              </a:cxn>
              <a:cxn ang="0">
                <a:pos x="connsiteX13812" y="connsiteY13812"/>
              </a:cxn>
              <a:cxn ang="0">
                <a:pos x="connsiteX13813" y="connsiteY13813"/>
              </a:cxn>
              <a:cxn ang="0">
                <a:pos x="connsiteX13814" y="connsiteY13814"/>
              </a:cxn>
              <a:cxn ang="0">
                <a:pos x="connsiteX13815" y="connsiteY13815"/>
              </a:cxn>
              <a:cxn ang="0">
                <a:pos x="connsiteX13816" y="connsiteY13816"/>
              </a:cxn>
              <a:cxn ang="0">
                <a:pos x="connsiteX13817" y="connsiteY13817"/>
              </a:cxn>
              <a:cxn ang="0">
                <a:pos x="connsiteX13818" y="connsiteY13818"/>
              </a:cxn>
              <a:cxn ang="0">
                <a:pos x="connsiteX13819" y="connsiteY13819"/>
              </a:cxn>
              <a:cxn ang="0">
                <a:pos x="connsiteX13820" y="connsiteY13820"/>
              </a:cxn>
              <a:cxn ang="0">
                <a:pos x="connsiteX13821" y="connsiteY13821"/>
              </a:cxn>
              <a:cxn ang="0">
                <a:pos x="connsiteX13822" y="connsiteY13822"/>
              </a:cxn>
              <a:cxn ang="0">
                <a:pos x="connsiteX13823" y="connsiteY13823"/>
              </a:cxn>
              <a:cxn ang="0">
                <a:pos x="connsiteX13824" y="connsiteY13824"/>
              </a:cxn>
              <a:cxn ang="0">
                <a:pos x="connsiteX13825" y="connsiteY13825"/>
              </a:cxn>
              <a:cxn ang="0">
                <a:pos x="connsiteX13826" y="connsiteY13826"/>
              </a:cxn>
              <a:cxn ang="0">
                <a:pos x="connsiteX13827" y="connsiteY13827"/>
              </a:cxn>
              <a:cxn ang="0">
                <a:pos x="connsiteX13828" y="connsiteY13828"/>
              </a:cxn>
              <a:cxn ang="0">
                <a:pos x="connsiteX13829" y="connsiteY13829"/>
              </a:cxn>
              <a:cxn ang="0">
                <a:pos x="connsiteX13830" y="connsiteY13830"/>
              </a:cxn>
              <a:cxn ang="0">
                <a:pos x="connsiteX13831" y="connsiteY13831"/>
              </a:cxn>
              <a:cxn ang="0">
                <a:pos x="connsiteX13832" y="connsiteY13832"/>
              </a:cxn>
              <a:cxn ang="0">
                <a:pos x="connsiteX13833" y="connsiteY13833"/>
              </a:cxn>
              <a:cxn ang="0">
                <a:pos x="connsiteX13834" y="connsiteY13834"/>
              </a:cxn>
              <a:cxn ang="0">
                <a:pos x="connsiteX13835" y="connsiteY13835"/>
              </a:cxn>
              <a:cxn ang="0">
                <a:pos x="connsiteX13836" y="connsiteY13836"/>
              </a:cxn>
              <a:cxn ang="0">
                <a:pos x="connsiteX13837" y="connsiteY13837"/>
              </a:cxn>
              <a:cxn ang="0">
                <a:pos x="connsiteX13838" y="connsiteY13838"/>
              </a:cxn>
              <a:cxn ang="0">
                <a:pos x="connsiteX13839" y="connsiteY13839"/>
              </a:cxn>
              <a:cxn ang="0">
                <a:pos x="connsiteX13840" y="connsiteY13840"/>
              </a:cxn>
              <a:cxn ang="0">
                <a:pos x="connsiteX13841" y="connsiteY13841"/>
              </a:cxn>
              <a:cxn ang="0">
                <a:pos x="connsiteX13842" y="connsiteY13842"/>
              </a:cxn>
              <a:cxn ang="0">
                <a:pos x="connsiteX13843" y="connsiteY13843"/>
              </a:cxn>
              <a:cxn ang="0">
                <a:pos x="connsiteX13844" y="connsiteY13844"/>
              </a:cxn>
              <a:cxn ang="0">
                <a:pos x="connsiteX13845" y="connsiteY13845"/>
              </a:cxn>
              <a:cxn ang="0">
                <a:pos x="connsiteX13846" y="connsiteY13846"/>
              </a:cxn>
              <a:cxn ang="0">
                <a:pos x="connsiteX13847" y="connsiteY13847"/>
              </a:cxn>
              <a:cxn ang="0">
                <a:pos x="connsiteX13848" y="connsiteY13848"/>
              </a:cxn>
              <a:cxn ang="0">
                <a:pos x="connsiteX13849" y="connsiteY13849"/>
              </a:cxn>
              <a:cxn ang="0">
                <a:pos x="connsiteX13850" y="connsiteY13850"/>
              </a:cxn>
              <a:cxn ang="0">
                <a:pos x="connsiteX13851" y="connsiteY13851"/>
              </a:cxn>
              <a:cxn ang="0">
                <a:pos x="connsiteX13852" y="connsiteY13852"/>
              </a:cxn>
              <a:cxn ang="0">
                <a:pos x="connsiteX13853" y="connsiteY13853"/>
              </a:cxn>
              <a:cxn ang="0">
                <a:pos x="connsiteX13854" y="connsiteY13854"/>
              </a:cxn>
              <a:cxn ang="0">
                <a:pos x="connsiteX13855" y="connsiteY13855"/>
              </a:cxn>
              <a:cxn ang="0">
                <a:pos x="connsiteX13856" y="connsiteY13856"/>
              </a:cxn>
              <a:cxn ang="0">
                <a:pos x="connsiteX13857" y="connsiteY13857"/>
              </a:cxn>
              <a:cxn ang="0">
                <a:pos x="connsiteX13858" y="connsiteY13858"/>
              </a:cxn>
              <a:cxn ang="0">
                <a:pos x="connsiteX13859" y="connsiteY13859"/>
              </a:cxn>
              <a:cxn ang="0">
                <a:pos x="connsiteX13860" y="connsiteY13860"/>
              </a:cxn>
              <a:cxn ang="0">
                <a:pos x="connsiteX13861" y="connsiteY13861"/>
              </a:cxn>
              <a:cxn ang="0">
                <a:pos x="connsiteX13862" y="connsiteY13862"/>
              </a:cxn>
              <a:cxn ang="0">
                <a:pos x="connsiteX13863" y="connsiteY13863"/>
              </a:cxn>
              <a:cxn ang="0">
                <a:pos x="connsiteX13864" y="connsiteY13864"/>
              </a:cxn>
              <a:cxn ang="0">
                <a:pos x="connsiteX13865" y="connsiteY13865"/>
              </a:cxn>
              <a:cxn ang="0">
                <a:pos x="connsiteX13866" y="connsiteY13866"/>
              </a:cxn>
              <a:cxn ang="0">
                <a:pos x="connsiteX13867" y="connsiteY13867"/>
              </a:cxn>
              <a:cxn ang="0">
                <a:pos x="connsiteX13868" y="connsiteY13868"/>
              </a:cxn>
              <a:cxn ang="0">
                <a:pos x="connsiteX13869" y="connsiteY13869"/>
              </a:cxn>
              <a:cxn ang="0">
                <a:pos x="connsiteX13870" y="connsiteY13870"/>
              </a:cxn>
              <a:cxn ang="0">
                <a:pos x="connsiteX13871" y="connsiteY13871"/>
              </a:cxn>
              <a:cxn ang="0">
                <a:pos x="connsiteX13872" y="connsiteY13872"/>
              </a:cxn>
              <a:cxn ang="0">
                <a:pos x="connsiteX13873" y="connsiteY13873"/>
              </a:cxn>
              <a:cxn ang="0">
                <a:pos x="connsiteX13874" y="connsiteY13874"/>
              </a:cxn>
              <a:cxn ang="0">
                <a:pos x="connsiteX13875" y="connsiteY13875"/>
              </a:cxn>
              <a:cxn ang="0">
                <a:pos x="connsiteX13876" y="connsiteY13876"/>
              </a:cxn>
              <a:cxn ang="0">
                <a:pos x="connsiteX13877" y="connsiteY13877"/>
              </a:cxn>
              <a:cxn ang="0">
                <a:pos x="connsiteX13878" y="connsiteY13878"/>
              </a:cxn>
              <a:cxn ang="0">
                <a:pos x="connsiteX13879" y="connsiteY13879"/>
              </a:cxn>
              <a:cxn ang="0">
                <a:pos x="connsiteX13880" y="connsiteY13880"/>
              </a:cxn>
              <a:cxn ang="0">
                <a:pos x="connsiteX13881" y="connsiteY13881"/>
              </a:cxn>
              <a:cxn ang="0">
                <a:pos x="connsiteX13882" y="connsiteY13882"/>
              </a:cxn>
              <a:cxn ang="0">
                <a:pos x="connsiteX13883" y="connsiteY13883"/>
              </a:cxn>
              <a:cxn ang="0">
                <a:pos x="connsiteX13884" y="connsiteY13884"/>
              </a:cxn>
              <a:cxn ang="0">
                <a:pos x="connsiteX13885" y="connsiteY13885"/>
              </a:cxn>
              <a:cxn ang="0">
                <a:pos x="connsiteX13886" y="connsiteY13886"/>
              </a:cxn>
              <a:cxn ang="0">
                <a:pos x="connsiteX13887" y="connsiteY13887"/>
              </a:cxn>
              <a:cxn ang="0">
                <a:pos x="connsiteX13888" y="connsiteY13888"/>
              </a:cxn>
              <a:cxn ang="0">
                <a:pos x="connsiteX13889" y="connsiteY13889"/>
              </a:cxn>
              <a:cxn ang="0">
                <a:pos x="connsiteX13890" y="connsiteY13890"/>
              </a:cxn>
              <a:cxn ang="0">
                <a:pos x="connsiteX13891" y="connsiteY13891"/>
              </a:cxn>
              <a:cxn ang="0">
                <a:pos x="connsiteX13892" y="connsiteY13892"/>
              </a:cxn>
              <a:cxn ang="0">
                <a:pos x="connsiteX13893" y="connsiteY13893"/>
              </a:cxn>
              <a:cxn ang="0">
                <a:pos x="connsiteX13894" y="connsiteY13894"/>
              </a:cxn>
              <a:cxn ang="0">
                <a:pos x="connsiteX13895" y="connsiteY13895"/>
              </a:cxn>
              <a:cxn ang="0">
                <a:pos x="connsiteX13896" y="connsiteY13896"/>
              </a:cxn>
              <a:cxn ang="0">
                <a:pos x="connsiteX13897" y="connsiteY13897"/>
              </a:cxn>
              <a:cxn ang="0">
                <a:pos x="connsiteX13898" y="connsiteY13898"/>
              </a:cxn>
              <a:cxn ang="0">
                <a:pos x="connsiteX13899" y="connsiteY13899"/>
              </a:cxn>
              <a:cxn ang="0">
                <a:pos x="connsiteX13900" y="connsiteY13900"/>
              </a:cxn>
              <a:cxn ang="0">
                <a:pos x="connsiteX13901" y="connsiteY13901"/>
              </a:cxn>
              <a:cxn ang="0">
                <a:pos x="connsiteX13902" y="connsiteY13902"/>
              </a:cxn>
              <a:cxn ang="0">
                <a:pos x="connsiteX13903" y="connsiteY13903"/>
              </a:cxn>
              <a:cxn ang="0">
                <a:pos x="connsiteX13904" y="connsiteY13904"/>
              </a:cxn>
              <a:cxn ang="0">
                <a:pos x="connsiteX13905" y="connsiteY13905"/>
              </a:cxn>
              <a:cxn ang="0">
                <a:pos x="connsiteX13906" y="connsiteY13906"/>
              </a:cxn>
              <a:cxn ang="0">
                <a:pos x="connsiteX13907" y="connsiteY13907"/>
              </a:cxn>
              <a:cxn ang="0">
                <a:pos x="connsiteX13908" y="connsiteY13908"/>
              </a:cxn>
              <a:cxn ang="0">
                <a:pos x="connsiteX13909" y="connsiteY13909"/>
              </a:cxn>
              <a:cxn ang="0">
                <a:pos x="connsiteX13910" y="connsiteY13910"/>
              </a:cxn>
              <a:cxn ang="0">
                <a:pos x="connsiteX13911" y="connsiteY13911"/>
              </a:cxn>
              <a:cxn ang="0">
                <a:pos x="connsiteX13912" y="connsiteY13912"/>
              </a:cxn>
              <a:cxn ang="0">
                <a:pos x="connsiteX13913" y="connsiteY13913"/>
              </a:cxn>
              <a:cxn ang="0">
                <a:pos x="connsiteX13914" y="connsiteY13914"/>
              </a:cxn>
              <a:cxn ang="0">
                <a:pos x="connsiteX13915" y="connsiteY13915"/>
              </a:cxn>
              <a:cxn ang="0">
                <a:pos x="connsiteX13916" y="connsiteY13916"/>
              </a:cxn>
              <a:cxn ang="0">
                <a:pos x="connsiteX13917" y="connsiteY13917"/>
              </a:cxn>
              <a:cxn ang="0">
                <a:pos x="connsiteX13918" y="connsiteY13918"/>
              </a:cxn>
              <a:cxn ang="0">
                <a:pos x="connsiteX13919" y="connsiteY13919"/>
              </a:cxn>
              <a:cxn ang="0">
                <a:pos x="connsiteX13920" y="connsiteY13920"/>
              </a:cxn>
              <a:cxn ang="0">
                <a:pos x="connsiteX13921" y="connsiteY13921"/>
              </a:cxn>
              <a:cxn ang="0">
                <a:pos x="connsiteX13922" y="connsiteY13922"/>
              </a:cxn>
              <a:cxn ang="0">
                <a:pos x="connsiteX13923" y="connsiteY13923"/>
              </a:cxn>
              <a:cxn ang="0">
                <a:pos x="connsiteX13924" y="connsiteY13924"/>
              </a:cxn>
              <a:cxn ang="0">
                <a:pos x="connsiteX13925" y="connsiteY13925"/>
              </a:cxn>
              <a:cxn ang="0">
                <a:pos x="connsiteX13926" y="connsiteY13926"/>
              </a:cxn>
              <a:cxn ang="0">
                <a:pos x="connsiteX13927" y="connsiteY13927"/>
              </a:cxn>
              <a:cxn ang="0">
                <a:pos x="connsiteX13928" y="connsiteY13928"/>
              </a:cxn>
              <a:cxn ang="0">
                <a:pos x="connsiteX13929" y="connsiteY13929"/>
              </a:cxn>
              <a:cxn ang="0">
                <a:pos x="connsiteX13930" y="connsiteY13930"/>
              </a:cxn>
              <a:cxn ang="0">
                <a:pos x="connsiteX13931" y="connsiteY13931"/>
              </a:cxn>
              <a:cxn ang="0">
                <a:pos x="connsiteX13932" y="connsiteY13932"/>
              </a:cxn>
              <a:cxn ang="0">
                <a:pos x="connsiteX13933" y="connsiteY13933"/>
              </a:cxn>
              <a:cxn ang="0">
                <a:pos x="connsiteX13934" y="connsiteY13934"/>
              </a:cxn>
              <a:cxn ang="0">
                <a:pos x="connsiteX13935" y="connsiteY13935"/>
              </a:cxn>
              <a:cxn ang="0">
                <a:pos x="connsiteX13936" y="connsiteY13936"/>
              </a:cxn>
              <a:cxn ang="0">
                <a:pos x="connsiteX13937" y="connsiteY13937"/>
              </a:cxn>
              <a:cxn ang="0">
                <a:pos x="connsiteX13938" y="connsiteY13938"/>
              </a:cxn>
              <a:cxn ang="0">
                <a:pos x="connsiteX13939" y="connsiteY13939"/>
              </a:cxn>
              <a:cxn ang="0">
                <a:pos x="connsiteX13940" y="connsiteY13940"/>
              </a:cxn>
              <a:cxn ang="0">
                <a:pos x="connsiteX13941" y="connsiteY13941"/>
              </a:cxn>
              <a:cxn ang="0">
                <a:pos x="connsiteX13942" y="connsiteY13942"/>
              </a:cxn>
              <a:cxn ang="0">
                <a:pos x="connsiteX13943" y="connsiteY13943"/>
              </a:cxn>
              <a:cxn ang="0">
                <a:pos x="connsiteX13944" y="connsiteY13944"/>
              </a:cxn>
              <a:cxn ang="0">
                <a:pos x="connsiteX13945" y="connsiteY13945"/>
              </a:cxn>
              <a:cxn ang="0">
                <a:pos x="connsiteX13946" y="connsiteY13946"/>
              </a:cxn>
              <a:cxn ang="0">
                <a:pos x="connsiteX13947" y="connsiteY13947"/>
              </a:cxn>
              <a:cxn ang="0">
                <a:pos x="connsiteX13948" y="connsiteY13948"/>
              </a:cxn>
              <a:cxn ang="0">
                <a:pos x="connsiteX13949" y="connsiteY13949"/>
              </a:cxn>
              <a:cxn ang="0">
                <a:pos x="connsiteX13950" y="connsiteY13950"/>
              </a:cxn>
              <a:cxn ang="0">
                <a:pos x="connsiteX13951" y="connsiteY13951"/>
              </a:cxn>
              <a:cxn ang="0">
                <a:pos x="connsiteX13952" y="connsiteY13952"/>
              </a:cxn>
              <a:cxn ang="0">
                <a:pos x="connsiteX13953" y="connsiteY13953"/>
              </a:cxn>
              <a:cxn ang="0">
                <a:pos x="connsiteX13954" y="connsiteY13954"/>
              </a:cxn>
              <a:cxn ang="0">
                <a:pos x="connsiteX13955" y="connsiteY13955"/>
              </a:cxn>
              <a:cxn ang="0">
                <a:pos x="connsiteX13956" y="connsiteY13956"/>
              </a:cxn>
              <a:cxn ang="0">
                <a:pos x="connsiteX13957" y="connsiteY13957"/>
              </a:cxn>
              <a:cxn ang="0">
                <a:pos x="connsiteX13958" y="connsiteY13958"/>
              </a:cxn>
              <a:cxn ang="0">
                <a:pos x="connsiteX13959" y="connsiteY13959"/>
              </a:cxn>
              <a:cxn ang="0">
                <a:pos x="connsiteX13960" y="connsiteY13960"/>
              </a:cxn>
              <a:cxn ang="0">
                <a:pos x="connsiteX13961" y="connsiteY13961"/>
              </a:cxn>
              <a:cxn ang="0">
                <a:pos x="connsiteX13962" y="connsiteY13962"/>
              </a:cxn>
              <a:cxn ang="0">
                <a:pos x="connsiteX13963" y="connsiteY13963"/>
              </a:cxn>
              <a:cxn ang="0">
                <a:pos x="connsiteX13964" y="connsiteY13964"/>
              </a:cxn>
              <a:cxn ang="0">
                <a:pos x="connsiteX13965" y="connsiteY13965"/>
              </a:cxn>
              <a:cxn ang="0">
                <a:pos x="connsiteX13966" y="connsiteY13966"/>
              </a:cxn>
              <a:cxn ang="0">
                <a:pos x="connsiteX13967" y="connsiteY13967"/>
              </a:cxn>
              <a:cxn ang="0">
                <a:pos x="connsiteX13968" y="connsiteY13968"/>
              </a:cxn>
              <a:cxn ang="0">
                <a:pos x="connsiteX13969" y="connsiteY13969"/>
              </a:cxn>
              <a:cxn ang="0">
                <a:pos x="connsiteX13970" y="connsiteY13970"/>
              </a:cxn>
              <a:cxn ang="0">
                <a:pos x="connsiteX13971" y="connsiteY13971"/>
              </a:cxn>
              <a:cxn ang="0">
                <a:pos x="connsiteX13972" y="connsiteY13972"/>
              </a:cxn>
              <a:cxn ang="0">
                <a:pos x="connsiteX13973" y="connsiteY13973"/>
              </a:cxn>
              <a:cxn ang="0">
                <a:pos x="connsiteX13974" y="connsiteY13974"/>
              </a:cxn>
              <a:cxn ang="0">
                <a:pos x="connsiteX13975" y="connsiteY13975"/>
              </a:cxn>
              <a:cxn ang="0">
                <a:pos x="connsiteX13976" y="connsiteY13976"/>
              </a:cxn>
              <a:cxn ang="0">
                <a:pos x="connsiteX13977" y="connsiteY13977"/>
              </a:cxn>
              <a:cxn ang="0">
                <a:pos x="connsiteX13978" y="connsiteY13978"/>
              </a:cxn>
              <a:cxn ang="0">
                <a:pos x="connsiteX13979" y="connsiteY13979"/>
              </a:cxn>
              <a:cxn ang="0">
                <a:pos x="connsiteX13980" y="connsiteY13980"/>
              </a:cxn>
              <a:cxn ang="0">
                <a:pos x="connsiteX13981" y="connsiteY13981"/>
              </a:cxn>
              <a:cxn ang="0">
                <a:pos x="connsiteX13982" y="connsiteY13982"/>
              </a:cxn>
              <a:cxn ang="0">
                <a:pos x="connsiteX13983" y="connsiteY13983"/>
              </a:cxn>
              <a:cxn ang="0">
                <a:pos x="connsiteX13984" y="connsiteY13984"/>
              </a:cxn>
              <a:cxn ang="0">
                <a:pos x="connsiteX13985" y="connsiteY13985"/>
              </a:cxn>
              <a:cxn ang="0">
                <a:pos x="connsiteX13986" y="connsiteY13986"/>
              </a:cxn>
              <a:cxn ang="0">
                <a:pos x="connsiteX13987" y="connsiteY13987"/>
              </a:cxn>
              <a:cxn ang="0">
                <a:pos x="connsiteX13988" y="connsiteY13988"/>
              </a:cxn>
              <a:cxn ang="0">
                <a:pos x="connsiteX13989" y="connsiteY13989"/>
              </a:cxn>
              <a:cxn ang="0">
                <a:pos x="connsiteX13990" y="connsiteY13990"/>
              </a:cxn>
              <a:cxn ang="0">
                <a:pos x="connsiteX13991" y="connsiteY13991"/>
              </a:cxn>
              <a:cxn ang="0">
                <a:pos x="connsiteX13992" y="connsiteY13992"/>
              </a:cxn>
              <a:cxn ang="0">
                <a:pos x="connsiteX13993" y="connsiteY13993"/>
              </a:cxn>
              <a:cxn ang="0">
                <a:pos x="connsiteX13994" y="connsiteY13994"/>
              </a:cxn>
              <a:cxn ang="0">
                <a:pos x="connsiteX13995" y="connsiteY13995"/>
              </a:cxn>
              <a:cxn ang="0">
                <a:pos x="connsiteX13996" y="connsiteY13996"/>
              </a:cxn>
              <a:cxn ang="0">
                <a:pos x="connsiteX13997" y="connsiteY13997"/>
              </a:cxn>
              <a:cxn ang="0">
                <a:pos x="connsiteX13998" y="connsiteY13998"/>
              </a:cxn>
              <a:cxn ang="0">
                <a:pos x="connsiteX13999" y="connsiteY13999"/>
              </a:cxn>
              <a:cxn ang="0">
                <a:pos x="connsiteX14000" y="connsiteY14000"/>
              </a:cxn>
              <a:cxn ang="0">
                <a:pos x="connsiteX14001" y="connsiteY14001"/>
              </a:cxn>
              <a:cxn ang="0">
                <a:pos x="connsiteX14002" y="connsiteY14002"/>
              </a:cxn>
              <a:cxn ang="0">
                <a:pos x="connsiteX14003" y="connsiteY14003"/>
              </a:cxn>
              <a:cxn ang="0">
                <a:pos x="connsiteX14004" y="connsiteY14004"/>
              </a:cxn>
              <a:cxn ang="0">
                <a:pos x="connsiteX14005" y="connsiteY14005"/>
              </a:cxn>
              <a:cxn ang="0">
                <a:pos x="connsiteX14006" y="connsiteY14006"/>
              </a:cxn>
              <a:cxn ang="0">
                <a:pos x="connsiteX14007" y="connsiteY14007"/>
              </a:cxn>
              <a:cxn ang="0">
                <a:pos x="connsiteX14008" y="connsiteY14008"/>
              </a:cxn>
              <a:cxn ang="0">
                <a:pos x="connsiteX14009" y="connsiteY14009"/>
              </a:cxn>
              <a:cxn ang="0">
                <a:pos x="connsiteX14010" y="connsiteY14010"/>
              </a:cxn>
              <a:cxn ang="0">
                <a:pos x="connsiteX14011" y="connsiteY14011"/>
              </a:cxn>
              <a:cxn ang="0">
                <a:pos x="connsiteX14012" y="connsiteY14012"/>
              </a:cxn>
              <a:cxn ang="0">
                <a:pos x="connsiteX14013" y="connsiteY14013"/>
              </a:cxn>
              <a:cxn ang="0">
                <a:pos x="connsiteX14014" y="connsiteY14014"/>
              </a:cxn>
              <a:cxn ang="0">
                <a:pos x="connsiteX14015" y="connsiteY14015"/>
              </a:cxn>
              <a:cxn ang="0">
                <a:pos x="connsiteX14016" y="connsiteY14016"/>
              </a:cxn>
              <a:cxn ang="0">
                <a:pos x="connsiteX14017" y="connsiteY14017"/>
              </a:cxn>
              <a:cxn ang="0">
                <a:pos x="connsiteX14018" y="connsiteY14018"/>
              </a:cxn>
              <a:cxn ang="0">
                <a:pos x="connsiteX14019" y="connsiteY14019"/>
              </a:cxn>
              <a:cxn ang="0">
                <a:pos x="connsiteX14020" y="connsiteY14020"/>
              </a:cxn>
              <a:cxn ang="0">
                <a:pos x="connsiteX14021" y="connsiteY14021"/>
              </a:cxn>
              <a:cxn ang="0">
                <a:pos x="connsiteX14022" y="connsiteY14022"/>
              </a:cxn>
              <a:cxn ang="0">
                <a:pos x="connsiteX14023" y="connsiteY14023"/>
              </a:cxn>
              <a:cxn ang="0">
                <a:pos x="connsiteX14024" y="connsiteY14024"/>
              </a:cxn>
              <a:cxn ang="0">
                <a:pos x="connsiteX14025" y="connsiteY14025"/>
              </a:cxn>
              <a:cxn ang="0">
                <a:pos x="connsiteX14026" y="connsiteY14026"/>
              </a:cxn>
              <a:cxn ang="0">
                <a:pos x="connsiteX14027" y="connsiteY14027"/>
              </a:cxn>
              <a:cxn ang="0">
                <a:pos x="connsiteX14028" y="connsiteY14028"/>
              </a:cxn>
              <a:cxn ang="0">
                <a:pos x="connsiteX14029" y="connsiteY14029"/>
              </a:cxn>
              <a:cxn ang="0">
                <a:pos x="connsiteX14030" y="connsiteY14030"/>
              </a:cxn>
              <a:cxn ang="0">
                <a:pos x="connsiteX14031" y="connsiteY14031"/>
              </a:cxn>
              <a:cxn ang="0">
                <a:pos x="connsiteX14032" y="connsiteY14032"/>
              </a:cxn>
              <a:cxn ang="0">
                <a:pos x="connsiteX14033" y="connsiteY14033"/>
              </a:cxn>
              <a:cxn ang="0">
                <a:pos x="connsiteX14034" y="connsiteY14034"/>
              </a:cxn>
              <a:cxn ang="0">
                <a:pos x="connsiteX14035" y="connsiteY14035"/>
              </a:cxn>
              <a:cxn ang="0">
                <a:pos x="connsiteX14036" y="connsiteY14036"/>
              </a:cxn>
              <a:cxn ang="0">
                <a:pos x="connsiteX14037" y="connsiteY14037"/>
              </a:cxn>
              <a:cxn ang="0">
                <a:pos x="connsiteX14038" y="connsiteY14038"/>
              </a:cxn>
              <a:cxn ang="0">
                <a:pos x="connsiteX14039" y="connsiteY14039"/>
              </a:cxn>
              <a:cxn ang="0">
                <a:pos x="connsiteX14040" y="connsiteY14040"/>
              </a:cxn>
              <a:cxn ang="0">
                <a:pos x="connsiteX14041" y="connsiteY14041"/>
              </a:cxn>
              <a:cxn ang="0">
                <a:pos x="connsiteX14042" y="connsiteY14042"/>
              </a:cxn>
              <a:cxn ang="0">
                <a:pos x="connsiteX14043" y="connsiteY14043"/>
              </a:cxn>
              <a:cxn ang="0">
                <a:pos x="connsiteX14044" y="connsiteY14044"/>
              </a:cxn>
              <a:cxn ang="0">
                <a:pos x="connsiteX14045" y="connsiteY14045"/>
              </a:cxn>
              <a:cxn ang="0">
                <a:pos x="connsiteX14046" y="connsiteY14046"/>
              </a:cxn>
              <a:cxn ang="0">
                <a:pos x="connsiteX14047" y="connsiteY14047"/>
              </a:cxn>
              <a:cxn ang="0">
                <a:pos x="connsiteX14048" y="connsiteY14048"/>
              </a:cxn>
              <a:cxn ang="0">
                <a:pos x="connsiteX14049" y="connsiteY14049"/>
              </a:cxn>
              <a:cxn ang="0">
                <a:pos x="connsiteX14050" y="connsiteY14050"/>
              </a:cxn>
              <a:cxn ang="0">
                <a:pos x="connsiteX14051" y="connsiteY14051"/>
              </a:cxn>
              <a:cxn ang="0">
                <a:pos x="connsiteX14052" y="connsiteY14052"/>
              </a:cxn>
              <a:cxn ang="0">
                <a:pos x="connsiteX14053" y="connsiteY14053"/>
              </a:cxn>
              <a:cxn ang="0">
                <a:pos x="connsiteX14054" y="connsiteY14054"/>
              </a:cxn>
              <a:cxn ang="0">
                <a:pos x="connsiteX14055" y="connsiteY14055"/>
              </a:cxn>
              <a:cxn ang="0">
                <a:pos x="connsiteX14056" y="connsiteY14056"/>
              </a:cxn>
              <a:cxn ang="0">
                <a:pos x="connsiteX14057" y="connsiteY14057"/>
              </a:cxn>
              <a:cxn ang="0">
                <a:pos x="connsiteX14058" y="connsiteY14058"/>
              </a:cxn>
              <a:cxn ang="0">
                <a:pos x="connsiteX14059" y="connsiteY14059"/>
              </a:cxn>
              <a:cxn ang="0">
                <a:pos x="connsiteX14060" y="connsiteY14060"/>
              </a:cxn>
              <a:cxn ang="0">
                <a:pos x="connsiteX14061" y="connsiteY14061"/>
              </a:cxn>
              <a:cxn ang="0">
                <a:pos x="connsiteX14062" y="connsiteY14062"/>
              </a:cxn>
              <a:cxn ang="0">
                <a:pos x="connsiteX14063" y="connsiteY14063"/>
              </a:cxn>
              <a:cxn ang="0">
                <a:pos x="connsiteX14064" y="connsiteY14064"/>
              </a:cxn>
              <a:cxn ang="0">
                <a:pos x="connsiteX14065" y="connsiteY14065"/>
              </a:cxn>
              <a:cxn ang="0">
                <a:pos x="connsiteX14066" y="connsiteY14066"/>
              </a:cxn>
              <a:cxn ang="0">
                <a:pos x="connsiteX14067" y="connsiteY14067"/>
              </a:cxn>
              <a:cxn ang="0">
                <a:pos x="connsiteX14068" y="connsiteY14068"/>
              </a:cxn>
              <a:cxn ang="0">
                <a:pos x="connsiteX14069" y="connsiteY14069"/>
              </a:cxn>
              <a:cxn ang="0">
                <a:pos x="connsiteX14070" y="connsiteY14070"/>
              </a:cxn>
              <a:cxn ang="0">
                <a:pos x="connsiteX14071" y="connsiteY14071"/>
              </a:cxn>
              <a:cxn ang="0">
                <a:pos x="connsiteX14072" y="connsiteY14072"/>
              </a:cxn>
              <a:cxn ang="0">
                <a:pos x="connsiteX14073" y="connsiteY14073"/>
              </a:cxn>
              <a:cxn ang="0">
                <a:pos x="connsiteX14074" y="connsiteY14074"/>
              </a:cxn>
              <a:cxn ang="0">
                <a:pos x="connsiteX14075" y="connsiteY14075"/>
              </a:cxn>
              <a:cxn ang="0">
                <a:pos x="connsiteX14076" y="connsiteY14076"/>
              </a:cxn>
              <a:cxn ang="0">
                <a:pos x="connsiteX14077" y="connsiteY14077"/>
              </a:cxn>
              <a:cxn ang="0">
                <a:pos x="connsiteX14078" y="connsiteY14078"/>
              </a:cxn>
              <a:cxn ang="0">
                <a:pos x="connsiteX14079" y="connsiteY14079"/>
              </a:cxn>
              <a:cxn ang="0">
                <a:pos x="connsiteX14080" y="connsiteY14080"/>
              </a:cxn>
              <a:cxn ang="0">
                <a:pos x="connsiteX14081" y="connsiteY14081"/>
              </a:cxn>
              <a:cxn ang="0">
                <a:pos x="connsiteX14082" y="connsiteY14082"/>
              </a:cxn>
              <a:cxn ang="0">
                <a:pos x="connsiteX14083" y="connsiteY14083"/>
              </a:cxn>
              <a:cxn ang="0">
                <a:pos x="connsiteX14084" y="connsiteY14084"/>
              </a:cxn>
              <a:cxn ang="0">
                <a:pos x="connsiteX14085" y="connsiteY14085"/>
              </a:cxn>
              <a:cxn ang="0">
                <a:pos x="connsiteX14086" y="connsiteY14086"/>
              </a:cxn>
              <a:cxn ang="0">
                <a:pos x="connsiteX14087" y="connsiteY14087"/>
              </a:cxn>
              <a:cxn ang="0">
                <a:pos x="connsiteX14088" y="connsiteY14088"/>
              </a:cxn>
              <a:cxn ang="0">
                <a:pos x="connsiteX14089" y="connsiteY14089"/>
              </a:cxn>
              <a:cxn ang="0">
                <a:pos x="connsiteX14090" y="connsiteY14090"/>
              </a:cxn>
              <a:cxn ang="0">
                <a:pos x="connsiteX14091" y="connsiteY14091"/>
              </a:cxn>
              <a:cxn ang="0">
                <a:pos x="connsiteX14092" y="connsiteY14092"/>
              </a:cxn>
              <a:cxn ang="0">
                <a:pos x="connsiteX14093" y="connsiteY14093"/>
              </a:cxn>
              <a:cxn ang="0">
                <a:pos x="connsiteX14094" y="connsiteY14094"/>
              </a:cxn>
              <a:cxn ang="0">
                <a:pos x="connsiteX14095" y="connsiteY14095"/>
              </a:cxn>
              <a:cxn ang="0">
                <a:pos x="connsiteX14096" y="connsiteY14096"/>
              </a:cxn>
              <a:cxn ang="0">
                <a:pos x="connsiteX14097" y="connsiteY14097"/>
              </a:cxn>
              <a:cxn ang="0">
                <a:pos x="connsiteX14098" y="connsiteY14098"/>
              </a:cxn>
              <a:cxn ang="0">
                <a:pos x="connsiteX14099" y="connsiteY14099"/>
              </a:cxn>
              <a:cxn ang="0">
                <a:pos x="connsiteX14100" y="connsiteY14100"/>
              </a:cxn>
              <a:cxn ang="0">
                <a:pos x="connsiteX14101" y="connsiteY14101"/>
              </a:cxn>
              <a:cxn ang="0">
                <a:pos x="connsiteX14102" y="connsiteY14102"/>
              </a:cxn>
              <a:cxn ang="0">
                <a:pos x="connsiteX14103" y="connsiteY14103"/>
              </a:cxn>
              <a:cxn ang="0">
                <a:pos x="connsiteX14104" y="connsiteY14104"/>
              </a:cxn>
              <a:cxn ang="0">
                <a:pos x="connsiteX14105" y="connsiteY14105"/>
              </a:cxn>
              <a:cxn ang="0">
                <a:pos x="connsiteX14106" y="connsiteY14106"/>
              </a:cxn>
              <a:cxn ang="0">
                <a:pos x="connsiteX14107" y="connsiteY14107"/>
              </a:cxn>
              <a:cxn ang="0">
                <a:pos x="connsiteX14108" y="connsiteY14108"/>
              </a:cxn>
              <a:cxn ang="0">
                <a:pos x="connsiteX14109" y="connsiteY14109"/>
              </a:cxn>
              <a:cxn ang="0">
                <a:pos x="connsiteX14110" y="connsiteY14110"/>
              </a:cxn>
              <a:cxn ang="0">
                <a:pos x="connsiteX14111" y="connsiteY14111"/>
              </a:cxn>
              <a:cxn ang="0">
                <a:pos x="connsiteX14112" y="connsiteY14112"/>
              </a:cxn>
              <a:cxn ang="0">
                <a:pos x="connsiteX14113" y="connsiteY14113"/>
              </a:cxn>
              <a:cxn ang="0">
                <a:pos x="connsiteX14114" y="connsiteY14114"/>
              </a:cxn>
              <a:cxn ang="0">
                <a:pos x="connsiteX14115" y="connsiteY14115"/>
              </a:cxn>
              <a:cxn ang="0">
                <a:pos x="connsiteX14116" y="connsiteY14116"/>
              </a:cxn>
              <a:cxn ang="0">
                <a:pos x="connsiteX14117" y="connsiteY14117"/>
              </a:cxn>
              <a:cxn ang="0">
                <a:pos x="connsiteX14118" y="connsiteY14118"/>
              </a:cxn>
              <a:cxn ang="0">
                <a:pos x="connsiteX14119" y="connsiteY14119"/>
              </a:cxn>
              <a:cxn ang="0">
                <a:pos x="connsiteX14120" y="connsiteY14120"/>
              </a:cxn>
              <a:cxn ang="0">
                <a:pos x="connsiteX14121" y="connsiteY14121"/>
              </a:cxn>
              <a:cxn ang="0">
                <a:pos x="connsiteX14122" y="connsiteY14122"/>
              </a:cxn>
              <a:cxn ang="0">
                <a:pos x="connsiteX14123" y="connsiteY14123"/>
              </a:cxn>
              <a:cxn ang="0">
                <a:pos x="connsiteX14124" y="connsiteY14124"/>
              </a:cxn>
              <a:cxn ang="0">
                <a:pos x="connsiteX14125" y="connsiteY14125"/>
              </a:cxn>
              <a:cxn ang="0">
                <a:pos x="connsiteX14126" y="connsiteY14126"/>
              </a:cxn>
              <a:cxn ang="0">
                <a:pos x="connsiteX14127" y="connsiteY14127"/>
              </a:cxn>
              <a:cxn ang="0">
                <a:pos x="connsiteX14128" y="connsiteY14128"/>
              </a:cxn>
              <a:cxn ang="0">
                <a:pos x="connsiteX14129" y="connsiteY14129"/>
              </a:cxn>
              <a:cxn ang="0">
                <a:pos x="connsiteX14130" y="connsiteY14130"/>
              </a:cxn>
              <a:cxn ang="0">
                <a:pos x="connsiteX14131" y="connsiteY14131"/>
              </a:cxn>
              <a:cxn ang="0">
                <a:pos x="connsiteX14132" y="connsiteY14132"/>
              </a:cxn>
              <a:cxn ang="0">
                <a:pos x="connsiteX14133" y="connsiteY14133"/>
              </a:cxn>
              <a:cxn ang="0">
                <a:pos x="connsiteX14134" y="connsiteY14134"/>
              </a:cxn>
              <a:cxn ang="0">
                <a:pos x="connsiteX14135" y="connsiteY14135"/>
              </a:cxn>
              <a:cxn ang="0">
                <a:pos x="connsiteX14136" y="connsiteY14136"/>
              </a:cxn>
              <a:cxn ang="0">
                <a:pos x="connsiteX14137" y="connsiteY14137"/>
              </a:cxn>
              <a:cxn ang="0">
                <a:pos x="connsiteX14138" y="connsiteY14138"/>
              </a:cxn>
              <a:cxn ang="0">
                <a:pos x="connsiteX14139" y="connsiteY14139"/>
              </a:cxn>
              <a:cxn ang="0">
                <a:pos x="connsiteX14140" y="connsiteY14140"/>
              </a:cxn>
              <a:cxn ang="0">
                <a:pos x="connsiteX14141" y="connsiteY14141"/>
              </a:cxn>
              <a:cxn ang="0">
                <a:pos x="connsiteX14142" y="connsiteY14142"/>
              </a:cxn>
              <a:cxn ang="0">
                <a:pos x="connsiteX14143" y="connsiteY14143"/>
              </a:cxn>
              <a:cxn ang="0">
                <a:pos x="connsiteX14144" y="connsiteY14144"/>
              </a:cxn>
              <a:cxn ang="0">
                <a:pos x="connsiteX14145" y="connsiteY14145"/>
              </a:cxn>
              <a:cxn ang="0">
                <a:pos x="connsiteX14146" y="connsiteY14146"/>
              </a:cxn>
              <a:cxn ang="0">
                <a:pos x="connsiteX14147" y="connsiteY14147"/>
              </a:cxn>
              <a:cxn ang="0">
                <a:pos x="connsiteX14148" y="connsiteY14148"/>
              </a:cxn>
              <a:cxn ang="0">
                <a:pos x="connsiteX14149" y="connsiteY14149"/>
              </a:cxn>
              <a:cxn ang="0">
                <a:pos x="connsiteX14150" y="connsiteY14150"/>
              </a:cxn>
              <a:cxn ang="0">
                <a:pos x="connsiteX14151" y="connsiteY14151"/>
              </a:cxn>
              <a:cxn ang="0">
                <a:pos x="connsiteX14152" y="connsiteY14152"/>
              </a:cxn>
              <a:cxn ang="0">
                <a:pos x="connsiteX14153" y="connsiteY14153"/>
              </a:cxn>
              <a:cxn ang="0">
                <a:pos x="connsiteX14154" y="connsiteY14154"/>
              </a:cxn>
              <a:cxn ang="0">
                <a:pos x="connsiteX14155" y="connsiteY14155"/>
              </a:cxn>
              <a:cxn ang="0">
                <a:pos x="connsiteX14156" y="connsiteY14156"/>
              </a:cxn>
              <a:cxn ang="0">
                <a:pos x="connsiteX14157" y="connsiteY14157"/>
              </a:cxn>
              <a:cxn ang="0">
                <a:pos x="connsiteX14158" y="connsiteY14158"/>
              </a:cxn>
              <a:cxn ang="0">
                <a:pos x="connsiteX14159" y="connsiteY14159"/>
              </a:cxn>
              <a:cxn ang="0">
                <a:pos x="connsiteX14160" y="connsiteY14160"/>
              </a:cxn>
              <a:cxn ang="0">
                <a:pos x="connsiteX14161" y="connsiteY14161"/>
              </a:cxn>
              <a:cxn ang="0">
                <a:pos x="connsiteX14162" y="connsiteY14162"/>
              </a:cxn>
              <a:cxn ang="0">
                <a:pos x="connsiteX14163" y="connsiteY14163"/>
              </a:cxn>
              <a:cxn ang="0">
                <a:pos x="connsiteX14164" y="connsiteY14164"/>
              </a:cxn>
              <a:cxn ang="0">
                <a:pos x="connsiteX14165" y="connsiteY14165"/>
              </a:cxn>
              <a:cxn ang="0">
                <a:pos x="connsiteX14166" y="connsiteY14166"/>
              </a:cxn>
              <a:cxn ang="0">
                <a:pos x="connsiteX14167" y="connsiteY14167"/>
              </a:cxn>
              <a:cxn ang="0">
                <a:pos x="connsiteX14168" y="connsiteY14168"/>
              </a:cxn>
              <a:cxn ang="0">
                <a:pos x="connsiteX14169" y="connsiteY14169"/>
              </a:cxn>
              <a:cxn ang="0">
                <a:pos x="connsiteX14170" y="connsiteY14170"/>
              </a:cxn>
              <a:cxn ang="0">
                <a:pos x="connsiteX14171" y="connsiteY14171"/>
              </a:cxn>
              <a:cxn ang="0">
                <a:pos x="connsiteX14172" y="connsiteY14172"/>
              </a:cxn>
              <a:cxn ang="0">
                <a:pos x="connsiteX14173" y="connsiteY14173"/>
              </a:cxn>
              <a:cxn ang="0">
                <a:pos x="connsiteX14174" y="connsiteY14174"/>
              </a:cxn>
              <a:cxn ang="0">
                <a:pos x="connsiteX14175" y="connsiteY14175"/>
              </a:cxn>
              <a:cxn ang="0">
                <a:pos x="connsiteX14176" y="connsiteY14176"/>
              </a:cxn>
              <a:cxn ang="0">
                <a:pos x="connsiteX14177" y="connsiteY14177"/>
              </a:cxn>
              <a:cxn ang="0">
                <a:pos x="connsiteX14178" y="connsiteY14178"/>
              </a:cxn>
              <a:cxn ang="0">
                <a:pos x="connsiteX14179" y="connsiteY14179"/>
              </a:cxn>
              <a:cxn ang="0">
                <a:pos x="connsiteX14180" y="connsiteY14180"/>
              </a:cxn>
              <a:cxn ang="0">
                <a:pos x="connsiteX14181" y="connsiteY14181"/>
              </a:cxn>
              <a:cxn ang="0">
                <a:pos x="connsiteX14182" y="connsiteY14182"/>
              </a:cxn>
              <a:cxn ang="0">
                <a:pos x="connsiteX14183" y="connsiteY14183"/>
              </a:cxn>
              <a:cxn ang="0">
                <a:pos x="connsiteX14184" y="connsiteY14184"/>
              </a:cxn>
              <a:cxn ang="0">
                <a:pos x="connsiteX14185" y="connsiteY14185"/>
              </a:cxn>
              <a:cxn ang="0">
                <a:pos x="connsiteX14186" y="connsiteY14186"/>
              </a:cxn>
              <a:cxn ang="0">
                <a:pos x="connsiteX14187" y="connsiteY14187"/>
              </a:cxn>
              <a:cxn ang="0">
                <a:pos x="connsiteX14188" y="connsiteY14188"/>
              </a:cxn>
              <a:cxn ang="0">
                <a:pos x="connsiteX14189" y="connsiteY14189"/>
              </a:cxn>
              <a:cxn ang="0">
                <a:pos x="connsiteX14190" y="connsiteY14190"/>
              </a:cxn>
              <a:cxn ang="0">
                <a:pos x="connsiteX14191" y="connsiteY14191"/>
              </a:cxn>
              <a:cxn ang="0">
                <a:pos x="connsiteX14192" y="connsiteY14192"/>
              </a:cxn>
              <a:cxn ang="0">
                <a:pos x="connsiteX14193" y="connsiteY14193"/>
              </a:cxn>
              <a:cxn ang="0">
                <a:pos x="connsiteX14194" y="connsiteY14194"/>
              </a:cxn>
              <a:cxn ang="0">
                <a:pos x="connsiteX14195" y="connsiteY14195"/>
              </a:cxn>
              <a:cxn ang="0">
                <a:pos x="connsiteX14196" y="connsiteY14196"/>
              </a:cxn>
              <a:cxn ang="0">
                <a:pos x="connsiteX14197" y="connsiteY14197"/>
              </a:cxn>
              <a:cxn ang="0">
                <a:pos x="connsiteX14198" y="connsiteY14198"/>
              </a:cxn>
              <a:cxn ang="0">
                <a:pos x="connsiteX14199" y="connsiteY14199"/>
              </a:cxn>
              <a:cxn ang="0">
                <a:pos x="connsiteX14200" y="connsiteY14200"/>
              </a:cxn>
              <a:cxn ang="0">
                <a:pos x="connsiteX14201" y="connsiteY14201"/>
              </a:cxn>
              <a:cxn ang="0">
                <a:pos x="connsiteX14202" y="connsiteY14202"/>
              </a:cxn>
              <a:cxn ang="0">
                <a:pos x="connsiteX14203" y="connsiteY14203"/>
              </a:cxn>
              <a:cxn ang="0">
                <a:pos x="connsiteX14204" y="connsiteY14204"/>
              </a:cxn>
              <a:cxn ang="0">
                <a:pos x="connsiteX14205" y="connsiteY14205"/>
              </a:cxn>
              <a:cxn ang="0">
                <a:pos x="connsiteX14206" y="connsiteY14206"/>
              </a:cxn>
              <a:cxn ang="0">
                <a:pos x="connsiteX14207" y="connsiteY14207"/>
              </a:cxn>
              <a:cxn ang="0">
                <a:pos x="connsiteX14208" y="connsiteY14208"/>
              </a:cxn>
              <a:cxn ang="0">
                <a:pos x="connsiteX14209" y="connsiteY14209"/>
              </a:cxn>
              <a:cxn ang="0">
                <a:pos x="connsiteX14210" y="connsiteY14210"/>
              </a:cxn>
              <a:cxn ang="0">
                <a:pos x="connsiteX14211" y="connsiteY14211"/>
              </a:cxn>
              <a:cxn ang="0">
                <a:pos x="connsiteX14212" y="connsiteY14212"/>
              </a:cxn>
              <a:cxn ang="0">
                <a:pos x="connsiteX14213" y="connsiteY14213"/>
              </a:cxn>
              <a:cxn ang="0">
                <a:pos x="connsiteX14214" y="connsiteY14214"/>
              </a:cxn>
              <a:cxn ang="0">
                <a:pos x="connsiteX14215" y="connsiteY14215"/>
              </a:cxn>
              <a:cxn ang="0">
                <a:pos x="connsiteX14216" y="connsiteY14216"/>
              </a:cxn>
              <a:cxn ang="0">
                <a:pos x="connsiteX14217" y="connsiteY14217"/>
              </a:cxn>
              <a:cxn ang="0">
                <a:pos x="connsiteX14218" y="connsiteY14218"/>
              </a:cxn>
              <a:cxn ang="0">
                <a:pos x="connsiteX14219" y="connsiteY14219"/>
              </a:cxn>
              <a:cxn ang="0">
                <a:pos x="connsiteX14220" y="connsiteY14220"/>
              </a:cxn>
              <a:cxn ang="0">
                <a:pos x="connsiteX14221" y="connsiteY14221"/>
              </a:cxn>
              <a:cxn ang="0">
                <a:pos x="connsiteX14222" y="connsiteY14222"/>
              </a:cxn>
              <a:cxn ang="0">
                <a:pos x="connsiteX14223" y="connsiteY14223"/>
              </a:cxn>
              <a:cxn ang="0">
                <a:pos x="connsiteX14224" y="connsiteY14224"/>
              </a:cxn>
              <a:cxn ang="0">
                <a:pos x="connsiteX14225" y="connsiteY14225"/>
              </a:cxn>
              <a:cxn ang="0">
                <a:pos x="connsiteX14226" y="connsiteY14226"/>
              </a:cxn>
              <a:cxn ang="0">
                <a:pos x="connsiteX14227" y="connsiteY14227"/>
              </a:cxn>
              <a:cxn ang="0">
                <a:pos x="connsiteX14228" y="connsiteY14228"/>
              </a:cxn>
              <a:cxn ang="0">
                <a:pos x="connsiteX14229" y="connsiteY14229"/>
              </a:cxn>
              <a:cxn ang="0">
                <a:pos x="connsiteX14230" y="connsiteY14230"/>
              </a:cxn>
              <a:cxn ang="0">
                <a:pos x="connsiteX14231" y="connsiteY14231"/>
              </a:cxn>
              <a:cxn ang="0">
                <a:pos x="connsiteX14232" y="connsiteY14232"/>
              </a:cxn>
              <a:cxn ang="0">
                <a:pos x="connsiteX14233" y="connsiteY14233"/>
              </a:cxn>
              <a:cxn ang="0">
                <a:pos x="connsiteX14234" y="connsiteY14234"/>
              </a:cxn>
              <a:cxn ang="0">
                <a:pos x="connsiteX14235" y="connsiteY14235"/>
              </a:cxn>
              <a:cxn ang="0">
                <a:pos x="connsiteX14236" y="connsiteY14236"/>
              </a:cxn>
              <a:cxn ang="0">
                <a:pos x="connsiteX14237" y="connsiteY14237"/>
              </a:cxn>
              <a:cxn ang="0">
                <a:pos x="connsiteX14238" y="connsiteY14238"/>
              </a:cxn>
              <a:cxn ang="0">
                <a:pos x="connsiteX14239" y="connsiteY14239"/>
              </a:cxn>
              <a:cxn ang="0">
                <a:pos x="connsiteX14240" y="connsiteY14240"/>
              </a:cxn>
              <a:cxn ang="0">
                <a:pos x="connsiteX14241" y="connsiteY14241"/>
              </a:cxn>
              <a:cxn ang="0">
                <a:pos x="connsiteX14242" y="connsiteY14242"/>
              </a:cxn>
              <a:cxn ang="0">
                <a:pos x="connsiteX14243" y="connsiteY14243"/>
              </a:cxn>
              <a:cxn ang="0">
                <a:pos x="connsiteX14244" y="connsiteY14244"/>
              </a:cxn>
              <a:cxn ang="0">
                <a:pos x="connsiteX14245" y="connsiteY14245"/>
              </a:cxn>
              <a:cxn ang="0">
                <a:pos x="connsiteX14246" y="connsiteY14246"/>
              </a:cxn>
              <a:cxn ang="0">
                <a:pos x="connsiteX14247" y="connsiteY14247"/>
              </a:cxn>
              <a:cxn ang="0">
                <a:pos x="connsiteX14248" y="connsiteY14248"/>
              </a:cxn>
              <a:cxn ang="0">
                <a:pos x="connsiteX14249" y="connsiteY14249"/>
              </a:cxn>
              <a:cxn ang="0">
                <a:pos x="connsiteX14250" y="connsiteY14250"/>
              </a:cxn>
              <a:cxn ang="0">
                <a:pos x="connsiteX14251" y="connsiteY14251"/>
              </a:cxn>
              <a:cxn ang="0">
                <a:pos x="connsiteX14252" y="connsiteY14252"/>
              </a:cxn>
              <a:cxn ang="0">
                <a:pos x="connsiteX14253" y="connsiteY14253"/>
              </a:cxn>
              <a:cxn ang="0">
                <a:pos x="connsiteX14254" y="connsiteY14254"/>
              </a:cxn>
              <a:cxn ang="0">
                <a:pos x="connsiteX14255" y="connsiteY14255"/>
              </a:cxn>
              <a:cxn ang="0">
                <a:pos x="connsiteX14256" y="connsiteY14256"/>
              </a:cxn>
              <a:cxn ang="0">
                <a:pos x="connsiteX14257" y="connsiteY14257"/>
              </a:cxn>
              <a:cxn ang="0">
                <a:pos x="connsiteX14258" y="connsiteY14258"/>
              </a:cxn>
              <a:cxn ang="0">
                <a:pos x="connsiteX14259" y="connsiteY14259"/>
              </a:cxn>
              <a:cxn ang="0">
                <a:pos x="connsiteX14260" y="connsiteY14260"/>
              </a:cxn>
              <a:cxn ang="0">
                <a:pos x="connsiteX14261" y="connsiteY14261"/>
              </a:cxn>
              <a:cxn ang="0">
                <a:pos x="connsiteX14262" y="connsiteY14262"/>
              </a:cxn>
              <a:cxn ang="0">
                <a:pos x="connsiteX14263" y="connsiteY14263"/>
              </a:cxn>
              <a:cxn ang="0">
                <a:pos x="connsiteX14264" y="connsiteY14264"/>
              </a:cxn>
              <a:cxn ang="0">
                <a:pos x="connsiteX14265" y="connsiteY14265"/>
              </a:cxn>
              <a:cxn ang="0">
                <a:pos x="connsiteX14266" y="connsiteY14266"/>
              </a:cxn>
              <a:cxn ang="0">
                <a:pos x="connsiteX14267" y="connsiteY14267"/>
              </a:cxn>
              <a:cxn ang="0">
                <a:pos x="connsiteX14268" y="connsiteY14268"/>
              </a:cxn>
              <a:cxn ang="0">
                <a:pos x="connsiteX14269" y="connsiteY14269"/>
              </a:cxn>
              <a:cxn ang="0">
                <a:pos x="connsiteX14270" y="connsiteY14270"/>
              </a:cxn>
              <a:cxn ang="0">
                <a:pos x="connsiteX14271" y="connsiteY14271"/>
              </a:cxn>
              <a:cxn ang="0">
                <a:pos x="connsiteX14272" y="connsiteY14272"/>
              </a:cxn>
              <a:cxn ang="0">
                <a:pos x="connsiteX14273" y="connsiteY14273"/>
              </a:cxn>
              <a:cxn ang="0">
                <a:pos x="connsiteX14274" y="connsiteY14274"/>
              </a:cxn>
              <a:cxn ang="0">
                <a:pos x="connsiteX14275" y="connsiteY14275"/>
              </a:cxn>
              <a:cxn ang="0">
                <a:pos x="connsiteX14276" y="connsiteY14276"/>
              </a:cxn>
              <a:cxn ang="0">
                <a:pos x="connsiteX14277" y="connsiteY14277"/>
              </a:cxn>
              <a:cxn ang="0">
                <a:pos x="connsiteX14278" y="connsiteY14278"/>
              </a:cxn>
              <a:cxn ang="0">
                <a:pos x="connsiteX14279" y="connsiteY14279"/>
              </a:cxn>
              <a:cxn ang="0">
                <a:pos x="connsiteX14280" y="connsiteY14280"/>
              </a:cxn>
              <a:cxn ang="0">
                <a:pos x="connsiteX14281" y="connsiteY14281"/>
              </a:cxn>
              <a:cxn ang="0">
                <a:pos x="connsiteX14282" y="connsiteY14282"/>
              </a:cxn>
              <a:cxn ang="0">
                <a:pos x="connsiteX14283" y="connsiteY14283"/>
              </a:cxn>
              <a:cxn ang="0">
                <a:pos x="connsiteX14284" y="connsiteY14284"/>
              </a:cxn>
              <a:cxn ang="0">
                <a:pos x="connsiteX14285" y="connsiteY14285"/>
              </a:cxn>
              <a:cxn ang="0">
                <a:pos x="connsiteX14286" y="connsiteY14286"/>
              </a:cxn>
              <a:cxn ang="0">
                <a:pos x="connsiteX14287" y="connsiteY14287"/>
              </a:cxn>
              <a:cxn ang="0">
                <a:pos x="connsiteX14288" y="connsiteY14288"/>
              </a:cxn>
              <a:cxn ang="0">
                <a:pos x="connsiteX14289" y="connsiteY14289"/>
              </a:cxn>
              <a:cxn ang="0">
                <a:pos x="connsiteX14290" y="connsiteY14290"/>
              </a:cxn>
              <a:cxn ang="0">
                <a:pos x="connsiteX14291" y="connsiteY14291"/>
              </a:cxn>
              <a:cxn ang="0">
                <a:pos x="connsiteX14292" y="connsiteY14292"/>
              </a:cxn>
              <a:cxn ang="0">
                <a:pos x="connsiteX14293" y="connsiteY14293"/>
              </a:cxn>
              <a:cxn ang="0">
                <a:pos x="connsiteX14294" y="connsiteY14294"/>
              </a:cxn>
              <a:cxn ang="0">
                <a:pos x="connsiteX14295" y="connsiteY14295"/>
              </a:cxn>
              <a:cxn ang="0">
                <a:pos x="connsiteX14296" y="connsiteY14296"/>
              </a:cxn>
              <a:cxn ang="0">
                <a:pos x="connsiteX14297" y="connsiteY14297"/>
              </a:cxn>
              <a:cxn ang="0">
                <a:pos x="connsiteX14298" y="connsiteY14298"/>
              </a:cxn>
              <a:cxn ang="0">
                <a:pos x="connsiteX14299" y="connsiteY14299"/>
              </a:cxn>
              <a:cxn ang="0">
                <a:pos x="connsiteX14300" y="connsiteY14300"/>
              </a:cxn>
              <a:cxn ang="0">
                <a:pos x="connsiteX14301" y="connsiteY14301"/>
              </a:cxn>
              <a:cxn ang="0">
                <a:pos x="connsiteX14302" y="connsiteY14302"/>
              </a:cxn>
              <a:cxn ang="0">
                <a:pos x="connsiteX14303" y="connsiteY14303"/>
              </a:cxn>
              <a:cxn ang="0">
                <a:pos x="connsiteX14304" y="connsiteY14304"/>
              </a:cxn>
              <a:cxn ang="0">
                <a:pos x="connsiteX14305" y="connsiteY14305"/>
              </a:cxn>
              <a:cxn ang="0">
                <a:pos x="connsiteX14306" y="connsiteY14306"/>
              </a:cxn>
              <a:cxn ang="0">
                <a:pos x="connsiteX14307" y="connsiteY14307"/>
              </a:cxn>
              <a:cxn ang="0">
                <a:pos x="connsiteX14308" y="connsiteY14308"/>
              </a:cxn>
              <a:cxn ang="0">
                <a:pos x="connsiteX14309" y="connsiteY14309"/>
              </a:cxn>
              <a:cxn ang="0">
                <a:pos x="connsiteX14310" y="connsiteY14310"/>
              </a:cxn>
              <a:cxn ang="0">
                <a:pos x="connsiteX14311" y="connsiteY14311"/>
              </a:cxn>
              <a:cxn ang="0">
                <a:pos x="connsiteX14312" y="connsiteY14312"/>
              </a:cxn>
              <a:cxn ang="0">
                <a:pos x="connsiteX14313" y="connsiteY14313"/>
              </a:cxn>
              <a:cxn ang="0">
                <a:pos x="connsiteX14314" y="connsiteY14314"/>
              </a:cxn>
              <a:cxn ang="0">
                <a:pos x="connsiteX14315" y="connsiteY14315"/>
              </a:cxn>
              <a:cxn ang="0">
                <a:pos x="connsiteX14316" y="connsiteY14316"/>
              </a:cxn>
              <a:cxn ang="0">
                <a:pos x="connsiteX14317" y="connsiteY14317"/>
              </a:cxn>
              <a:cxn ang="0">
                <a:pos x="connsiteX14318" y="connsiteY14318"/>
              </a:cxn>
              <a:cxn ang="0">
                <a:pos x="connsiteX14319" y="connsiteY14319"/>
              </a:cxn>
              <a:cxn ang="0">
                <a:pos x="connsiteX14320" y="connsiteY14320"/>
              </a:cxn>
              <a:cxn ang="0">
                <a:pos x="connsiteX14321" y="connsiteY14321"/>
              </a:cxn>
              <a:cxn ang="0">
                <a:pos x="connsiteX14322" y="connsiteY14322"/>
              </a:cxn>
              <a:cxn ang="0">
                <a:pos x="connsiteX14323" y="connsiteY14323"/>
              </a:cxn>
              <a:cxn ang="0">
                <a:pos x="connsiteX14324" y="connsiteY14324"/>
              </a:cxn>
              <a:cxn ang="0">
                <a:pos x="connsiteX14325" y="connsiteY14325"/>
              </a:cxn>
              <a:cxn ang="0">
                <a:pos x="connsiteX14326" y="connsiteY14326"/>
              </a:cxn>
              <a:cxn ang="0">
                <a:pos x="connsiteX14327" y="connsiteY14327"/>
              </a:cxn>
              <a:cxn ang="0">
                <a:pos x="connsiteX14328" y="connsiteY14328"/>
              </a:cxn>
              <a:cxn ang="0">
                <a:pos x="connsiteX14329" y="connsiteY14329"/>
              </a:cxn>
              <a:cxn ang="0">
                <a:pos x="connsiteX14330" y="connsiteY14330"/>
              </a:cxn>
              <a:cxn ang="0">
                <a:pos x="connsiteX14331" y="connsiteY14331"/>
              </a:cxn>
              <a:cxn ang="0">
                <a:pos x="connsiteX14332" y="connsiteY14332"/>
              </a:cxn>
              <a:cxn ang="0">
                <a:pos x="connsiteX14333" y="connsiteY14333"/>
              </a:cxn>
              <a:cxn ang="0">
                <a:pos x="connsiteX14334" y="connsiteY14334"/>
              </a:cxn>
              <a:cxn ang="0">
                <a:pos x="connsiteX14335" y="connsiteY14335"/>
              </a:cxn>
              <a:cxn ang="0">
                <a:pos x="connsiteX14336" y="connsiteY14336"/>
              </a:cxn>
              <a:cxn ang="0">
                <a:pos x="connsiteX14337" y="connsiteY14337"/>
              </a:cxn>
              <a:cxn ang="0">
                <a:pos x="connsiteX14338" y="connsiteY14338"/>
              </a:cxn>
              <a:cxn ang="0">
                <a:pos x="connsiteX14339" y="connsiteY14339"/>
              </a:cxn>
              <a:cxn ang="0">
                <a:pos x="connsiteX14340" y="connsiteY14340"/>
              </a:cxn>
              <a:cxn ang="0">
                <a:pos x="connsiteX14341" y="connsiteY14341"/>
              </a:cxn>
              <a:cxn ang="0">
                <a:pos x="connsiteX14342" y="connsiteY14342"/>
              </a:cxn>
              <a:cxn ang="0">
                <a:pos x="connsiteX14343" y="connsiteY14343"/>
              </a:cxn>
              <a:cxn ang="0">
                <a:pos x="connsiteX14344" y="connsiteY14344"/>
              </a:cxn>
              <a:cxn ang="0">
                <a:pos x="connsiteX14345" y="connsiteY14345"/>
              </a:cxn>
              <a:cxn ang="0">
                <a:pos x="connsiteX14346" y="connsiteY14346"/>
              </a:cxn>
              <a:cxn ang="0">
                <a:pos x="connsiteX14347" y="connsiteY14347"/>
              </a:cxn>
              <a:cxn ang="0">
                <a:pos x="connsiteX14348" y="connsiteY14348"/>
              </a:cxn>
              <a:cxn ang="0">
                <a:pos x="connsiteX14349" y="connsiteY14349"/>
              </a:cxn>
              <a:cxn ang="0">
                <a:pos x="connsiteX14350" y="connsiteY14350"/>
              </a:cxn>
              <a:cxn ang="0">
                <a:pos x="connsiteX14351" y="connsiteY14351"/>
              </a:cxn>
              <a:cxn ang="0">
                <a:pos x="connsiteX14352" y="connsiteY14352"/>
              </a:cxn>
              <a:cxn ang="0">
                <a:pos x="connsiteX14353" y="connsiteY14353"/>
              </a:cxn>
              <a:cxn ang="0">
                <a:pos x="connsiteX14354" y="connsiteY14354"/>
              </a:cxn>
              <a:cxn ang="0">
                <a:pos x="connsiteX14355" y="connsiteY14355"/>
              </a:cxn>
              <a:cxn ang="0">
                <a:pos x="connsiteX14356" y="connsiteY14356"/>
              </a:cxn>
              <a:cxn ang="0">
                <a:pos x="connsiteX14357" y="connsiteY14357"/>
              </a:cxn>
              <a:cxn ang="0">
                <a:pos x="connsiteX14358" y="connsiteY14358"/>
              </a:cxn>
              <a:cxn ang="0">
                <a:pos x="connsiteX14359" y="connsiteY14359"/>
              </a:cxn>
              <a:cxn ang="0">
                <a:pos x="connsiteX14360" y="connsiteY14360"/>
              </a:cxn>
              <a:cxn ang="0">
                <a:pos x="connsiteX14361" y="connsiteY14361"/>
              </a:cxn>
              <a:cxn ang="0">
                <a:pos x="connsiteX14362" y="connsiteY14362"/>
              </a:cxn>
              <a:cxn ang="0">
                <a:pos x="connsiteX14363" y="connsiteY14363"/>
              </a:cxn>
              <a:cxn ang="0">
                <a:pos x="connsiteX14364" y="connsiteY14364"/>
              </a:cxn>
              <a:cxn ang="0">
                <a:pos x="connsiteX14365" y="connsiteY14365"/>
              </a:cxn>
              <a:cxn ang="0">
                <a:pos x="connsiteX14366" y="connsiteY14366"/>
              </a:cxn>
              <a:cxn ang="0">
                <a:pos x="connsiteX14367" y="connsiteY14367"/>
              </a:cxn>
              <a:cxn ang="0">
                <a:pos x="connsiteX14368" y="connsiteY14368"/>
              </a:cxn>
              <a:cxn ang="0">
                <a:pos x="connsiteX14369" y="connsiteY14369"/>
              </a:cxn>
              <a:cxn ang="0">
                <a:pos x="connsiteX14370" y="connsiteY14370"/>
              </a:cxn>
              <a:cxn ang="0">
                <a:pos x="connsiteX14371" y="connsiteY14371"/>
              </a:cxn>
              <a:cxn ang="0">
                <a:pos x="connsiteX14372" y="connsiteY14372"/>
              </a:cxn>
              <a:cxn ang="0">
                <a:pos x="connsiteX14373" y="connsiteY14373"/>
              </a:cxn>
              <a:cxn ang="0">
                <a:pos x="connsiteX14374" y="connsiteY14374"/>
              </a:cxn>
              <a:cxn ang="0">
                <a:pos x="connsiteX14375" y="connsiteY14375"/>
              </a:cxn>
              <a:cxn ang="0">
                <a:pos x="connsiteX14376" y="connsiteY14376"/>
              </a:cxn>
              <a:cxn ang="0">
                <a:pos x="connsiteX14377" y="connsiteY14377"/>
              </a:cxn>
              <a:cxn ang="0">
                <a:pos x="connsiteX14378" y="connsiteY14378"/>
              </a:cxn>
              <a:cxn ang="0">
                <a:pos x="connsiteX14379" y="connsiteY14379"/>
              </a:cxn>
              <a:cxn ang="0">
                <a:pos x="connsiteX14380" y="connsiteY14380"/>
              </a:cxn>
              <a:cxn ang="0">
                <a:pos x="connsiteX14381" y="connsiteY14381"/>
              </a:cxn>
              <a:cxn ang="0">
                <a:pos x="connsiteX14382" y="connsiteY14382"/>
              </a:cxn>
              <a:cxn ang="0">
                <a:pos x="connsiteX14383" y="connsiteY14383"/>
              </a:cxn>
              <a:cxn ang="0">
                <a:pos x="connsiteX14384" y="connsiteY14384"/>
              </a:cxn>
              <a:cxn ang="0">
                <a:pos x="connsiteX14385" y="connsiteY14385"/>
              </a:cxn>
              <a:cxn ang="0">
                <a:pos x="connsiteX14386" y="connsiteY14386"/>
              </a:cxn>
              <a:cxn ang="0">
                <a:pos x="connsiteX14387" y="connsiteY14387"/>
              </a:cxn>
              <a:cxn ang="0">
                <a:pos x="connsiteX14388" y="connsiteY14388"/>
              </a:cxn>
              <a:cxn ang="0">
                <a:pos x="connsiteX14389" y="connsiteY14389"/>
              </a:cxn>
              <a:cxn ang="0">
                <a:pos x="connsiteX14390" y="connsiteY14390"/>
              </a:cxn>
              <a:cxn ang="0">
                <a:pos x="connsiteX14391" y="connsiteY14391"/>
              </a:cxn>
              <a:cxn ang="0">
                <a:pos x="connsiteX14392" y="connsiteY14392"/>
              </a:cxn>
              <a:cxn ang="0">
                <a:pos x="connsiteX14393" y="connsiteY14393"/>
              </a:cxn>
              <a:cxn ang="0">
                <a:pos x="connsiteX14394" y="connsiteY14394"/>
              </a:cxn>
              <a:cxn ang="0">
                <a:pos x="connsiteX14395" y="connsiteY14395"/>
              </a:cxn>
              <a:cxn ang="0">
                <a:pos x="connsiteX14396" y="connsiteY14396"/>
              </a:cxn>
              <a:cxn ang="0">
                <a:pos x="connsiteX14397" y="connsiteY14397"/>
              </a:cxn>
              <a:cxn ang="0">
                <a:pos x="connsiteX14398" y="connsiteY14398"/>
              </a:cxn>
              <a:cxn ang="0">
                <a:pos x="connsiteX14399" y="connsiteY14399"/>
              </a:cxn>
              <a:cxn ang="0">
                <a:pos x="connsiteX14400" y="connsiteY14400"/>
              </a:cxn>
              <a:cxn ang="0">
                <a:pos x="connsiteX14401" y="connsiteY14401"/>
              </a:cxn>
              <a:cxn ang="0">
                <a:pos x="connsiteX14402" y="connsiteY14402"/>
              </a:cxn>
              <a:cxn ang="0">
                <a:pos x="connsiteX14403" y="connsiteY14403"/>
              </a:cxn>
              <a:cxn ang="0">
                <a:pos x="connsiteX14404" y="connsiteY14404"/>
              </a:cxn>
              <a:cxn ang="0">
                <a:pos x="connsiteX14405" y="connsiteY14405"/>
              </a:cxn>
              <a:cxn ang="0">
                <a:pos x="connsiteX14406" y="connsiteY14406"/>
              </a:cxn>
              <a:cxn ang="0">
                <a:pos x="connsiteX14407" y="connsiteY14407"/>
              </a:cxn>
              <a:cxn ang="0">
                <a:pos x="connsiteX14408" y="connsiteY14408"/>
              </a:cxn>
              <a:cxn ang="0">
                <a:pos x="connsiteX14409" y="connsiteY14409"/>
              </a:cxn>
              <a:cxn ang="0">
                <a:pos x="connsiteX14410" y="connsiteY14410"/>
              </a:cxn>
              <a:cxn ang="0">
                <a:pos x="connsiteX14411" y="connsiteY14411"/>
              </a:cxn>
              <a:cxn ang="0">
                <a:pos x="connsiteX14412" y="connsiteY14412"/>
              </a:cxn>
              <a:cxn ang="0">
                <a:pos x="connsiteX14413" y="connsiteY14413"/>
              </a:cxn>
              <a:cxn ang="0">
                <a:pos x="connsiteX14414" y="connsiteY14414"/>
              </a:cxn>
              <a:cxn ang="0">
                <a:pos x="connsiteX14415" y="connsiteY14415"/>
              </a:cxn>
              <a:cxn ang="0">
                <a:pos x="connsiteX14416" y="connsiteY14416"/>
              </a:cxn>
              <a:cxn ang="0">
                <a:pos x="connsiteX14417" y="connsiteY14417"/>
              </a:cxn>
              <a:cxn ang="0">
                <a:pos x="connsiteX14418" y="connsiteY14418"/>
              </a:cxn>
              <a:cxn ang="0">
                <a:pos x="connsiteX14419" y="connsiteY14419"/>
              </a:cxn>
              <a:cxn ang="0">
                <a:pos x="connsiteX14420" y="connsiteY14420"/>
              </a:cxn>
              <a:cxn ang="0">
                <a:pos x="connsiteX14421" y="connsiteY14421"/>
              </a:cxn>
              <a:cxn ang="0">
                <a:pos x="connsiteX14422" y="connsiteY14422"/>
              </a:cxn>
              <a:cxn ang="0">
                <a:pos x="connsiteX14423" y="connsiteY14423"/>
              </a:cxn>
              <a:cxn ang="0">
                <a:pos x="connsiteX14424" y="connsiteY14424"/>
              </a:cxn>
              <a:cxn ang="0">
                <a:pos x="connsiteX14425" y="connsiteY14425"/>
              </a:cxn>
              <a:cxn ang="0">
                <a:pos x="connsiteX14426" y="connsiteY14426"/>
              </a:cxn>
              <a:cxn ang="0">
                <a:pos x="connsiteX14427" y="connsiteY14427"/>
              </a:cxn>
              <a:cxn ang="0">
                <a:pos x="connsiteX14428" y="connsiteY14428"/>
              </a:cxn>
              <a:cxn ang="0">
                <a:pos x="connsiteX14429" y="connsiteY14429"/>
              </a:cxn>
              <a:cxn ang="0">
                <a:pos x="connsiteX14430" y="connsiteY14430"/>
              </a:cxn>
              <a:cxn ang="0">
                <a:pos x="connsiteX14431" y="connsiteY14431"/>
              </a:cxn>
              <a:cxn ang="0">
                <a:pos x="connsiteX14432" y="connsiteY14432"/>
              </a:cxn>
              <a:cxn ang="0">
                <a:pos x="connsiteX14433" y="connsiteY14433"/>
              </a:cxn>
              <a:cxn ang="0">
                <a:pos x="connsiteX14434" y="connsiteY14434"/>
              </a:cxn>
              <a:cxn ang="0">
                <a:pos x="connsiteX14435" y="connsiteY14435"/>
              </a:cxn>
              <a:cxn ang="0">
                <a:pos x="connsiteX14436" y="connsiteY14436"/>
              </a:cxn>
              <a:cxn ang="0">
                <a:pos x="connsiteX14437" y="connsiteY14437"/>
              </a:cxn>
              <a:cxn ang="0">
                <a:pos x="connsiteX14438" y="connsiteY14438"/>
              </a:cxn>
              <a:cxn ang="0">
                <a:pos x="connsiteX14439" y="connsiteY14439"/>
              </a:cxn>
              <a:cxn ang="0">
                <a:pos x="connsiteX14440" y="connsiteY14440"/>
              </a:cxn>
              <a:cxn ang="0">
                <a:pos x="connsiteX14441" y="connsiteY14441"/>
              </a:cxn>
              <a:cxn ang="0">
                <a:pos x="connsiteX14442" y="connsiteY14442"/>
              </a:cxn>
              <a:cxn ang="0">
                <a:pos x="connsiteX14443" y="connsiteY14443"/>
              </a:cxn>
              <a:cxn ang="0">
                <a:pos x="connsiteX14444" y="connsiteY14444"/>
              </a:cxn>
              <a:cxn ang="0">
                <a:pos x="connsiteX14445" y="connsiteY14445"/>
              </a:cxn>
              <a:cxn ang="0">
                <a:pos x="connsiteX14446" y="connsiteY14446"/>
              </a:cxn>
              <a:cxn ang="0">
                <a:pos x="connsiteX14447" y="connsiteY14447"/>
              </a:cxn>
              <a:cxn ang="0">
                <a:pos x="connsiteX14448" y="connsiteY14448"/>
              </a:cxn>
              <a:cxn ang="0">
                <a:pos x="connsiteX14449" y="connsiteY14449"/>
              </a:cxn>
              <a:cxn ang="0">
                <a:pos x="connsiteX14450" y="connsiteY14450"/>
              </a:cxn>
              <a:cxn ang="0">
                <a:pos x="connsiteX14451" y="connsiteY14451"/>
              </a:cxn>
              <a:cxn ang="0">
                <a:pos x="connsiteX14452" y="connsiteY14452"/>
              </a:cxn>
              <a:cxn ang="0">
                <a:pos x="connsiteX14453" y="connsiteY14453"/>
              </a:cxn>
              <a:cxn ang="0">
                <a:pos x="connsiteX14454" y="connsiteY14454"/>
              </a:cxn>
              <a:cxn ang="0">
                <a:pos x="connsiteX14455" y="connsiteY14455"/>
              </a:cxn>
              <a:cxn ang="0">
                <a:pos x="connsiteX14456" y="connsiteY14456"/>
              </a:cxn>
              <a:cxn ang="0">
                <a:pos x="connsiteX14457" y="connsiteY14457"/>
              </a:cxn>
              <a:cxn ang="0">
                <a:pos x="connsiteX14458" y="connsiteY14458"/>
              </a:cxn>
              <a:cxn ang="0">
                <a:pos x="connsiteX14459" y="connsiteY14459"/>
              </a:cxn>
              <a:cxn ang="0">
                <a:pos x="connsiteX14460" y="connsiteY14460"/>
              </a:cxn>
              <a:cxn ang="0">
                <a:pos x="connsiteX14461" y="connsiteY14461"/>
              </a:cxn>
              <a:cxn ang="0">
                <a:pos x="connsiteX14462" y="connsiteY14462"/>
              </a:cxn>
              <a:cxn ang="0">
                <a:pos x="connsiteX14463" y="connsiteY14463"/>
              </a:cxn>
              <a:cxn ang="0">
                <a:pos x="connsiteX14464" y="connsiteY14464"/>
              </a:cxn>
              <a:cxn ang="0">
                <a:pos x="connsiteX14465" y="connsiteY14465"/>
              </a:cxn>
              <a:cxn ang="0">
                <a:pos x="connsiteX14466" y="connsiteY14466"/>
              </a:cxn>
              <a:cxn ang="0">
                <a:pos x="connsiteX14467" y="connsiteY14467"/>
              </a:cxn>
              <a:cxn ang="0">
                <a:pos x="connsiteX14468" y="connsiteY14468"/>
              </a:cxn>
              <a:cxn ang="0">
                <a:pos x="connsiteX14469" y="connsiteY14469"/>
              </a:cxn>
              <a:cxn ang="0">
                <a:pos x="connsiteX14470" y="connsiteY14470"/>
              </a:cxn>
              <a:cxn ang="0">
                <a:pos x="connsiteX14471" y="connsiteY14471"/>
              </a:cxn>
              <a:cxn ang="0">
                <a:pos x="connsiteX14472" y="connsiteY14472"/>
              </a:cxn>
              <a:cxn ang="0">
                <a:pos x="connsiteX14473" y="connsiteY14473"/>
              </a:cxn>
              <a:cxn ang="0">
                <a:pos x="connsiteX14474" y="connsiteY14474"/>
              </a:cxn>
              <a:cxn ang="0">
                <a:pos x="connsiteX14475" y="connsiteY14475"/>
              </a:cxn>
              <a:cxn ang="0">
                <a:pos x="connsiteX14476" y="connsiteY14476"/>
              </a:cxn>
              <a:cxn ang="0">
                <a:pos x="connsiteX14477" y="connsiteY14477"/>
              </a:cxn>
              <a:cxn ang="0">
                <a:pos x="connsiteX14478" y="connsiteY14478"/>
              </a:cxn>
              <a:cxn ang="0">
                <a:pos x="connsiteX14479" y="connsiteY14479"/>
              </a:cxn>
              <a:cxn ang="0">
                <a:pos x="connsiteX14480" y="connsiteY14480"/>
              </a:cxn>
              <a:cxn ang="0">
                <a:pos x="connsiteX14481" y="connsiteY14481"/>
              </a:cxn>
              <a:cxn ang="0">
                <a:pos x="connsiteX14482" y="connsiteY14482"/>
              </a:cxn>
              <a:cxn ang="0">
                <a:pos x="connsiteX14483" y="connsiteY14483"/>
              </a:cxn>
              <a:cxn ang="0">
                <a:pos x="connsiteX14484" y="connsiteY14484"/>
              </a:cxn>
              <a:cxn ang="0">
                <a:pos x="connsiteX14485" y="connsiteY14485"/>
              </a:cxn>
              <a:cxn ang="0">
                <a:pos x="connsiteX14486" y="connsiteY14486"/>
              </a:cxn>
              <a:cxn ang="0">
                <a:pos x="connsiteX14487" y="connsiteY14487"/>
              </a:cxn>
              <a:cxn ang="0">
                <a:pos x="connsiteX14488" y="connsiteY14488"/>
              </a:cxn>
              <a:cxn ang="0">
                <a:pos x="connsiteX14489" y="connsiteY14489"/>
              </a:cxn>
              <a:cxn ang="0">
                <a:pos x="connsiteX14490" y="connsiteY14490"/>
              </a:cxn>
              <a:cxn ang="0">
                <a:pos x="connsiteX14491" y="connsiteY14491"/>
              </a:cxn>
              <a:cxn ang="0">
                <a:pos x="connsiteX14492" y="connsiteY14492"/>
              </a:cxn>
              <a:cxn ang="0">
                <a:pos x="connsiteX14493" y="connsiteY14493"/>
              </a:cxn>
              <a:cxn ang="0">
                <a:pos x="connsiteX14494" y="connsiteY14494"/>
              </a:cxn>
              <a:cxn ang="0">
                <a:pos x="connsiteX14495" y="connsiteY14495"/>
              </a:cxn>
              <a:cxn ang="0">
                <a:pos x="connsiteX14496" y="connsiteY14496"/>
              </a:cxn>
              <a:cxn ang="0">
                <a:pos x="connsiteX14497" y="connsiteY14497"/>
              </a:cxn>
              <a:cxn ang="0">
                <a:pos x="connsiteX14498" y="connsiteY14498"/>
              </a:cxn>
              <a:cxn ang="0">
                <a:pos x="connsiteX14499" y="connsiteY14499"/>
              </a:cxn>
              <a:cxn ang="0">
                <a:pos x="connsiteX14500" y="connsiteY14500"/>
              </a:cxn>
              <a:cxn ang="0">
                <a:pos x="connsiteX14501" y="connsiteY14501"/>
              </a:cxn>
              <a:cxn ang="0">
                <a:pos x="connsiteX14502" y="connsiteY14502"/>
              </a:cxn>
              <a:cxn ang="0">
                <a:pos x="connsiteX14503" y="connsiteY14503"/>
              </a:cxn>
              <a:cxn ang="0">
                <a:pos x="connsiteX14504" y="connsiteY14504"/>
              </a:cxn>
              <a:cxn ang="0">
                <a:pos x="connsiteX14505" y="connsiteY14505"/>
              </a:cxn>
              <a:cxn ang="0">
                <a:pos x="connsiteX14506" y="connsiteY14506"/>
              </a:cxn>
              <a:cxn ang="0">
                <a:pos x="connsiteX14507" y="connsiteY14507"/>
              </a:cxn>
              <a:cxn ang="0">
                <a:pos x="connsiteX14508" y="connsiteY14508"/>
              </a:cxn>
              <a:cxn ang="0">
                <a:pos x="connsiteX14509" y="connsiteY14509"/>
              </a:cxn>
              <a:cxn ang="0">
                <a:pos x="connsiteX14510" y="connsiteY14510"/>
              </a:cxn>
              <a:cxn ang="0">
                <a:pos x="connsiteX14511" y="connsiteY14511"/>
              </a:cxn>
              <a:cxn ang="0">
                <a:pos x="connsiteX14512" y="connsiteY14512"/>
              </a:cxn>
              <a:cxn ang="0">
                <a:pos x="connsiteX14513" y="connsiteY14513"/>
              </a:cxn>
              <a:cxn ang="0">
                <a:pos x="connsiteX14514" y="connsiteY14514"/>
              </a:cxn>
              <a:cxn ang="0">
                <a:pos x="connsiteX14515" y="connsiteY14515"/>
              </a:cxn>
              <a:cxn ang="0">
                <a:pos x="connsiteX14516" y="connsiteY14516"/>
              </a:cxn>
              <a:cxn ang="0">
                <a:pos x="connsiteX14517" y="connsiteY14517"/>
              </a:cxn>
              <a:cxn ang="0">
                <a:pos x="connsiteX14518" y="connsiteY14518"/>
              </a:cxn>
              <a:cxn ang="0">
                <a:pos x="connsiteX14519" y="connsiteY14519"/>
              </a:cxn>
              <a:cxn ang="0">
                <a:pos x="connsiteX14520" y="connsiteY14520"/>
              </a:cxn>
              <a:cxn ang="0">
                <a:pos x="connsiteX14521" y="connsiteY14521"/>
              </a:cxn>
              <a:cxn ang="0">
                <a:pos x="connsiteX14522" y="connsiteY14522"/>
              </a:cxn>
              <a:cxn ang="0">
                <a:pos x="connsiteX14523" y="connsiteY14523"/>
              </a:cxn>
              <a:cxn ang="0">
                <a:pos x="connsiteX14524" y="connsiteY14524"/>
              </a:cxn>
              <a:cxn ang="0">
                <a:pos x="connsiteX14525" y="connsiteY14525"/>
              </a:cxn>
              <a:cxn ang="0">
                <a:pos x="connsiteX14526" y="connsiteY14526"/>
              </a:cxn>
              <a:cxn ang="0">
                <a:pos x="connsiteX14527" y="connsiteY14527"/>
              </a:cxn>
              <a:cxn ang="0">
                <a:pos x="connsiteX14528" y="connsiteY14528"/>
              </a:cxn>
              <a:cxn ang="0">
                <a:pos x="connsiteX14529" y="connsiteY14529"/>
              </a:cxn>
              <a:cxn ang="0">
                <a:pos x="connsiteX14530" y="connsiteY14530"/>
              </a:cxn>
              <a:cxn ang="0">
                <a:pos x="connsiteX14531" y="connsiteY14531"/>
              </a:cxn>
              <a:cxn ang="0">
                <a:pos x="connsiteX14532" y="connsiteY14532"/>
              </a:cxn>
              <a:cxn ang="0">
                <a:pos x="connsiteX14533" y="connsiteY14533"/>
              </a:cxn>
              <a:cxn ang="0">
                <a:pos x="connsiteX14534" y="connsiteY14534"/>
              </a:cxn>
              <a:cxn ang="0">
                <a:pos x="connsiteX14535" y="connsiteY14535"/>
              </a:cxn>
              <a:cxn ang="0">
                <a:pos x="connsiteX14536" y="connsiteY14536"/>
              </a:cxn>
              <a:cxn ang="0">
                <a:pos x="connsiteX14537" y="connsiteY14537"/>
              </a:cxn>
              <a:cxn ang="0">
                <a:pos x="connsiteX14538" y="connsiteY14538"/>
              </a:cxn>
              <a:cxn ang="0">
                <a:pos x="connsiteX14539" y="connsiteY14539"/>
              </a:cxn>
              <a:cxn ang="0">
                <a:pos x="connsiteX14540" y="connsiteY14540"/>
              </a:cxn>
              <a:cxn ang="0">
                <a:pos x="connsiteX14541" y="connsiteY14541"/>
              </a:cxn>
              <a:cxn ang="0">
                <a:pos x="connsiteX14542" y="connsiteY14542"/>
              </a:cxn>
              <a:cxn ang="0">
                <a:pos x="connsiteX14543" y="connsiteY14543"/>
              </a:cxn>
              <a:cxn ang="0">
                <a:pos x="connsiteX14544" y="connsiteY14544"/>
              </a:cxn>
              <a:cxn ang="0">
                <a:pos x="connsiteX14545" y="connsiteY14545"/>
              </a:cxn>
              <a:cxn ang="0">
                <a:pos x="connsiteX14546" y="connsiteY14546"/>
              </a:cxn>
              <a:cxn ang="0">
                <a:pos x="connsiteX14547" y="connsiteY14547"/>
              </a:cxn>
              <a:cxn ang="0">
                <a:pos x="connsiteX14548" y="connsiteY14548"/>
              </a:cxn>
              <a:cxn ang="0">
                <a:pos x="connsiteX14549" y="connsiteY14549"/>
              </a:cxn>
              <a:cxn ang="0">
                <a:pos x="connsiteX14550" y="connsiteY14550"/>
              </a:cxn>
              <a:cxn ang="0">
                <a:pos x="connsiteX14551" y="connsiteY14551"/>
              </a:cxn>
              <a:cxn ang="0">
                <a:pos x="connsiteX14552" y="connsiteY14552"/>
              </a:cxn>
              <a:cxn ang="0">
                <a:pos x="connsiteX14553" y="connsiteY14553"/>
              </a:cxn>
              <a:cxn ang="0">
                <a:pos x="connsiteX14554" y="connsiteY14554"/>
              </a:cxn>
              <a:cxn ang="0">
                <a:pos x="connsiteX14555" y="connsiteY14555"/>
              </a:cxn>
              <a:cxn ang="0">
                <a:pos x="connsiteX14556" y="connsiteY14556"/>
              </a:cxn>
              <a:cxn ang="0">
                <a:pos x="connsiteX14557" y="connsiteY14557"/>
              </a:cxn>
              <a:cxn ang="0">
                <a:pos x="connsiteX14558" y="connsiteY14558"/>
              </a:cxn>
              <a:cxn ang="0">
                <a:pos x="connsiteX14559" y="connsiteY14559"/>
              </a:cxn>
              <a:cxn ang="0">
                <a:pos x="connsiteX14560" y="connsiteY14560"/>
              </a:cxn>
              <a:cxn ang="0">
                <a:pos x="connsiteX14561" y="connsiteY14561"/>
              </a:cxn>
              <a:cxn ang="0">
                <a:pos x="connsiteX14562" y="connsiteY14562"/>
              </a:cxn>
              <a:cxn ang="0">
                <a:pos x="connsiteX14563" y="connsiteY14563"/>
              </a:cxn>
              <a:cxn ang="0">
                <a:pos x="connsiteX14564" y="connsiteY14564"/>
              </a:cxn>
              <a:cxn ang="0">
                <a:pos x="connsiteX14565" y="connsiteY14565"/>
              </a:cxn>
              <a:cxn ang="0">
                <a:pos x="connsiteX14566" y="connsiteY14566"/>
              </a:cxn>
              <a:cxn ang="0">
                <a:pos x="connsiteX14567" y="connsiteY14567"/>
              </a:cxn>
              <a:cxn ang="0">
                <a:pos x="connsiteX14568" y="connsiteY14568"/>
              </a:cxn>
              <a:cxn ang="0">
                <a:pos x="connsiteX14569" y="connsiteY14569"/>
              </a:cxn>
              <a:cxn ang="0">
                <a:pos x="connsiteX14570" y="connsiteY14570"/>
              </a:cxn>
              <a:cxn ang="0">
                <a:pos x="connsiteX14571" y="connsiteY14571"/>
              </a:cxn>
              <a:cxn ang="0">
                <a:pos x="connsiteX14572" y="connsiteY14572"/>
              </a:cxn>
              <a:cxn ang="0">
                <a:pos x="connsiteX14573" y="connsiteY14573"/>
              </a:cxn>
              <a:cxn ang="0">
                <a:pos x="connsiteX14574" y="connsiteY14574"/>
              </a:cxn>
              <a:cxn ang="0">
                <a:pos x="connsiteX14575" y="connsiteY14575"/>
              </a:cxn>
              <a:cxn ang="0">
                <a:pos x="connsiteX14576" y="connsiteY14576"/>
              </a:cxn>
              <a:cxn ang="0">
                <a:pos x="connsiteX14577" y="connsiteY14577"/>
              </a:cxn>
              <a:cxn ang="0">
                <a:pos x="connsiteX14578" y="connsiteY14578"/>
              </a:cxn>
              <a:cxn ang="0">
                <a:pos x="connsiteX14579" y="connsiteY14579"/>
              </a:cxn>
              <a:cxn ang="0">
                <a:pos x="connsiteX14580" y="connsiteY14580"/>
              </a:cxn>
              <a:cxn ang="0">
                <a:pos x="connsiteX14581" y="connsiteY14581"/>
              </a:cxn>
              <a:cxn ang="0">
                <a:pos x="connsiteX14582" y="connsiteY14582"/>
              </a:cxn>
              <a:cxn ang="0">
                <a:pos x="connsiteX14583" y="connsiteY14583"/>
              </a:cxn>
              <a:cxn ang="0">
                <a:pos x="connsiteX14584" y="connsiteY14584"/>
              </a:cxn>
              <a:cxn ang="0">
                <a:pos x="connsiteX14585" y="connsiteY14585"/>
              </a:cxn>
              <a:cxn ang="0">
                <a:pos x="connsiteX14586" y="connsiteY14586"/>
              </a:cxn>
              <a:cxn ang="0">
                <a:pos x="connsiteX14587" y="connsiteY14587"/>
              </a:cxn>
              <a:cxn ang="0">
                <a:pos x="connsiteX14588" y="connsiteY14588"/>
              </a:cxn>
              <a:cxn ang="0">
                <a:pos x="connsiteX14589" y="connsiteY14589"/>
              </a:cxn>
              <a:cxn ang="0">
                <a:pos x="connsiteX14590" y="connsiteY14590"/>
              </a:cxn>
              <a:cxn ang="0">
                <a:pos x="connsiteX14591" y="connsiteY14591"/>
              </a:cxn>
              <a:cxn ang="0">
                <a:pos x="connsiteX14592" y="connsiteY14592"/>
              </a:cxn>
              <a:cxn ang="0">
                <a:pos x="connsiteX14593" y="connsiteY14593"/>
              </a:cxn>
              <a:cxn ang="0">
                <a:pos x="connsiteX14594" y="connsiteY14594"/>
              </a:cxn>
              <a:cxn ang="0">
                <a:pos x="connsiteX14595" y="connsiteY14595"/>
              </a:cxn>
              <a:cxn ang="0">
                <a:pos x="connsiteX14596" y="connsiteY14596"/>
              </a:cxn>
              <a:cxn ang="0">
                <a:pos x="connsiteX14597" y="connsiteY14597"/>
              </a:cxn>
              <a:cxn ang="0">
                <a:pos x="connsiteX14598" y="connsiteY14598"/>
              </a:cxn>
              <a:cxn ang="0">
                <a:pos x="connsiteX14599" y="connsiteY14599"/>
              </a:cxn>
              <a:cxn ang="0">
                <a:pos x="connsiteX14600" y="connsiteY14600"/>
              </a:cxn>
              <a:cxn ang="0">
                <a:pos x="connsiteX14601" y="connsiteY14601"/>
              </a:cxn>
              <a:cxn ang="0">
                <a:pos x="connsiteX14602" y="connsiteY14602"/>
              </a:cxn>
              <a:cxn ang="0">
                <a:pos x="connsiteX14603" y="connsiteY14603"/>
              </a:cxn>
              <a:cxn ang="0">
                <a:pos x="connsiteX14604" y="connsiteY14604"/>
              </a:cxn>
              <a:cxn ang="0">
                <a:pos x="connsiteX14605" y="connsiteY14605"/>
              </a:cxn>
              <a:cxn ang="0">
                <a:pos x="connsiteX14606" y="connsiteY14606"/>
              </a:cxn>
              <a:cxn ang="0">
                <a:pos x="connsiteX14607" y="connsiteY14607"/>
              </a:cxn>
              <a:cxn ang="0">
                <a:pos x="connsiteX14608" y="connsiteY14608"/>
              </a:cxn>
              <a:cxn ang="0">
                <a:pos x="connsiteX14609" y="connsiteY14609"/>
              </a:cxn>
              <a:cxn ang="0">
                <a:pos x="connsiteX14610" y="connsiteY14610"/>
              </a:cxn>
              <a:cxn ang="0">
                <a:pos x="connsiteX14611" y="connsiteY14611"/>
              </a:cxn>
              <a:cxn ang="0">
                <a:pos x="connsiteX14612" y="connsiteY14612"/>
              </a:cxn>
              <a:cxn ang="0">
                <a:pos x="connsiteX14613" y="connsiteY14613"/>
              </a:cxn>
              <a:cxn ang="0">
                <a:pos x="connsiteX14614" y="connsiteY14614"/>
              </a:cxn>
              <a:cxn ang="0">
                <a:pos x="connsiteX14615" y="connsiteY14615"/>
              </a:cxn>
              <a:cxn ang="0">
                <a:pos x="connsiteX14616" y="connsiteY14616"/>
              </a:cxn>
              <a:cxn ang="0">
                <a:pos x="connsiteX14617" y="connsiteY14617"/>
              </a:cxn>
              <a:cxn ang="0">
                <a:pos x="connsiteX14618" y="connsiteY14618"/>
              </a:cxn>
              <a:cxn ang="0">
                <a:pos x="connsiteX14619" y="connsiteY14619"/>
              </a:cxn>
              <a:cxn ang="0">
                <a:pos x="connsiteX14620" y="connsiteY14620"/>
              </a:cxn>
              <a:cxn ang="0">
                <a:pos x="connsiteX14621" y="connsiteY14621"/>
              </a:cxn>
              <a:cxn ang="0">
                <a:pos x="connsiteX14622" y="connsiteY14622"/>
              </a:cxn>
              <a:cxn ang="0">
                <a:pos x="connsiteX14623" y="connsiteY14623"/>
              </a:cxn>
              <a:cxn ang="0">
                <a:pos x="connsiteX14624" y="connsiteY14624"/>
              </a:cxn>
              <a:cxn ang="0">
                <a:pos x="connsiteX14625" y="connsiteY14625"/>
              </a:cxn>
              <a:cxn ang="0">
                <a:pos x="connsiteX14626" y="connsiteY14626"/>
              </a:cxn>
              <a:cxn ang="0">
                <a:pos x="connsiteX14627" y="connsiteY14627"/>
              </a:cxn>
              <a:cxn ang="0">
                <a:pos x="connsiteX14628" y="connsiteY14628"/>
              </a:cxn>
              <a:cxn ang="0">
                <a:pos x="connsiteX14629" y="connsiteY14629"/>
              </a:cxn>
              <a:cxn ang="0">
                <a:pos x="connsiteX14630" y="connsiteY14630"/>
              </a:cxn>
              <a:cxn ang="0">
                <a:pos x="connsiteX14631" y="connsiteY14631"/>
              </a:cxn>
              <a:cxn ang="0">
                <a:pos x="connsiteX14632" y="connsiteY14632"/>
              </a:cxn>
              <a:cxn ang="0">
                <a:pos x="connsiteX14633" y="connsiteY14633"/>
              </a:cxn>
              <a:cxn ang="0">
                <a:pos x="connsiteX14634" y="connsiteY14634"/>
              </a:cxn>
              <a:cxn ang="0">
                <a:pos x="connsiteX14635" y="connsiteY14635"/>
              </a:cxn>
              <a:cxn ang="0">
                <a:pos x="connsiteX14636" y="connsiteY14636"/>
              </a:cxn>
              <a:cxn ang="0">
                <a:pos x="connsiteX14637" y="connsiteY14637"/>
              </a:cxn>
              <a:cxn ang="0">
                <a:pos x="connsiteX14638" y="connsiteY14638"/>
              </a:cxn>
              <a:cxn ang="0">
                <a:pos x="connsiteX14639" y="connsiteY14639"/>
              </a:cxn>
              <a:cxn ang="0">
                <a:pos x="connsiteX14640" y="connsiteY14640"/>
              </a:cxn>
              <a:cxn ang="0">
                <a:pos x="connsiteX14641" y="connsiteY14641"/>
              </a:cxn>
              <a:cxn ang="0">
                <a:pos x="connsiteX14642" y="connsiteY14642"/>
              </a:cxn>
              <a:cxn ang="0">
                <a:pos x="connsiteX14643" y="connsiteY14643"/>
              </a:cxn>
              <a:cxn ang="0">
                <a:pos x="connsiteX14644" y="connsiteY14644"/>
              </a:cxn>
              <a:cxn ang="0">
                <a:pos x="connsiteX14645" y="connsiteY14645"/>
              </a:cxn>
              <a:cxn ang="0">
                <a:pos x="connsiteX14646" y="connsiteY14646"/>
              </a:cxn>
              <a:cxn ang="0">
                <a:pos x="connsiteX14647" y="connsiteY14647"/>
              </a:cxn>
              <a:cxn ang="0">
                <a:pos x="connsiteX14648" y="connsiteY14648"/>
              </a:cxn>
              <a:cxn ang="0">
                <a:pos x="connsiteX14649" y="connsiteY14649"/>
              </a:cxn>
              <a:cxn ang="0">
                <a:pos x="connsiteX14650" y="connsiteY14650"/>
              </a:cxn>
              <a:cxn ang="0">
                <a:pos x="connsiteX14651" y="connsiteY14651"/>
              </a:cxn>
              <a:cxn ang="0">
                <a:pos x="connsiteX14652" y="connsiteY14652"/>
              </a:cxn>
              <a:cxn ang="0">
                <a:pos x="connsiteX14653" y="connsiteY14653"/>
              </a:cxn>
              <a:cxn ang="0">
                <a:pos x="connsiteX14654" y="connsiteY14654"/>
              </a:cxn>
              <a:cxn ang="0">
                <a:pos x="connsiteX14655" y="connsiteY14655"/>
              </a:cxn>
              <a:cxn ang="0">
                <a:pos x="connsiteX14656" y="connsiteY14656"/>
              </a:cxn>
              <a:cxn ang="0">
                <a:pos x="connsiteX14657" y="connsiteY14657"/>
              </a:cxn>
              <a:cxn ang="0">
                <a:pos x="connsiteX14658" y="connsiteY14658"/>
              </a:cxn>
              <a:cxn ang="0">
                <a:pos x="connsiteX14659" y="connsiteY14659"/>
              </a:cxn>
              <a:cxn ang="0">
                <a:pos x="connsiteX14660" y="connsiteY14660"/>
              </a:cxn>
              <a:cxn ang="0">
                <a:pos x="connsiteX14661" y="connsiteY14661"/>
              </a:cxn>
              <a:cxn ang="0">
                <a:pos x="connsiteX14662" y="connsiteY14662"/>
              </a:cxn>
              <a:cxn ang="0">
                <a:pos x="connsiteX14663" y="connsiteY14663"/>
              </a:cxn>
              <a:cxn ang="0">
                <a:pos x="connsiteX14664" y="connsiteY14664"/>
              </a:cxn>
              <a:cxn ang="0">
                <a:pos x="connsiteX14665" y="connsiteY14665"/>
              </a:cxn>
              <a:cxn ang="0">
                <a:pos x="connsiteX14666" y="connsiteY14666"/>
              </a:cxn>
              <a:cxn ang="0">
                <a:pos x="connsiteX14667" y="connsiteY14667"/>
              </a:cxn>
              <a:cxn ang="0">
                <a:pos x="connsiteX14668" y="connsiteY14668"/>
              </a:cxn>
              <a:cxn ang="0">
                <a:pos x="connsiteX14669" y="connsiteY14669"/>
              </a:cxn>
              <a:cxn ang="0">
                <a:pos x="connsiteX14670" y="connsiteY14670"/>
              </a:cxn>
              <a:cxn ang="0">
                <a:pos x="connsiteX14671" y="connsiteY14671"/>
              </a:cxn>
              <a:cxn ang="0">
                <a:pos x="connsiteX14672" y="connsiteY14672"/>
              </a:cxn>
              <a:cxn ang="0">
                <a:pos x="connsiteX14673" y="connsiteY14673"/>
              </a:cxn>
              <a:cxn ang="0">
                <a:pos x="connsiteX14674" y="connsiteY14674"/>
              </a:cxn>
              <a:cxn ang="0">
                <a:pos x="connsiteX14675" y="connsiteY14675"/>
              </a:cxn>
              <a:cxn ang="0">
                <a:pos x="connsiteX14676" y="connsiteY14676"/>
              </a:cxn>
              <a:cxn ang="0">
                <a:pos x="connsiteX14677" y="connsiteY14677"/>
              </a:cxn>
              <a:cxn ang="0">
                <a:pos x="connsiteX14678" y="connsiteY14678"/>
              </a:cxn>
              <a:cxn ang="0">
                <a:pos x="connsiteX14679" y="connsiteY14679"/>
              </a:cxn>
              <a:cxn ang="0">
                <a:pos x="connsiteX14680" y="connsiteY14680"/>
              </a:cxn>
              <a:cxn ang="0">
                <a:pos x="connsiteX14681" y="connsiteY14681"/>
              </a:cxn>
              <a:cxn ang="0">
                <a:pos x="connsiteX14682" y="connsiteY14682"/>
              </a:cxn>
              <a:cxn ang="0">
                <a:pos x="connsiteX14683" y="connsiteY14683"/>
              </a:cxn>
              <a:cxn ang="0">
                <a:pos x="connsiteX14684" y="connsiteY14684"/>
              </a:cxn>
              <a:cxn ang="0">
                <a:pos x="connsiteX14685" y="connsiteY14685"/>
              </a:cxn>
              <a:cxn ang="0">
                <a:pos x="connsiteX14686" y="connsiteY14686"/>
              </a:cxn>
              <a:cxn ang="0">
                <a:pos x="connsiteX14687" y="connsiteY14687"/>
              </a:cxn>
              <a:cxn ang="0">
                <a:pos x="connsiteX14688" y="connsiteY14688"/>
              </a:cxn>
              <a:cxn ang="0">
                <a:pos x="connsiteX14689" y="connsiteY14689"/>
              </a:cxn>
              <a:cxn ang="0">
                <a:pos x="connsiteX14690" y="connsiteY14690"/>
              </a:cxn>
              <a:cxn ang="0">
                <a:pos x="connsiteX14691" y="connsiteY14691"/>
              </a:cxn>
              <a:cxn ang="0">
                <a:pos x="connsiteX14692" y="connsiteY14692"/>
              </a:cxn>
              <a:cxn ang="0">
                <a:pos x="connsiteX14693" y="connsiteY14693"/>
              </a:cxn>
              <a:cxn ang="0">
                <a:pos x="connsiteX14694" y="connsiteY14694"/>
              </a:cxn>
              <a:cxn ang="0">
                <a:pos x="connsiteX14695" y="connsiteY14695"/>
              </a:cxn>
              <a:cxn ang="0">
                <a:pos x="connsiteX14696" y="connsiteY14696"/>
              </a:cxn>
              <a:cxn ang="0">
                <a:pos x="connsiteX14697" y="connsiteY14697"/>
              </a:cxn>
              <a:cxn ang="0">
                <a:pos x="connsiteX14698" y="connsiteY14698"/>
              </a:cxn>
              <a:cxn ang="0">
                <a:pos x="connsiteX14699" y="connsiteY14699"/>
              </a:cxn>
              <a:cxn ang="0">
                <a:pos x="connsiteX14700" y="connsiteY14700"/>
              </a:cxn>
              <a:cxn ang="0">
                <a:pos x="connsiteX14701" y="connsiteY14701"/>
              </a:cxn>
              <a:cxn ang="0">
                <a:pos x="connsiteX14702" y="connsiteY14702"/>
              </a:cxn>
              <a:cxn ang="0">
                <a:pos x="connsiteX14703" y="connsiteY14703"/>
              </a:cxn>
              <a:cxn ang="0">
                <a:pos x="connsiteX14704" y="connsiteY14704"/>
              </a:cxn>
              <a:cxn ang="0">
                <a:pos x="connsiteX14705" y="connsiteY14705"/>
              </a:cxn>
              <a:cxn ang="0">
                <a:pos x="connsiteX14706" y="connsiteY14706"/>
              </a:cxn>
              <a:cxn ang="0">
                <a:pos x="connsiteX14707" y="connsiteY14707"/>
              </a:cxn>
              <a:cxn ang="0">
                <a:pos x="connsiteX14708" y="connsiteY14708"/>
              </a:cxn>
              <a:cxn ang="0">
                <a:pos x="connsiteX14709" y="connsiteY14709"/>
              </a:cxn>
              <a:cxn ang="0">
                <a:pos x="connsiteX14710" y="connsiteY14710"/>
              </a:cxn>
              <a:cxn ang="0">
                <a:pos x="connsiteX14711" y="connsiteY14711"/>
              </a:cxn>
              <a:cxn ang="0">
                <a:pos x="connsiteX14712" y="connsiteY14712"/>
              </a:cxn>
              <a:cxn ang="0">
                <a:pos x="connsiteX14713" y="connsiteY14713"/>
              </a:cxn>
              <a:cxn ang="0">
                <a:pos x="connsiteX14714" y="connsiteY14714"/>
              </a:cxn>
              <a:cxn ang="0">
                <a:pos x="connsiteX14715" y="connsiteY14715"/>
              </a:cxn>
              <a:cxn ang="0">
                <a:pos x="connsiteX14716" y="connsiteY14716"/>
              </a:cxn>
              <a:cxn ang="0">
                <a:pos x="connsiteX14717" y="connsiteY14717"/>
              </a:cxn>
              <a:cxn ang="0">
                <a:pos x="connsiteX14718" y="connsiteY14718"/>
              </a:cxn>
              <a:cxn ang="0">
                <a:pos x="connsiteX14719" y="connsiteY14719"/>
              </a:cxn>
              <a:cxn ang="0">
                <a:pos x="connsiteX14720" y="connsiteY14720"/>
              </a:cxn>
              <a:cxn ang="0">
                <a:pos x="connsiteX14721" y="connsiteY14721"/>
              </a:cxn>
              <a:cxn ang="0">
                <a:pos x="connsiteX14722" y="connsiteY14722"/>
              </a:cxn>
              <a:cxn ang="0">
                <a:pos x="connsiteX14723" y="connsiteY14723"/>
              </a:cxn>
              <a:cxn ang="0">
                <a:pos x="connsiteX14724" y="connsiteY14724"/>
              </a:cxn>
              <a:cxn ang="0">
                <a:pos x="connsiteX14725" y="connsiteY14725"/>
              </a:cxn>
              <a:cxn ang="0">
                <a:pos x="connsiteX14726" y="connsiteY14726"/>
              </a:cxn>
              <a:cxn ang="0">
                <a:pos x="connsiteX14727" y="connsiteY14727"/>
              </a:cxn>
              <a:cxn ang="0">
                <a:pos x="connsiteX14728" y="connsiteY14728"/>
              </a:cxn>
              <a:cxn ang="0">
                <a:pos x="connsiteX14729" y="connsiteY14729"/>
              </a:cxn>
              <a:cxn ang="0">
                <a:pos x="connsiteX14730" y="connsiteY14730"/>
              </a:cxn>
              <a:cxn ang="0">
                <a:pos x="connsiteX14731" y="connsiteY14731"/>
              </a:cxn>
              <a:cxn ang="0">
                <a:pos x="connsiteX14732" y="connsiteY14732"/>
              </a:cxn>
              <a:cxn ang="0">
                <a:pos x="connsiteX14733" y="connsiteY14733"/>
              </a:cxn>
              <a:cxn ang="0">
                <a:pos x="connsiteX14734" y="connsiteY14734"/>
              </a:cxn>
              <a:cxn ang="0">
                <a:pos x="connsiteX14735" y="connsiteY14735"/>
              </a:cxn>
              <a:cxn ang="0">
                <a:pos x="connsiteX14736" y="connsiteY14736"/>
              </a:cxn>
              <a:cxn ang="0">
                <a:pos x="connsiteX14737" y="connsiteY14737"/>
              </a:cxn>
              <a:cxn ang="0">
                <a:pos x="connsiteX14738" y="connsiteY14738"/>
              </a:cxn>
              <a:cxn ang="0">
                <a:pos x="connsiteX14739" y="connsiteY14739"/>
              </a:cxn>
              <a:cxn ang="0">
                <a:pos x="connsiteX14740" y="connsiteY14740"/>
              </a:cxn>
              <a:cxn ang="0">
                <a:pos x="connsiteX14741" y="connsiteY14741"/>
              </a:cxn>
              <a:cxn ang="0">
                <a:pos x="connsiteX14742" y="connsiteY14742"/>
              </a:cxn>
              <a:cxn ang="0">
                <a:pos x="connsiteX14743" y="connsiteY14743"/>
              </a:cxn>
              <a:cxn ang="0">
                <a:pos x="connsiteX14744" y="connsiteY14744"/>
              </a:cxn>
              <a:cxn ang="0">
                <a:pos x="connsiteX14745" y="connsiteY14745"/>
              </a:cxn>
              <a:cxn ang="0">
                <a:pos x="connsiteX14746" y="connsiteY14746"/>
              </a:cxn>
              <a:cxn ang="0">
                <a:pos x="connsiteX14747" y="connsiteY14747"/>
              </a:cxn>
              <a:cxn ang="0">
                <a:pos x="connsiteX14748" y="connsiteY14748"/>
              </a:cxn>
              <a:cxn ang="0">
                <a:pos x="connsiteX14749" y="connsiteY14749"/>
              </a:cxn>
              <a:cxn ang="0">
                <a:pos x="connsiteX14750" y="connsiteY14750"/>
              </a:cxn>
              <a:cxn ang="0">
                <a:pos x="connsiteX14751" y="connsiteY14751"/>
              </a:cxn>
              <a:cxn ang="0">
                <a:pos x="connsiteX14752" y="connsiteY14752"/>
              </a:cxn>
              <a:cxn ang="0">
                <a:pos x="connsiteX14753" y="connsiteY14753"/>
              </a:cxn>
              <a:cxn ang="0">
                <a:pos x="connsiteX14754" y="connsiteY14754"/>
              </a:cxn>
              <a:cxn ang="0">
                <a:pos x="connsiteX14755" y="connsiteY14755"/>
              </a:cxn>
              <a:cxn ang="0">
                <a:pos x="connsiteX14756" y="connsiteY14756"/>
              </a:cxn>
              <a:cxn ang="0">
                <a:pos x="connsiteX14757" y="connsiteY14757"/>
              </a:cxn>
              <a:cxn ang="0">
                <a:pos x="connsiteX14758" y="connsiteY14758"/>
              </a:cxn>
              <a:cxn ang="0">
                <a:pos x="connsiteX14759" y="connsiteY14759"/>
              </a:cxn>
              <a:cxn ang="0">
                <a:pos x="connsiteX14760" y="connsiteY14760"/>
              </a:cxn>
              <a:cxn ang="0">
                <a:pos x="connsiteX14761" y="connsiteY14761"/>
              </a:cxn>
              <a:cxn ang="0">
                <a:pos x="connsiteX14762" y="connsiteY14762"/>
              </a:cxn>
              <a:cxn ang="0">
                <a:pos x="connsiteX14763" y="connsiteY14763"/>
              </a:cxn>
              <a:cxn ang="0">
                <a:pos x="connsiteX14764" y="connsiteY14764"/>
              </a:cxn>
              <a:cxn ang="0">
                <a:pos x="connsiteX14765" y="connsiteY14765"/>
              </a:cxn>
              <a:cxn ang="0">
                <a:pos x="connsiteX14766" y="connsiteY14766"/>
              </a:cxn>
              <a:cxn ang="0">
                <a:pos x="connsiteX14767" y="connsiteY14767"/>
              </a:cxn>
              <a:cxn ang="0">
                <a:pos x="connsiteX14768" y="connsiteY14768"/>
              </a:cxn>
              <a:cxn ang="0">
                <a:pos x="connsiteX14769" y="connsiteY14769"/>
              </a:cxn>
              <a:cxn ang="0">
                <a:pos x="connsiteX14770" y="connsiteY14770"/>
              </a:cxn>
              <a:cxn ang="0">
                <a:pos x="connsiteX14771" y="connsiteY14771"/>
              </a:cxn>
              <a:cxn ang="0">
                <a:pos x="connsiteX14772" y="connsiteY14772"/>
              </a:cxn>
              <a:cxn ang="0">
                <a:pos x="connsiteX14773" y="connsiteY14773"/>
              </a:cxn>
              <a:cxn ang="0">
                <a:pos x="connsiteX14774" y="connsiteY14774"/>
              </a:cxn>
              <a:cxn ang="0">
                <a:pos x="connsiteX14775" y="connsiteY14775"/>
              </a:cxn>
              <a:cxn ang="0">
                <a:pos x="connsiteX14776" y="connsiteY14776"/>
              </a:cxn>
              <a:cxn ang="0">
                <a:pos x="connsiteX14777" y="connsiteY14777"/>
              </a:cxn>
              <a:cxn ang="0">
                <a:pos x="connsiteX14778" y="connsiteY14778"/>
              </a:cxn>
              <a:cxn ang="0">
                <a:pos x="connsiteX14779" y="connsiteY14779"/>
              </a:cxn>
              <a:cxn ang="0">
                <a:pos x="connsiteX14780" y="connsiteY14780"/>
              </a:cxn>
              <a:cxn ang="0">
                <a:pos x="connsiteX14781" y="connsiteY14781"/>
              </a:cxn>
              <a:cxn ang="0">
                <a:pos x="connsiteX14782" y="connsiteY14782"/>
              </a:cxn>
              <a:cxn ang="0">
                <a:pos x="connsiteX14783" y="connsiteY14783"/>
              </a:cxn>
              <a:cxn ang="0">
                <a:pos x="connsiteX14784" y="connsiteY14784"/>
              </a:cxn>
              <a:cxn ang="0">
                <a:pos x="connsiteX14785" y="connsiteY14785"/>
              </a:cxn>
              <a:cxn ang="0">
                <a:pos x="connsiteX14786" y="connsiteY14786"/>
              </a:cxn>
              <a:cxn ang="0">
                <a:pos x="connsiteX14787" y="connsiteY14787"/>
              </a:cxn>
              <a:cxn ang="0">
                <a:pos x="connsiteX14788" y="connsiteY14788"/>
              </a:cxn>
              <a:cxn ang="0">
                <a:pos x="connsiteX14789" y="connsiteY14789"/>
              </a:cxn>
              <a:cxn ang="0">
                <a:pos x="connsiteX14790" y="connsiteY14790"/>
              </a:cxn>
              <a:cxn ang="0">
                <a:pos x="connsiteX14791" y="connsiteY14791"/>
              </a:cxn>
              <a:cxn ang="0">
                <a:pos x="connsiteX14792" y="connsiteY14792"/>
              </a:cxn>
              <a:cxn ang="0">
                <a:pos x="connsiteX14793" y="connsiteY14793"/>
              </a:cxn>
              <a:cxn ang="0">
                <a:pos x="connsiteX14794" y="connsiteY14794"/>
              </a:cxn>
              <a:cxn ang="0">
                <a:pos x="connsiteX14795" y="connsiteY14795"/>
              </a:cxn>
              <a:cxn ang="0">
                <a:pos x="connsiteX14796" y="connsiteY14796"/>
              </a:cxn>
              <a:cxn ang="0">
                <a:pos x="connsiteX14797" y="connsiteY14797"/>
              </a:cxn>
              <a:cxn ang="0">
                <a:pos x="connsiteX14798" y="connsiteY14798"/>
              </a:cxn>
              <a:cxn ang="0">
                <a:pos x="connsiteX14799" y="connsiteY14799"/>
              </a:cxn>
              <a:cxn ang="0">
                <a:pos x="connsiteX14800" y="connsiteY14800"/>
              </a:cxn>
              <a:cxn ang="0">
                <a:pos x="connsiteX14801" y="connsiteY14801"/>
              </a:cxn>
              <a:cxn ang="0">
                <a:pos x="connsiteX14802" y="connsiteY14802"/>
              </a:cxn>
              <a:cxn ang="0">
                <a:pos x="connsiteX14803" y="connsiteY14803"/>
              </a:cxn>
              <a:cxn ang="0">
                <a:pos x="connsiteX14804" y="connsiteY14804"/>
              </a:cxn>
              <a:cxn ang="0">
                <a:pos x="connsiteX14805" y="connsiteY14805"/>
              </a:cxn>
              <a:cxn ang="0">
                <a:pos x="connsiteX14806" y="connsiteY14806"/>
              </a:cxn>
              <a:cxn ang="0">
                <a:pos x="connsiteX14807" y="connsiteY14807"/>
              </a:cxn>
              <a:cxn ang="0">
                <a:pos x="connsiteX14808" y="connsiteY14808"/>
              </a:cxn>
              <a:cxn ang="0">
                <a:pos x="connsiteX14809" y="connsiteY14809"/>
              </a:cxn>
              <a:cxn ang="0">
                <a:pos x="connsiteX14810" y="connsiteY14810"/>
              </a:cxn>
              <a:cxn ang="0">
                <a:pos x="connsiteX14811" y="connsiteY14811"/>
              </a:cxn>
              <a:cxn ang="0">
                <a:pos x="connsiteX14812" y="connsiteY14812"/>
              </a:cxn>
              <a:cxn ang="0">
                <a:pos x="connsiteX14813" y="connsiteY14813"/>
              </a:cxn>
              <a:cxn ang="0">
                <a:pos x="connsiteX14814" y="connsiteY14814"/>
              </a:cxn>
              <a:cxn ang="0">
                <a:pos x="connsiteX14815" y="connsiteY14815"/>
              </a:cxn>
              <a:cxn ang="0">
                <a:pos x="connsiteX14816" y="connsiteY14816"/>
              </a:cxn>
              <a:cxn ang="0">
                <a:pos x="connsiteX14817" y="connsiteY14817"/>
              </a:cxn>
              <a:cxn ang="0">
                <a:pos x="connsiteX14818" y="connsiteY14818"/>
              </a:cxn>
              <a:cxn ang="0">
                <a:pos x="connsiteX14819" y="connsiteY14819"/>
              </a:cxn>
              <a:cxn ang="0">
                <a:pos x="connsiteX14820" y="connsiteY14820"/>
              </a:cxn>
              <a:cxn ang="0">
                <a:pos x="connsiteX14821" y="connsiteY14821"/>
              </a:cxn>
              <a:cxn ang="0">
                <a:pos x="connsiteX14822" y="connsiteY14822"/>
              </a:cxn>
              <a:cxn ang="0">
                <a:pos x="connsiteX14823" y="connsiteY14823"/>
              </a:cxn>
              <a:cxn ang="0">
                <a:pos x="connsiteX14824" y="connsiteY14824"/>
              </a:cxn>
              <a:cxn ang="0">
                <a:pos x="connsiteX14825" y="connsiteY14825"/>
              </a:cxn>
              <a:cxn ang="0">
                <a:pos x="connsiteX14826" y="connsiteY14826"/>
              </a:cxn>
              <a:cxn ang="0">
                <a:pos x="connsiteX14827" y="connsiteY14827"/>
              </a:cxn>
              <a:cxn ang="0">
                <a:pos x="connsiteX14828" y="connsiteY14828"/>
              </a:cxn>
              <a:cxn ang="0">
                <a:pos x="connsiteX14829" y="connsiteY14829"/>
              </a:cxn>
              <a:cxn ang="0">
                <a:pos x="connsiteX14830" y="connsiteY14830"/>
              </a:cxn>
              <a:cxn ang="0">
                <a:pos x="connsiteX14831" y="connsiteY14831"/>
              </a:cxn>
              <a:cxn ang="0">
                <a:pos x="connsiteX14832" y="connsiteY14832"/>
              </a:cxn>
              <a:cxn ang="0">
                <a:pos x="connsiteX14833" y="connsiteY14833"/>
              </a:cxn>
              <a:cxn ang="0">
                <a:pos x="connsiteX14834" y="connsiteY14834"/>
              </a:cxn>
              <a:cxn ang="0">
                <a:pos x="connsiteX14835" y="connsiteY14835"/>
              </a:cxn>
              <a:cxn ang="0">
                <a:pos x="connsiteX14836" y="connsiteY14836"/>
              </a:cxn>
              <a:cxn ang="0">
                <a:pos x="connsiteX14837" y="connsiteY14837"/>
              </a:cxn>
              <a:cxn ang="0">
                <a:pos x="connsiteX14838" y="connsiteY14838"/>
              </a:cxn>
              <a:cxn ang="0">
                <a:pos x="connsiteX14839" y="connsiteY14839"/>
              </a:cxn>
              <a:cxn ang="0">
                <a:pos x="connsiteX14840" y="connsiteY14840"/>
              </a:cxn>
              <a:cxn ang="0">
                <a:pos x="connsiteX14841" y="connsiteY14841"/>
              </a:cxn>
              <a:cxn ang="0">
                <a:pos x="connsiteX14842" y="connsiteY14842"/>
              </a:cxn>
              <a:cxn ang="0">
                <a:pos x="connsiteX14843" y="connsiteY14843"/>
              </a:cxn>
              <a:cxn ang="0">
                <a:pos x="connsiteX14844" y="connsiteY14844"/>
              </a:cxn>
              <a:cxn ang="0">
                <a:pos x="connsiteX14845" y="connsiteY14845"/>
              </a:cxn>
              <a:cxn ang="0">
                <a:pos x="connsiteX14846" y="connsiteY14846"/>
              </a:cxn>
              <a:cxn ang="0">
                <a:pos x="connsiteX14847" y="connsiteY14847"/>
              </a:cxn>
              <a:cxn ang="0">
                <a:pos x="connsiteX14848" y="connsiteY14848"/>
              </a:cxn>
              <a:cxn ang="0">
                <a:pos x="connsiteX14849" y="connsiteY14849"/>
              </a:cxn>
              <a:cxn ang="0">
                <a:pos x="connsiteX14850" y="connsiteY14850"/>
              </a:cxn>
              <a:cxn ang="0">
                <a:pos x="connsiteX14851" y="connsiteY14851"/>
              </a:cxn>
              <a:cxn ang="0">
                <a:pos x="connsiteX14852" y="connsiteY14852"/>
              </a:cxn>
              <a:cxn ang="0">
                <a:pos x="connsiteX14853" y="connsiteY14853"/>
              </a:cxn>
              <a:cxn ang="0">
                <a:pos x="connsiteX14854" y="connsiteY14854"/>
              </a:cxn>
              <a:cxn ang="0">
                <a:pos x="connsiteX14855" y="connsiteY14855"/>
              </a:cxn>
              <a:cxn ang="0">
                <a:pos x="connsiteX14856" y="connsiteY14856"/>
              </a:cxn>
              <a:cxn ang="0">
                <a:pos x="connsiteX14857" y="connsiteY14857"/>
              </a:cxn>
              <a:cxn ang="0">
                <a:pos x="connsiteX14858" y="connsiteY14858"/>
              </a:cxn>
              <a:cxn ang="0">
                <a:pos x="connsiteX14859" y="connsiteY14859"/>
              </a:cxn>
              <a:cxn ang="0">
                <a:pos x="connsiteX14860" y="connsiteY14860"/>
              </a:cxn>
              <a:cxn ang="0">
                <a:pos x="connsiteX14861" y="connsiteY14861"/>
              </a:cxn>
              <a:cxn ang="0">
                <a:pos x="connsiteX14862" y="connsiteY14862"/>
              </a:cxn>
              <a:cxn ang="0">
                <a:pos x="connsiteX14863" y="connsiteY14863"/>
              </a:cxn>
              <a:cxn ang="0">
                <a:pos x="connsiteX14864" y="connsiteY14864"/>
              </a:cxn>
              <a:cxn ang="0">
                <a:pos x="connsiteX14865" y="connsiteY14865"/>
              </a:cxn>
              <a:cxn ang="0">
                <a:pos x="connsiteX14866" y="connsiteY14866"/>
              </a:cxn>
              <a:cxn ang="0">
                <a:pos x="connsiteX14867" y="connsiteY14867"/>
              </a:cxn>
              <a:cxn ang="0">
                <a:pos x="connsiteX14868" y="connsiteY14868"/>
              </a:cxn>
              <a:cxn ang="0">
                <a:pos x="connsiteX14869" y="connsiteY14869"/>
              </a:cxn>
              <a:cxn ang="0">
                <a:pos x="connsiteX14870" y="connsiteY14870"/>
              </a:cxn>
              <a:cxn ang="0">
                <a:pos x="connsiteX14871" y="connsiteY14871"/>
              </a:cxn>
              <a:cxn ang="0">
                <a:pos x="connsiteX14872" y="connsiteY14872"/>
              </a:cxn>
              <a:cxn ang="0">
                <a:pos x="connsiteX14873" y="connsiteY14873"/>
              </a:cxn>
              <a:cxn ang="0">
                <a:pos x="connsiteX14874" y="connsiteY14874"/>
              </a:cxn>
              <a:cxn ang="0">
                <a:pos x="connsiteX14875" y="connsiteY14875"/>
              </a:cxn>
              <a:cxn ang="0">
                <a:pos x="connsiteX14876" y="connsiteY14876"/>
              </a:cxn>
              <a:cxn ang="0">
                <a:pos x="connsiteX14877" y="connsiteY14877"/>
              </a:cxn>
              <a:cxn ang="0">
                <a:pos x="connsiteX14878" y="connsiteY14878"/>
              </a:cxn>
              <a:cxn ang="0">
                <a:pos x="connsiteX14879" y="connsiteY14879"/>
              </a:cxn>
              <a:cxn ang="0">
                <a:pos x="connsiteX14880" y="connsiteY14880"/>
              </a:cxn>
              <a:cxn ang="0">
                <a:pos x="connsiteX14881" y="connsiteY14881"/>
              </a:cxn>
              <a:cxn ang="0">
                <a:pos x="connsiteX14882" y="connsiteY14882"/>
              </a:cxn>
              <a:cxn ang="0">
                <a:pos x="connsiteX14883" y="connsiteY14883"/>
              </a:cxn>
              <a:cxn ang="0">
                <a:pos x="connsiteX14884" y="connsiteY14884"/>
              </a:cxn>
              <a:cxn ang="0">
                <a:pos x="connsiteX14885" y="connsiteY14885"/>
              </a:cxn>
              <a:cxn ang="0">
                <a:pos x="connsiteX14886" y="connsiteY14886"/>
              </a:cxn>
              <a:cxn ang="0">
                <a:pos x="connsiteX14887" y="connsiteY14887"/>
              </a:cxn>
              <a:cxn ang="0">
                <a:pos x="connsiteX14888" y="connsiteY14888"/>
              </a:cxn>
              <a:cxn ang="0">
                <a:pos x="connsiteX14889" y="connsiteY14889"/>
              </a:cxn>
              <a:cxn ang="0">
                <a:pos x="connsiteX14890" y="connsiteY14890"/>
              </a:cxn>
              <a:cxn ang="0">
                <a:pos x="connsiteX14891" y="connsiteY14891"/>
              </a:cxn>
              <a:cxn ang="0">
                <a:pos x="connsiteX14892" y="connsiteY14892"/>
              </a:cxn>
              <a:cxn ang="0">
                <a:pos x="connsiteX14893" y="connsiteY14893"/>
              </a:cxn>
              <a:cxn ang="0">
                <a:pos x="connsiteX14894" y="connsiteY14894"/>
              </a:cxn>
              <a:cxn ang="0">
                <a:pos x="connsiteX14895" y="connsiteY14895"/>
              </a:cxn>
              <a:cxn ang="0">
                <a:pos x="connsiteX14896" y="connsiteY14896"/>
              </a:cxn>
              <a:cxn ang="0">
                <a:pos x="connsiteX14897" y="connsiteY14897"/>
              </a:cxn>
              <a:cxn ang="0">
                <a:pos x="connsiteX14898" y="connsiteY14898"/>
              </a:cxn>
              <a:cxn ang="0">
                <a:pos x="connsiteX14899" y="connsiteY14899"/>
              </a:cxn>
              <a:cxn ang="0">
                <a:pos x="connsiteX14900" y="connsiteY14900"/>
              </a:cxn>
              <a:cxn ang="0">
                <a:pos x="connsiteX14901" y="connsiteY14901"/>
              </a:cxn>
              <a:cxn ang="0">
                <a:pos x="connsiteX14902" y="connsiteY14902"/>
              </a:cxn>
              <a:cxn ang="0">
                <a:pos x="connsiteX14903" y="connsiteY14903"/>
              </a:cxn>
              <a:cxn ang="0">
                <a:pos x="connsiteX14904" y="connsiteY14904"/>
              </a:cxn>
              <a:cxn ang="0">
                <a:pos x="connsiteX14905" y="connsiteY14905"/>
              </a:cxn>
              <a:cxn ang="0">
                <a:pos x="connsiteX14906" y="connsiteY14906"/>
              </a:cxn>
              <a:cxn ang="0">
                <a:pos x="connsiteX14907" y="connsiteY14907"/>
              </a:cxn>
              <a:cxn ang="0">
                <a:pos x="connsiteX14908" y="connsiteY14908"/>
              </a:cxn>
              <a:cxn ang="0">
                <a:pos x="connsiteX14909" y="connsiteY14909"/>
              </a:cxn>
              <a:cxn ang="0">
                <a:pos x="connsiteX14910" y="connsiteY14910"/>
              </a:cxn>
              <a:cxn ang="0">
                <a:pos x="connsiteX14911" y="connsiteY14911"/>
              </a:cxn>
              <a:cxn ang="0">
                <a:pos x="connsiteX14912" y="connsiteY14912"/>
              </a:cxn>
              <a:cxn ang="0">
                <a:pos x="connsiteX14913" y="connsiteY14913"/>
              </a:cxn>
              <a:cxn ang="0">
                <a:pos x="connsiteX14914" y="connsiteY14914"/>
              </a:cxn>
              <a:cxn ang="0">
                <a:pos x="connsiteX14915" y="connsiteY14915"/>
              </a:cxn>
              <a:cxn ang="0">
                <a:pos x="connsiteX14916" y="connsiteY14916"/>
              </a:cxn>
              <a:cxn ang="0">
                <a:pos x="connsiteX14917" y="connsiteY14917"/>
              </a:cxn>
              <a:cxn ang="0">
                <a:pos x="connsiteX14918" y="connsiteY14918"/>
              </a:cxn>
              <a:cxn ang="0">
                <a:pos x="connsiteX14919" y="connsiteY14919"/>
              </a:cxn>
              <a:cxn ang="0">
                <a:pos x="connsiteX14920" y="connsiteY14920"/>
              </a:cxn>
              <a:cxn ang="0">
                <a:pos x="connsiteX14921" y="connsiteY14921"/>
              </a:cxn>
              <a:cxn ang="0">
                <a:pos x="connsiteX14922" y="connsiteY14922"/>
              </a:cxn>
              <a:cxn ang="0">
                <a:pos x="connsiteX14923" y="connsiteY14923"/>
              </a:cxn>
              <a:cxn ang="0">
                <a:pos x="connsiteX14924" y="connsiteY14924"/>
              </a:cxn>
              <a:cxn ang="0">
                <a:pos x="connsiteX14925" y="connsiteY14925"/>
              </a:cxn>
              <a:cxn ang="0">
                <a:pos x="connsiteX14926" y="connsiteY14926"/>
              </a:cxn>
              <a:cxn ang="0">
                <a:pos x="connsiteX14927" y="connsiteY14927"/>
              </a:cxn>
              <a:cxn ang="0">
                <a:pos x="connsiteX14928" y="connsiteY14928"/>
              </a:cxn>
              <a:cxn ang="0">
                <a:pos x="connsiteX14929" y="connsiteY14929"/>
              </a:cxn>
              <a:cxn ang="0">
                <a:pos x="connsiteX14930" y="connsiteY14930"/>
              </a:cxn>
              <a:cxn ang="0">
                <a:pos x="connsiteX14931" y="connsiteY14931"/>
              </a:cxn>
              <a:cxn ang="0">
                <a:pos x="connsiteX14932" y="connsiteY14932"/>
              </a:cxn>
              <a:cxn ang="0">
                <a:pos x="connsiteX14933" y="connsiteY14933"/>
              </a:cxn>
              <a:cxn ang="0">
                <a:pos x="connsiteX14934" y="connsiteY14934"/>
              </a:cxn>
              <a:cxn ang="0">
                <a:pos x="connsiteX14935" y="connsiteY14935"/>
              </a:cxn>
              <a:cxn ang="0">
                <a:pos x="connsiteX14936" y="connsiteY14936"/>
              </a:cxn>
              <a:cxn ang="0">
                <a:pos x="connsiteX14937" y="connsiteY14937"/>
              </a:cxn>
              <a:cxn ang="0">
                <a:pos x="connsiteX14938" y="connsiteY14938"/>
              </a:cxn>
              <a:cxn ang="0">
                <a:pos x="connsiteX14939" y="connsiteY14939"/>
              </a:cxn>
              <a:cxn ang="0">
                <a:pos x="connsiteX14940" y="connsiteY14940"/>
              </a:cxn>
              <a:cxn ang="0">
                <a:pos x="connsiteX14941" y="connsiteY14941"/>
              </a:cxn>
              <a:cxn ang="0">
                <a:pos x="connsiteX14942" y="connsiteY14942"/>
              </a:cxn>
              <a:cxn ang="0">
                <a:pos x="connsiteX14943" y="connsiteY14943"/>
              </a:cxn>
              <a:cxn ang="0">
                <a:pos x="connsiteX14944" y="connsiteY14944"/>
              </a:cxn>
              <a:cxn ang="0">
                <a:pos x="connsiteX14945" y="connsiteY14945"/>
              </a:cxn>
              <a:cxn ang="0">
                <a:pos x="connsiteX14946" y="connsiteY14946"/>
              </a:cxn>
              <a:cxn ang="0">
                <a:pos x="connsiteX14947" y="connsiteY14947"/>
              </a:cxn>
              <a:cxn ang="0">
                <a:pos x="connsiteX14948" y="connsiteY14948"/>
              </a:cxn>
              <a:cxn ang="0">
                <a:pos x="connsiteX14949" y="connsiteY14949"/>
              </a:cxn>
              <a:cxn ang="0">
                <a:pos x="connsiteX14950" y="connsiteY14950"/>
              </a:cxn>
              <a:cxn ang="0">
                <a:pos x="connsiteX14951" y="connsiteY14951"/>
              </a:cxn>
              <a:cxn ang="0">
                <a:pos x="connsiteX14952" y="connsiteY14952"/>
              </a:cxn>
              <a:cxn ang="0">
                <a:pos x="connsiteX14953" y="connsiteY14953"/>
              </a:cxn>
              <a:cxn ang="0">
                <a:pos x="connsiteX14954" y="connsiteY14954"/>
              </a:cxn>
              <a:cxn ang="0">
                <a:pos x="connsiteX14955" y="connsiteY14955"/>
              </a:cxn>
              <a:cxn ang="0">
                <a:pos x="connsiteX14956" y="connsiteY14956"/>
              </a:cxn>
              <a:cxn ang="0">
                <a:pos x="connsiteX14957" y="connsiteY14957"/>
              </a:cxn>
              <a:cxn ang="0">
                <a:pos x="connsiteX14958" y="connsiteY14958"/>
              </a:cxn>
              <a:cxn ang="0">
                <a:pos x="connsiteX14959" y="connsiteY14959"/>
              </a:cxn>
              <a:cxn ang="0">
                <a:pos x="connsiteX14960" y="connsiteY14960"/>
              </a:cxn>
              <a:cxn ang="0">
                <a:pos x="connsiteX14961" y="connsiteY14961"/>
              </a:cxn>
              <a:cxn ang="0">
                <a:pos x="connsiteX14962" y="connsiteY14962"/>
              </a:cxn>
              <a:cxn ang="0">
                <a:pos x="connsiteX14963" y="connsiteY14963"/>
              </a:cxn>
              <a:cxn ang="0">
                <a:pos x="connsiteX14964" y="connsiteY14964"/>
              </a:cxn>
              <a:cxn ang="0">
                <a:pos x="connsiteX14965" y="connsiteY14965"/>
              </a:cxn>
              <a:cxn ang="0">
                <a:pos x="connsiteX14966" y="connsiteY14966"/>
              </a:cxn>
              <a:cxn ang="0">
                <a:pos x="connsiteX14967" y="connsiteY14967"/>
              </a:cxn>
              <a:cxn ang="0">
                <a:pos x="connsiteX14968" y="connsiteY14968"/>
              </a:cxn>
              <a:cxn ang="0">
                <a:pos x="connsiteX14969" y="connsiteY14969"/>
              </a:cxn>
              <a:cxn ang="0">
                <a:pos x="connsiteX14970" y="connsiteY14970"/>
              </a:cxn>
              <a:cxn ang="0">
                <a:pos x="connsiteX14971" y="connsiteY14971"/>
              </a:cxn>
              <a:cxn ang="0">
                <a:pos x="connsiteX14972" y="connsiteY14972"/>
              </a:cxn>
              <a:cxn ang="0">
                <a:pos x="connsiteX14973" y="connsiteY14973"/>
              </a:cxn>
              <a:cxn ang="0">
                <a:pos x="connsiteX14974" y="connsiteY14974"/>
              </a:cxn>
              <a:cxn ang="0">
                <a:pos x="connsiteX14975" y="connsiteY14975"/>
              </a:cxn>
              <a:cxn ang="0">
                <a:pos x="connsiteX14976" y="connsiteY14976"/>
              </a:cxn>
              <a:cxn ang="0">
                <a:pos x="connsiteX14977" y="connsiteY14977"/>
              </a:cxn>
              <a:cxn ang="0">
                <a:pos x="connsiteX14978" y="connsiteY14978"/>
              </a:cxn>
              <a:cxn ang="0">
                <a:pos x="connsiteX14979" y="connsiteY14979"/>
              </a:cxn>
              <a:cxn ang="0">
                <a:pos x="connsiteX14980" y="connsiteY14980"/>
              </a:cxn>
              <a:cxn ang="0">
                <a:pos x="connsiteX14981" y="connsiteY14981"/>
              </a:cxn>
              <a:cxn ang="0">
                <a:pos x="connsiteX14982" y="connsiteY14982"/>
              </a:cxn>
              <a:cxn ang="0">
                <a:pos x="connsiteX14983" y="connsiteY14983"/>
              </a:cxn>
              <a:cxn ang="0">
                <a:pos x="connsiteX14984" y="connsiteY14984"/>
              </a:cxn>
              <a:cxn ang="0">
                <a:pos x="connsiteX14985" y="connsiteY14985"/>
              </a:cxn>
              <a:cxn ang="0">
                <a:pos x="connsiteX14986" y="connsiteY14986"/>
              </a:cxn>
              <a:cxn ang="0">
                <a:pos x="connsiteX14987" y="connsiteY14987"/>
              </a:cxn>
              <a:cxn ang="0">
                <a:pos x="connsiteX14988" y="connsiteY14988"/>
              </a:cxn>
              <a:cxn ang="0">
                <a:pos x="connsiteX14989" y="connsiteY14989"/>
              </a:cxn>
              <a:cxn ang="0">
                <a:pos x="connsiteX14990" y="connsiteY14990"/>
              </a:cxn>
              <a:cxn ang="0">
                <a:pos x="connsiteX14991" y="connsiteY14991"/>
              </a:cxn>
              <a:cxn ang="0">
                <a:pos x="connsiteX14992" y="connsiteY14992"/>
              </a:cxn>
              <a:cxn ang="0">
                <a:pos x="connsiteX14993" y="connsiteY14993"/>
              </a:cxn>
              <a:cxn ang="0">
                <a:pos x="connsiteX14994" y="connsiteY14994"/>
              </a:cxn>
              <a:cxn ang="0">
                <a:pos x="connsiteX14995" y="connsiteY14995"/>
              </a:cxn>
              <a:cxn ang="0">
                <a:pos x="connsiteX14996" y="connsiteY14996"/>
              </a:cxn>
              <a:cxn ang="0">
                <a:pos x="connsiteX14997" y="connsiteY14997"/>
              </a:cxn>
              <a:cxn ang="0">
                <a:pos x="connsiteX14998" y="connsiteY14998"/>
              </a:cxn>
              <a:cxn ang="0">
                <a:pos x="connsiteX14999" y="connsiteY14999"/>
              </a:cxn>
              <a:cxn ang="0">
                <a:pos x="connsiteX15000" y="connsiteY15000"/>
              </a:cxn>
              <a:cxn ang="0">
                <a:pos x="connsiteX15001" y="connsiteY15001"/>
              </a:cxn>
              <a:cxn ang="0">
                <a:pos x="connsiteX15002" y="connsiteY15002"/>
              </a:cxn>
              <a:cxn ang="0">
                <a:pos x="connsiteX15003" y="connsiteY15003"/>
              </a:cxn>
              <a:cxn ang="0">
                <a:pos x="connsiteX15004" y="connsiteY15004"/>
              </a:cxn>
              <a:cxn ang="0">
                <a:pos x="connsiteX15005" y="connsiteY15005"/>
              </a:cxn>
              <a:cxn ang="0">
                <a:pos x="connsiteX15006" y="connsiteY15006"/>
              </a:cxn>
              <a:cxn ang="0">
                <a:pos x="connsiteX15007" y="connsiteY15007"/>
              </a:cxn>
              <a:cxn ang="0">
                <a:pos x="connsiteX15008" y="connsiteY15008"/>
              </a:cxn>
              <a:cxn ang="0">
                <a:pos x="connsiteX15009" y="connsiteY15009"/>
              </a:cxn>
              <a:cxn ang="0">
                <a:pos x="connsiteX15010" y="connsiteY15010"/>
              </a:cxn>
              <a:cxn ang="0">
                <a:pos x="connsiteX15011" y="connsiteY15011"/>
              </a:cxn>
              <a:cxn ang="0">
                <a:pos x="connsiteX15012" y="connsiteY15012"/>
              </a:cxn>
              <a:cxn ang="0">
                <a:pos x="connsiteX15013" y="connsiteY15013"/>
              </a:cxn>
              <a:cxn ang="0">
                <a:pos x="connsiteX15014" y="connsiteY15014"/>
              </a:cxn>
              <a:cxn ang="0">
                <a:pos x="connsiteX15015" y="connsiteY15015"/>
              </a:cxn>
              <a:cxn ang="0">
                <a:pos x="connsiteX15016" y="connsiteY15016"/>
              </a:cxn>
              <a:cxn ang="0">
                <a:pos x="connsiteX15017" y="connsiteY15017"/>
              </a:cxn>
              <a:cxn ang="0">
                <a:pos x="connsiteX15018" y="connsiteY15018"/>
              </a:cxn>
              <a:cxn ang="0">
                <a:pos x="connsiteX15019" y="connsiteY15019"/>
              </a:cxn>
              <a:cxn ang="0">
                <a:pos x="connsiteX15020" y="connsiteY15020"/>
              </a:cxn>
              <a:cxn ang="0">
                <a:pos x="connsiteX15021" y="connsiteY15021"/>
              </a:cxn>
              <a:cxn ang="0">
                <a:pos x="connsiteX15022" y="connsiteY15022"/>
              </a:cxn>
              <a:cxn ang="0">
                <a:pos x="connsiteX15023" y="connsiteY15023"/>
              </a:cxn>
              <a:cxn ang="0">
                <a:pos x="connsiteX15024" y="connsiteY15024"/>
              </a:cxn>
              <a:cxn ang="0">
                <a:pos x="connsiteX15025" y="connsiteY15025"/>
              </a:cxn>
              <a:cxn ang="0">
                <a:pos x="connsiteX15026" y="connsiteY15026"/>
              </a:cxn>
              <a:cxn ang="0">
                <a:pos x="connsiteX15027" y="connsiteY15027"/>
              </a:cxn>
              <a:cxn ang="0">
                <a:pos x="connsiteX15028" y="connsiteY15028"/>
              </a:cxn>
              <a:cxn ang="0">
                <a:pos x="connsiteX15029" y="connsiteY15029"/>
              </a:cxn>
              <a:cxn ang="0">
                <a:pos x="connsiteX15030" y="connsiteY15030"/>
              </a:cxn>
              <a:cxn ang="0">
                <a:pos x="connsiteX15031" y="connsiteY15031"/>
              </a:cxn>
              <a:cxn ang="0">
                <a:pos x="connsiteX15032" y="connsiteY15032"/>
              </a:cxn>
              <a:cxn ang="0">
                <a:pos x="connsiteX15033" y="connsiteY15033"/>
              </a:cxn>
              <a:cxn ang="0">
                <a:pos x="connsiteX15034" y="connsiteY15034"/>
              </a:cxn>
              <a:cxn ang="0">
                <a:pos x="connsiteX15035" y="connsiteY15035"/>
              </a:cxn>
              <a:cxn ang="0">
                <a:pos x="connsiteX15036" y="connsiteY15036"/>
              </a:cxn>
              <a:cxn ang="0">
                <a:pos x="connsiteX15037" y="connsiteY15037"/>
              </a:cxn>
              <a:cxn ang="0">
                <a:pos x="connsiteX15038" y="connsiteY15038"/>
              </a:cxn>
              <a:cxn ang="0">
                <a:pos x="connsiteX15039" y="connsiteY15039"/>
              </a:cxn>
              <a:cxn ang="0">
                <a:pos x="connsiteX15040" y="connsiteY15040"/>
              </a:cxn>
              <a:cxn ang="0">
                <a:pos x="connsiteX15041" y="connsiteY15041"/>
              </a:cxn>
              <a:cxn ang="0">
                <a:pos x="connsiteX15042" y="connsiteY15042"/>
              </a:cxn>
              <a:cxn ang="0">
                <a:pos x="connsiteX15043" y="connsiteY15043"/>
              </a:cxn>
              <a:cxn ang="0">
                <a:pos x="connsiteX15044" y="connsiteY15044"/>
              </a:cxn>
              <a:cxn ang="0">
                <a:pos x="connsiteX15045" y="connsiteY15045"/>
              </a:cxn>
              <a:cxn ang="0">
                <a:pos x="connsiteX15046" y="connsiteY15046"/>
              </a:cxn>
              <a:cxn ang="0">
                <a:pos x="connsiteX15047" y="connsiteY15047"/>
              </a:cxn>
              <a:cxn ang="0">
                <a:pos x="connsiteX15048" y="connsiteY15048"/>
              </a:cxn>
              <a:cxn ang="0">
                <a:pos x="connsiteX15049" y="connsiteY15049"/>
              </a:cxn>
              <a:cxn ang="0">
                <a:pos x="connsiteX15050" y="connsiteY15050"/>
              </a:cxn>
              <a:cxn ang="0">
                <a:pos x="connsiteX15051" y="connsiteY15051"/>
              </a:cxn>
              <a:cxn ang="0">
                <a:pos x="connsiteX15052" y="connsiteY15052"/>
              </a:cxn>
              <a:cxn ang="0">
                <a:pos x="connsiteX15053" y="connsiteY15053"/>
              </a:cxn>
              <a:cxn ang="0">
                <a:pos x="connsiteX15054" y="connsiteY15054"/>
              </a:cxn>
              <a:cxn ang="0">
                <a:pos x="connsiteX15055" y="connsiteY15055"/>
              </a:cxn>
              <a:cxn ang="0">
                <a:pos x="connsiteX15056" y="connsiteY15056"/>
              </a:cxn>
              <a:cxn ang="0">
                <a:pos x="connsiteX15057" y="connsiteY15057"/>
              </a:cxn>
              <a:cxn ang="0">
                <a:pos x="connsiteX15058" y="connsiteY15058"/>
              </a:cxn>
              <a:cxn ang="0">
                <a:pos x="connsiteX15059" y="connsiteY15059"/>
              </a:cxn>
              <a:cxn ang="0">
                <a:pos x="connsiteX15060" y="connsiteY15060"/>
              </a:cxn>
              <a:cxn ang="0">
                <a:pos x="connsiteX15061" y="connsiteY15061"/>
              </a:cxn>
              <a:cxn ang="0">
                <a:pos x="connsiteX15062" y="connsiteY15062"/>
              </a:cxn>
              <a:cxn ang="0">
                <a:pos x="connsiteX15063" y="connsiteY15063"/>
              </a:cxn>
              <a:cxn ang="0">
                <a:pos x="connsiteX15064" y="connsiteY15064"/>
              </a:cxn>
              <a:cxn ang="0">
                <a:pos x="connsiteX15065" y="connsiteY15065"/>
              </a:cxn>
              <a:cxn ang="0">
                <a:pos x="connsiteX15066" y="connsiteY15066"/>
              </a:cxn>
              <a:cxn ang="0">
                <a:pos x="connsiteX15067" y="connsiteY15067"/>
              </a:cxn>
              <a:cxn ang="0">
                <a:pos x="connsiteX15068" y="connsiteY15068"/>
              </a:cxn>
              <a:cxn ang="0">
                <a:pos x="connsiteX15069" y="connsiteY15069"/>
              </a:cxn>
              <a:cxn ang="0">
                <a:pos x="connsiteX15070" y="connsiteY15070"/>
              </a:cxn>
              <a:cxn ang="0">
                <a:pos x="connsiteX15071" y="connsiteY15071"/>
              </a:cxn>
              <a:cxn ang="0">
                <a:pos x="connsiteX15072" y="connsiteY15072"/>
              </a:cxn>
              <a:cxn ang="0">
                <a:pos x="connsiteX15073" y="connsiteY15073"/>
              </a:cxn>
              <a:cxn ang="0">
                <a:pos x="connsiteX15074" y="connsiteY15074"/>
              </a:cxn>
              <a:cxn ang="0">
                <a:pos x="connsiteX15075" y="connsiteY15075"/>
              </a:cxn>
              <a:cxn ang="0">
                <a:pos x="connsiteX15076" y="connsiteY15076"/>
              </a:cxn>
              <a:cxn ang="0">
                <a:pos x="connsiteX15077" y="connsiteY15077"/>
              </a:cxn>
              <a:cxn ang="0">
                <a:pos x="connsiteX15078" y="connsiteY15078"/>
              </a:cxn>
              <a:cxn ang="0">
                <a:pos x="connsiteX15079" y="connsiteY15079"/>
              </a:cxn>
              <a:cxn ang="0">
                <a:pos x="connsiteX15080" y="connsiteY15080"/>
              </a:cxn>
              <a:cxn ang="0">
                <a:pos x="connsiteX15081" y="connsiteY15081"/>
              </a:cxn>
              <a:cxn ang="0">
                <a:pos x="connsiteX15082" y="connsiteY15082"/>
              </a:cxn>
              <a:cxn ang="0">
                <a:pos x="connsiteX15083" y="connsiteY15083"/>
              </a:cxn>
              <a:cxn ang="0">
                <a:pos x="connsiteX15084" y="connsiteY15084"/>
              </a:cxn>
              <a:cxn ang="0">
                <a:pos x="connsiteX15085" y="connsiteY15085"/>
              </a:cxn>
              <a:cxn ang="0">
                <a:pos x="connsiteX15086" y="connsiteY15086"/>
              </a:cxn>
              <a:cxn ang="0">
                <a:pos x="connsiteX15087" y="connsiteY15087"/>
              </a:cxn>
              <a:cxn ang="0">
                <a:pos x="connsiteX15088" y="connsiteY15088"/>
              </a:cxn>
              <a:cxn ang="0">
                <a:pos x="connsiteX15089" y="connsiteY15089"/>
              </a:cxn>
              <a:cxn ang="0">
                <a:pos x="connsiteX15090" y="connsiteY15090"/>
              </a:cxn>
              <a:cxn ang="0">
                <a:pos x="connsiteX15091" y="connsiteY15091"/>
              </a:cxn>
              <a:cxn ang="0">
                <a:pos x="connsiteX15092" y="connsiteY15092"/>
              </a:cxn>
              <a:cxn ang="0">
                <a:pos x="connsiteX15093" y="connsiteY15093"/>
              </a:cxn>
              <a:cxn ang="0">
                <a:pos x="connsiteX15094" y="connsiteY15094"/>
              </a:cxn>
              <a:cxn ang="0">
                <a:pos x="connsiteX15095" y="connsiteY15095"/>
              </a:cxn>
              <a:cxn ang="0">
                <a:pos x="connsiteX15096" y="connsiteY15096"/>
              </a:cxn>
              <a:cxn ang="0">
                <a:pos x="connsiteX15097" y="connsiteY15097"/>
              </a:cxn>
              <a:cxn ang="0">
                <a:pos x="connsiteX15098" y="connsiteY15098"/>
              </a:cxn>
              <a:cxn ang="0">
                <a:pos x="connsiteX15099" y="connsiteY15099"/>
              </a:cxn>
              <a:cxn ang="0">
                <a:pos x="connsiteX15100" y="connsiteY15100"/>
              </a:cxn>
              <a:cxn ang="0">
                <a:pos x="connsiteX15101" y="connsiteY15101"/>
              </a:cxn>
              <a:cxn ang="0">
                <a:pos x="connsiteX15102" y="connsiteY15102"/>
              </a:cxn>
              <a:cxn ang="0">
                <a:pos x="connsiteX15103" y="connsiteY15103"/>
              </a:cxn>
              <a:cxn ang="0">
                <a:pos x="connsiteX15104" y="connsiteY15104"/>
              </a:cxn>
              <a:cxn ang="0">
                <a:pos x="connsiteX15105" y="connsiteY15105"/>
              </a:cxn>
              <a:cxn ang="0">
                <a:pos x="connsiteX15106" y="connsiteY15106"/>
              </a:cxn>
              <a:cxn ang="0">
                <a:pos x="connsiteX15107" y="connsiteY15107"/>
              </a:cxn>
              <a:cxn ang="0">
                <a:pos x="connsiteX15108" y="connsiteY15108"/>
              </a:cxn>
              <a:cxn ang="0">
                <a:pos x="connsiteX15109" y="connsiteY15109"/>
              </a:cxn>
              <a:cxn ang="0">
                <a:pos x="connsiteX15110" y="connsiteY15110"/>
              </a:cxn>
              <a:cxn ang="0">
                <a:pos x="connsiteX15111" y="connsiteY15111"/>
              </a:cxn>
              <a:cxn ang="0">
                <a:pos x="connsiteX15112" y="connsiteY15112"/>
              </a:cxn>
              <a:cxn ang="0">
                <a:pos x="connsiteX15113" y="connsiteY15113"/>
              </a:cxn>
              <a:cxn ang="0">
                <a:pos x="connsiteX15114" y="connsiteY15114"/>
              </a:cxn>
              <a:cxn ang="0">
                <a:pos x="connsiteX15115" y="connsiteY15115"/>
              </a:cxn>
              <a:cxn ang="0">
                <a:pos x="connsiteX15116" y="connsiteY15116"/>
              </a:cxn>
              <a:cxn ang="0">
                <a:pos x="connsiteX15117" y="connsiteY15117"/>
              </a:cxn>
              <a:cxn ang="0">
                <a:pos x="connsiteX15118" y="connsiteY15118"/>
              </a:cxn>
              <a:cxn ang="0">
                <a:pos x="connsiteX15119" y="connsiteY15119"/>
              </a:cxn>
              <a:cxn ang="0">
                <a:pos x="connsiteX15120" y="connsiteY15120"/>
              </a:cxn>
              <a:cxn ang="0">
                <a:pos x="connsiteX15121" y="connsiteY15121"/>
              </a:cxn>
              <a:cxn ang="0">
                <a:pos x="connsiteX15122" y="connsiteY15122"/>
              </a:cxn>
              <a:cxn ang="0">
                <a:pos x="connsiteX15123" y="connsiteY15123"/>
              </a:cxn>
              <a:cxn ang="0">
                <a:pos x="connsiteX15124" y="connsiteY15124"/>
              </a:cxn>
              <a:cxn ang="0">
                <a:pos x="connsiteX15125" y="connsiteY15125"/>
              </a:cxn>
              <a:cxn ang="0">
                <a:pos x="connsiteX15126" y="connsiteY15126"/>
              </a:cxn>
              <a:cxn ang="0">
                <a:pos x="connsiteX15127" y="connsiteY15127"/>
              </a:cxn>
              <a:cxn ang="0">
                <a:pos x="connsiteX15128" y="connsiteY15128"/>
              </a:cxn>
              <a:cxn ang="0">
                <a:pos x="connsiteX15129" y="connsiteY15129"/>
              </a:cxn>
              <a:cxn ang="0">
                <a:pos x="connsiteX15130" y="connsiteY15130"/>
              </a:cxn>
              <a:cxn ang="0">
                <a:pos x="connsiteX15131" y="connsiteY15131"/>
              </a:cxn>
              <a:cxn ang="0">
                <a:pos x="connsiteX15132" y="connsiteY15132"/>
              </a:cxn>
              <a:cxn ang="0">
                <a:pos x="connsiteX15133" y="connsiteY15133"/>
              </a:cxn>
              <a:cxn ang="0">
                <a:pos x="connsiteX15134" y="connsiteY15134"/>
              </a:cxn>
              <a:cxn ang="0">
                <a:pos x="connsiteX15135" y="connsiteY15135"/>
              </a:cxn>
              <a:cxn ang="0">
                <a:pos x="connsiteX15136" y="connsiteY15136"/>
              </a:cxn>
              <a:cxn ang="0">
                <a:pos x="connsiteX15137" y="connsiteY15137"/>
              </a:cxn>
              <a:cxn ang="0">
                <a:pos x="connsiteX15138" y="connsiteY15138"/>
              </a:cxn>
              <a:cxn ang="0">
                <a:pos x="connsiteX15139" y="connsiteY15139"/>
              </a:cxn>
              <a:cxn ang="0">
                <a:pos x="connsiteX15140" y="connsiteY15140"/>
              </a:cxn>
              <a:cxn ang="0">
                <a:pos x="connsiteX15141" y="connsiteY15141"/>
              </a:cxn>
              <a:cxn ang="0">
                <a:pos x="connsiteX15142" y="connsiteY15142"/>
              </a:cxn>
              <a:cxn ang="0">
                <a:pos x="connsiteX15143" y="connsiteY15143"/>
              </a:cxn>
              <a:cxn ang="0">
                <a:pos x="connsiteX15144" y="connsiteY15144"/>
              </a:cxn>
              <a:cxn ang="0">
                <a:pos x="connsiteX15145" y="connsiteY15145"/>
              </a:cxn>
              <a:cxn ang="0">
                <a:pos x="connsiteX15146" y="connsiteY15146"/>
              </a:cxn>
              <a:cxn ang="0">
                <a:pos x="connsiteX15147" y="connsiteY15147"/>
              </a:cxn>
              <a:cxn ang="0">
                <a:pos x="connsiteX15148" y="connsiteY15148"/>
              </a:cxn>
              <a:cxn ang="0">
                <a:pos x="connsiteX15149" y="connsiteY15149"/>
              </a:cxn>
              <a:cxn ang="0">
                <a:pos x="connsiteX15150" y="connsiteY15150"/>
              </a:cxn>
              <a:cxn ang="0">
                <a:pos x="connsiteX15151" y="connsiteY15151"/>
              </a:cxn>
              <a:cxn ang="0">
                <a:pos x="connsiteX15152" y="connsiteY15152"/>
              </a:cxn>
              <a:cxn ang="0">
                <a:pos x="connsiteX15153" y="connsiteY15153"/>
              </a:cxn>
              <a:cxn ang="0">
                <a:pos x="connsiteX15154" y="connsiteY15154"/>
              </a:cxn>
              <a:cxn ang="0">
                <a:pos x="connsiteX15155" y="connsiteY15155"/>
              </a:cxn>
              <a:cxn ang="0">
                <a:pos x="connsiteX15156" y="connsiteY15156"/>
              </a:cxn>
              <a:cxn ang="0">
                <a:pos x="connsiteX15157" y="connsiteY15157"/>
              </a:cxn>
              <a:cxn ang="0">
                <a:pos x="connsiteX15158" y="connsiteY15158"/>
              </a:cxn>
              <a:cxn ang="0">
                <a:pos x="connsiteX15159" y="connsiteY15159"/>
              </a:cxn>
              <a:cxn ang="0">
                <a:pos x="connsiteX15160" y="connsiteY15160"/>
              </a:cxn>
              <a:cxn ang="0">
                <a:pos x="connsiteX15161" y="connsiteY15161"/>
              </a:cxn>
              <a:cxn ang="0">
                <a:pos x="connsiteX15162" y="connsiteY15162"/>
              </a:cxn>
              <a:cxn ang="0">
                <a:pos x="connsiteX15163" y="connsiteY15163"/>
              </a:cxn>
              <a:cxn ang="0">
                <a:pos x="connsiteX15164" y="connsiteY15164"/>
              </a:cxn>
              <a:cxn ang="0">
                <a:pos x="connsiteX15165" y="connsiteY15165"/>
              </a:cxn>
              <a:cxn ang="0">
                <a:pos x="connsiteX15166" y="connsiteY15166"/>
              </a:cxn>
              <a:cxn ang="0">
                <a:pos x="connsiteX15167" y="connsiteY15167"/>
              </a:cxn>
              <a:cxn ang="0">
                <a:pos x="connsiteX15168" y="connsiteY15168"/>
              </a:cxn>
              <a:cxn ang="0">
                <a:pos x="connsiteX15169" y="connsiteY15169"/>
              </a:cxn>
              <a:cxn ang="0">
                <a:pos x="connsiteX15170" y="connsiteY15170"/>
              </a:cxn>
              <a:cxn ang="0">
                <a:pos x="connsiteX15171" y="connsiteY15171"/>
              </a:cxn>
              <a:cxn ang="0">
                <a:pos x="connsiteX15172" y="connsiteY15172"/>
              </a:cxn>
              <a:cxn ang="0">
                <a:pos x="connsiteX15173" y="connsiteY15173"/>
              </a:cxn>
              <a:cxn ang="0">
                <a:pos x="connsiteX15174" y="connsiteY15174"/>
              </a:cxn>
              <a:cxn ang="0">
                <a:pos x="connsiteX15175" y="connsiteY15175"/>
              </a:cxn>
              <a:cxn ang="0">
                <a:pos x="connsiteX15176" y="connsiteY15176"/>
              </a:cxn>
              <a:cxn ang="0">
                <a:pos x="connsiteX15177" y="connsiteY15177"/>
              </a:cxn>
              <a:cxn ang="0">
                <a:pos x="connsiteX15178" y="connsiteY15178"/>
              </a:cxn>
              <a:cxn ang="0">
                <a:pos x="connsiteX15179" y="connsiteY15179"/>
              </a:cxn>
              <a:cxn ang="0">
                <a:pos x="connsiteX15180" y="connsiteY15180"/>
              </a:cxn>
              <a:cxn ang="0">
                <a:pos x="connsiteX15181" y="connsiteY15181"/>
              </a:cxn>
              <a:cxn ang="0">
                <a:pos x="connsiteX15182" y="connsiteY15182"/>
              </a:cxn>
              <a:cxn ang="0">
                <a:pos x="connsiteX15183" y="connsiteY15183"/>
              </a:cxn>
              <a:cxn ang="0">
                <a:pos x="connsiteX15184" y="connsiteY15184"/>
              </a:cxn>
              <a:cxn ang="0">
                <a:pos x="connsiteX15185" y="connsiteY15185"/>
              </a:cxn>
              <a:cxn ang="0">
                <a:pos x="connsiteX15186" y="connsiteY15186"/>
              </a:cxn>
              <a:cxn ang="0">
                <a:pos x="connsiteX15187" y="connsiteY15187"/>
              </a:cxn>
              <a:cxn ang="0">
                <a:pos x="connsiteX15188" y="connsiteY15188"/>
              </a:cxn>
              <a:cxn ang="0">
                <a:pos x="connsiteX15189" y="connsiteY15189"/>
              </a:cxn>
              <a:cxn ang="0">
                <a:pos x="connsiteX15190" y="connsiteY15190"/>
              </a:cxn>
              <a:cxn ang="0">
                <a:pos x="connsiteX15191" y="connsiteY15191"/>
              </a:cxn>
              <a:cxn ang="0">
                <a:pos x="connsiteX15192" y="connsiteY15192"/>
              </a:cxn>
              <a:cxn ang="0">
                <a:pos x="connsiteX15193" y="connsiteY15193"/>
              </a:cxn>
              <a:cxn ang="0">
                <a:pos x="connsiteX15194" y="connsiteY15194"/>
              </a:cxn>
              <a:cxn ang="0">
                <a:pos x="connsiteX15195" y="connsiteY15195"/>
              </a:cxn>
              <a:cxn ang="0">
                <a:pos x="connsiteX15196" y="connsiteY15196"/>
              </a:cxn>
              <a:cxn ang="0">
                <a:pos x="connsiteX15197" y="connsiteY15197"/>
              </a:cxn>
              <a:cxn ang="0">
                <a:pos x="connsiteX15198" y="connsiteY15198"/>
              </a:cxn>
              <a:cxn ang="0">
                <a:pos x="connsiteX15199" y="connsiteY15199"/>
              </a:cxn>
              <a:cxn ang="0">
                <a:pos x="connsiteX15200" y="connsiteY15200"/>
              </a:cxn>
              <a:cxn ang="0">
                <a:pos x="connsiteX15201" y="connsiteY15201"/>
              </a:cxn>
              <a:cxn ang="0">
                <a:pos x="connsiteX15202" y="connsiteY15202"/>
              </a:cxn>
              <a:cxn ang="0">
                <a:pos x="connsiteX15203" y="connsiteY15203"/>
              </a:cxn>
              <a:cxn ang="0">
                <a:pos x="connsiteX15204" y="connsiteY15204"/>
              </a:cxn>
              <a:cxn ang="0">
                <a:pos x="connsiteX15205" y="connsiteY15205"/>
              </a:cxn>
              <a:cxn ang="0">
                <a:pos x="connsiteX15206" y="connsiteY15206"/>
              </a:cxn>
              <a:cxn ang="0">
                <a:pos x="connsiteX15207" y="connsiteY15207"/>
              </a:cxn>
              <a:cxn ang="0">
                <a:pos x="connsiteX15208" y="connsiteY15208"/>
              </a:cxn>
              <a:cxn ang="0">
                <a:pos x="connsiteX15209" y="connsiteY15209"/>
              </a:cxn>
              <a:cxn ang="0">
                <a:pos x="connsiteX15210" y="connsiteY15210"/>
              </a:cxn>
              <a:cxn ang="0">
                <a:pos x="connsiteX15211" y="connsiteY15211"/>
              </a:cxn>
              <a:cxn ang="0">
                <a:pos x="connsiteX15212" y="connsiteY15212"/>
              </a:cxn>
              <a:cxn ang="0">
                <a:pos x="connsiteX15213" y="connsiteY15213"/>
              </a:cxn>
              <a:cxn ang="0">
                <a:pos x="connsiteX15214" y="connsiteY15214"/>
              </a:cxn>
              <a:cxn ang="0">
                <a:pos x="connsiteX15215" y="connsiteY15215"/>
              </a:cxn>
              <a:cxn ang="0">
                <a:pos x="connsiteX15216" y="connsiteY15216"/>
              </a:cxn>
              <a:cxn ang="0">
                <a:pos x="connsiteX15217" y="connsiteY15217"/>
              </a:cxn>
              <a:cxn ang="0">
                <a:pos x="connsiteX15218" y="connsiteY15218"/>
              </a:cxn>
              <a:cxn ang="0">
                <a:pos x="connsiteX15219" y="connsiteY15219"/>
              </a:cxn>
              <a:cxn ang="0">
                <a:pos x="connsiteX15220" y="connsiteY15220"/>
              </a:cxn>
              <a:cxn ang="0">
                <a:pos x="connsiteX15221" y="connsiteY15221"/>
              </a:cxn>
              <a:cxn ang="0">
                <a:pos x="connsiteX15222" y="connsiteY15222"/>
              </a:cxn>
              <a:cxn ang="0">
                <a:pos x="connsiteX15223" y="connsiteY15223"/>
              </a:cxn>
              <a:cxn ang="0">
                <a:pos x="connsiteX15224" y="connsiteY15224"/>
              </a:cxn>
              <a:cxn ang="0">
                <a:pos x="connsiteX15225" y="connsiteY15225"/>
              </a:cxn>
              <a:cxn ang="0">
                <a:pos x="connsiteX15226" y="connsiteY15226"/>
              </a:cxn>
              <a:cxn ang="0">
                <a:pos x="connsiteX15227" y="connsiteY15227"/>
              </a:cxn>
              <a:cxn ang="0">
                <a:pos x="connsiteX15228" y="connsiteY15228"/>
              </a:cxn>
              <a:cxn ang="0">
                <a:pos x="connsiteX15229" y="connsiteY15229"/>
              </a:cxn>
              <a:cxn ang="0">
                <a:pos x="connsiteX15230" y="connsiteY15230"/>
              </a:cxn>
              <a:cxn ang="0">
                <a:pos x="connsiteX15231" y="connsiteY15231"/>
              </a:cxn>
              <a:cxn ang="0">
                <a:pos x="connsiteX15232" y="connsiteY15232"/>
              </a:cxn>
              <a:cxn ang="0">
                <a:pos x="connsiteX15233" y="connsiteY15233"/>
              </a:cxn>
              <a:cxn ang="0">
                <a:pos x="connsiteX15234" y="connsiteY15234"/>
              </a:cxn>
              <a:cxn ang="0">
                <a:pos x="connsiteX15235" y="connsiteY15235"/>
              </a:cxn>
              <a:cxn ang="0">
                <a:pos x="connsiteX15236" y="connsiteY15236"/>
              </a:cxn>
              <a:cxn ang="0">
                <a:pos x="connsiteX15237" y="connsiteY15237"/>
              </a:cxn>
              <a:cxn ang="0">
                <a:pos x="connsiteX15238" y="connsiteY15238"/>
              </a:cxn>
              <a:cxn ang="0">
                <a:pos x="connsiteX15239" y="connsiteY15239"/>
              </a:cxn>
              <a:cxn ang="0">
                <a:pos x="connsiteX15240" y="connsiteY15240"/>
              </a:cxn>
              <a:cxn ang="0">
                <a:pos x="connsiteX15241" y="connsiteY15241"/>
              </a:cxn>
              <a:cxn ang="0">
                <a:pos x="connsiteX15242" y="connsiteY15242"/>
              </a:cxn>
              <a:cxn ang="0">
                <a:pos x="connsiteX15243" y="connsiteY15243"/>
              </a:cxn>
              <a:cxn ang="0">
                <a:pos x="connsiteX15244" y="connsiteY15244"/>
              </a:cxn>
              <a:cxn ang="0">
                <a:pos x="connsiteX15245" y="connsiteY15245"/>
              </a:cxn>
              <a:cxn ang="0">
                <a:pos x="connsiteX15246" y="connsiteY15246"/>
              </a:cxn>
              <a:cxn ang="0">
                <a:pos x="connsiteX15247" y="connsiteY15247"/>
              </a:cxn>
              <a:cxn ang="0">
                <a:pos x="connsiteX15248" y="connsiteY15248"/>
              </a:cxn>
              <a:cxn ang="0">
                <a:pos x="connsiteX15249" y="connsiteY15249"/>
              </a:cxn>
              <a:cxn ang="0">
                <a:pos x="connsiteX15250" y="connsiteY15250"/>
              </a:cxn>
              <a:cxn ang="0">
                <a:pos x="connsiteX15251" y="connsiteY15251"/>
              </a:cxn>
              <a:cxn ang="0">
                <a:pos x="connsiteX15252" y="connsiteY15252"/>
              </a:cxn>
              <a:cxn ang="0">
                <a:pos x="connsiteX15253" y="connsiteY15253"/>
              </a:cxn>
              <a:cxn ang="0">
                <a:pos x="connsiteX15254" y="connsiteY15254"/>
              </a:cxn>
              <a:cxn ang="0">
                <a:pos x="connsiteX15255" y="connsiteY15255"/>
              </a:cxn>
              <a:cxn ang="0">
                <a:pos x="connsiteX15256" y="connsiteY15256"/>
              </a:cxn>
              <a:cxn ang="0">
                <a:pos x="connsiteX15257" y="connsiteY15257"/>
              </a:cxn>
              <a:cxn ang="0">
                <a:pos x="connsiteX15258" y="connsiteY15258"/>
              </a:cxn>
              <a:cxn ang="0">
                <a:pos x="connsiteX15259" y="connsiteY15259"/>
              </a:cxn>
              <a:cxn ang="0">
                <a:pos x="connsiteX15260" y="connsiteY15260"/>
              </a:cxn>
              <a:cxn ang="0">
                <a:pos x="connsiteX15261" y="connsiteY15261"/>
              </a:cxn>
              <a:cxn ang="0">
                <a:pos x="connsiteX15262" y="connsiteY15262"/>
              </a:cxn>
              <a:cxn ang="0">
                <a:pos x="connsiteX15263" y="connsiteY15263"/>
              </a:cxn>
              <a:cxn ang="0">
                <a:pos x="connsiteX15264" y="connsiteY15264"/>
              </a:cxn>
              <a:cxn ang="0">
                <a:pos x="connsiteX15265" y="connsiteY15265"/>
              </a:cxn>
              <a:cxn ang="0">
                <a:pos x="connsiteX15266" y="connsiteY15266"/>
              </a:cxn>
              <a:cxn ang="0">
                <a:pos x="connsiteX15267" y="connsiteY15267"/>
              </a:cxn>
              <a:cxn ang="0">
                <a:pos x="connsiteX15268" y="connsiteY15268"/>
              </a:cxn>
              <a:cxn ang="0">
                <a:pos x="connsiteX15269" y="connsiteY15269"/>
              </a:cxn>
              <a:cxn ang="0">
                <a:pos x="connsiteX15270" y="connsiteY15270"/>
              </a:cxn>
              <a:cxn ang="0">
                <a:pos x="connsiteX15271" y="connsiteY15271"/>
              </a:cxn>
              <a:cxn ang="0">
                <a:pos x="connsiteX15272" y="connsiteY15272"/>
              </a:cxn>
              <a:cxn ang="0">
                <a:pos x="connsiteX15273" y="connsiteY15273"/>
              </a:cxn>
              <a:cxn ang="0">
                <a:pos x="connsiteX15274" y="connsiteY15274"/>
              </a:cxn>
              <a:cxn ang="0">
                <a:pos x="connsiteX15275" y="connsiteY15275"/>
              </a:cxn>
              <a:cxn ang="0">
                <a:pos x="connsiteX15276" y="connsiteY15276"/>
              </a:cxn>
              <a:cxn ang="0">
                <a:pos x="connsiteX15277" y="connsiteY15277"/>
              </a:cxn>
              <a:cxn ang="0">
                <a:pos x="connsiteX15278" y="connsiteY15278"/>
              </a:cxn>
              <a:cxn ang="0">
                <a:pos x="connsiteX15279" y="connsiteY15279"/>
              </a:cxn>
              <a:cxn ang="0">
                <a:pos x="connsiteX15280" y="connsiteY15280"/>
              </a:cxn>
              <a:cxn ang="0">
                <a:pos x="connsiteX15281" y="connsiteY15281"/>
              </a:cxn>
              <a:cxn ang="0">
                <a:pos x="connsiteX15282" y="connsiteY15282"/>
              </a:cxn>
              <a:cxn ang="0">
                <a:pos x="connsiteX15283" y="connsiteY15283"/>
              </a:cxn>
              <a:cxn ang="0">
                <a:pos x="connsiteX15284" y="connsiteY15284"/>
              </a:cxn>
              <a:cxn ang="0">
                <a:pos x="connsiteX15285" y="connsiteY15285"/>
              </a:cxn>
              <a:cxn ang="0">
                <a:pos x="connsiteX15286" y="connsiteY15286"/>
              </a:cxn>
              <a:cxn ang="0">
                <a:pos x="connsiteX15287" y="connsiteY15287"/>
              </a:cxn>
              <a:cxn ang="0">
                <a:pos x="connsiteX15288" y="connsiteY15288"/>
              </a:cxn>
              <a:cxn ang="0">
                <a:pos x="connsiteX15289" y="connsiteY15289"/>
              </a:cxn>
              <a:cxn ang="0">
                <a:pos x="connsiteX15290" y="connsiteY15290"/>
              </a:cxn>
              <a:cxn ang="0">
                <a:pos x="connsiteX15291" y="connsiteY15291"/>
              </a:cxn>
              <a:cxn ang="0">
                <a:pos x="connsiteX15292" y="connsiteY15292"/>
              </a:cxn>
              <a:cxn ang="0">
                <a:pos x="connsiteX15293" y="connsiteY15293"/>
              </a:cxn>
              <a:cxn ang="0">
                <a:pos x="connsiteX15294" y="connsiteY15294"/>
              </a:cxn>
              <a:cxn ang="0">
                <a:pos x="connsiteX15295" y="connsiteY15295"/>
              </a:cxn>
              <a:cxn ang="0">
                <a:pos x="connsiteX15296" y="connsiteY15296"/>
              </a:cxn>
              <a:cxn ang="0">
                <a:pos x="connsiteX15297" y="connsiteY15297"/>
              </a:cxn>
              <a:cxn ang="0">
                <a:pos x="connsiteX15298" y="connsiteY15298"/>
              </a:cxn>
              <a:cxn ang="0">
                <a:pos x="connsiteX15299" y="connsiteY15299"/>
              </a:cxn>
              <a:cxn ang="0">
                <a:pos x="connsiteX15300" y="connsiteY15300"/>
              </a:cxn>
              <a:cxn ang="0">
                <a:pos x="connsiteX15301" y="connsiteY15301"/>
              </a:cxn>
              <a:cxn ang="0">
                <a:pos x="connsiteX15302" y="connsiteY15302"/>
              </a:cxn>
              <a:cxn ang="0">
                <a:pos x="connsiteX15303" y="connsiteY15303"/>
              </a:cxn>
              <a:cxn ang="0">
                <a:pos x="connsiteX15304" y="connsiteY15304"/>
              </a:cxn>
              <a:cxn ang="0">
                <a:pos x="connsiteX15305" y="connsiteY15305"/>
              </a:cxn>
              <a:cxn ang="0">
                <a:pos x="connsiteX15306" y="connsiteY15306"/>
              </a:cxn>
              <a:cxn ang="0">
                <a:pos x="connsiteX15307" y="connsiteY15307"/>
              </a:cxn>
              <a:cxn ang="0">
                <a:pos x="connsiteX15308" y="connsiteY15308"/>
              </a:cxn>
              <a:cxn ang="0">
                <a:pos x="connsiteX15309" y="connsiteY15309"/>
              </a:cxn>
              <a:cxn ang="0">
                <a:pos x="connsiteX15310" y="connsiteY15310"/>
              </a:cxn>
              <a:cxn ang="0">
                <a:pos x="connsiteX15311" y="connsiteY15311"/>
              </a:cxn>
              <a:cxn ang="0">
                <a:pos x="connsiteX15312" y="connsiteY15312"/>
              </a:cxn>
              <a:cxn ang="0">
                <a:pos x="connsiteX15313" y="connsiteY15313"/>
              </a:cxn>
              <a:cxn ang="0">
                <a:pos x="connsiteX15314" y="connsiteY15314"/>
              </a:cxn>
              <a:cxn ang="0">
                <a:pos x="connsiteX15315" y="connsiteY15315"/>
              </a:cxn>
              <a:cxn ang="0">
                <a:pos x="connsiteX15316" y="connsiteY15316"/>
              </a:cxn>
              <a:cxn ang="0">
                <a:pos x="connsiteX15317" y="connsiteY15317"/>
              </a:cxn>
              <a:cxn ang="0">
                <a:pos x="connsiteX15318" y="connsiteY15318"/>
              </a:cxn>
              <a:cxn ang="0">
                <a:pos x="connsiteX15319" y="connsiteY15319"/>
              </a:cxn>
              <a:cxn ang="0">
                <a:pos x="connsiteX15320" y="connsiteY15320"/>
              </a:cxn>
              <a:cxn ang="0">
                <a:pos x="connsiteX15321" y="connsiteY15321"/>
              </a:cxn>
              <a:cxn ang="0">
                <a:pos x="connsiteX15322" y="connsiteY15322"/>
              </a:cxn>
              <a:cxn ang="0">
                <a:pos x="connsiteX15323" y="connsiteY15323"/>
              </a:cxn>
              <a:cxn ang="0">
                <a:pos x="connsiteX15324" y="connsiteY15324"/>
              </a:cxn>
              <a:cxn ang="0">
                <a:pos x="connsiteX15325" y="connsiteY15325"/>
              </a:cxn>
              <a:cxn ang="0">
                <a:pos x="connsiteX15326" y="connsiteY15326"/>
              </a:cxn>
              <a:cxn ang="0">
                <a:pos x="connsiteX15327" y="connsiteY15327"/>
              </a:cxn>
              <a:cxn ang="0">
                <a:pos x="connsiteX15328" y="connsiteY15328"/>
              </a:cxn>
              <a:cxn ang="0">
                <a:pos x="connsiteX15329" y="connsiteY15329"/>
              </a:cxn>
              <a:cxn ang="0">
                <a:pos x="connsiteX15330" y="connsiteY15330"/>
              </a:cxn>
              <a:cxn ang="0">
                <a:pos x="connsiteX15331" y="connsiteY15331"/>
              </a:cxn>
              <a:cxn ang="0">
                <a:pos x="connsiteX15332" y="connsiteY15332"/>
              </a:cxn>
              <a:cxn ang="0">
                <a:pos x="connsiteX15333" y="connsiteY15333"/>
              </a:cxn>
              <a:cxn ang="0">
                <a:pos x="connsiteX15334" y="connsiteY15334"/>
              </a:cxn>
              <a:cxn ang="0">
                <a:pos x="connsiteX15335" y="connsiteY15335"/>
              </a:cxn>
              <a:cxn ang="0">
                <a:pos x="connsiteX15336" y="connsiteY15336"/>
              </a:cxn>
              <a:cxn ang="0">
                <a:pos x="connsiteX15337" y="connsiteY15337"/>
              </a:cxn>
              <a:cxn ang="0">
                <a:pos x="connsiteX15338" y="connsiteY15338"/>
              </a:cxn>
              <a:cxn ang="0">
                <a:pos x="connsiteX15339" y="connsiteY15339"/>
              </a:cxn>
              <a:cxn ang="0">
                <a:pos x="connsiteX15340" y="connsiteY15340"/>
              </a:cxn>
              <a:cxn ang="0">
                <a:pos x="connsiteX15341" y="connsiteY15341"/>
              </a:cxn>
              <a:cxn ang="0">
                <a:pos x="connsiteX15342" y="connsiteY15342"/>
              </a:cxn>
              <a:cxn ang="0">
                <a:pos x="connsiteX15343" y="connsiteY15343"/>
              </a:cxn>
              <a:cxn ang="0">
                <a:pos x="connsiteX15344" y="connsiteY15344"/>
              </a:cxn>
              <a:cxn ang="0">
                <a:pos x="connsiteX15345" y="connsiteY15345"/>
              </a:cxn>
              <a:cxn ang="0">
                <a:pos x="connsiteX15346" y="connsiteY15346"/>
              </a:cxn>
              <a:cxn ang="0">
                <a:pos x="connsiteX15347" y="connsiteY15347"/>
              </a:cxn>
              <a:cxn ang="0">
                <a:pos x="connsiteX15348" y="connsiteY15348"/>
              </a:cxn>
              <a:cxn ang="0">
                <a:pos x="connsiteX15349" y="connsiteY15349"/>
              </a:cxn>
              <a:cxn ang="0">
                <a:pos x="connsiteX15350" y="connsiteY15350"/>
              </a:cxn>
              <a:cxn ang="0">
                <a:pos x="connsiteX15351" y="connsiteY15351"/>
              </a:cxn>
              <a:cxn ang="0">
                <a:pos x="connsiteX15352" y="connsiteY15352"/>
              </a:cxn>
              <a:cxn ang="0">
                <a:pos x="connsiteX15353" y="connsiteY15353"/>
              </a:cxn>
              <a:cxn ang="0">
                <a:pos x="connsiteX15354" y="connsiteY15354"/>
              </a:cxn>
              <a:cxn ang="0">
                <a:pos x="connsiteX15355" y="connsiteY15355"/>
              </a:cxn>
              <a:cxn ang="0">
                <a:pos x="connsiteX15356" y="connsiteY15356"/>
              </a:cxn>
              <a:cxn ang="0">
                <a:pos x="connsiteX15357" y="connsiteY15357"/>
              </a:cxn>
              <a:cxn ang="0">
                <a:pos x="connsiteX15358" y="connsiteY15358"/>
              </a:cxn>
              <a:cxn ang="0">
                <a:pos x="connsiteX15359" y="connsiteY15359"/>
              </a:cxn>
              <a:cxn ang="0">
                <a:pos x="connsiteX15360" y="connsiteY15360"/>
              </a:cxn>
              <a:cxn ang="0">
                <a:pos x="connsiteX15361" y="connsiteY15361"/>
              </a:cxn>
              <a:cxn ang="0">
                <a:pos x="connsiteX15362" y="connsiteY15362"/>
              </a:cxn>
              <a:cxn ang="0">
                <a:pos x="connsiteX15363" y="connsiteY15363"/>
              </a:cxn>
              <a:cxn ang="0">
                <a:pos x="connsiteX15364" y="connsiteY15364"/>
              </a:cxn>
              <a:cxn ang="0">
                <a:pos x="connsiteX15365" y="connsiteY15365"/>
              </a:cxn>
              <a:cxn ang="0">
                <a:pos x="connsiteX15366" y="connsiteY15366"/>
              </a:cxn>
              <a:cxn ang="0">
                <a:pos x="connsiteX15367" y="connsiteY15367"/>
              </a:cxn>
              <a:cxn ang="0">
                <a:pos x="connsiteX15368" y="connsiteY15368"/>
              </a:cxn>
              <a:cxn ang="0">
                <a:pos x="connsiteX15369" y="connsiteY15369"/>
              </a:cxn>
              <a:cxn ang="0">
                <a:pos x="connsiteX15370" y="connsiteY15370"/>
              </a:cxn>
              <a:cxn ang="0">
                <a:pos x="connsiteX15371" y="connsiteY15371"/>
              </a:cxn>
              <a:cxn ang="0">
                <a:pos x="connsiteX15372" y="connsiteY15372"/>
              </a:cxn>
              <a:cxn ang="0">
                <a:pos x="connsiteX15373" y="connsiteY15373"/>
              </a:cxn>
              <a:cxn ang="0">
                <a:pos x="connsiteX15374" y="connsiteY15374"/>
              </a:cxn>
              <a:cxn ang="0">
                <a:pos x="connsiteX15375" y="connsiteY15375"/>
              </a:cxn>
              <a:cxn ang="0">
                <a:pos x="connsiteX15376" y="connsiteY15376"/>
              </a:cxn>
              <a:cxn ang="0">
                <a:pos x="connsiteX15377" y="connsiteY15377"/>
              </a:cxn>
              <a:cxn ang="0">
                <a:pos x="connsiteX15378" y="connsiteY15378"/>
              </a:cxn>
              <a:cxn ang="0">
                <a:pos x="connsiteX15379" y="connsiteY15379"/>
              </a:cxn>
              <a:cxn ang="0">
                <a:pos x="connsiteX15380" y="connsiteY15380"/>
              </a:cxn>
              <a:cxn ang="0">
                <a:pos x="connsiteX15381" y="connsiteY15381"/>
              </a:cxn>
              <a:cxn ang="0">
                <a:pos x="connsiteX15382" y="connsiteY15382"/>
              </a:cxn>
              <a:cxn ang="0">
                <a:pos x="connsiteX15383" y="connsiteY15383"/>
              </a:cxn>
              <a:cxn ang="0">
                <a:pos x="connsiteX15384" y="connsiteY15384"/>
              </a:cxn>
              <a:cxn ang="0">
                <a:pos x="connsiteX15385" y="connsiteY15385"/>
              </a:cxn>
              <a:cxn ang="0">
                <a:pos x="connsiteX15386" y="connsiteY15386"/>
              </a:cxn>
              <a:cxn ang="0">
                <a:pos x="connsiteX15387" y="connsiteY15387"/>
              </a:cxn>
              <a:cxn ang="0">
                <a:pos x="connsiteX15388" y="connsiteY15388"/>
              </a:cxn>
              <a:cxn ang="0">
                <a:pos x="connsiteX15389" y="connsiteY15389"/>
              </a:cxn>
              <a:cxn ang="0">
                <a:pos x="connsiteX15390" y="connsiteY15390"/>
              </a:cxn>
              <a:cxn ang="0">
                <a:pos x="connsiteX15391" y="connsiteY15391"/>
              </a:cxn>
              <a:cxn ang="0">
                <a:pos x="connsiteX15392" y="connsiteY15392"/>
              </a:cxn>
              <a:cxn ang="0">
                <a:pos x="connsiteX15393" y="connsiteY15393"/>
              </a:cxn>
              <a:cxn ang="0">
                <a:pos x="connsiteX15394" y="connsiteY15394"/>
              </a:cxn>
              <a:cxn ang="0">
                <a:pos x="connsiteX15395" y="connsiteY15395"/>
              </a:cxn>
              <a:cxn ang="0">
                <a:pos x="connsiteX15396" y="connsiteY15396"/>
              </a:cxn>
              <a:cxn ang="0">
                <a:pos x="connsiteX15397" y="connsiteY15397"/>
              </a:cxn>
              <a:cxn ang="0">
                <a:pos x="connsiteX15398" y="connsiteY15398"/>
              </a:cxn>
              <a:cxn ang="0">
                <a:pos x="connsiteX15399" y="connsiteY15399"/>
              </a:cxn>
              <a:cxn ang="0">
                <a:pos x="connsiteX15400" y="connsiteY15400"/>
              </a:cxn>
              <a:cxn ang="0">
                <a:pos x="connsiteX15401" y="connsiteY15401"/>
              </a:cxn>
              <a:cxn ang="0">
                <a:pos x="connsiteX15402" y="connsiteY15402"/>
              </a:cxn>
              <a:cxn ang="0">
                <a:pos x="connsiteX15403" y="connsiteY15403"/>
              </a:cxn>
              <a:cxn ang="0">
                <a:pos x="connsiteX15404" y="connsiteY15404"/>
              </a:cxn>
              <a:cxn ang="0">
                <a:pos x="connsiteX15405" y="connsiteY15405"/>
              </a:cxn>
              <a:cxn ang="0">
                <a:pos x="connsiteX15406" y="connsiteY15406"/>
              </a:cxn>
              <a:cxn ang="0">
                <a:pos x="connsiteX15407" y="connsiteY15407"/>
              </a:cxn>
              <a:cxn ang="0">
                <a:pos x="connsiteX15408" y="connsiteY15408"/>
              </a:cxn>
              <a:cxn ang="0">
                <a:pos x="connsiteX15409" y="connsiteY15409"/>
              </a:cxn>
              <a:cxn ang="0">
                <a:pos x="connsiteX15410" y="connsiteY15410"/>
              </a:cxn>
              <a:cxn ang="0">
                <a:pos x="connsiteX15411" y="connsiteY15411"/>
              </a:cxn>
              <a:cxn ang="0">
                <a:pos x="connsiteX15412" y="connsiteY15412"/>
              </a:cxn>
              <a:cxn ang="0">
                <a:pos x="connsiteX15413" y="connsiteY15413"/>
              </a:cxn>
              <a:cxn ang="0">
                <a:pos x="connsiteX15414" y="connsiteY15414"/>
              </a:cxn>
              <a:cxn ang="0">
                <a:pos x="connsiteX15415" y="connsiteY15415"/>
              </a:cxn>
              <a:cxn ang="0">
                <a:pos x="connsiteX15416" y="connsiteY15416"/>
              </a:cxn>
              <a:cxn ang="0">
                <a:pos x="connsiteX15417" y="connsiteY15417"/>
              </a:cxn>
              <a:cxn ang="0">
                <a:pos x="connsiteX15418" y="connsiteY15418"/>
              </a:cxn>
              <a:cxn ang="0">
                <a:pos x="connsiteX15419" y="connsiteY15419"/>
              </a:cxn>
              <a:cxn ang="0">
                <a:pos x="connsiteX15420" y="connsiteY15420"/>
              </a:cxn>
              <a:cxn ang="0">
                <a:pos x="connsiteX15421" y="connsiteY15421"/>
              </a:cxn>
              <a:cxn ang="0">
                <a:pos x="connsiteX15422" y="connsiteY15422"/>
              </a:cxn>
              <a:cxn ang="0">
                <a:pos x="connsiteX15423" y="connsiteY15423"/>
              </a:cxn>
              <a:cxn ang="0">
                <a:pos x="connsiteX15424" y="connsiteY15424"/>
              </a:cxn>
              <a:cxn ang="0">
                <a:pos x="connsiteX15425" y="connsiteY15425"/>
              </a:cxn>
              <a:cxn ang="0">
                <a:pos x="connsiteX15426" y="connsiteY15426"/>
              </a:cxn>
              <a:cxn ang="0">
                <a:pos x="connsiteX15427" y="connsiteY15427"/>
              </a:cxn>
              <a:cxn ang="0">
                <a:pos x="connsiteX15428" y="connsiteY15428"/>
              </a:cxn>
              <a:cxn ang="0">
                <a:pos x="connsiteX15429" y="connsiteY15429"/>
              </a:cxn>
              <a:cxn ang="0">
                <a:pos x="connsiteX15430" y="connsiteY15430"/>
              </a:cxn>
              <a:cxn ang="0">
                <a:pos x="connsiteX15431" y="connsiteY15431"/>
              </a:cxn>
              <a:cxn ang="0">
                <a:pos x="connsiteX15432" y="connsiteY15432"/>
              </a:cxn>
              <a:cxn ang="0">
                <a:pos x="connsiteX15433" y="connsiteY15433"/>
              </a:cxn>
              <a:cxn ang="0">
                <a:pos x="connsiteX15434" y="connsiteY15434"/>
              </a:cxn>
              <a:cxn ang="0">
                <a:pos x="connsiteX15435" y="connsiteY15435"/>
              </a:cxn>
              <a:cxn ang="0">
                <a:pos x="connsiteX15436" y="connsiteY15436"/>
              </a:cxn>
              <a:cxn ang="0">
                <a:pos x="connsiteX15437" y="connsiteY15437"/>
              </a:cxn>
              <a:cxn ang="0">
                <a:pos x="connsiteX15438" y="connsiteY15438"/>
              </a:cxn>
              <a:cxn ang="0">
                <a:pos x="connsiteX15439" y="connsiteY15439"/>
              </a:cxn>
              <a:cxn ang="0">
                <a:pos x="connsiteX15440" y="connsiteY15440"/>
              </a:cxn>
              <a:cxn ang="0">
                <a:pos x="connsiteX15441" y="connsiteY15441"/>
              </a:cxn>
              <a:cxn ang="0">
                <a:pos x="connsiteX15442" y="connsiteY15442"/>
              </a:cxn>
              <a:cxn ang="0">
                <a:pos x="connsiteX15443" y="connsiteY15443"/>
              </a:cxn>
              <a:cxn ang="0">
                <a:pos x="connsiteX15444" y="connsiteY15444"/>
              </a:cxn>
              <a:cxn ang="0">
                <a:pos x="connsiteX15445" y="connsiteY15445"/>
              </a:cxn>
              <a:cxn ang="0">
                <a:pos x="connsiteX15446" y="connsiteY15446"/>
              </a:cxn>
              <a:cxn ang="0">
                <a:pos x="connsiteX15447" y="connsiteY15447"/>
              </a:cxn>
              <a:cxn ang="0">
                <a:pos x="connsiteX15448" y="connsiteY15448"/>
              </a:cxn>
              <a:cxn ang="0">
                <a:pos x="connsiteX15449" y="connsiteY15449"/>
              </a:cxn>
              <a:cxn ang="0">
                <a:pos x="connsiteX15450" y="connsiteY15450"/>
              </a:cxn>
              <a:cxn ang="0">
                <a:pos x="connsiteX15451" y="connsiteY15451"/>
              </a:cxn>
              <a:cxn ang="0">
                <a:pos x="connsiteX15452" y="connsiteY15452"/>
              </a:cxn>
              <a:cxn ang="0">
                <a:pos x="connsiteX15453" y="connsiteY15453"/>
              </a:cxn>
              <a:cxn ang="0">
                <a:pos x="connsiteX15454" y="connsiteY15454"/>
              </a:cxn>
              <a:cxn ang="0">
                <a:pos x="connsiteX15455" y="connsiteY15455"/>
              </a:cxn>
              <a:cxn ang="0">
                <a:pos x="connsiteX15456" y="connsiteY15456"/>
              </a:cxn>
              <a:cxn ang="0">
                <a:pos x="connsiteX15457" y="connsiteY15457"/>
              </a:cxn>
              <a:cxn ang="0">
                <a:pos x="connsiteX15458" y="connsiteY15458"/>
              </a:cxn>
              <a:cxn ang="0">
                <a:pos x="connsiteX15459" y="connsiteY15459"/>
              </a:cxn>
              <a:cxn ang="0">
                <a:pos x="connsiteX15460" y="connsiteY15460"/>
              </a:cxn>
              <a:cxn ang="0">
                <a:pos x="connsiteX15461" y="connsiteY15461"/>
              </a:cxn>
              <a:cxn ang="0">
                <a:pos x="connsiteX15462" y="connsiteY15462"/>
              </a:cxn>
              <a:cxn ang="0">
                <a:pos x="connsiteX15463" y="connsiteY15463"/>
              </a:cxn>
              <a:cxn ang="0">
                <a:pos x="connsiteX15464" y="connsiteY15464"/>
              </a:cxn>
              <a:cxn ang="0">
                <a:pos x="connsiteX15465" y="connsiteY15465"/>
              </a:cxn>
              <a:cxn ang="0">
                <a:pos x="connsiteX15466" y="connsiteY15466"/>
              </a:cxn>
              <a:cxn ang="0">
                <a:pos x="connsiteX15467" y="connsiteY15467"/>
              </a:cxn>
              <a:cxn ang="0">
                <a:pos x="connsiteX15468" y="connsiteY15468"/>
              </a:cxn>
              <a:cxn ang="0">
                <a:pos x="connsiteX15469" y="connsiteY15469"/>
              </a:cxn>
              <a:cxn ang="0">
                <a:pos x="connsiteX15470" y="connsiteY15470"/>
              </a:cxn>
              <a:cxn ang="0">
                <a:pos x="connsiteX15471" y="connsiteY15471"/>
              </a:cxn>
              <a:cxn ang="0">
                <a:pos x="connsiteX15472" y="connsiteY15472"/>
              </a:cxn>
              <a:cxn ang="0">
                <a:pos x="connsiteX15473" y="connsiteY15473"/>
              </a:cxn>
              <a:cxn ang="0">
                <a:pos x="connsiteX15474" y="connsiteY15474"/>
              </a:cxn>
              <a:cxn ang="0">
                <a:pos x="connsiteX15475" y="connsiteY15475"/>
              </a:cxn>
              <a:cxn ang="0">
                <a:pos x="connsiteX15476" y="connsiteY15476"/>
              </a:cxn>
              <a:cxn ang="0">
                <a:pos x="connsiteX15477" y="connsiteY15477"/>
              </a:cxn>
              <a:cxn ang="0">
                <a:pos x="connsiteX15478" y="connsiteY15478"/>
              </a:cxn>
              <a:cxn ang="0">
                <a:pos x="connsiteX15479" y="connsiteY15479"/>
              </a:cxn>
              <a:cxn ang="0">
                <a:pos x="connsiteX15480" y="connsiteY15480"/>
              </a:cxn>
              <a:cxn ang="0">
                <a:pos x="connsiteX15481" y="connsiteY15481"/>
              </a:cxn>
              <a:cxn ang="0">
                <a:pos x="connsiteX15482" y="connsiteY15482"/>
              </a:cxn>
              <a:cxn ang="0">
                <a:pos x="connsiteX15483" y="connsiteY15483"/>
              </a:cxn>
              <a:cxn ang="0">
                <a:pos x="connsiteX15484" y="connsiteY15484"/>
              </a:cxn>
              <a:cxn ang="0">
                <a:pos x="connsiteX15485" y="connsiteY15485"/>
              </a:cxn>
              <a:cxn ang="0">
                <a:pos x="connsiteX15486" y="connsiteY15486"/>
              </a:cxn>
              <a:cxn ang="0">
                <a:pos x="connsiteX15487" y="connsiteY15487"/>
              </a:cxn>
              <a:cxn ang="0">
                <a:pos x="connsiteX15488" y="connsiteY15488"/>
              </a:cxn>
              <a:cxn ang="0">
                <a:pos x="connsiteX15489" y="connsiteY15489"/>
              </a:cxn>
              <a:cxn ang="0">
                <a:pos x="connsiteX15490" y="connsiteY15490"/>
              </a:cxn>
              <a:cxn ang="0">
                <a:pos x="connsiteX15491" y="connsiteY15491"/>
              </a:cxn>
              <a:cxn ang="0">
                <a:pos x="connsiteX15492" y="connsiteY15492"/>
              </a:cxn>
              <a:cxn ang="0">
                <a:pos x="connsiteX15493" y="connsiteY15493"/>
              </a:cxn>
              <a:cxn ang="0">
                <a:pos x="connsiteX15494" y="connsiteY15494"/>
              </a:cxn>
              <a:cxn ang="0">
                <a:pos x="connsiteX15495" y="connsiteY15495"/>
              </a:cxn>
              <a:cxn ang="0">
                <a:pos x="connsiteX15496" y="connsiteY15496"/>
              </a:cxn>
              <a:cxn ang="0">
                <a:pos x="connsiteX15497" y="connsiteY15497"/>
              </a:cxn>
              <a:cxn ang="0">
                <a:pos x="connsiteX15498" y="connsiteY15498"/>
              </a:cxn>
              <a:cxn ang="0">
                <a:pos x="connsiteX15499" y="connsiteY15499"/>
              </a:cxn>
              <a:cxn ang="0">
                <a:pos x="connsiteX15500" y="connsiteY15500"/>
              </a:cxn>
              <a:cxn ang="0">
                <a:pos x="connsiteX15501" y="connsiteY15501"/>
              </a:cxn>
              <a:cxn ang="0">
                <a:pos x="connsiteX15502" y="connsiteY15502"/>
              </a:cxn>
              <a:cxn ang="0">
                <a:pos x="connsiteX15503" y="connsiteY15503"/>
              </a:cxn>
              <a:cxn ang="0">
                <a:pos x="connsiteX15504" y="connsiteY15504"/>
              </a:cxn>
              <a:cxn ang="0">
                <a:pos x="connsiteX15505" y="connsiteY15505"/>
              </a:cxn>
              <a:cxn ang="0">
                <a:pos x="connsiteX15506" y="connsiteY15506"/>
              </a:cxn>
              <a:cxn ang="0">
                <a:pos x="connsiteX15507" y="connsiteY15507"/>
              </a:cxn>
              <a:cxn ang="0">
                <a:pos x="connsiteX15508" y="connsiteY15508"/>
              </a:cxn>
              <a:cxn ang="0">
                <a:pos x="connsiteX15509" y="connsiteY15509"/>
              </a:cxn>
              <a:cxn ang="0">
                <a:pos x="connsiteX15510" y="connsiteY15510"/>
              </a:cxn>
              <a:cxn ang="0">
                <a:pos x="connsiteX15511" y="connsiteY15511"/>
              </a:cxn>
              <a:cxn ang="0">
                <a:pos x="connsiteX15512" y="connsiteY15512"/>
              </a:cxn>
              <a:cxn ang="0">
                <a:pos x="connsiteX15513" y="connsiteY15513"/>
              </a:cxn>
              <a:cxn ang="0">
                <a:pos x="connsiteX15514" y="connsiteY15514"/>
              </a:cxn>
              <a:cxn ang="0">
                <a:pos x="connsiteX15515" y="connsiteY15515"/>
              </a:cxn>
              <a:cxn ang="0">
                <a:pos x="connsiteX15516" y="connsiteY15516"/>
              </a:cxn>
              <a:cxn ang="0">
                <a:pos x="connsiteX15517" y="connsiteY15517"/>
              </a:cxn>
              <a:cxn ang="0">
                <a:pos x="connsiteX15518" y="connsiteY15518"/>
              </a:cxn>
              <a:cxn ang="0">
                <a:pos x="connsiteX15519" y="connsiteY15519"/>
              </a:cxn>
              <a:cxn ang="0">
                <a:pos x="connsiteX15520" y="connsiteY15520"/>
              </a:cxn>
              <a:cxn ang="0">
                <a:pos x="connsiteX15521" y="connsiteY15521"/>
              </a:cxn>
              <a:cxn ang="0">
                <a:pos x="connsiteX15522" y="connsiteY15522"/>
              </a:cxn>
              <a:cxn ang="0">
                <a:pos x="connsiteX15523" y="connsiteY15523"/>
              </a:cxn>
              <a:cxn ang="0">
                <a:pos x="connsiteX15524" y="connsiteY15524"/>
              </a:cxn>
              <a:cxn ang="0">
                <a:pos x="connsiteX15525" y="connsiteY15525"/>
              </a:cxn>
              <a:cxn ang="0">
                <a:pos x="connsiteX15526" y="connsiteY15526"/>
              </a:cxn>
              <a:cxn ang="0">
                <a:pos x="connsiteX15527" y="connsiteY15527"/>
              </a:cxn>
              <a:cxn ang="0">
                <a:pos x="connsiteX15528" y="connsiteY15528"/>
              </a:cxn>
              <a:cxn ang="0">
                <a:pos x="connsiteX15529" y="connsiteY15529"/>
              </a:cxn>
              <a:cxn ang="0">
                <a:pos x="connsiteX15530" y="connsiteY15530"/>
              </a:cxn>
              <a:cxn ang="0">
                <a:pos x="connsiteX15531" y="connsiteY15531"/>
              </a:cxn>
              <a:cxn ang="0">
                <a:pos x="connsiteX15532" y="connsiteY15532"/>
              </a:cxn>
              <a:cxn ang="0">
                <a:pos x="connsiteX15533" y="connsiteY15533"/>
              </a:cxn>
              <a:cxn ang="0">
                <a:pos x="connsiteX15534" y="connsiteY15534"/>
              </a:cxn>
              <a:cxn ang="0">
                <a:pos x="connsiteX15535" y="connsiteY15535"/>
              </a:cxn>
              <a:cxn ang="0">
                <a:pos x="connsiteX15536" y="connsiteY15536"/>
              </a:cxn>
              <a:cxn ang="0">
                <a:pos x="connsiteX15537" y="connsiteY15537"/>
              </a:cxn>
              <a:cxn ang="0">
                <a:pos x="connsiteX15538" y="connsiteY15538"/>
              </a:cxn>
              <a:cxn ang="0">
                <a:pos x="connsiteX15539" y="connsiteY15539"/>
              </a:cxn>
              <a:cxn ang="0">
                <a:pos x="connsiteX15540" y="connsiteY15540"/>
              </a:cxn>
              <a:cxn ang="0">
                <a:pos x="connsiteX15541" y="connsiteY15541"/>
              </a:cxn>
              <a:cxn ang="0">
                <a:pos x="connsiteX15542" y="connsiteY15542"/>
              </a:cxn>
              <a:cxn ang="0">
                <a:pos x="connsiteX15543" y="connsiteY15543"/>
              </a:cxn>
              <a:cxn ang="0">
                <a:pos x="connsiteX15544" y="connsiteY15544"/>
              </a:cxn>
              <a:cxn ang="0">
                <a:pos x="connsiteX15545" y="connsiteY15545"/>
              </a:cxn>
              <a:cxn ang="0">
                <a:pos x="connsiteX15546" y="connsiteY15546"/>
              </a:cxn>
              <a:cxn ang="0">
                <a:pos x="connsiteX15547" y="connsiteY15547"/>
              </a:cxn>
              <a:cxn ang="0">
                <a:pos x="connsiteX15548" y="connsiteY15548"/>
              </a:cxn>
              <a:cxn ang="0">
                <a:pos x="connsiteX15549" y="connsiteY15549"/>
              </a:cxn>
              <a:cxn ang="0">
                <a:pos x="connsiteX15550" y="connsiteY15550"/>
              </a:cxn>
              <a:cxn ang="0">
                <a:pos x="connsiteX15551" y="connsiteY15551"/>
              </a:cxn>
              <a:cxn ang="0">
                <a:pos x="connsiteX15552" y="connsiteY15552"/>
              </a:cxn>
              <a:cxn ang="0">
                <a:pos x="connsiteX15553" y="connsiteY15553"/>
              </a:cxn>
              <a:cxn ang="0">
                <a:pos x="connsiteX15554" y="connsiteY15554"/>
              </a:cxn>
              <a:cxn ang="0">
                <a:pos x="connsiteX15555" y="connsiteY15555"/>
              </a:cxn>
              <a:cxn ang="0">
                <a:pos x="connsiteX15556" y="connsiteY15556"/>
              </a:cxn>
              <a:cxn ang="0">
                <a:pos x="connsiteX15557" y="connsiteY15557"/>
              </a:cxn>
              <a:cxn ang="0">
                <a:pos x="connsiteX15558" y="connsiteY15558"/>
              </a:cxn>
              <a:cxn ang="0">
                <a:pos x="connsiteX15559" y="connsiteY15559"/>
              </a:cxn>
              <a:cxn ang="0">
                <a:pos x="connsiteX15560" y="connsiteY15560"/>
              </a:cxn>
              <a:cxn ang="0">
                <a:pos x="connsiteX15561" y="connsiteY15561"/>
              </a:cxn>
              <a:cxn ang="0">
                <a:pos x="connsiteX15562" y="connsiteY15562"/>
              </a:cxn>
              <a:cxn ang="0">
                <a:pos x="connsiteX15563" y="connsiteY15563"/>
              </a:cxn>
              <a:cxn ang="0">
                <a:pos x="connsiteX15564" y="connsiteY15564"/>
              </a:cxn>
              <a:cxn ang="0">
                <a:pos x="connsiteX15565" y="connsiteY15565"/>
              </a:cxn>
              <a:cxn ang="0">
                <a:pos x="connsiteX15566" y="connsiteY15566"/>
              </a:cxn>
              <a:cxn ang="0">
                <a:pos x="connsiteX15567" y="connsiteY15567"/>
              </a:cxn>
              <a:cxn ang="0">
                <a:pos x="connsiteX15568" y="connsiteY15568"/>
              </a:cxn>
              <a:cxn ang="0">
                <a:pos x="connsiteX15569" y="connsiteY15569"/>
              </a:cxn>
              <a:cxn ang="0">
                <a:pos x="connsiteX15570" y="connsiteY15570"/>
              </a:cxn>
              <a:cxn ang="0">
                <a:pos x="connsiteX15571" y="connsiteY15571"/>
              </a:cxn>
              <a:cxn ang="0">
                <a:pos x="connsiteX15572" y="connsiteY15572"/>
              </a:cxn>
              <a:cxn ang="0">
                <a:pos x="connsiteX15573" y="connsiteY15573"/>
              </a:cxn>
              <a:cxn ang="0">
                <a:pos x="connsiteX15574" y="connsiteY15574"/>
              </a:cxn>
              <a:cxn ang="0">
                <a:pos x="connsiteX15575" y="connsiteY15575"/>
              </a:cxn>
              <a:cxn ang="0">
                <a:pos x="connsiteX15576" y="connsiteY15576"/>
              </a:cxn>
              <a:cxn ang="0">
                <a:pos x="connsiteX15577" y="connsiteY15577"/>
              </a:cxn>
              <a:cxn ang="0">
                <a:pos x="connsiteX15578" y="connsiteY15578"/>
              </a:cxn>
              <a:cxn ang="0">
                <a:pos x="connsiteX15579" y="connsiteY15579"/>
              </a:cxn>
              <a:cxn ang="0">
                <a:pos x="connsiteX15580" y="connsiteY15580"/>
              </a:cxn>
              <a:cxn ang="0">
                <a:pos x="connsiteX15581" y="connsiteY15581"/>
              </a:cxn>
              <a:cxn ang="0">
                <a:pos x="connsiteX15582" y="connsiteY15582"/>
              </a:cxn>
              <a:cxn ang="0">
                <a:pos x="connsiteX15583" y="connsiteY15583"/>
              </a:cxn>
              <a:cxn ang="0">
                <a:pos x="connsiteX15584" y="connsiteY15584"/>
              </a:cxn>
              <a:cxn ang="0">
                <a:pos x="connsiteX15585" y="connsiteY15585"/>
              </a:cxn>
              <a:cxn ang="0">
                <a:pos x="connsiteX15586" y="connsiteY15586"/>
              </a:cxn>
              <a:cxn ang="0">
                <a:pos x="connsiteX15587" y="connsiteY15587"/>
              </a:cxn>
              <a:cxn ang="0">
                <a:pos x="connsiteX15588" y="connsiteY15588"/>
              </a:cxn>
              <a:cxn ang="0">
                <a:pos x="connsiteX15589" y="connsiteY15589"/>
              </a:cxn>
              <a:cxn ang="0">
                <a:pos x="connsiteX15590" y="connsiteY15590"/>
              </a:cxn>
              <a:cxn ang="0">
                <a:pos x="connsiteX15591" y="connsiteY15591"/>
              </a:cxn>
              <a:cxn ang="0">
                <a:pos x="connsiteX15592" y="connsiteY15592"/>
              </a:cxn>
              <a:cxn ang="0">
                <a:pos x="connsiteX15593" y="connsiteY15593"/>
              </a:cxn>
              <a:cxn ang="0">
                <a:pos x="connsiteX15594" y="connsiteY15594"/>
              </a:cxn>
              <a:cxn ang="0">
                <a:pos x="connsiteX15595" y="connsiteY15595"/>
              </a:cxn>
              <a:cxn ang="0">
                <a:pos x="connsiteX15596" y="connsiteY15596"/>
              </a:cxn>
              <a:cxn ang="0">
                <a:pos x="connsiteX15597" y="connsiteY15597"/>
              </a:cxn>
              <a:cxn ang="0">
                <a:pos x="connsiteX15598" y="connsiteY15598"/>
              </a:cxn>
              <a:cxn ang="0">
                <a:pos x="connsiteX15599" y="connsiteY15599"/>
              </a:cxn>
              <a:cxn ang="0">
                <a:pos x="connsiteX15600" y="connsiteY15600"/>
              </a:cxn>
              <a:cxn ang="0">
                <a:pos x="connsiteX15601" y="connsiteY15601"/>
              </a:cxn>
              <a:cxn ang="0">
                <a:pos x="connsiteX15602" y="connsiteY15602"/>
              </a:cxn>
              <a:cxn ang="0">
                <a:pos x="connsiteX15603" y="connsiteY15603"/>
              </a:cxn>
              <a:cxn ang="0">
                <a:pos x="connsiteX15604" y="connsiteY15604"/>
              </a:cxn>
              <a:cxn ang="0">
                <a:pos x="connsiteX15605" y="connsiteY15605"/>
              </a:cxn>
              <a:cxn ang="0">
                <a:pos x="connsiteX15606" y="connsiteY15606"/>
              </a:cxn>
              <a:cxn ang="0">
                <a:pos x="connsiteX15607" y="connsiteY15607"/>
              </a:cxn>
              <a:cxn ang="0">
                <a:pos x="connsiteX15608" y="connsiteY15608"/>
              </a:cxn>
              <a:cxn ang="0">
                <a:pos x="connsiteX15609" y="connsiteY15609"/>
              </a:cxn>
              <a:cxn ang="0">
                <a:pos x="connsiteX15610" y="connsiteY15610"/>
              </a:cxn>
              <a:cxn ang="0">
                <a:pos x="connsiteX15611" y="connsiteY15611"/>
              </a:cxn>
              <a:cxn ang="0">
                <a:pos x="connsiteX15612" y="connsiteY15612"/>
              </a:cxn>
              <a:cxn ang="0">
                <a:pos x="connsiteX15613" y="connsiteY15613"/>
              </a:cxn>
              <a:cxn ang="0">
                <a:pos x="connsiteX15614" y="connsiteY15614"/>
              </a:cxn>
              <a:cxn ang="0">
                <a:pos x="connsiteX15615" y="connsiteY15615"/>
              </a:cxn>
              <a:cxn ang="0">
                <a:pos x="connsiteX15616" y="connsiteY15616"/>
              </a:cxn>
              <a:cxn ang="0">
                <a:pos x="connsiteX15617" y="connsiteY15617"/>
              </a:cxn>
              <a:cxn ang="0">
                <a:pos x="connsiteX15618" y="connsiteY15618"/>
              </a:cxn>
              <a:cxn ang="0">
                <a:pos x="connsiteX15619" y="connsiteY15619"/>
              </a:cxn>
              <a:cxn ang="0">
                <a:pos x="connsiteX15620" y="connsiteY15620"/>
              </a:cxn>
              <a:cxn ang="0">
                <a:pos x="connsiteX15621" y="connsiteY15621"/>
              </a:cxn>
              <a:cxn ang="0">
                <a:pos x="connsiteX15622" y="connsiteY15622"/>
              </a:cxn>
              <a:cxn ang="0">
                <a:pos x="connsiteX15623" y="connsiteY15623"/>
              </a:cxn>
              <a:cxn ang="0">
                <a:pos x="connsiteX15624" y="connsiteY15624"/>
              </a:cxn>
              <a:cxn ang="0">
                <a:pos x="connsiteX15625" y="connsiteY15625"/>
              </a:cxn>
              <a:cxn ang="0">
                <a:pos x="connsiteX15626" y="connsiteY15626"/>
              </a:cxn>
              <a:cxn ang="0">
                <a:pos x="connsiteX15627" y="connsiteY15627"/>
              </a:cxn>
              <a:cxn ang="0">
                <a:pos x="connsiteX15628" y="connsiteY15628"/>
              </a:cxn>
              <a:cxn ang="0">
                <a:pos x="connsiteX15629" y="connsiteY15629"/>
              </a:cxn>
              <a:cxn ang="0">
                <a:pos x="connsiteX15630" y="connsiteY15630"/>
              </a:cxn>
              <a:cxn ang="0">
                <a:pos x="connsiteX15631" y="connsiteY15631"/>
              </a:cxn>
              <a:cxn ang="0">
                <a:pos x="connsiteX15632" y="connsiteY15632"/>
              </a:cxn>
              <a:cxn ang="0">
                <a:pos x="connsiteX15633" y="connsiteY15633"/>
              </a:cxn>
              <a:cxn ang="0">
                <a:pos x="connsiteX15634" y="connsiteY15634"/>
              </a:cxn>
              <a:cxn ang="0">
                <a:pos x="connsiteX15635" y="connsiteY15635"/>
              </a:cxn>
              <a:cxn ang="0">
                <a:pos x="connsiteX15636" y="connsiteY15636"/>
              </a:cxn>
              <a:cxn ang="0">
                <a:pos x="connsiteX15637" y="connsiteY15637"/>
              </a:cxn>
              <a:cxn ang="0">
                <a:pos x="connsiteX15638" y="connsiteY15638"/>
              </a:cxn>
              <a:cxn ang="0">
                <a:pos x="connsiteX15639" y="connsiteY15639"/>
              </a:cxn>
              <a:cxn ang="0">
                <a:pos x="connsiteX15640" y="connsiteY15640"/>
              </a:cxn>
              <a:cxn ang="0">
                <a:pos x="connsiteX15641" y="connsiteY15641"/>
              </a:cxn>
              <a:cxn ang="0">
                <a:pos x="connsiteX15642" y="connsiteY15642"/>
              </a:cxn>
              <a:cxn ang="0">
                <a:pos x="connsiteX15643" y="connsiteY15643"/>
              </a:cxn>
              <a:cxn ang="0">
                <a:pos x="connsiteX15644" y="connsiteY15644"/>
              </a:cxn>
              <a:cxn ang="0">
                <a:pos x="connsiteX15645" y="connsiteY15645"/>
              </a:cxn>
              <a:cxn ang="0">
                <a:pos x="connsiteX15646" y="connsiteY15646"/>
              </a:cxn>
              <a:cxn ang="0">
                <a:pos x="connsiteX15647" y="connsiteY15647"/>
              </a:cxn>
              <a:cxn ang="0">
                <a:pos x="connsiteX15648" y="connsiteY15648"/>
              </a:cxn>
              <a:cxn ang="0">
                <a:pos x="connsiteX15649" y="connsiteY15649"/>
              </a:cxn>
              <a:cxn ang="0">
                <a:pos x="connsiteX15650" y="connsiteY15650"/>
              </a:cxn>
              <a:cxn ang="0">
                <a:pos x="connsiteX15651" y="connsiteY15651"/>
              </a:cxn>
              <a:cxn ang="0">
                <a:pos x="connsiteX15652" y="connsiteY15652"/>
              </a:cxn>
              <a:cxn ang="0">
                <a:pos x="connsiteX15653" y="connsiteY15653"/>
              </a:cxn>
              <a:cxn ang="0">
                <a:pos x="connsiteX15654" y="connsiteY15654"/>
              </a:cxn>
              <a:cxn ang="0">
                <a:pos x="connsiteX15655" y="connsiteY15655"/>
              </a:cxn>
              <a:cxn ang="0">
                <a:pos x="connsiteX15656" y="connsiteY15656"/>
              </a:cxn>
              <a:cxn ang="0">
                <a:pos x="connsiteX15657" y="connsiteY15657"/>
              </a:cxn>
              <a:cxn ang="0">
                <a:pos x="connsiteX15658" y="connsiteY15658"/>
              </a:cxn>
              <a:cxn ang="0">
                <a:pos x="connsiteX15659" y="connsiteY15659"/>
              </a:cxn>
              <a:cxn ang="0">
                <a:pos x="connsiteX15660" y="connsiteY15660"/>
              </a:cxn>
              <a:cxn ang="0">
                <a:pos x="connsiteX15661" y="connsiteY15661"/>
              </a:cxn>
              <a:cxn ang="0">
                <a:pos x="connsiteX15662" y="connsiteY15662"/>
              </a:cxn>
              <a:cxn ang="0">
                <a:pos x="connsiteX15663" y="connsiteY15663"/>
              </a:cxn>
              <a:cxn ang="0">
                <a:pos x="connsiteX15664" y="connsiteY15664"/>
              </a:cxn>
              <a:cxn ang="0">
                <a:pos x="connsiteX15665" y="connsiteY15665"/>
              </a:cxn>
              <a:cxn ang="0">
                <a:pos x="connsiteX15666" y="connsiteY15666"/>
              </a:cxn>
              <a:cxn ang="0">
                <a:pos x="connsiteX15667" y="connsiteY15667"/>
              </a:cxn>
              <a:cxn ang="0">
                <a:pos x="connsiteX15668" y="connsiteY15668"/>
              </a:cxn>
              <a:cxn ang="0">
                <a:pos x="connsiteX15669" y="connsiteY15669"/>
              </a:cxn>
              <a:cxn ang="0">
                <a:pos x="connsiteX15670" y="connsiteY15670"/>
              </a:cxn>
              <a:cxn ang="0">
                <a:pos x="connsiteX15671" y="connsiteY15671"/>
              </a:cxn>
              <a:cxn ang="0">
                <a:pos x="connsiteX15672" y="connsiteY15672"/>
              </a:cxn>
              <a:cxn ang="0">
                <a:pos x="connsiteX15673" y="connsiteY15673"/>
              </a:cxn>
              <a:cxn ang="0">
                <a:pos x="connsiteX15674" y="connsiteY15674"/>
              </a:cxn>
              <a:cxn ang="0">
                <a:pos x="connsiteX15675" y="connsiteY15675"/>
              </a:cxn>
              <a:cxn ang="0">
                <a:pos x="connsiteX15676" y="connsiteY15676"/>
              </a:cxn>
              <a:cxn ang="0">
                <a:pos x="connsiteX15677" y="connsiteY15677"/>
              </a:cxn>
              <a:cxn ang="0">
                <a:pos x="connsiteX15678" y="connsiteY15678"/>
              </a:cxn>
              <a:cxn ang="0">
                <a:pos x="connsiteX15679" y="connsiteY15679"/>
              </a:cxn>
              <a:cxn ang="0">
                <a:pos x="connsiteX15680" y="connsiteY15680"/>
              </a:cxn>
              <a:cxn ang="0">
                <a:pos x="connsiteX15681" y="connsiteY15681"/>
              </a:cxn>
              <a:cxn ang="0">
                <a:pos x="connsiteX15682" y="connsiteY15682"/>
              </a:cxn>
              <a:cxn ang="0">
                <a:pos x="connsiteX15683" y="connsiteY15683"/>
              </a:cxn>
              <a:cxn ang="0">
                <a:pos x="connsiteX15684" y="connsiteY15684"/>
              </a:cxn>
              <a:cxn ang="0">
                <a:pos x="connsiteX15685" y="connsiteY15685"/>
              </a:cxn>
              <a:cxn ang="0">
                <a:pos x="connsiteX15686" y="connsiteY15686"/>
              </a:cxn>
              <a:cxn ang="0">
                <a:pos x="connsiteX15687" y="connsiteY15687"/>
              </a:cxn>
              <a:cxn ang="0">
                <a:pos x="connsiteX15688" y="connsiteY15688"/>
              </a:cxn>
              <a:cxn ang="0">
                <a:pos x="connsiteX15689" y="connsiteY15689"/>
              </a:cxn>
              <a:cxn ang="0">
                <a:pos x="connsiteX15690" y="connsiteY15690"/>
              </a:cxn>
              <a:cxn ang="0">
                <a:pos x="connsiteX15691" y="connsiteY15691"/>
              </a:cxn>
              <a:cxn ang="0">
                <a:pos x="connsiteX15692" y="connsiteY15692"/>
              </a:cxn>
              <a:cxn ang="0">
                <a:pos x="connsiteX15693" y="connsiteY15693"/>
              </a:cxn>
              <a:cxn ang="0">
                <a:pos x="connsiteX15694" y="connsiteY15694"/>
              </a:cxn>
              <a:cxn ang="0">
                <a:pos x="connsiteX15695" y="connsiteY15695"/>
              </a:cxn>
              <a:cxn ang="0">
                <a:pos x="connsiteX15696" y="connsiteY15696"/>
              </a:cxn>
              <a:cxn ang="0">
                <a:pos x="connsiteX15697" y="connsiteY15697"/>
              </a:cxn>
              <a:cxn ang="0">
                <a:pos x="connsiteX15698" y="connsiteY15698"/>
              </a:cxn>
              <a:cxn ang="0">
                <a:pos x="connsiteX15699" y="connsiteY15699"/>
              </a:cxn>
              <a:cxn ang="0">
                <a:pos x="connsiteX15700" y="connsiteY15700"/>
              </a:cxn>
              <a:cxn ang="0">
                <a:pos x="connsiteX15701" y="connsiteY15701"/>
              </a:cxn>
              <a:cxn ang="0">
                <a:pos x="connsiteX15702" y="connsiteY15702"/>
              </a:cxn>
              <a:cxn ang="0">
                <a:pos x="connsiteX15703" y="connsiteY15703"/>
              </a:cxn>
              <a:cxn ang="0">
                <a:pos x="connsiteX15704" y="connsiteY15704"/>
              </a:cxn>
              <a:cxn ang="0">
                <a:pos x="connsiteX15705" y="connsiteY15705"/>
              </a:cxn>
              <a:cxn ang="0">
                <a:pos x="connsiteX15706" y="connsiteY15706"/>
              </a:cxn>
              <a:cxn ang="0">
                <a:pos x="connsiteX15707" y="connsiteY15707"/>
              </a:cxn>
              <a:cxn ang="0">
                <a:pos x="connsiteX15708" y="connsiteY15708"/>
              </a:cxn>
              <a:cxn ang="0">
                <a:pos x="connsiteX15709" y="connsiteY15709"/>
              </a:cxn>
              <a:cxn ang="0">
                <a:pos x="connsiteX15710" y="connsiteY15710"/>
              </a:cxn>
              <a:cxn ang="0">
                <a:pos x="connsiteX15711" y="connsiteY15711"/>
              </a:cxn>
              <a:cxn ang="0">
                <a:pos x="connsiteX15712" y="connsiteY15712"/>
              </a:cxn>
              <a:cxn ang="0">
                <a:pos x="connsiteX15713" y="connsiteY15713"/>
              </a:cxn>
              <a:cxn ang="0">
                <a:pos x="connsiteX15714" y="connsiteY15714"/>
              </a:cxn>
              <a:cxn ang="0">
                <a:pos x="connsiteX15715" y="connsiteY15715"/>
              </a:cxn>
              <a:cxn ang="0">
                <a:pos x="connsiteX15716" y="connsiteY15716"/>
              </a:cxn>
              <a:cxn ang="0">
                <a:pos x="connsiteX15717" y="connsiteY15717"/>
              </a:cxn>
              <a:cxn ang="0">
                <a:pos x="connsiteX15718" y="connsiteY15718"/>
              </a:cxn>
              <a:cxn ang="0">
                <a:pos x="connsiteX15719" y="connsiteY15719"/>
              </a:cxn>
              <a:cxn ang="0">
                <a:pos x="connsiteX15720" y="connsiteY15720"/>
              </a:cxn>
              <a:cxn ang="0">
                <a:pos x="connsiteX15721" y="connsiteY15721"/>
              </a:cxn>
              <a:cxn ang="0">
                <a:pos x="connsiteX15722" y="connsiteY15722"/>
              </a:cxn>
              <a:cxn ang="0">
                <a:pos x="connsiteX15723" y="connsiteY15723"/>
              </a:cxn>
              <a:cxn ang="0">
                <a:pos x="connsiteX15724" y="connsiteY15724"/>
              </a:cxn>
              <a:cxn ang="0">
                <a:pos x="connsiteX15725" y="connsiteY15725"/>
              </a:cxn>
              <a:cxn ang="0">
                <a:pos x="connsiteX15726" y="connsiteY15726"/>
              </a:cxn>
              <a:cxn ang="0">
                <a:pos x="connsiteX15727" y="connsiteY15727"/>
              </a:cxn>
              <a:cxn ang="0">
                <a:pos x="connsiteX15728" y="connsiteY15728"/>
              </a:cxn>
              <a:cxn ang="0">
                <a:pos x="connsiteX15729" y="connsiteY15729"/>
              </a:cxn>
              <a:cxn ang="0">
                <a:pos x="connsiteX15730" y="connsiteY15730"/>
              </a:cxn>
              <a:cxn ang="0">
                <a:pos x="connsiteX15731" y="connsiteY15731"/>
              </a:cxn>
              <a:cxn ang="0">
                <a:pos x="connsiteX15732" y="connsiteY15732"/>
              </a:cxn>
              <a:cxn ang="0">
                <a:pos x="connsiteX15733" y="connsiteY15733"/>
              </a:cxn>
              <a:cxn ang="0">
                <a:pos x="connsiteX15734" y="connsiteY15734"/>
              </a:cxn>
              <a:cxn ang="0">
                <a:pos x="connsiteX15735" y="connsiteY15735"/>
              </a:cxn>
              <a:cxn ang="0">
                <a:pos x="connsiteX15736" y="connsiteY15736"/>
              </a:cxn>
              <a:cxn ang="0">
                <a:pos x="connsiteX15737" y="connsiteY15737"/>
              </a:cxn>
              <a:cxn ang="0">
                <a:pos x="connsiteX15738" y="connsiteY15738"/>
              </a:cxn>
              <a:cxn ang="0">
                <a:pos x="connsiteX15739" y="connsiteY15739"/>
              </a:cxn>
              <a:cxn ang="0">
                <a:pos x="connsiteX15740" y="connsiteY15740"/>
              </a:cxn>
              <a:cxn ang="0">
                <a:pos x="connsiteX15741" y="connsiteY15741"/>
              </a:cxn>
              <a:cxn ang="0">
                <a:pos x="connsiteX15742" y="connsiteY15742"/>
              </a:cxn>
              <a:cxn ang="0">
                <a:pos x="connsiteX15743" y="connsiteY15743"/>
              </a:cxn>
              <a:cxn ang="0">
                <a:pos x="connsiteX15744" y="connsiteY15744"/>
              </a:cxn>
              <a:cxn ang="0">
                <a:pos x="connsiteX15745" y="connsiteY15745"/>
              </a:cxn>
              <a:cxn ang="0">
                <a:pos x="connsiteX15746" y="connsiteY15746"/>
              </a:cxn>
              <a:cxn ang="0">
                <a:pos x="connsiteX15747" y="connsiteY15747"/>
              </a:cxn>
              <a:cxn ang="0">
                <a:pos x="connsiteX15748" y="connsiteY15748"/>
              </a:cxn>
              <a:cxn ang="0">
                <a:pos x="connsiteX15749" y="connsiteY15749"/>
              </a:cxn>
              <a:cxn ang="0">
                <a:pos x="connsiteX15750" y="connsiteY15750"/>
              </a:cxn>
              <a:cxn ang="0">
                <a:pos x="connsiteX15751" y="connsiteY15751"/>
              </a:cxn>
              <a:cxn ang="0">
                <a:pos x="connsiteX15752" y="connsiteY15752"/>
              </a:cxn>
              <a:cxn ang="0">
                <a:pos x="connsiteX15753" y="connsiteY15753"/>
              </a:cxn>
              <a:cxn ang="0">
                <a:pos x="connsiteX15754" y="connsiteY15754"/>
              </a:cxn>
              <a:cxn ang="0">
                <a:pos x="connsiteX15755" y="connsiteY15755"/>
              </a:cxn>
              <a:cxn ang="0">
                <a:pos x="connsiteX15756" y="connsiteY15756"/>
              </a:cxn>
              <a:cxn ang="0">
                <a:pos x="connsiteX15757" y="connsiteY15757"/>
              </a:cxn>
              <a:cxn ang="0">
                <a:pos x="connsiteX15758" y="connsiteY15758"/>
              </a:cxn>
              <a:cxn ang="0">
                <a:pos x="connsiteX15759" y="connsiteY15759"/>
              </a:cxn>
              <a:cxn ang="0">
                <a:pos x="connsiteX15760" y="connsiteY15760"/>
              </a:cxn>
              <a:cxn ang="0">
                <a:pos x="connsiteX15761" y="connsiteY15761"/>
              </a:cxn>
              <a:cxn ang="0">
                <a:pos x="connsiteX15762" y="connsiteY15762"/>
              </a:cxn>
              <a:cxn ang="0">
                <a:pos x="connsiteX15763" y="connsiteY15763"/>
              </a:cxn>
              <a:cxn ang="0">
                <a:pos x="connsiteX15764" y="connsiteY15764"/>
              </a:cxn>
              <a:cxn ang="0">
                <a:pos x="connsiteX15765" y="connsiteY15765"/>
              </a:cxn>
              <a:cxn ang="0">
                <a:pos x="connsiteX15766" y="connsiteY15766"/>
              </a:cxn>
              <a:cxn ang="0">
                <a:pos x="connsiteX15767" y="connsiteY15767"/>
              </a:cxn>
              <a:cxn ang="0">
                <a:pos x="connsiteX15768" y="connsiteY15768"/>
              </a:cxn>
              <a:cxn ang="0">
                <a:pos x="connsiteX15769" y="connsiteY15769"/>
              </a:cxn>
              <a:cxn ang="0">
                <a:pos x="connsiteX15770" y="connsiteY15770"/>
              </a:cxn>
              <a:cxn ang="0">
                <a:pos x="connsiteX15771" y="connsiteY15771"/>
              </a:cxn>
              <a:cxn ang="0">
                <a:pos x="connsiteX15772" y="connsiteY15772"/>
              </a:cxn>
              <a:cxn ang="0">
                <a:pos x="connsiteX15773" y="connsiteY15773"/>
              </a:cxn>
              <a:cxn ang="0">
                <a:pos x="connsiteX15774" y="connsiteY15774"/>
              </a:cxn>
              <a:cxn ang="0">
                <a:pos x="connsiteX15775" y="connsiteY15775"/>
              </a:cxn>
              <a:cxn ang="0">
                <a:pos x="connsiteX15776" y="connsiteY15776"/>
              </a:cxn>
              <a:cxn ang="0">
                <a:pos x="connsiteX15777" y="connsiteY15777"/>
              </a:cxn>
              <a:cxn ang="0">
                <a:pos x="connsiteX15778" y="connsiteY15778"/>
              </a:cxn>
              <a:cxn ang="0">
                <a:pos x="connsiteX15779" y="connsiteY15779"/>
              </a:cxn>
              <a:cxn ang="0">
                <a:pos x="connsiteX15780" y="connsiteY15780"/>
              </a:cxn>
              <a:cxn ang="0">
                <a:pos x="connsiteX15781" y="connsiteY15781"/>
              </a:cxn>
              <a:cxn ang="0">
                <a:pos x="connsiteX15782" y="connsiteY15782"/>
              </a:cxn>
              <a:cxn ang="0">
                <a:pos x="connsiteX15783" y="connsiteY15783"/>
              </a:cxn>
              <a:cxn ang="0">
                <a:pos x="connsiteX15784" y="connsiteY15784"/>
              </a:cxn>
              <a:cxn ang="0">
                <a:pos x="connsiteX15785" y="connsiteY15785"/>
              </a:cxn>
              <a:cxn ang="0">
                <a:pos x="connsiteX15786" y="connsiteY15786"/>
              </a:cxn>
              <a:cxn ang="0">
                <a:pos x="connsiteX15787" y="connsiteY15787"/>
              </a:cxn>
              <a:cxn ang="0">
                <a:pos x="connsiteX15788" y="connsiteY15788"/>
              </a:cxn>
              <a:cxn ang="0">
                <a:pos x="connsiteX15789" y="connsiteY15789"/>
              </a:cxn>
              <a:cxn ang="0">
                <a:pos x="connsiteX15790" y="connsiteY15790"/>
              </a:cxn>
              <a:cxn ang="0">
                <a:pos x="connsiteX15791" y="connsiteY15791"/>
              </a:cxn>
              <a:cxn ang="0">
                <a:pos x="connsiteX15792" y="connsiteY15792"/>
              </a:cxn>
              <a:cxn ang="0">
                <a:pos x="connsiteX15793" y="connsiteY15793"/>
              </a:cxn>
              <a:cxn ang="0">
                <a:pos x="connsiteX15794" y="connsiteY15794"/>
              </a:cxn>
              <a:cxn ang="0">
                <a:pos x="connsiteX15795" y="connsiteY15795"/>
              </a:cxn>
              <a:cxn ang="0">
                <a:pos x="connsiteX15796" y="connsiteY15796"/>
              </a:cxn>
              <a:cxn ang="0">
                <a:pos x="connsiteX15797" y="connsiteY15797"/>
              </a:cxn>
              <a:cxn ang="0">
                <a:pos x="connsiteX15798" y="connsiteY15798"/>
              </a:cxn>
              <a:cxn ang="0">
                <a:pos x="connsiteX15799" y="connsiteY15799"/>
              </a:cxn>
              <a:cxn ang="0">
                <a:pos x="connsiteX15800" y="connsiteY15800"/>
              </a:cxn>
              <a:cxn ang="0">
                <a:pos x="connsiteX15801" y="connsiteY15801"/>
              </a:cxn>
              <a:cxn ang="0">
                <a:pos x="connsiteX15802" y="connsiteY15802"/>
              </a:cxn>
              <a:cxn ang="0">
                <a:pos x="connsiteX15803" y="connsiteY15803"/>
              </a:cxn>
              <a:cxn ang="0">
                <a:pos x="connsiteX15804" y="connsiteY15804"/>
              </a:cxn>
              <a:cxn ang="0">
                <a:pos x="connsiteX15805" y="connsiteY15805"/>
              </a:cxn>
              <a:cxn ang="0">
                <a:pos x="connsiteX15806" y="connsiteY15806"/>
              </a:cxn>
              <a:cxn ang="0">
                <a:pos x="connsiteX15807" y="connsiteY15807"/>
              </a:cxn>
              <a:cxn ang="0">
                <a:pos x="connsiteX15808" y="connsiteY15808"/>
              </a:cxn>
              <a:cxn ang="0">
                <a:pos x="connsiteX15809" y="connsiteY15809"/>
              </a:cxn>
              <a:cxn ang="0">
                <a:pos x="connsiteX15810" y="connsiteY15810"/>
              </a:cxn>
              <a:cxn ang="0">
                <a:pos x="connsiteX15811" y="connsiteY15811"/>
              </a:cxn>
              <a:cxn ang="0">
                <a:pos x="connsiteX15812" y="connsiteY15812"/>
              </a:cxn>
              <a:cxn ang="0">
                <a:pos x="connsiteX15813" y="connsiteY15813"/>
              </a:cxn>
              <a:cxn ang="0">
                <a:pos x="connsiteX15814" y="connsiteY15814"/>
              </a:cxn>
              <a:cxn ang="0">
                <a:pos x="connsiteX15815" y="connsiteY15815"/>
              </a:cxn>
              <a:cxn ang="0">
                <a:pos x="connsiteX15816" y="connsiteY15816"/>
              </a:cxn>
              <a:cxn ang="0">
                <a:pos x="connsiteX15817" y="connsiteY15817"/>
              </a:cxn>
              <a:cxn ang="0">
                <a:pos x="connsiteX15818" y="connsiteY15818"/>
              </a:cxn>
              <a:cxn ang="0">
                <a:pos x="connsiteX15819" y="connsiteY15819"/>
              </a:cxn>
              <a:cxn ang="0">
                <a:pos x="connsiteX15820" y="connsiteY15820"/>
              </a:cxn>
              <a:cxn ang="0">
                <a:pos x="connsiteX15821" y="connsiteY15821"/>
              </a:cxn>
              <a:cxn ang="0">
                <a:pos x="connsiteX15822" y="connsiteY15822"/>
              </a:cxn>
              <a:cxn ang="0">
                <a:pos x="connsiteX15823" y="connsiteY15823"/>
              </a:cxn>
              <a:cxn ang="0">
                <a:pos x="connsiteX15824" y="connsiteY15824"/>
              </a:cxn>
              <a:cxn ang="0">
                <a:pos x="connsiteX15825" y="connsiteY15825"/>
              </a:cxn>
              <a:cxn ang="0">
                <a:pos x="connsiteX15826" y="connsiteY15826"/>
              </a:cxn>
              <a:cxn ang="0">
                <a:pos x="connsiteX15827" y="connsiteY15827"/>
              </a:cxn>
              <a:cxn ang="0">
                <a:pos x="connsiteX15828" y="connsiteY15828"/>
              </a:cxn>
              <a:cxn ang="0">
                <a:pos x="connsiteX15829" y="connsiteY15829"/>
              </a:cxn>
              <a:cxn ang="0">
                <a:pos x="connsiteX15830" y="connsiteY15830"/>
              </a:cxn>
              <a:cxn ang="0">
                <a:pos x="connsiteX15831" y="connsiteY15831"/>
              </a:cxn>
              <a:cxn ang="0">
                <a:pos x="connsiteX15832" y="connsiteY15832"/>
              </a:cxn>
              <a:cxn ang="0">
                <a:pos x="connsiteX15833" y="connsiteY15833"/>
              </a:cxn>
              <a:cxn ang="0">
                <a:pos x="connsiteX15834" y="connsiteY15834"/>
              </a:cxn>
              <a:cxn ang="0">
                <a:pos x="connsiteX15835" y="connsiteY15835"/>
              </a:cxn>
              <a:cxn ang="0">
                <a:pos x="connsiteX15836" y="connsiteY15836"/>
              </a:cxn>
              <a:cxn ang="0">
                <a:pos x="connsiteX15837" y="connsiteY15837"/>
              </a:cxn>
              <a:cxn ang="0">
                <a:pos x="connsiteX15838" y="connsiteY15838"/>
              </a:cxn>
              <a:cxn ang="0">
                <a:pos x="connsiteX15839" y="connsiteY15839"/>
              </a:cxn>
              <a:cxn ang="0">
                <a:pos x="connsiteX15840" y="connsiteY15840"/>
              </a:cxn>
              <a:cxn ang="0">
                <a:pos x="connsiteX15841" y="connsiteY15841"/>
              </a:cxn>
              <a:cxn ang="0">
                <a:pos x="connsiteX15842" y="connsiteY15842"/>
              </a:cxn>
              <a:cxn ang="0">
                <a:pos x="connsiteX15843" y="connsiteY15843"/>
              </a:cxn>
              <a:cxn ang="0">
                <a:pos x="connsiteX15844" y="connsiteY15844"/>
              </a:cxn>
              <a:cxn ang="0">
                <a:pos x="connsiteX15845" y="connsiteY15845"/>
              </a:cxn>
              <a:cxn ang="0">
                <a:pos x="connsiteX15846" y="connsiteY15846"/>
              </a:cxn>
              <a:cxn ang="0">
                <a:pos x="connsiteX15847" y="connsiteY15847"/>
              </a:cxn>
              <a:cxn ang="0">
                <a:pos x="connsiteX15848" y="connsiteY15848"/>
              </a:cxn>
              <a:cxn ang="0">
                <a:pos x="connsiteX15849" y="connsiteY15849"/>
              </a:cxn>
              <a:cxn ang="0">
                <a:pos x="connsiteX15850" y="connsiteY15850"/>
              </a:cxn>
              <a:cxn ang="0">
                <a:pos x="connsiteX15851" y="connsiteY15851"/>
              </a:cxn>
              <a:cxn ang="0">
                <a:pos x="connsiteX15852" y="connsiteY15852"/>
              </a:cxn>
              <a:cxn ang="0">
                <a:pos x="connsiteX15853" y="connsiteY15853"/>
              </a:cxn>
              <a:cxn ang="0">
                <a:pos x="connsiteX15854" y="connsiteY15854"/>
              </a:cxn>
              <a:cxn ang="0">
                <a:pos x="connsiteX15855" y="connsiteY15855"/>
              </a:cxn>
              <a:cxn ang="0">
                <a:pos x="connsiteX15856" y="connsiteY15856"/>
              </a:cxn>
              <a:cxn ang="0">
                <a:pos x="connsiteX15857" y="connsiteY15857"/>
              </a:cxn>
              <a:cxn ang="0">
                <a:pos x="connsiteX15858" y="connsiteY15858"/>
              </a:cxn>
              <a:cxn ang="0">
                <a:pos x="connsiteX15859" y="connsiteY15859"/>
              </a:cxn>
              <a:cxn ang="0">
                <a:pos x="connsiteX15860" y="connsiteY15860"/>
              </a:cxn>
              <a:cxn ang="0">
                <a:pos x="connsiteX15861" y="connsiteY15861"/>
              </a:cxn>
              <a:cxn ang="0">
                <a:pos x="connsiteX15862" y="connsiteY15862"/>
              </a:cxn>
              <a:cxn ang="0">
                <a:pos x="connsiteX15863" y="connsiteY15863"/>
              </a:cxn>
              <a:cxn ang="0">
                <a:pos x="connsiteX15864" y="connsiteY15864"/>
              </a:cxn>
              <a:cxn ang="0">
                <a:pos x="connsiteX15865" y="connsiteY15865"/>
              </a:cxn>
              <a:cxn ang="0">
                <a:pos x="connsiteX15866" y="connsiteY15866"/>
              </a:cxn>
              <a:cxn ang="0">
                <a:pos x="connsiteX15867" y="connsiteY15867"/>
              </a:cxn>
              <a:cxn ang="0">
                <a:pos x="connsiteX15868" y="connsiteY15868"/>
              </a:cxn>
              <a:cxn ang="0">
                <a:pos x="connsiteX15869" y="connsiteY15869"/>
              </a:cxn>
              <a:cxn ang="0">
                <a:pos x="connsiteX15870" y="connsiteY15870"/>
              </a:cxn>
              <a:cxn ang="0">
                <a:pos x="connsiteX15871" y="connsiteY15871"/>
              </a:cxn>
              <a:cxn ang="0">
                <a:pos x="connsiteX15872" y="connsiteY15872"/>
              </a:cxn>
              <a:cxn ang="0">
                <a:pos x="connsiteX15873" y="connsiteY15873"/>
              </a:cxn>
              <a:cxn ang="0">
                <a:pos x="connsiteX15874" y="connsiteY15874"/>
              </a:cxn>
              <a:cxn ang="0">
                <a:pos x="connsiteX15875" y="connsiteY15875"/>
              </a:cxn>
              <a:cxn ang="0">
                <a:pos x="connsiteX15876" y="connsiteY15876"/>
              </a:cxn>
              <a:cxn ang="0">
                <a:pos x="connsiteX15877" y="connsiteY15877"/>
              </a:cxn>
              <a:cxn ang="0">
                <a:pos x="connsiteX15878" y="connsiteY15878"/>
              </a:cxn>
              <a:cxn ang="0">
                <a:pos x="connsiteX15879" y="connsiteY15879"/>
              </a:cxn>
              <a:cxn ang="0">
                <a:pos x="connsiteX15880" y="connsiteY15880"/>
              </a:cxn>
              <a:cxn ang="0">
                <a:pos x="connsiteX15881" y="connsiteY15881"/>
              </a:cxn>
              <a:cxn ang="0">
                <a:pos x="connsiteX15882" y="connsiteY15882"/>
              </a:cxn>
              <a:cxn ang="0">
                <a:pos x="connsiteX15883" y="connsiteY15883"/>
              </a:cxn>
              <a:cxn ang="0">
                <a:pos x="connsiteX15884" y="connsiteY15884"/>
              </a:cxn>
              <a:cxn ang="0">
                <a:pos x="connsiteX15885" y="connsiteY15885"/>
              </a:cxn>
              <a:cxn ang="0">
                <a:pos x="connsiteX15886" y="connsiteY15886"/>
              </a:cxn>
              <a:cxn ang="0">
                <a:pos x="connsiteX15887" y="connsiteY15887"/>
              </a:cxn>
              <a:cxn ang="0">
                <a:pos x="connsiteX15888" y="connsiteY15888"/>
              </a:cxn>
              <a:cxn ang="0">
                <a:pos x="connsiteX15889" y="connsiteY15889"/>
              </a:cxn>
              <a:cxn ang="0">
                <a:pos x="connsiteX15890" y="connsiteY15890"/>
              </a:cxn>
              <a:cxn ang="0">
                <a:pos x="connsiteX15891" y="connsiteY15891"/>
              </a:cxn>
              <a:cxn ang="0">
                <a:pos x="connsiteX15892" y="connsiteY15892"/>
              </a:cxn>
              <a:cxn ang="0">
                <a:pos x="connsiteX15893" y="connsiteY15893"/>
              </a:cxn>
              <a:cxn ang="0">
                <a:pos x="connsiteX15894" y="connsiteY15894"/>
              </a:cxn>
              <a:cxn ang="0">
                <a:pos x="connsiteX15895" y="connsiteY15895"/>
              </a:cxn>
              <a:cxn ang="0">
                <a:pos x="connsiteX15896" y="connsiteY15896"/>
              </a:cxn>
              <a:cxn ang="0">
                <a:pos x="connsiteX15897" y="connsiteY15897"/>
              </a:cxn>
              <a:cxn ang="0">
                <a:pos x="connsiteX15898" y="connsiteY15898"/>
              </a:cxn>
              <a:cxn ang="0">
                <a:pos x="connsiteX15899" y="connsiteY15899"/>
              </a:cxn>
              <a:cxn ang="0">
                <a:pos x="connsiteX15900" y="connsiteY15900"/>
              </a:cxn>
              <a:cxn ang="0">
                <a:pos x="connsiteX15901" y="connsiteY15901"/>
              </a:cxn>
              <a:cxn ang="0">
                <a:pos x="connsiteX15902" y="connsiteY15902"/>
              </a:cxn>
              <a:cxn ang="0">
                <a:pos x="connsiteX15903" y="connsiteY15903"/>
              </a:cxn>
              <a:cxn ang="0">
                <a:pos x="connsiteX15904" y="connsiteY15904"/>
              </a:cxn>
              <a:cxn ang="0">
                <a:pos x="connsiteX15905" y="connsiteY15905"/>
              </a:cxn>
              <a:cxn ang="0">
                <a:pos x="connsiteX15906" y="connsiteY15906"/>
              </a:cxn>
              <a:cxn ang="0">
                <a:pos x="connsiteX15907" y="connsiteY15907"/>
              </a:cxn>
              <a:cxn ang="0">
                <a:pos x="connsiteX15908" y="connsiteY15908"/>
              </a:cxn>
              <a:cxn ang="0">
                <a:pos x="connsiteX15909" y="connsiteY15909"/>
              </a:cxn>
              <a:cxn ang="0">
                <a:pos x="connsiteX15910" y="connsiteY15910"/>
              </a:cxn>
              <a:cxn ang="0">
                <a:pos x="connsiteX15911" y="connsiteY15911"/>
              </a:cxn>
              <a:cxn ang="0">
                <a:pos x="connsiteX15912" y="connsiteY15912"/>
              </a:cxn>
              <a:cxn ang="0">
                <a:pos x="connsiteX15913" y="connsiteY15913"/>
              </a:cxn>
              <a:cxn ang="0">
                <a:pos x="connsiteX15914" y="connsiteY15914"/>
              </a:cxn>
              <a:cxn ang="0">
                <a:pos x="connsiteX15915" y="connsiteY15915"/>
              </a:cxn>
              <a:cxn ang="0">
                <a:pos x="connsiteX15916" y="connsiteY15916"/>
              </a:cxn>
              <a:cxn ang="0">
                <a:pos x="connsiteX15917" y="connsiteY15917"/>
              </a:cxn>
              <a:cxn ang="0">
                <a:pos x="connsiteX15918" y="connsiteY15918"/>
              </a:cxn>
              <a:cxn ang="0">
                <a:pos x="connsiteX15919" y="connsiteY15919"/>
              </a:cxn>
              <a:cxn ang="0">
                <a:pos x="connsiteX15920" y="connsiteY15920"/>
              </a:cxn>
              <a:cxn ang="0">
                <a:pos x="connsiteX15921" y="connsiteY15921"/>
              </a:cxn>
              <a:cxn ang="0">
                <a:pos x="connsiteX15922" y="connsiteY15922"/>
              </a:cxn>
              <a:cxn ang="0">
                <a:pos x="connsiteX15923" y="connsiteY15923"/>
              </a:cxn>
              <a:cxn ang="0">
                <a:pos x="connsiteX15924" y="connsiteY15924"/>
              </a:cxn>
              <a:cxn ang="0">
                <a:pos x="connsiteX15925" y="connsiteY15925"/>
              </a:cxn>
              <a:cxn ang="0">
                <a:pos x="connsiteX15926" y="connsiteY15926"/>
              </a:cxn>
              <a:cxn ang="0">
                <a:pos x="connsiteX15927" y="connsiteY15927"/>
              </a:cxn>
              <a:cxn ang="0">
                <a:pos x="connsiteX15928" y="connsiteY15928"/>
              </a:cxn>
              <a:cxn ang="0">
                <a:pos x="connsiteX15929" y="connsiteY15929"/>
              </a:cxn>
              <a:cxn ang="0">
                <a:pos x="connsiteX15930" y="connsiteY15930"/>
              </a:cxn>
              <a:cxn ang="0">
                <a:pos x="connsiteX15931" y="connsiteY15931"/>
              </a:cxn>
              <a:cxn ang="0">
                <a:pos x="connsiteX15932" y="connsiteY15932"/>
              </a:cxn>
              <a:cxn ang="0">
                <a:pos x="connsiteX15933" y="connsiteY15933"/>
              </a:cxn>
              <a:cxn ang="0">
                <a:pos x="connsiteX15934" y="connsiteY15934"/>
              </a:cxn>
              <a:cxn ang="0">
                <a:pos x="connsiteX15935" y="connsiteY15935"/>
              </a:cxn>
              <a:cxn ang="0">
                <a:pos x="connsiteX15936" y="connsiteY15936"/>
              </a:cxn>
              <a:cxn ang="0">
                <a:pos x="connsiteX15937" y="connsiteY15937"/>
              </a:cxn>
              <a:cxn ang="0">
                <a:pos x="connsiteX15938" y="connsiteY15938"/>
              </a:cxn>
              <a:cxn ang="0">
                <a:pos x="connsiteX15939" y="connsiteY15939"/>
              </a:cxn>
              <a:cxn ang="0">
                <a:pos x="connsiteX15940" y="connsiteY15940"/>
              </a:cxn>
              <a:cxn ang="0">
                <a:pos x="connsiteX15941" y="connsiteY15941"/>
              </a:cxn>
              <a:cxn ang="0">
                <a:pos x="connsiteX15942" y="connsiteY15942"/>
              </a:cxn>
              <a:cxn ang="0">
                <a:pos x="connsiteX15943" y="connsiteY15943"/>
              </a:cxn>
              <a:cxn ang="0">
                <a:pos x="connsiteX15944" y="connsiteY15944"/>
              </a:cxn>
              <a:cxn ang="0">
                <a:pos x="connsiteX15945" y="connsiteY15945"/>
              </a:cxn>
              <a:cxn ang="0">
                <a:pos x="connsiteX15946" y="connsiteY15946"/>
              </a:cxn>
              <a:cxn ang="0">
                <a:pos x="connsiteX15947" y="connsiteY15947"/>
              </a:cxn>
              <a:cxn ang="0">
                <a:pos x="connsiteX15948" y="connsiteY15948"/>
              </a:cxn>
              <a:cxn ang="0">
                <a:pos x="connsiteX15949" y="connsiteY15949"/>
              </a:cxn>
              <a:cxn ang="0">
                <a:pos x="connsiteX15950" y="connsiteY15950"/>
              </a:cxn>
              <a:cxn ang="0">
                <a:pos x="connsiteX15951" y="connsiteY15951"/>
              </a:cxn>
              <a:cxn ang="0">
                <a:pos x="connsiteX15952" y="connsiteY15952"/>
              </a:cxn>
              <a:cxn ang="0">
                <a:pos x="connsiteX15953" y="connsiteY15953"/>
              </a:cxn>
              <a:cxn ang="0">
                <a:pos x="connsiteX15954" y="connsiteY15954"/>
              </a:cxn>
              <a:cxn ang="0">
                <a:pos x="connsiteX15955" y="connsiteY15955"/>
              </a:cxn>
              <a:cxn ang="0">
                <a:pos x="connsiteX15956" y="connsiteY15956"/>
              </a:cxn>
              <a:cxn ang="0">
                <a:pos x="connsiteX15957" y="connsiteY15957"/>
              </a:cxn>
              <a:cxn ang="0">
                <a:pos x="connsiteX15958" y="connsiteY15958"/>
              </a:cxn>
              <a:cxn ang="0">
                <a:pos x="connsiteX15959" y="connsiteY15959"/>
              </a:cxn>
              <a:cxn ang="0">
                <a:pos x="connsiteX15960" y="connsiteY15960"/>
              </a:cxn>
              <a:cxn ang="0">
                <a:pos x="connsiteX15961" y="connsiteY15961"/>
              </a:cxn>
              <a:cxn ang="0">
                <a:pos x="connsiteX15962" y="connsiteY15962"/>
              </a:cxn>
              <a:cxn ang="0">
                <a:pos x="connsiteX15963" y="connsiteY15963"/>
              </a:cxn>
              <a:cxn ang="0">
                <a:pos x="connsiteX15964" y="connsiteY15964"/>
              </a:cxn>
              <a:cxn ang="0">
                <a:pos x="connsiteX15965" y="connsiteY15965"/>
              </a:cxn>
              <a:cxn ang="0">
                <a:pos x="connsiteX15966" y="connsiteY15966"/>
              </a:cxn>
              <a:cxn ang="0">
                <a:pos x="connsiteX15967" y="connsiteY15967"/>
              </a:cxn>
              <a:cxn ang="0">
                <a:pos x="connsiteX15968" y="connsiteY15968"/>
              </a:cxn>
              <a:cxn ang="0">
                <a:pos x="connsiteX15969" y="connsiteY15969"/>
              </a:cxn>
              <a:cxn ang="0">
                <a:pos x="connsiteX15970" y="connsiteY15970"/>
              </a:cxn>
              <a:cxn ang="0">
                <a:pos x="connsiteX15971" y="connsiteY15971"/>
              </a:cxn>
              <a:cxn ang="0">
                <a:pos x="connsiteX15972" y="connsiteY15972"/>
              </a:cxn>
              <a:cxn ang="0">
                <a:pos x="connsiteX15973" y="connsiteY15973"/>
              </a:cxn>
              <a:cxn ang="0">
                <a:pos x="connsiteX15974" y="connsiteY15974"/>
              </a:cxn>
              <a:cxn ang="0">
                <a:pos x="connsiteX15975" y="connsiteY15975"/>
              </a:cxn>
              <a:cxn ang="0">
                <a:pos x="connsiteX15976" y="connsiteY15976"/>
              </a:cxn>
              <a:cxn ang="0">
                <a:pos x="connsiteX15977" y="connsiteY15977"/>
              </a:cxn>
              <a:cxn ang="0">
                <a:pos x="connsiteX15978" y="connsiteY15978"/>
              </a:cxn>
              <a:cxn ang="0">
                <a:pos x="connsiteX15979" y="connsiteY15979"/>
              </a:cxn>
              <a:cxn ang="0">
                <a:pos x="connsiteX15980" y="connsiteY15980"/>
              </a:cxn>
              <a:cxn ang="0">
                <a:pos x="connsiteX15981" y="connsiteY15981"/>
              </a:cxn>
              <a:cxn ang="0">
                <a:pos x="connsiteX15982" y="connsiteY15982"/>
              </a:cxn>
              <a:cxn ang="0">
                <a:pos x="connsiteX15983" y="connsiteY15983"/>
              </a:cxn>
              <a:cxn ang="0">
                <a:pos x="connsiteX15984" y="connsiteY15984"/>
              </a:cxn>
              <a:cxn ang="0">
                <a:pos x="connsiteX15985" y="connsiteY15985"/>
              </a:cxn>
              <a:cxn ang="0">
                <a:pos x="connsiteX15986" y="connsiteY15986"/>
              </a:cxn>
              <a:cxn ang="0">
                <a:pos x="connsiteX15987" y="connsiteY15987"/>
              </a:cxn>
              <a:cxn ang="0">
                <a:pos x="connsiteX15988" y="connsiteY15988"/>
              </a:cxn>
              <a:cxn ang="0">
                <a:pos x="connsiteX15989" y="connsiteY15989"/>
              </a:cxn>
              <a:cxn ang="0">
                <a:pos x="connsiteX15990" y="connsiteY15990"/>
              </a:cxn>
              <a:cxn ang="0">
                <a:pos x="connsiteX15991" y="connsiteY15991"/>
              </a:cxn>
              <a:cxn ang="0">
                <a:pos x="connsiteX15992" y="connsiteY15992"/>
              </a:cxn>
              <a:cxn ang="0">
                <a:pos x="connsiteX15993" y="connsiteY15993"/>
              </a:cxn>
              <a:cxn ang="0">
                <a:pos x="connsiteX15994" y="connsiteY15994"/>
              </a:cxn>
              <a:cxn ang="0">
                <a:pos x="connsiteX15995" y="connsiteY15995"/>
              </a:cxn>
              <a:cxn ang="0">
                <a:pos x="connsiteX15996" y="connsiteY15996"/>
              </a:cxn>
              <a:cxn ang="0">
                <a:pos x="connsiteX15997" y="connsiteY15997"/>
              </a:cxn>
              <a:cxn ang="0">
                <a:pos x="connsiteX15998" y="connsiteY15998"/>
              </a:cxn>
              <a:cxn ang="0">
                <a:pos x="connsiteX15999" y="connsiteY15999"/>
              </a:cxn>
              <a:cxn ang="0">
                <a:pos x="connsiteX16000" y="connsiteY16000"/>
              </a:cxn>
              <a:cxn ang="0">
                <a:pos x="connsiteX16001" y="connsiteY16001"/>
              </a:cxn>
              <a:cxn ang="0">
                <a:pos x="connsiteX16002" y="connsiteY16002"/>
              </a:cxn>
              <a:cxn ang="0">
                <a:pos x="connsiteX16003" y="connsiteY16003"/>
              </a:cxn>
              <a:cxn ang="0">
                <a:pos x="connsiteX16004" y="connsiteY16004"/>
              </a:cxn>
              <a:cxn ang="0">
                <a:pos x="connsiteX16005" y="connsiteY16005"/>
              </a:cxn>
              <a:cxn ang="0">
                <a:pos x="connsiteX16006" y="connsiteY16006"/>
              </a:cxn>
              <a:cxn ang="0">
                <a:pos x="connsiteX16007" y="connsiteY16007"/>
              </a:cxn>
              <a:cxn ang="0">
                <a:pos x="connsiteX16008" y="connsiteY16008"/>
              </a:cxn>
              <a:cxn ang="0">
                <a:pos x="connsiteX16009" y="connsiteY16009"/>
              </a:cxn>
              <a:cxn ang="0">
                <a:pos x="connsiteX16010" y="connsiteY16010"/>
              </a:cxn>
              <a:cxn ang="0">
                <a:pos x="connsiteX16011" y="connsiteY16011"/>
              </a:cxn>
              <a:cxn ang="0">
                <a:pos x="connsiteX16012" y="connsiteY16012"/>
              </a:cxn>
              <a:cxn ang="0">
                <a:pos x="connsiteX16013" y="connsiteY16013"/>
              </a:cxn>
              <a:cxn ang="0">
                <a:pos x="connsiteX16014" y="connsiteY16014"/>
              </a:cxn>
              <a:cxn ang="0">
                <a:pos x="connsiteX16015" y="connsiteY16015"/>
              </a:cxn>
              <a:cxn ang="0">
                <a:pos x="connsiteX16016" y="connsiteY16016"/>
              </a:cxn>
              <a:cxn ang="0">
                <a:pos x="connsiteX16017" y="connsiteY16017"/>
              </a:cxn>
              <a:cxn ang="0">
                <a:pos x="connsiteX16018" y="connsiteY16018"/>
              </a:cxn>
              <a:cxn ang="0">
                <a:pos x="connsiteX16019" y="connsiteY16019"/>
              </a:cxn>
              <a:cxn ang="0">
                <a:pos x="connsiteX16020" y="connsiteY16020"/>
              </a:cxn>
              <a:cxn ang="0">
                <a:pos x="connsiteX16021" y="connsiteY16021"/>
              </a:cxn>
              <a:cxn ang="0">
                <a:pos x="connsiteX16022" y="connsiteY16022"/>
              </a:cxn>
              <a:cxn ang="0">
                <a:pos x="connsiteX16023" y="connsiteY16023"/>
              </a:cxn>
              <a:cxn ang="0">
                <a:pos x="connsiteX16024" y="connsiteY16024"/>
              </a:cxn>
              <a:cxn ang="0">
                <a:pos x="connsiteX16025" y="connsiteY16025"/>
              </a:cxn>
              <a:cxn ang="0">
                <a:pos x="connsiteX16026" y="connsiteY16026"/>
              </a:cxn>
              <a:cxn ang="0">
                <a:pos x="connsiteX16027" y="connsiteY16027"/>
              </a:cxn>
              <a:cxn ang="0">
                <a:pos x="connsiteX16028" y="connsiteY16028"/>
              </a:cxn>
              <a:cxn ang="0">
                <a:pos x="connsiteX16029" y="connsiteY16029"/>
              </a:cxn>
              <a:cxn ang="0">
                <a:pos x="connsiteX16030" y="connsiteY16030"/>
              </a:cxn>
              <a:cxn ang="0">
                <a:pos x="connsiteX16031" y="connsiteY16031"/>
              </a:cxn>
              <a:cxn ang="0">
                <a:pos x="connsiteX16032" y="connsiteY16032"/>
              </a:cxn>
              <a:cxn ang="0">
                <a:pos x="connsiteX16033" y="connsiteY16033"/>
              </a:cxn>
              <a:cxn ang="0">
                <a:pos x="connsiteX16034" y="connsiteY16034"/>
              </a:cxn>
              <a:cxn ang="0">
                <a:pos x="connsiteX16035" y="connsiteY16035"/>
              </a:cxn>
              <a:cxn ang="0">
                <a:pos x="connsiteX16036" y="connsiteY16036"/>
              </a:cxn>
              <a:cxn ang="0">
                <a:pos x="connsiteX16037" y="connsiteY16037"/>
              </a:cxn>
              <a:cxn ang="0">
                <a:pos x="connsiteX16038" y="connsiteY16038"/>
              </a:cxn>
              <a:cxn ang="0">
                <a:pos x="connsiteX16039" y="connsiteY16039"/>
              </a:cxn>
              <a:cxn ang="0">
                <a:pos x="connsiteX16040" y="connsiteY16040"/>
              </a:cxn>
              <a:cxn ang="0">
                <a:pos x="connsiteX16041" y="connsiteY16041"/>
              </a:cxn>
              <a:cxn ang="0">
                <a:pos x="connsiteX16042" y="connsiteY16042"/>
              </a:cxn>
              <a:cxn ang="0">
                <a:pos x="connsiteX16043" y="connsiteY16043"/>
              </a:cxn>
              <a:cxn ang="0">
                <a:pos x="connsiteX16044" y="connsiteY16044"/>
              </a:cxn>
              <a:cxn ang="0">
                <a:pos x="connsiteX16045" y="connsiteY16045"/>
              </a:cxn>
              <a:cxn ang="0">
                <a:pos x="connsiteX16046" y="connsiteY16046"/>
              </a:cxn>
              <a:cxn ang="0">
                <a:pos x="connsiteX16047" y="connsiteY16047"/>
              </a:cxn>
              <a:cxn ang="0">
                <a:pos x="connsiteX16048" y="connsiteY16048"/>
              </a:cxn>
              <a:cxn ang="0">
                <a:pos x="connsiteX16049" y="connsiteY16049"/>
              </a:cxn>
              <a:cxn ang="0">
                <a:pos x="connsiteX16050" y="connsiteY16050"/>
              </a:cxn>
              <a:cxn ang="0">
                <a:pos x="connsiteX16051" y="connsiteY16051"/>
              </a:cxn>
              <a:cxn ang="0">
                <a:pos x="connsiteX16052" y="connsiteY16052"/>
              </a:cxn>
              <a:cxn ang="0">
                <a:pos x="connsiteX16053" y="connsiteY16053"/>
              </a:cxn>
              <a:cxn ang="0">
                <a:pos x="connsiteX16054" y="connsiteY16054"/>
              </a:cxn>
              <a:cxn ang="0">
                <a:pos x="connsiteX16055" y="connsiteY16055"/>
              </a:cxn>
              <a:cxn ang="0">
                <a:pos x="connsiteX16056" y="connsiteY16056"/>
              </a:cxn>
              <a:cxn ang="0">
                <a:pos x="connsiteX16057" y="connsiteY16057"/>
              </a:cxn>
              <a:cxn ang="0">
                <a:pos x="connsiteX16058" y="connsiteY16058"/>
              </a:cxn>
              <a:cxn ang="0">
                <a:pos x="connsiteX16059" y="connsiteY16059"/>
              </a:cxn>
              <a:cxn ang="0">
                <a:pos x="connsiteX16060" y="connsiteY16060"/>
              </a:cxn>
              <a:cxn ang="0">
                <a:pos x="connsiteX16061" y="connsiteY16061"/>
              </a:cxn>
              <a:cxn ang="0">
                <a:pos x="connsiteX16062" y="connsiteY16062"/>
              </a:cxn>
              <a:cxn ang="0">
                <a:pos x="connsiteX16063" y="connsiteY16063"/>
              </a:cxn>
              <a:cxn ang="0">
                <a:pos x="connsiteX16064" y="connsiteY16064"/>
              </a:cxn>
              <a:cxn ang="0">
                <a:pos x="connsiteX16065" y="connsiteY16065"/>
              </a:cxn>
              <a:cxn ang="0">
                <a:pos x="connsiteX16066" y="connsiteY16066"/>
              </a:cxn>
              <a:cxn ang="0">
                <a:pos x="connsiteX16067" y="connsiteY16067"/>
              </a:cxn>
              <a:cxn ang="0">
                <a:pos x="connsiteX16068" y="connsiteY16068"/>
              </a:cxn>
              <a:cxn ang="0">
                <a:pos x="connsiteX16069" y="connsiteY16069"/>
              </a:cxn>
              <a:cxn ang="0">
                <a:pos x="connsiteX16070" y="connsiteY16070"/>
              </a:cxn>
              <a:cxn ang="0">
                <a:pos x="connsiteX16071" y="connsiteY16071"/>
              </a:cxn>
              <a:cxn ang="0">
                <a:pos x="connsiteX16072" y="connsiteY16072"/>
              </a:cxn>
              <a:cxn ang="0">
                <a:pos x="connsiteX16073" y="connsiteY16073"/>
              </a:cxn>
              <a:cxn ang="0">
                <a:pos x="connsiteX16074" y="connsiteY16074"/>
              </a:cxn>
              <a:cxn ang="0">
                <a:pos x="connsiteX16075" y="connsiteY16075"/>
              </a:cxn>
              <a:cxn ang="0">
                <a:pos x="connsiteX16076" y="connsiteY16076"/>
              </a:cxn>
              <a:cxn ang="0">
                <a:pos x="connsiteX16077" y="connsiteY16077"/>
              </a:cxn>
              <a:cxn ang="0">
                <a:pos x="connsiteX16078" y="connsiteY16078"/>
              </a:cxn>
              <a:cxn ang="0">
                <a:pos x="connsiteX16079" y="connsiteY16079"/>
              </a:cxn>
              <a:cxn ang="0">
                <a:pos x="connsiteX16080" y="connsiteY16080"/>
              </a:cxn>
              <a:cxn ang="0">
                <a:pos x="connsiteX16081" y="connsiteY16081"/>
              </a:cxn>
              <a:cxn ang="0">
                <a:pos x="connsiteX16082" y="connsiteY16082"/>
              </a:cxn>
              <a:cxn ang="0">
                <a:pos x="connsiteX16083" y="connsiteY16083"/>
              </a:cxn>
              <a:cxn ang="0">
                <a:pos x="connsiteX16084" y="connsiteY16084"/>
              </a:cxn>
              <a:cxn ang="0">
                <a:pos x="connsiteX16085" y="connsiteY16085"/>
              </a:cxn>
              <a:cxn ang="0">
                <a:pos x="connsiteX16086" y="connsiteY16086"/>
              </a:cxn>
              <a:cxn ang="0">
                <a:pos x="connsiteX16087" y="connsiteY16087"/>
              </a:cxn>
              <a:cxn ang="0">
                <a:pos x="connsiteX16088" y="connsiteY16088"/>
              </a:cxn>
              <a:cxn ang="0">
                <a:pos x="connsiteX16089" y="connsiteY16089"/>
              </a:cxn>
              <a:cxn ang="0">
                <a:pos x="connsiteX16090" y="connsiteY16090"/>
              </a:cxn>
              <a:cxn ang="0">
                <a:pos x="connsiteX16091" y="connsiteY16091"/>
              </a:cxn>
              <a:cxn ang="0">
                <a:pos x="connsiteX16092" y="connsiteY16092"/>
              </a:cxn>
              <a:cxn ang="0">
                <a:pos x="connsiteX16093" y="connsiteY16093"/>
              </a:cxn>
              <a:cxn ang="0">
                <a:pos x="connsiteX16094" y="connsiteY16094"/>
              </a:cxn>
              <a:cxn ang="0">
                <a:pos x="connsiteX16095" y="connsiteY16095"/>
              </a:cxn>
              <a:cxn ang="0">
                <a:pos x="connsiteX16096" y="connsiteY16096"/>
              </a:cxn>
              <a:cxn ang="0">
                <a:pos x="connsiteX16097" y="connsiteY16097"/>
              </a:cxn>
              <a:cxn ang="0">
                <a:pos x="connsiteX16098" y="connsiteY16098"/>
              </a:cxn>
              <a:cxn ang="0">
                <a:pos x="connsiteX16099" y="connsiteY16099"/>
              </a:cxn>
              <a:cxn ang="0">
                <a:pos x="connsiteX16100" y="connsiteY16100"/>
              </a:cxn>
              <a:cxn ang="0">
                <a:pos x="connsiteX16101" y="connsiteY16101"/>
              </a:cxn>
              <a:cxn ang="0">
                <a:pos x="connsiteX16102" y="connsiteY16102"/>
              </a:cxn>
              <a:cxn ang="0">
                <a:pos x="connsiteX16103" y="connsiteY16103"/>
              </a:cxn>
              <a:cxn ang="0">
                <a:pos x="connsiteX16104" y="connsiteY16104"/>
              </a:cxn>
              <a:cxn ang="0">
                <a:pos x="connsiteX16105" y="connsiteY16105"/>
              </a:cxn>
              <a:cxn ang="0">
                <a:pos x="connsiteX16106" y="connsiteY16106"/>
              </a:cxn>
              <a:cxn ang="0">
                <a:pos x="connsiteX16107" y="connsiteY16107"/>
              </a:cxn>
              <a:cxn ang="0">
                <a:pos x="connsiteX16108" y="connsiteY16108"/>
              </a:cxn>
              <a:cxn ang="0">
                <a:pos x="connsiteX16109" y="connsiteY16109"/>
              </a:cxn>
              <a:cxn ang="0">
                <a:pos x="connsiteX16110" y="connsiteY16110"/>
              </a:cxn>
              <a:cxn ang="0">
                <a:pos x="connsiteX16111" y="connsiteY16111"/>
              </a:cxn>
              <a:cxn ang="0">
                <a:pos x="connsiteX16112" y="connsiteY16112"/>
              </a:cxn>
              <a:cxn ang="0">
                <a:pos x="connsiteX16113" y="connsiteY16113"/>
              </a:cxn>
              <a:cxn ang="0">
                <a:pos x="connsiteX16114" y="connsiteY16114"/>
              </a:cxn>
              <a:cxn ang="0">
                <a:pos x="connsiteX16115" y="connsiteY16115"/>
              </a:cxn>
              <a:cxn ang="0">
                <a:pos x="connsiteX16116" y="connsiteY16116"/>
              </a:cxn>
              <a:cxn ang="0">
                <a:pos x="connsiteX16117" y="connsiteY16117"/>
              </a:cxn>
              <a:cxn ang="0">
                <a:pos x="connsiteX16118" y="connsiteY16118"/>
              </a:cxn>
              <a:cxn ang="0">
                <a:pos x="connsiteX16119" y="connsiteY16119"/>
              </a:cxn>
              <a:cxn ang="0">
                <a:pos x="connsiteX16120" y="connsiteY16120"/>
              </a:cxn>
              <a:cxn ang="0">
                <a:pos x="connsiteX16121" y="connsiteY16121"/>
              </a:cxn>
              <a:cxn ang="0">
                <a:pos x="connsiteX16122" y="connsiteY16122"/>
              </a:cxn>
              <a:cxn ang="0">
                <a:pos x="connsiteX16123" y="connsiteY16123"/>
              </a:cxn>
              <a:cxn ang="0">
                <a:pos x="connsiteX16124" y="connsiteY16124"/>
              </a:cxn>
              <a:cxn ang="0">
                <a:pos x="connsiteX16125" y="connsiteY16125"/>
              </a:cxn>
              <a:cxn ang="0">
                <a:pos x="connsiteX16126" y="connsiteY16126"/>
              </a:cxn>
              <a:cxn ang="0">
                <a:pos x="connsiteX16127" y="connsiteY16127"/>
              </a:cxn>
              <a:cxn ang="0">
                <a:pos x="connsiteX16128" y="connsiteY16128"/>
              </a:cxn>
              <a:cxn ang="0">
                <a:pos x="connsiteX16129" y="connsiteY16129"/>
              </a:cxn>
              <a:cxn ang="0">
                <a:pos x="connsiteX16130" y="connsiteY16130"/>
              </a:cxn>
              <a:cxn ang="0">
                <a:pos x="connsiteX16131" y="connsiteY16131"/>
              </a:cxn>
              <a:cxn ang="0">
                <a:pos x="connsiteX16132" y="connsiteY16132"/>
              </a:cxn>
              <a:cxn ang="0">
                <a:pos x="connsiteX16133" y="connsiteY16133"/>
              </a:cxn>
              <a:cxn ang="0">
                <a:pos x="connsiteX16134" y="connsiteY16134"/>
              </a:cxn>
              <a:cxn ang="0">
                <a:pos x="connsiteX16135" y="connsiteY16135"/>
              </a:cxn>
              <a:cxn ang="0">
                <a:pos x="connsiteX16136" y="connsiteY16136"/>
              </a:cxn>
              <a:cxn ang="0">
                <a:pos x="connsiteX16137" y="connsiteY16137"/>
              </a:cxn>
              <a:cxn ang="0">
                <a:pos x="connsiteX16138" y="connsiteY16138"/>
              </a:cxn>
              <a:cxn ang="0">
                <a:pos x="connsiteX16139" y="connsiteY16139"/>
              </a:cxn>
              <a:cxn ang="0">
                <a:pos x="connsiteX16140" y="connsiteY16140"/>
              </a:cxn>
              <a:cxn ang="0">
                <a:pos x="connsiteX16141" y="connsiteY16141"/>
              </a:cxn>
              <a:cxn ang="0">
                <a:pos x="connsiteX16142" y="connsiteY16142"/>
              </a:cxn>
              <a:cxn ang="0">
                <a:pos x="connsiteX16143" y="connsiteY16143"/>
              </a:cxn>
              <a:cxn ang="0">
                <a:pos x="connsiteX16144" y="connsiteY16144"/>
              </a:cxn>
              <a:cxn ang="0">
                <a:pos x="connsiteX16145" y="connsiteY16145"/>
              </a:cxn>
              <a:cxn ang="0">
                <a:pos x="connsiteX16146" y="connsiteY16146"/>
              </a:cxn>
              <a:cxn ang="0">
                <a:pos x="connsiteX16147" y="connsiteY16147"/>
              </a:cxn>
              <a:cxn ang="0">
                <a:pos x="connsiteX16148" y="connsiteY16148"/>
              </a:cxn>
              <a:cxn ang="0">
                <a:pos x="connsiteX16149" y="connsiteY16149"/>
              </a:cxn>
              <a:cxn ang="0">
                <a:pos x="connsiteX16150" y="connsiteY16150"/>
              </a:cxn>
              <a:cxn ang="0">
                <a:pos x="connsiteX16151" y="connsiteY16151"/>
              </a:cxn>
              <a:cxn ang="0">
                <a:pos x="connsiteX16152" y="connsiteY16152"/>
              </a:cxn>
              <a:cxn ang="0">
                <a:pos x="connsiteX16153" y="connsiteY16153"/>
              </a:cxn>
              <a:cxn ang="0">
                <a:pos x="connsiteX16154" y="connsiteY16154"/>
              </a:cxn>
              <a:cxn ang="0">
                <a:pos x="connsiteX16155" y="connsiteY16155"/>
              </a:cxn>
              <a:cxn ang="0">
                <a:pos x="connsiteX16156" y="connsiteY16156"/>
              </a:cxn>
              <a:cxn ang="0">
                <a:pos x="connsiteX16157" y="connsiteY16157"/>
              </a:cxn>
              <a:cxn ang="0">
                <a:pos x="connsiteX16158" y="connsiteY16158"/>
              </a:cxn>
              <a:cxn ang="0">
                <a:pos x="connsiteX16159" y="connsiteY16159"/>
              </a:cxn>
              <a:cxn ang="0">
                <a:pos x="connsiteX16160" y="connsiteY16160"/>
              </a:cxn>
              <a:cxn ang="0">
                <a:pos x="connsiteX16161" y="connsiteY16161"/>
              </a:cxn>
              <a:cxn ang="0">
                <a:pos x="connsiteX16162" y="connsiteY16162"/>
              </a:cxn>
              <a:cxn ang="0">
                <a:pos x="connsiteX16163" y="connsiteY16163"/>
              </a:cxn>
              <a:cxn ang="0">
                <a:pos x="connsiteX16164" y="connsiteY16164"/>
              </a:cxn>
              <a:cxn ang="0">
                <a:pos x="connsiteX16165" y="connsiteY16165"/>
              </a:cxn>
              <a:cxn ang="0">
                <a:pos x="connsiteX16166" y="connsiteY16166"/>
              </a:cxn>
              <a:cxn ang="0">
                <a:pos x="connsiteX16167" y="connsiteY16167"/>
              </a:cxn>
              <a:cxn ang="0">
                <a:pos x="connsiteX16168" y="connsiteY16168"/>
              </a:cxn>
              <a:cxn ang="0">
                <a:pos x="connsiteX16169" y="connsiteY16169"/>
              </a:cxn>
              <a:cxn ang="0">
                <a:pos x="connsiteX16170" y="connsiteY16170"/>
              </a:cxn>
              <a:cxn ang="0">
                <a:pos x="connsiteX16171" y="connsiteY16171"/>
              </a:cxn>
              <a:cxn ang="0">
                <a:pos x="connsiteX16172" y="connsiteY16172"/>
              </a:cxn>
              <a:cxn ang="0">
                <a:pos x="connsiteX16173" y="connsiteY16173"/>
              </a:cxn>
              <a:cxn ang="0">
                <a:pos x="connsiteX16174" y="connsiteY16174"/>
              </a:cxn>
              <a:cxn ang="0">
                <a:pos x="connsiteX16175" y="connsiteY16175"/>
              </a:cxn>
              <a:cxn ang="0">
                <a:pos x="connsiteX16176" y="connsiteY16176"/>
              </a:cxn>
              <a:cxn ang="0">
                <a:pos x="connsiteX16177" y="connsiteY16177"/>
              </a:cxn>
              <a:cxn ang="0">
                <a:pos x="connsiteX16178" y="connsiteY16178"/>
              </a:cxn>
              <a:cxn ang="0">
                <a:pos x="connsiteX16179" y="connsiteY16179"/>
              </a:cxn>
              <a:cxn ang="0">
                <a:pos x="connsiteX16180" y="connsiteY16180"/>
              </a:cxn>
              <a:cxn ang="0">
                <a:pos x="connsiteX16181" y="connsiteY16181"/>
              </a:cxn>
              <a:cxn ang="0">
                <a:pos x="connsiteX16182" y="connsiteY16182"/>
              </a:cxn>
              <a:cxn ang="0">
                <a:pos x="connsiteX16183" y="connsiteY16183"/>
              </a:cxn>
              <a:cxn ang="0">
                <a:pos x="connsiteX16184" y="connsiteY16184"/>
              </a:cxn>
              <a:cxn ang="0">
                <a:pos x="connsiteX16185" y="connsiteY16185"/>
              </a:cxn>
              <a:cxn ang="0">
                <a:pos x="connsiteX16186" y="connsiteY16186"/>
              </a:cxn>
              <a:cxn ang="0">
                <a:pos x="connsiteX16187" y="connsiteY16187"/>
              </a:cxn>
              <a:cxn ang="0">
                <a:pos x="connsiteX16188" y="connsiteY16188"/>
              </a:cxn>
              <a:cxn ang="0">
                <a:pos x="connsiteX16189" y="connsiteY16189"/>
              </a:cxn>
              <a:cxn ang="0">
                <a:pos x="connsiteX16190" y="connsiteY16190"/>
              </a:cxn>
              <a:cxn ang="0">
                <a:pos x="connsiteX16191" y="connsiteY16191"/>
              </a:cxn>
              <a:cxn ang="0">
                <a:pos x="connsiteX16192" y="connsiteY16192"/>
              </a:cxn>
              <a:cxn ang="0">
                <a:pos x="connsiteX16193" y="connsiteY16193"/>
              </a:cxn>
              <a:cxn ang="0">
                <a:pos x="connsiteX16194" y="connsiteY16194"/>
              </a:cxn>
              <a:cxn ang="0">
                <a:pos x="connsiteX16195" y="connsiteY16195"/>
              </a:cxn>
              <a:cxn ang="0">
                <a:pos x="connsiteX16196" y="connsiteY16196"/>
              </a:cxn>
              <a:cxn ang="0">
                <a:pos x="connsiteX16197" y="connsiteY16197"/>
              </a:cxn>
              <a:cxn ang="0">
                <a:pos x="connsiteX16198" y="connsiteY16198"/>
              </a:cxn>
              <a:cxn ang="0">
                <a:pos x="connsiteX16199" y="connsiteY16199"/>
              </a:cxn>
              <a:cxn ang="0">
                <a:pos x="connsiteX16200" y="connsiteY16200"/>
              </a:cxn>
              <a:cxn ang="0">
                <a:pos x="connsiteX16201" y="connsiteY16201"/>
              </a:cxn>
              <a:cxn ang="0">
                <a:pos x="connsiteX16202" y="connsiteY16202"/>
              </a:cxn>
              <a:cxn ang="0">
                <a:pos x="connsiteX16203" y="connsiteY16203"/>
              </a:cxn>
              <a:cxn ang="0">
                <a:pos x="connsiteX16204" y="connsiteY16204"/>
              </a:cxn>
              <a:cxn ang="0">
                <a:pos x="connsiteX16205" y="connsiteY16205"/>
              </a:cxn>
              <a:cxn ang="0">
                <a:pos x="connsiteX16206" y="connsiteY16206"/>
              </a:cxn>
              <a:cxn ang="0">
                <a:pos x="connsiteX16207" y="connsiteY16207"/>
              </a:cxn>
              <a:cxn ang="0">
                <a:pos x="connsiteX16208" y="connsiteY16208"/>
              </a:cxn>
              <a:cxn ang="0">
                <a:pos x="connsiteX16209" y="connsiteY16209"/>
              </a:cxn>
              <a:cxn ang="0">
                <a:pos x="connsiteX16210" y="connsiteY16210"/>
              </a:cxn>
              <a:cxn ang="0">
                <a:pos x="connsiteX16211" y="connsiteY16211"/>
              </a:cxn>
              <a:cxn ang="0">
                <a:pos x="connsiteX16212" y="connsiteY16212"/>
              </a:cxn>
              <a:cxn ang="0">
                <a:pos x="connsiteX16213" y="connsiteY16213"/>
              </a:cxn>
              <a:cxn ang="0">
                <a:pos x="connsiteX16214" y="connsiteY16214"/>
              </a:cxn>
              <a:cxn ang="0">
                <a:pos x="connsiteX16215" y="connsiteY16215"/>
              </a:cxn>
              <a:cxn ang="0">
                <a:pos x="connsiteX16216" y="connsiteY16216"/>
              </a:cxn>
              <a:cxn ang="0">
                <a:pos x="connsiteX16217" y="connsiteY16217"/>
              </a:cxn>
              <a:cxn ang="0">
                <a:pos x="connsiteX16218" y="connsiteY16218"/>
              </a:cxn>
              <a:cxn ang="0">
                <a:pos x="connsiteX16219" y="connsiteY16219"/>
              </a:cxn>
              <a:cxn ang="0">
                <a:pos x="connsiteX16220" y="connsiteY16220"/>
              </a:cxn>
              <a:cxn ang="0">
                <a:pos x="connsiteX16221" y="connsiteY16221"/>
              </a:cxn>
              <a:cxn ang="0">
                <a:pos x="connsiteX16222" y="connsiteY16222"/>
              </a:cxn>
              <a:cxn ang="0">
                <a:pos x="connsiteX16223" y="connsiteY16223"/>
              </a:cxn>
              <a:cxn ang="0">
                <a:pos x="connsiteX16224" y="connsiteY16224"/>
              </a:cxn>
              <a:cxn ang="0">
                <a:pos x="connsiteX16225" y="connsiteY16225"/>
              </a:cxn>
              <a:cxn ang="0">
                <a:pos x="connsiteX16226" y="connsiteY16226"/>
              </a:cxn>
              <a:cxn ang="0">
                <a:pos x="connsiteX16227" y="connsiteY16227"/>
              </a:cxn>
              <a:cxn ang="0">
                <a:pos x="connsiteX16228" y="connsiteY16228"/>
              </a:cxn>
              <a:cxn ang="0">
                <a:pos x="connsiteX16229" y="connsiteY16229"/>
              </a:cxn>
              <a:cxn ang="0">
                <a:pos x="connsiteX16230" y="connsiteY16230"/>
              </a:cxn>
              <a:cxn ang="0">
                <a:pos x="connsiteX16231" y="connsiteY16231"/>
              </a:cxn>
              <a:cxn ang="0">
                <a:pos x="connsiteX16232" y="connsiteY16232"/>
              </a:cxn>
              <a:cxn ang="0">
                <a:pos x="connsiteX16233" y="connsiteY16233"/>
              </a:cxn>
              <a:cxn ang="0">
                <a:pos x="connsiteX16234" y="connsiteY16234"/>
              </a:cxn>
              <a:cxn ang="0">
                <a:pos x="connsiteX16235" y="connsiteY16235"/>
              </a:cxn>
              <a:cxn ang="0">
                <a:pos x="connsiteX16236" y="connsiteY16236"/>
              </a:cxn>
              <a:cxn ang="0">
                <a:pos x="connsiteX16237" y="connsiteY16237"/>
              </a:cxn>
              <a:cxn ang="0">
                <a:pos x="connsiteX16238" y="connsiteY16238"/>
              </a:cxn>
              <a:cxn ang="0">
                <a:pos x="connsiteX16239" y="connsiteY16239"/>
              </a:cxn>
              <a:cxn ang="0">
                <a:pos x="connsiteX16240" y="connsiteY16240"/>
              </a:cxn>
              <a:cxn ang="0">
                <a:pos x="connsiteX16241" y="connsiteY16241"/>
              </a:cxn>
              <a:cxn ang="0">
                <a:pos x="connsiteX16242" y="connsiteY16242"/>
              </a:cxn>
              <a:cxn ang="0">
                <a:pos x="connsiteX16243" y="connsiteY16243"/>
              </a:cxn>
              <a:cxn ang="0">
                <a:pos x="connsiteX16244" y="connsiteY16244"/>
              </a:cxn>
              <a:cxn ang="0">
                <a:pos x="connsiteX16245" y="connsiteY16245"/>
              </a:cxn>
              <a:cxn ang="0">
                <a:pos x="connsiteX16246" y="connsiteY16246"/>
              </a:cxn>
              <a:cxn ang="0">
                <a:pos x="connsiteX16247" y="connsiteY16247"/>
              </a:cxn>
              <a:cxn ang="0">
                <a:pos x="connsiteX16248" y="connsiteY16248"/>
              </a:cxn>
              <a:cxn ang="0">
                <a:pos x="connsiteX16249" y="connsiteY16249"/>
              </a:cxn>
              <a:cxn ang="0">
                <a:pos x="connsiteX16250" y="connsiteY16250"/>
              </a:cxn>
              <a:cxn ang="0">
                <a:pos x="connsiteX16251" y="connsiteY16251"/>
              </a:cxn>
              <a:cxn ang="0">
                <a:pos x="connsiteX16252" y="connsiteY16252"/>
              </a:cxn>
              <a:cxn ang="0">
                <a:pos x="connsiteX16253" y="connsiteY16253"/>
              </a:cxn>
              <a:cxn ang="0">
                <a:pos x="connsiteX16254" y="connsiteY16254"/>
              </a:cxn>
              <a:cxn ang="0">
                <a:pos x="connsiteX16255" y="connsiteY16255"/>
              </a:cxn>
              <a:cxn ang="0">
                <a:pos x="connsiteX16256" y="connsiteY16256"/>
              </a:cxn>
              <a:cxn ang="0">
                <a:pos x="connsiteX16257" y="connsiteY16257"/>
              </a:cxn>
              <a:cxn ang="0">
                <a:pos x="connsiteX16258" y="connsiteY16258"/>
              </a:cxn>
              <a:cxn ang="0">
                <a:pos x="connsiteX16259" y="connsiteY16259"/>
              </a:cxn>
              <a:cxn ang="0">
                <a:pos x="connsiteX16260" y="connsiteY16260"/>
              </a:cxn>
              <a:cxn ang="0">
                <a:pos x="connsiteX16261" y="connsiteY16261"/>
              </a:cxn>
              <a:cxn ang="0">
                <a:pos x="connsiteX16262" y="connsiteY16262"/>
              </a:cxn>
              <a:cxn ang="0">
                <a:pos x="connsiteX16263" y="connsiteY16263"/>
              </a:cxn>
              <a:cxn ang="0">
                <a:pos x="connsiteX16264" y="connsiteY16264"/>
              </a:cxn>
              <a:cxn ang="0">
                <a:pos x="connsiteX16265" y="connsiteY16265"/>
              </a:cxn>
              <a:cxn ang="0">
                <a:pos x="connsiteX16266" y="connsiteY16266"/>
              </a:cxn>
              <a:cxn ang="0">
                <a:pos x="connsiteX16267" y="connsiteY16267"/>
              </a:cxn>
              <a:cxn ang="0">
                <a:pos x="connsiteX16268" y="connsiteY16268"/>
              </a:cxn>
              <a:cxn ang="0">
                <a:pos x="connsiteX16269" y="connsiteY16269"/>
              </a:cxn>
              <a:cxn ang="0">
                <a:pos x="connsiteX16270" y="connsiteY16270"/>
              </a:cxn>
              <a:cxn ang="0">
                <a:pos x="connsiteX16271" y="connsiteY16271"/>
              </a:cxn>
              <a:cxn ang="0">
                <a:pos x="connsiteX16272" y="connsiteY16272"/>
              </a:cxn>
              <a:cxn ang="0">
                <a:pos x="connsiteX16273" y="connsiteY16273"/>
              </a:cxn>
              <a:cxn ang="0">
                <a:pos x="connsiteX16274" y="connsiteY16274"/>
              </a:cxn>
              <a:cxn ang="0">
                <a:pos x="connsiteX16275" y="connsiteY16275"/>
              </a:cxn>
              <a:cxn ang="0">
                <a:pos x="connsiteX16276" y="connsiteY16276"/>
              </a:cxn>
              <a:cxn ang="0">
                <a:pos x="connsiteX16277" y="connsiteY16277"/>
              </a:cxn>
              <a:cxn ang="0">
                <a:pos x="connsiteX16278" y="connsiteY16278"/>
              </a:cxn>
              <a:cxn ang="0">
                <a:pos x="connsiteX16279" y="connsiteY16279"/>
              </a:cxn>
              <a:cxn ang="0">
                <a:pos x="connsiteX16280" y="connsiteY16280"/>
              </a:cxn>
              <a:cxn ang="0">
                <a:pos x="connsiteX16281" y="connsiteY16281"/>
              </a:cxn>
              <a:cxn ang="0">
                <a:pos x="connsiteX16282" y="connsiteY16282"/>
              </a:cxn>
              <a:cxn ang="0">
                <a:pos x="connsiteX16283" y="connsiteY16283"/>
              </a:cxn>
              <a:cxn ang="0">
                <a:pos x="connsiteX16284" y="connsiteY16284"/>
              </a:cxn>
              <a:cxn ang="0">
                <a:pos x="connsiteX16285" y="connsiteY16285"/>
              </a:cxn>
              <a:cxn ang="0">
                <a:pos x="connsiteX16286" y="connsiteY16286"/>
              </a:cxn>
              <a:cxn ang="0">
                <a:pos x="connsiteX16287" y="connsiteY16287"/>
              </a:cxn>
              <a:cxn ang="0">
                <a:pos x="connsiteX16288" y="connsiteY16288"/>
              </a:cxn>
              <a:cxn ang="0">
                <a:pos x="connsiteX16289" y="connsiteY16289"/>
              </a:cxn>
              <a:cxn ang="0">
                <a:pos x="connsiteX16290" y="connsiteY16290"/>
              </a:cxn>
              <a:cxn ang="0">
                <a:pos x="connsiteX16291" y="connsiteY16291"/>
              </a:cxn>
              <a:cxn ang="0">
                <a:pos x="connsiteX16292" y="connsiteY16292"/>
              </a:cxn>
              <a:cxn ang="0">
                <a:pos x="connsiteX16293" y="connsiteY16293"/>
              </a:cxn>
              <a:cxn ang="0">
                <a:pos x="connsiteX16294" y="connsiteY16294"/>
              </a:cxn>
              <a:cxn ang="0">
                <a:pos x="connsiteX16295" y="connsiteY16295"/>
              </a:cxn>
              <a:cxn ang="0">
                <a:pos x="connsiteX16296" y="connsiteY16296"/>
              </a:cxn>
              <a:cxn ang="0">
                <a:pos x="connsiteX16297" y="connsiteY16297"/>
              </a:cxn>
              <a:cxn ang="0">
                <a:pos x="connsiteX16298" y="connsiteY16298"/>
              </a:cxn>
              <a:cxn ang="0">
                <a:pos x="connsiteX16299" y="connsiteY16299"/>
              </a:cxn>
              <a:cxn ang="0">
                <a:pos x="connsiteX16300" y="connsiteY16300"/>
              </a:cxn>
              <a:cxn ang="0">
                <a:pos x="connsiteX16301" y="connsiteY16301"/>
              </a:cxn>
              <a:cxn ang="0">
                <a:pos x="connsiteX16302" y="connsiteY16302"/>
              </a:cxn>
              <a:cxn ang="0">
                <a:pos x="connsiteX16303" y="connsiteY16303"/>
              </a:cxn>
              <a:cxn ang="0">
                <a:pos x="connsiteX16304" y="connsiteY16304"/>
              </a:cxn>
              <a:cxn ang="0">
                <a:pos x="connsiteX16305" y="connsiteY16305"/>
              </a:cxn>
              <a:cxn ang="0">
                <a:pos x="connsiteX16306" y="connsiteY16306"/>
              </a:cxn>
              <a:cxn ang="0">
                <a:pos x="connsiteX16307" y="connsiteY16307"/>
              </a:cxn>
              <a:cxn ang="0">
                <a:pos x="connsiteX16308" y="connsiteY16308"/>
              </a:cxn>
              <a:cxn ang="0">
                <a:pos x="connsiteX16309" y="connsiteY16309"/>
              </a:cxn>
              <a:cxn ang="0">
                <a:pos x="connsiteX16310" y="connsiteY16310"/>
              </a:cxn>
              <a:cxn ang="0">
                <a:pos x="connsiteX16311" y="connsiteY16311"/>
              </a:cxn>
              <a:cxn ang="0">
                <a:pos x="connsiteX16312" y="connsiteY16312"/>
              </a:cxn>
              <a:cxn ang="0">
                <a:pos x="connsiteX16313" y="connsiteY16313"/>
              </a:cxn>
              <a:cxn ang="0">
                <a:pos x="connsiteX16314" y="connsiteY16314"/>
              </a:cxn>
              <a:cxn ang="0">
                <a:pos x="connsiteX16315" y="connsiteY16315"/>
              </a:cxn>
              <a:cxn ang="0">
                <a:pos x="connsiteX16316" y="connsiteY16316"/>
              </a:cxn>
              <a:cxn ang="0">
                <a:pos x="connsiteX16317" y="connsiteY16317"/>
              </a:cxn>
              <a:cxn ang="0">
                <a:pos x="connsiteX16318" y="connsiteY16318"/>
              </a:cxn>
              <a:cxn ang="0">
                <a:pos x="connsiteX16319" y="connsiteY16319"/>
              </a:cxn>
              <a:cxn ang="0">
                <a:pos x="connsiteX16320" y="connsiteY16320"/>
              </a:cxn>
              <a:cxn ang="0">
                <a:pos x="connsiteX16321" y="connsiteY16321"/>
              </a:cxn>
              <a:cxn ang="0">
                <a:pos x="connsiteX16322" y="connsiteY16322"/>
              </a:cxn>
              <a:cxn ang="0">
                <a:pos x="connsiteX16323" y="connsiteY16323"/>
              </a:cxn>
              <a:cxn ang="0">
                <a:pos x="connsiteX16324" y="connsiteY16324"/>
              </a:cxn>
              <a:cxn ang="0">
                <a:pos x="connsiteX16325" y="connsiteY16325"/>
              </a:cxn>
              <a:cxn ang="0">
                <a:pos x="connsiteX16326" y="connsiteY16326"/>
              </a:cxn>
              <a:cxn ang="0">
                <a:pos x="connsiteX16327" y="connsiteY16327"/>
              </a:cxn>
              <a:cxn ang="0">
                <a:pos x="connsiteX16328" y="connsiteY16328"/>
              </a:cxn>
              <a:cxn ang="0">
                <a:pos x="connsiteX16329" y="connsiteY16329"/>
              </a:cxn>
              <a:cxn ang="0">
                <a:pos x="connsiteX16330" y="connsiteY16330"/>
              </a:cxn>
              <a:cxn ang="0">
                <a:pos x="connsiteX16331" y="connsiteY16331"/>
              </a:cxn>
              <a:cxn ang="0">
                <a:pos x="connsiteX16332" y="connsiteY16332"/>
              </a:cxn>
              <a:cxn ang="0">
                <a:pos x="connsiteX16333" y="connsiteY16333"/>
              </a:cxn>
              <a:cxn ang="0">
                <a:pos x="connsiteX16334" y="connsiteY16334"/>
              </a:cxn>
              <a:cxn ang="0">
                <a:pos x="connsiteX16335" y="connsiteY16335"/>
              </a:cxn>
              <a:cxn ang="0">
                <a:pos x="connsiteX16336" y="connsiteY16336"/>
              </a:cxn>
              <a:cxn ang="0">
                <a:pos x="connsiteX16337" y="connsiteY16337"/>
              </a:cxn>
              <a:cxn ang="0">
                <a:pos x="connsiteX16338" y="connsiteY16338"/>
              </a:cxn>
              <a:cxn ang="0">
                <a:pos x="connsiteX16339" y="connsiteY16339"/>
              </a:cxn>
              <a:cxn ang="0">
                <a:pos x="connsiteX16340" y="connsiteY16340"/>
              </a:cxn>
              <a:cxn ang="0">
                <a:pos x="connsiteX16341" y="connsiteY16341"/>
              </a:cxn>
              <a:cxn ang="0">
                <a:pos x="connsiteX16342" y="connsiteY16342"/>
              </a:cxn>
              <a:cxn ang="0">
                <a:pos x="connsiteX16343" y="connsiteY16343"/>
              </a:cxn>
              <a:cxn ang="0">
                <a:pos x="connsiteX16344" y="connsiteY16344"/>
              </a:cxn>
              <a:cxn ang="0">
                <a:pos x="connsiteX16345" y="connsiteY16345"/>
              </a:cxn>
              <a:cxn ang="0">
                <a:pos x="connsiteX16346" y="connsiteY16346"/>
              </a:cxn>
              <a:cxn ang="0">
                <a:pos x="connsiteX16347" y="connsiteY16347"/>
              </a:cxn>
              <a:cxn ang="0">
                <a:pos x="connsiteX16348" y="connsiteY16348"/>
              </a:cxn>
              <a:cxn ang="0">
                <a:pos x="connsiteX16349" y="connsiteY16349"/>
              </a:cxn>
              <a:cxn ang="0">
                <a:pos x="connsiteX16350" y="connsiteY16350"/>
              </a:cxn>
              <a:cxn ang="0">
                <a:pos x="connsiteX16351" y="connsiteY16351"/>
              </a:cxn>
              <a:cxn ang="0">
                <a:pos x="connsiteX16352" y="connsiteY16352"/>
              </a:cxn>
              <a:cxn ang="0">
                <a:pos x="connsiteX16353" y="connsiteY16353"/>
              </a:cxn>
              <a:cxn ang="0">
                <a:pos x="connsiteX16354" y="connsiteY16354"/>
              </a:cxn>
              <a:cxn ang="0">
                <a:pos x="connsiteX16355" y="connsiteY16355"/>
              </a:cxn>
              <a:cxn ang="0">
                <a:pos x="connsiteX16356" y="connsiteY16356"/>
              </a:cxn>
              <a:cxn ang="0">
                <a:pos x="connsiteX16357" y="connsiteY16357"/>
              </a:cxn>
              <a:cxn ang="0">
                <a:pos x="connsiteX16358" y="connsiteY16358"/>
              </a:cxn>
              <a:cxn ang="0">
                <a:pos x="connsiteX16359" y="connsiteY16359"/>
              </a:cxn>
              <a:cxn ang="0">
                <a:pos x="connsiteX16360" y="connsiteY16360"/>
              </a:cxn>
              <a:cxn ang="0">
                <a:pos x="connsiteX16361" y="connsiteY16361"/>
              </a:cxn>
              <a:cxn ang="0">
                <a:pos x="connsiteX16362" y="connsiteY16362"/>
              </a:cxn>
              <a:cxn ang="0">
                <a:pos x="connsiteX16363" y="connsiteY16363"/>
              </a:cxn>
              <a:cxn ang="0">
                <a:pos x="connsiteX16364" y="connsiteY16364"/>
              </a:cxn>
              <a:cxn ang="0">
                <a:pos x="connsiteX16365" y="connsiteY16365"/>
              </a:cxn>
              <a:cxn ang="0">
                <a:pos x="connsiteX16366" y="connsiteY16366"/>
              </a:cxn>
              <a:cxn ang="0">
                <a:pos x="connsiteX16367" y="connsiteY16367"/>
              </a:cxn>
              <a:cxn ang="0">
                <a:pos x="connsiteX16368" y="connsiteY16368"/>
              </a:cxn>
              <a:cxn ang="0">
                <a:pos x="connsiteX16369" y="connsiteY16369"/>
              </a:cxn>
              <a:cxn ang="0">
                <a:pos x="connsiteX16370" y="connsiteY16370"/>
              </a:cxn>
              <a:cxn ang="0">
                <a:pos x="connsiteX16371" y="connsiteY16371"/>
              </a:cxn>
              <a:cxn ang="0">
                <a:pos x="connsiteX16372" y="connsiteY16372"/>
              </a:cxn>
              <a:cxn ang="0">
                <a:pos x="connsiteX16373" y="connsiteY16373"/>
              </a:cxn>
              <a:cxn ang="0">
                <a:pos x="connsiteX16374" y="connsiteY16374"/>
              </a:cxn>
              <a:cxn ang="0">
                <a:pos x="connsiteX16375" y="connsiteY16375"/>
              </a:cxn>
              <a:cxn ang="0">
                <a:pos x="connsiteX16376" y="connsiteY16376"/>
              </a:cxn>
              <a:cxn ang="0">
                <a:pos x="connsiteX16377" y="connsiteY16377"/>
              </a:cxn>
              <a:cxn ang="0">
                <a:pos x="connsiteX16378" y="connsiteY16378"/>
              </a:cxn>
              <a:cxn ang="0">
                <a:pos x="connsiteX16379" y="connsiteY16379"/>
              </a:cxn>
              <a:cxn ang="0">
                <a:pos x="connsiteX16380" y="connsiteY16380"/>
              </a:cxn>
              <a:cxn ang="0">
                <a:pos x="connsiteX16381" y="connsiteY16381"/>
              </a:cxn>
              <a:cxn ang="0">
                <a:pos x="connsiteX16382" y="connsiteY16382"/>
              </a:cxn>
              <a:cxn ang="0">
                <a:pos x="connsiteX16383" y="connsiteY16383"/>
              </a:cxn>
              <a:cxn ang="0">
                <a:pos x="connsiteX16384" y="connsiteY16384"/>
              </a:cxn>
              <a:cxn ang="0">
                <a:pos x="connsiteX16385" y="connsiteY16385"/>
              </a:cxn>
              <a:cxn ang="0">
                <a:pos x="connsiteX16386" y="connsiteY16386"/>
              </a:cxn>
              <a:cxn ang="0">
                <a:pos x="connsiteX16387" y="connsiteY16387"/>
              </a:cxn>
              <a:cxn ang="0">
                <a:pos x="connsiteX16388" y="connsiteY16388"/>
              </a:cxn>
              <a:cxn ang="0">
                <a:pos x="connsiteX16389" y="connsiteY16389"/>
              </a:cxn>
              <a:cxn ang="0">
                <a:pos x="connsiteX16390" y="connsiteY16390"/>
              </a:cxn>
              <a:cxn ang="0">
                <a:pos x="connsiteX16391" y="connsiteY16391"/>
              </a:cxn>
              <a:cxn ang="0">
                <a:pos x="connsiteX16392" y="connsiteY16392"/>
              </a:cxn>
              <a:cxn ang="0">
                <a:pos x="connsiteX16393" y="connsiteY16393"/>
              </a:cxn>
              <a:cxn ang="0">
                <a:pos x="connsiteX16394" y="connsiteY16394"/>
              </a:cxn>
              <a:cxn ang="0">
                <a:pos x="connsiteX16395" y="connsiteY16395"/>
              </a:cxn>
              <a:cxn ang="0">
                <a:pos x="connsiteX16396" y="connsiteY16396"/>
              </a:cxn>
              <a:cxn ang="0">
                <a:pos x="connsiteX16397" y="connsiteY16397"/>
              </a:cxn>
              <a:cxn ang="0">
                <a:pos x="connsiteX16398" y="connsiteY16398"/>
              </a:cxn>
              <a:cxn ang="0">
                <a:pos x="connsiteX16399" y="connsiteY16399"/>
              </a:cxn>
              <a:cxn ang="0">
                <a:pos x="connsiteX16400" y="connsiteY16400"/>
              </a:cxn>
              <a:cxn ang="0">
                <a:pos x="connsiteX16401" y="connsiteY16401"/>
              </a:cxn>
              <a:cxn ang="0">
                <a:pos x="connsiteX16402" y="connsiteY16402"/>
              </a:cxn>
              <a:cxn ang="0">
                <a:pos x="connsiteX16403" y="connsiteY16403"/>
              </a:cxn>
              <a:cxn ang="0">
                <a:pos x="connsiteX16404" y="connsiteY16404"/>
              </a:cxn>
              <a:cxn ang="0">
                <a:pos x="connsiteX16405" y="connsiteY16405"/>
              </a:cxn>
              <a:cxn ang="0">
                <a:pos x="connsiteX16406" y="connsiteY16406"/>
              </a:cxn>
              <a:cxn ang="0">
                <a:pos x="connsiteX16407" y="connsiteY16407"/>
              </a:cxn>
              <a:cxn ang="0">
                <a:pos x="connsiteX16408" y="connsiteY16408"/>
              </a:cxn>
              <a:cxn ang="0">
                <a:pos x="connsiteX16409" y="connsiteY16409"/>
              </a:cxn>
              <a:cxn ang="0">
                <a:pos x="connsiteX16410" y="connsiteY16410"/>
              </a:cxn>
              <a:cxn ang="0">
                <a:pos x="connsiteX16411" y="connsiteY16411"/>
              </a:cxn>
              <a:cxn ang="0">
                <a:pos x="connsiteX16412" y="connsiteY16412"/>
              </a:cxn>
              <a:cxn ang="0">
                <a:pos x="connsiteX16413" y="connsiteY16413"/>
              </a:cxn>
              <a:cxn ang="0">
                <a:pos x="connsiteX16414" y="connsiteY16414"/>
              </a:cxn>
              <a:cxn ang="0">
                <a:pos x="connsiteX16415" y="connsiteY16415"/>
              </a:cxn>
              <a:cxn ang="0">
                <a:pos x="connsiteX16416" y="connsiteY16416"/>
              </a:cxn>
              <a:cxn ang="0">
                <a:pos x="connsiteX16417" y="connsiteY16417"/>
              </a:cxn>
              <a:cxn ang="0">
                <a:pos x="connsiteX16418" y="connsiteY16418"/>
              </a:cxn>
              <a:cxn ang="0">
                <a:pos x="connsiteX16419" y="connsiteY16419"/>
              </a:cxn>
              <a:cxn ang="0">
                <a:pos x="connsiteX16420" y="connsiteY16420"/>
              </a:cxn>
              <a:cxn ang="0">
                <a:pos x="connsiteX16421" y="connsiteY16421"/>
              </a:cxn>
              <a:cxn ang="0">
                <a:pos x="connsiteX16422" y="connsiteY16422"/>
              </a:cxn>
              <a:cxn ang="0">
                <a:pos x="connsiteX16423" y="connsiteY16423"/>
              </a:cxn>
              <a:cxn ang="0">
                <a:pos x="connsiteX16424" y="connsiteY16424"/>
              </a:cxn>
              <a:cxn ang="0">
                <a:pos x="connsiteX16425" y="connsiteY16425"/>
              </a:cxn>
              <a:cxn ang="0">
                <a:pos x="connsiteX16426" y="connsiteY16426"/>
              </a:cxn>
              <a:cxn ang="0">
                <a:pos x="connsiteX16427" y="connsiteY16427"/>
              </a:cxn>
              <a:cxn ang="0">
                <a:pos x="connsiteX16428" y="connsiteY16428"/>
              </a:cxn>
              <a:cxn ang="0">
                <a:pos x="connsiteX16429" y="connsiteY16429"/>
              </a:cxn>
              <a:cxn ang="0">
                <a:pos x="connsiteX16430" y="connsiteY16430"/>
              </a:cxn>
              <a:cxn ang="0">
                <a:pos x="connsiteX16431" y="connsiteY16431"/>
              </a:cxn>
              <a:cxn ang="0">
                <a:pos x="connsiteX16432" y="connsiteY16432"/>
              </a:cxn>
              <a:cxn ang="0">
                <a:pos x="connsiteX16433" y="connsiteY16433"/>
              </a:cxn>
              <a:cxn ang="0">
                <a:pos x="connsiteX16434" y="connsiteY16434"/>
              </a:cxn>
              <a:cxn ang="0">
                <a:pos x="connsiteX16435" y="connsiteY16435"/>
              </a:cxn>
              <a:cxn ang="0">
                <a:pos x="connsiteX16436" y="connsiteY16436"/>
              </a:cxn>
              <a:cxn ang="0">
                <a:pos x="connsiteX16437" y="connsiteY16437"/>
              </a:cxn>
              <a:cxn ang="0">
                <a:pos x="connsiteX16438" y="connsiteY16438"/>
              </a:cxn>
              <a:cxn ang="0">
                <a:pos x="connsiteX16439" y="connsiteY16439"/>
              </a:cxn>
              <a:cxn ang="0">
                <a:pos x="connsiteX16440" y="connsiteY16440"/>
              </a:cxn>
              <a:cxn ang="0">
                <a:pos x="connsiteX16441" y="connsiteY16441"/>
              </a:cxn>
              <a:cxn ang="0">
                <a:pos x="connsiteX16442" y="connsiteY16442"/>
              </a:cxn>
              <a:cxn ang="0">
                <a:pos x="connsiteX16443" y="connsiteY16443"/>
              </a:cxn>
              <a:cxn ang="0">
                <a:pos x="connsiteX16444" y="connsiteY16444"/>
              </a:cxn>
              <a:cxn ang="0">
                <a:pos x="connsiteX16445" y="connsiteY16445"/>
              </a:cxn>
              <a:cxn ang="0">
                <a:pos x="connsiteX16446" y="connsiteY16446"/>
              </a:cxn>
              <a:cxn ang="0">
                <a:pos x="connsiteX16447" y="connsiteY16447"/>
              </a:cxn>
              <a:cxn ang="0">
                <a:pos x="connsiteX16448" y="connsiteY16448"/>
              </a:cxn>
              <a:cxn ang="0">
                <a:pos x="connsiteX16449" y="connsiteY16449"/>
              </a:cxn>
              <a:cxn ang="0">
                <a:pos x="connsiteX16450" y="connsiteY16450"/>
              </a:cxn>
              <a:cxn ang="0">
                <a:pos x="connsiteX16451" y="connsiteY16451"/>
              </a:cxn>
              <a:cxn ang="0">
                <a:pos x="connsiteX16452" y="connsiteY16452"/>
              </a:cxn>
              <a:cxn ang="0">
                <a:pos x="connsiteX16453" y="connsiteY16453"/>
              </a:cxn>
              <a:cxn ang="0">
                <a:pos x="connsiteX16454" y="connsiteY16454"/>
              </a:cxn>
              <a:cxn ang="0">
                <a:pos x="connsiteX16455" y="connsiteY16455"/>
              </a:cxn>
              <a:cxn ang="0">
                <a:pos x="connsiteX16456" y="connsiteY16456"/>
              </a:cxn>
              <a:cxn ang="0">
                <a:pos x="connsiteX16457" y="connsiteY16457"/>
              </a:cxn>
              <a:cxn ang="0">
                <a:pos x="connsiteX16458" y="connsiteY16458"/>
              </a:cxn>
              <a:cxn ang="0">
                <a:pos x="connsiteX16459" y="connsiteY16459"/>
              </a:cxn>
              <a:cxn ang="0">
                <a:pos x="connsiteX16460" y="connsiteY16460"/>
              </a:cxn>
              <a:cxn ang="0">
                <a:pos x="connsiteX16461" y="connsiteY16461"/>
              </a:cxn>
              <a:cxn ang="0">
                <a:pos x="connsiteX16462" y="connsiteY16462"/>
              </a:cxn>
              <a:cxn ang="0">
                <a:pos x="connsiteX16463" y="connsiteY16463"/>
              </a:cxn>
              <a:cxn ang="0">
                <a:pos x="connsiteX16464" y="connsiteY16464"/>
              </a:cxn>
              <a:cxn ang="0">
                <a:pos x="connsiteX16465" y="connsiteY16465"/>
              </a:cxn>
              <a:cxn ang="0">
                <a:pos x="connsiteX16466" y="connsiteY16466"/>
              </a:cxn>
              <a:cxn ang="0">
                <a:pos x="connsiteX16467" y="connsiteY16467"/>
              </a:cxn>
              <a:cxn ang="0">
                <a:pos x="connsiteX16468" y="connsiteY16468"/>
              </a:cxn>
              <a:cxn ang="0">
                <a:pos x="connsiteX16469" y="connsiteY16469"/>
              </a:cxn>
              <a:cxn ang="0">
                <a:pos x="connsiteX16470" y="connsiteY16470"/>
              </a:cxn>
              <a:cxn ang="0">
                <a:pos x="connsiteX16471" y="connsiteY16471"/>
              </a:cxn>
              <a:cxn ang="0">
                <a:pos x="connsiteX16472" y="connsiteY16472"/>
              </a:cxn>
              <a:cxn ang="0">
                <a:pos x="connsiteX16473" y="connsiteY16473"/>
              </a:cxn>
              <a:cxn ang="0">
                <a:pos x="connsiteX16474" y="connsiteY16474"/>
              </a:cxn>
              <a:cxn ang="0">
                <a:pos x="connsiteX16475" y="connsiteY16475"/>
              </a:cxn>
              <a:cxn ang="0">
                <a:pos x="connsiteX16476" y="connsiteY16476"/>
              </a:cxn>
              <a:cxn ang="0">
                <a:pos x="connsiteX16477" y="connsiteY16477"/>
              </a:cxn>
              <a:cxn ang="0">
                <a:pos x="connsiteX16478" y="connsiteY16478"/>
              </a:cxn>
              <a:cxn ang="0">
                <a:pos x="connsiteX16479" y="connsiteY16479"/>
              </a:cxn>
              <a:cxn ang="0">
                <a:pos x="connsiteX16480" y="connsiteY16480"/>
              </a:cxn>
              <a:cxn ang="0">
                <a:pos x="connsiteX16481" y="connsiteY16481"/>
              </a:cxn>
              <a:cxn ang="0">
                <a:pos x="connsiteX16482" y="connsiteY16482"/>
              </a:cxn>
              <a:cxn ang="0">
                <a:pos x="connsiteX16483" y="connsiteY16483"/>
              </a:cxn>
              <a:cxn ang="0">
                <a:pos x="connsiteX16484" y="connsiteY16484"/>
              </a:cxn>
              <a:cxn ang="0">
                <a:pos x="connsiteX16485" y="connsiteY16485"/>
              </a:cxn>
              <a:cxn ang="0">
                <a:pos x="connsiteX16486" y="connsiteY16486"/>
              </a:cxn>
              <a:cxn ang="0">
                <a:pos x="connsiteX16487" y="connsiteY16487"/>
              </a:cxn>
              <a:cxn ang="0">
                <a:pos x="connsiteX16488" y="connsiteY16488"/>
              </a:cxn>
              <a:cxn ang="0">
                <a:pos x="connsiteX16489" y="connsiteY16489"/>
              </a:cxn>
              <a:cxn ang="0">
                <a:pos x="connsiteX16490" y="connsiteY16490"/>
              </a:cxn>
              <a:cxn ang="0">
                <a:pos x="connsiteX16491" y="connsiteY16491"/>
              </a:cxn>
              <a:cxn ang="0">
                <a:pos x="connsiteX16492" y="connsiteY16492"/>
              </a:cxn>
              <a:cxn ang="0">
                <a:pos x="connsiteX16493" y="connsiteY16493"/>
              </a:cxn>
              <a:cxn ang="0">
                <a:pos x="connsiteX16494" y="connsiteY16494"/>
              </a:cxn>
              <a:cxn ang="0">
                <a:pos x="connsiteX16495" y="connsiteY16495"/>
              </a:cxn>
              <a:cxn ang="0">
                <a:pos x="connsiteX16496" y="connsiteY16496"/>
              </a:cxn>
              <a:cxn ang="0">
                <a:pos x="connsiteX16497" y="connsiteY16497"/>
              </a:cxn>
              <a:cxn ang="0">
                <a:pos x="connsiteX16498" y="connsiteY16498"/>
              </a:cxn>
              <a:cxn ang="0">
                <a:pos x="connsiteX16499" y="connsiteY16499"/>
              </a:cxn>
              <a:cxn ang="0">
                <a:pos x="connsiteX16500" y="connsiteY16500"/>
              </a:cxn>
              <a:cxn ang="0">
                <a:pos x="connsiteX16501" y="connsiteY16501"/>
              </a:cxn>
              <a:cxn ang="0">
                <a:pos x="connsiteX16502" y="connsiteY16502"/>
              </a:cxn>
              <a:cxn ang="0">
                <a:pos x="connsiteX16503" y="connsiteY16503"/>
              </a:cxn>
              <a:cxn ang="0">
                <a:pos x="connsiteX16504" y="connsiteY16504"/>
              </a:cxn>
              <a:cxn ang="0">
                <a:pos x="connsiteX16505" y="connsiteY16505"/>
              </a:cxn>
              <a:cxn ang="0">
                <a:pos x="connsiteX16506" y="connsiteY16506"/>
              </a:cxn>
              <a:cxn ang="0">
                <a:pos x="connsiteX16507" y="connsiteY16507"/>
              </a:cxn>
              <a:cxn ang="0">
                <a:pos x="connsiteX16508" y="connsiteY16508"/>
              </a:cxn>
              <a:cxn ang="0">
                <a:pos x="connsiteX16509" y="connsiteY16509"/>
              </a:cxn>
              <a:cxn ang="0">
                <a:pos x="connsiteX16510" y="connsiteY16510"/>
              </a:cxn>
              <a:cxn ang="0">
                <a:pos x="connsiteX16511" y="connsiteY16511"/>
              </a:cxn>
              <a:cxn ang="0">
                <a:pos x="connsiteX16512" y="connsiteY16512"/>
              </a:cxn>
              <a:cxn ang="0">
                <a:pos x="connsiteX16513" y="connsiteY16513"/>
              </a:cxn>
              <a:cxn ang="0">
                <a:pos x="connsiteX16514" y="connsiteY16514"/>
              </a:cxn>
              <a:cxn ang="0">
                <a:pos x="connsiteX16515" y="connsiteY16515"/>
              </a:cxn>
              <a:cxn ang="0">
                <a:pos x="connsiteX16516" y="connsiteY16516"/>
              </a:cxn>
              <a:cxn ang="0">
                <a:pos x="connsiteX16517" y="connsiteY16517"/>
              </a:cxn>
              <a:cxn ang="0">
                <a:pos x="connsiteX16518" y="connsiteY16518"/>
              </a:cxn>
              <a:cxn ang="0">
                <a:pos x="connsiteX16519" y="connsiteY16519"/>
              </a:cxn>
              <a:cxn ang="0">
                <a:pos x="connsiteX16520" y="connsiteY16520"/>
              </a:cxn>
              <a:cxn ang="0">
                <a:pos x="connsiteX16521" y="connsiteY16521"/>
              </a:cxn>
              <a:cxn ang="0">
                <a:pos x="connsiteX16522" y="connsiteY16522"/>
              </a:cxn>
              <a:cxn ang="0">
                <a:pos x="connsiteX16523" y="connsiteY16523"/>
              </a:cxn>
              <a:cxn ang="0">
                <a:pos x="connsiteX16524" y="connsiteY16524"/>
              </a:cxn>
              <a:cxn ang="0">
                <a:pos x="connsiteX16525" y="connsiteY16525"/>
              </a:cxn>
              <a:cxn ang="0">
                <a:pos x="connsiteX16526" y="connsiteY16526"/>
              </a:cxn>
              <a:cxn ang="0">
                <a:pos x="connsiteX16527" y="connsiteY16527"/>
              </a:cxn>
              <a:cxn ang="0">
                <a:pos x="connsiteX16528" y="connsiteY16528"/>
              </a:cxn>
              <a:cxn ang="0">
                <a:pos x="connsiteX16529" y="connsiteY16529"/>
              </a:cxn>
              <a:cxn ang="0">
                <a:pos x="connsiteX16530" y="connsiteY16530"/>
              </a:cxn>
              <a:cxn ang="0">
                <a:pos x="connsiteX16531" y="connsiteY16531"/>
              </a:cxn>
              <a:cxn ang="0">
                <a:pos x="connsiteX16532" y="connsiteY16532"/>
              </a:cxn>
              <a:cxn ang="0">
                <a:pos x="connsiteX16533" y="connsiteY16533"/>
              </a:cxn>
              <a:cxn ang="0">
                <a:pos x="connsiteX16534" y="connsiteY16534"/>
              </a:cxn>
              <a:cxn ang="0">
                <a:pos x="connsiteX16535" y="connsiteY16535"/>
              </a:cxn>
              <a:cxn ang="0">
                <a:pos x="connsiteX16536" y="connsiteY16536"/>
              </a:cxn>
              <a:cxn ang="0">
                <a:pos x="connsiteX16537" y="connsiteY16537"/>
              </a:cxn>
              <a:cxn ang="0">
                <a:pos x="connsiteX16538" y="connsiteY16538"/>
              </a:cxn>
              <a:cxn ang="0">
                <a:pos x="connsiteX16539" y="connsiteY16539"/>
              </a:cxn>
              <a:cxn ang="0">
                <a:pos x="connsiteX16540" y="connsiteY16540"/>
              </a:cxn>
              <a:cxn ang="0">
                <a:pos x="connsiteX16541" y="connsiteY16541"/>
              </a:cxn>
              <a:cxn ang="0">
                <a:pos x="connsiteX16542" y="connsiteY16542"/>
              </a:cxn>
              <a:cxn ang="0">
                <a:pos x="connsiteX16543" y="connsiteY16543"/>
              </a:cxn>
              <a:cxn ang="0">
                <a:pos x="connsiteX16544" y="connsiteY16544"/>
              </a:cxn>
              <a:cxn ang="0">
                <a:pos x="connsiteX16545" y="connsiteY16545"/>
              </a:cxn>
              <a:cxn ang="0">
                <a:pos x="connsiteX16546" y="connsiteY16546"/>
              </a:cxn>
              <a:cxn ang="0">
                <a:pos x="connsiteX16547" y="connsiteY16547"/>
              </a:cxn>
              <a:cxn ang="0">
                <a:pos x="connsiteX16548" y="connsiteY16548"/>
              </a:cxn>
              <a:cxn ang="0">
                <a:pos x="connsiteX16549" y="connsiteY16549"/>
              </a:cxn>
              <a:cxn ang="0">
                <a:pos x="connsiteX16550" y="connsiteY16550"/>
              </a:cxn>
              <a:cxn ang="0">
                <a:pos x="connsiteX16551" y="connsiteY16551"/>
              </a:cxn>
              <a:cxn ang="0">
                <a:pos x="connsiteX16552" y="connsiteY16552"/>
              </a:cxn>
              <a:cxn ang="0">
                <a:pos x="connsiteX16553" y="connsiteY16553"/>
              </a:cxn>
              <a:cxn ang="0">
                <a:pos x="connsiteX16554" y="connsiteY16554"/>
              </a:cxn>
              <a:cxn ang="0">
                <a:pos x="connsiteX16555" y="connsiteY16555"/>
              </a:cxn>
              <a:cxn ang="0">
                <a:pos x="connsiteX16556" y="connsiteY16556"/>
              </a:cxn>
              <a:cxn ang="0">
                <a:pos x="connsiteX16557" y="connsiteY16557"/>
              </a:cxn>
              <a:cxn ang="0">
                <a:pos x="connsiteX16558" y="connsiteY16558"/>
              </a:cxn>
              <a:cxn ang="0">
                <a:pos x="connsiteX16559" y="connsiteY16559"/>
              </a:cxn>
              <a:cxn ang="0">
                <a:pos x="connsiteX16560" y="connsiteY16560"/>
              </a:cxn>
              <a:cxn ang="0">
                <a:pos x="connsiteX16561" y="connsiteY16561"/>
              </a:cxn>
              <a:cxn ang="0">
                <a:pos x="connsiteX16562" y="connsiteY16562"/>
              </a:cxn>
              <a:cxn ang="0">
                <a:pos x="connsiteX16563" y="connsiteY16563"/>
              </a:cxn>
              <a:cxn ang="0">
                <a:pos x="connsiteX16564" y="connsiteY16564"/>
              </a:cxn>
              <a:cxn ang="0">
                <a:pos x="connsiteX16565" y="connsiteY16565"/>
              </a:cxn>
              <a:cxn ang="0">
                <a:pos x="connsiteX16566" y="connsiteY16566"/>
              </a:cxn>
              <a:cxn ang="0">
                <a:pos x="connsiteX16567" y="connsiteY16567"/>
              </a:cxn>
              <a:cxn ang="0">
                <a:pos x="connsiteX16568" y="connsiteY16568"/>
              </a:cxn>
              <a:cxn ang="0">
                <a:pos x="connsiteX16569" y="connsiteY16569"/>
              </a:cxn>
              <a:cxn ang="0">
                <a:pos x="connsiteX16570" y="connsiteY16570"/>
              </a:cxn>
              <a:cxn ang="0">
                <a:pos x="connsiteX16571" y="connsiteY16571"/>
              </a:cxn>
              <a:cxn ang="0">
                <a:pos x="connsiteX16572" y="connsiteY16572"/>
              </a:cxn>
              <a:cxn ang="0">
                <a:pos x="connsiteX16573" y="connsiteY16573"/>
              </a:cxn>
              <a:cxn ang="0">
                <a:pos x="connsiteX16574" y="connsiteY16574"/>
              </a:cxn>
              <a:cxn ang="0">
                <a:pos x="connsiteX16575" y="connsiteY16575"/>
              </a:cxn>
              <a:cxn ang="0">
                <a:pos x="connsiteX16576" y="connsiteY16576"/>
              </a:cxn>
              <a:cxn ang="0">
                <a:pos x="connsiteX16577" y="connsiteY16577"/>
              </a:cxn>
              <a:cxn ang="0">
                <a:pos x="connsiteX16578" y="connsiteY16578"/>
              </a:cxn>
              <a:cxn ang="0">
                <a:pos x="connsiteX16579" y="connsiteY16579"/>
              </a:cxn>
              <a:cxn ang="0">
                <a:pos x="connsiteX16580" y="connsiteY16580"/>
              </a:cxn>
              <a:cxn ang="0">
                <a:pos x="connsiteX16581" y="connsiteY16581"/>
              </a:cxn>
              <a:cxn ang="0">
                <a:pos x="connsiteX16582" y="connsiteY16582"/>
              </a:cxn>
              <a:cxn ang="0">
                <a:pos x="connsiteX16583" y="connsiteY16583"/>
              </a:cxn>
              <a:cxn ang="0">
                <a:pos x="connsiteX16584" y="connsiteY16584"/>
              </a:cxn>
              <a:cxn ang="0">
                <a:pos x="connsiteX16585" y="connsiteY16585"/>
              </a:cxn>
              <a:cxn ang="0">
                <a:pos x="connsiteX16586" y="connsiteY16586"/>
              </a:cxn>
              <a:cxn ang="0">
                <a:pos x="connsiteX16587" y="connsiteY16587"/>
              </a:cxn>
              <a:cxn ang="0">
                <a:pos x="connsiteX16588" y="connsiteY16588"/>
              </a:cxn>
              <a:cxn ang="0">
                <a:pos x="connsiteX16589" y="connsiteY16589"/>
              </a:cxn>
              <a:cxn ang="0">
                <a:pos x="connsiteX16590" y="connsiteY16590"/>
              </a:cxn>
              <a:cxn ang="0">
                <a:pos x="connsiteX16591" y="connsiteY16591"/>
              </a:cxn>
              <a:cxn ang="0">
                <a:pos x="connsiteX16592" y="connsiteY16592"/>
              </a:cxn>
              <a:cxn ang="0">
                <a:pos x="connsiteX16593" y="connsiteY16593"/>
              </a:cxn>
              <a:cxn ang="0">
                <a:pos x="connsiteX16594" y="connsiteY16594"/>
              </a:cxn>
              <a:cxn ang="0">
                <a:pos x="connsiteX16595" y="connsiteY16595"/>
              </a:cxn>
              <a:cxn ang="0">
                <a:pos x="connsiteX16596" y="connsiteY16596"/>
              </a:cxn>
              <a:cxn ang="0">
                <a:pos x="connsiteX16597" y="connsiteY16597"/>
              </a:cxn>
              <a:cxn ang="0">
                <a:pos x="connsiteX16598" y="connsiteY16598"/>
              </a:cxn>
              <a:cxn ang="0">
                <a:pos x="connsiteX16599" y="connsiteY16599"/>
              </a:cxn>
              <a:cxn ang="0">
                <a:pos x="connsiteX16600" y="connsiteY16600"/>
              </a:cxn>
              <a:cxn ang="0">
                <a:pos x="connsiteX16601" y="connsiteY16601"/>
              </a:cxn>
              <a:cxn ang="0">
                <a:pos x="connsiteX16602" y="connsiteY16602"/>
              </a:cxn>
              <a:cxn ang="0">
                <a:pos x="connsiteX16603" y="connsiteY16603"/>
              </a:cxn>
              <a:cxn ang="0">
                <a:pos x="connsiteX16604" y="connsiteY16604"/>
              </a:cxn>
              <a:cxn ang="0">
                <a:pos x="connsiteX16605" y="connsiteY16605"/>
              </a:cxn>
              <a:cxn ang="0">
                <a:pos x="connsiteX16606" y="connsiteY16606"/>
              </a:cxn>
              <a:cxn ang="0">
                <a:pos x="connsiteX16607" y="connsiteY16607"/>
              </a:cxn>
              <a:cxn ang="0">
                <a:pos x="connsiteX16608" y="connsiteY16608"/>
              </a:cxn>
              <a:cxn ang="0">
                <a:pos x="connsiteX16609" y="connsiteY16609"/>
              </a:cxn>
              <a:cxn ang="0">
                <a:pos x="connsiteX16610" y="connsiteY16610"/>
              </a:cxn>
              <a:cxn ang="0">
                <a:pos x="connsiteX16611" y="connsiteY16611"/>
              </a:cxn>
              <a:cxn ang="0">
                <a:pos x="connsiteX16612" y="connsiteY16612"/>
              </a:cxn>
              <a:cxn ang="0">
                <a:pos x="connsiteX16613" y="connsiteY16613"/>
              </a:cxn>
              <a:cxn ang="0">
                <a:pos x="connsiteX16614" y="connsiteY16614"/>
              </a:cxn>
              <a:cxn ang="0">
                <a:pos x="connsiteX16615" y="connsiteY16615"/>
              </a:cxn>
              <a:cxn ang="0">
                <a:pos x="connsiteX16616" y="connsiteY16616"/>
              </a:cxn>
              <a:cxn ang="0">
                <a:pos x="connsiteX16617" y="connsiteY16617"/>
              </a:cxn>
              <a:cxn ang="0">
                <a:pos x="connsiteX16618" y="connsiteY16618"/>
              </a:cxn>
              <a:cxn ang="0">
                <a:pos x="connsiteX16619" y="connsiteY16619"/>
              </a:cxn>
              <a:cxn ang="0">
                <a:pos x="connsiteX16620" y="connsiteY16620"/>
              </a:cxn>
              <a:cxn ang="0">
                <a:pos x="connsiteX16621" y="connsiteY16621"/>
              </a:cxn>
              <a:cxn ang="0">
                <a:pos x="connsiteX16622" y="connsiteY16622"/>
              </a:cxn>
              <a:cxn ang="0">
                <a:pos x="connsiteX16623" y="connsiteY16623"/>
              </a:cxn>
              <a:cxn ang="0">
                <a:pos x="connsiteX16624" y="connsiteY16624"/>
              </a:cxn>
              <a:cxn ang="0">
                <a:pos x="connsiteX16625" y="connsiteY16625"/>
              </a:cxn>
              <a:cxn ang="0">
                <a:pos x="connsiteX16626" y="connsiteY16626"/>
              </a:cxn>
              <a:cxn ang="0">
                <a:pos x="connsiteX16627" y="connsiteY16627"/>
              </a:cxn>
              <a:cxn ang="0">
                <a:pos x="connsiteX16628" y="connsiteY16628"/>
              </a:cxn>
              <a:cxn ang="0">
                <a:pos x="connsiteX16629" y="connsiteY16629"/>
              </a:cxn>
              <a:cxn ang="0">
                <a:pos x="connsiteX16630" y="connsiteY16630"/>
              </a:cxn>
              <a:cxn ang="0">
                <a:pos x="connsiteX16631" y="connsiteY16631"/>
              </a:cxn>
              <a:cxn ang="0">
                <a:pos x="connsiteX16632" y="connsiteY16632"/>
              </a:cxn>
              <a:cxn ang="0">
                <a:pos x="connsiteX16633" y="connsiteY16633"/>
              </a:cxn>
              <a:cxn ang="0">
                <a:pos x="connsiteX16634" y="connsiteY16634"/>
              </a:cxn>
              <a:cxn ang="0">
                <a:pos x="connsiteX16635" y="connsiteY16635"/>
              </a:cxn>
              <a:cxn ang="0">
                <a:pos x="connsiteX16636" y="connsiteY16636"/>
              </a:cxn>
              <a:cxn ang="0">
                <a:pos x="connsiteX16637" y="connsiteY16637"/>
              </a:cxn>
              <a:cxn ang="0">
                <a:pos x="connsiteX16638" y="connsiteY16638"/>
              </a:cxn>
              <a:cxn ang="0">
                <a:pos x="connsiteX16639" y="connsiteY16639"/>
              </a:cxn>
              <a:cxn ang="0">
                <a:pos x="connsiteX16640" y="connsiteY16640"/>
              </a:cxn>
              <a:cxn ang="0">
                <a:pos x="connsiteX16641" y="connsiteY16641"/>
              </a:cxn>
              <a:cxn ang="0">
                <a:pos x="connsiteX16642" y="connsiteY16642"/>
              </a:cxn>
              <a:cxn ang="0">
                <a:pos x="connsiteX16643" y="connsiteY16643"/>
              </a:cxn>
              <a:cxn ang="0">
                <a:pos x="connsiteX16644" y="connsiteY16644"/>
              </a:cxn>
              <a:cxn ang="0">
                <a:pos x="connsiteX16645" y="connsiteY16645"/>
              </a:cxn>
              <a:cxn ang="0">
                <a:pos x="connsiteX16646" y="connsiteY16646"/>
              </a:cxn>
              <a:cxn ang="0">
                <a:pos x="connsiteX16647" y="connsiteY16647"/>
              </a:cxn>
              <a:cxn ang="0">
                <a:pos x="connsiteX16648" y="connsiteY16648"/>
              </a:cxn>
              <a:cxn ang="0">
                <a:pos x="connsiteX16649" y="connsiteY16649"/>
              </a:cxn>
              <a:cxn ang="0">
                <a:pos x="connsiteX16650" y="connsiteY16650"/>
              </a:cxn>
              <a:cxn ang="0">
                <a:pos x="connsiteX16651" y="connsiteY16651"/>
              </a:cxn>
              <a:cxn ang="0">
                <a:pos x="connsiteX16652" y="connsiteY16652"/>
              </a:cxn>
              <a:cxn ang="0">
                <a:pos x="connsiteX16653" y="connsiteY16653"/>
              </a:cxn>
              <a:cxn ang="0">
                <a:pos x="connsiteX16654" y="connsiteY16654"/>
              </a:cxn>
              <a:cxn ang="0">
                <a:pos x="connsiteX16655" y="connsiteY16655"/>
              </a:cxn>
              <a:cxn ang="0">
                <a:pos x="connsiteX16656" y="connsiteY16656"/>
              </a:cxn>
              <a:cxn ang="0">
                <a:pos x="connsiteX16657" y="connsiteY16657"/>
              </a:cxn>
              <a:cxn ang="0">
                <a:pos x="connsiteX16658" y="connsiteY16658"/>
              </a:cxn>
              <a:cxn ang="0">
                <a:pos x="connsiteX16659" y="connsiteY16659"/>
              </a:cxn>
              <a:cxn ang="0">
                <a:pos x="connsiteX16660" y="connsiteY16660"/>
              </a:cxn>
              <a:cxn ang="0">
                <a:pos x="connsiteX16661" y="connsiteY16661"/>
              </a:cxn>
              <a:cxn ang="0">
                <a:pos x="connsiteX16662" y="connsiteY16662"/>
              </a:cxn>
              <a:cxn ang="0">
                <a:pos x="connsiteX16663" y="connsiteY16663"/>
              </a:cxn>
              <a:cxn ang="0">
                <a:pos x="connsiteX16664" y="connsiteY16664"/>
              </a:cxn>
              <a:cxn ang="0">
                <a:pos x="connsiteX16665" y="connsiteY16665"/>
              </a:cxn>
              <a:cxn ang="0">
                <a:pos x="connsiteX16666" y="connsiteY16666"/>
              </a:cxn>
              <a:cxn ang="0">
                <a:pos x="connsiteX16667" y="connsiteY16667"/>
              </a:cxn>
              <a:cxn ang="0">
                <a:pos x="connsiteX16668" y="connsiteY16668"/>
              </a:cxn>
              <a:cxn ang="0">
                <a:pos x="connsiteX16669" y="connsiteY16669"/>
              </a:cxn>
              <a:cxn ang="0">
                <a:pos x="connsiteX16670" y="connsiteY16670"/>
              </a:cxn>
              <a:cxn ang="0">
                <a:pos x="connsiteX16671" y="connsiteY16671"/>
              </a:cxn>
              <a:cxn ang="0">
                <a:pos x="connsiteX16672" y="connsiteY16672"/>
              </a:cxn>
              <a:cxn ang="0">
                <a:pos x="connsiteX16673" y="connsiteY16673"/>
              </a:cxn>
              <a:cxn ang="0">
                <a:pos x="connsiteX16674" y="connsiteY16674"/>
              </a:cxn>
              <a:cxn ang="0">
                <a:pos x="connsiteX16675" y="connsiteY16675"/>
              </a:cxn>
              <a:cxn ang="0">
                <a:pos x="connsiteX16676" y="connsiteY16676"/>
              </a:cxn>
              <a:cxn ang="0">
                <a:pos x="connsiteX16677" y="connsiteY16677"/>
              </a:cxn>
              <a:cxn ang="0">
                <a:pos x="connsiteX16678" y="connsiteY16678"/>
              </a:cxn>
              <a:cxn ang="0">
                <a:pos x="connsiteX16679" y="connsiteY16679"/>
              </a:cxn>
              <a:cxn ang="0">
                <a:pos x="connsiteX16680" y="connsiteY16680"/>
              </a:cxn>
              <a:cxn ang="0">
                <a:pos x="connsiteX16681" y="connsiteY16681"/>
              </a:cxn>
              <a:cxn ang="0">
                <a:pos x="connsiteX16682" y="connsiteY16682"/>
              </a:cxn>
              <a:cxn ang="0">
                <a:pos x="connsiteX16683" y="connsiteY16683"/>
              </a:cxn>
              <a:cxn ang="0">
                <a:pos x="connsiteX16684" y="connsiteY16684"/>
              </a:cxn>
              <a:cxn ang="0">
                <a:pos x="connsiteX16685" y="connsiteY16685"/>
              </a:cxn>
              <a:cxn ang="0">
                <a:pos x="connsiteX16686" y="connsiteY16686"/>
              </a:cxn>
              <a:cxn ang="0">
                <a:pos x="connsiteX16687" y="connsiteY16687"/>
              </a:cxn>
              <a:cxn ang="0">
                <a:pos x="connsiteX16688" y="connsiteY16688"/>
              </a:cxn>
              <a:cxn ang="0">
                <a:pos x="connsiteX16689" y="connsiteY16689"/>
              </a:cxn>
              <a:cxn ang="0">
                <a:pos x="connsiteX16690" y="connsiteY16690"/>
              </a:cxn>
              <a:cxn ang="0">
                <a:pos x="connsiteX16691" y="connsiteY16691"/>
              </a:cxn>
              <a:cxn ang="0">
                <a:pos x="connsiteX16692" y="connsiteY16692"/>
              </a:cxn>
              <a:cxn ang="0">
                <a:pos x="connsiteX16693" y="connsiteY16693"/>
              </a:cxn>
              <a:cxn ang="0">
                <a:pos x="connsiteX16694" y="connsiteY16694"/>
              </a:cxn>
              <a:cxn ang="0">
                <a:pos x="connsiteX16695" y="connsiteY16695"/>
              </a:cxn>
              <a:cxn ang="0">
                <a:pos x="connsiteX16696" y="connsiteY16696"/>
              </a:cxn>
              <a:cxn ang="0">
                <a:pos x="connsiteX16697" y="connsiteY16697"/>
              </a:cxn>
              <a:cxn ang="0">
                <a:pos x="connsiteX16698" y="connsiteY16698"/>
              </a:cxn>
              <a:cxn ang="0">
                <a:pos x="connsiteX16699" y="connsiteY16699"/>
              </a:cxn>
              <a:cxn ang="0">
                <a:pos x="connsiteX16700" y="connsiteY16700"/>
              </a:cxn>
              <a:cxn ang="0">
                <a:pos x="connsiteX16701" y="connsiteY16701"/>
              </a:cxn>
              <a:cxn ang="0">
                <a:pos x="connsiteX16702" y="connsiteY16702"/>
              </a:cxn>
              <a:cxn ang="0">
                <a:pos x="connsiteX16703" y="connsiteY16703"/>
              </a:cxn>
              <a:cxn ang="0">
                <a:pos x="connsiteX16704" y="connsiteY16704"/>
              </a:cxn>
              <a:cxn ang="0">
                <a:pos x="connsiteX16705" y="connsiteY16705"/>
              </a:cxn>
              <a:cxn ang="0">
                <a:pos x="connsiteX16706" y="connsiteY16706"/>
              </a:cxn>
              <a:cxn ang="0">
                <a:pos x="connsiteX16707" y="connsiteY16707"/>
              </a:cxn>
              <a:cxn ang="0">
                <a:pos x="connsiteX16708" y="connsiteY16708"/>
              </a:cxn>
              <a:cxn ang="0">
                <a:pos x="connsiteX16709" y="connsiteY16709"/>
              </a:cxn>
              <a:cxn ang="0">
                <a:pos x="connsiteX16710" y="connsiteY16710"/>
              </a:cxn>
              <a:cxn ang="0">
                <a:pos x="connsiteX16711" y="connsiteY16711"/>
              </a:cxn>
              <a:cxn ang="0">
                <a:pos x="connsiteX16712" y="connsiteY16712"/>
              </a:cxn>
              <a:cxn ang="0">
                <a:pos x="connsiteX16713" y="connsiteY16713"/>
              </a:cxn>
              <a:cxn ang="0">
                <a:pos x="connsiteX16714" y="connsiteY16714"/>
              </a:cxn>
              <a:cxn ang="0">
                <a:pos x="connsiteX16715" y="connsiteY16715"/>
              </a:cxn>
              <a:cxn ang="0">
                <a:pos x="connsiteX16716" y="connsiteY16716"/>
              </a:cxn>
              <a:cxn ang="0">
                <a:pos x="connsiteX16717" y="connsiteY16717"/>
              </a:cxn>
              <a:cxn ang="0">
                <a:pos x="connsiteX16718" y="connsiteY16718"/>
              </a:cxn>
              <a:cxn ang="0">
                <a:pos x="connsiteX16719" y="connsiteY16719"/>
              </a:cxn>
              <a:cxn ang="0">
                <a:pos x="connsiteX16720" y="connsiteY16720"/>
              </a:cxn>
              <a:cxn ang="0">
                <a:pos x="connsiteX16721" y="connsiteY16721"/>
              </a:cxn>
              <a:cxn ang="0">
                <a:pos x="connsiteX16722" y="connsiteY16722"/>
              </a:cxn>
              <a:cxn ang="0">
                <a:pos x="connsiteX16723" y="connsiteY16723"/>
              </a:cxn>
              <a:cxn ang="0">
                <a:pos x="connsiteX16724" y="connsiteY16724"/>
              </a:cxn>
              <a:cxn ang="0">
                <a:pos x="connsiteX16725" y="connsiteY16725"/>
              </a:cxn>
              <a:cxn ang="0">
                <a:pos x="connsiteX16726" y="connsiteY16726"/>
              </a:cxn>
              <a:cxn ang="0">
                <a:pos x="connsiteX16727" y="connsiteY16727"/>
              </a:cxn>
              <a:cxn ang="0">
                <a:pos x="connsiteX16728" y="connsiteY16728"/>
              </a:cxn>
              <a:cxn ang="0">
                <a:pos x="connsiteX16729" y="connsiteY16729"/>
              </a:cxn>
              <a:cxn ang="0">
                <a:pos x="connsiteX16730" y="connsiteY16730"/>
              </a:cxn>
              <a:cxn ang="0">
                <a:pos x="connsiteX16731" y="connsiteY16731"/>
              </a:cxn>
              <a:cxn ang="0">
                <a:pos x="connsiteX16732" y="connsiteY16732"/>
              </a:cxn>
              <a:cxn ang="0">
                <a:pos x="connsiteX16733" y="connsiteY16733"/>
              </a:cxn>
              <a:cxn ang="0">
                <a:pos x="connsiteX16734" y="connsiteY16734"/>
              </a:cxn>
              <a:cxn ang="0">
                <a:pos x="connsiteX16735" y="connsiteY16735"/>
              </a:cxn>
              <a:cxn ang="0">
                <a:pos x="connsiteX16736" y="connsiteY16736"/>
              </a:cxn>
              <a:cxn ang="0">
                <a:pos x="connsiteX16737" y="connsiteY16737"/>
              </a:cxn>
              <a:cxn ang="0">
                <a:pos x="connsiteX16738" y="connsiteY16738"/>
              </a:cxn>
              <a:cxn ang="0">
                <a:pos x="connsiteX16739" y="connsiteY16739"/>
              </a:cxn>
              <a:cxn ang="0">
                <a:pos x="connsiteX16740" y="connsiteY16740"/>
              </a:cxn>
              <a:cxn ang="0">
                <a:pos x="connsiteX16741" y="connsiteY16741"/>
              </a:cxn>
              <a:cxn ang="0">
                <a:pos x="connsiteX16742" y="connsiteY16742"/>
              </a:cxn>
              <a:cxn ang="0">
                <a:pos x="connsiteX16743" y="connsiteY16743"/>
              </a:cxn>
              <a:cxn ang="0">
                <a:pos x="connsiteX16744" y="connsiteY16744"/>
              </a:cxn>
              <a:cxn ang="0">
                <a:pos x="connsiteX16745" y="connsiteY16745"/>
              </a:cxn>
              <a:cxn ang="0">
                <a:pos x="connsiteX16746" y="connsiteY16746"/>
              </a:cxn>
              <a:cxn ang="0">
                <a:pos x="connsiteX16747" y="connsiteY16747"/>
              </a:cxn>
              <a:cxn ang="0">
                <a:pos x="connsiteX16748" y="connsiteY16748"/>
              </a:cxn>
              <a:cxn ang="0">
                <a:pos x="connsiteX16749" y="connsiteY16749"/>
              </a:cxn>
              <a:cxn ang="0">
                <a:pos x="connsiteX16750" y="connsiteY16750"/>
              </a:cxn>
              <a:cxn ang="0">
                <a:pos x="connsiteX16751" y="connsiteY16751"/>
              </a:cxn>
              <a:cxn ang="0">
                <a:pos x="connsiteX16752" y="connsiteY16752"/>
              </a:cxn>
              <a:cxn ang="0">
                <a:pos x="connsiteX16753" y="connsiteY16753"/>
              </a:cxn>
              <a:cxn ang="0">
                <a:pos x="connsiteX16754" y="connsiteY16754"/>
              </a:cxn>
              <a:cxn ang="0">
                <a:pos x="connsiteX16755" y="connsiteY16755"/>
              </a:cxn>
              <a:cxn ang="0">
                <a:pos x="connsiteX16756" y="connsiteY16756"/>
              </a:cxn>
              <a:cxn ang="0">
                <a:pos x="connsiteX16757" y="connsiteY16757"/>
              </a:cxn>
              <a:cxn ang="0">
                <a:pos x="connsiteX16758" y="connsiteY16758"/>
              </a:cxn>
              <a:cxn ang="0">
                <a:pos x="connsiteX16759" y="connsiteY16759"/>
              </a:cxn>
              <a:cxn ang="0">
                <a:pos x="connsiteX16760" y="connsiteY16760"/>
              </a:cxn>
              <a:cxn ang="0">
                <a:pos x="connsiteX16761" y="connsiteY16761"/>
              </a:cxn>
              <a:cxn ang="0">
                <a:pos x="connsiteX16762" y="connsiteY16762"/>
              </a:cxn>
              <a:cxn ang="0">
                <a:pos x="connsiteX16763" y="connsiteY16763"/>
              </a:cxn>
              <a:cxn ang="0">
                <a:pos x="connsiteX16764" y="connsiteY16764"/>
              </a:cxn>
              <a:cxn ang="0">
                <a:pos x="connsiteX16765" y="connsiteY16765"/>
              </a:cxn>
              <a:cxn ang="0">
                <a:pos x="connsiteX16766" y="connsiteY16766"/>
              </a:cxn>
              <a:cxn ang="0">
                <a:pos x="connsiteX16767" y="connsiteY16767"/>
              </a:cxn>
              <a:cxn ang="0">
                <a:pos x="connsiteX16768" y="connsiteY16768"/>
              </a:cxn>
              <a:cxn ang="0">
                <a:pos x="connsiteX16769" y="connsiteY16769"/>
              </a:cxn>
              <a:cxn ang="0">
                <a:pos x="connsiteX16770" y="connsiteY16770"/>
              </a:cxn>
              <a:cxn ang="0">
                <a:pos x="connsiteX16771" y="connsiteY16771"/>
              </a:cxn>
              <a:cxn ang="0">
                <a:pos x="connsiteX16772" y="connsiteY16772"/>
              </a:cxn>
              <a:cxn ang="0">
                <a:pos x="connsiteX16773" y="connsiteY16773"/>
              </a:cxn>
              <a:cxn ang="0">
                <a:pos x="connsiteX16774" y="connsiteY16774"/>
              </a:cxn>
              <a:cxn ang="0">
                <a:pos x="connsiteX16775" y="connsiteY16775"/>
              </a:cxn>
              <a:cxn ang="0">
                <a:pos x="connsiteX16776" y="connsiteY16776"/>
              </a:cxn>
              <a:cxn ang="0">
                <a:pos x="connsiteX16777" y="connsiteY16777"/>
              </a:cxn>
              <a:cxn ang="0">
                <a:pos x="connsiteX16778" y="connsiteY16778"/>
              </a:cxn>
              <a:cxn ang="0">
                <a:pos x="connsiteX16779" y="connsiteY16779"/>
              </a:cxn>
              <a:cxn ang="0">
                <a:pos x="connsiteX16780" y="connsiteY16780"/>
              </a:cxn>
              <a:cxn ang="0">
                <a:pos x="connsiteX16781" y="connsiteY16781"/>
              </a:cxn>
              <a:cxn ang="0">
                <a:pos x="connsiteX16782" y="connsiteY16782"/>
              </a:cxn>
              <a:cxn ang="0">
                <a:pos x="connsiteX16783" y="connsiteY16783"/>
              </a:cxn>
              <a:cxn ang="0">
                <a:pos x="connsiteX16784" y="connsiteY16784"/>
              </a:cxn>
              <a:cxn ang="0">
                <a:pos x="connsiteX16785" y="connsiteY16785"/>
              </a:cxn>
              <a:cxn ang="0">
                <a:pos x="connsiteX16786" y="connsiteY16786"/>
              </a:cxn>
              <a:cxn ang="0">
                <a:pos x="connsiteX16787" y="connsiteY16787"/>
              </a:cxn>
              <a:cxn ang="0">
                <a:pos x="connsiteX16788" y="connsiteY16788"/>
              </a:cxn>
              <a:cxn ang="0">
                <a:pos x="connsiteX16789" y="connsiteY16789"/>
              </a:cxn>
              <a:cxn ang="0">
                <a:pos x="connsiteX16790" y="connsiteY16790"/>
              </a:cxn>
              <a:cxn ang="0">
                <a:pos x="connsiteX16791" y="connsiteY16791"/>
              </a:cxn>
              <a:cxn ang="0">
                <a:pos x="connsiteX16792" y="connsiteY16792"/>
              </a:cxn>
              <a:cxn ang="0">
                <a:pos x="connsiteX16793" y="connsiteY16793"/>
              </a:cxn>
              <a:cxn ang="0">
                <a:pos x="connsiteX16794" y="connsiteY16794"/>
              </a:cxn>
              <a:cxn ang="0">
                <a:pos x="connsiteX16795" y="connsiteY16795"/>
              </a:cxn>
              <a:cxn ang="0">
                <a:pos x="connsiteX16796" y="connsiteY16796"/>
              </a:cxn>
              <a:cxn ang="0">
                <a:pos x="connsiteX16797" y="connsiteY16797"/>
              </a:cxn>
              <a:cxn ang="0">
                <a:pos x="connsiteX16798" y="connsiteY16798"/>
              </a:cxn>
              <a:cxn ang="0">
                <a:pos x="connsiteX16799" y="connsiteY16799"/>
              </a:cxn>
              <a:cxn ang="0">
                <a:pos x="connsiteX16800" y="connsiteY16800"/>
              </a:cxn>
              <a:cxn ang="0">
                <a:pos x="connsiteX16801" y="connsiteY16801"/>
              </a:cxn>
              <a:cxn ang="0">
                <a:pos x="connsiteX16802" y="connsiteY16802"/>
              </a:cxn>
              <a:cxn ang="0">
                <a:pos x="connsiteX16803" y="connsiteY16803"/>
              </a:cxn>
              <a:cxn ang="0">
                <a:pos x="connsiteX16804" y="connsiteY16804"/>
              </a:cxn>
              <a:cxn ang="0">
                <a:pos x="connsiteX16805" y="connsiteY16805"/>
              </a:cxn>
              <a:cxn ang="0">
                <a:pos x="connsiteX16806" y="connsiteY16806"/>
              </a:cxn>
              <a:cxn ang="0">
                <a:pos x="connsiteX16807" y="connsiteY16807"/>
              </a:cxn>
              <a:cxn ang="0">
                <a:pos x="connsiteX16808" y="connsiteY16808"/>
              </a:cxn>
              <a:cxn ang="0">
                <a:pos x="connsiteX16809" y="connsiteY16809"/>
              </a:cxn>
              <a:cxn ang="0">
                <a:pos x="connsiteX16810" y="connsiteY16810"/>
              </a:cxn>
              <a:cxn ang="0">
                <a:pos x="connsiteX16811" y="connsiteY16811"/>
              </a:cxn>
              <a:cxn ang="0">
                <a:pos x="connsiteX16812" y="connsiteY16812"/>
              </a:cxn>
              <a:cxn ang="0">
                <a:pos x="connsiteX16813" y="connsiteY16813"/>
              </a:cxn>
              <a:cxn ang="0">
                <a:pos x="connsiteX16814" y="connsiteY16814"/>
              </a:cxn>
              <a:cxn ang="0">
                <a:pos x="connsiteX16815" y="connsiteY16815"/>
              </a:cxn>
              <a:cxn ang="0">
                <a:pos x="connsiteX16816" y="connsiteY16816"/>
              </a:cxn>
              <a:cxn ang="0">
                <a:pos x="connsiteX16817" y="connsiteY16817"/>
              </a:cxn>
              <a:cxn ang="0">
                <a:pos x="connsiteX16818" y="connsiteY16818"/>
              </a:cxn>
              <a:cxn ang="0">
                <a:pos x="connsiteX16819" y="connsiteY16819"/>
              </a:cxn>
              <a:cxn ang="0">
                <a:pos x="connsiteX16820" y="connsiteY16820"/>
              </a:cxn>
              <a:cxn ang="0">
                <a:pos x="connsiteX16821" y="connsiteY16821"/>
              </a:cxn>
              <a:cxn ang="0">
                <a:pos x="connsiteX16822" y="connsiteY16822"/>
              </a:cxn>
              <a:cxn ang="0">
                <a:pos x="connsiteX16823" y="connsiteY16823"/>
              </a:cxn>
              <a:cxn ang="0">
                <a:pos x="connsiteX16824" y="connsiteY16824"/>
              </a:cxn>
              <a:cxn ang="0">
                <a:pos x="connsiteX16825" y="connsiteY16825"/>
              </a:cxn>
              <a:cxn ang="0">
                <a:pos x="connsiteX16826" y="connsiteY16826"/>
              </a:cxn>
              <a:cxn ang="0">
                <a:pos x="connsiteX16827" y="connsiteY16827"/>
              </a:cxn>
              <a:cxn ang="0">
                <a:pos x="connsiteX16828" y="connsiteY16828"/>
              </a:cxn>
              <a:cxn ang="0">
                <a:pos x="connsiteX16829" y="connsiteY16829"/>
              </a:cxn>
              <a:cxn ang="0">
                <a:pos x="connsiteX16830" y="connsiteY16830"/>
              </a:cxn>
              <a:cxn ang="0">
                <a:pos x="connsiteX16831" y="connsiteY16831"/>
              </a:cxn>
              <a:cxn ang="0">
                <a:pos x="connsiteX16832" y="connsiteY16832"/>
              </a:cxn>
              <a:cxn ang="0">
                <a:pos x="connsiteX16833" y="connsiteY16833"/>
              </a:cxn>
              <a:cxn ang="0">
                <a:pos x="connsiteX16834" y="connsiteY16834"/>
              </a:cxn>
              <a:cxn ang="0">
                <a:pos x="connsiteX16835" y="connsiteY16835"/>
              </a:cxn>
              <a:cxn ang="0">
                <a:pos x="connsiteX16836" y="connsiteY16836"/>
              </a:cxn>
              <a:cxn ang="0">
                <a:pos x="connsiteX16837" y="connsiteY16837"/>
              </a:cxn>
              <a:cxn ang="0">
                <a:pos x="connsiteX16838" y="connsiteY16838"/>
              </a:cxn>
              <a:cxn ang="0">
                <a:pos x="connsiteX16839" y="connsiteY16839"/>
              </a:cxn>
              <a:cxn ang="0">
                <a:pos x="connsiteX16840" y="connsiteY16840"/>
              </a:cxn>
              <a:cxn ang="0">
                <a:pos x="connsiteX16841" y="connsiteY16841"/>
              </a:cxn>
              <a:cxn ang="0">
                <a:pos x="connsiteX16842" y="connsiteY16842"/>
              </a:cxn>
              <a:cxn ang="0">
                <a:pos x="connsiteX16843" y="connsiteY16843"/>
              </a:cxn>
              <a:cxn ang="0">
                <a:pos x="connsiteX16844" y="connsiteY16844"/>
              </a:cxn>
              <a:cxn ang="0">
                <a:pos x="connsiteX16845" y="connsiteY16845"/>
              </a:cxn>
              <a:cxn ang="0">
                <a:pos x="connsiteX16846" y="connsiteY16846"/>
              </a:cxn>
              <a:cxn ang="0">
                <a:pos x="connsiteX16847" y="connsiteY16847"/>
              </a:cxn>
              <a:cxn ang="0">
                <a:pos x="connsiteX16848" y="connsiteY16848"/>
              </a:cxn>
              <a:cxn ang="0">
                <a:pos x="connsiteX16849" y="connsiteY16849"/>
              </a:cxn>
              <a:cxn ang="0">
                <a:pos x="connsiteX16850" y="connsiteY16850"/>
              </a:cxn>
              <a:cxn ang="0">
                <a:pos x="connsiteX16851" y="connsiteY16851"/>
              </a:cxn>
              <a:cxn ang="0">
                <a:pos x="connsiteX16852" y="connsiteY16852"/>
              </a:cxn>
              <a:cxn ang="0">
                <a:pos x="connsiteX16853" y="connsiteY16853"/>
              </a:cxn>
              <a:cxn ang="0">
                <a:pos x="connsiteX16854" y="connsiteY16854"/>
              </a:cxn>
              <a:cxn ang="0">
                <a:pos x="connsiteX16855" y="connsiteY16855"/>
              </a:cxn>
              <a:cxn ang="0">
                <a:pos x="connsiteX16856" y="connsiteY16856"/>
              </a:cxn>
              <a:cxn ang="0">
                <a:pos x="connsiteX16857" y="connsiteY16857"/>
              </a:cxn>
              <a:cxn ang="0">
                <a:pos x="connsiteX16858" y="connsiteY16858"/>
              </a:cxn>
              <a:cxn ang="0">
                <a:pos x="connsiteX16859" y="connsiteY16859"/>
              </a:cxn>
              <a:cxn ang="0">
                <a:pos x="connsiteX16860" y="connsiteY16860"/>
              </a:cxn>
              <a:cxn ang="0">
                <a:pos x="connsiteX16861" y="connsiteY16861"/>
              </a:cxn>
              <a:cxn ang="0">
                <a:pos x="connsiteX16862" y="connsiteY16862"/>
              </a:cxn>
              <a:cxn ang="0">
                <a:pos x="connsiteX16863" y="connsiteY16863"/>
              </a:cxn>
              <a:cxn ang="0">
                <a:pos x="connsiteX16864" y="connsiteY16864"/>
              </a:cxn>
              <a:cxn ang="0">
                <a:pos x="connsiteX16865" y="connsiteY16865"/>
              </a:cxn>
              <a:cxn ang="0">
                <a:pos x="connsiteX16866" y="connsiteY16866"/>
              </a:cxn>
              <a:cxn ang="0">
                <a:pos x="connsiteX16867" y="connsiteY16867"/>
              </a:cxn>
              <a:cxn ang="0">
                <a:pos x="connsiteX16868" y="connsiteY16868"/>
              </a:cxn>
              <a:cxn ang="0">
                <a:pos x="connsiteX16869" y="connsiteY16869"/>
              </a:cxn>
              <a:cxn ang="0">
                <a:pos x="connsiteX16870" y="connsiteY16870"/>
              </a:cxn>
              <a:cxn ang="0">
                <a:pos x="connsiteX16871" y="connsiteY16871"/>
              </a:cxn>
              <a:cxn ang="0">
                <a:pos x="connsiteX16872" y="connsiteY16872"/>
              </a:cxn>
              <a:cxn ang="0">
                <a:pos x="connsiteX16873" y="connsiteY16873"/>
              </a:cxn>
              <a:cxn ang="0">
                <a:pos x="connsiteX16874" y="connsiteY16874"/>
              </a:cxn>
              <a:cxn ang="0">
                <a:pos x="connsiteX16875" y="connsiteY16875"/>
              </a:cxn>
              <a:cxn ang="0">
                <a:pos x="connsiteX16876" y="connsiteY16876"/>
              </a:cxn>
              <a:cxn ang="0">
                <a:pos x="connsiteX16877" y="connsiteY16877"/>
              </a:cxn>
              <a:cxn ang="0">
                <a:pos x="connsiteX16878" y="connsiteY16878"/>
              </a:cxn>
              <a:cxn ang="0">
                <a:pos x="connsiteX16879" y="connsiteY16879"/>
              </a:cxn>
              <a:cxn ang="0">
                <a:pos x="connsiteX16880" y="connsiteY16880"/>
              </a:cxn>
              <a:cxn ang="0">
                <a:pos x="connsiteX16881" y="connsiteY16881"/>
              </a:cxn>
              <a:cxn ang="0">
                <a:pos x="connsiteX16882" y="connsiteY16882"/>
              </a:cxn>
              <a:cxn ang="0">
                <a:pos x="connsiteX16883" y="connsiteY16883"/>
              </a:cxn>
              <a:cxn ang="0">
                <a:pos x="connsiteX16884" y="connsiteY16884"/>
              </a:cxn>
              <a:cxn ang="0">
                <a:pos x="connsiteX16885" y="connsiteY16885"/>
              </a:cxn>
              <a:cxn ang="0">
                <a:pos x="connsiteX16886" y="connsiteY16886"/>
              </a:cxn>
              <a:cxn ang="0">
                <a:pos x="connsiteX16887" y="connsiteY16887"/>
              </a:cxn>
              <a:cxn ang="0">
                <a:pos x="connsiteX16888" y="connsiteY16888"/>
              </a:cxn>
              <a:cxn ang="0">
                <a:pos x="connsiteX16889" y="connsiteY16889"/>
              </a:cxn>
              <a:cxn ang="0">
                <a:pos x="connsiteX16890" y="connsiteY16890"/>
              </a:cxn>
              <a:cxn ang="0">
                <a:pos x="connsiteX16891" y="connsiteY16891"/>
              </a:cxn>
              <a:cxn ang="0">
                <a:pos x="connsiteX16892" y="connsiteY16892"/>
              </a:cxn>
              <a:cxn ang="0">
                <a:pos x="connsiteX16893" y="connsiteY16893"/>
              </a:cxn>
              <a:cxn ang="0">
                <a:pos x="connsiteX16894" y="connsiteY16894"/>
              </a:cxn>
              <a:cxn ang="0">
                <a:pos x="connsiteX16895" y="connsiteY16895"/>
              </a:cxn>
              <a:cxn ang="0">
                <a:pos x="connsiteX16896" y="connsiteY16896"/>
              </a:cxn>
              <a:cxn ang="0">
                <a:pos x="connsiteX16897" y="connsiteY16897"/>
              </a:cxn>
              <a:cxn ang="0">
                <a:pos x="connsiteX16898" y="connsiteY16898"/>
              </a:cxn>
              <a:cxn ang="0">
                <a:pos x="connsiteX16899" y="connsiteY16899"/>
              </a:cxn>
              <a:cxn ang="0">
                <a:pos x="connsiteX16900" y="connsiteY16900"/>
              </a:cxn>
              <a:cxn ang="0">
                <a:pos x="connsiteX16901" y="connsiteY16901"/>
              </a:cxn>
              <a:cxn ang="0">
                <a:pos x="connsiteX16902" y="connsiteY16902"/>
              </a:cxn>
              <a:cxn ang="0">
                <a:pos x="connsiteX16903" y="connsiteY16903"/>
              </a:cxn>
              <a:cxn ang="0">
                <a:pos x="connsiteX16904" y="connsiteY16904"/>
              </a:cxn>
              <a:cxn ang="0">
                <a:pos x="connsiteX16905" y="connsiteY16905"/>
              </a:cxn>
              <a:cxn ang="0">
                <a:pos x="connsiteX16906" y="connsiteY16906"/>
              </a:cxn>
              <a:cxn ang="0">
                <a:pos x="connsiteX16907" y="connsiteY16907"/>
              </a:cxn>
              <a:cxn ang="0">
                <a:pos x="connsiteX16908" y="connsiteY16908"/>
              </a:cxn>
              <a:cxn ang="0">
                <a:pos x="connsiteX16909" y="connsiteY16909"/>
              </a:cxn>
              <a:cxn ang="0">
                <a:pos x="connsiteX16910" y="connsiteY16910"/>
              </a:cxn>
              <a:cxn ang="0">
                <a:pos x="connsiteX16911" y="connsiteY16911"/>
              </a:cxn>
              <a:cxn ang="0">
                <a:pos x="connsiteX16912" y="connsiteY16912"/>
              </a:cxn>
              <a:cxn ang="0">
                <a:pos x="connsiteX16913" y="connsiteY16913"/>
              </a:cxn>
              <a:cxn ang="0">
                <a:pos x="connsiteX16914" y="connsiteY16914"/>
              </a:cxn>
              <a:cxn ang="0">
                <a:pos x="connsiteX16915" y="connsiteY16915"/>
              </a:cxn>
              <a:cxn ang="0">
                <a:pos x="connsiteX16916" y="connsiteY16916"/>
              </a:cxn>
              <a:cxn ang="0">
                <a:pos x="connsiteX16917" y="connsiteY16917"/>
              </a:cxn>
              <a:cxn ang="0">
                <a:pos x="connsiteX16918" y="connsiteY16918"/>
              </a:cxn>
              <a:cxn ang="0">
                <a:pos x="connsiteX16919" y="connsiteY16919"/>
              </a:cxn>
              <a:cxn ang="0">
                <a:pos x="connsiteX16920" y="connsiteY16920"/>
              </a:cxn>
              <a:cxn ang="0">
                <a:pos x="connsiteX16921" y="connsiteY16921"/>
              </a:cxn>
              <a:cxn ang="0">
                <a:pos x="connsiteX16922" y="connsiteY16922"/>
              </a:cxn>
              <a:cxn ang="0">
                <a:pos x="connsiteX16923" y="connsiteY16923"/>
              </a:cxn>
              <a:cxn ang="0">
                <a:pos x="connsiteX16924" y="connsiteY16924"/>
              </a:cxn>
              <a:cxn ang="0">
                <a:pos x="connsiteX16925" y="connsiteY16925"/>
              </a:cxn>
              <a:cxn ang="0">
                <a:pos x="connsiteX16926" y="connsiteY16926"/>
              </a:cxn>
              <a:cxn ang="0">
                <a:pos x="connsiteX16927" y="connsiteY16927"/>
              </a:cxn>
              <a:cxn ang="0">
                <a:pos x="connsiteX16928" y="connsiteY16928"/>
              </a:cxn>
              <a:cxn ang="0">
                <a:pos x="connsiteX16929" y="connsiteY16929"/>
              </a:cxn>
              <a:cxn ang="0">
                <a:pos x="connsiteX16930" y="connsiteY16930"/>
              </a:cxn>
              <a:cxn ang="0">
                <a:pos x="connsiteX16931" y="connsiteY16931"/>
              </a:cxn>
              <a:cxn ang="0">
                <a:pos x="connsiteX16932" y="connsiteY16932"/>
              </a:cxn>
              <a:cxn ang="0">
                <a:pos x="connsiteX16933" y="connsiteY16933"/>
              </a:cxn>
              <a:cxn ang="0">
                <a:pos x="connsiteX16934" y="connsiteY16934"/>
              </a:cxn>
              <a:cxn ang="0">
                <a:pos x="connsiteX16935" y="connsiteY16935"/>
              </a:cxn>
              <a:cxn ang="0">
                <a:pos x="connsiteX16936" y="connsiteY16936"/>
              </a:cxn>
              <a:cxn ang="0">
                <a:pos x="connsiteX16937" y="connsiteY16937"/>
              </a:cxn>
              <a:cxn ang="0">
                <a:pos x="connsiteX16938" y="connsiteY16938"/>
              </a:cxn>
              <a:cxn ang="0">
                <a:pos x="connsiteX16939" y="connsiteY16939"/>
              </a:cxn>
              <a:cxn ang="0">
                <a:pos x="connsiteX16940" y="connsiteY16940"/>
              </a:cxn>
              <a:cxn ang="0">
                <a:pos x="connsiteX16941" y="connsiteY16941"/>
              </a:cxn>
              <a:cxn ang="0">
                <a:pos x="connsiteX16942" y="connsiteY16942"/>
              </a:cxn>
              <a:cxn ang="0">
                <a:pos x="connsiteX16943" y="connsiteY16943"/>
              </a:cxn>
              <a:cxn ang="0">
                <a:pos x="connsiteX16944" y="connsiteY16944"/>
              </a:cxn>
              <a:cxn ang="0">
                <a:pos x="connsiteX16945" y="connsiteY16945"/>
              </a:cxn>
              <a:cxn ang="0">
                <a:pos x="connsiteX16946" y="connsiteY16946"/>
              </a:cxn>
              <a:cxn ang="0">
                <a:pos x="connsiteX16947" y="connsiteY16947"/>
              </a:cxn>
              <a:cxn ang="0">
                <a:pos x="connsiteX16948" y="connsiteY16948"/>
              </a:cxn>
              <a:cxn ang="0">
                <a:pos x="connsiteX16949" y="connsiteY16949"/>
              </a:cxn>
              <a:cxn ang="0">
                <a:pos x="connsiteX16950" y="connsiteY16950"/>
              </a:cxn>
              <a:cxn ang="0">
                <a:pos x="connsiteX16951" y="connsiteY16951"/>
              </a:cxn>
              <a:cxn ang="0">
                <a:pos x="connsiteX16952" y="connsiteY16952"/>
              </a:cxn>
              <a:cxn ang="0">
                <a:pos x="connsiteX16953" y="connsiteY16953"/>
              </a:cxn>
              <a:cxn ang="0">
                <a:pos x="connsiteX16954" y="connsiteY16954"/>
              </a:cxn>
              <a:cxn ang="0">
                <a:pos x="connsiteX16955" y="connsiteY16955"/>
              </a:cxn>
              <a:cxn ang="0">
                <a:pos x="connsiteX16956" y="connsiteY16956"/>
              </a:cxn>
              <a:cxn ang="0">
                <a:pos x="connsiteX16957" y="connsiteY16957"/>
              </a:cxn>
              <a:cxn ang="0">
                <a:pos x="connsiteX16958" y="connsiteY16958"/>
              </a:cxn>
              <a:cxn ang="0">
                <a:pos x="connsiteX16959" y="connsiteY16959"/>
              </a:cxn>
              <a:cxn ang="0">
                <a:pos x="connsiteX16960" y="connsiteY16960"/>
              </a:cxn>
              <a:cxn ang="0">
                <a:pos x="connsiteX16961" y="connsiteY16961"/>
              </a:cxn>
              <a:cxn ang="0">
                <a:pos x="connsiteX16962" y="connsiteY16962"/>
              </a:cxn>
              <a:cxn ang="0">
                <a:pos x="connsiteX16963" y="connsiteY16963"/>
              </a:cxn>
              <a:cxn ang="0">
                <a:pos x="connsiteX16964" y="connsiteY16964"/>
              </a:cxn>
              <a:cxn ang="0">
                <a:pos x="connsiteX16965" y="connsiteY16965"/>
              </a:cxn>
              <a:cxn ang="0">
                <a:pos x="connsiteX16966" y="connsiteY16966"/>
              </a:cxn>
              <a:cxn ang="0">
                <a:pos x="connsiteX16967" y="connsiteY16967"/>
              </a:cxn>
              <a:cxn ang="0">
                <a:pos x="connsiteX16968" y="connsiteY16968"/>
              </a:cxn>
              <a:cxn ang="0">
                <a:pos x="connsiteX16969" y="connsiteY16969"/>
              </a:cxn>
              <a:cxn ang="0">
                <a:pos x="connsiteX16970" y="connsiteY16970"/>
              </a:cxn>
              <a:cxn ang="0">
                <a:pos x="connsiteX16971" y="connsiteY16971"/>
              </a:cxn>
              <a:cxn ang="0">
                <a:pos x="connsiteX16972" y="connsiteY16972"/>
              </a:cxn>
              <a:cxn ang="0">
                <a:pos x="connsiteX16973" y="connsiteY16973"/>
              </a:cxn>
              <a:cxn ang="0">
                <a:pos x="connsiteX16974" y="connsiteY16974"/>
              </a:cxn>
              <a:cxn ang="0">
                <a:pos x="connsiteX16975" y="connsiteY16975"/>
              </a:cxn>
              <a:cxn ang="0">
                <a:pos x="connsiteX16976" y="connsiteY16976"/>
              </a:cxn>
              <a:cxn ang="0">
                <a:pos x="connsiteX16977" y="connsiteY16977"/>
              </a:cxn>
              <a:cxn ang="0">
                <a:pos x="connsiteX16978" y="connsiteY16978"/>
              </a:cxn>
              <a:cxn ang="0">
                <a:pos x="connsiteX16979" y="connsiteY16979"/>
              </a:cxn>
              <a:cxn ang="0">
                <a:pos x="connsiteX16980" y="connsiteY16980"/>
              </a:cxn>
              <a:cxn ang="0">
                <a:pos x="connsiteX16981" y="connsiteY16981"/>
              </a:cxn>
              <a:cxn ang="0">
                <a:pos x="connsiteX16982" y="connsiteY16982"/>
              </a:cxn>
              <a:cxn ang="0">
                <a:pos x="connsiteX16983" y="connsiteY16983"/>
              </a:cxn>
              <a:cxn ang="0">
                <a:pos x="connsiteX16984" y="connsiteY16984"/>
              </a:cxn>
              <a:cxn ang="0">
                <a:pos x="connsiteX16985" y="connsiteY16985"/>
              </a:cxn>
              <a:cxn ang="0">
                <a:pos x="connsiteX16986" y="connsiteY16986"/>
              </a:cxn>
              <a:cxn ang="0">
                <a:pos x="connsiteX16987" y="connsiteY16987"/>
              </a:cxn>
              <a:cxn ang="0">
                <a:pos x="connsiteX16988" y="connsiteY16988"/>
              </a:cxn>
              <a:cxn ang="0">
                <a:pos x="connsiteX16989" y="connsiteY16989"/>
              </a:cxn>
              <a:cxn ang="0">
                <a:pos x="connsiteX16990" y="connsiteY16990"/>
              </a:cxn>
              <a:cxn ang="0">
                <a:pos x="connsiteX16991" y="connsiteY16991"/>
              </a:cxn>
              <a:cxn ang="0">
                <a:pos x="connsiteX16992" y="connsiteY16992"/>
              </a:cxn>
              <a:cxn ang="0">
                <a:pos x="connsiteX16993" y="connsiteY16993"/>
              </a:cxn>
              <a:cxn ang="0">
                <a:pos x="connsiteX16994" y="connsiteY16994"/>
              </a:cxn>
              <a:cxn ang="0">
                <a:pos x="connsiteX16995" y="connsiteY16995"/>
              </a:cxn>
              <a:cxn ang="0">
                <a:pos x="connsiteX16996" y="connsiteY16996"/>
              </a:cxn>
              <a:cxn ang="0">
                <a:pos x="connsiteX16997" y="connsiteY16997"/>
              </a:cxn>
              <a:cxn ang="0">
                <a:pos x="connsiteX16998" y="connsiteY16998"/>
              </a:cxn>
              <a:cxn ang="0">
                <a:pos x="connsiteX16999" y="connsiteY16999"/>
              </a:cxn>
              <a:cxn ang="0">
                <a:pos x="connsiteX17000" y="connsiteY17000"/>
              </a:cxn>
              <a:cxn ang="0">
                <a:pos x="connsiteX17001" y="connsiteY17001"/>
              </a:cxn>
              <a:cxn ang="0">
                <a:pos x="connsiteX17002" y="connsiteY17002"/>
              </a:cxn>
              <a:cxn ang="0">
                <a:pos x="connsiteX17003" y="connsiteY17003"/>
              </a:cxn>
              <a:cxn ang="0">
                <a:pos x="connsiteX17004" y="connsiteY17004"/>
              </a:cxn>
              <a:cxn ang="0">
                <a:pos x="connsiteX17005" y="connsiteY17005"/>
              </a:cxn>
              <a:cxn ang="0">
                <a:pos x="connsiteX17006" y="connsiteY17006"/>
              </a:cxn>
              <a:cxn ang="0">
                <a:pos x="connsiteX17007" y="connsiteY17007"/>
              </a:cxn>
              <a:cxn ang="0">
                <a:pos x="connsiteX17008" y="connsiteY17008"/>
              </a:cxn>
              <a:cxn ang="0">
                <a:pos x="connsiteX17009" y="connsiteY17009"/>
              </a:cxn>
              <a:cxn ang="0">
                <a:pos x="connsiteX17010" y="connsiteY17010"/>
              </a:cxn>
              <a:cxn ang="0">
                <a:pos x="connsiteX17011" y="connsiteY17011"/>
              </a:cxn>
              <a:cxn ang="0">
                <a:pos x="connsiteX17012" y="connsiteY17012"/>
              </a:cxn>
              <a:cxn ang="0">
                <a:pos x="connsiteX17013" y="connsiteY17013"/>
              </a:cxn>
              <a:cxn ang="0">
                <a:pos x="connsiteX17014" y="connsiteY17014"/>
              </a:cxn>
              <a:cxn ang="0">
                <a:pos x="connsiteX17015" y="connsiteY17015"/>
              </a:cxn>
              <a:cxn ang="0">
                <a:pos x="connsiteX17016" y="connsiteY17016"/>
              </a:cxn>
              <a:cxn ang="0">
                <a:pos x="connsiteX17017" y="connsiteY17017"/>
              </a:cxn>
              <a:cxn ang="0">
                <a:pos x="connsiteX17018" y="connsiteY17018"/>
              </a:cxn>
              <a:cxn ang="0">
                <a:pos x="connsiteX17019" y="connsiteY17019"/>
              </a:cxn>
              <a:cxn ang="0">
                <a:pos x="connsiteX17020" y="connsiteY17020"/>
              </a:cxn>
              <a:cxn ang="0">
                <a:pos x="connsiteX17021" y="connsiteY17021"/>
              </a:cxn>
              <a:cxn ang="0">
                <a:pos x="connsiteX17022" y="connsiteY17022"/>
              </a:cxn>
              <a:cxn ang="0">
                <a:pos x="connsiteX17023" y="connsiteY17023"/>
              </a:cxn>
              <a:cxn ang="0">
                <a:pos x="connsiteX17024" y="connsiteY17024"/>
              </a:cxn>
              <a:cxn ang="0">
                <a:pos x="connsiteX17025" y="connsiteY17025"/>
              </a:cxn>
              <a:cxn ang="0">
                <a:pos x="connsiteX17026" y="connsiteY17026"/>
              </a:cxn>
              <a:cxn ang="0">
                <a:pos x="connsiteX17027" y="connsiteY17027"/>
              </a:cxn>
              <a:cxn ang="0">
                <a:pos x="connsiteX17028" y="connsiteY17028"/>
              </a:cxn>
              <a:cxn ang="0">
                <a:pos x="connsiteX17029" y="connsiteY17029"/>
              </a:cxn>
              <a:cxn ang="0">
                <a:pos x="connsiteX17030" y="connsiteY17030"/>
              </a:cxn>
              <a:cxn ang="0">
                <a:pos x="connsiteX17031" y="connsiteY17031"/>
              </a:cxn>
              <a:cxn ang="0">
                <a:pos x="connsiteX17032" y="connsiteY17032"/>
              </a:cxn>
              <a:cxn ang="0">
                <a:pos x="connsiteX17033" y="connsiteY17033"/>
              </a:cxn>
              <a:cxn ang="0">
                <a:pos x="connsiteX17034" y="connsiteY17034"/>
              </a:cxn>
              <a:cxn ang="0">
                <a:pos x="connsiteX17035" y="connsiteY17035"/>
              </a:cxn>
              <a:cxn ang="0">
                <a:pos x="connsiteX17036" y="connsiteY17036"/>
              </a:cxn>
              <a:cxn ang="0">
                <a:pos x="connsiteX17037" y="connsiteY17037"/>
              </a:cxn>
              <a:cxn ang="0">
                <a:pos x="connsiteX17038" y="connsiteY17038"/>
              </a:cxn>
              <a:cxn ang="0">
                <a:pos x="connsiteX17039" y="connsiteY17039"/>
              </a:cxn>
              <a:cxn ang="0">
                <a:pos x="connsiteX17040" y="connsiteY17040"/>
              </a:cxn>
              <a:cxn ang="0">
                <a:pos x="connsiteX17041" y="connsiteY17041"/>
              </a:cxn>
              <a:cxn ang="0">
                <a:pos x="connsiteX17042" y="connsiteY17042"/>
              </a:cxn>
              <a:cxn ang="0">
                <a:pos x="connsiteX17043" y="connsiteY17043"/>
              </a:cxn>
              <a:cxn ang="0">
                <a:pos x="connsiteX17044" y="connsiteY17044"/>
              </a:cxn>
              <a:cxn ang="0">
                <a:pos x="connsiteX17045" y="connsiteY17045"/>
              </a:cxn>
              <a:cxn ang="0">
                <a:pos x="connsiteX17046" y="connsiteY17046"/>
              </a:cxn>
              <a:cxn ang="0">
                <a:pos x="connsiteX17047" y="connsiteY17047"/>
              </a:cxn>
              <a:cxn ang="0">
                <a:pos x="connsiteX17048" y="connsiteY17048"/>
              </a:cxn>
              <a:cxn ang="0">
                <a:pos x="connsiteX17049" y="connsiteY17049"/>
              </a:cxn>
              <a:cxn ang="0">
                <a:pos x="connsiteX17050" y="connsiteY17050"/>
              </a:cxn>
              <a:cxn ang="0">
                <a:pos x="connsiteX17051" y="connsiteY17051"/>
              </a:cxn>
              <a:cxn ang="0">
                <a:pos x="connsiteX17052" y="connsiteY17052"/>
              </a:cxn>
              <a:cxn ang="0">
                <a:pos x="connsiteX17053" y="connsiteY17053"/>
              </a:cxn>
              <a:cxn ang="0">
                <a:pos x="connsiteX17054" y="connsiteY17054"/>
              </a:cxn>
              <a:cxn ang="0">
                <a:pos x="connsiteX17055" y="connsiteY17055"/>
              </a:cxn>
              <a:cxn ang="0">
                <a:pos x="connsiteX17056" y="connsiteY17056"/>
              </a:cxn>
              <a:cxn ang="0">
                <a:pos x="connsiteX17057" y="connsiteY17057"/>
              </a:cxn>
              <a:cxn ang="0">
                <a:pos x="connsiteX17058" y="connsiteY17058"/>
              </a:cxn>
              <a:cxn ang="0">
                <a:pos x="connsiteX17059" y="connsiteY17059"/>
              </a:cxn>
              <a:cxn ang="0">
                <a:pos x="connsiteX17060" y="connsiteY17060"/>
              </a:cxn>
              <a:cxn ang="0">
                <a:pos x="connsiteX17061" y="connsiteY17061"/>
              </a:cxn>
              <a:cxn ang="0">
                <a:pos x="connsiteX17062" y="connsiteY17062"/>
              </a:cxn>
              <a:cxn ang="0">
                <a:pos x="connsiteX17063" y="connsiteY17063"/>
              </a:cxn>
              <a:cxn ang="0">
                <a:pos x="connsiteX17064" y="connsiteY17064"/>
              </a:cxn>
              <a:cxn ang="0">
                <a:pos x="connsiteX17065" y="connsiteY17065"/>
              </a:cxn>
              <a:cxn ang="0">
                <a:pos x="connsiteX17066" y="connsiteY17066"/>
              </a:cxn>
              <a:cxn ang="0">
                <a:pos x="connsiteX17067" y="connsiteY17067"/>
              </a:cxn>
              <a:cxn ang="0">
                <a:pos x="connsiteX17068" y="connsiteY17068"/>
              </a:cxn>
              <a:cxn ang="0">
                <a:pos x="connsiteX17069" y="connsiteY17069"/>
              </a:cxn>
              <a:cxn ang="0">
                <a:pos x="connsiteX17070" y="connsiteY17070"/>
              </a:cxn>
              <a:cxn ang="0">
                <a:pos x="connsiteX17071" y="connsiteY17071"/>
              </a:cxn>
              <a:cxn ang="0">
                <a:pos x="connsiteX17072" y="connsiteY17072"/>
              </a:cxn>
              <a:cxn ang="0">
                <a:pos x="connsiteX17073" y="connsiteY17073"/>
              </a:cxn>
              <a:cxn ang="0">
                <a:pos x="connsiteX17074" y="connsiteY17074"/>
              </a:cxn>
              <a:cxn ang="0">
                <a:pos x="connsiteX17075" y="connsiteY17075"/>
              </a:cxn>
              <a:cxn ang="0">
                <a:pos x="connsiteX17076" y="connsiteY17076"/>
              </a:cxn>
              <a:cxn ang="0">
                <a:pos x="connsiteX17077" y="connsiteY17077"/>
              </a:cxn>
              <a:cxn ang="0">
                <a:pos x="connsiteX17078" y="connsiteY17078"/>
              </a:cxn>
              <a:cxn ang="0">
                <a:pos x="connsiteX17079" y="connsiteY17079"/>
              </a:cxn>
              <a:cxn ang="0">
                <a:pos x="connsiteX17080" y="connsiteY17080"/>
              </a:cxn>
              <a:cxn ang="0">
                <a:pos x="connsiteX17081" y="connsiteY17081"/>
              </a:cxn>
              <a:cxn ang="0">
                <a:pos x="connsiteX17082" y="connsiteY17082"/>
              </a:cxn>
              <a:cxn ang="0">
                <a:pos x="connsiteX17083" y="connsiteY17083"/>
              </a:cxn>
              <a:cxn ang="0">
                <a:pos x="connsiteX17084" y="connsiteY17084"/>
              </a:cxn>
              <a:cxn ang="0">
                <a:pos x="connsiteX17085" y="connsiteY17085"/>
              </a:cxn>
              <a:cxn ang="0">
                <a:pos x="connsiteX17086" y="connsiteY17086"/>
              </a:cxn>
              <a:cxn ang="0">
                <a:pos x="connsiteX17087" y="connsiteY17087"/>
              </a:cxn>
              <a:cxn ang="0">
                <a:pos x="connsiteX17088" y="connsiteY17088"/>
              </a:cxn>
              <a:cxn ang="0">
                <a:pos x="connsiteX17089" y="connsiteY17089"/>
              </a:cxn>
              <a:cxn ang="0">
                <a:pos x="connsiteX17090" y="connsiteY17090"/>
              </a:cxn>
              <a:cxn ang="0">
                <a:pos x="connsiteX17091" y="connsiteY17091"/>
              </a:cxn>
              <a:cxn ang="0">
                <a:pos x="connsiteX17092" y="connsiteY17092"/>
              </a:cxn>
              <a:cxn ang="0">
                <a:pos x="connsiteX17093" y="connsiteY17093"/>
              </a:cxn>
              <a:cxn ang="0">
                <a:pos x="connsiteX17094" y="connsiteY17094"/>
              </a:cxn>
              <a:cxn ang="0">
                <a:pos x="connsiteX17095" y="connsiteY17095"/>
              </a:cxn>
              <a:cxn ang="0">
                <a:pos x="connsiteX17096" y="connsiteY17096"/>
              </a:cxn>
              <a:cxn ang="0">
                <a:pos x="connsiteX17097" y="connsiteY17097"/>
              </a:cxn>
              <a:cxn ang="0">
                <a:pos x="connsiteX17098" y="connsiteY17098"/>
              </a:cxn>
              <a:cxn ang="0">
                <a:pos x="connsiteX17099" y="connsiteY17099"/>
              </a:cxn>
              <a:cxn ang="0">
                <a:pos x="connsiteX17100" y="connsiteY17100"/>
              </a:cxn>
              <a:cxn ang="0">
                <a:pos x="connsiteX17101" y="connsiteY17101"/>
              </a:cxn>
              <a:cxn ang="0">
                <a:pos x="connsiteX17102" y="connsiteY17102"/>
              </a:cxn>
              <a:cxn ang="0">
                <a:pos x="connsiteX17103" y="connsiteY17103"/>
              </a:cxn>
              <a:cxn ang="0">
                <a:pos x="connsiteX17104" y="connsiteY17104"/>
              </a:cxn>
              <a:cxn ang="0">
                <a:pos x="connsiteX17105" y="connsiteY17105"/>
              </a:cxn>
              <a:cxn ang="0">
                <a:pos x="connsiteX17106" y="connsiteY17106"/>
              </a:cxn>
              <a:cxn ang="0">
                <a:pos x="connsiteX17107" y="connsiteY17107"/>
              </a:cxn>
              <a:cxn ang="0">
                <a:pos x="connsiteX17108" y="connsiteY17108"/>
              </a:cxn>
              <a:cxn ang="0">
                <a:pos x="connsiteX17109" y="connsiteY17109"/>
              </a:cxn>
              <a:cxn ang="0">
                <a:pos x="connsiteX17110" y="connsiteY17110"/>
              </a:cxn>
              <a:cxn ang="0">
                <a:pos x="connsiteX17111" y="connsiteY17111"/>
              </a:cxn>
              <a:cxn ang="0">
                <a:pos x="connsiteX17112" y="connsiteY17112"/>
              </a:cxn>
              <a:cxn ang="0">
                <a:pos x="connsiteX17113" y="connsiteY17113"/>
              </a:cxn>
              <a:cxn ang="0">
                <a:pos x="connsiteX17114" y="connsiteY17114"/>
              </a:cxn>
              <a:cxn ang="0">
                <a:pos x="connsiteX17115" y="connsiteY17115"/>
              </a:cxn>
              <a:cxn ang="0">
                <a:pos x="connsiteX17116" y="connsiteY17116"/>
              </a:cxn>
              <a:cxn ang="0">
                <a:pos x="connsiteX17117" y="connsiteY17117"/>
              </a:cxn>
              <a:cxn ang="0">
                <a:pos x="connsiteX17118" y="connsiteY17118"/>
              </a:cxn>
              <a:cxn ang="0">
                <a:pos x="connsiteX17119" y="connsiteY17119"/>
              </a:cxn>
              <a:cxn ang="0">
                <a:pos x="connsiteX17120" y="connsiteY17120"/>
              </a:cxn>
              <a:cxn ang="0">
                <a:pos x="connsiteX17121" y="connsiteY17121"/>
              </a:cxn>
              <a:cxn ang="0">
                <a:pos x="connsiteX17122" y="connsiteY17122"/>
              </a:cxn>
              <a:cxn ang="0">
                <a:pos x="connsiteX17123" y="connsiteY17123"/>
              </a:cxn>
              <a:cxn ang="0">
                <a:pos x="connsiteX17124" y="connsiteY17124"/>
              </a:cxn>
              <a:cxn ang="0">
                <a:pos x="connsiteX17125" y="connsiteY17125"/>
              </a:cxn>
              <a:cxn ang="0">
                <a:pos x="connsiteX17126" y="connsiteY17126"/>
              </a:cxn>
              <a:cxn ang="0">
                <a:pos x="connsiteX17127" y="connsiteY17127"/>
              </a:cxn>
              <a:cxn ang="0">
                <a:pos x="connsiteX17128" y="connsiteY17128"/>
              </a:cxn>
              <a:cxn ang="0">
                <a:pos x="connsiteX17129" y="connsiteY17129"/>
              </a:cxn>
              <a:cxn ang="0">
                <a:pos x="connsiteX17130" y="connsiteY17130"/>
              </a:cxn>
              <a:cxn ang="0">
                <a:pos x="connsiteX17131" y="connsiteY17131"/>
              </a:cxn>
              <a:cxn ang="0">
                <a:pos x="connsiteX17132" y="connsiteY17132"/>
              </a:cxn>
              <a:cxn ang="0">
                <a:pos x="connsiteX17133" y="connsiteY17133"/>
              </a:cxn>
              <a:cxn ang="0">
                <a:pos x="connsiteX17134" y="connsiteY17134"/>
              </a:cxn>
              <a:cxn ang="0">
                <a:pos x="connsiteX17135" y="connsiteY17135"/>
              </a:cxn>
              <a:cxn ang="0">
                <a:pos x="connsiteX17136" y="connsiteY17136"/>
              </a:cxn>
              <a:cxn ang="0">
                <a:pos x="connsiteX17137" y="connsiteY17137"/>
              </a:cxn>
              <a:cxn ang="0">
                <a:pos x="connsiteX17138" y="connsiteY17138"/>
              </a:cxn>
              <a:cxn ang="0">
                <a:pos x="connsiteX17139" y="connsiteY17139"/>
              </a:cxn>
              <a:cxn ang="0">
                <a:pos x="connsiteX17140" y="connsiteY17140"/>
              </a:cxn>
              <a:cxn ang="0">
                <a:pos x="connsiteX17141" y="connsiteY17141"/>
              </a:cxn>
              <a:cxn ang="0">
                <a:pos x="connsiteX17142" y="connsiteY17142"/>
              </a:cxn>
              <a:cxn ang="0">
                <a:pos x="connsiteX17143" y="connsiteY17143"/>
              </a:cxn>
              <a:cxn ang="0">
                <a:pos x="connsiteX17144" y="connsiteY17144"/>
              </a:cxn>
              <a:cxn ang="0">
                <a:pos x="connsiteX17145" y="connsiteY17145"/>
              </a:cxn>
              <a:cxn ang="0">
                <a:pos x="connsiteX17146" y="connsiteY17146"/>
              </a:cxn>
              <a:cxn ang="0">
                <a:pos x="connsiteX17147" y="connsiteY17147"/>
              </a:cxn>
              <a:cxn ang="0">
                <a:pos x="connsiteX17148" y="connsiteY17148"/>
              </a:cxn>
              <a:cxn ang="0">
                <a:pos x="connsiteX17149" y="connsiteY17149"/>
              </a:cxn>
              <a:cxn ang="0">
                <a:pos x="connsiteX17150" y="connsiteY17150"/>
              </a:cxn>
              <a:cxn ang="0">
                <a:pos x="connsiteX17151" y="connsiteY17151"/>
              </a:cxn>
              <a:cxn ang="0">
                <a:pos x="connsiteX17152" y="connsiteY17152"/>
              </a:cxn>
              <a:cxn ang="0">
                <a:pos x="connsiteX17153" y="connsiteY17153"/>
              </a:cxn>
              <a:cxn ang="0">
                <a:pos x="connsiteX17154" y="connsiteY17154"/>
              </a:cxn>
              <a:cxn ang="0">
                <a:pos x="connsiteX17155" y="connsiteY17155"/>
              </a:cxn>
              <a:cxn ang="0">
                <a:pos x="connsiteX17156" y="connsiteY17156"/>
              </a:cxn>
              <a:cxn ang="0">
                <a:pos x="connsiteX17157" y="connsiteY17157"/>
              </a:cxn>
              <a:cxn ang="0">
                <a:pos x="connsiteX17158" y="connsiteY17158"/>
              </a:cxn>
              <a:cxn ang="0">
                <a:pos x="connsiteX17159" y="connsiteY17159"/>
              </a:cxn>
              <a:cxn ang="0">
                <a:pos x="connsiteX17160" y="connsiteY17160"/>
              </a:cxn>
              <a:cxn ang="0">
                <a:pos x="connsiteX17161" y="connsiteY17161"/>
              </a:cxn>
              <a:cxn ang="0">
                <a:pos x="connsiteX17162" y="connsiteY17162"/>
              </a:cxn>
              <a:cxn ang="0">
                <a:pos x="connsiteX17163" y="connsiteY17163"/>
              </a:cxn>
              <a:cxn ang="0">
                <a:pos x="connsiteX17164" y="connsiteY17164"/>
              </a:cxn>
              <a:cxn ang="0">
                <a:pos x="connsiteX17165" y="connsiteY17165"/>
              </a:cxn>
              <a:cxn ang="0">
                <a:pos x="connsiteX17166" y="connsiteY17166"/>
              </a:cxn>
              <a:cxn ang="0">
                <a:pos x="connsiteX17167" y="connsiteY17167"/>
              </a:cxn>
              <a:cxn ang="0">
                <a:pos x="connsiteX17168" y="connsiteY17168"/>
              </a:cxn>
              <a:cxn ang="0">
                <a:pos x="connsiteX17169" y="connsiteY17169"/>
              </a:cxn>
              <a:cxn ang="0">
                <a:pos x="connsiteX17170" y="connsiteY17170"/>
              </a:cxn>
              <a:cxn ang="0">
                <a:pos x="connsiteX17171" y="connsiteY17171"/>
              </a:cxn>
              <a:cxn ang="0">
                <a:pos x="connsiteX17172" y="connsiteY17172"/>
              </a:cxn>
              <a:cxn ang="0">
                <a:pos x="connsiteX17173" y="connsiteY17173"/>
              </a:cxn>
              <a:cxn ang="0">
                <a:pos x="connsiteX17174" y="connsiteY17174"/>
              </a:cxn>
              <a:cxn ang="0">
                <a:pos x="connsiteX17175" y="connsiteY17175"/>
              </a:cxn>
              <a:cxn ang="0">
                <a:pos x="connsiteX17176" y="connsiteY17176"/>
              </a:cxn>
              <a:cxn ang="0">
                <a:pos x="connsiteX17177" y="connsiteY17177"/>
              </a:cxn>
              <a:cxn ang="0">
                <a:pos x="connsiteX17178" y="connsiteY17178"/>
              </a:cxn>
              <a:cxn ang="0">
                <a:pos x="connsiteX17179" y="connsiteY17179"/>
              </a:cxn>
              <a:cxn ang="0">
                <a:pos x="connsiteX17180" y="connsiteY17180"/>
              </a:cxn>
              <a:cxn ang="0">
                <a:pos x="connsiteX17181" y="connsiteY17181"/>
              </a:cxn>
              <a:cxn ang="0">
                <a:pos x="connsiteX17182" y="connsiteY17182"/>
              </a:cxn>
              <a:cxn ang="0">
                <a:pos x="connsiteX17183" y="connsiteY17183"/>
              </a:cxn>
              <a:cxn ang="0">
                <a:pos x="connsiteX17184" y="connsiteY17184"/>
              </a:cxn>
              <a:cxn ang="0">
                <a:pos x="connsiteX17185" y="connsiteY17185"/>
              </a:cxn>
              <a:cxn ang="0">
                <a:pos x="connsiteX17186" y="connsiteY17186"/>
              </a:cxn>
              <a:cxn ang="0">
                <a:pos x="connsiteX17187" y="connsiteY17187"/>
              </a:cxn>
              <a:cxn ang="0">
                <a:pos x="connsiteX17188" y="connsiteY17188"/>
              </a:cxn>
              <a:cxn ang="0">
                <a:pos x="connsiteX17189" y="connsiteY17189"/>
              </a:cxn>
              <a:cxn ang="0">
                <a:pos x="connsiteX17190" y="connsiteY17190"/>
              </a:cxn>
              <a:cxn ang="0">
                <a:pos x="connsiteX17191" y="connsiteY17191"/>
              </a:cxn>
              <a:cxn ang="0">
                <a:pos x="connsiteX17192" y="connsiteY17192"/>
              </a:cxn>
              <a:cxn ang="0">
                <a:pos x="connsiteX17193" y="connsiteY17193"/>
              </a:cxn>
              <a:cxn ang="0">
                <a:pos x="connsiteX17194" y="connsiteY17194"/>
              </a:cxn>
              <a:cxn ang="0">
                <a:pos x="connsiteX17195" y="connsiteY17195"/>
              </a:cxn>
              <a:cxn ang="0">
                <a:pos x="connsiteX17196" y="connsiteY17196"/>
              </a:cxn>
              <a:cxn ang="0">
                <a:pos x="connsiteX17197" y="connsiteY17197"/>
              </a:cxn>
              <a:cxn ang="0">
                <a:pos x="connsiteX17198" y="connsiteY17198"/>
              </a:cxn>
              <a:cxn ang="0">
                <a:pos x="connsiteX17199" y="connsiteY17199"/>
              </a:cxn>
              <a:cxn ang="0">
                <a:pos x="connsiteX17200" y="connsiteY17200"/>
              </a:cxn>
              <a:cxn ang="0">
                <a:pos x="connsiteX17201" y="connsiteY17201"/>
              </a:cxn>
              <a:cxn ang="0">
                <a:pos x="connsiteX17202" y="connsiteY17202"/>
              </a:cxn>
              <a:cxn ang="0">
                <a:pos x="connsiteX17203" y="connsiteY17203"/>
              </a:cxn>
              <a:cxn ang="0">
                <a:pos x="connsiteX17204" y="connsiteY17204"/>
              </a:cxn>
              <a:cxn ang="0">
                <a:pos x="connsiteX17205" y="connsiteY17205"/>
              </a:cxn>
              <a:cxn ang="0">
                <a:pos x="connsiteX17206" y="connsiteY17206"/>
              </a:cxn>
              <a:cxn ang="0">
                <a:pos x="connsiteX17207" y="connsiteY17207"/>
              </a:cxn>
              <a:cxn ang="0">
                <a:pos x="connsiteX17208" y="connsiteY17208"/>
              </a:cxn>
              <a:cxn ang="0">
                <a:pos x="connsiteX17209" y="connsiteY17209"/>
              </a:cxn>
              <a:cxn ang="0">
                <a:pos x="connsiteX17210" y="connsiteY17210"/>
              </a:cxn>
              <a:cxn ang="0">
                <a:pos x="connsiteX17211" y="connsiteY17211"/>
              </a:cxn>
              <a:cxn ang="0">
                <a:pos x="connsiteX17212" y="connsiteY17212"/>
              </a:cxn>
              <a:cxn ang="0">
                <a:pos x="connsiteX17213" y="connsiteY17213"/>
              </a:cxn>
              <a:cxn ang="0">
                <a:pos x="connsiteX17214" y="connsiteY17214"/>
              </a:cxn>
              <a:cxn ang="0">
                <a:pos x="connsiteX17215" y="connsiteY17215"/>
              </a:cxn>
              <a:cxn ang="0">
                <a:pos x="connsiteX17216" y="connsiteY17216"/>
              </a:cxn>
              <a:cxn ang="0">
                <a:pos x="connsiteX17217" y="connsiteY17217"/>
              </a:cxn>
              <a:cxn ang="0">
                <a:pos x="connsiteX17218" y="connsiteY17218"/>
              </a:cxn>
              <a:cxn ang="0">
                <a:pos x="connsiteX17219" y="connsiteY17219"/>
              </a:cxn>
              <a:cxn ang="0">
                <a:pos x="connsiteX17220" y="connsiteY17220"/>
              </a:cxn>
              <a:cxn ang="0">
                <a:pos x="connsiteX17221" y="connsiteY17221"/>
              </a:cxn>
              <a:cxn ang="0">
                <a:pos x="connsiteX17222" y="connsiteY17222"/>
              </a:cxn>
              <a:cxn ang="0">
                <a:pos x="connsiteX17223" y="connsiteY17223"/>
              </a:cxn>
              <a:cxn ang="0">
                <a:pos x="connsiteX17224" y="connsiteY17224"/>
              </a:cxn>
              <a:cxn ang="0">
                <a:pos x="connsiteX17225" y="connsiteY17225"/>
              </a:cxn>
              <a:cxn ang="0">
                <a:pos x="connsiteX17226" y="connsiteY17226"/>
              </a:cxn>
              <a:cxn ang="0">
                <a:pos x="connsiteX17227" y="connsiteY17227"/>
              </a:cxn>
              <a:cxn ang="0">
                <a:pos x="connsiteX17228" y="connsiteY17228"/>
              </a:cxn>
              <a:cxn ang="0">
                <a:pos x="connsiteX17229" y="connsiteY17229"/>
              </a:cxn>
              <a:cxn ang="0">
                <a:pos x="connsiteX17230" y="connsiteY17230"/>
              </a:cxn>
              <a:cxn ang="0">
                <a:pos x="connsiteX17231" y="connsiteY17231"/>
              </a:cxn>
              <a:cxn ang="0">
                <a:pos x="connsiteX17232" y="connsiteY17232"/>
              </a:cxn>
              <a:cxn ang="0">
                <a:pos x="connsiteX17233" y="connsiteY17233"/>
              </a:cxn>
              <a:cxn ang="0">
                <a:pos x="connsiteX17234" y="connsiteY17234"/>
              </a:cxn>
              <a:cxn ang="0">
                <a:pos x="connsiteX17235" y="connsiteY17235"/>
              </a:cxn>
              <a:cxn ang="0">
                <a:pos x="connsiteX17236" y="connsiteY17236"/>
              </a:cxn>
              <a:cxn ang="0">
                <a:pos x="connsiteX17237" y="connsiteY17237"/>
              </a:cxn>
              <a:cxn ang="0">
                <a:pos x="connsiteX17238" y="connsiteY17238"/>
              </a:cxn>
              <a:cxn ang="0">
                <a:pos x="connsiteX17239" y="connsiteY17239"/>
              </a:cxn>
              <a:cxn ang="0">
                <a:pos x="connsiteX17240" y="connsiteY17240"/>
              </a:cxn>
              <a:cxn ang="0">
                <a:pos x="connsiteX17241" y="connsiteY17241"/>
              </a:cxn>
              <a:cxn ang="0">
                <a:pos x="connsiteX17242" y="connsiteY17242"/>
              </a:cxn>
              <a:cxn ang="0">
                <a:pos x="connsiteX17243" y="connsiteY17243"/>
              </a:cxn>
              <a:cxn ang="0">
                <a:pos x="connsiteX17244" y="connsiteY17244"/>
              </a:cxn>
              <a:cxn ang="0">
                <a:pos x="connsiteX17245" y="connsiteY17245"/>
              </a:cxn>
              <a:cxn ang="0">
                <a:pos x="connsiteX17246" y="connsiteY17246"/>
              </a:cxn>
              <a:cxn ang="0">
                <a:pos x="connsiteX17247" y="connsiteY17247"/>
              </a:cxn>
              <a:cxn ang="0">
                <a:pos x="connsiteX17248" y="connsiteY17248"/>
              </a:cxn>
              <a:cxn ang="0">
                <a:pos x="connsiteX17249" y="connsiteY17249"/>
              </a:cxn>
              <a:cxn ang="0">
                <a:pos x="connsiteX17250" y="connsiteY17250"/>
              </a:cxn>
              <a:cxn ang="0">
                <a:pos x="connsiteX17251" y="connsiteY17251"/>
              </a:cxn>
              <a:cxn ang="0">
                <a:pos x="connsiteX17252" y="connsiteY17252"/>
              </a:cxn>
              <a:cxn ang="0">
                <a:pos x="connsiteX17253" y="connsiteY17253"/>
              </a:cxn>
              <a:cxn ang="0">
                <a:pos x="connsiteX17254" y="connsiteY17254"/>
              </a:cxn>
              <a:cxn ang="0">
                <a:pos x="connsiteX17255" y="connsiteY17255"/>
              </a:cxn>
              <a:cxn ang="0">
                <a:pos x="connsiteX17256" y="connsiteY17256"/>
              </a:cxn>
              <a:cxn ang="0">
                <a:pos x="connsiteX17257" y="connsiteY17257"/>
              </a:cxn>
              <a:cxn ang="0">
                <a:pos x="connsiteX17258" y="connsiteY17258"/>
              </a:cxn>
              <a:cxn ang="0">
                <a:pos x="connsiteX17259" y="connsiteY17259"/>
              </a:cxn>
              <a:cxn ang="0">
                <a:pos x="connsiteX17260" y="connsiteY17260"/>
              </a:cxn>
              <a:cxn ang="0">
                <a:pos x="connsiteX17261" y="connsiteY17261"/>
              </a:cxn>
              <a:cxn ang="0">
                <a:pos x="connsiteX17262" y="connsiteY17262"/>
              </a:cxn>
              <a:cxn ang="0">
                <a:pos x="connsiteX17263" y="connsiteY17263"/>
              </a:cxn>
              <a:cxn ang="0">
                <a:pos x="connsiteX17264" y="connsiteY17264"/>
              </a:cxn>
              <a:cxn ang="0">
                <a:pos x="connsiteX17265" y="connsiteY17265"/>
              </a:cxn>
              <a:cxn ang="0">
                <a:pos x="connsiteX17266" y="connsiteY17266"/>
              </a:cxn>
              <a:cxn ang="0">
                <a:pos x="connsiteX17267" y="connsiteY17267"/>
              </a:cxn>
              <a:cxn ang="0">
                <a:pos x="connsiteX17268" y="connsiteY17268"/>
              </a:cxn>
              <a:cxn ang="0">
                <a:pos x="connsiteX17269" y="connsiteY17269"/>
              </a:cxn>
              <a:cxn ang="0">
                <a:pos x="connsiteX17270" y="connsiteY17270"/>
              </a:cxn>
              <a:cxn ang="0">
                <a:pos x="connsiteX17271" y="connsiteY17271"/>
              </a:cxn>
              <a:cxn ang="0">
                <a:pos x="connsiteX17272" y="connsiteY17272"/>
              </a:cxn>
              <a:cxn ang="0">
                <a:pos x="connsiteX17273" y="connsiteY17273"/>
              </a:cxn>
              <a:cxn ang="0">
                <a:pos x="connsiteX17274" y="connsiteY17274"/>
              </a:cxn>
              <a:cxn ang="0">
                <a:pos x="connsiteX17275" y="connsiteY17275"/>
              </a:cxn>
              <a:cxn ang="0">
                <a:pos x="connsiteX17276" y="connsiteY17276"/>
              </a:cxn>
              <a:cxn ang="0">
                <a:pos x="connsiteX17277" y="connsiteY17277"/>
              </a:cxn>
              <a:cxn ang="0">
                <a:pos x="connsiteX17278" y="connsiteY17278"/>
              </a:cxn>
              <a:cxn ang="0">
                <a:pos x="connsiteX17279" y="connsiteY17279"/>
              </a:cxn>
              <a:cxn ang="0">
                <a:pos x="connsiteX17280" y="connsiteY17280"/>
              </a:cxn>
              <a:cxn ang="0">
                <a:pos x="connsiteX17281" y="connsiteY17281"/>
              </a:cxn>
              <a:cxn ang="0">
                <a:pos x="connsiteX17282" y="connsiteY17282"/>
              </a:cxn>
              <a:cxn ang="0">
                <a:pos x="connsiteX17283" y="connsiteY17283"/>
              </a:cxn>
              <a:cxn ang="0">
                <a:pos x="connsiteX17284" y="connsiteY17284"/>
              </a:cxn>
              <a:cxn ang="0">
                <a:pos x="connsiteX17285" y="connsiteY17285"/>
              </a:cxn>
              <a:cxn ang="0">
                <a:pos x="connsiteX17286" y="connsiteY17286"/>
              </a:cxn>
              <a:cxn ang="0">
                <a:pos x="connsiteX17287" y="connsiteY17287"/>
              </a:cxn>
              <a:cxn ang="0">
                <a:pos x="connsiteX17288" y="connsiteY17288"/>
              </a:cxn>
              <a:cxn ang="0">
                <a:pos x="connsiteX17289" y="connsiteY17289"/>
              </a:cxn>
              <a:cxn ang="0">
                <a:pos x="connsiteX17290" y="connsiteY17290"/>
              </a:cxn>
              <a:cxn ang="0">
                <a:pos x="connsiteX17291" y="connsiteY17291"/>
              </a:cxn>
              <a:cxn ang="0">
                <a:pos x="connsiteX17292" y="connsiteY17292"/>
              </a:cxn>
              <a:cxn ang="0">
                <a:pos x="connsiteX17293" y="connsiteY17293"/>
              </a:cxn>
              <a:cxn ang="0">
                <a:pos x="connsiteX17294" y="connsiteY17294"/>
              </a:cxn>
              <a:cxn ang="0">
                <a:pos x="connsiteX17295" y="connsiteY17295"/>
              </a:cxn>
              <a:cxn ang="0">
                <a:pos x="connsiteX17296" y="connsiteY17296"/>
              </a:cxn>
              <a:cxn ang="0">
                <a:pos x="connsiteX17297" y="connsiteY17297"/>
              </a:cxn>
              <a:cxn ang="0">
                <a:pos x="connsiteX17298" y="connsiteY17298"/>
              </a:cxn>
              <a:cxn ang="0">
                <a:pos x="connsiteX17299" y="connsiteY17299"/>
              </a:cxn>
              <a:cxn ang="0">
                <a:pos x="connsiteX17300" y="connsiteY17300"/>
              </a:cxn>
              <a:cxn ang="0">
                <a:pos x="connsiteX17301" y="connsiteY17301"/>
              </a:cxn>
              <a:cxn ang="0">
                <a:pos x="connsiteX17302" y="connsiteY17302"/>
              </a:cxn>
              <a:cxn ang="0">
                <a:pos x="connsiteX17303" y="connsiteY17303"/>
              </a:cxn>
              <a:cxn ang="0">
                <a:pos x="connsiteX17304" y="connsiteY17304"/>
              </a:cxn>
              <a:cxn ang="0">
                <a:pos x="connsiteX17305" y="connsiteY17305"/>
              </a:cxn>
              <a:cxn ang="0">
                <a:pos x="connsiteX17306" y="connsiteY17306"/>
              </a:cxn>
              <a:cxn ang="0">
                <a:pos x="connsiteX17307" y="connsiteY17307"/>
              </a:cxn>
              <a:cxn ang="0">
                <a:pos x="connsiteX17308" y="connsiteY17308"/>
              </a:cxn>
              <a:cxn ang="0">
                <a:pos x="connsiteX17309" y="connsiteY17309"/>
              </a:cxn>
              <a:cxn ang="0">
                <a:pos x="connsiteX17310" y="connsiteY17310"/>
              </a:cxn>
              <a:cxn ang="0">
                <a:pos x="connsiteX17311" y="connsiteY17311"/>
              </a:cxn>
              <a:cxn ang="0">
                <a:pos x="connsiteX17312" y="connsiteY17312"/>
              </a:cxn>
              <a:cxn ang="0">
                <a:pos x="connsiteX17313" y="connsiteY17313"/>
              </a:cxn>
              <a:cxn ang="0">
                <a:pos x="connsiteX17314" y="connsiteY17314"/>
              </a:cxn>
              <a:cxn ang="0">
                <a:pos x="connsiteX17315" y="connsiteY17315"/>
              </a:cxn>
              <a:cxn ang="0">
                <a:pos x="connsiteX17316" y="connsiteY17316"/>
              </a:cxn>
              <a:cxn ang="0">
                <a:pos x="connsiteX17317" y="connsiteY17317"/>
              </a:cxn>
              <a:cxn ang="0">
                <a:pos x="connsiteX17318" y="connsiteY17318"/>
              </a:cxn>
              <a:cxn ang="0">
                <a:pos x="connsiteX17319" y="connsiteY17319"/>
              </a:cxn>
              <a:cxn ang="0">
                <a:pos x="connsiteX17320" y="connsiteY17320"/>
              </a:cxn>
              <a:cxn ang="0">
                <a:pos x="connsiteX17321" y="connsiteY17321"/>
              </a:cxn>
              <a:cxn ang="0">
                <a:pos x="connsiteX17322" y="connsiteY17322"/>
              </a:cxn>
              <a:cxn ang="0">
                <a:pos x="connsiteX17323" y="connsiteY17323"/>
              </a:cxn>
              <a:cxn ang="0">
                <a:pos x="connsiteX17324" y="connsiteY17324"/>
              </a:cxn>
              <a:cxn ang="0">
                <a:pos x="connsiteX17325" y="connsiteY17325"/>
              </a:cxn>
              <a:cxn ang="0">
                <a:pos x="connsiteX17326" y="connsiteY17326"/>
              </a:cxn>
              <a:cxn ang="0">
                <a:pos x="connsiteX17327" y="connsiteY17327"/>
              </a:cxn>
              <a:cxn ang="0">
                <a:pos x="connsiteX17328" y="connsiteY17328"/>
              </a:cxn>
              <a:cxn ang="0">
                <a:pos x="connsiteX17329" y="connsiteY17329"/>
              </a:cxn>
              <a:cxn ang="0">
                <a:pos x="connsiteX17330" y="connsiteY17330"/>
              </a:cxn>
              <a:cxn ang="0">
                <a:pos x="connsiteX17331" y="connsiteY17331"/>
              </a:cxn>
              <a:cxn ang="0">
                <a:pos x="connsiteX17332" y="connsiteY17332"/>
              </a:cxn>
              <a:cxn ang="0">
                <a:pos x="connsiteX17333" y="connsiteY17333"/>
              </a:cxn>
              <a:cxn ang="0">
                <a:pos x="connsiteX17334" y="connsiteY17334"/>
              </a:cxn>
              <a:cxn ang="0">
                <a:pos x="connsiteX17335" y="connsiteY17335"/>
              </a:cxn>
              <a:cxn ang="0">
                <a:pos x="connsiteX17336" y="connsiteY17336"/>
              </a:cxn>
              <a:cxn ang="0">
                <a:pos x="connsiteX17337" y="connsiteY17337"/>
              </a:cxn>
              <a:cxn ang="0">
                <a:pos x="connsiteX17338" y="connsiteY17338"/>
              </a:cxn>
              <a:cxn ang="0">
                <a:pos x="connsiteX17339" y="connsiteY17339"/>
              </a:cxn>
              <a:cxn ang="0">
                <a:pos x="connsiteX17340" y="connsiteY17340"/>
              </a:cxn>
              <a:cxn ang="0">
                <a:pos x="connsiteX17341" y="connsiteY17341"/>
              </a:cxn>
              <a:cxn ang="0">
                <a:pos x="connsiteX17342" y="connsiteY17342"/>
              </a:cxn>
              <a:cxn ang="0">
                <a:pos x="connsiteX17343" y="connsiteY17343"/>
              </a:cxn>
              <a:cxn ang="0">
                <a:pos x="connsiteX17344" y="connsiteY17344"/>
              </a:cxn>
              <a:cxn ang="0">
                <a:pos x="connsiteX17345" y="connsiteY17345"/>
              </a:cxn>
              <a:cxn ang="0">
                <a:pos x="connsiteX17346" y="connsiteY17346"/>
              </a:cxn>
              <a:cxn ang="0">
                <a:pos x="connsiteX17347" y="connsiteY17347"/>
              </a:cxn>
              <a:cxn ang="0">
                <a:pos x="connsiteX17348" y="connsiteY17348"/>
              </a:cxn>
              <a:cxn ang="0">
                <a:pos x="connsiteX17349" y="connsiteY17349"/>
              </a:cxn>
              <a:cxn ang="0">
                <a:pos x="connsiteX17350" y="connsiteY17350"/>
              </a:cxn>
              <a:cxn ang="0">
                <a:pos x="connsiteX17351" y="connsiteY17351"/>
              </a:cxn>
              <a:cxn ang="0">
                <a:pos x="connsiteX17352" y="connsiteY17352"/>
              </a:cxn>
              <a:cxn ang="0">
                <a:pos x="connsiteX17353" y="connsiteY17353"/>
              </a:cxn>
              <a:cxn ang="0">
                <a:pos x="connsiteX17354" y="connsiteY17354"/>
              </a:cxn>
              <a:cxn ang="0">
                <a:pos x="connsiteX17355" y="connsiteY17355"/>
              </a:cxn>
              <a:cxn ang="0">
                <a:pos x="connsiteX17356" y="connsiteY17356"/>
              </a:cxn>
              <a:cxn ang="0">
                <a:pos x="connsiteX17357" y="connsiteY17357"/>
              </a:cxn>
              <a:cxn ang="0">
                <a:pos x="connsiteX17358" y="connsiteY17358"/>
              </a:cxn>
              <a:cxn ang="0">
                <a:pos x="connsiteX17359" y="connsiteY17359"/>
              </a:cxn>
              <a:cxn ang="0">
                <a:pos x="connsiteX17360" y="connsiteY17360"/>
              </a:cxn>
              <a:cxn ang="0">
                <a:pos x="connsiteX17361" y="connsiteY17361"/>
              </a:cxn>
              <a:cxn ang="0">
                <a:pos x="connsiteX17362" y="connsiteY17362"/>
              </a:cxn>
              <a:cxn ang="0">
                <a:pos x="connsiteX17363" y="connsiteY17363"/>
              </a:cxn>
              <a:cxn ang="0">
                <a:pos x="connsiteX17364" y="connsiteY17364"/>
              </a:cxn>
              <a:cxn ang="0">
                <a:pos x="connsiteX17365" y="connsiteY17365"/>
              </a:cxn>
              <a:cxn ang="0">
                <a:pos x="connsiteX17366" y="connsiteY17366"/>
              </a:cxn>
              <a:cxn ang="0">
                <a:pos x="connsiteX17367" y="connsiteY17367"/>
              </a:cxn>
              <a:cxn ang="0">
                <a:pos x="connsiteX17368" y="connsiteY17368"/>
              </a:cxn>
              <a:cxn ang="0">
                <a:pos x="connsiteX17369" y="connsiteY17369"/>
              </a:cxn>
              <a:cxn ang="0">
                <a:pos x="connsiteX17370" y="connsiteY17370"/>
              </a:cxn>
              <a:cxn ang="0">
                <a:pos x="connsiteX17371" y="connsiteY17371"/>
              </a:cxn>
              <a:cxn ang="0">
                <a:pos x="connsiteX17372" y="connsiteY17372"/>
              </a:cxn>
              <a:cxn ang="0">
                <a:pos x="connsiteX17373" y="connsiteY17373"/>
              </a:cxn>
              <a:cxn ang="0">
                <a:pos x="connsiteX17374" y="connsiteY17374"/>
              </a:cxn>
              <a:cxn ang="0">
                <a:pos x="connsiteX17375" y="connsiteY17375"/>
              </a:cxn>
              <a:cxn ang="0">
                <a:pos x="connsiteX17376" y="connsiteY17376"/>
              </a:cxn>
              <a:cxn ang="0">
                <a:pos x="connsiteX17377" y="connsiteY17377"/>
              </a:cxn>
              <a:cxn ang="0">
                <a:pos x="connsiteX17378" y="connsiteY17378"/>
              </a:cxn>
              <a:cxn ang="0">
                <a:pos x="connsiteX17379" y="connsiteY17379"/>
              </a:cxn>
              <a:cxn ang="0">
                <a:pos x="connsiteX17380" y="connsiteY17380"/>
              </a:cxn>
              <a:cxn ang="0">
                <a:pos x="connsiteX17381" y="connsiteY17381"/>
              </a:cxn>
              <a:cxn ang="0">
                <a:pos x="connsiteX17382" y="connsiteY17382"/>
              </a:cxn>
              <a:cxn ang="0">
                <a:pos x="connsiteX17383" y="connsiteY17383"/>
              </a:cxn>
              <a:cxn ang="0">
                <a:pos x="connsiteX17384" y="connsiteY17384"/>
              </a:cxn>
              <a:cxn ang="0">
                <a:pos x="connsiteX17385" y="connsiteY17385"/>
              </a:cxn>
              <a:cxn ang="0">
                <a:pos x="connsiteX17386" y="connsiteY17386"/>
              </a:cxn>
              <a:cxn ang="0">
                <a:pos x="connsiteX17387" y="connsiteY17387"/>
              </a:cxn>
              <a:cxn ang="0">
                <a:pos x="connsiteX17388" y="connsiteY17388"/>
              </a:cxn>
              <a:cxn ang="0">
                <a:pos x="connsiteX17389" y="connsiteY17389"/>
              </a:cxn>
              <a:cxn ang="0">
                <a:pos x="connsiteX17390" y="connsiteY17390"/>
              </a:cxn>
              <a:cxn ang="0">
                <a:pos x="connsiteX17391" y="connsiteY17391"/>
              </a:cxn>
              <a:cxn ang="0">
                <a:pos x="connsiteX17392" y="connsiteY17392"/>
              </a:cxn>
              <a:cxn ang="0">
                <a:pos x="connsiteX17393" y="connsiteY17393"/>
              </a:cxn>
              <a:cxn ang="0">
                <a:pos x="connsiteX17394" y="connsiteY17394"/>
              </a:cxn>
              <a:cxn ang="0">
                <a:pos x="connsiteX17395" y="connsiteY17395"/>
              </a:cxn>
              <a:cxn ang="0">
                <a:pos x="connsiteX17396" y="connsiteY17396"/>
              </a:cxn>
              <a:cxn ang="0">
                <a:pos x="connsiteX17397" y="connsiteY17397"/>
              </a:cxn>
              <a:cxn ang="0">
                <a:pos x="connsiteX17398" y="connsiteY17398"/>
              </a:cxn>
              <a:cxn ang="0">
                <a:pos x="connsiteX17399" y="connsiteY17399"/>
              </a:cxn>
              <a:cxn ang="0">
                <a:pos x="connsiteX17400" y="connsiteY17400"/>
              </a:cxn>
              <a:cxn ang="0">
                <a:pos x="connsiteX17401" y="connsiteY17401"/>
              </a:cxn>
              <a:cxn ang="0">
                <a:pos x="connsiteX17402" y="connsiteY17402"/>
              </a:cxn>
              <a:cxn ang="0">
                <a:pos x="connsiteX17403" y="connsiteY17403"/>
              </a:cxn>
              <a:cxn ang="0">
                <a:pos x="connsiteX17404" y="connsiteY17404"/>
              </a:cxn>
              <a:cxn ang="0">
                <a:pos x="connsiteX17405" y="connsiteY17405"/>
              </a:cxn>
              <a:cxn ang="0">
                <a:pos x="connsiteX17406" y="connsiteY17406"/>
              </a:cxn>
              <a:cxn ang="0">
                <a:pos x="connsiteX17407" y="connsiteY17407"/>
              </a:cxn>
              <a:cxn ang="0">
                <a:pos x="connsiteX17408" y="connsiteY17408"/>
              </a:cxn>
              <a:cxn ang="0">
                <a:pos x="connsiteX17409" y="connsiteY17409"/>
              </a:cxn>
              <a:cxn ang="0">
                <a:pos x="connsiteX17410" y="connsiteY17410"/>
              </a:cxn>
              <a:cxn ang="0">
                <a:pos x="connsiteX17411" y="connsiteY17411"/>
              </a:cxn>
              <a:cxn ang="0">
                <a:pos x="connsiteX17412" y="connsiteY17412"/>
              </a:cxn>
              <a:cxn ang="0">
                <a:pos x="connsiteX17413" y="connsiteY17413"/>
              </a:cxn>
              <a:cxn ang="0">
                <a:pos x="connsiteX17414" y="connsiteY17414"/>
              </a:cxn>
              <a:cxn ang="0">
                <a:pos x="connsiteX17415" y="connsiteY17415"/>
              </a:cxn>
              <a:cxn ang="0">
                <a:pos x="connsiteX17416" y="connsiteY17416"/>
              </a:cxn>
              <a:cxn ang="0">
                <a:pos x="connsiteX17417" y="connsiteY17417"/>
              </a:cxn>
              <a:cxn ang="0">
                <a:pos x="connsiteX17418" y="connsiteY17418"/>
              </a:cxn>
              <a:cxn ang="0">
                <a:pos x="connsiteX17419" y="connsiteY17419"/>
              </a:cxn>
              <a:cxn ang="0">
                <a:pos x="connsiteX17420" y="connsiteY17420"/>
              </a:cxn>
              <a:cxn ang="0">
                <a:pos x="connsiteX17421" y="connsiteY17421"/>
              </a:cxn>
              <a:cxn ang="0">
                <a:pos x="connsiteX17422" y="connsiteY17422"/>
              </a:cxn>
              <a:cxn ang="0">
                <a:pos x="connsiteX17423" y="connsiteY17423"/>
              </a:cxn>
              <a:cxn ang="0">
                <a:pos x="connsiteX17424" y="connsiteY17424"/>
              </a:cxn>
              <a:cxn ang="0">
                <a:pos x="connsiteX17425" y="connsiteY17425"/>
              </a:cxn>
              <a:cxn ang="0">
                <a:pos x="connsiteX17426" y="connsiteY17426"/>
              </a:cxn>
              <a:cxn ang="0">
                <a:pos x="connsiteX17427" y="connsiteY17427"/>
              </a:cxn>
              <a:cxn ang="0">
                <a:pos x="connsiteX17428" y="connsiteY17428"/>
              </a:cxn>
              <a:cxn ang="0">
                <a:pos x="connsiteX17429" y="connsiteY17429"/>
              </a:cxn>
              <a:cxn ang="0">
                <a:pos x="connsiteX17430" y="connsiteY17430"/>
              </a:cxn>
              <a:cxn ang="0">
                <a:pos x="connsiteX17431" y="connsiteY17431"/>
              </a:cxn>
              <a:cxn ang="0">
                <a:pos x="connsiteX17432" y="connsiteY17432"/>
              </a:cxn>
              <a:cxn ang="0">
                <a:pos x="connsiteX17433" y="connsiteY17433"/>
              </a:cxn>
              <a:cxn ang="0">
                <a:pos x="connsiteX17434" y="connsiteY17434"/>
              </a:cxn>
              <a:cxn ang="0">
                <a:pos x="connsiteX17435" y="connsiteY17435"/>
              </a:cxn>
              <a:cxn ang="0">
                <a:pos x="connsiteX17436" y="connsiteY17436"/>
              </a:cxn>
              <a:cxn ang="0">
                <a:pos x="connsiteX17437" y="connsiteY17437"/>
              </a:cxn>
              <a:cxn ang="0">
                <a:pos x="connsiteX17438" y="connsiteY17438"/>
              </a:cxn>
              <a:cxn ang="0">
                <a:pos x="connsiteX17439" y="connsiteY17439"/>
              </a:cxn>
              <a:cxn ang="0">
                <a:pos x="connsiteX17440" y="connsiteY17440"/>
              </a:cxn>
              <a:cxn ang="0">
                <a:pos x="connsiteX17441" y="connsiteY17441"/>
              </a:cxn>
              <a:cxn ang="0">
                <a:pos x="connsiteX17442" y="connsiteY17442"/>
              </a:cxn>
              <a:cxn ang="0">
                <a:pos x="connsiteX17443" y="connsiteY17443"/>
              </a:cxn>
              <a:cxn ang="0">
                <a:pos x="connsiteX17444" y="connsiteY17444"/>
              </a:cxn>
              <a:cxn ang="0">
                <a:pos x="connsiteX17445" y="connsiteY17445"/>
              </a:cxn>
              <a:cxn ang="0">
                <a:pos x="connsiteX17446" y="connsiteY17446"/>
              </a:cxn>
              <a:cxn ang="0">
                <a:pos x="connsiteX17447" y="connsiteY17447"/>
              </a:cxn>
              <a:cxn ang="0">
                <a:pos x="connsiteX17448" y="connsiteY17448"/>
              </a:cxn>
              <a:cxn ang="0">
                <a:pos x="connsiteX17449" y="connsiteY17449"/>
              </a:cxn>
              <a:cxn ang="0">
                <a:pos x="connsiteX17450" y="connsiteY17450"/>
              </a:cxn>
              <a:cxn ang="0">
                <a:pos x="connsiteX17451" y="connsiteY17451"/>
              </a:cxn>
              <a:cxn ang="0">
                <a:pos x="connsiteX17452" y="connsiteY17452"/>
              </a:cxn>
              <a:cxn ang="0">
                <a:pos x="connsiteX17453" y="connsiteY17453"/>
              </a:cxn>
              <a:cxn ang="0">
                <a:pos x="connsiteX17454" y="connsiteY17454"/>
              </a:cxn>
              <a:cxn ang="0">
                <a:pos x="connsiteX17455" y="connsiteY17455"/>
              </a:cxn>
              <a:cxn ang="0">
                <a:pos x="connsiteX17456" y="connsiteY17456"/>
              </a:cxn>
              <a:cxn ang="0">
                <a:pos x="connsiteX17457" y="connsiteY17457"/>
              </a:cxn>
              <a:cxn ang="0">
                <a:pos x="connsiteX17458" y="connsiteY17458"/>
              </a:cxn>
              <a:cxn ang="0">
                <a:pos x="connsiteX17459" y="connsiteY17459"/>
              </a:cxn>
              <a:cxn ang="0">
                <a:pos x="connsiteX17460" y="connsiteY17460"/>
              </a:cxn>
              <a:cxn ang="0">
                <a:pos x="connsiteX17461" y="connsiteY17461"/>
              </a:cxn>
              <a:cxn ang="0">
                <a:pos x="connsiteX17462" y="connsiteY17462"/>
              </a:cxn>
              <a:cxn ang="0">
                <a:pos x="connsiteX17463" y="connsiteY17463"/>
              </a:cxn>
              <a:cxn ang="0">
                <a:pos x="connsiteX17464" y="connsiteY17464"/>
              </a:cxn>
              <a:cxn ang="0">
                <a:pos x="connsiteX17465" y="connsiteY17465"/>
              </a:cxn>
              <a:cxn ang="0">
                <a:pos x="connsiteX17466" y="connsiteY17466"/>
              </a:cxn>
              <a:cxn ang="0">
                <a:pos x="connsiteX17467" y="connsiteY17467"/>
              </a:cxn>
              <a:cxn ang="0">
                <a:pos x="connsiteX17468" y="connsiteY17468"/>
              </a:cxn>
              <a:cxn ang="0">
                <a:pos x="connsiteX17469" y="connsiteY17469"/>
              </a:cxn>
              <a:cxn ang="0">
                <a:pos x="connsiteX17470" y="connsiteY17470"/>
              </a:cxn>
              <a:cxn ang="0">
                <a:pos x="connsiteX17471" y="connsiteY17471"/>
              </a:cxn>
              <a:cxn ang="0">
                <a:pos x="connsiteX17472" y="connsiteY17472"/>
              </a:cxn>
              <a:cxn ang="0">
                <a:pos x="connsiteX17473" y="connsiteY17473"/>
              </a:cxn>
              <a:cxn ang="0">
                <a:pos x="connsiteX17474" y="connsiteY17474"/>
              </a:cxn>
              <a:cxn ang="0">
                <a:pos x="connsiteX17475" y="connsiteY17475"/>
              </a:cxn>
              <a:cxn ang="0">
                <a:pos x="connsiteX17476" y="connsiteY17476"/>
              </a:cxn>
              <a:cxn ang="0">
                <a:pos x="connsiteX17477" y="connsiteY17477"/>
              </a:cxn>
              <a:cxn ang="0">
                <a:pos x="connsiteX17478" y="connsiteY17478"/>
              </a:cxn>
              <a:cxn ang="0">
                <a:pos x="connsiteX17479" y="connsiteY17479"/>
              </a:cxn>
              <a:cxn ang="0">
                <a:pos x="connsiteX17480" y="connsiteY17480"/>
              </a:cxn>
              <a:cxn ang="0">
                <a:pos x="connsiteX17481" y="connsiteY17481"/>
              </a:cxn>
              <a:cxn ang="0">
                <a:pos x="connsiteX17482" y="connsiteY17482"/>
              </a:cxn>
              <a:cxn ang="0">
                <a:pos x="connsiteX17483" y="connsiteY17483"/>
              </a:cxn>
              <a:cxn ang="0">
                <a:pos x="connsiteX17484" y="connsiteY17484"/>
              </a:cxn>
              <a:cxn ang="0">
                <a:pos x="connsiteX17485" y="connsiteY17485"/>
              </a:cxn>
              <a:cxn ang="0">
                <a:pos x="connsiteX17486" y="connsiteY17486"/>
              </a:cxn>
              <a:cxn ang="0">
                <a:pos x="connsiteX17487" y="connsiteY17487"/>
              </a:cxn>
              <a:cxn ang="0">
                <a:pos x="connsiteX17488" y="connsiteY17488"/>
              </a:cxn>
              <a:cxn ang="0">
                <a:pos x="connsiteX17489" y="connsiteY17489"/>
              </a:cxn>
              <a:cxn ang="0">
                <a:pos x="connsiteX17490" y="connsiteY17490"/>
              </a:cxn>
              <a:cxn ang="0">
                <a:pos x="connsiteX17491" y="connsiteY17491"/>
              </a:cxn>
              <a:cxn ang="0">
                <a:pos x="connsiteX17492" y="connsiteY17492"/>
              </a:cxn>
              <a:cxn ang="0">
                <a:pos x="connsiteX17493" y="connsiteY17493"/>
              </a:cxn>
              <a:cxn ang="0">
                <a:pos x="connsiteX17494" y="connsiteY17494"/>
              </a:cxn>
              <a:cxn ang="0">
                <a:pos x="connsiteX17495" y="connsiteY17495"/>
              </a:cxn>
              <a:cxn ang="0">
                <a:pos x="connsiteX17496" y="connsiteY17496"/>
              </a:cxn>
              <a:cxn ang="0">
                <a:pos x="connsiteX17497" y="connsiteY17497"/>
              </a:cxn>
              <a:cxn ang="0">
                <a:pos x="connsiteX17498" y="connsiteY17498"/>
              </a:cxn>
              <a:cxn ang="0">
                <a:pos x="connsiteX17499" y="connsiteY17499"/>
              </a:cxn>
              <a:cxn ang="0">
                <a:pos x="connsiteX17500" y="connsiteY17500"/>
              </a:cxn>
              <a:cxn ang="0">
                <a:pos x="connsiteX17501" y="connsiteY17501"/>
              </a:cxn>
              <a:cxn ang="0">
                <a:pos x="connsiteX17502" y="connsiteY17502"/>
              </a:cxn>
              <a:cxn ang="0">
                <a:pos x="connsiteX17503" y="connsiteY17503"/>
              </a:cxn>
              <a:cxn ang="0">
                <a:pos x="connsiteX17504" y="connsiteY17504"/>
              </a:cxn>
              <a:cxn ang="0">
                <a:pos x="connsiteX17505" y="connsiteY17505"/>
              </a:cxn>
              <a:cxn ang="0">
                <a:pos x="connsiteX17506" y="connsiteY17506"/>
              </a:cxn>
              <a:cxn ang="0">
                <a:pos x="connsiteX17507" y="connsiteY17507"/>
              </a:cxn>
              <a:cxn ang="0">
                <a:pos x="connsiteX17508" y="connsiteY17508"/>
              </a:cxn>
              <a:cxn ang="0">
                <a:pos x="connsiteX17509" y="connsiteY17509"/>
              </a:cxn>
              <a:cxn ang="0">
                <a:pos x="connsiteX17510" y="connsiteY17510"/>
              </a:cxn>
              <a:cxn ang="0">
                <a:pos x="connsiteX17511" y="connsiteY17511"/>
              </a:cxn>
              <a:cxn ang="0">
                <a:pos x="connsiteX17512" y="connsiteY17512"/>
              </a:cxn>
              <a:cxn ang="0">
                <a:pos x="connsiteX17513" y="connsiteY17513"/>
              </a:cxn>
              <a:cxn ang="0">
                <a:pos x="connsiteX17514" y="connsiteY17514"/>
              </a:cxn>
              <a:cxn ang="0">
                <a:pos x="connsiteX17515" y="connsiteY17515"/>
              </a:cxn>
              <a:cxn ang="0">
                <a:pos x="connsiteX17516" y="connsiteY17516"/>
              </a:cxn>
              <a:cxn ang="0">
                <a:pos x="connsiteX17517" y="connsiteY17517"/>
              </a:cxn>
              <a:cxn ang="0">
                <a:pos x="connsiteX17518" y="connsiteY17518"/>
              </a:cxn>
              <a:cxn ang="0">
                <a:pos x="connsiteX17519" y="connsiteY17519"/>
              </a:cxn>
              <a:cxn ang="0">
                <a:pos x="connsiteX17520" y="connsiteY17520"/>
              </a:cxn>
              <a:cxn ang="0">
                <a:pos x="connsiteX17521" y="connsiteY17521"/>
              </a:cxn>
              <a:cxn ang="0">
                <a:pos x="connsiteX17522" y="connsiteY17522"/>
              </a:cxn>
              <a:cxn ang="0">
                <a:pos x="connsiteX17523" y="connsiteY17523"/>
              </a:cxn>
              <a:cxn ang="0">
                <a:pos x="connsiteX17524" y="connsiteY17524"/>
              </a:cxn>
              <a:cxn ang="0">
                <a:pos x="connsiteX17525" y="connsiteY17525"/>
              </a:cxn>
              <a:cxn ang="0">
                <a:pos x="connsiteX17526" y="connsiteY17526"/>
              </a:cxn>
              <a:cxn ang="0">
                <a:pos x="connsiteX17527" y="connsiteY17527"/>
              </a:cxn>
              <a:cxn ang="0">
                <a:pos x="connsiteX17528" y="connsiteY17528"/>
              </a:cxn>
              <a:cxn ang="0">
                <a:pos x="connsiteX17529" y="connsiteY17529"/>
              </a:cxn>
              <a:cxn ang="0">
                <a:pos x="connsiteX17530" y="connsiteY17530"/>
              </a:cxn>
              <a:cxn ang="0">
                <a:pos x="connsiteX17531" y="connsiteY17531"/>
              </a:cxn>
              <a:cxn ang="0">
                <a:pos x="connsiteX17532" y="connsiteY17532"/>
              </a:cxn>
              <a:cxn ang="0">
                <a:pos x="connsiteX17533" y="connsiteY17533"/>
              </a:cxn>
              <a:cxn ang="0">
                <a:pos x="connsiteX17534" y="connsiteY17534"/>
              </a:cxn>
              <a:cxn ang="0">
                <a:pos x="connsiteX17535" y="connsiteY17535"/>
              </a:cxn>
              <a:cxn ang="0">
                <a:pos x="connsiteX17536" y="connsiteY17536"/>
              </a:cxn>
              <a:cxn ang="0">
                <a:pos x="connsiteX17537" y="connsiteY17537"/>
              </a:cxn>
              <a:cxn ang="0">
                <a:pos x="connsiteX17538" y="connsiteY17538"/>
              </a:cxn>
              <a:cxn ang="0">
                <a:pos x="connsiteX17539" y="connsiteY17539"/>
              </a:cxn>
              <a:cxn ang="0">
                <a:pos x="connsiteX17540" y="connsiteY17540"/>
              </a:cxn>
              <a:cxn ang="0">
                <a:pos x="connsiteX17541" y="connsiteY17541"/>
              </a:cxn>
              <a:cxn ang="0">
                <a:pos x="connsiteX17542" y="connsiteY17542"/>
              </a:cxn>
              <a:cxn ang="0">
                <a:pos x="connsiteX17543" y="connsiteY17543"/>
              </a:cxn>
              <a:cxn ang="0">
                <a:pos x="connsiteX17544" y="connsiteY17544"/>
              </a:cxn>
              <a:cxn ang="0">
                <a:pos x="connsiteX17545" y="connsiteY17545"/>
              </a:cxn>
              <a:cxn ang="0">
                <a:pos x="connsiteX17546" y="connsiteY17546"/>
              </a:cxn>
              <a:cxn ang="0">
                <a:pos x="connsiteX17547" y="connsiteY17547"/>
              </a:cxn>
              <a:cxn ang="0">
                <a:pos x="connsiteX17548" y="connsiteY17548"/>
              </a:cxn>
              <a:cxn ang="0">
                <a:pos x="connsiteX17549" y="connsiteY17549"/>
              </a:cxn>
              <a:cxn ang="0">
                <a:pos x="connsiteX17550" y="connsiteY17550"/>
              </a:cxn>
              <a:cxn ang="0">
                <a:pos x="connsiteX17551" y="connsiteY17551"/>
              </a:cxn>
              <a:cxn ang="0">
                <a:pos x="connsiteX17552" y="connsiteY17552"/>
              </a:cxn>
              <a:cxn ang="0">
                <a:pos x="connsiteX17553" y="connsiteY17553"/>
              </a:cxn>
              <a:cxn ang="0">
                <a:pos x="connsiteX17554" y="connsiteY17554"/>
              </a:cxn>
              <a:cxn ang="0">
                <a:pos x="connsiteX17555" y="connsiteY17555"/>
              </a:cxn>
              <a:cxn ang="0">
                <a:pos x="connsiteX17556" y="connsiteY17556"/>
              </a:cxn>
              <a:cxn ang="0">
                <a:pos x="connsiteX17557" y="connsiteY17557"/>
              </a:cxn>
              <a:cxn ang="0">
                <a:pos x="connsiteX17558" y="connsiteY17558"/>
              </a:cxn>
              <a:cxn ang="0">
                <a:pos x="connsiteX17559" y="connsiteY17559"/>
              </a:cxn>
              <a:cxn ang="0">
                <a:pos x="connsiteX17560" y="connsiteY17560"/>
              </a:cxn>
              <a:cxn ang="0">
                <a:pos x="connsiteX17561" y="connsiteY17561"/>
              </a:cxn>
              <a:cxn ang="0">
                <a:pos x="connsiteX17562" y="connsiteY17562"/>
              </a:cxn>
              <a:cxn ang="0">
                <a:pos x="connsiteX17563" y="connsiteY17563"/>
              </a:cxn>
              <a:cxn ang="0">
                <a:pos x="connsiteX17564" y="connsiteY17564"/>
              </a:cxn>
              <a:cxn ang="0">
                <a:pos x="connsiteX17565" y="connsiteY17565"/>
              </a:cxn>
              <a:cxn ang="0">
                <a:pos x="connsiteX17566" y="connsiteY17566"/>
              </a:cxn>
              <a:cxn ang="0">
                <a:pos x="connsiteX17567" y="connsiteY17567"/>
              </a:cxn>
              <a:cxn ang="0">
                <a:pos x="connsiteX17568" y="connsiteY17568"/>
              </a:cxn>
              <a:cxn ang="0">
                <a:pos x="connsiteX17569" y="connsiteY17569"/>
              </a:cxn>
              <a:cxn ang="0">
                <a:pos x="connsiteX17570" y="connsiteY17570"/>
              </a:cxn>
              <a:cxn ang="0">
                <a:pos x="connsiteX17571" y="connsiteY17571"/>
              </a:cxn>
              <a:cxn ang="0">
                <a:pos x="connsiteX17572" y="connsiteY17572"/>
              </a:cxn>
              <a:cxn ang="0">
                <a:pos x="connsiteX17573" y="connsiteY17573"/>
              </a:cxn>
              <a:cxn ang="0">
                <a:pos x="connsiteX17574" y="connsiteY17574"/>
              </a:cxn>
              <a:cxn ang="0">
                <a:pos x="connsiteX17575" y="connsiteY17575"/>
              </a:cxn>
              <a:cxn ang="0">
                <a:pos x="connsiteX17576" y="connsiteY17576"/>
              </a:cxn>
              <a:cxn ang="0">
                <a:pos x="connsiteX17577" y="connsiteY17577"/>
              </a:cxn>
              <a:cxn ang="0">
                <a:pos x="connsiteX17578" y="connsiteY17578"/>
              </a:cxn>
              <a:cxn ang="0">
                <a:pos x="connsiteX17579" y="connsiteY17579"/>
              </a:cxn>
              <a:cxn ang="0">
                <a:pos x="connsiteX17580" y="connsiteY17580"/>
              </a:cxn>
              <a:cxn ang="0">
                <a:pos x="connsiteX17581" y="connsiteY17581"/>
              </a:cxn>
              <a:cxn ang="0">
                <a:pos x="connsiteX17582" y="connsiteY17582"/>
              </a:cxn>
              <a:cxn ang="0">
                <a:pos x="connsiteX17583" y="connsiteY17583"/>
              </a:cxn>
              <a:cxn ang="0">
                <a:pos x="connsiteX17584" y="connsiteY17584"/>
              </a:cxn>
              <a:cxn ang="0">
                <a:pos x="connsiteX17585" y="connsiteY17585"/>
              </a:cxn>
              <a:cxn ang="0">
                <a:pos x="connsiteX17586" y="connsiteY17586"/>
              </a:cxn>
              <a:cxn ang="0">
                <a:pos x="connsiteX17587" y="connsiteY17587"/>
              </a:cxn>
              <a:cxn ang="0">
                <a:pos x="connsiteX17588" y="connsiteY17588"/>
              </a:cxn>
              <a:cxn ang="0">
                <a:pos x="connsiteX17589" y="connsiteY17589"/>
              </a:cxn>
              <a:cxn ang="0">
                <a:pos x="connsiteX17590" y="connsiteY17590"/>
              </a:cxn>
              <a:cxn ang="0">
                <a:pos x="connsiteX17591" y="connsiteY17591"/>
              </a:cxn>
              <a:cxn ang="0">
                <a:pos x="connsiteX17592" y="connsiteY17592"/>
              </a:cxn>
              <a:cxn ang="0">
                <a:pos x="connsiteX17593" y="connsiteY17593"/>
              </a:cxn>
              <a:cxn ang="0">
                <a:pos x="connsiteX17594" y="connsiteY17594"/>
              </a:cxn>
              <a:cxn ang="0">
                <a:pos x="connsiteX17595" y="connsiteY17595"/>
              </a:cxn>
              <a:cxn ang="0">
                <a:pos x="connsiteX17596" y="connsiteY17596"/>
              </a:cxn>
              <a:cxn ang="0">
                <a:pos x="connsiteX17597" y="connsiteY17597"/>
              </a:cxn>
              <a:cxn ang="0">
                <a:pos x="connsiteX17598" y="connsiteY17598"/>
              </a:cxn>
              <a:cxn ang="0">
                <a:pos x="connsiteX17599" y="connsiteY17599"/>
              </a:cxn>
              <a:cxn ang="0">
                <a:pos x="connsiteX17600" y="connsiteY17600"/>
              </a:cxn>
              <a:cxn ang="0">
                <a:pos x="connsiteX17601" y="connsiteY17601"/>
              </a:cxn>
              <a:cxn ang="0">
                <a:pos x="connsiteX17602" y="connsiteY17602"/>
              </a:cxn>
              <a:cxn ang="0">
                <a:pos x="connsiteX17603" y="connsiteY17603"/>
              </a:cxn>
              <a:cxn ang="0">
                <a:pos x="connsiteX17604" y="connsiteY17604"/>
              </a:cxn>
              <a:cxn ang="0">
                <a:pos x="connsiteX17605" y="connsiteY17605"/>
              </a:cxn>
              <a:cxn ang="0">
                <a:pos x="connsiteX17606" y="connsiteY17606"/>
              </a:cxn>
              <a:cxn ang="0">
                <a:pos x="connsiteX17607" y="connsiteY17607"/>
              </a:cxn>
              <a:cxn ang="0">
                <a:pos x="connsiteX17608" y="connsiteY17608"/>
              </a:cxn>
              <a:cxn ang="0">
                <a:pos x="connsiteX17609" y="connsiteY17609"/>
              </a:cxn>
              <a:cxn ang="0">
                <a:pos x="connsiteX17610" y="connsiteY17610"/>
              </a:cxn>
              <a:cxn ang="0">
                <a:pos x="connsiteX17611" y="connsiteY17611"/>
              </a:cxn>
              <a:cxn ang="0">
                <a:pos x="connsiteX17612" y="connsiteY17612"/>
              </a:cxn>
              <a:cxn ang="0">
                <a:pos x="connsiteX17613" y="connsiteY17613"/>
              </a:cxn>
              <a:cxn ang="0">
                <a:pos x="connsiteX17614" y="connsiteY17614"/>
              </a:cxn>
              <a:cxn ang="0">
                <a:pos x="connsiteX17615" y="connsiteY17615"/>
              </a:cxn>
              <a:cxn ang="0">
                <a:pos x="connsiteX17616" y="connsiteY17616"/>
              </a:cxn>
              <a:cxn ang="0">
                <a:pos x="connsiteX17617" y="connsiteY17617"/>
              </a:cxn>
              <a:cxn ang="0">
                <a:pos x="connsiteX17618" y="connsiteY17618"/>
              </a:cxn>
              <a:cxn ang="0">
                <a:pos x="connsiteX17619" y="connsiteY17619"/>
              </a:cxn>
              <a:cxn ang="0">
                <a:pos x="connsiteX17620" y="connsiteY17620"/>
              </a:cxn>
              <a:cxn ang="0">
                <a:pos x="connsiteX17621" y="connsiteY17621"/>
              </a:cxn>
              <a:cxn ang="0">
                <a:pos x="connsiteX17622" y="connsiteY17622"/>
              </a:cxn>
              <a:cxn ang="0">
                <a:pos x="connsiteX17623" y="connsiteY17623"/>
              </a:cxn>
              <a:cxn ang="0">
                <a:pos x="connsiteX17624" y="connsiteY17624"/>
              </a:cxn>
              <a:cxn ang="0">
                <a:pos x="connsiteX17625" y="connsiteY17625"/>
              </a:cxn>
              <a:cxn ang="0">
                <a:pos x="connsiteX17626" y="connsiteY17626"/>
              </a:cxn>
              <a:cxn ang="0">
                <a:pos x="connsiteX17627" y="connsiteY17627"/>
              </a:cxn>
              <a:cxn ang="0">
                <a:pos x="connsiteX17628" y="connsiteY17628"/>
              </a:cxn>
              <a:cxn ang="0">
                <a:pos x="connsiteX17629" y="connsiteY17629"/>
              </a:cxn>
              <a:cxn ang="0">
                <a:pos x="connsiteX17630" y="connsiteY17630"/>
              </a:cxn>
              <a:cxn ang="0">
                <a:pos x="connsiteX17631" y="connsiteY17631"/>
              </a:cxn>
              <a:cxn ang="0">
                <a:pos x="connsiteX17632" y="connsiteY17632"/>
              </a:cxn>
              <a:cxn ang="0">
                <a:pos x="connsiteX17633" y="connsiteY17633"/>
              </a:cxn>
              <a:cxn ang="0">
                <a:pos x="connsiteX17634" y="connsiteY17634"/>
              </a:cxn>
              <a:cxn ang="0">
                <a:pos x="connsiteX17635" y="connsiteY17635"/>
              </a:cxn>
              <a:cxn ang="0">
                <a:pos x="connsiteX17636" y="connsiteY17636"/>
              </a:cxn>
              <a:cxn ang="0">
                <a:pos x="connsiteX17637" y="connsiteY17637"/>
              </a:cxn>
              <a:cxn ang="0">
                <a:pos x="connsiteX17638" y="connsiteY17638"/>
              </a:cxn>
              <a:cxn ang="0">
                <a:pos x="connsiteX17639" y="connsiteY17639"/>
              </a:cxn>
              <a:cxn ang="0">
                <a:pos x="connsiteX17640" y="connsiteY17640"/>
              </a:cxn>
              <a:cxn ang="0">
                <a:pos x="connsiteX17641" y="connsiteY17641"/>
              </a:cxn>
              <a:cxn ang="0">
                <a:pos x="connsiteX17642" y="connsiteY17642"/>
              </a:cxn>
              <a:cxn ang="0">
                <a:pos x="connsiteX17643" y="connsiteY17643"/>
              </a:cxn>
              <a:cxn ang="0">
                <a:pos x="connsiteX17644" y="connsiteY17644"/>
              </a:cxn>
              <a:cxn ang="0">
                <a:pos x="connsiteX17645" y="connsiteY17645"/>
              </a:cxn>
              <a:cxn ang="0">
                <a:pos x="connsiteX17646" y="connsiteY17646"/>
              </a:cxn>
              <a:cxn ang="0">
                <a:pos x="connsiteX17647" y="connsiteY17647"/>
              </a:cxn>
              <a:cxn ang="0">
                <a:pos x="connsiteX17648" y="connsiteY17648"/>
              </a:cxn>
              <a:cxn ang="0">
                <a:pos x="connsiteX17649" y="connsiteY17649"/>
              </a:cxn>
              <a:cxn ang="0">
                <a:pos x="connsiteX17650" y="connsiteY17650"/>
              </a:cxn>
              <a:cxn ang="0">
                <a:pos x="connsiteX17651" y="connsiteY17651"/>
              </a:cxn>
              <a:cxn ang="0">
                <a:pos x="connsiteX17652" y="connsiteY17652"/>
              </a:cxn>
              <a:cxn ang="0">
                <a:pos x="connsiteX17653" y="connsiteY17653"/>
              </a:cxn>
              <a:cxn ang="0">
                <a:pos x="connsiteX17654" y="connsiteY17654"/>
              </a:cxn>
              <a:cxn ang="0">
                <a:pos x="connsiteX17655" y="connsiteY17655"/>
              </a:cxn>
              <a:cxn ang="0">
                <a:pos x="connsiteX17656" y="connsiteY17656"/>
              </a:cxn>
              <a:cxn ang="0">
                <a:pos x="connsiteX17657" y="connsiteY17657"/>
              </a:cxn>
              <a:cxn ang="0">
                <a:pos x="connsiteX17658" y="connsiteY17658"/>
              </a:cxn>
              <a:cxn ang="0">
                <a:pos x="connsiteX17659" y="connsiteY17659"/>
              </a:cxn>
              <a:cxn ang="0">
                <a:pos x="connsiteX17660" y="connsiteY17660"/>
              </a:cxn>
              <a:cxn ang="0">
                <a:pos x="connsiteX17661" y="connsiteY17661"/>
              </a:cxn>
              <a:cxn ang="0">
                <a:pos x="connsiteX17662" y="connsiteY17662"/>
              </a:cxn>
              <a:cxn ang="0">
                <a:pos x="connsiteX17663" y="connsiteY17663"/>
              </a:cxn>
              <a:cxn ang="0">
                <a:pos x="connsiteX17664" y="connsiteY17664"/>
              </a:cxn>
              <a:cxn ang="0">
                <a:pos x="connsiteX17665" y="connsiteY17665"/>
              </a:cxn>
              <a:cxn ang="0">
                <a:pos x="connsiteX17666" y="connsiteY17666"/>
              </a:cxn>
              <a:cxn ang="0">
                <a:pos x="connsiteX17667" y="connsiteY17667"/>
              </a:cxn>
              <a:cxn ang="0">
                <a:pos x="connsiteX17668" y="connsiteY17668"/>
              </a:cxn>
              <a:cxn ang="0">
                <a:pos x="connsiteX17669" y="connsiteY17669"/>
              </a:cxn>
              <a:cxn ang="0">
                <a:pos x="connsiteX17670" y="connsiteY17670"/>
              </a:cxn>
              <a:cxn ang="0">
                <a:pos x="connsiteX17671" y="connsiteY17671"/>
              </a:cxn>
              <a:cxn ang="0">
                <a:pos x="connsiteX17672" y="connsiteY17672"/>
              </a:cxn>
              <a:cxn ang="0">
                <a:pos x="connsiteX17673" y="connsiteY17673"/>
              </a:cxn>
              <a:cxn ang="0">
                <a:pos x="connsiteX17674" y="connsiteY17674"/>
              </a:cxn>
              <a:cxn ang="0">
                <a:pos x="connsiteX17675" y="connsiteY17675"/>
              </a:cxn>
              <a:cxn ang="0">
                <a:pos x="connsiteX17676" y="connsiteY17676"/>
              </a:cxn>
              <a:cxn ang="0">
                <a:pos x="connsiteX17677" y="connsiteY17677"/>
              </a:cxn>
              <a:cxn ang="0">
                <a:pos x="connsiteX17678" y="connsiteY17678"/>
              </a:cxn>
              <a:cxn ang="0">
                <a:pos x="connsiteX17679" y="connsiteY17679"/>
              </a:cxn>
              <a:cxn ang="0">
                <a:pos x="connsiteX17680" y="connsiteY17680"/>
              </a:cxn>
              <a:cxn ang="0">
                <a:pos x="connsiteX17681" y="connsiteY17681"/>
              </a:cxn>
              <a:cxn ang="0">
                <a:pos x="connsiteX17682" y="connsiteY17682"/>
              </a:cxn>
              <a:cxn ang="0">
                <a:pos x="connsiteX17683" y="connsiteY17683"/>
              </a:cxn>
              <a:cxn ang="0">
                <a:pos x="connsiteX17684" y="connsiteY17684"/>
              </a:cxn>
              <a:cxn ang="0">
                <a:pos x="connsiteX17685" y="connsiteY17685"/>
              </a:cxn>
              <a:cxn ang="0">
                <a:pos x="connsiteX17686" y="connsiteY17686"/>
              </a:cxn>
              <a:cxn ang="0">
                <a:pos x="connsiteX17687" y="connsiteY17687"/>
              </a:cxn>
              <a:cxn ang="0">
                <a:pos x="connsiteX17688" y="connsiteY17688"/>
              </a:cxn>
              <a:cxn ang="0">
                <a:pos x="connsiteX17689" y="connsiteY17689"/>
              </a:cxn>
              <a:cxn ang="0">
                <a:pos x="connsiteX17690" y="connsiteY17690"/>
              </a:cxn>
              <a:cxn ang="0">
                <a:pos x="connsiteX17691" y="connsiteY17691"/>
              </a:cxn>
              <a:cxn ang="0">
                <a:pos x="connsiteX17692" y="connsiteY17692"/>
              </a:cxn>
              <a:cxn ang="0">
                <a:pos x="connsiteX17693" y="connsiteY17693"/>
              </a:cxn>
              <a:cxn ang="0">
                <a:pos x="connsiteX17694" y="connsiteY17694"/>
              </a:cxn>
              <a:cxn ang="0">
                <a:pos x="connsiteX17695" y="connsiteY17695"/>
              </a:cxn>
              <a:cxn ang="0">
                <a:pos x="connsiteX17696" y="connsiteY17696"/>
              </a:cxn>
              <a:cxn ang="0">
                <a:pos x="connsiteX17697" y="connsiteY17697"/>
              </a:cxn>
              <a:cxn ang="0">
                <a:pos x="connsiteX17698" y="connsiteY17698"/>
              </a:cxn>
              <a:cxn ang="0">
                <a:pos x="connsiteX17699" y="connsiteY17699"/>
              </a:cxn>
              <a:cxn ang="0">
                <a:pos x="connsiteX17700" y="connsiteY17700"/>
              </a:cxn>
              <a:cxn ang="0">
                <a:pos x="connsiteX17701" y="connsiteY17701"/>
              </a:cxn>
              <a:cxn ang="0">
                <a:pos x="connsiteX17702" y="connsiteY17702"/>
              </a:cxn>
              <a:cxn ang="0">
                <a:pos x="connsiteX17703" y="connsiteY17703"/>
              </a:cxn>
              <a:cxn ang="0">
                <a:pos x="connsiteX17704" y="connsiteY17704"/>
              </a:cxn>
              <a:cxn ang="0">
                <a:pos x="connsiteX17705" y="connsiteY17705"/>
              </a:cxn>
              <a:cxn ang="0">
                <a:pos x="connsiteX17706" y="connsiteY17706"/>
              </a:cxn>
              <a:cxn ang="0">
                <a:pos x="connsiteX17707" y="connsiteY17707"/>
              </a:cxn>
              <a:cxn ang="0">
                <a:pos x="connsiteX17708" y="connsiteY17708"/>
              </a:cxn>
              <a:cxn ang="0">
                <a:pos x="connsiteX17709" y="connsiteY17709"/>
              </a:cxn>
              <a:cxn ang="0">
                <a:pos x="connsiteX17710" y="connsiteY17710"/>
              </a:cxn>
              <a:cxn ang="0">
                <a:pos x="connsiteX17711" y="connsiteY17711"/>
              </a:cxn>
              <a:cxn ang="0">
                <a:pos x="connsiteX17712" y="connsiteY17712"/>
              </a:cxn>
              <a:cxn ang="0">
                <a:pos x="connsiteX17713" y="connsiteY17713"/>
              </a:cxn>
              <a:cxn ang="0">
                <a:pos x="connsiteX17714" y="connsiteY17714"/>
              </a:cxn>
              <a:cxn ang="0">
                <a:pos x="connsiteX17715" y="connsiteY17715"/>
              </a:cxn>
              <a:cxn ang="0">
                <a:pos x="connsiteX17716" y="connsiteY17716"/>
              </a:cxn>
              <a:cxn ang="0">
                <a:pos x="connsiteX17717" y="connsiteY17717"/>
              </a:cxn>
              <a:cxn ang="0">
                <a:pos x="connsiteX17718" y="connsiteY17718"/>
              </a:cxn>
              <a:cxn ang="0">
                <a:pos x="connsiteX17719" y="connsiteY17719"/>
              </a:cxn>
              <a:cxn ang="0">
                <a:pos x="connsiteX17720" y="connsiteY17720"/>
              </a:cxn>
              <a:cxn ang="0">
                <a:pos x="connsiteX17721" y="connsiteY17721"/>
              </a:cxn>
              <a:cxn ang="0">
                <a:pos x="connsiteX17722" y="connsiteY17722"/>
              </a:cxn>
              <a:cxn ang="0">
                <a:pos x="connsiteX17723" y="connsiteY17723"/>
              </a:cxn>
              <a:cxn ang="0">
                <a:pos x="connsiteX17724" y="connsiteY17724"/>
              </a:cxn>
              <a:cxn ang="0">
                <a:pos x="connsiteX17725" y="connsiteY17725"/>
              </a:cxn>
              <a:cxn ang="0">
                <a:pos x="connsiteX17726" y="connsiteY17726"/>
              </a:cxn>
              <a:cxn ang="0">
                <a:pos x="connsiteX17727" y="connsiteY17727"/>
              </a:cxn>
              <a:cxn ang="0">
                <a:pos x="connsiteX17728" y="connsiteY17728"/>
              </a:cxn>
              <a:cxn ang="0">
                <a:pos x="connsiteX17729" y="connsiteY17729"/>
              </a:cxn>
              <a:cxn ang="0">
                <a:pos x="connsiteX17730" y="connsiteY17730"/>
              </a:cxn>
              <a:cxn ang="0">
                <a:pos x="connsiteX17731" y="connsiteY17731"/>
              </a:cxn>
              <a:cxn ang="0">
                <a:pos x="connsiteX17732" y="connsiteY17732"/>
              </a:cxn>
              <a:cxn ang="0">
                <a:pos x="connsiteX17733" y="connsiteY17733"/>
              </a:cxn>
              <a:cxn ang="0">
                <a:pos x="connsiteX17734" y="connsiteY17734"/>
              </a:cxn>
              <a:cxn ang="0">
                <a:pos x="connsiteX17735" y="connsiteY17735"/>
              </a:cxn>
              <a:cxn ang="0">
                <a:pos x="connsiteX17736" y="connsiteY17736"/>
              </a:cxn>
              <a:cxn ang="0">
                <a:pos x="connsiteX17737" y="connsiteY17737"/>
              </a:cxn>
              <a:cxn ang="0">
                <a:pos x="connsiteX17738" y="connsiteY17738"/>
              </a:cxn>
              <a:cxn ang="0">
                <a:pos x="connsiteX17739" y="connsiteY17739"/>
              </a:cxn>
              <a:cxn ang="0">
                <a:pos x="connsiteX17740" y="connsiteY17740"/>
              </a:cxn>
              <a:cxn ang="0">
                <a:pos x="connsiteX17741" y="connsiteY17741"/>
              </a:cxn>
              <a:cxn ang="0">
                <a:pos x="connsiteX17742" y="connsiteY17742"/>
              </a:cxn>
              <a:cxn ang="0">
                <a:pos x="connsiteX17743" y="connsiteY17743"/>
              </a:cxn>
              <a:cxn ang="0">
                <a:pos x="connsiteX17744" y="connsiteY17744"/>
              </a:cxn>
              <a:cxn ang="0">
                <a:pos x="connsiteX17745" y="connsiteY17745"/>
              </a:cxn>
              <a:cxn ang="0">
                <a:pos x="connsiteX17746" y="connsiteY17746"/>
              </a:cxn>
              <a:cxn ang="0">
                <a:pos x="connsiteX17747" y="connsiteY17747"/>
              </a:cxn>
              <a:cxn ang="0">
                <a:pos x="connsiteX17748" y="connsiteY17748"/>
              </a:cxn>
              <a:cxn ang="0">
                <a:pos x="connsiteX17749" y="connsiteY17749"/>
              </a:cxn>
              <a:cxn ang="0">
                <a:pos x="connsiteX17750" y="connsiteY17750"/>
              </a:cxn>
              <a:cxn ang="0">
                <a:pos x="connsiteX17751" y="connsiteY17751"/>
              </a:cxn>
              <a:cxn ang="0">
                <a:pos x="connsiteX17752" y="connsiteY17752"/>
              </a:cxn>
              <a:cxn ang="0">
                <a:pos x="connsiteX17753" y="connsiteY17753"/>
              </a:cxn>
              <a:cxn ang="0">
                <a:pos x="connsiteX17754" y="connsiteY17754"/>
              </a:cxn>
              <a:cxn ang="0">
                <a:pos x="connsiteX17755" y="connsiteY17755"/>
              </a:cxn>
              <a:cxn ang="0">
                <a:pos x="connsiteX17756" y="connsiteY17756"/>
              </a:cxn>
              <a:cxn ang="0">
                <a:pos x="connsiteX17757" y="connsiteY17757"/>
              </a:cxn>
              <a:cxn ang="0">
                <a:pos x="connsiteX17758" y="connsiteY17758"/>
              </a:cxn>
              <a:cxn ang="0">
                <a:pos x="connsiteX17759" y="connsiteY17759"/>
              </a:cxn>
              <a:cxn ang="0">
                <a:pos x="connsiteX17760" y="connsiteY17760"/>
              </a:cxn>
              <a:cxn ang="0">
                <a:pos x="connsiteX17761" y="connsiteY17761"/>
              </a:cxn>
              <a:cxn ang="0">
                <a:pos x="connsiteX17762" y="connsiteY17762"/>
              </a:cxn>
              <a:cxn ang="0">
                <a:pos x="connsiteX17763" y="connsiteY17763"/>
              </a:cxn>
              <a:cxn ang="0">
                <a:pos x="connsiteX17764" y="connsiteY17764"/>
              </a:cxn>
              <a:cxn ang="0">
                <a:pos x="connsiteX17765" y="connsiteY17765"/>
              </a:cxn>
              <a:cxn ang="0">
                <a:pos x="connsiteX17766" y="connsiteY17766"/>
              </a:cxn>
              <a:cxn ang="0">
                <a:pos x="connsiteX17767" y="connsiteY17767"/>
              </a:cxn>
              <a:cxn ang="0">
                <a:pos x="connsiteX17768" y="connsiteY17768"/>
              </a:cxn>
              <a:cxn ang="0">
                <a:pos x="connsiteX17769" y="connsiteY17769"/>
              </a:cxn>
              <a:cxn ang="0">
                <a:pos x="connsiteX17770" y="connsiteY17770"/>
              </a:cxn>
              <a:cxn ang="0">
                <a:pos x="connsiteX17771" y="connsiteY17771"/>
              </a:cxn>
              <a:cxn ang="0">
                <a:pos x="connsiteX17772" y="connsiteY17772"/>
              </a:cxn>
              <a:cxn ang="0">
                <a:pos x="connsiteX17773" y="connsiteY17773"/>
              </a:cxn>
              <a:cxn ang="0">
                <a:pos x="connsiteX17774" y="connsiteY17774"/>
              </a:cxn>
              <a:cxn ang="0">
                <a:pos x="connsiteX17775" y="connsiteY17775"/>
              </a:cxn>
              <a:cxn ang="0">
                <a:pos x="connsiteX17776" y="connsiteY17776"/>
              </a:cxn>
              <a:cxn ang="0">
                <a:pos x="connsiteX17777" y="connsiteY17777"/>
              </a:cxn>
              <a:cxn ang="0">
                <a:pos x="connsiteX17778" y="connsiteY17778"/>
              </a:cxn>
              <a:cxn ang="0">
                <a:pos x="connsiteX17779" y="connsiteY17779"/>
              </a:cxn>
              <a:cxn ang="0">
                <a:pos x="connsiteX17780" y="connsiteY17780"/>
              </a:cxn>
              <a:cxn ang="0">
                <a:pos x="connsiteX17781" y="connsiteY17781"/>
              </a:cxn>
              <a:cxn ang="0">
                <a:pos x="connsiteX17782" y="connsiteY17782"/>
              </a:cxn>
              <a:cxn ang="0">
                <a:pos x="connsiteX17783" y="connsiteY17783"/>
              </a:cxn>
              <a:cxn ang="0">
                <a:pos x="connsiteX17784" y="connsiteY17784"/>
              </a:cxn>
              <a:cxn ang="0">
                <a:pos x="connsiteX17785" y="connsiteY17785"/>
              </a:cxn>
              <a:cxn ang="0">
                <a:pos x="connsiteX17786" y="connsiteY17786"/>
              </a:cxn>
              <a:cxn ang="0">
                <a:pos x="connsiteX17787" y="connsiteY17787"/>
              </a:cxn>
              <a:cxn ang="0">
                <a:pos x="connsiteX17788" y="connsiteY17788"/>
              </a:cxn>
              <a:cxn ang="0">
                <a:pos x="connsiteX17789" y="connsiteY17789"/>
              </a:cxn>
              <a:cxn ang="0">
                <a:pos x="connsiteX17790" y="connsiteY17790"/>
              </a:cxn>
              <a:cxn ang="0">
                <a:pos x="connsiteX17791" y="connsiteY17791"/>
              </a:cxn>
              <a:cxn ang="0">
                <a:pos x="connsiteX17792" y="connsiteY17792"/>
              </a:cxn>
              <a:cxn ang="0">
                <a:pos x="connsiteX17793" y="connsiteY17793"/>
              </a:cxn>
              <a:cxn ang="0">
                <a:pos x="connsiteX17794" y="connsiteY17794"/>
              </a:cxn>
              <a:cxn ang="0">
                <a:pos x="connsiteX17795" y="connsiteY17795"/>
              </a:cxn>
              <a:cxn ang="0">
                <a:pos x="connsiteX17796" y="connsiteY17796"/>
              </a:cxn>
              <a:cxn ang="0">
                <a:pos x="connsiteX17797" y="connsiteY17797"/>
              </a:cxn>
              <a:cxn ang="0">
                <a:pos x="connsiteX17798" y="connsiteY17798"/>
              </a:cxn>
              <a:cxn ang="0">
                <a:pos x="connsiteX17799" y="connsiteY17799"/>
              </a:cxn>
              <a:cxn ang="0">
                <a:pos x="connsiteX17800" y="connsiteY17800"/>
              </a:cxn>
              <a:cxn ang="0">
                <a:pos x="connsiteX17801" y="connsiteY17801"/>
              </a:cxn>
              <a:cxn ang="0">
                <a:pos x="connsiteX17802" y="connsiteY17802"/>
              </a:cxn>
              <a:cxn ang="0">
                <a:pos x="connsiteX17803" y="connsiteY17803"/>
              </a:cxn>
              <a:cxn ang="0">
                <a:pos x="connsiteX17804" y="connsiteY17804"/>
              </a:cxn>
              <a:cxn ang="0">
                <a:pos x="connsiteX17805" y="connsiteY17805"/>
              </a:cxn>
              <a:cxn ang="0">
                <a:pos x="connsiteX17806" y="connsiteY17806"/>
              </a:cxn>
              <a:cxn ang="0">
                <a:pos x="connsiteX17807" y="connsiteY17807"/>
              </a:cxn>
              <a:cxn ang="0">
                <a:pos x="connsiteX17808" y="connsiteY17808"/>
              </a:cxn>
              <a:cxn ang="0">
                <a:pos x="connsiteX17809" y="connsiteY17809"/>
              </a:cxn>
              <a:cxn ang="0">
                <a:pos x="connsiteX17810" y="connsiteY17810"/>
              </a:cxn>
              <a:cxn ang="0">
                <a:pos x="connsiteX17811" y="connsiteY17811"/>
              </a:cxn>
              <a:cxn ang="0">
                <a:pos x="connsiteX17812" y="connsiteY17812"/>
              </a:cxn>
              <a:cxn ang="0">
                <a:pos x="connsiteX17813" y="connsiteY17813"/>
              </a:cxn>
              <a:cxn ang="0">
                <a:pos x="connsiteX17814" y="connsiteY17814"/>
              </a:cxn>
              <a:cxn ang="0">
                <a:pos x="connsiteX17815" y="connsiteY17815"/>
              </a:cxn>
              <a:cxn ang="0">
                <a:pos x="connsiteX17816" y="connsiteY17816"/>
              </a:cxn>
              <a:cxn ang="0">
                <a:pos x="connsiteX17817" y="connsiteY17817"/>
              </a:cxn>
              <a:cxn ang="0">
                <a:pos x="connsiteX17818" y="connsiteY17818"/>
              </a:cxn>
              <a:cxn ang="0">
                <a:pos x="connsiteX17819" y="connsiteY17819"/>
              </a:cxn>
              <a:cxn ang="0">
                <a:pos x="connsiteX17820" y="connsiteY17820"/>
              </a:cxn>
              <a:cxn ang="0">
                <a:pos x="connsiteX17821" y="connsiteY17821"/>
              </a:cxn>
              <a:cxn ang="0">
                <a:pos x="connsiteX17822" y="connsiteY17822"/>
              </a:cxn>
              <a:cxn ang="0">
                <a:pos x="connsiteX17823" y="connsiteY17823"/>
              </a:cxn>
              <a:cxn ang="0">
                <a:pos x="connsiteX17824" y="connsiteY17824"/>
              </a:cxn>
              <a:cxn ang="0">
                <a:pos x="connsiteX17825" y="connsiteY17825"/>
              </a:cxn>
              <a:cxn ang="0">
                <a:pos x="connsiteX17826" y="connsiteY17826"/>
              </a:cxn>
              <a:cxn ang="0">
                <a:pos x="connsiteX17827" y="connsiteY17827"/>
              </a:cxn>
              <a:cxn ang="0">
                <a:pos x="connsiteX17828" y="connsiteY17828"/>
              </a:cxn>
              <a:cxn ang="0">
                <a:pos x="connsiteX17829" y="connsiteY17829"/>
              </a:cxn>
              <a:cxn ang="0">
                <a:pos x="connsiteX17830" y="connsiteY17830"/>
              </a:cxn>
              <a:cxn ang="0">
                <a:pos x="connsiteX17831" y="connsiteY17831"/>
              </a:cxn>
              <a:cxn ang="0">
                <a:pos x="connsiteX17832" y="connsiteY17832"/>
              </a:cxn>
              <a:cxn ang="0">
                <a:pos x="connsiteX17833" y="connsiteY17833"/>
              </a:cxn>
              <a:cxn ang="0">
                <a:pos x="connsiteX17834" y="connsiteY17834"/>
              </a:cxn>
              <a:cxn ang="0">
                <a:pos x="connsiteX17835" y="connsiteY17835"/>
              </a:cxn>
              <a:cxn ang="0">
                <a:pos x="connsiteX17836" y="connsiteY17836"/>
              </a:cxn>
              <a:cxn ang="0">
                <a:pos x="connsiteX17837" y="connsiteY17837"/>
              </a:cxn>
              <a:cxn ang="0">
                <a:pos x="connsiteX17838" y="connsiteY17838"/>
              </a:cxn>
              <a:cxn ang="0">
                <a:pos x="connsiteX17839" y="connsiteY17839"/>
              </a:cxn>
              <a:cxn ang="0">
                <a:pos x="connsiteX17840" y="connsiteY17840"/>
              </a:cxn>
              <a:cxn ang="0">
                <a:pos x="connsiteX17841" y="connsiteY17841"/>
              </a:cxn>
              <a:cxn ang="0">
                <a:pos x="connsiteX17842" y="connsiteY17842"/>
              </a:cxn>
              <a:cxn ang="0">
                <a:pos x="connsiteX17843" y="connsiteY17843"/>
              </a:cxn>
              <a:cxn ang="0">
                <a:pos x="connsiteX17844" y="connsiteY17844"/>
              </a:cxn>
              <a:cxn ang="0">
                <a:pos x="connsiteX17845" y="connsiteY17845"/>
              </a:cxn>
              <a:cxn ang="0">
                <a:pos x="connsiteX17846" y="connsiteY17846"/>
              </a:cxn>
              <a:cxn ang="0">
                <a:pos x="connsiteX17847" y="connsiteY17847"/>
              </a:cxn>
              <a:cxn ang="0">
                <a:pos x="connsiteX17848" y="connsiteY17848"/>
              </a:cxn>
              <a:cxn ang="0">
                <a:pos x="connsiteX17849" y="connsiteY17849"/>
              </a:cxn>
              <a:cxn ang="0">
                <a:pos x="connsiteX17850" y="connsiteY17850"/>
              </a:cxn>
              <a:cxn ang="0">
                <a:pos x="connsiteX17851" y="connsiteY17851"/>
              </a:cxn>
              <a:cxn ang="0">
                <a:pos x="connsiteX17852" y="connsiteY17852"/>
              </a:cxn>
              <a:cxn ang="0">
                <a:pos x="connsiteX17853" y="connsiteY17853"/>
              </a:cxn>
              <a:cxn ang="0">
                <a:pos x="connsiteX17854" y="connsiteY17854"/>
              </a:cxn>
              <a:cxn ang="0">
                <a:pos x="connsiteX17855" y="connsiteY17855"/>
              </a:cxn>
              <a:cxn ang="0">
                <a:pos x="connsiteX17856" y="connsiteY17856"/>
              </a:cxn>
              <a:cxn ang="0">
                <a:pos x="connsiteX17857" y="connsiteY17857"/>
              </a:cxn>
              <a:cxn ang="0">
                <a:pos x="connsiteX17858" y="connsiteY17858"/>
              </a:cxn>
              <a:cxn ang="0">
                <a:pos x="connsiteX17859" y="connsiteY17859"/>
              </a:cxn>
              <a:cxn ang="0">
                <a:pos x="connsiteX17860" y="connsiteY17860"/>
              </a:cxn>
              <a:cxn ang="0">
                <a:pos x="connsiteX17861" y="connsiteY17861"/>
              </a:cxn>
              <a:cxn ang="0">
                <a:pos x="connsiteX17862" y="connsiteY17862"/>
              </a:cxn>
              <a:cxn ang="0">
                <a:pos x="connsiteX17863" y="connsiteY17863"/>
              </a:cxn>
              <a:cxn ang="0">
                <a:pos x="connsiteX17864" y="connsiteY17864"/>
              </a:cxn>
              <a:cxn ang="0">
                <a:pos x="connsiteX17865" y="connsiteY17865"/>
              </a:cxn>
              <a:cxn ang="0">
                <a:pos x="connsiteX17866" y="connsiteY17866"/>
              </a:cxn>
              <a:cxn ang="0">
                <a:pos x="connsiteX17867" y="connsiteY17867"/>
              </a:cxn>
              <a:cxn ang="0">
                <a:pos x="connsiteX17868" y="connsiteY17868"/>
              </a:cxn>
              <a:cxn ang="0">
                <a:pos x="connsiteX17869" y="connsiteY17869"/>
              </a:cxn>
              <a:cxn ang="0">
                <a:pos x="connsiteX17870" y="connsiteY17870"/>
              </a:cxn>
              <a:cxn ang="0">
                <a:pos x="connsiteX17871" y="connsiteY17871"/>
              </a:cxn>
              <a:cxn ang="0">
                <a:pos x="connsiteX17872" y="connsiteY17872"/>
              </a:cxn>
              <a:cxn ang="0">
                <a:pos x="connsiteX17873" y="connsiteY17873"/>
              </a:cxn>
              <a:cxn ang="0">
                <a:pos x="connsiteX17874" y="connsiteY17874"/>
              </a:cxn>
              <a:cxn ang="0">
                <a:pos x="connsiteX17875" y="connsiteY17875"/>
              </a:cxn>
              <a:cxn ang="0">
                <a:pos x="connsiteX17876" y="connsiteY17876"/>
              </a:cxn>
              <a:cxn ang="0">
                <a:pos x="connsiteX17877" y="connsiteY17877"/>
              </a:cxn>
              <a:cxn ang="0">
                <a:pos x="connsiteX17878" y="connsiteY17878"/>
              </a:cxn>
              <a:cxn ang="0">
                <a:pos x="connsiteX17879" y="connsiteY17879"/>
              </a:cxn>
              <a:cxn ang="0">
                <a:pos x="connsiteX17880" y="connsiteY17880"/>
              </a:cxn>
              <a:cxn ang="0">
                <a:pos x="connsiteX17881" y="connsiteY17881"/>
              </a:cxn>
              <a:cxn ang="0">
                <a:pos x="connsiteX17882" y="connsiteY17882"/>
              </a:cxn>
              <a:cxn ang="0">
                <a:pos x="connsiteX17883" y="connsiteY17883"/>
              </a:cxn>
              <a:cxn ang="0">
                <a:pos x="connsiteX17884" y="connsiteY17884"/>
              </a:cxn>
              <a:cxn ang="0">
                <a:pos x="connsiteX17885" y="connsiteY17885"/>
              </a:cxn>
              <a:cxn ang="0">
                <a:pos x="connsiteX17886" y="connsiteY17886"/>
              </a:cxn>
              <a:cxn ang="0">
                <a:pos x="connsiteX17887" y="connsiteY17887"/>
              </a:cxn>
              <a:cxn ang="0">
                <a:pos x="connsiteX17888" y="connsiteY17888"/>
              </a:cxn>
              <a:cxn ang="0">
                <a:pos x="connsiteX17889" y="connsiteY17889"/>
              </a:cxn>
              <a:cxn ang="0">
                <a:pos x="connsiteX17890" y="connsiteY17890"/>
              </a:cxn>
              <a:cxn ang="0">
                <a:pos x="connsiteX17891" y="connsiteY17891"/>
              </a:cxn>
              <a:cxn ang="0">
                <a:pos x="connsiteX17892" y="connsiteY17892"/>
              </a:cxn>
              <a:cxn ang="0">
                <a:pos x="connsiteX17893" y="connsiteY17893"/>
              </a:cxn>
              <a:cxn ang="0">
                <a:pos x="connsiteX17894" y="connsiteY17894"/>
              </a:cxn>
              <a:cxn ang="0">
                <a:pos x="connsiteX17895" y="connsiteY17895"/>
              </a:cxn>
              <a:cxn ang="0">
                <a:pos x="connsiteX17896" y="connsiteY17896"/>
              </a:cxn>
              <a:cxn ang="0">
                <a:pos x="connsiteX17897" y="connsiteY17897"/>
              </a:cxn>
              <a:cxn ang="0">
                <a:pos x="connsiteX17898" y="connsiteY17898"/>
              </a:cxn>
              <a:cxn ang="0">
                <a:pos x="connsiteX17899" y="connsiteY17899"/>
              </a:cxn>
              <a:cxn ang="0">
                <a:pos x="connsiteX17900" y="connsiteY17900"/>
              </a:cxn>
              <a:cxn ang="0">
                <a:pos x="connsiteX17901" y="connsiteY17901"/>
              </a:cxn>
              <a:cxn ang="0">
                <a:pos x="connsiteX17902" y="connsiteY17902"/>
              </a:cxn>
              <a:cxn ang="0">
                <a:pos x="connsiteX17903" y="connsiteY17903"/>
              </a:cxn>
              <a:cxn ang="0">
                <a:pos x="connsiteX17904" y="connsiteY17904"/>
              </a:cxn>
              <a:cxn ang="0">
                <a:pos x="connsiteX17905" y="connsiteY17905"/>
              </a:cxn>
              <a:cxn ang="0">
                <a:pos x="connsiteX17906" y="connsiteY17906"/>
              </a:cxn>
              <a:cxn ang="0">
                <a:pos x="connsiteX17907" y="connsiteY17907"/>
              </a:cxn>
              <a:cxn ang="0">
                <a:pos x="connsiteX17908" y="connsiteY17908"/>
              </a:cxn>
              <a:cxn ang="0">
                <a:pos x="connsiteX17909" y="connsiteY17909"/>
              </a:cxn>
              <a:cxn ang="0">
                <a:pos x="connsiteX17910" y="connsiteY17910"/>
              </a:cxn>
              <a:cxn ang="0">
                <a:pos x="connsiteX17911" y="connsiteY17911"/>
              </a:cxn>
              <a:cxn ang="0">
                <a:pos x="connsiteX17912" y="connsiteY17912"/>
              </a:cxn>
              <a:cxn ang="0">
                <a:pos x="connsiteX17913" y="connsiteY17913"/>
              </a:cxn>
              <a:cxn ang="0">
                <a:pos x="connsiteX17914" y="connsiteY17914"/>
              </a:cxn>
              <a:cxn ang="0">
                <a:pos x="connsiteX17915" y="connsiteY17915"/>
              </a:cxn>
              <a:cxn ang="0">
                <a:pos x="connsiteX17916" y="connsiteY17916"/>
              </a:cxn>
              <a:cxn ang="0">
                <a:pos x="connsiteX17917" y="connsiteY17917"/>
              </a:cxn>
              <a:cxn ang="0">
                <a:pos x="connsiteX17918" y="connsiteY17918"/>
              </a:cxn>
              <a:cxn ang="0">
                <a:pos x="connsiteX17919" y="connsiteY17919"/>
              </a:cxn>
              <a:cxn ang="0">
                <a:pos x="connsiteX17920" y="connsiteY17920"/>
              </a:cxn>
              <a:cxn ang="0">
                <a:pos x="connsiteX17921" y="connsiteY17921"/>
              </a:cxn>
              <a:cxn ang="0">
                <a:pos x="connsiteX17922" y="connsiteY17922"/>
              </a:cxn>
              <a:cxn ang="0">
                <a:pos x="connsiteX17923" y="connsiteY17923"/>
              </a:cxn>
              <a:cxn ang="0">
                <a:pos x="connsiteX17924" y="connsiteY17924"/>
              </a:cxn>
              <a:cxn ang="0">
                <a:pos x="connsiteX17925" y="connsiteY17925"/>
              </a:cxn>
              <a:cxn ang="0">
                <a:pos x="connsiteX17926" y="connsiteY17926"/>
              </a:cxn>
              <a:cxn ang="0">
                <a:pos x="connsiteX17927" y="connsiteY17927"/>
              </a:cxn>
              <a:cxn ang="0">
                <a:pos x="connsiteX17928" y="connsiteY17928"/>
              </a:cxn>
              <a:cxn ang="0">
                <a:pos x="connsiteX17929" y="connsiteY17929"/>
              </a:cxn>
              <a:cxn ang="0">
                <a:pos x="connsiteX17930" y="connsiteY17930"/>
              </a:cxn>
              <a:cxn ang="0">
                <a:pos x="connsiteX17931" y="connsiteY17931"/>
              </a:cxn>
              <a:cxn ang="0">
                <a:pos x="connsiteX17932" y="connsiteY17932"/>
              </a:cxn>
              <a:cxn ang="0">
                <a:pos x="connsiteX17933" y="connsiteY17933"/>
              </a:cxn>
              <a:cxn ang="0">
                <a:pos x="connsiteX17934" y="connsiteY17934"/>
              </a:cxn>
              <a:cxn ang="0">
                <a:pos x="connsiteX17935" y="connsiteY17935"/>
              </a:cxn>
              <a:cxn ang="0">
                <a:pos x="connsiteX17936" y="connsiteY17936"/>
              </a:cxn>
              <a:cxn ang="0">
                <a:pos x="connsiteX17937" y="connsiteY17937"/>
              </a:cxn>
              <a:cxn ang="0">
                <a:pos x="connsiteX17938" y="connsiteY17938"/>
              </a:cxn>
              <a:cxn ang="0">
                <a:pos x="connsiteX17939" y="connsiteY17939"/>
              </a:cxn>
              <a:cxn ang="0">
                <a:pos x="connsiteX17940" y="connsiteY17940"/>
              </a:cxn>
              <a:cxn ang="0">
                <a:pos x="connsiteX17941" y="connsiteY17941"/>
              </a:cxn>
              <a:cxn ang="0">
                <a:pos x="connsiteX17942" y="connsiteY17942"/>
              </a:cxn>
              <a:cxn ang="0">
                <a:pos x="connsiteX17943" y="connsiteY17943"/>
              </a:cxn>
              <a:cxn ang="0">
                <a:pos x="connsiteX17944" y="connsiteY17944"/>
              </a:cxn>
              <a:cxn ang="0">
                <a:pos x="connsiteX17945" y="connsiteY17945"/>
              </a:cxn>
              <a:cxn ang="0">
                <a:pos x="connsiteX17946" y="connsiteY17946"/>
              </a:cxn>
              <a:cxn ang="0">
                <a:pos x="connsiteX17947" y="connsiteY17947"/>
              </a:cxn>
              <a:cxn ang="0">
                <a:pos x="connsiteX17948" y="connsiteY17948"/>
              </a:cxn>
              <a:cxn ang="0">
                <a:pos x="connsiteX17949" y="connsiteY17949"/>
              </a:cxn>
              <a:cxn ang="0">
                <a:pos x="connsiteX17950" y="connsiteY17950"/>
              </a:cxn>
              <a:cxn ang="0">
                <a:pos x="connsiteX17951" y="connsiteY17951"/>
              </a:cxn>
              <a:cxn ang="0">
                <a:pos x="connsiteX17952" y="connsiteY17952"/>
              </a:cxn>
              <a:cxn ang="0">
                <a:pos x="connsiteX17953" y="connsiteY17953"/>
              </a:cxn>
              <a:cxn ang="0">
                <a:pos x="connsiteX17954" y="connsiteY17954"/>
              </a:cxn>
              <a:cxn ang="0">
                <a:pos x="connsiteX17955" y="connsiteY17955"/>
              </a:cxn>
              <a:cxn ang="0">
                <a:pos x="connsiteX17956" y="connsiteY17956"/>
              </a:cxn>
              <a:cxn ang="0">
                <a:pos x="connsiteX17957" y="connsiteY17957"/>
              </a:cxn>
              <a:cxn ang="0">
                <a:pos x="connsiteX17958" y="connsiteY17958"/>
              </a:cxn>
              <a:cxn ang="0">
                <a:pos x="connsiteX17959" y="connsiteY17959"/>
              </a:cxn>
              <a:cxn ang="0">
                <a:pos x="connsiteX17960" y="connsiteY17960"/>
              </a:cxn>
              <a:cxn ang="0">
                <a:pos x="connsiteX17961" y="connsiteY17961"/>
              </a:cxn>
              <a:cxn ang="0">
                <a:pos x="connsiteX17962" y="connsiteY17962"/>
              </a:cxn>
              <a:cxn ang="0">
                <a:pos x="connsiteX17963" y="connsiteY17963"/>
              </a:cxn>
              <a:cxn ang="0">
                <a:pos x="connsiteX17964" y="connsiteY17964"/>
              </a:cxn>
              <a:cxn ang="0">
                <a:pos x="connsiteX17965" y="connsiteY17965"/>
              </a:cxn>
              <a:cxn ang="0">
                <a:pos x="connsiteX17966" y="connsiteY17966"/>
              </a:cxn>
              <a:cxn ang="0">
                <a:pos x="connsiteX17967" y="connsiteY17967"/>
              </a:cxn>
              <a:cxn ang="0">
                <a:pos x="connsiteX17968" y="connsiteY17968"/>
              </a:cxn>
              <a:cxn ang="0">
                <a:pos x="connsiteX17969" y="connsiteY17969"/>
              </a:cxn>
              <a:cxn ang="0">
                <a:pos x="connsiteX17970" y="connsiteY17970"/>
              </a:cxn>
              <a:cxn ang="0">
                <a:pos x="connsiteX17971" y="connsiteY17971"/>
              </a:cxn>
              <a:cxn ang="0">
                <a:pos x="connsiteX17972" y="connsiteY17972"/>
              </a:cxn>
              <a:cxn ang="0">
                <a:pos x="connsiteX17973" y="connsiteY17973"/>
              </a:cxn>
              <a:cxn ang="0">
                <a:pos x="connsiteX17974" y="connsiteY17974"/>
              </a:cxn>
              <a:cxn ang="0">
                <a:pos x="connsiteX17975" y="connsiteY17975"/>
              </a:cxn>
              <a:cxn ang="0">
                <a:pos x="connsiteX17976" y="connsiteY17976"/>
              </a:cxn>
              <a:cxn ang="0">
                <a:pos x="connsiteX17977" y="connsiteY17977"/>
              </a:cxn>
              <a:cxn ang="0">
                <a:pos x="connsiteX17978" y="connsiteY17978"/>
              </a:cxn>
              <a:cxn ang="0">
                <a:pos x="connsiteX17979" y="connsiteY17979"/>
              </a:cxn>
              <a:cxn ang="0">
                <a:pos x="connsiteX17980" y="connsiteY17980"/>
              </a:cxn>
              <a:cxn ang="0">
                <a:pos x="connsiteX17981" y="connsiteY17981"/>
              </a:cxn>
              <a:cxn ang="0">
                <a:pos x="connsiteX17982" y="connsiteY17982"/>
              </a:cxn>
              <a:cxn ang="0">
                <a:pos x="connsiteX17983" y="connsiteY17983"/>
              </a:cxn>
              <a:cxn ang="0">
                <a:pos x="connsiteX17984" y="connsiteY17984"/>
              </a:cxn>
              <a:cxn ang="0">
                <a:pos x="connsiteX17985" y="connsiteY17985"/>
              </a:cxn>
              <a:cxn ang="0">
                <a:pos x="connsiteX17986" y="connsiteY17986"/>
              </a:cxn>
              <a:cxn ang="0">
                <a:pos x="connsiteX17987" y="connsiteY17987"/>
              </a:cxn>
              <a:cxn ang="0">
                <a:pos x="connsiteX17988" y="connsiteY17988"/>
              </a:cxn>
              <a:cxn ang="0">
                <a:pos x="connsiteX17989" y="connsiteY17989"/>
              </a:cxn>
              <a:cxn ang="0">
                <a:pos x="connsiteX17990" y="connsiteY17990"/>
              </a:cxn>
              <a:cxn ang="0">
                <a:pos x="connsiteX17991" y="connsiteY17991"/>
              </a:cxn>
              <a:cxn ang="0">
                <a:pos x="connsiteX17992" y="connsiteY17992"/>
              </a:cxn>
              <a:cxn ang="0">
                <a:pos x="connsiteX17993" y="connsiteY17993"/>
              </a:cxn>
              <a:cxn ang="0">
                <a:pos x="connsiteX17994" y="connsiteY17994"/>
              </a:cxn>
              <a:cxn ang="0">
                <a:pos x="connsiteX17995" y="connsiteY17995"/>
              </a:cxn>
              <a:cxn ang="0">
                <a:pos x="connsiteX17996" y="connsiteY17996"/>
              </a:cxn>
              <a:cxn ang="0">
                <a:pos x="connsiteX17997" y="connsiteY17997"/>
              </a:cxn>
              <a:cxn ang="0">
                <a:pos x="connsiteX17998" y="connsiteY17998"/>
              </a:cxn>
              <a:cxn ang="0">
                <a:pos x="connsiteX17999" y="connsiteY17999"/>
              </a:cxn>
              <a:cxn ang="0">
                <a:pos x="connsiteX18000" y="connsiteY18000"/>
              </a:cxn>
              <a:cxn ang="0">
                <a:pos x="connsiteX18001" y="connsiteY18001"/>
              </a:cxn>
              <a:cxn ang="0">
                <a:pos x="connsiteX18002" y="connsiteY18002"/>
              </a:cxn>
              <a:cxn ang="0">
                <a:pos x="connsiteX18003" y="connsiteY18003"/>
              </a:cxn>
              <a:cxn ang="0">
                <a:pos x="connsiteX18004" y="connsiteY18004"/>
              </a:cxn>
              <a:cxn ang="0">
                <a:pos x="connsiteX18005" y="connsiteY18005"/>
              </a:cxn>
              <a:cxn ang="0">
                <a:pos x="connsiteX18006" y="connsiteY18006"/>
              </a:cxn>
              <a:cxn ang="0">
                <a:pos x="connsiteX18007" y="connsiteY18007"/>
              </a:cxn>
              <a:cxn ang="0">
                <a:pos x="connsiteX18008" y="connsiteY18008"/>
              </a:cxn>
              <a:cxn ang="0">
                <a:pos x="connsiteX18009" y="connsiteY18009"/>
              </a:cxn>
              <a:cxn ang="0">
                <a:pos x="connsiteX18010" y="connsiteY18010"/>
              </a:cxn>
              <a:cxn ang="0">
                <a:pos x="connsiteX18011" y="connsiteY18011"/>
              </a:cxn>
              <a:cxn ang="0">
                <a:pos x="connsiteX18012" y="connsiteY18012"/>
              </a:cxn>
              <a:cxn ang="0">
                <a:pos x="connsiteX18013" y="connsiteY18013"/>
              </a:cxn>
              <a:cxn ang="0">
                <a:pos x="connsiteX18014" y="connsiteY18014"/>
              </a:cxn>
              <a:cxn ang="0">
                <a:pos x="connsiteX18015" y="connsiteY18015"/>
              </a:cxn>
              <a:cxn ang="0">
                <a:pos x="connsiteX18016" y="connsiteY18016"/>
              </a:cxn>
              <a:cxn ang="0">
                <a:pos x="connsiteX18017" y="connsiteY18017"/>
              </a:cxn>
              <a:cxn ang="0">
                <a:pos x="connsiteX18018" y="connsiteY18018"/>
              </a:cxn>
              <a:cxn ang="0">
                <a:pos x="connsiteX18019" y="connsiteY18019"/>
              </a:cxn>
              <a:cxn ang="0">
                <a:pos x="connsiteX18020" y="connsiteY18020"/>
              </a:cxn>
              <a:cxn ang="0">
                <a:pos x="connsiteX18021" y="connsiteY18021"/>
              </a:cxn>
              <a:cxn ang="0">
                <a:pos x="connsiteX18022" y="connsiteY18022"/>
              </a:cxn>
              <a:cxn ang="0">
                <a:pos x="connsiteX18023" y="connsiteY18023"/>
              </a:cxn>
              <a:cxn ang="0">
                <a:pos x="connsiteX18024" y="connsiteY18024"/>
              </a:cxn>
              <a:cxn ang="0">
                <a:pos x="connsiteX18025" y="connsiteY18025"/>
              </a:cxn>
              <a:cxn ang="0">
                <a:pos x="connsiteX18026" y="connsiteY18026"/>
              </a:cxn>
              <a:cxn ang="0">
                <a:pos x="connsiteX18027" y="connsiteY18027"/>
              </a:cxn>
              <a:cxn ang="0">
                <a:pos x="connsiteX18028" y="connsiteY18028"/>
              </a:cxn>
              <a:cxn ang="0">
                <a:pos x="connsiteX18029" y="connsiteY18029"/>
              </a:cxn>
              <a:cxn ang="0">
                <a:pos x="connsiteX18030" y="connsiteY18030"/>
              </a:cxn>
              <a:cxn ang="0">
                <a:pos x="connsiteX18031" y="connsiteY18031"/>
              </a:cxn>
              <a:cxn ang="0">
                <a:pos x="connsiteX18032" y="connsiteY18032"/>
              </a:cxn>
              <a:cxn ang="0">
                <a:pos x="connsiteX18033" y="connsiteY18033"/>
              </a:cxn>
              <a:cxn ang="0">
                <a:pos x="connsiteX18034" y="connsiteY18034"/>
              </a:cxn>
              <a:cxn ang="0">
                <a:pos x="connsiteX18035" y="connsiteY18035"/>
              </a:cxn>
              <a:cxn ang="0">
                <a:pos x="connsiteX18036" y="connsiteY18036"/>
              </a:cxn>
              <a:cxn ang="0">
                <a:pos x="connsiteX18037" y="connsiteY18037"/>
              </a:cxn>
              <a:cxn ang="0">
                <a:pos x="connsiteX18038" y="connsiteY18038"/>
              </a:cxn>
              <a:cxn ang="0">
                <a:pos x="connsiteX18039" y="connsiteY18039"/>
              </a:cxn>
              <a:cxn ang="0">
                <a:pos x="connsiteX18040" y="connsiteY18040"/>
              </a:cxn>
              <a:cxn ang="0">
                <a:pos x="connsiteX18041" y="connsiteY18041"/>
              </a:cxn>
              <a:cxn ang="0">
                <a:pos x="connsiteX18042" y="connsiteY18042"/>
              </a:cxn>
              <a:cxn ang="0">
                <a:pos x="connsiteX18043" y="connsiteY18043"/>
              </a:cxn>
              <a:cxn ang="0">
                <a:pos x="connsiteX18044" y="connsiteY18044"/>
              </a:cxn>
              <a:cxn ang="0">
                <a:pos x="connsiteX18045" y="connsiteY18045"/>
              </a:cxn>
              <a:cxn ang="0">
                <a:pos x="connsiteX18046" y="connsiteY18046"/>
              </a:cxn>
              <a:cxn ang="0">
                <a:pos x="connsiteX18047" y="connsiteY18047"/>
              </a:cxn>
              <a:cxn ang="0">
                <a:pos x="connsiteX18048" y="connsiteY18048"/>
              </a:cxn>
              <a:cxn ang="0">
                <a:pos x="connsiteX18049" y="connsiteY18049"/>
              </a:cxn>
              <a:cxn ang="0">
                <a:pos x="connsiteX18050" y="connsiteY18050"/>
              </a:cxn>
              <a:cxn ang="0">
                <a:pos x="connsiteX18051" y="connsiteY18051"/>
              </a:cxn>
              <a:cxn ang="0">
                <a:pos x="connsiteX18052" y="connsiteY18052"/>
              </a:cxn>
              <a:cxn ang="0">
                <a:pos x="connsiteX18053" y="connsiteY18053"/>
              </a:cxn>
              <a:cxn ang="0">
                <a:pos x="connsiteX18054" y="connsiteY18054"/>
              </a:cxn>
              <a:cxn ang="0">
                <a:pos x="connsiteX18055" y="connsiteY18055"/>
              </a:cxn>
              <a:cxn ang="0">
                <a:pos x="connsiteX18056" y="connsiteY18056"/>
              </a:cxn>
              <a:cxn ang="0">
                <a:pos x="connsiteX18057" y="connsiteY18057"/>
              </a:cxn>
              <a:cxn ang="0">
                <a:pos x="connsiteX18058" y="connsiteY18058"/>
              </a:cxn>
              <a:cxn ang="0">
                <a:pos x="connsiteX18059" y="connsiteY18059"/>
              </a:cxn>
              <a:cxn ang="0">
                <a:pos x="connsiteX18060" y="connsiteY18060"/>
              </a:cxn>
              <a:cxn ang="0">
                <a:pos x="connsiteX18061" y="connsiteY18061"/>
              </a:cxn>
              <a:cxn ang="0">
                <a:pos x="connsiteX18062" y="connsiteY18062"/>
              </a:cxn>
              <a:cxn ang="0">
                <a:pos x="connsiteX18063" y="connsiteY18063"/>
              </a:cxn>
              <a:cxn ang="0">
                <a:pos x="connsiteX18064" y="connsiteY18064"/>
              </a:cxn>
              <a:cxn ang="0">
                <a:pos x="connsiteX18065" y="connsiteY18065"/>
              </a:cxn>
              <a:cxn ang="0">
                <a:pos x="connsiteX18066" y="connsiteY18066"/>
              </a:cxn>
              <a:cxn ang="0">
                <a:pos x="connsiteX18067" y="connsiteY18067"/>
              </a:cxn>
              <a:cxn ang="0">
                <a:pos x="connsiteX18068" y="connsiteY18068"/>
              </a:cxn>
              <a:cxn ang="0">
                <a:pos x="connsiteX18069" y="connsiteY18069"/>
              </a:cxn>
              <a:cxn ang="0">
                <a:pos x="connsiteX18070" y="connsiteY18070"/>
              </a:cxn>
              <a:cxn ang="0">
                <a:pos x="connsiteX18071" y="connsiteY18071"/>
              </a:cxn>
              <a:cxn ang="0">
                <a:pos x="connsiteX18072" y="connsiteY18072"/>
              </a:cxn>
              <a:cxn ang="0">
                <a:pos x="connsiteX18073" y="connsiteY18073"/>
              </a:cxn>
              <a:cxn ang="0">
                <a:pos x="connsiteX18074" y="connsiteY18074"/>
              </a:cxn>
              <a:cxn ang="0">
                <a:pos x="connsiteX18075" y="connsiteY18075"/>
              </a:cxn>
              <a:cxn ang="0">
                <a:pos x="connsiteX18076" y="connsiteY18076"/>
              </a:cxn>
              <a:cxn ang="0">
                <a:pos x="connsiteX18077" y="connsiteY18077"/>
              </a:cxn>
              <a:cxn ang="0">
                <a:pos x="connsiteX18078" y="connsiteY18078"/>
              </a:cxn>
              <a:cxn ang="0">
                <a:pos x="connsiteX18079" y="connsiteY18079"/>
              </a:cxn>
              <a:cxn ang="0">
                <a:pos x="connsiteX18080" y="connsiteY18080"/>
              </a:cxn>
              <a:cxn ang="0">
                <a:pos x="connsiteX18081" y="connsiteY18081"/>
              </a:cxn>
              <a:cxn ang="0">
                <a:pos x="connsiteX18082" y="connsiteY18082"/>
              </a:cxn>
              <a:cxn ang="0">
                <a:pos x="connsiteX18083" y="connsiteY18083"/>
              </a:cxn>
              <a:cxn ang="0">
                <a:pos x="connsiteX18084" y="connsiteY18084"/>
              </a:cxn>
              <a:cxn ang="0">
                <a:pos x="connsiteX18085" y="connsiteY18085"/>
              </a:cxn>
              <a:cxn ang="0">
                <a:pos x="connsiteX18086" y="connsiteY18086"/>
              </a:cxn>
              <a:cxn ang="0">
                <a:pos x="connsiteX18087" y="connsiteY18087"/>
              </a:cxn>
              <a:cxn ang="0">
                <a:pos x="connsiteX18088" y="connsiteY18088"/>
              </a:cxn>
              <a:cxn ang="0">
                <a:pos x="connsiteX18089" y="connsiteY18089"/>
              </a:cxn>
              <a:cxn ang="0">
                <a:pos x="connsiteX18090" y="connsiteY18090"/>
              </a:cxn>
              <a:cxn ang="0">
                <a:pos x="connsiteX18091" y="connsiteY18091"/>
              </a:cxn>
              <a:cxn ang="0">
                <a:pos x="connsiteX18092" y="connsiteY18092"/>
              </a:cxn>
              <a:cxn ang="0">
                <a:pos x="connsiteX18093" y="connsiteY18093"/>
              </a:cxn>
              <a:cxn ang="0">
                <a:pos x="connsiteX18094" y="connsiteY18094"/>
              </a:cxn>
              <a:cxn ang="0">
                <a:pos x="connsiteX18095" y="connsiteY18095"/>
              </a:cxn>
              <a:cxn ang="0">
                <a:pos x="connsiteX18096" y="connsiteY18096"/>
              </a:cxn>
              <a:cxn ang="0">
                <a:pos x="connsiteX18097" y="connsiteY18097"/>
              </a:cxn>
              <a:cxn ang="0">
                <a:pos x="connsiteX18098" y="connsiteY18098"/>
              </a:cxn>
              <a:cxn ang="0">
                <a:pos x="connsiteX18099" y="connsiteY18099"/>
              </a:cxn>
              <a:cxn ang="0">
                <a:pos x="connsiteX18100" y="connsiteY18100"/>
              </a:cxn>
              <a:cxn ang="0">
                <a:pos x="connsiteX18101" y="connsiteY18101"/>
              </a:cxn>
              <a:cxn ang="0">
                <a:pos x="connsiteX18102" y="connsiteY18102"/>
              </a:cxn>
              <a:cxn ang="0">
                <a:pos x="connsiteX18103" y="connsiteY18103"/>
              </a:cxn>
              <a:cxn ang="0">
                <a:pos x="connsiteX18104" y="connsiteY18104"/>
              </a:cxn>
              <a:cxn ang="0">
                <a:pos x="connsiteX18105" y="connsiteY18105"/>
              </a:cxn>
              <a:cxn ang="0">
                <a:pos x="connsiteX18106" y="connsiteY18106"/>
              </a:cxn>
              <a:cxn ang="0">
                <a:pos x="connsiteX18107" y="connsiteY18107"/>
              </a:cxn>
              <a:cxn ang="0">
                <a:pos x="connsiteX18108" y="connsiteY18108"/>
              </a:cxn>
              <a:cxn ang="0">
                <a:pos x="connsiteX18109" y="connsiteY18109"/>
              </a:cxn>
              <a:cxn ang="0">
                <a:pos x="connsiteX18110" y="connsiteY18110"/>
              </a:cxn>
              <a:cxn ang="0">
                <a:pos x="connsiteX18111" y="connsiteY18111"/>
              </a:cxn>
              <a:cxn ang="0">
                <a:pos x="connsiteX18112" y="connsiteY18112"/>
              </a:cxn>
              <a:cxn ang="0">
                <a:pos x="connsiteX18113" y="connsiteY18113"/>
              </a:cxn>
              <a:cxn ang="0">
                <a:pos x="connsiteX18114" y="connsiteY18114"/>
              </a:cxn>
              <a:cxn ang="0">
                <a:pos x="connsiteX18115" y="connsiteY18115"/>
              </a:cxn>
              <a:cxn ang="0">
                <a:pos x="connsiteX18116" y="connsiteY18116"/>
              </a:cxn>
              <a:cxn ang="0">
                <a:pos x="connsiteX18117" y="connsiteY18117"/>
              </a:cxn>
              <a:cxn ang="0">
                <a:pos x="connsiteX18118" y="connsiteY18118"/>
              </a:cxn>
              <a:cxn ang="0">
                <a:pos x="connsiteX18119" y="connsiteY18119"/>
              </a:cxn>
              <a:cxn ang="0">
                <a:pos x="connsiteX18120" y="connsiteY18120"/>
              </a:cxn>
              <a:cxn ang="0">
                <a:pos x="connsiteX18121" y="connsiteY18121"/>
              </a:cxn>
              <a:cxn ang="0">
                <a:pos x="connsiteX18122" y="connsiteY18122"/>
              </a:cxn>
              <a:cxn ang="0">
                <a:pos x="connsiteX18123" y="connsiteY18123"/>
              </a:cxn>
              <a:cxn ang="0">
                <a:pos x="connsiteX18124" y="connsiteY18124"/>
              </a:cxn>
              <a:cxn ang="0">
                <a:pos x="connsiteX18125" y="connsiteY18125"/>
              </a:cxn>
              <a:cxn ang="0">
                <a:pos x="connsiteX18126" y="connsiteY18126"/>
              </a:cxn>
              <a:cxn ang="0">
                <a:pos x="connsiteX18127" y="connsiteY18127"/>
              </a:cxn>
              <a:cxn ang="0">
                <a:pos x="connsiteX18128" y="connsiteY18128"/>
              </a:cxn>
              <a:cxn ang="0">
                <a:pos x="connsiteX18129" y="connsiteY18129"/>
              </a:cxn>
              <a:cxn ang="0">
                <a:pos x="connsiteX18130" y="connsiteY18130"/>
              </a:cxn>
              <a:cxn ang="0">
                <a:pos x="connsiteX18131" y="connsiteY18131"/>
              </a:cxn>
              <a:cxn ang="0">
                <a:pos x="connsiteX18132" y="connsiteY18132"/>
              </a:cxn>
              <a:cxn ang="0">
                <a:pos x="connsiteX18133" y="connsiteY18133"/>
              </a:cxn>
              <a:cxn ang="0">
                <a:pos x="connsiteX18134" y="connsiteY18134"/>
              </a:cxn>
              <a:cxn ang="0">
                <a:pos x="connsiteX18135" y="connsiteY18135"/>
              </a:cxn>
              <a:cxn ang="0">
                <a:pos x="connsiteX18136" y="connsiteY18136"/>
              </a:cxn>
              <a:cxn ang="0">
                <a:pos x="connsiteX18137" y="connsiteY18137"/>
              </a:cxn>
              <a:cxn ang="0">
                <a:pos x="connsiteX18138" y="connsiteY18138"/>
              </a:cxn>
              <a:cxn ang="0">
                <a:pos x="connsiteX18139" y="connsiteY18139"/>
              </a:cxn>
              <a:cxn ang="0">
                <a:pos x="connsiteX18140" y="connsiteY18140"/>
              </a:cxn>
              <a:cxn ang="0">
                <a:pos x="connsiteX18141" y="connsiteY18141"/>
              </a:cxn>
              <a:cxn ang="0">
                <a:pos x="connsiteX18142" y="connsiteY18142"/>
              </a:cxn>
              <a:cxn ang="0">
                <a:pos x="connsiteX18143" y="connsiteY18143"/>
              </a:cxn>
              <a:cxn ang="0">
                <a:pos x="connsiteX18144" y="connsiteY18144"/>
              </a:cxn>
              <a:cxn ang="0">
                <a:pos x="connsiteX18145" y="connsiteY18145"/>
              </a:cxn>
              <a:cxn ang="0">
                <a:pos x="connsiteX18146" y="connsiteY18146"/>
              </a:cxn>
              <a:cxn ang="0">
                <a:pos x="connsiteX18147" y="connsiteY18147"/>
              </a:cxn>
              <a:cxn ang="0">
                <a:pos x="connsiteX18148" y="connsiteY18148"/>
              </a:cxn>
              <a:cxn ang="0">
                <a:pos x="connsiteX18149" y="connsiteY18149"/>
              </a:cxn>
              <a:cxn ang="0">
                <a:pos x="connsiteX18150" y="connsiteY18150"/>
              </a:cxn>
              <a:cxn ang="0">
                <a:pos x="connsiteX18151" y="connsiteY18151"/>
              </a:cxn>
              <a:cxn ang="0">
                <a:pos x="connsiteX18152" y="connsiteY18152"/>
              </a:cxn>
              <a:cxn ang="0">
                <a:pos x="connsiteX18153" y="connsiteY18153"/>
              </a:cxn>
              <a:cxn ang="0">
                <a:pos x="connsiteX18154" y="connsiteY18154"/>
              </a:cxn>
              <a:cxn ang="0">
                <a:pos x="connsiteX18155" y="connsiteY18155"/>
              </a:cxn>
              <a:cxn ang="0">
                <a:pos x="connsiteX18156" y="connsiteY18156"/>
              </a:cxn>
              <a:cxn ang="0">
                <a:pos x="connsiteX18157" y="connsiteY18157"/>
              </a:cxn>
              <a:cxn ang="0">
                <a:pos x="connsiteX18158" y="connsiteY18158"/>
              </a:cxn>
              <a:cxn ang="0">
                <a:pos x="connsiteX18159" y="connsiteY18159"/>
              </a:cxn>
              <a:cxn ang="0">
                <a:pos x="connsiteX18160" y="connsiteY18160"/>
              </a:cxn>
              <a:cxn ang="0">
                <a:pos x="connsiteX18161" y="connsiteY18161"/>
              </a:cxn>
              <a:cxn ang="0">
                <a:pos x="connsiteX18162" y="connsiteY18162"/>
              </a:cxn>
              <a:cxn ang="0">
                <a:pos x="connsiteX18163" y="connsiteY18163"/>
              </a:cxn>
              <a:cxn ang="0">
                <a:pos x="connsiteX18164" y="connsiteY18164"/>
              </a:cxn>
              <a:cxn ang="0">
                <a:pos x="connsiteX18165" y="connsiteY18165"/>
              </a:cxn>
              <a:cxn ang="0">
                <a:pos x="connsiteX18166" y="connsiteY18166"/>
              </a:cxn>
              <a:cxn ang="0">
                <a:pos x="connsiteX18167" y="connsiteY18167"/>
              </a:cxn>
              <a:cxn ang="0">
                <a:pos x="connsiteX18168" y="connsiteY18168"/>
              </a:cxn>
              <a:cxn ang="0">
                <a:pos x="connsiteX18169" y="connsiteY18169"/>
              </a:cxn>
              <a:cxn ang="0">
                <a:pos x="connsiteX18170" y="connsiteY18170"/>
              </a:cxn>
              <a:cxn ang="0">
                <a:pos x="connsiteX18171" y="connsiteY18171"/>
              </a:cxn>
              <a:cxn ang="0">
                <a:pos x="connsiteX18172" y="connsiteY18172"/>
              </a:cxn>
              <a:cxn ang="0">
                <a:pos x="connsiteX18173" y="connsiteY18173"/>
              </a:cxn>
              <a:cxn ang="0">
                <a:pos x="connsiteX18174" y="connsiteY18174"/>
              </a:cxn>
              <a:cxn ang="0">
                <a:pos x="connsiteX18175" y="connsiteY18175"/>
              </a:cxn>
              <a:cxn ang="0">
                <a:pos x="connsiteX18176" y="connsiteY18176"/>
              </a:cxn>
              <a:cxn ang="0">
                <a:pos x="connsiteX18177" y="connsiteY18177"/>
              </a:cxn>
              <a:cxn ang="0">
                <a:pos x="connsiteX18178" y="connsiteY18178"/>
              </a:cxn>
              <a:cxn ang="0">
                <a:pos x="connsiteX18179" y="connsiteY18179"/>
              </a:cxn>
              <a:cxn ang="0">
                <a:pos x="connsiteX18180" y="connsiteY18180"/>
              </a:cxn>
              <a:cxn ang="0">
                <a:pos x="connsiteX18181" y="connsiteY18181"/>
              </a:cxn>
              <a:cxn ang="0">
                <a:pos x="connsiteX18182" y="connsiteY18182"/>
              </a:cxn>
              <a:cxn ang="0">
                <a:pos x="connsiteX18183" y="connsiteY18183"/>
              </a:cxn>
              <a:cxn ang="0">
                <a:pos x="connsiteX18184" y="connsiteY18184"/>
              </a:cxn>
              <a:cxn ang="0">
                <a:pos x="connsiteX18185" y="connsiteY18185"/>
              </a:cxn>
              <a:cxn ang="0">
                <a:pos x="connsiteX18186" y="connsiteY18186"/>
              </a:cxn>
              <a:cxn ang="0">
                <a:pos x="connsiteX18187" y="connsiteY18187"/>
              </a:cxn>
              <a:cxn ang="0">
                <a:pos x="connsiteX18188" y="connsiteY18188"/>
              </a:cxn>
              <a:cxn ang="0">
                <a:pos x="connsiteX18189" y="connsiteY18189"/>
              </a:cxn>
              <a:cxn ang="0">
                <a:pos x="connsiteX18190" y="connsiteY18190"/>
              </a:cxn>
              <a:cxn ang="0">
                <a:pos x="connsiteX18191" y="connsiteY18191"/>
              </a:cxn>
              <a:cxn ang="0">
                <a:pos x="connsiteX18192" y="connsiteY18192"/>
              </a:cxn>
              <a:cxn ang="0">
                <a:pos x="connsiteX18193" y="connsiteY18193"/>
              </a:cxn>
              <a:cxn ang="0">
                <a:pos x="connsiteX18194" y="connsiteY18194"/>
              </a:cxn>
              <a:cxn ang="0">
                <a:pos x="connsiteX18195" y="connsiteY18195"/>
              </a:cxn>
              <a:cxn ang="0">
                <a:pos x="connsiteX18196" y="connsiteY18196"/>
              </a:cxn>
              <a:cxn ang="0">
                <a:pos x="connsiteX18197" y="connsiteY18197"/>
              </a:cxn>
              <a:cxn ang="0">
                <a:pos x="connsiteX18198" y="connsiteY18198"/>
              </a:cxn>
              <a:cxn ang="0">
                <a:pos x="connsiteX18199" y="connsiteY18199"/>
              </a:cxn>
              <a:cxn ang="0">
                <a:pos x="connsiteX18200" y="connsiteY18200"/>
              </a:cxn>
              <a:cxn ang="0">
                <a:pos x="connsiteX18201" y="connsiteY18201"/>
              </a:cxn>
              <a:cxn ang="0">
                <a:pos x="connsiteX18202" y="connsiteY18202"/>
              </a:cxn>
              <a:cxn ang="0">
                <a:pos x="connsiteX18203" y="connsiteY18203"/>
              </a:cxn>
              <a:cxn ang="0">
                <a:pos x="connsiteX18204" y="connsiteY18204"/>
              </a:cxn>
              <a:cxn ang="0">
                <a:pos x="connsiteX18205" y="connsiteY18205"/>
              </a:cxn>
              <a:cxn ang="0">
                <a:pos x="connsiteX18206" y="connsiteY18206"/>
              </a:cxn>
              <a:cxn ang="0">
                <a:pos x="connsiteX18207" y="connsiteY18207"/>
              </a:cxn>
              <a:cxn ang="0">
                <a:pos x="connsiteX18208" y="connsiteY18208"/>
              </a:cxn>
              <a:cxn ang="0">
                <a:pos x="connsiteX18209" y="connsiteY18209"/>
              </a:cxn>
              <a:cxn ang="0">
                <a:pos x="connsiteX18210" y="connsiteY18210"/>
              </a:cxn>
              <a:cxn ang="0">
                <a:pos x="connsiteX18211" y="connsiteY18211"/>
              </a:cxn>
              <a:cxn ang="0">
                <a:pos x="connsiteX18212" y="connsiteY18212"/>
              </a:cxn>
              <a:cxn ang="0">
                <a:pos x="connsiteX18213" y="connsiteY18213"/>
              </a:cxn>
              <a:cxn ang="0">
                <a:pos x="connsiteX18214" y="connsiteY18214"/>
              </a:cxn>
              <a:cxn ang="0">
                <a:pos x="connsiteX18215" y="connsiteY18215"/>
              </a:cxn>
              <a:cxn ang="0">
                <a:pos x="connsiteX18216" y="connsiteY18216"/>
              </a:cxn>
              <a:cxn ang="0">
                <a:pos x="connsiteX18217" y="connsiteY18217"/>
              </a:cxn>
              <a:cxn ang="0">
                <a:pos x="connsiteX18218" y="connsiteY18218"/>
              </a:cxn>
              <a:cxn ang="0">
                <a:pos x="connsiteX18219" y="connsiteY18219"/>
              </a:cxn>
              <a:cxn ang="0">
                <a:pos x="connsiteX18220" y="connsiteY18220"/>
              </a:cxn>
              <a:cxn ang="0">
                <a:pos x="connsiteX18221" y="connsiteY18221"/>
              </a:cxn>
              <a:cxn ang="0">
                <a:pos x="connsiteX18222" y="connsiteY18222"/>
              </a:cxn>
              <a:cxn ang="0">
                <a:pos x="connsiteX18223" y="connsiteY18223"/>
              </a:cxn>
              <a:cxn ang="0">
                <a:pos x="connsiteX18224" y="connsiteY18224"/>
              </a:cxn>
              <a:cxn ang="0">
                <a:pos x="connsiteX18225" y="connsiteY18225"/>
              </a:cxn>
              <a:cxn ang="0">
                <a:pos x="connsiteX18226" y="connsiteY18226"/>
              </a:cxn>
              <a:cxn ang="0">
                <a:pos x="connsiteX18227" y="connsiteY18227"/>
              </a:cxn>
              <a:cxn ang="0">
                <a:pos x="connsiteX18228" y="connsiteY18228"/>
              </a:cxn>
              <a:cxn ang="0">
                <a:pos x="connsiteX18229" y="connsiteY18229"/>
              </a:cxn>
              <a:cxn ang="0">
                <a:pos x="connsiteX18230" y="connsiteY18230"/>
              </a:cxn>
              <a:cxn ang="0">
                <a:pos x="connsiteX18231" y="connsiteY18231"/>
              </a:cxn>
              <a:cxn ang="0">
                <a:pos x="connsiteX18232" y="connsiteY18232"/>
              </a:cxn>
              <a:cxn ang="0">
                <a:pos x="connsiteX18233" y="connsiteY18233"/>
              </a:cxn>
              <a:cxn ang="0">
                <a:pos x="connsiteX18234" y="connsiteY18234"/>
              </a:cxn>
              <a:cxn ang="0">
                <a:pos x="connsiteX18235" y="connsiteY18235"/>
              </a:cxn>
              <a:cxn ang="0">
                <a:pos x="connsiteX18236" y="connsiteY18236"/>
              </a:cxn>
              <a:cxn ang="0">
                <a:pos x="connsiteX18237" y="connsiteY18237"/>
              </a:cxn>
              <a:cxn ang="0">
                <a:pos x="connsiteX18238" y="connsiteY18238"/>
              </a:cxn>
              <a:cxn ang="0">
                <a:pos x="connsiteX18239" y="connsiteY18239"/>
              </a:cxn>
              <a:cxn ang="0">
                <a:pos x="connsiteX18240" y="connsiteY18240"/>
              </a:cxn>
              <a:cxn ang="0">
                <a:pos x="connsiteX18241" y="connsiteY18241"/>
              </a:cxn>
              <a:cxn ang="0">
                <a:pos x="connsiteX18242" y="connsiteY18242"/>
              </a:cxn>
              <a:cxn ang="0">
                <a:pos x="connsiteX18243" y="connsiteY18243"/>
              </a:cxn>
              <a:cxn ang="0">
                <a:pos x="connsiteX18244" y="connsiteY18244"/>
              </a:cxn>
              <a:cxn ang="0">
                <a:pos x="connsiteX18245" y="connsiteY18245"/>
              </a:cxn>
              <a:cxn ang="0">
                <a:pos x="connsiteX18246" y="connsiteY18246"/>
              </a:cxn>
              <a:cxn ang="0">
                <a:pos x="connsiteX18247" y="connsiteY18247"/>
              </a:cxn>
              <a:cxn ang="0">
                <a:pos x="connsiteX18248" y="connsiteY18248"/>
              </a:cxn>
              <a:cxn ang="0">
                <a:pos x="connsiteX18249" y="connsiteY18249"/>
              </a:cxn>
              <a:cxn ang="0">
                <a:pos x="connsiteX18250" y="connsiteY18250"/>
              </a:cxn>
              <a:cxn ang="0">
                <a:pos x="connsiteX18251" y="connsiteY18251"/>
              </a:cxn>
              <a:cxn ang="0">
                <a:pos x="connsiteX18252" y="connsiteY18252"/>
              </a:cxn>
              <a:cxn ang="0">
                <a:pos x="connsiteX18253" y="connsiteY18253"/>
              </a:cxn>
              <a:cxn ang="0">
                <a:pos x="connsiteX18254" y="connsiteY18254"/>
              </a:cxn>
              <a:cxn ang="0">
                <a:pos x="connsiteX18255" y="connsiteY18255"/>
              </a:cxn>
              <a:cxn ang="0">
                <a:pos x="connsiteX18256" y="connsiteY18256"/>
              </a:cxn>
              <a:cxn ang="0">
                <a:pos x="connsiteX18257" y="connsiteY18257"/>
              </a:cxn>
              <a:cxn ang="0">
                <a:pos x="connsiteX18258" y="connsiteY18258"/>
              </a:cxn>
              <a:cxn ang="0">
                <a:pos x="connsiteX18259" y="connsiteY18259"/>
              </a:cxn>
              <a:cxn ang="0">
                <a:pos x="connsiteX18260" y="connsiteY18260"/>
              </a:cxn>
              <a:cxn ang="0">
                <a:pos x="connsiteX18261" y="connsiteY18261"/>
              </a:cxn>
              <a:cxn ang="0">
                <a:pos x="connsiteX18262" y="connsiteY18262"/>
              </a:cxn>
              <a:cxn ang="0">
                <a:pos x="connsiteX18263" y="connsiteY18263"/>
              </a:cxn>
              <a:cxn ang="0">
                <a:pos x="connsiteX18264" y="connsiteY18264"/>
              </a:cxn>
              <a:cxn ang="0">
                <a:pos x="connsiteX18265" y="connsiteY18265"/>
              </a:cxn>
              <a:cxn ang="0">
                <a:pos x="connsiteX18266" y="connsiteY18266"/>
              </a:cxn>
              <a:cxn ang="0">
                <a:pos x="connsiteX18267" y="connsiteY18267"/>
              </a:cxn>
              <a:cxn ang="0">
                <a:pos x="connsiteX18268" y="connsiteY18268"/>
              </a:cxn>
              <a:cxn ang="0">
                <a:pos x="connsiteX18269" y="connsiteY18269"/>
              </a:cxn>
              <a:cxn ang="0">
                <a:pos x="connsiteX18270" y="connsiteY18270"/>
              </a:cxn>
              <a:cxn ang="0">
                <a:pos x="connsiteX18271" y="connsiteY18271"/>
              </a:cxn>
              <a:cxn ang="0">
                <a:pos x="connsiteX18272" y="connsiteY18272"/>
              </a:cxn>
              <a:cxn ang="0">
                <a:pos x="connsiteX18273" y="connsiteY18273"/>
              </a:cxn>
              <a:cxn ang="0">
                <a:pos x="connsiteX18274" y="connsiteY18274"/>
              </a:cxn>
              <a:cxn ang="0">
                <a:pos x="connsiteX18275" y="connsiteY18275"/>
              </a:cxn>
              <a:cxn ang="0">
                <a:pos x="connsiteX18276" y="connsiteY18276"/>
              </a:cxn>
              <a:cxn ang="0">
                <a:pos x="connsiteX18277" y="connsiteY18277"/>
              </a:cxn>
              <a:cxn ang="0">
                <a:pos x="connsiteX18278" y="connsiteY18278"/>
              </a:cxn>
              <a:cxn ang="0">
                <a:pos x="connsiteX18279" y="connsiteY18279"/>
              </a:cxn>
              <a:cxn ang="0">
                <a:pos x="connsiteX18280" y="connsiteY18280"/>
              </a:cxn>
              <a:cxn ang="0">
                <a:pos x="connsiteX18281" y="connsiteY18281"/>
              </a:cxn>
              <a:cxn ang="0">
                <a:pos x="connsiteX18282" y="connsiteY18282"/>
              </a:cxn>
              <a:cxn ang="0">
                <a:pos x="connsiteX18283" y="connsiteY18283"/>
              </a:cxn>
              <a:cxn ang="0">
                <a:pos x="connsiteX18284" y="connsiteY18284"/>
              </a:cxn>
              <a:cxn ang="0">
                <a:pos x="connsiteX18285" y="connsiteY18285"/>
              </a:cxn>
              <a:cxn ang="0">
                <a:pos x="connsiteX18286" y="connsiteY18286"/>
              </a:cxn>
              <a:cxn ang="0">
                <a:pos x="connsiteX18287" y="connsiteY18287"/>
              </a:cxn>
              <a:cxn ang="0">
                <a:pos x="connsiteX18288" y="connsiteY18288"/>
              </a:cxn>
              <a:cxn ang="0">
                <a:pos x="connsiteX18289" y="connsiteY18289"/>
              </a:cxn>
              <a:cxn ang="0">
                <a:pos x="connsiteX18290" y="connsiteY18290"/>
              </a:cxn>
              <a:cxn ang="0">
                <a:pos x="connsiteX18291" y="connsiteY18291"/>
              </a:cxn>
              <a:cxn ang="0">
                <a:pos x="connsiteX18292" y="connsiteY18292"/>
              </a:cxn>
              <a:cxn ang="0">
                <a:pos x="connsiteX18293" y="connsiteY18293"/>
              </a:cxn>
              <a:cxn ang="0">
                <a:pos x="connsiteX18294" y="connsiteY18294"/>
              </a:cxn>
              <a:cxn ang="0">
                <a:pos x="connsiteX18295" y="connsiteY18295"/>
              </a:cxn>
              <a:cxn ang="0">
                <a:pos x="connsiteX18296" y="connsiteY18296"/>
              </a:cxn>
              <a:cxn ang="0">
                <a:pos x="connsiteX18297" y="connsiteY18297"/>
              </a:cxn>
              <a:cxn ang="0">
                <a:pos x="connsiteX18298" y="connsiteY18298"/>
              </a:cxn>
              <a:cxn ang="0">
                <a:pos x="connsiteX18299" y="connsiteY18299"/>
              </a:cxn>
              <a:cxn ang="0">
                <a:pos x="connsiteX18300" y="connsiteY18300"/>
              </a:cxn>
              <a:cxn ang="0">
                <a:pos x="connsiteX18301" y="connsiteY18301"/>
              </a:cxn>
              <a:cxn ang="0">
                <a:pos x="connsiteX18302" y="connsiteY18302"/>
              </a:cxn>
              <a:cxn ang="0">
                <a:pos x="connsiteX18303" y="connsiteY18303"/>
              </a:cxn>
              <a:cxn ang="0">
                <a:pos x="connsiteX18304" y="connsiteY18304"/>
              </a:cxn>
              <a:cxn ang="0">
                <a:pos x="connsiteX18305" y="connsiteY18305"/>
              </a:cxn>
              <a:cxn ang="0">
                <a:pos x="connsiteX18306" y="connsiteY18306"/>
              </a:cxn>
              <a:cxn ang="0">
                <a:pos x="connsiteX18307" y="connsiteY18307"/>
              </a:cxn>
              <a:cxn ang="0">
                <a:pos x="connsiteX18308" y="connsiteY18308"/>
              </a:cxn>
              <a:cxn ang="0">
                <a:pos x="connsiteX18309" y="connsiteY18309"/>
              </a:cxn>
              <a:cxn ang="0">
                <a:pos x="connsiteX18310" y="connsiteY18310"/>
              </a:cxn>
              <a:cxn ang="0">
                <a:pos x="connsiteX18311" y="connsiteY18311"/>
              </a:cxn>
              <a:cxn ang="0">
                <a:pos x="connsiteX18312" y="connsiteY18312"/>
              </a:cxn>
              <a:cxn ang="0">
                <a:pos x="connsiteX18313" y="connsiteY18313"/>
              </a:cxn>
              <a:cxn ang="0">
                <a:pos x="connsiteX18314" y="connsiteY18314"/>
              </a:cxn>
              <a:cxn ang="0">
                <a:pos x="connsiteX18315" y="connsiteY18315"/>
              </a:cxn>
              <a:cxn ang="0">
                <a:pos x="connsiteX18316" y="connsiteY18316"/>
              </a:cxn>
              <a:cxn ang="0">
                <a:pos x="connsiteX18317" y="connsiteY18317"/>
              </a:cxn>
              <a:cxn ang="0">
                <a:pos x="connsiteX18318" y="connsiteY18318"/>
              </a:cxn>
              <a:cxn ang="0">
                <a:pos x="connsiteX18319" y="connsiteY18319"/>
              </a:cxn>
              <a:cxn ang="0">
                <a:pos x="connsiteX18320" y="connsiteY18320"/>
              </a:cxn>
              <a:cxn ang="0">
                <a:pos x="connsiteX18321" y="connsiteY18321"/>
              </a:cxn>
              <a:cxn ang="0">
                <a:pos x="connsiteX18322" y="connsiteY18322"/>
              </a:cxn>
              <a:cxn ang="0">
                <a:pos x="connsiteX18323" y="connsiteY18323"/>
              </a:cxn>
              <a:cxn ang="0">
                <a:pos x="connsiteX18324" y="connsiteY18324"/>
              </a:cxn>
              <a:cxn ang="0">
                <a:pos x="connsiteX18325" y="connsiteY18325"/>
              </a:cxn>
              <a:cxn ang="0">
                <a:pos x="connsiteX18326" y="connsiteY18326"/>
              </a:cxn>
              <a:cxn ang="0">
                <a:pos x="connsiteX18327" y="connsiteY18327"/>
              </a:cxn>
              <a:cxn ang="0">
                <a:pos x="connsiteX18328" y="connsiteY18328"/>
              </a:cxn>
              <a:cxn ang="0">
                <a:pos x="connsiteX18329" y="connsiteY18329"/>
              </a:cxn>
              <a:cxn ang="0">
                <a:pos x="connsiteX18330" y="connsiteY18330"/>
              </a:cxn>
              <a:cxn ang="0">
                <a:pos x="connsiteX18331" y="connsiteY18331"/>
              </a:cxn>
              <a:cxn ang="0">
                <a:pos x="connsiteX18332" y="connsiteY18332"/>
              </a:cxn>
              <a:cxn ang="0">
                <a:pos x="connsiteX18333" y="connsiteY18333"/>
              </a:cxn>
              <a:cxn ang="0">
                <a:pos x="connsiteX18334" y="connsiteY18334"/>
              </a:cxn>
              <a:cxn ang="0">
                <a:pos x="connsiteX18335" y="connsiteY18335"/>
              </a:cxn>
              <a:cxn ang="0">
                <a:pos x="connsiteX18336" y="connsiteY18336"/>
              </a:cxn>
              <a:cxn ang="0">
                <a:pos x="connsiteX18337" y="connsiteY18337"/>
              </a:cxn>
              <a:cxn ang="0">
                <a:pos x="connsiteX18338" y="connsiteY18338"/>
              </a:cxn>
              <a:cxn ang="0">
                <a:pos x="connsiteX18339" y="connsiteY18339"/>
              </a:cxn>
              <a:cxn ang="0">
                <a:pos x="connsiteX18340" y="connsiteY18340"/>
              </a:cxn>
              <a:cxn ang="0">
                <a:pos x="connsiteX18341" y="connsiteY18341"/>
              </a:cxn>
              <a:cxn ang="0">
                <a:pos x="connsiteX18342" y="connsiteY18342"/>
              </a:cxn>
              <a:cxn ang="0">
                <a:pos x="connsiteX18343" y="connsiteY18343"/>
              </a:cxn>
              <a:cxn ang="0">
                <a:pos x="connsiteX18344" y="connsiteY18344"/>
              </a:cxn>
              <a:cxn ang="0">
                <a:pos x="connsiteX18345" y="connsiteY18345"/>
              </a:cxn>
              <a:cxn ang="0">
                <a:pos x="connsiteX18346" y="connsiteY18346"/>
              </a:cxn>
              <a:cxn ang="0">
                <a:pos x="connsiteX18347" y="connsiteY18347"/>
              </a:cxn>
              <a:cxn ang="0">
                <a:pos x="connsiteX18348" y="connsiteY18348"/>
              </a:cxn>
              <a:cxn ang="0">
                <a:pos x="connsiteX18349" y="connsiteY18349"/>
              </a:cxn>
              <a:cxn ang="0">
                <a:pos x="connsiteX18350" y="connsiteY18350"/>
              </a:cxn>
              <a:cxn ang="0">
                <a:pos x="connsiteX18351" y="connsiteY18351"/>
              </a:cxn>
              <a:cxn ang="0">
                <a:pos x="connsiteX18352" y="connsiteY18352"/>
              </a:cxn>
              <a:cxn ang="0">
                <a:pos x="connsiteX18353" y="connsiteY18353"/>
              </a:cxn>
              <a:cxn ang="0">
                <a:pos x="connsiteX18354" y="connsiteY18354"/>
              </a:cxn>
              <a:cxn ang="0">
                <a:pos x="connsiteX18355" y="connsiteY18355"/>
              </a:cxn>
              <a:cxn ang="0">
                <a:pos x="connsiteX18356" y="connsiteY18356"/>
              </a:cxn>
              <a:cxn ang="0">
                <a:pos x="connsiteX18357" y="connsiteY18357"/>
              </a:cxn>
              <a:cxn ang="0">
                <a:pos x="connsiteX18358" y="connsiteY18358"/>
              </a:cxn>
              <a:cxn ang="0">
                <a:pos x="connsiteX18359" y="connsiteY18359"/>
              </a:cxn>
              <a:cxn ang="0">
                <a:pos x="connsiteX18360" y="connsiteY18360"/>
              </a:cxn>
              <a:cxn ang="0">
                <a:pos x="connsiteX18361" y="connsiteY18361"/>
              </a:cxn>
              <a:cxn ang="0">
                <a:pos x="connsiteX18362" y="connsiteY18362"/>
              </a:cxn>
              <a:cxn ang="0">
                <a:pos x="connsiteX18363" y="connsiteY18363"/>
              </a:cxn>
              <a:cxn ang="0">
                <a:pos x="connsiteX18364" y="connsiteY18364"/>
              </a:cxn>
              <a:cxn ang="0">
                <a:pos x="connsiteX18365" y="connsiteY18365"/>
              </a:cxn>
              <a:cxn ang="0">
                <a:pos x="connsiteX18366" y="connsiteY18366"/>
              </a:cxn>
              <a:cxn ang="0">
                <a:pos x="connsiteX18367" y="connsiteY18367"/>
              </a:cxn>
              <a:cxn ang="0">
                <a:pos x="connsiteX18368" y="connsiteY18368"/>
              </a:cxn>
              <a:cxn ang="0">
                <a:pos x="connsiteX18369" y="connsiteY18369"/>
              </a:cxn>
              <a:cxn ang="0">
                <a:pos x="connsiteX18370" y="connsiteY18370"/>
              </a:cxn>
              <a:cxn ang="0">
                <a:pos x="connsiteX18371" y="connsiteY18371"/>
              </a:cxn>
              <a:cxn ang="0">
                <a:pos x="connsiteX18372" y="connsiteY18372"/>
              </a:cxn>
              <a:cxn ang="0">
                <a:pos x="connsiteX18373" y="connsiteY18373"/>
              </a:cxn>
              <a:cxn ang="0">
                <a:pos x="connsiteX18374" y="connsiteY18374"/>
              </a:cxn>
              <a:cxn ang="0">
                <a:pos x="connsiteX18375" y="connsiteY18375"/>
              </a:cxn>
              <a:cxn ang="0">
                <a:pos x="connsiteX18376" y="connsiteY18376"/>
              </a:cxn>
              <a:cxn ang="0">
                <a:pos x="connsiteX18377" y="connsiteY18377"/>
              </a:cxn>
              <a:cxn ang="0">
                <a:pos x="connsiteX18378" y="connsiteY18378"/>
              </a:cxn>
              <a:cxn ang="0">
                <a:pos x="connsiteX18379" y="connsiteY18379"/>
              </a:cxn>
              <a:cxn ang="0">
                <a:pos x="connsiteX18380" y="connsiteY18380"/>
              </a:cxn>
              <a:cxn ang="0">
                <a:pos x="connsiteX18381" y="connsiteY18381"/>
              </a:cxn>
              <a:cxn ang="0">
                <a:pos x="connsiteX18382" y="connsiteY18382"/>
              </a:cxn>
              <a:cxn ang="0">
                <a:pos x="connsiteX18383" y="connsiteY18383"/>
              </a:cxn>
              <a:cxn ang="0">
                <a:pos x="connsiteX18384" y="connsiteY18384"/>
              </a:cxn>
              <a:cxn ang="0">
                <a:pos x="connsiteX18385" y="connsiteY18385"/>
              </a:cxn>
              <a:cxn ang="0">
                <a:pos x="connsiteX18386" y="connsiteY18386"/>
              </a:cxn>
              <a:cxn ang="0">
                <a:pos x="connsiteX18387" y="connsiteY18387"/>
              </a:cxn>
              <a:cxn ang="0">
                <a:pos x="connsiteX18388" y="connsiteY18388"/>
              </a:cxn>
              <a:cxn ang="0">
                <a:pos x="connsiteX18389" y="connsiteY18389"/>
              </a:cxn>
              <a:cxn ang="0">
                <a:pos x="connsiteX18390" y="connsiteY18390"/>
              </a:cxn>
              <a:cxn ang="0">
                <a:pos x="connsiteX18391" y="connsiteY18391"/>
              </a:cxn>
              <a:cxn ang="0">
                <a:pos x="connsiteX18392" y="connsiteY18392"/>
              </a:cxn>
              <a:cxn ang="0">
                <a:pos x="connsiteX18393" y="connsiteY18393"/>
              </a:cxn>
              <a:cxn ang="0">
                <a:pos x="connsiteX18394" y="connsiteY18394"/>
              </a:cxn>
              <a:cxn ang="0">
                <a:pos x="connsiteX18395" y="connsiteY18395"/>
              </a:cxn>
              <a:cxn ang="0">
                <a:pos x="connsiteX18396" y="connsiteY18396"/>
              </a:cxn>
              <a:cxn ang="0">
                <a:pos x="connsiteX18397" y="connsiteY18397"/>
              </a:cxn>
              <a:cxn ang="0">
                <a:pos x="connsiteX18398" y="connsiteY18398"/>
              </a:cxn>
              <a:cxn ang="0">
                <a:pos x="connsiteX18399" y="connsiteY18399"/>
              </a:cxn>
              <a:cxn ang="0">
                <a:pos x="connsiteX18400" y="connsiteY18400"/>
              </a:cxn>
              <a:cxn ang="0">
                <a:pos x="connsiteX18401" y="connsiteY18401"/>
              </a:cxn>
              <a:cxn ang="0">
                <a:pos x="connsiteX18402" y="connsiteY18402"/>
              </a:cxn>
              <a:cxn ang="0">
                <a:pos x="connsiteX18403" y="connsiteY18403"/>
              </a:cxn>
              <a:cxn ang="0">
                <a:pos x="connsiteX18404" y="connsiteY18404"/>
              </a:cxn>
              <a:cxn ang="0">
                <a:pos x="connsiteX18405" y="connsiteY18405"/>
              </a:cxn>
              <a:cxn ang="0">
                <a:pos x="connsiteX18406" y="connsiteY18406"/>
              </a:cxn>
              <a:cxn ang="0">
                <a:pos x="connsiteX18407" y="connsiteY18407"/>
              </a:cxn>
              <a:cxn ang="0">
                <a:pos x="connsiteX18408" y="connsiteY18408"/>
              </a:cxn>
              <a:cxn ang="0">
                <a:pos x="connsiteX18409" y="connsiteY18409"/>
              </a:cxn>
              <a:cxn ang="0">
                <a:pos x="connsiteX18410" y="connsiteY18410"/>
              </a:cxn>
              <a:cxn ang="0">
                <a:pos x="connsiteX18411" y="connsiteY18411"/>
              </a:cxn>
              <a:cxn ang="0">
                <a:pos x="connsiteX18412" y="connsiteY18412"/>
              </a:cxn>
              <a:cxn ang="0">
                <a:pos x="connsiteX18413" y="connsiteY18413"/>
              </a:cxn>
              <a:cxn ang="0">
                <a:pos x="connsiteX18414" y="connsiteY18414"/>
              </a:cxn>
              <a:cxn ang="0">
                <a:pos x="connsiteX18415" y="connsiteY18415"/>
              </a:cxn>
              <a:cxn ang="0">
                <a:pos x="connsiteX18416" y="connsiteY18416"/>
              </a:cxn>
              <a:cxn ang="0">
                <a:pos x="connsiteX18417" y="connsiteY18417"/>
              </a:cxn>
              <a:cxn ang="0">
                <a:pos x="connsiteX18418" y="connsiteY18418"/>
              </a:cxn>
              <a:cxn ang="0">
                <a:pos x="connsiteX18419" y="connsiteY18419"/>
              </a:cxn>
              <a:cxn ang="0">
                <a:pos x="connsiteX18420" y="connsiteY18420"/>
              </a:cxn>
              <a:cxn ang="0">
                <a:pos x="connsiteX18421" y="connsiteY18421"/>
              </a:cxn>
              <a:cxn ang="0">
                <a:pos x="connsiteX18422" y="connsiteY18422"/>
              </a:cxn>
              <a:cxn ang="0">
                <a:pos x="connsiteX18423" y="connsiteY18423"/>
              </a:cxn>
              <a:cxn ang="0">
                <a:pos x="connsiteX18424" y="connsiteY18424"/>
              </a:cxn>
              <a:cxn ang="0">
                <a:pos x="connsiteX18425" y="connsiteY18425"/>
              </a:cxn>
              <a:cxn ang="0">
                <a:pos x="connsiteX18426" y="connsiteY18426"/>
              </a:cxn>
              <a:cxn ang="0">
                <a:pos x="connsiteX18427" y="connsiteY18427"/>
              </a:cxn>
              <a:cxn ang="0">
                <a:pos x="connsiteX18428" y="connsiteY18428"/>
              </a:cxn>
              <a:cxn ang="0">
                <a:pos x="connsiteX18429" y="connsiteY18429"/>
              </a:cxn>
              <a:cxn ang="0">
                <a:pos x="connsiteX18430" y="connsiteY18430"/>
              </a:cxn>
              <a:cxn ang="0">
                <a:pos x="connsiteX18431" y="connsiteY18431"/>
              </a:cxn>
              <a:cxn ang="0">
                <a:pos x="connsiteX18432" y="connsiteY18432"/>
              </a:cxn>
              <a:cxn ang="0">
                <a:pos x="connsiteX18433" y="connsiteY18433"/>
              </a:cxn>
              <a:cxn ang="0">
                <a:pos x="connsiteX18434" y="connsiteY18434"/>
              </a:cxn>
              <a:cxn ang="0">
                <a:pos x="connsiteX18435" y="connsiteY18435"/>
              </a:cxn>
              <a:cxn ang="0">
                <a:pos x="connsiteX18436" y="connsiteY18436"/>
              </a:cxn>
              <a:cxn ang="0">
                <a:pos x="connsiteX18437" y="connsiteY18437"/>
              </a:cxn>
              <a:cxn ang="0">
                <a:pos x="connsiteX18438" y="connsiteY18438"/>
              </a:cxn>
              <a:cxn ang="0">
                <a:pos x="connsiteX18439" y="connsiteY18439"/>
              </a:cxn>
              <a:cxn ang="0">
                <a:pos x="connsiteX18440" y="connsiteY18440"/>
              </a:cxn>
              <a:cxn ang="0">
                <a:pos x="connsiteX18441" y="connsiteY18441"/>
              </a:cxn>
              <a:cxn ang="0">
                <a:pos x="connsiteX18442" y="connsiteY18442"/>
              </a:cxn>
              <a:cxn ang="0">
                <a:pos x="connsiteX18443" y="connsiteY18443"/>
              </a:cxn>
              <a:cxn ang="0">
                <a:pos x="connsiteX18444" y="connsiteY18444"/>
              </a:cxn>
              <a:cxn ang="0">
                <a:pos x="connsiteX18445" y="connsiteY18445"/>
              </a:cxn>
              <a:cxn ang="0">
                <a:pos x="connsiteX18446" y="connsiteY18446"/>
              </a:cxn>
              <a:cxn ang="0">
                <a:pos x="connsiteX18447" y="connsiteY18447"/>
              </a:cxn>
              <a:cxn ang="0">
                <a:pos x="connsiteX18448" y="connsiteY18448"/>
              </a:cxn>
              <a:cxn ang="0">
                <a:pos x="connsiteX18449" y="connsiteY18449"/>
              </a:cxn>
              <a:cxn ang="0">
                <a:pos x="connsiteX18450" y="connsiteY18450"/>
              </a:cxn>
              <a:cxn ang="0">
                <a:pos x="connsiteX18451" y="connsiteY18451"/>
              </a:cxn>
              <a:cxn ang="0">
                <a:pos x="connsiteX18452" y="connsiteY18452"/>
              </a:cxn>
              <a:cxn ang="0">
                <a:pos x="connsiteX18453" y="connsiteY18453"/>
              </a:cxn>
              <a:cxn ang="0">
                <a:pos x="connsiteX18454" y="connsiteY18454"/>
              </a:cxn>
              <a:cxn ang="0">
                <a:pos x="connsiteX18455" y="connsiteY18455"/>
              </a:cxn>
              <a:cxn ang="0">
                <a:pos x="connsiteX18456" y="connsiteY18456"/>
              </a:cxn>
              <a:cxn ang="0">
                <a:pos x="connsiteX18457" y="connsiteY18457"/>
              </a:cxn>
              <a:cxn ang="0">
                <a:pos x="connsiteX18458" y="connsiteY18458"/>
              </a:cxn>
              <a:cxn ang="0">
                <a:pos x="connsiteX18459" y="connsiteY18459"/>
              </a:cxn>
              <a:cxn ang="0">
                <a:pos x="connsiteX18460" y="connsiteY18460"/>
              </a:cxn>
              <a:cxn ang="0">
                <a:pos x="connsiteX18461" y="connsiteY18461"/>
              </a:cxn>
              <a:cxn ang="0">
                <a:pos x="connsiteX18462" y="connsiteY18462"/>
              </a:cxn>
              <a:cxn ang="0">
                <a:pos x="connsiteX18463" y="connsiteY18463"/>
              </a:cxn>
              <a:cxn ang="0">
                <a:pos x="connsiteX18464" y="connsiteY18464"/>
              </a:cxn>
              <a:cxn ang="0">
                <a:pos x="connsiteX18465" y="connsiteY18465"/>
              </a:cxn>
              <a:cxn ang="0">
                <a:pos x="connsiteX18466" y="connsiteY18466"/>
              </a:cxn>
              <a:cxn ang="0">
                <a:pos x="connsiteX18467" y="connsiteY18467"/>
              </a:cxn>
              <a:cxn ang="0">
                <a:pos x="connsiteX18468" y="connsiteY18468"/>
              </a:cxn>
              <a:cxn ang="0">
                <a:pos x="connsiteX18469" y="connsiteY18469"/>
              </a:cxn>
              <a:cxn ang="0">
                <a:pos x="connsiteX18470" y="connsiteY18470"/>
              </a:cxn>
              <a:cxn ang="0">
                <a:pos x="connsiteX18471" y="connsiteY18471"/>
              </a:cxn>
              <a:cxn ang="0">
                <a:pos x="connsiteX18472" y="connsiteY18472"/>
              </a:cxn>
              <a:cxn ang="0">
                <a:pos x="connsiteX18473" y="connsiteY18473"/>
              </a:cxn>
              <a:cxn ang="0">
                <a:pos x="connsiteX18474" y="connsiteY18474"/>
              </a:cxn>
              <a:cxn ang="0">
                <a:pos x="connsiteX18475" y="connsiteY18475"/>
              </a:cxn>
              <a:cxn ang="0">
                <a:pos x="connsiteX18476" y="connsiteY18476"/>
              </a:cxn>
              <a:cxn ang="0">
                <a:pos x="connsiteX18477" y="connsiteY18477"/>
              </a:cxn>
              <a:cxn ang="0">
                <a:pos x="connsiteX18478" y="connsiteY18478"/>
              </a:cxn>
              <a:cxn ang="0">
                <a:pos x="connsiteX18479" y="connsiteY18479"/>
              </a:cxn>
              <a:cxn ang="0">
                <a:pos x="connsiteX18480" y="connsiteY18480"/>
              </a:cxn>
              <a:cxn ang="0">
                <a:pos x="connsiteX18481" y="connsiteY18481"/>
              </a:cxn>
              <a:cxn ang="0">
                <a:pos x="connsiteX18482" y="connsiteY18482"/>
              </a:cxn>
              <a:cxn ang="0">
                <a:pos x="connsiteX18483" y="connsiteY18483"/>
              </a:cxn>
              <a:cxn ang="0">
                <a:pos x="connsiteX18484" y="connsiteY18484"/>
              </a:cxn>
              <a:cxn ang="0">
                <a:pos x="connsiteX18485" y="connsiteY18485"/>
              </a:cxn>
              <a:cxn ang="0">
                <a:pos x="connsiteX18486" y="connsiteY18486"/>
              </a:cxn>
              <a:cxn ang="0">
                <a:pos x="connsiteX18487" y="connsiteY18487"/>
              </a:cxn>
              <a:cxn ang="0">
                <a:pos x="connsiteX18488" y="connsiteY18488"/>
              </a:cxn>
              <a:cxn ang="0">
                <a:pos x="connsiteX18489" y="connsiteY18489"/>
              </a:cxn>
              <a:cxn ang="0">
                <a:pos x="connsiteX18490" y="connsiteY18490"/>
              </a:cxn>
              <a:cxn ang="0">
                <a:pos x="connsiteX18491" y="connsiteY18491"/>
              </a:cxn>
              <a:cxn ang="0">
                <a:pos x="connsiteX18492" y="connsiteY18492"/>
              </a:cxn>
              <a:cxn ang="0">
                <a:pos x="connsiteX18493" y="connsiteY18493"/>
              </a:cxn>
              <a:cxn ang="0">
                <a:pos x="connsiteX18494" y="connsiteY18494"/>
              </a:cxn>
              <a:cxn ang="0">
                <a:pos x="connsiteX18495" y="connsiteY18495"/>
              </a:cxn>
              <a:cxn ang="0">
                <a:pos x="connsiteX18496" y="connsiteY18496"/>
              </a:cxn>
              <a:cxn ang="0">
                <a:pos x="connsiteX18497" y="connsiteY18497"/>
              </a:cxn>
              <a:cxn ang="0">
                <a:pos x="connsiteX18498" y="connsiteY18498"/>
              </a:cxn>
              <a:cxn ang="0">
                <a:pos x="connsiteX18499" y="connsiteY18499"/>
              </a:cxn>
              <a:cxn ang="0">
                <a:pos x="connsiteX18500" y="connsiteY18500"/>
              </a:cxn>
              <a:cxn ang="0">
                <a:pos x="connsiteX18501" y="connsiteY18501"/>
              </a:cxn>
              <a:cxn ang="0">
                <a:pos x="connsiteX18502" y="connsiteY18502"/>
              </a:cxn>
              <a:cxn ang="0">
                <a:pos x="connsiteX18503" y="connsiteY18503"/>
              </a:cxn>
              <a:cxn ang="0">
                <a:pos x="connsiteX18504" y="connsiteY18504"/>
              </a:cxn>
              <a:cxn ang="0">
                <a:pos x="connsiteX18505" y="connsiteY18505"/>
              </a:cxn>
              <a:cxn ang="0">
                <a:pos x="connsiteX18506" y="connsiteY18506"/>
              </a:cxn>
              <a:cxn ang="0">
                <a:pos x="connsiteX18507" y="connsiteY18507"/>
              </a:cxn>
              <a:cxn ang="0">
                <a:pos x="connsiteX18508" y="connsiteY18508"/>
              </a:cxn>
              <a:cxn ang="0">
                <a:pos x="connsiteX18509" y="connsiteY18509"/>
              </a:cxn>
              <a:cxn ang="0">
                <a:pos x="connsiteX18510" y="connsiteY18510"/>
              </a:cxn>
              <a:cxn ang="0">
                <a:pos x="connsiteX18511" y="connsiteY18511"/>
              </a:cxn>
              <a:cxn ang="0">
                <a:pos x="connsiteX18512" y="connsiteY18512"/>
              </a:cxn>
              <a:cxn ang="0">
                <a:pos x="connsiteX18513" y="connsiteY18513"/>
              </a:cxn>
              <a:cxn ang="0">
                <a:pos x="connsiteX18514" y="connsiteY18514"/>
              </a:cxn>
              <a:cxn ang="0">
                <a:pos x="connsiteX18515" y="connsiteY18515"/>
              </a:cxn>
              <a:cxn ang="0">
                <a:pos x="connsiteX18516" y="connsiteY18516"/>
              </a:cxn>
              <a:cxn ang="0">
                <a:pos x="connsiteX18517" y="connsiteY18517"/>
              </a:cxn>
              <a:cxn ang="0">
                <a:pos x="connsiteX18518" y="connsiteY18518"/>
              </a:cxn>
              <a:cxn ang="0">
                <a:pos x="connsiteX18519" y="connsiteY18519"/>
              </a:cxn>
              <a:cxn ang="0">
                <a:pos x="connsiteX18520" y="connsiteY18520"/>
              </a:cxn>
              <a:cxn ang="0">
                <a:pos x="connsiteX18521" y="connsiteY18521"/>
              </a:cxn>
              <a:cxn ang="0">
                <a:pos x="connsiteX18522" y="connsiteY18522"/>
              </a:cxn>
              <a:cxn ang="0">
                <a:pos x="connsiteX18523" y="connsiteY18523"/>
              </a:cxn>
              <a:cxn ang="0">
                <a:pos x="connsiteX18524" y="connsiteY18524"/>
              </a:cxn>
              <a:cxn ang="0">
                <a:pos x="connsiteX18525" y="connsiteY18525"/>
              </a:cxn>
              <a:cxn ang="0">
                <a:pos x="connsiteX18526" y="connsiteY18526"/>
              </a:cxn>
              <a:cxn ang="0">
                <a:pos x="connsiteX18527" y="connsiteY18527"/>
              </a:cxn>
              <a:cxn ang="0">
                <a:pos x="connsiteX18528" y="connsiteY18528"/>
              </a:cxn>
              <a:cxn ang="0">
                <a:pos x="connsiteX18529" y="connsiteY18529"/>
              </a:cxn>
              <a:cxn ang="0">
                <a:pos x="connsiteX18530" y="connsiteY18530"/>
              </a:cxn>
              <a:cxn ang="0">
                <a:pos x="connsiteX18531" y="connsiteY18531"/>
              </a:cxn>
              <a:cxn ang="0">
                <a:pos x="connsiteX18532" y="connsiteY18532"/>
              </a:cxn>
              <a:cxn ang="0">
                <a:pos x="connsiteX18533" y="connsiteY18533"/>
              </a:cxn>
              <a:cxn ang="0">
                <a:pos x="connsiteX18534" y="connsiteY18534"/>
              </a:cxn>
              <a:cxn ang="0">
                <a:pos x="connsiteX18535" y="connsiteY18535"/>
              </a:cxn>
              <a:cxn ang="0">
                <a:pos x="connsiteX18536" y="connsiteY18536"/>
              </a:cxn>
              <a:cxn ang="0">
                <a:pos x="connsiteX18537" y="connsiteY18537"/>
              </a:cxn>
              <a:cxn ang="0">
                <a:pos x="connsiteX18538" y="connsiteY18538"/>
              </a:cxn>
              <a:cxn ang="0">
                <a:pos x="connsiteX18539" y="connsiteY18539"/>
              </a:cxn>
              <a:cxn ang="0">
                <a:pos x="connsiteX18540" y="connsiteY18540"/>
              </a:cxn>
              <a:cxn ang="0">
                <a:pos x="connsiteX18541" y="connsiteY18541"/>
              </a:cxn>
              <a:cxn ang="0">
                <a:pos x="connsiteX18542" y="connsiteY18542"/>
              </a:cxn>
              <a:cxn ang="0">
                <a:pos x="connsiteX18543" y="connsiteY18543"/>
              </a:cxn>
              <a:cxn ang="0">
                <a:pos x="connsiteX18544" y="connsiteY18544"/>
              </a:cxn>
              <a:cxn ang="0">
                <a:pos x="connsiteX18545" y="connsiteY18545"/>
              </a:cxn>
              <a:cxn ang="0">
                <a:pos x="connsiteX18546" y="connsiteY18546"/>
              </a:cxn>
              <a:cxn ang="0">
                <a:pos x="connsiteX18547" y="connsiteY18547"/>
              </a:cxn>
              <a:cxn ang="0">
                <a:pos x="connsiteX18548" y="connsiteY18548"/>
              </a:cxn>
              <a:cxn ang="0">
                <a:pos x="connsiteX18549" y="connsiteY18549"/>
              </a:cxn>
              <a:cxn ang="0">
                <a:pos x="connsiteX18550" y="connsiteY18550"/>
              </a:cxn>
              <a:cxn ang="0">
                <a:pos x="connsiteX18551" y="connsiteY18551"/>
              </a:cxn>
              <a:cxn ang="0">
                <a:pos x="connsiteX18552" y="connsiteY18552"/>
              </a:cxn>
              <a:cxn ang="0">
                <a:pos x="connsiteX18553" y="connsiteY18553"/>
              </a:cxn>
              <a:cxn ang="0">
                <a:pos x="connsiteX18554" y="connsiteY18554"/>
              </a:cxn>
              <a:cxn ang="0">
                <a:pos x="connsiteX18555" y="connsiteY18555"/>
              </a:cxn>
              <a:cxn ang="0">
                <a:pos x="connsiteX18556" y="connsiteY18556"/>
              </a:cxn>
              <a:cxn ang="0">
                <a:pos x="connsiteX18557" y="connsiteY18557"/>
              </a:cxn>
              <a:cxn ang="0">
                <a:pos x="connsiteX18558" y="connsiteY18558"/>
              </a:cxn>
              <a:cxn ang="0">
                <a:pos x="connsiteX18559" y="connsiteY18559"/>
              </a:cxn>
              <a:cxn ang="0">
                <a:pos x="connsiteX18560" y="connsiteY18560"/>
              </a:cxn>
              <a:cxn ang="0">
                <a:pos x="connsiteX18561" y="connsiteY18561"/>
              </a:cxn>
              <a:cxn ang="0">
                <a:pos x="connsiteX18562" y="connsiteY18562"/>
              </a:cxn>
              <a:cxn ang="0">
                <a:pos x="connsiteX18563" y="connsiteY18563"/>
              </a:cxn>
              <a:cxn ang="0">
                <a:pos x="connsiteX18564" y="connsiteY18564"/>
              </a:cxn>
              <a:cxn ang="0">
                <a:pos x="connsiteX18565" y="connsiteY18565"/>
              </a:cxn>
              <a:cxn ang="0">
                <a:pos x="connsiteX18566" y="connsiteY18566"/>
              </a:cxn>
              <a:cxn ang="0">
                <a:pos x="connsiteX18567" y="connsiteY18567"/>
              </a:cxn>
              <a:cxn ang="0">
                <a:pos x="connsiteX18568" y="connsiteY18568"/>
              </a:cxn>
              <a:cxn ang="0">
                <a:pos x="connsiteX18569" y="connsiteY18569"/>
              </a:cxn>
              <a:cxn ang="0">
                <a:pos x="connsiteX18570" y="connsiteY18570"/>
              </a:cxn>
              <a:cxn ang="0">
                <a:pos x="connsiteX18571" y="connsiteY18571"/>
              </a:cxn>
              <a:cxn ang="0">
                <a:pos x="connsiteX18572" y="connsiteY18572"/>
              </a:cxn>
              <a:cxn ang="0">
                <a:pos x="connsiteX18573" y="connsiteY18573"/>
              </a:cxn>
              <a:cxn ang="0">
                <a:pos x="connsiteX18574" y="connsiteY18574"/>
              </a:cxn>
              <a:cxn ang="0">
                <a:pos x="connsiteX18575" y="connsiteY18575"/>
              </a:cxn>
              <a:cxn ang="0">
                <a:pos x="connsiteX18576" y="connsiteY18576"/>
              </a:cxn>
              <a:cxn ang="0">
                <a:pos x="connsiteX18577" y="connsiteY18577"/>
              </a:cxn>
              <a:cxn ang="0">
                <a:pos x="connsiteX18578" y="connsiteY18578"/>
              </a:cxn>
              <a:cxn ang="0">
                <a:pos x="connsiteX18579" y="connsiteY18579"/>
              </a:cxn>
              <a:cxn ang="0">
                <a:pos x="connsiteX18580" y="connsiteY18580"/>
              </a:cxn>
              <a:cxn ang="0">
                <a:pos x="connsiteX18581" y="connsiteY18581"/>
              </a:cxn>
              <a:cxn ang="0">
                <a:pos x="connsiteX18582" y="connsiteY18582"/>
              </a:cxn>
              <a:cxn ang="0">
                <a:pos x="connsiteX18583" y="connsiteY18583"/>
              </a:cxn>
              <a:cxn ang="0">
                <a:pos x="connsiteX18584" y="connsiteY18584"/>
              </a:cxn>
              <a:cxn ang="0">
                <a:pos x="connsiteX18585" y="connsiteY18585"/>
              </a:cxn>
              <a:cxn ang="0">
                <a:pos x="connsiteX18586" y="connsiteY18586"/>
              </a:cxn>
              <a:cxn ang="0">
                <a:pos x="connsiteX18587" y="connsiteY18587"/>
              </a:cxn>
              <a:cxn ang="0">
                <a:pos x="connsiteX18588" y="connsiteY18588"/>
              </a:cxn>
              <a:cxn ang="0">
                <a:pos x="connsiteX18589" y="connsiteY18589"/>
              </a:cxn>
              <a:cxn ang="0">
                <a:pos x="connsiteX18590" y="connsiteY18590"/>
              </a:cxn>
              <a:cxn ang="0">
                <a:pos x="connsiteX18591" y="connsiteY18591"/>
              </a:cxn>
              <a:cxn ang="0">
                <a:pos x="connsiteX18592" y="connsiteY18592"/>
              </a:cxn>
              <a:cxn ang="0">
                <a:pos x="connsiteX18593" y="connsiteY18593"/>
              </a:cxn>
              <a:cxn ang="0">
                <a:pos x="connsiteX18594" y="connsiteY18594"/>
              </a:cxn>
              <a:cxn ang="0">
                <a:pos x="connsiteX18595" y="connsiteY18595"/>
              </a:cxn>
              <a:cxn ang="0">
                <a:pos x="connsiteX18596" y="connsiteY18596"/>
              </a:cxn>
              <a:cxn ang="0">
                <a:pos x="connsiteX18597" y="connsiteY18597"/>
              </a:cxn>
              <a:cxn ang="0">
                <a:pos x="connsiteX18598" y="connsiteY18598"/>
              </a:cxn>
              <a:cxn ang="0">
                <a:pos x="connsiteX18599" y="connsiteY18599"/>
              </a:cxn>
              <a:cxn ang="0">
                <a:pos x="connsiteX18600" y="connsiteY18600"/>
              </a:cxn>
              <a:cxn ang="0">
                <a:pos x="connsiteX18601" y="connsiteY18601"/>
              </a:cxn>
              <a:cxn ang="0">
                <a:pos x="connsiteX18602" y="connsiteY18602"/>
              </a:cxn>
              <a:cxn ang="0">
                <a:pos x="connsiteX18603" y="connsiteY18603"/>
              </a:cxn>
              <a:cxn ang="0">
                <a:pos x="connsiteX18604" y="connsiteY18604"/>
              </a:cxn>
              <a:cxn ang="0">
                <a:pos x="connsiteX18605" y="connsiteY18605"/>
              </a:cxn>
              <a:cxn ang="0">
                <a:pos x="connsiteX18606" y="connsiteY18606"/>
              </a:cxn>
              <a:cxn ang="0">
                <a:pos x="connsiteX18607" y="connsiteY18607"/>
              </a:cxn>
              <a:cxn ang="0">
                <a:pos x="connsiteX18608" y="connsiteY18608"/>
              </a:cxn>
              <a:cxn ang="0">
                <a:pos x="connsiteX18609" y="connsiteY18609"/>
              </a:cxn>
              <a:cxn ang="0">
                <a:pos x="connsiteX18610" y="connsiteY18610"/>
              </a:cxn>
              <a:cxn ang="0">
                <a:pos x="connsiteX18611" y="connsiteY18611"/>
              </a:cxn>
              <a:cxn ang="0">
                <a:pos x="connsiteX18612" y="connsiteY18612"/>
              </a:cxn>
              <a:cxn ang="0">
                <a:pos x="connsiteX18613" y="connsiteY18613"/>
              </a:cxn>
              <a:cxn ang="0">
                <a:pos x="connsiteX18614" y="connsiteY18614"/>
              </a:cxn>
              <a:cxn ang="0">
                <a:pos x="connsiteX18615" y="connsiteY18615"/>
              </a:cxn>
              <a:cxn ang="0">
                <a:pos x="connsiteX18616" y="connsiteY18616"/>
              </a:cxn>
              <a:cxn ang="0">
                <a:pos x="connsiteX18617" y="connsiteY18617"/>
              </a:cxn>
              <a:cxn ang="0">
                <a:pos x="connsiteX18618" y="connsiteY18618"/>
              </a:cxn>
              <a:cxn ang="0">
                <a:pos x="connsiteX18619" y="connsiteY18619"/>
              </a:cxn>
              <a:cxn ang="0">
                <a:pos x="connsiteX18620" y="connsiteY18620"/>
              </a:cxn>
              <a:cxn ang="0">
                <a:pos x="connsiteX18621" y="connsiteY18621"/>
              </a:cxn>
              <a:cxn ang="0">
                <a:pos x="connsiteX18622" y="connsiteY18622"/>
              </a:cxn>
              <a:cxn ang="0">
                <a:pos x="connsiteX18623" y="connsiteY18623"/>
              </a:cxn>
              <a:cxn ang="0">
                <a:pos x="connsiteX18624" y="connsiteY18624"/>
              </a:cxn>
              <a:cxn ang="0">
                <a:pos x="connsiteX18625" y="connsiteY18625"/>
              </a:cxn>
              <a:cxn ang="0">
                <a:pos x="connsiteX18626" y="connsiteY18626"/>
              </a:cxn>
              <a:cxn ang="0">
                <a:pos x="connsiteX18627" y="connsiteY18627"/>
              </a:cxn>
              <a:cxn ang="0">
                <a:pos x="connsiteX18628" y="connsiteY18628"/>
              </a:cxn>
              <a:cxn ang="0">
                <a:pos x="connsiteX18629" y="connsiteY18629"/>
              </a:cxn>
              <a:cxn ang="0">
                <a:pos x="connsiteX18630" y="connsiteY18630"/>
              </a:cxn>
              <a:cxn ang="0">
                <a:pos x="connsiteX18631" y="connsiteY18631"/>
              </a:cxn>
              <a:cxn ang="0">
                <a:pos x="connsiteX18632" y="connsiteY18632"/>
              </a:cxn>
              <a:cxn ang="0">
                <a:pos x="connsiteX18633" y="connsiteY18633"/>
              </a:cxn>
              <a:cxn ang="0">
                <a:pos x="connsiteX18634" y="connsiteY18634"/>
              </a:cxn>
              <a:cxn ang="0">
                <a:pos x="connsiteX18635" y="connsiteY18635"/>
              </a:cxn>
              <a:cxn ang="0">
                <a:pos x="connsiteX18636" y="connsiteY18636"/>
              </a:cxn>
              <a:cxn ang="0">
                <a:pos x="connsiteX18637" y="connsiteY18637"/>
              </a:cxn>
              <a:cxn ang="0">
                <a:pos x="connsiteX18638" y="connsiteY18638"/>
              </a:cxn>
              <a:cxn ang="0">
                <a:pos x="connsiteX18639" y="connsiteY18639"/>
              </a:cxn>
              <a:cxn ang="0">
                <a:pos x="connsiteX18640" y="connsiteY18640"/>
              </a:cxn>
              <a:cxn ang="0">
                <a:pos x="connsiteX18641" y="connsiteY18641"/>
              </a:cxn>
              <a:cxn ang="0">
                <a:pos x="connsiteX18642" y="connsiteY18642"/>
              </a:cxn>
              <a:cxn ang="0">
                <a:pos x="connsiteX18643" y="connsiteY18643"/>
              </a:cxn>
              <a:cxn ang="0">
                <a:pos x="connsiteX18644" y="connsiteY18644"/>
              </a:cxn>
              <a:cxn ang="0">
                <a:pos x="connsiteX18645" y="connsiteY18645"/>
              </a:cxn>
              <a:cxn ang="0">
                <a:pos x="connsiteX18646" y="connsiteY18646"/>
              </a:cxn>
              <a:cxn ang="0">
                <a:pos x="connsiteX18647" y="connsiteY18647"/>
              </a:cxn>
              <a:cxn ang="0">
                <a:pos x="connsiteX18648" y="connsiteY18648"/>
              </a:cxn>
              <a:cxn ang="0">
                <a:pos x="connsiteX18649" y="connsiteY18649"/>
              </a:cxn>
              <a:cxn ang="0">
                <a:pos x="connsiteX18650" y="connsiteY18650"/>
              </a:cxn>
              <a:cxn ang="0">
                <a:pos x="connsiteX18651" y="connsiteY18651"/>
              </a:cxn>
              <a:cxn ang="0">
                <a:pos x="connsiteX18652" y="connsiteY18652"/>
              </a:cxn>
              <a:cxn ang="0">
                <a:pos x="connsiteX18653" y="connsiteY18653"/>
              </a:cxn>
              <a:cxn ang="0">
                <a:pos x="connsiteX18654" y="connsiteY18654"/>
              </a:cxn>
              <a:cxn ang="0">
                <a:pos x="connsiteX18655" y="connsiteY18655"/>
              </a:cxn>
              <a:cxn ang="0">
                <a:pos x="connsiteX18656" y="connsiteY18656"/>
              </a:cxn>
              <a:cxn ang="0">
                <a:pos x="connsiteX18657" y="connsiteY18657"/>
              </a:cxn>
              <a:cxn ang="0">
                <a:pos x="connsiteX18658" y="connsiteY18658"/>
              </a:cxn>
              <a:cxn ang="0">
                <a:pos x="connsiteX18659" y="connsiteY18659"/>
              </a:cxn>
              <a:cxn ang="0">
                <a:pos x="connsiteX18660" y="connsiteY18660"/>
              </a:cxn>
              <a:cxn ang="0">
                <a:pos x="connsiteX18661" y="connsiteY18661"/>
              </a:cxn>
              <a:cxn ang="0">
                <a:pos x="connsiteX18662" y="connsiteY18662"/>
              </a:cxn>
              <a:cxn ang="0">
                <a:pos x="connsiteX18663" y="connsiteY18663"/>
              </a:cxn>
              <a:cxn ang="0">
                <a:pos x="connsiteX18664" y="connsiteY18664"/>
              </a:cxn>
              <a:cxn ang="0">
                <a:pos x="connsiteX18665" y="connsiteY18665"/>
              </a:cxn>
              <a:cxn ang="0">
                <a:pos x="connsiteX18666" y="connsiteY18666"/>
              </a:cxn>
              <a:cxn ang="0">
                <a:pos x="connsiteX18667" y="connsiteY18667"/>
              </a:cxn>
              <a:cxn ang="0">
                <a:pos x="connsiteX18668" y="connsiteY18668"/>
              </a:cxn>
              <a:cxn ang="0">
                <a:pos x="connsiteX18669" y="connsiteY18669"/>
              </a:cxn>
              <a:cxn ang="0">
                <a:pos x="connsiteX18670" y="connsiteY18670"/>
              </a:cxn>
              <a:cxn ang="0">
                <a:pos x="connsiteX18671" y="connsiteY18671"/>
              </a:cxn>
              <a:cxn ang="0">
                <a:pos x="connsiteX18672" y="connsiteY18672"/>
              </a:cxn>
              <a:cxn ang="0">
                <a:pos x="connsiteX18673" y="connsiteY18673"/>
              </a:cxn>
              <a:cxn ang="0">
                <a:pos x="connsiteX18674" y="connsiteY18674"/>
              </a:cxn>
              <a:cxn ang="0">
                <a:pos x="connsiteX18675" y="connsiteY18675"/>
              </a:cxn>
              <a:cxn ang="0">
                <a:pos x="connsiteX18676" y="connsiteY18676"/>
              </a:cxn>
              <a:cxn ang="0">
                <a:pos x="connsiteX18677" y="connsiteY18677"/>
              </a:cxn>
              <a:cxn ang="0">
                <a:pos x="connsiteX18678" y="connsiteY18678"/>
              </a:cxn>
              <a:cxn ang="0">
                <a:pos x="connsiteX18679" y="connsiteY18679"/>
              </a:cxn>
              <a:cxn ang="0">
                <a:pos x="connsiteX18680" y="connsiteY18680"/>
              </a:cxn>
              <a:cxn ang="0">
                <a:pos x="connsiteX18681" y="connsiteY18681"/>
              </a:cxn>
              <a:cxn ang="0">
                <a:pos x="connsiteX18682" y="connsiteY18682"/>
              </a:cxn>
              <a:cxn ang="0">
                <a:pos x="connsiteX18683" y="connsiteY18683"/>
              </a:cxn>
              <a:cxn ang="0">
                <a:pos x="connsiteX18684" y="connsiteY18684"/>
              </a:cxn>
              <a:cxn ang="0">
                <a:pos x="connsiteX18685" y="connsiteY18685"/>
              </a:cxn>
              <a:cxn ang="0">
                <a:pos x="connsiteX18686" y="connsiteY18686"/>
              </a:cxn>
              <a:cxn ang="0">
                <a:pos x="connsiteX18687" y="connsiteY18687"/>
              </a:cxn>
              <a:cxn ang="0">
                <a:pos x="connsiteX18688" y="connsiteY18688"/>
              </a:cxn>
              <a:cxn ang="0">
                <a:pos x="connsiteX18689" y="connsiteY18689"/>
              </a:cxn>
              <a:cxn ang="0">
                <a:pos x="connsiteX18690" y="connsiteY18690"/>
              </a:cxn>
              <a:cxn ang="0">
                <a:pos x="connsiteX18691" y="connsiteY18691"/>
              </a:cxn>
              <a:cxn ang="0">
                <a:pos x="connsiteX18692" y="connsiteY18692"/>
              </a:cxn>
              <a:cxn ang="0">
                <a:pos x="connsiteX18693" y="connsiteY18693"/>
              </a:cxn>
              <a:cxn ang="0">
                <a:pos x="connsiteX18694" y="connsiteY18694"/>
              </a:cxn>
              <a:cxn ang="0">
                <a:pos x="connsiteX18695" y="connsiteY18695"/>
              </a:cxn>
              <a:cxn ang="0">
                <a:pos x="connsiteX18696" y="connsiteY18696"/>
              </a:cxn>
              <a:cxn ang="0">
                <a:pos x="connsiteX18697" y="connsiteY18697"/>
              </a:cxn>
              <a:cxn ang="0">
                <a:pos x="connsiteX18698" y="connsiteY18698"/>
              </a:cxn>
              <a:cxn ang="0">
                <a:pos x="connsiteX18699" y="connsiteY18699"/>
              </a:cxn>
              <a:cxn ang="0">
                <a:pos x="connsiteX18700" y="connsiteY18700"/>
              </a:cxn>
              <a:cxn ang="0">
                <a:pos x="connsiteX18701" y="connsiteY18701"/>
              </a:cxn>
              <a:cxn ang="0">
                <a:pos x="connsiteX18702" y="connsiteY18702"/>
              </a:cxn>
              <a:cxn ang="0">
                <a:pos x="connsiteX18703" y="connsiteY18703"/>
              </a:cxn>
              <a:cxn ang="0">
                <a:pos x="connsiteX18704" y="connsiteY18704"/>
              </a:cxn>
              <a:cxn ang="0">
                <a:pos x="connsiteX18705" y="connsiteY18705"/>
              </a:cxn>
              <a:cxn ang="0">
                <a:pos x="connsiteX18706" y="connsiteY18706"/>
              </a:cxn>
              <a:cxn ang="0">
                <a:pos x="connsiteX18707" y="connsiteY18707"/>
              </a:cxn>
              <a:cxn ang="0">
                <a:pos x="connsiteX18708" y="connsiteY18708"/>
              </a:cxn>
              <a:cxn ang="0">
                <a:pos x="connsiteX18709" y="connsiteY18709"/>
              </a:cxn>
              <a:cxn ang="0">
                <a:pos x="connsiteX18710" y="connsiteY18710"/>
              </a:cxn>
              <a:cxn ang="0">
                <a:pos x="connsiteX18711" y="connsiteY18711"/>
              </a:cxn>
              <a:cxn ang="0">
                <a:pos x="connsiteX18712" y="connsiteY18712"/>
              </a:cxn>
              <a:cxn ang="0">
                <a:pos x="connsiteX18713" y="connsiteY18713"/>
              </a:cxn>
              <a:cxn ang="0">
                <a:pos x="connsiteX18714" y="connsiteY18714"/>
              </a:cxn>
              <a:cxn ang="0">
                <a:pos x="connsiteX18715" y="connsiteY18715"/>
              </a:cxn>
              <a:cxn ang="0">
                <a:pos x="connsiteX18716" y="connsiteY18716"/>
              </a:cxn>
              <a:cxn ang="0">
                <a:pos x="connsiteX18717" y="connsiteY18717"/>
              </a:cxn>
              <a:cxn ang="0">
                <a:pos x="connsiteX18718" y="connsiteY18718"/>
              </a:cxn>
              <a:cxn ang="0">
                <a:pos x="connsiteX18719" y="connsiteY18719"/>
              </a:cxn>
              <a:cxn ang="0">
                <a:pos x="connsiteX18720" y="connsiteY18720"/>
              </a:cxn>
              <a:cxn ang="0">
                <a:pos x="connsiteX18721" y="connsiteY18721"/>
              </a:cxn>
              <a:cxn ang="0">
                <a:pos x="connsiteX18722" y="connsiteY18722"/>
              </a:cxn>
              <a:cxn ang="0">
                <a:pos x="connsiteX18723" y="connsiteY18723"/>
              </a:cxn>
              <a:cxn ang="0">
                <a:pos x="connsiteX18724" y="connsiteY18724"/>
              </a:cxn>
              <a:cxn ang="0">
                <a:pos x="connsiteX18725" y="connsiteY18725"/>
              </a:cxn>
              <a:cxn ang="0">
                <a:pos x="connsiteX18726" y="connsiteY18726"/>
              </a:cxn>
              <a:cxn ang="0">
                <a:pos x="connsiteX18727" y="connsiteY18727"/>
              </a:cxn>
              <a:cxn ang="0">
                <a:pos x="connsiteX18728" y="connsiteY18728"/>
              </a:cxn>
              <a:cxn ang="0">
                <a:pos x="connsiteX18729" y="connsiteY18729"/>
              </a:cxn>
              <a:cxn ang="0">
                <a:pos x="connsiteX18730" y="connsiteY18730"/>
              </a:cxn>
              <a:cxn ang="0">
                <a:pos x="connsiteX18731" y="connsiteY18731"/>
              </a:cxn>
              <a:cxn ang="0">
                <a:pos x="connsiteX18732" y="connsiteY18732"/>
              </a:cxn>
              <a:cxn ang="0">
                <a:pos x="connsiteX18733" y="connsiteY18733"/>
              </a:cxn>
              <a:cxn ang="0">
                <a:pos x="connsiteX18734" y="connsiteY18734"/>
              </a:cxn>
              <a:cxn ang="0">
                <a:pos x="connsiteX18735" y="connsiteY18735"/>
              </a:cxn>
              <a:cxn ang="0">
                <a:pos x="connsiteX18736" y="connsiteY18736"/>
              </a:cxn>
              <a:cxn ang="0">
                <a:pos x="connsiteX18737" y="connsiteY18737"/>
              </a:cxn>
              <a:cxn ang="0">
                <a:pos x="connsiteX18738" y="connsiteY18738"/>
              </a:cxn>
              <a:cxn ang="0">
                <a:pos x="connsiteX18739" y="connsiteY18739"/>
              </a:cxn>
              <a:cxn ang="0">
                <a:pos x="connsiteX18740" y="connsiteY18740"/>
              </a:cxn>
              <a:cxn ang="0">
                <a:pos x="connsiteX18741" y="connsiteY18741"/>
              </a:cxn>
              <a:cxn ang="0">
                <a:pos x="connsiteX18742" y="connsiteY18742"/>
              </a:cxn>
              <a:cxn ang="0">
                <a:pos x="connsiteX18743" y="connsiteY18743"/>
              </a:cxn>
              <a:cxn ang="0">
                <a:pos x="connsiteX18744" y="connsiteY18744"/>
              </a:cxn>
              <a:cxn ang="0">
                <a:pos x="connsiteX18745" y="connsiteY18745"/>
              </a:cxn>
              <a:cxn ang="0">
                <a:pos x="connsiteX18746" y="connsiteY18746"/>
              </a:cxn>
              <a:cxn ang="0">
                <a:pos x="connsiteX18747" y="connsiteY18747"/>
              </a:cxn>
              <a:cxn ang="0">
                <a:pos x="connsiteX18748" y="connsiteY18748"/>
              </a:cxn>
              <a:cxn ang="0">
                <a:pos x="connsiteX18749" y="connsiteY18749"/>
              </a:cxn>
              <a:cxn ang="0">
                <a:pos x="connsiteX18750" y="connsiteY18750"/>
              </a:cxn>
              <a:cxn ang="0">
                <a:pos x="connsiteX18751" y="connsiteY18751"/>
              </a:cxn>
              <a:cxn ang="0">
                <a:pos x="connsiteX18752" y="connsiteY18752"/>
              </a:cxn>
              <a:cxn ang="0">
                <a:pos x="connsiteX18753" y="connsiteY18753"/>
              </a:cxn>
              <a:cxn ang="0">
                <a:pos x="connsiteX18754" y="connsiteY18754"/>
              </a:cxn>
              <a:cxn ang="0">
                <a:pos x="connsiteX18755" y="connsiteY18755"/>
              </a:cxn>
              <a:cxn ang="0">
                <a:pos x="connsiteX18756" y="connsiteY18756"/>
              </a:cxn>
              <a:cxn ang="0">
                <a:pos x="connsiteX18757" y="connsiteY18757"/>
              </a:cxn>
              <a:cxn ang="0">
                <a:pos x="connsiteX18758" y="connsiteY18758"/>
              </a:cxn>
              <a:cxn ang="0">
                <a:pos x="connsiteX18759" y="connsiteY18759"/>
              </a:cxn>
              <a:cxn ang="0">
                <a:pos x="connsiteX18760" y="connsiteY18760"/>
              </a:cxn>
              <a:cxn ang="0">
                <a:pos x="connsiteX18761" y="connsiteY18761"/>
              </a:cxn>
              <a:cxn ang="0">
                <a:pos x="connsiteX18762" y="connsiteY18762"/>
              </a:cxn>
              <a:cxn ang="0">
                <a:pos x="connsiteX18763" y="connsiteY18763"/>
              </a:cxn>
              <a:cxn ang="0">
                <a:pos x="connsiteX18764" y="connsiteY18764"/>
              </a:cxn>
              <a:cxn ang="0">
                <a:pos x="connsiteX18765" y="connsiteY18765"/>
              </a:cxn>
              <a:cxn ang="0">
                <a:pos x="connsiteX18766" y="connsiteY18766"/>
              </a:cxn>
              <a:cxn ang="0">
                <a:pos x="connsiteX18767" y="connsiteY18767"/>
              </a:cxn>
              <a:cxn ang="0">
                <a:pos x="connsiteX18768" y="connsiteY18768"/>
              </a:cxn>
              <a:cxn ang="0">
                <a:pos x="connsiteX18769" y="connsiteY18769"/>
              </a:cxn>
              <a:cxn ang="0">
                <a:pos x="connsiteX18770" y="connsiteY18770"/>
              </a:cxn>
              <a:cxn ang="0">
                <a:pos x="connsiteX18771" y="connsiteY18771"/>
              </a:cxn>
              <a:cxn ang="0">
                <a:pos x="connsiteX18772" y="connsiteY18772"/>
              </a:cxn>
              <a:cxn ang="0">
                <a:pos x="connsiteX18773" y="connsiteY18773"/>
              </a:cxn>
              <a:cxn ang="0">
                <a:pos x="connsiteX18774" y="connsiteY18774"/>
              </a:cxn>
              <a:cxn ang="0">
                <a:pos x="connsiteX18775" y="connsiteY18775"/>
              </a:cxn>
              <a:cxn ang="0">
                <a:pos x="connsiteX18776" y="connsiteY18776"/>
              </a:cxn>
              <a:cxn ang="0">
                <a:pos x="connsiteX18777" y="connsiteY18777"/>
              </a:cxn>
              <a:cxn ang="0">
                <a:pos x="connsiteX18778" y="connsiteY18778"/>
              </a:cxn>
              <a:cxn ang="0">
                <a:pos x="connsiteX18779" y="connsiteY18779"/>
              </a:cxn>
              <a:cxn ang="0">
                <a:pos x="connsiteX18780" y="connsiteY18780"/>
              </a:cxn>
              <a:cxn ang="0">
                <a:pos x="connsiteX18781" y="connsiteY18781"/>
              </a:cxn>
              <a:cxn ang="0">
                <a:pos x="connsiteX18782" y="connsiteY18782"/>
              </a:cxn>
              <a:cxn ang="0">
                <a:pos x="connsiteX18783" y="connsiteY18783"/>
              </a:cxn>
              <a:cxn ang="0">
                <a:pos x="connsiteX18784" y="connsiteY18784"/>
              </a:cxn>
              <a:cxn ang="0">
                <a:pos x="connsiteX18785" y="connsiteY18785"/>
              </a:cxn>
              <a:cxn ang="0">
                <a:pos x="connsiteX18786" y="connsiteY18786"/>
              </a:cxn>
              <a:cxn ang="0">
                <a:pos x="connsiteX18787" y="connsiteY18787"/>
              </a:cxn>
              <a:cxn ang="0">
                <a:pos x="connsiteX18788" y="connsiteY18788"/>
              </a:cxn>
              <a:cxn ang="0">
                <a:pos x="connsiteX18789" y="connsiteY18789"/>
              </a:cxn>
              <a:cxn ang="0">
                <a:pos x="connsiteX18790" y="connsiteY18790"/>
              </a:cxn>
              <a:cxn ang="0">
                <a:pos x="connsiteX18791" y="connsiteY18791"/>
              </a:cxn>
              <a:cxn ang="0">
                <a:pos x="connsiteX18792" y="connsiteY18792"/>
              </a:cxn>
              <a:cxn ang="0">
                <a:pos x="connsiteX18793" y="connsiteY18793"/>
              </a:cxn>
              <a:cxn ang="0">
                <a:pos x="connsiteX18794" y="connsiteY18794"/>
              </a:cxn>
              <a:cxn ang="0">
                <a:pos x="connsiteX18795" y="connsiteY18795"/>
              </a:cxn>
              <a:cxn ang="0">
                <a:pos x="connsiteX18796" y="connsiteY18796"/>
              </a:cxn>
              <a:cxn ang="0">
                <a:pos x="connsiteX18797" y="connsiteY18797"/>
              </a:cxn>
              <a:cxn ang="0">
                <a:pos x="connsiteX18798" y="connsiteY18798"/>
              </a:cxn>
              <a:cxn ang="0">
                <a:pos x="connsiteX18799" y="connsiteY18799"/>
              </a:cxn>
              <a:cxn ang="0">
                <a:pos x="connsiteX18800" y="connsiteY18800"/>
              </a:cxn>
              <a:cxn ang="0">
                <a:pos x="connsiteX18801" y="connsiteY18801"/>
              </a:cxn>
              <a:cxn ang="0">
                <a:pos x="connsiteX18802" y="connsiteY18802"/>
              </a:cxn>
              <a:cxn ang="0">
                <a:pos x="connsiteX18803" y="connsiteY18803"/>
              </a:cxn>
              <a:cxn ang="0">
                <a:pos x="connsiteX18804" y="connsiteY18804"/>
              </a:cxn>
              <a:cxn ang="0">
                <a:pos x="connsiteX18805" y="connsiteY18805"/>
              </a:cxn>
              <a:cxn ang="0">
                <a:pos x="connsiteX18806" y="connsiteY18806"/>
              </a:cxn>
              <a:cxn ang="0">
                <a:pos x="connsiteX18807" y="connsiteY18807"/>
              </a:cxn>
              <a:cxn ang="0">
                <a:pos x="connsiteX18808" y="connsiteY18808"/>
              </a:cxn>
              <a:cxn ang="0">
                <a:pos x="connsiteX18809" y="connsiteY18809"/>
              </a:cxn>
              <a:cxn ang="0">
                <a:pos x="connsiteX18810" y="connsiteY18810"/>
              </a:cxn>
              <a:cxn ang="0">
                <a:pos x="connsiteX18811" y="connsiteY18811"/>
              </a:cxn>
              <a:cxn ang="0">
                <a:pos x="connsiteX18812" y="connsiteY18812"/>
              </a:cxn>
              <a:cxn ang="0">
                <a:pos x="connsiteX18813" y="connsiteY18813"/>
              </a:cxn>
              <a:cxn ang="0">
                <a:pos x="connsiteX18814" y="connsiteY18814"/>
              </a:cxn>
              <a:cxn ang="0">
                <a:pos x="connsiteX18815" y="connsiteY18815"/>
              </a:cxn>
              <a:cxn ang="0">
                <a:pos x="connsiteX18816" y="connsiteY18816"/>
              </a:cxn>
              <a:cxn ang="0">
                <a:pos x="connsiteX18817" y="connsiteY18817"/>
              </a:cxn>
              <a:cxn ang="0">
                <a:pos x="connsiteX18818" y="connsiteY18818"/>
              </a:cxn>
              <a:cxn ang="0">
                <a:pos x="connsiteX18819" y="connsiteY18819"/>
              </a:cxn>
              <a:cxn ang="0">
                <a:pos x="connsiteX18820" y="connsiteY18820"/>
              </a:cxn>
              <a:cxn ang="0">
                <a:pos x="connsiteX18821" y="connsiteY18821"/>
              </a:cxn>
              <a:cxn ang="0">
                <a:pos x="connsiteX18822" y="connsiteY18822"/>
              </a:cxn>
              <a:cxn ang="0">
                <a:pos x="connsiteX18823" y="connsiteY18823"/>
              </a:cxn>
              <a:cxn ang="0">
                <a:pos x="connsiteX18824" y="connsiteY18824"/>
              </a:cxn>
              <a:cxn ang="0">
                <a:pos x="connsiteX18825" y="connsiteY18825"/>
              </a:cxn>
              <a:cxn ang="0">
                <a:pos x="connsiteX18826" y="connsiteY18826"/>
              </a:cxn>
              <a:cxn ang="0">
                <a:pos x="connsiteX18827" y="connsiteY18827"/>
              </a:cxn>
              <a:cxn ang="0">
                <a:pos x="connsiteX18828" y="connsiteY18828"/>
              </a:cxn>
              <a:cxn ang="0">
                <a:pos x="connsiteX18829" y="connsiteY18829"/>
              </a:cxn>
              <a:cxn ang="0">
                <a:pos x="connsiteX18830" y="connsiteY18830"/>
              </a:cxn>
              <a:cxn ang="0">
                <a:pos x="connsiteX18831" y="connsiteY18831"/>
              </a:cxn>
              <a:cxn ang="0">
                <a:pos x="connsiteX18832" y="connsiteY18832"/>
              </a:cxn>
              <a:cxn ang="0">
                <a:pos x="connsiteX18833" y="connsiteY18833"/>
              </a:cxn>
              <a:cxn ang="0">
                <a:pos x="connsiteX18834" y="connsiteY18834"/>
              </a:cxn>
              <a:cxn ang="0">
                <a:pos x="connsiteX18835" y="connsiteY18835"/>
              </a:cxn>
              <a:cxn ang="0">
                <a:pos x="connsiteX18836" y="connsiteY18836"/>
              </a:cxn>
              <a:cxn ang="0">
                <a:pos x="connsiteX18837" y="connsiteY18837"/>
              </a:cxn>
              <a:cxn ang="0">
                <a:pos x="connsiteX18838" y="connsiteY18838"/>
              </a:cxn>
              <a:cxn ang="0">
                <a:pos x="connsiteX18839" y="connsiteY18839"/>
              </a:cxn>
              <a:cxn ang="0">
                <a:pos x="connsiteX18840" y="connsiteY18840"/>
              </a:cxn>
              <a:cxn ang="0">
                <a:pos x="connsiteX18841" y="connsiteY18841"/>
              </a:cxn>
              <a:cxn ang="0">
                <a:pos x="connsiteX18842" y="connsiteY18842"/>
              </a:cxn>
              <a:cxn ang="0">
                <a:pos x="connsiteX18843" y="connsiteY18843"/>
              </a:cxn>
              <a:cxn ang="0">
                <a:pos x="connsiteX18844" y="connsiteY18844"/>
              </a:cxn>
              <a:cxn ang="0">
                <a:pos x="connsiteX18845" y="connsiteY18845"/>
              </a:cxn>
              <a:cxn ang="0">
                <a:pos x="connsiteX18846" y="connsiteY18846"/>
              </a:cxn>
              <a:cxn ang="0">
                <a:pos x="connsiteX18847" y="connsiteY18847"/>
              </a:cxn>
              <a:cxn ang="0">
                <a:pos x="connsiteX18848" y="connsiteY18848"/>
              </a:cxn>
              <a:cxn ang="0">
                <a:pos x="connsiteX18849" y="connsiteY18849"/>
              </a:cxn>
              <a:cxn ang="0">
                <a:pos x="connsiteX18850" y="connsiteY18850"/>
              </a:cxn>
              <a:cxn ang="0">
                <a:pos x="connsiteX18851" y="connsiteY18851"/>
              </a:cxn>
              <a:cxn ang="0">
                <a:pos x="connsiteX18852" y="connsiteY18852"/>
              </a:cxn>
              <a:cxn ang="0">
                <a:pos x="connsiteX18853" y="connsiteY18853"/>
              </a:cxn>
              <a:cxn ang="0">
                <a:pos x="connsiteX18854" y="connsiteY18854"/>
              </a:cxn>
              <a:cxn ang="0">
                <a:pos x="connsiteX18855" y="connsiteY18855"/>
              </a:cxn>
              <a:cxn ang="0">
                <a:pos x="connsiteX18856" y="connsiteY18856"/>
              </a:cxn>
              <a:cxn ang="0">
                <a:pos x="connsiteX18857" y="connsiteY18857"/>
              </a:cxn>
              <a:cxn ang="0">
                <a:pos x="connsiteX18858" y="connsiteY18858"/>
              </a:cxn>
              <a:cxn ang="0">
                <a:pos x="connsiteX18859" y="connsiteY18859"/>
              </a:cxn>
              <a:cxn ang="0">
                <a:pos x="connsiteX18860" y="connsiteY18860"/>
              </a:cxn>
              <a:cxn ang="0">
                <a:pos x="connsiteX18861" y="connsiteY18861"/>
              </a:cxn>
              <a:cxn ang="0">
                <a:pos x="connsiteX18862" y="connsiteY18862"/>
              </a:cxn>
              <a:cxn ang="0">
                <a:pos x="connsiteX18863" y="connsiteY18863"/>
              </a:cxn>
              <a:cxn ang="0">
                <a:pos x="connsiteX18864" y="connsiteY18864"/>
              </a:cxn>
              <a:cxn ang="0">
                <a:pos x="connsiteX18865" y="connsiteY18865"/>
              </a:cxn>
              <a:cxn ang="0">
                <a:pos x="connsiteX18866" y="connsiteY18866"/>
              </a:cxn>
              <a:cxn ang="0">
                <a:pos x="connsiteX18867" y="connsiteY18867"/>
              </a:cxn>
              <a:cxn ang="0">
                <a:pos x="connsiteX18868" y="connsiteY18868"/>
              </a:cxn>
              <a:cxn ang="0">
                <a:pos x="connsiteX18869" y="connsiteY18869"/>
              </a:cxn>
              <a:cxn ang="0">
                <a:pos x="connsiteX18870" y="connsiteY18870"/>
              </a:cxn>
              <a:cxn ang="0">
                <a:pos x="connsiteX18871" y="connsiteY18871"/>
              </a:cxn>
              <a:cxn ang="0">
                <a:pos x="connsiteX18872" y="connsiteY18872"/>
              </a:cxn>
              <a:cxn ang="0">
                <a:pos x="connsiteX18873" y="connsiteY18873"/>
              </a:cxn>
              <a:cxn ang="0">
                <a:pos x="connsiteX18874" y="connsiteY18874"/>
              </a:cxn>
              <a:cxn ang="0">
                <a:pos x="connsiteX18875" y="connsiteY18875"/>
              </a:cxn>
              <a:cxn ang="0">
                <a:pos x="connsiteX18876" y="connsiteY18876"/>
              </a:cxn>
              <a:cxn ang="0">
                <a:pos x="connsiteX18877" y="connsiteY18877"/>
              </a:cxn>
              <a:cxn ang="0">
                <a:pos x="connsiteX18878" y="connsiteY18878"/>
              </a:cxn>
              <a:cxn ang="0">
                <a:pos x="connsiteX18879" y="connsiteY18879"/>
              </a:cxn>
              <a:cxn ang="0">
                <a:pos x="connsiteX18880" y="connsiteY18880"/>
              </a:cxn>
              <a:cxn ang="0">
                <a:pos x="connsiteX18881" y="connsiteY18881"/>
              </a:cxn>
              <a:cxn ang="0">
                <a:pos x="connsiteX18882" y="connsiteY18882"/>
              </a:cxn>
              <a:cxn ang="0">
                <a:pos x="connsiteX18883" y="connsiteY18883"/>
              </a:cxn>
              <a:cxn ang="0">
                <a:pos x="connsiteX18884" y="connsiteY18884"/>
              </a:cxn>
              <a:cxn ang="0">
                <a:pos x="connsiteX18885" y="connsiteY18885"/>
              </a:cxn>
              <a:cxn ang="0">
                <a:pos x="connsiteX18886" y="connsiteY18886"/>
              </a:cxn>
              <a:cxn ang="0">
                <a:pos x="connsiteX18887" y="connsiteY18887"/>
              </a:cxn>
              <a:cxn ang="0">
                <a:pos x="connsiteX18888" y="connsiteY18888"/>
              </a:cxn>
              <a:cxn ang="0">
                <a:pos x="connsiteX18889" y="connsiteY18889"/>
              </a:cxn>
              <a:cxn ang="0">
                <a:pos x="connsiteX18890" y="connsiteY18890"/>
              </a:cxn>
              <a:cxn ang="0">
                <a:pos x="connsiteX18891" y="connsiteY18891"/>
              </a:cxn>
              <a:cxn ang="0">
                <a:pos x="connsiteX18892" y="connsiteY18892"/>
              </a:cxn>
              <a:cxn ang="0">
                <a:pos x="connsiteX18893" y="connsiteY18893"/>
              </a:cxn>
              <a:cxn ang="0">
                <a:pos x="connsiteX18894" y="connsiteY18894"/>
              </a:cxn>
              <a:cxn ang="0">
                <a:pos x="connsiteX18895" y="connsiteY18895"/>
              </a:cxn>
              <a:cxn ang="0">
                <a:pos x="connsiteX18896" y="connsiteY18896"/>
              </a:cxn>
              <a:cxn ang="0">
                <a:pos x="connsiteX18897" y="connsiteY18897"/>
              </a:cxn>
              <a:cxn ang="0">
                <a:pos x="connsiteX18898" y="connsiteY18898"/>
              </a:cxn>
              <a:cxn ang="0">
                <a:pos x="connsiteX18899" y="connsiteY18899"/>
              </a:cxn>
              <a:cxn ang="0">
                <a:pos x="connsiteX18900" y="connsiteY18900"/>
              </a:cxn>
              <a:cxn ang="0">
                <a:pos x="connsiteX18901" y="connsiteY18901"/>
              </a:cxn>
              <a:cxn ang="0">
                <a:pos x="connsiteX18902" y="connsiteY18902"/>
              </a:cxn>
              <a:cxn ang="0">
                <a:pos x="connsiteX18903" y="connsiteY18903"/>
              </a:cxn>
              <a:cxn ang="0">
                <a:pos x="connsiteX18904" y="connsiteY18904"/>
              </a:cxn>
              <a:cxn ang="0">
                <a:pos x="connsiteX18905" y="connsiteY18905"/>
              </a:cxn>
              <a:cxn ang="0">
                <a:pos x="connsiteX18906" y="connsiteY18906"/>
              </a:cxn>
              <a:cxn ang="0">
                <a:pos x="connsiteX18907" y="connsiteY18907"/>
              </a:cxn>
              <a:cxn ang="0">
                <a:pos x="connsiteX18908" y="connsiteY18908"/>
              </a:cxn>
              <a:cxn ang="0">
                <a:pos x="connsiteX18909" y="connsiteY18909"/>
              </a:cxn>
              <a:cxn ang="0">
                <a:pos x="connsiteX18910" y="connsiteY18910"/>
              </a:cxn>
              <a:cxn ang="0">
                <a:pos x="connsiteX18911" y="connsiteY18911"/>
              </a:cxn>
              <a:cxn ang="0">
                <a:pos x="connsiteX18912" y="connsiteY18912"/>
              </a:cxn>
              <a:cxn ang="0">
                <a:pos x="connsiteX18913" y="connsiteY18913"/>
              </a:cxn>
              <a:cxn ang="0">
                <a:pos x="connsiteX18914" y="connsiteY18914"/>
              </a:cxn>
              <a:cxn ang="0">
                <a:pos x="connsiteX18915" y="connsiteY18915"/>
              </a:cxn>
              <a:cxn ang="0">
                <a:pos x="connsiteX18916" y="connsiteY18916"/>
              </a:cxn>
              <a:cxn ang="0">
                <a:pos x="connsiteX18917" y="connsiteY18917"/>
              </a:cxn>
              <a:cxn ang="0">
                <a:pos x="connsiteX18918" y="connsiteY18918"/>
              </a:cxn>
              <a:cxn ang="0">
                <a:pos x="connsiteX18919" y="connsiteY18919"/>
              </a:cxn>
              <a:cxn ang="0">
                <a:pos x="connsiteX18920" y="connsiteY18920"/>
              </a:cxn>
              <a:cxn ang="0">
                <a:pos x="connsiteX18921" y="connsiteY18921"/>
              </a:cxn>
              <a:cxn ang="0">
                <a:pos x="connsiteX18922" y="connsiteY18922"/>
              </a:cxn>
              <a:cxn ang="0">
                <a:pos x="connsiteX18923" y="connsiteY18923"/>
              </a:cxn>
              <a:cxn ang="0">
                <a:pos x="connsiteX18924" y="connsiteY18924"/>
              </a:cxn>
              <a:cxn ang="0">
                <a:pos x="connsiteX18925" y="connsiteY18925"/>
              </a:cxn>
              <a:cxn ang="0">
                <a:pos x="connsiteX18926" y="connsiteY18926"/>
              </a:cxn>
              <a:cxn ang="0">
                <a:pos x="connsiteX18927" y="connsiteY18927"/>
              </a:cxn>
              <a:cxn ang="0">
                <a:pos x="connsiteX18928" y="connsiteY18928"/>
              </a:cxn>
              <a:cxn ang="0">
                <a:pos x="connsiteX18929" y="connsiteY18929"/>
              </a:cxn>
              <a:cxn ang="0">
                <a:pos x="connsiteX18930" y="connsiteY18930"/>
              </a:cxn>
              <a:cxn ang="0">
                <a:pos x="connsiteX18931" y="connsiteY18931"/>
              </a:cxn>
              <a:cxn ang="0">
                <a:pos x="connsiteX18932" y="connsiteY18932"/>
              </a:cxn>
              <a:cxn ang="0">
                <a:pos x="connsiteX18933" y="connsiteY18933"/>
              </a:cxn>
              <a:cxn ang="0">
                <a:pos x="connsiteX18934" y="connsiteY18934"/>
              </a:cxn>
              <a:cxn ang="0">
                <a:pos x="connsiteX18935" y="connsiteY18935"/>
              </a:cxn>
              <a:cxn ang="0">
                <a:pos x="connsiteX18936" y="connsiteY18936"/>
              </a:cxn>
              <a:cxn ang="0">
                <a:pos x="connsiteX18937" y="connsiteY18937"/>
              </a:cxn>
              <a:cxn ang="0">
                <a:pos x="connsiteX18938" y="connsiteY18938"/>
              </a:cxn>
              <a:cxn ang="0">
                <a:pos x="connsiteX18939" y="connsiteY18939"/>
              </a:cxn>
              <a:cxn ang="0">
                <a:pos x="connsiteX18940" y="connsiteY18940"/>
              </a:cxn>
              <a:cxn ang="0">
                <a:pos x="connsiteX18941" y="connsiteY18941"/>
              </a:cxn>
              <a:cxn ang="0">
                <a:pos x="connsiteX18942" y="connsiteY18942"/>
              </a:cxn>
              <a:cxn ang="0">
                <a:pos x="connsiteX18943" y="connsiteY18943"/>
              </a:cxn>
              <a:cxn ang="0">
                <a:pos x="connsiteX18944" y="connsiteY18944"/>
              </a:cxn>
              <a:cxn ang="0">
                <a:pos x="connsiteX18945" y="connsiteY18945"/>
              </a:cxn>
              <a:cxn ang="0">
                <a:pos x="connsiteX18946" y="connsiteY18946"/>
              </a:cxn>
              <a:cxn ang="0">
                <a:pos x="connsiteX18947" y="connsiteY18947"/>
              </a:cxn>
              <a:cxn ang="0">
                <a:pos x="connsiteX18948" y="connsiteY18948"/>
              </a:cxn>
              <a:cxn ang="0">
                <a:pos x="connsiteX18949" y="connsiteY18949"/>
              </a:cxn>
              <a:cxn ang="0">
                <a:pos x="connsiteX18950" y="connsiteY18950"/>
              </a:cxn>
              <a:cxn ang="0">
                <a:pos x="connsiteX18951" y="connsiteY18951"/>
              </a:cxn>
              <a:cxn ang="0">
                <a:pos x="connsiteX18952" y="connsiteY18952"/>
              </a:cxn>
              <a:cxn ang="0">
                <a:pos x="connsiteX18953" y="connsiteY18953"/>
              </a:cxn>
              <a:cxn ang="0">
                <a:pos x="connsiteX18954" y="connsiteY18954"/>
              </a:cxn>
              <a:cxn ang="0">
                <a:pos x="connsiteX18955" y="connsiteY18955"/>
              </a:cxn>
              <a:cxn ang="0">
                <a:pos x="connsiteX18956" y="connsiteY18956"/>
              </a:cxn>
              <a:cxn ang="0">
                <a:pos x="connsiteX18957" y="connsiteY18957"/>
              </a:cxn>
              <a:cxn ang="0">
                <a:pos x="connsiteX18958" y="connsiteY18958"/>
              </a:cxn>
              <a:cxn ang="0">
                <a:pos x="connsiteX18959" y="connsiteY18959"/>
              </a:cxn>
              <a:cxn ang="0">
                <a:pos x="connsiteX18960" y="connsiteY18960"/>
              </a:cxn>
              <a:cxn ang="0">
                <a:pos x="connsiteX18961" y="connsiteY18961"/>
              </a:cxn>
              <a:cxn ang="0">
                <a:pos x="connsiteX18962" y="connsiteY18962"/>
              </a:cxn>
              <a:cxn ang="0">
                <a:pos x="connsiteX18963" y="connsiteY18963"/>
              </a:cxn>
              <a:cxn ang="0">
                <a:pos x="connsiteX18964" y="connsiteY18964"/>
              </a:cxn>
              <a:cxn ang="0">
                <a:pos x="connsiteX18965" y="connsiteY18965"/>
              </a:cxn>
              <a:cxn ang="0">
                <a:pos x="connsiteX18966" y="connsiteY18966"/>
              </a:cxn>
              <a:cxn ang="0">
                <a:pos x="connsiteX18967" y="connsiteY18967"/>
              </a:cxn>
              <a:cxn ang="0">
                <a:pos x="connsiteX18968" y="connsiteY18968"/>
              </a:cxn>
              <a:cxn ang="0">
                <a:pos x="connsiteX18969" y="connsiteY18969"/>
              </a:cxn>
              <a:cxn ang="0">
                <a:pos x="connsiteX18970" y="connsiteY18970"/>
              </a:cxn>
              <a:cxn ang="0">
                <a:pos x="connsiteX18971" y="connsiteY18971"/>
              </a:cxn>
              <a:cxn ang="0">
                <a:pos x="connsiteX18972" y="connsiteY18972"/>
              </a:cxn>
              <a:cxn ang="0">
                <a:pos x="connsiteX18973" y="connsiteY18973"/>
              </a:cxn>
              <a:cxn ang="0">
                <a:pos x="connsiteX18974" y="connsiteY18974"/>
              </a:cxn>
              <a:cxn ang="0">
                <a:pos x="connsiteX18975" y="connsiteY18975"/>
              </a:cxn>
              <a:cxn ang="0">
                <a:pos x="connsiteX18976" y="connsiteY18976"/>
              </a:cxn>
              <a:cxn ang="0">
                <a:pos x="connsiteX18977" y="connsiteY18977"/>
              </a:cxn>
              <a:cxn ang="0">
                <a:pos x="connsiteX18978" y="connsiteY18978"/>
              </a:cxn>
              <a:cxn ang="0">
                <a:pos x="connsiteX18979" y="connsiteY18979"/>
              </a:cxn>
              <a:cxn ang="0">
                <a:pos x="connsiteX18980" y="connsiteY18980"/>
              </a:cxn>
              <a:cxn ang="0">
                <a:pos x="connsiteX18981" y="connsiteY18981"/>
              </a:cxn>
              <a:cxn ang="0">
                <a:pos x="connsiteX18982" y="connsiteY18982"/>
              </a:cxn>
              <a:cxn ang="0">
                <a:pos x="connsiteX18983" y="connsiteY18983"/>
              </a:cxn>
              <a:cxn ang="0">
                <a:pos x="connsiteX18984" y="connsiteY18984"/>
              </a:cxn>
              <a:cxn ang="0">
                <a:pos x="connsiteX18985" y="connsiteY18985"/>
              </a:cxn>
              <a:cxn ang="0">
                <a:pos x="connsiteX18986" y="connsiteY18986"/>
              </a:cxn>
              <a:cxn ang="0">
                <a:pos x="connsiteX18987" y="connsiteY18987"/>
              </a:cxn>
              <a:cxn ang="0">
                <a:pos x="connsiteX18988" y="connsiteY18988"/>
              </a:cxn>
              <a:cxn ang="0">
                <a:pos x="connsiteX18989" y="connsiteY18989"/>
              </a:cxn>
              <a:cxn ang="0">
                <a:pos x="connsiteX18990" y="connsiteY18990"/>
              </a:cxn>
              <a:cxn ang="0">
                <a:pos x="connsiteX18991" y="connsiteY18991"/>
              </a:cxn>
              <a:cxn ang="0">
                <a:pos x="connsiteX18992" y="connsiteY18992"/>
              </a:cxn>
              <a:cxn ang="0">
                <a:pos x="connsiteX18993" y="connsiteY18993"/>
              </a:cxn>
              <a:cxn ang="0">
                <a:pos x="connsiteX18994" y="connsiteY18994"/>
              </a:cxn>
              <a:cxn ang="0">
                <a:pos x="connsiteX18995" y="connsiteY18995"/>
              </a:cxn>
              <a:cxn ang="0">
                <a:pos x="connsiteX18996" y="connsiteY18996"/>
              </a:cxn>
              <a:cxn ang="0">
                <a:pos x="connsiteX18997" y="connsiteY18997"/>
              </a:cxn>
              <a:cxn ang="0">
                <a:pos x="connsiteX18998" y="connsiteY18998"/>
              </a:cxn>
              <a:cxn ang="0">
                <a:pos x="connsiteX18999" y="connsiteY18999"/>
              </a:cxn>
              <a:cxn ang="0">
                <a:pos x="connsiteX19000" y="connsiteY19000"/>
              </a:cxn>
              <a:cxn ang="0">
                <a:pos x="connsiteX19001" y="connsiteY19001"/>
              </a:cxn>
              <a:cxn ang="0">
                <a:pos x="connsiteX19002" y="connsiteY19002"/>
              </a:cxn>
              <a:cxn ang="0">
                <a:pos x="connsiteX19003" y="connsiteY19003"/>
              </a:cxn>
              <a:cxn ang="0">
                <a:pos x="connsiteX19004" y="connsiteY19004"/>
              </a:cxn>
              <a:cxn ang="0">
                <a:pos x="connsiteX19005" y="connsiteY19005"/>
              </a:cxn>
              <a:cxn ang="0">
                <a:pos x="connsiteX19006" y="connsiteY19006"/>
              </a:cxn>
              <a:cxn ang="0">
                <a:pos x="connsiteX19007" y="connsiteY19007"/>
              </a:cxn>
              <a:cxn ang="0">
                <a:pos x="connsiteX19008" y="connsiteY19008"/>
              </a:cxn>
              <a:cxn ang="0">
                <a:pos x="connsiteX19009" y="connsiteY19009"/>
              </a:cxn>
              <a:cxn ang="0">
                <a:pos x="connsiteX19010" y="connsiteY19010"/>
              </a:cxn>
              <a:cxn ang="0">
                <a:pos x="connsiteX19011" y="connsiteY19011"/>
              </a:cxn>
              <a:cxn ang="0">
                <a:pos x="connsiteX19012" y="connsiteY19012"/>
              </a:cxn>
              <a:cxn ang="0">
                <a:pos x="connsiteX19013" y="connsiteY19013"/>
              </a:cxn>
              <a:cxn ang="0">
                <a:pos x="connsiteX19014" y="connsiteY19014"/>
              </a:cxn>
              <a:cxn ang="0">
                <a:pos x="connsiteX19015" y="connsiteY19015"/>
              </a:cxn>
              <a:cxn ang="0">
                <a:pos x="connsiteX19016" y="connsiteY19016"/>
              </a:cxn>
              <a:cxn ang="0">
                <a:pos x="connsiteX19017" y="connsiteY19017"/>
              </a:cxn>
              <a:cxn ang="0">
                <a:pos x="connsiteX19018" y="connsiteY19018"/>
              </a:cxn>
              <a:cxn ang="0">
                <a:pos x="connsiteX19019" y="connsiteY19019"/>
              </a:cxn>
              <a:cxn ang="0">
                <a:pos x="connsiteX19020" y="connsiteY19020"/>
              </a:cxn>
              <a:cxn ang="0">
                <a:pos x="connsiteX19021" y="connsiteY19021"/>
              </a:cxn>
              <a:cxn ang="0">
                <a:pos x="connsiteX19022" y="connsiteY19022"/>
              </a:cxn>
              <a:cxn ang="0">
                <a:pos x="connsiteX19023" y="connsiteY19023"/>
              </a:cxn>
              <a:cxn ang="0">
                <a:pos x="connsiteX19024" y="connsiteY19024"/>
              </a:cxn>
              <a:cxn ang="0">
                <a:pos x="connsiteX19025" y="connsiteY19025"/>
              </a:cxn>
              <a:cxn ang="0">
                <a:pos x="connsiteX19026" y="connsiteY19026"/>
              </a:cxn>
              <a:cxn ang="0">
                <a:pos x="connsiteX19027" y="connsiteY19027"/>
              </a:cxn>
              <a:cxn ang="0">
                <a:pos x="connsiteX19028" y="connsiteY19028"/>
              </a:cxn>
              <a:cxn ang="0">
                <a:pos x="connsiteX19029" y="connsiteY19029"/>
              </a:cxn>
              <a:cxn ang="0">
                <a:pos x="connsiteX19030" y="connsiteY19030"/>
              </a:cxn>
              <a:cxn ang="0">
                <a:pos x="connsiteX19031" y="connsiteY19031"/>
              </a:cxn>
              <a:cxn ang="0">
                <a:pos x="connsiteX19032" y="connsiteY19032"/>
              </a:cxn>
              <a:cxn ang="0">
                <a:pos x="connsiteX19033" y="connsiteY19033"/>
              </a:cxn>
              <a:cxn ang="0">
                <a:pos x="connsiteX19034" y="connsiteY19034"/>
              </a:cxn>
              <a:cxn ang="0">
                <a:pos x="connsiteX19035" y="connsiteY19035"/>
              </a:cxn>
              <a:cxn ang="0">
                <a:pos x="connsiteX19036" y="connsiteY19036"/>
              </a:cxn>
              <a:cxn ang="0">
                <a:pos x="connsiteX19037" y="connsiteY19037"/>
              </a:cxn>
              <a:cxn ang="0">
                <a:pos x="connsiteX19038" y="connsiteY19038"/>
              </a:cxn>
              <a:cxn ang="0">
                <a:pos x="connsiteX19039" y="connsiteY19039"/>
              </a:cxn>
              <a:cxn ang="0">
                <a:pos x="connsiteX19040" y="connsiteY19040"/>
              </a:cxn>
              <a:cxn ang="0">
                <a:pos x="connsiteX19041" y="connsiteY19041"/>
              </a:cxn>
              <a:cxn ang="0">
                <a:pos x="connsiteX19042" y="connsiteY19042"/>
              </a:cxn>
              <a:cxn ang="0">
                <a:pos x="connsiteX19043" y="connsiteY19043"/>
              </a:cxn>
              <a:cxn ang="0">
                <a:pos x="connsiteX19044" y="connsiteY19044"/>
              </a:cxn>
              <a:cxn ang="0">
                <a:pos x="connsiteX19045" y="connsiteY19045"/>
              </a:cxn>
              <a:cxn ang="0">
                <a:pos x="connsiteX19046" y="connsiteY19046"/>
              </a:cxn>
              <a:cxn ang="0">
                <a:pos x="connsiteX19047" y="connsiteY19047"/>
              </a:cxn>
              <a:cxn ang="0">
                <a:pos x="connsiteX19048" y="connsiteY19048"/>
              </a:cxn>
              <a:cxn ang="0">
                <a:pos x="connsiteX19049" y="connsiteY19049"/>
              </a:cxn>
              <a:cxn ang="0">
                <a:pos x="connsiteX19050" y="connsiteY19050"/>
              </a:cxn>
              <a:cxn ang="0">
                <a:pos x="connsiteX19051" y="connsiteY19051"/>
              </a:cxn>
              <a:cxn ang="0">
                <a:pos x="connsiteX19052" y="connsiteY19052"/>
              </a:cxn>
              <a:cxn ang="0">
                <a:pos x="connsiteX19053" y="connsiteY19053"/>
              </a:cxn>
              <a:cxn ang="0">
                <a:pos x="connsiteX19054" y="connsiteY19054"/>
              </a:cxn>
              <a:cxn ang="0">
                <a:pos x="connsiteX19055" y="connsiteY19055"/>
              </a:cxn>
              <a:cxn ang="0">
                <a:pos x="connsiteX19056" y="connsiteY19056"/>
              </a:cxn>
              <a:cxn ang="0">
                <a:pos x="connsiteX19057" y="connsiteY19057"/>
              </a:cxn>
              <a:cxn ang="0">
                <a:pos x="connsiteX19058" y="connsiteY19058"/>
              </a:cxn>
              <a:cxn ang="0">
                <a:pos x="connsiteX19059" y="connsiteY19059"/>
              </a:cxn>
              <a:cxn ang="0">
                <a:pos x="connsiteX19060" y="connsiteY19060"/>
              </a:cxn>
              <a:cxn ang="0">
                <a:pos x="connsiteX19061" y="connsiteY19061"/>
              </a:cxn>
              <a:cxn ang="0">
                <a:pos x="connsiteX19062" y="connsiteY19062"/>
              </a:cxn>
              <a:cxn ang="0">
                <a:pos x="connsiteX19063" y="connsiteY19063"/>
              </a:cxn>
              <a:cxn ang="0">
                <a:pos x="connsiteX19064" y="connsiteY19064"/>
              </a:cxn>
              <a:cxn ang="0">
                <a:pos x="connsiteX19065" y="connsiteY19065"/>
              </a:cxn>
              <a:cxn ang="0">
                <a:pos x="connsiteX19066" y="connsiteY19066"/>
              </a:cxn>
              <a:cxn ang="0">
                <a:pos x="connsiteX19067" y="connsiteY19067"/>
              </a:cxn>
              <a:cxn ang="0">
                <a:pos x="connsiteX19068" y="connsiteY19068"/>
              </a:cxn>
              <a:cxn ang="0">
                <a:pos x="connsiteX19069" y="connsiteY19069"/>
              </a:cxn>
              <a:cxn ang="0">
                <a:pos x="connsiteX19070" y="connsiteY19070"/>
              </a:cxn>
              <a:cxn ang="0">
                <a:pos x="connsiteX19071" y="connsiteY19071"/>
              </a:cxn>
              <a:cxn ang="0">
                <a:pos x="connsiteX19072" y="connsiteY19072"/>
              </a:cxn>
              <a:cxn ang="0">
                <a:pos x="connsiteX19073" y="connsiteY19073"/>
              </a:cxn>
              <a:cxn ang="0">
                <a:pos x="connsiteX19074" y="connsiteY19074"/>
              </a:cxn>
              <a:cxn ang="0">
                <a:pos x="connsiteX19075" y="connsiteY19075"/>
              </a:cxn>
              <a:cxn ang="0">
                <a:pos x="connsiteX19076" y="connsiteY19076"/>
              </a:cxn>
              <a:cxn ang="0">
                <a:pos x="connsiteX19077" y="connsiteY19077"/>
              </a:cxn>
              <a:cxn ang="0">
                <a:pos x="connsiteX19078" y="connsiteY19078"/>
              </a:cxn>
              <a:cxn ang="0">
                <a:pos x="connsiteX19079" y="connsiteY19079"/>
              </a:cxn>
              <a:cxn ang="0">
                <a:pos x="connsiteX19080" y="connsiteY19080"/>
              </a:cxn>
              <a:cxn ang="0">
                <a:pos x="connsiteX19081" y="connsiteY19081"/>
              </a:cxn>
              <a:cxn ang="0">
                <a:pos x="connsiteX19082" y="connsiteY19082"/>
              </a:cxn>
              <a:cxn ang="0">
                <a:pos x="connsiteX19083" y="connsiteY19083"/>
              </a:cxn>
              <a:cxn ang="0">
                <a:pos x="connsiteX19084" y="connsiteY19084"/>
              </a:cxn>
              <a:cxn ang="0">
                <a:pos x="connsiteX19085" y="connsiteY19085"/>
              </a:cxn>
              <a:cxn ang="0">
                <a:pos x="connsiteX19086" y="connsiteY19086"/>
              </a:cxn>
              <a:cxn ang="0">
                <a:pos x="connsiteX19087" y="connsiteY19087"/>
              </a:cxn>
              <a:cxn ang="0">
                <a:pos x="connsiteX19088" y="connsiteY19088"/>
              </a:cxn>
              <a:cxn ang="0">
                <a:pos x="connsiteX19089" y="connsiteY19089"/>
              </a:cxn>
              <a:cxn ang="0">
                <a:pos x="connsiteX19090" y="connsiteY19090"/>
              </a:cxn>
              <a:cxn ang="0">
                <a:pos x="connsiteX19091" y="connsiteY19091"/>
              </a:cxn>
              <a:cxn ang="0">
                <a:pos x="connsiteX19092" y="connsiteY19092"/>
              </a:cxn>
              <a:cxn ang="0">
                <a:pos x="connsiteX19093" y="connsiteY19093"/>
              </a:cxn>
              <a:cxn ang="0">
                <a:pos x="connsiteX19094" y="connsiteY19094"/>
              </a:cxn>
              <a:cxn ang="0">
                <a:pos x="connsiteX19095" y="connsiteY19095"/>
              </a:cxn>
              <a:cxn ang="0">
                <a:pos x="connsiteX19096" y="connsiteY19096"/>
              </a:cxn>
              <a:cxn ang="0">
                <a:pos x="connsiteX19097" y="connsiteY19097"/>
              </a:cxn>
              <a:cxn ang="0">
                <a:pos x="connsiteX19098" y="connsiteY19098"/>
              </a:cxn>
              <a:cxn ang="0">
                <a:pos x="connsiteX19099" y="connsiteY19099"/>
              </a:cxn>
              <a:cxn ang="0">
                <a:pos x="connsiteX19100" y="connsiteY19100"/>
              </a:cxn>
              <a:cxn ang="0">
                <a:pos x="connsiteX19101" y="connsiteY19101"/>
              </a:cxn>
              <a:cxn ang="0">
                <a:pos x="connsiteX19102" y="connsiteY19102"/>
              </a:cxn>
              <a:cxn ang="0">
                <a:pos x="connsiteX19103" y="connsiteY19103"/>
              </a:cxn>
              <a:cxn ang="0">
                <a:pos x="connsiteX19104" y="connsiteY19104"/>
              </a:cxn>
              <a:cxn ang="0">
                <a:pos x="connsiteX19105" y="connsiteY19105"/>
              </a:cxn>
              <a:cxn ang="0">
                <a:pos x="connsiteX19106" y="connsiteY19106"/>
              </a:cxn>
              <a:cxn ang="0">
                <a:pos x="connsiteX19107" y="connsiteY19107"/>
              </a:cxn>
              <a:cxn ang="0">
                <a:pos x="connsiteX19108" y="connsiteY19108"/>
              </a:cxn>
              <a:cxn ang="0">
                <a:pos x="connsiteX19109" y="connsiteY19109"/>
              </a:cxn>
              <a:cxn ang="0">
                <a:pos x="connsiteX19110" y="connsiteY19110"/>
              </a:cxn>
              <a:cxn ang="0">
                <a:pos x="connsiteX19111" y="connsiteY19111"/>
              </a:cxn>
              <a:cxn ang="0">
                <a:pos x="connsiteX19112" y="connsiteY19112"/>
              </a:cxn>
              <a:cxn ang="0">
                <a:pos x="connsiteX19113" y="connsiteY19113"/>
              </a:cxn>
              <a:cxn ang="0">
                <a:pos x="connsiteX19114" y="connsiteY19114"/>
              </a:cxn>
              <a:cxn ang="0">
                <a:pos x="connsiteX19115" y="connsiteY19115"/>
              </a:cxn>
              <a:cxn ang="0">
                <a:pos x="connsiteX19116" y="connsiteY19116"/>
              </a:cxn>
              <a:cxn ang="0">
                <a:pos x="connsiteX19117" y="connsiteY19117"/>
              </a:cxn>
              <a:cxn ang="0">
                <a:pos x="connsiteX19118" y="connsiteY19118"/>
              </a:cxn>
              <a:cxn ang="0">
                <a:pos x="connsiteX19119" y="connsiteY19119"/>
              </a:cxn>
              <a:cxn ang="0">
                <a:pos x="connsiteX19120" y="connsiteY19120"/>
              </a:cxn>
              <a:cxn ang="0">
                <a:pos x="connsiteX19121" y="connsiteY19121"/>
              </a:cxn>
              <a:cxn ang="0">
                <a:pos x="connsiteX19122" y="connsiteY19122"/>
              </a:cxn>
              <a:cxn ang="0">
                <a:pos x="connsiteX19123" y="connsiteY19123"/>
              </a:cxn>
              <a:cxn ang="0">
                <a:pos x="connsiteX19124" y="connsiteY19124"/>
              </a:cxn>
              <a:cxn ang="0">
                <a:pos x="connsiteX19125" y="connsiteY19125"/>
              </a:cxn>
              <a:cxn ang="0">
                <a:pos x="connsiteX19126" y="connsiteY19126"/>
              </a:cxn>
              <a:cxn ang="0">
                <a:pos x="connsiteX19127" y="connsiteY19127"/>
              </a:cxn>
              <a:cxn ang="0">
                <a:pos x="connsiteX19128" y="connsiteY19128"/>
              </a:cxn>
              <a:cxn ang="0">
                <a:pos x="connsiteX19129" y="connsiteY19129"/>
              </a:cxn>
              <a:cxn ang="0">
                <a:pos x="connsiteX19130" y="connsiteY19130"/>
              </a:cxn>
              <a:cxn ang="0">
                <a:pos x="connsiteX19131" y="connsiteY19131"/>
              </a:cxn>
              <a:cxn ang="0">
                <a:pos x="connsiteX19132" y="connsiteY19132"/>
              </a:cxn>
              <a:cxn ang="0">
                <a:pos x="connsiteX19133" y="connsiteY19133"/>
              </a:cxn>
              <a:cxn ang="0">
                <a:pos x="connsiteX19134" y="connsiteY19134"/>
              </a:cxn>
              <a:cxn ang="0">
                <a:pos x="connsiteX19135" y="connsiteY19135"/>
              </a:cxn>
              <a:cxn ang="0">
                <a:pos x="connsiteX19136" y="connsiteY19136"/>
              </a:cxn>
              <a:cxn ang="0">
                <a:pos x="connsiteX19137" y="connsiteY19137"/>
              </a:cxn>
              <a:cxn ang="0">
                <a:pos x="connsiteX19138" y="connsiteY19138"/>
              </a:cxn>
              <a:cxn ang="0">
                <a:pos x="connsiteX19139" y="connsiteY19139"/>
              </a:cxn>
              <a:cxn ang="0">
                <a:pos x="connsiteX19140" y="connsiteY19140"/>
              </a:cxn>
              <a:cxn ang="0">
                <a:pos x="connsiteX19141" y="connsiteY19141"/>
              </a:cxn>
              <a:cxn ang="0">
                <a:pos x="connsiteX19142" y="connsiteY19142"/>
              </a:cxn>
              <a:cxn ang="0">
                <a:pos x="connsiteX19143" y="connsiteY19143"/>
              </a:cxn>
              <a:cxn ang="0">
                <a:pos x="connsiteX19144" y="connsiteY19144"/>
              </a:cxn>
              <a:cxn ang="0">
                <a:pos x="connsiteX19145" y="connsiteY19145"/>
              </a:cxn>
              <a:cxn ang="0">
                <a:pos x="connsiteX19146" y="connsiteY19146"/>
              </a:cxn>
              <a:cxn ang="0">
                <a:pos x="connsiteX19147" y="connsiteY19147"/>
              </a:cxn>
              <a:cxn ang="0">
                <a:pos x="connsiteX19148" y="connsiteY19148"/>
              </a:cxn>
              <a:cxn ang="0">
                <a:pos x="connsiteX19149" y="connsiteY19149"/>
              </a:cxn>
              <a:cxn ang="0">
                <a:pos x="connsiteX19150" y="connsiteY19150"/>
              </a:cxn>
              <a:cxn ang="0">
                <a:pos x="connsiteX19151" y="connsiteY19151"/>
              </a:cxn>
              <a:cxn ang="0">
                <a:pos x="connsiteX19152" y="connsiteY19152"/>
              </a:cxn>
              <a:cxn ang="0">
                <a:pos x="connsiteX19153" y="connsiteY19153"/>
              </a:cxn>
              <a:cxn ang="0">
                <a:pos x="connsiteX19154" y="connsiteY19154"/>
              </a:cxn>
              <a:cxn ang="0">
                <a:pos x="connsiteX19155" y="connsiteY19155"/>
              </a:cxn>
              <a:cxn ang="0">
                <a:pos x="connsiteX19156" y="connsiteY19156"/>
              </a:cxn>
              <a:cxn ang="0">
                <a:pos x="connsiteX19157" y="connsiteY19157"/>
              </a:cxn>
              <a:cxn ang="0">
                <a:pos x="connsiteX19158" y="connsiteY19158"/>
              </a:cxn>
              <a:cxn ang="0">
                <a:pos x="connsiteX19159" y="connsiteY19159"/>
              </a:cxn>
              <a:cxn ang="0">
                <a:pos x="connsiteX19160" y="connsiteY19160"/>
              </a:cxn>
              <a:cxn ang="0">
                <a:pos x="connsiteX19161" y="connsiteY19161"/>
              </a:cxn>
              <a:cxn ang="0">
                <a:pos x="connsiteX19162" y="connsiteY19162"/>
              </a:cxn>
              <a:cxn ang="0">
                <a:pos x="connsiteX19163" y="connsiteY19163"/>
              </a:cxn>
              <a:cxn ang="0">
                <a:pos x="connsiteX19164" y="connsiteY19164"/>
              </a:cxn>
              <a:cxn ang="0">
                <a:pos x="connsiteX19165" y="connsiteY19165"/>
              </a:cxn>
              <a:cxn ang="0">
                <a:pos x="connsiteX19166" y="connsiteY19166"/>
              </a:cxn>
              <a:cxn ang="0">
                <a:pos x="connsiteX19167" y="connsiteY19167"/>
              </a:cxn>
              <a:cxn ang="0">
                <a:pos x="connsiteX19168" y="connsiteY19168"/>
              </a:cxn>
              <a:cxn ang="0">
                <a:pos x="connsiteX19169" y="connsiteY19169"/>
              </a:cxn>
              <a:cxn ang="0">
                <a:pos x="connsiteX19170" y="connsiteY19170"/>
              </a:cxn>
              <a:cxn ang="0">
                <a:pos x="connsiteX19171" y="connsiteY19171"/>
              </a:cxn>
              <a:cxn ang="0">
                <a:pos x="connsiteX19172" y="connsiteY19172"/>
              </a:cxn>
              <a:cxn ang="0">
                <a:pos x="connsiteX19173" y="connsiteY19173"/>
              </a:cxn>
              <a:cxn ang="0">
                <a:pos x="connsiteX19174" y="connsiteY19174"/>
              </a:cxn>
              <a:cxn ang="0">
                <a:pos x="connsiteX19175" y="connsiteY19175"/>
              </a:cxn>
              <a:cxn ang="0">
                <a:pos x="connsiteX19176" y="connsiteY19176"/>
              </a:cxn>
              <a:cxn ang="0">
                <a:pos x="connsiteX19177" y="connsiteY19177"/>
              </a:cxn>
              <a:cxn ang="0">
                <a:pos x="connsiteX19178" y="connsiteY19178"/>
              </a:cxn>
              <a:cxn ang="0">
                <a:pos x="connsiteX19179" y="connsiteY19179"/>
              </a:cxn>
              <a:cxn ang="0">
                <a:pos x="connsiteX19180" y="connsiteY19180"/>
              </a:cxn>
              <a:cxn ang="0">
                <a:pos x="connsiteX19181" y="connsiteY19181"/>
              </a:cxn>
              <a:cxn ang="0">
                <a:pos x="connsiteX19182" y="connsiteY19182"/>
              </a:cxn>
              <a:cxn ang="0">
                <a:pos x="connsiteX19183" y="connsiteY19183"/>
              </a:cxn>
              <a:cxn ang="0">
                <a:pos x="connsiteX19184" y="connsiteY19184"/>
              </a:cxn>
              <a:cxn ang="0">
                <a:pos x="connsiteX19185" y="connsiteY19185"/>
              </a:cxn>
              <a:cxn ang="0">
                <a:pos x="connsiteX19186" y="connsiteY19186"/>
              </a:cxn>
              <a:cxn ang="0">
                <a:pos x="connsiteX19187" y="connsiteY19187"/>
              </a:cxn>
              <a:cxn ang="0">
                <a:pos x="connsiteX19188" y="connsiteY19188"/>
              </a:cxn>
              <a:cxn ang="0">
                <a:pos x="connsiteX19189" y="connsiteY19189"/>
              </a:cxn>
              <a:cxn ang="0">
                <a:pos x="connsiteX19190" y="connsiteY19190"/>
              </a:cxn>
              <a:cxn ang="0">
                <a:pos x="connsiteX19191" y="connsiteY19191"/>
              </a:cxn>
              <a:cxn ang="0">
                <a:pos x="connsiteX19192" y="connsiteY19192"/>
              </a:cxn>
              <a:cxn ang="0">
                <a:pos x="connsiteX19193" y="connsiteY19193"/>
              </a:cxn>
              <a:cxn ang="0">
                <a:pos x="connsiteX19194" y="connsiteY19194"/>
              </a:cxn>
              <a:cxn ang="0">
                <a:pos x="connsiteX19195" y="connsiteY19195"/>
              </a:cxn>
              <a:cxn ang="0">
                <a:pos x="connsiteX19196" y="connsiteY19196"/>
              </a:cxn>
              <a:cxn ang="0">
                <a:pos x="connsiteX19197" y="connsiteY19197"/>
              </a:cxn>
              <a:cxn ang="0">
                <a:pos x="connsiteX19198" y="connsiteY19198"/>
              </a:cxn>
              <a:cxn ang="0">
                <a:pos x="connsiteX19199" y="connsiteY19199"/>
              </a:cxn>
              <a:cxn ang="0">
                <a:pos x="connsiteX19200" y="connsiteY19200"/>
              </a:cxn>
              <a:cxn ang="0">
                <a:pos x="connsiteX19201" y="connsiteY19201"/>
              </a:cxn>
              <a:cxn ang="0">
                <a:pos x="connsiteX19202" y="connsiteY19202"/>
              </a:cxn>
              <a:cxn ang="0">
                <a:pos x="connsiteX19203" y="connsiteY19203"/>
              </a:cxn>
              <a:cxn ang="0">
                <a:pos x="connsiteX19204" y="connsiteY19204"/>
              </a:cxn>
              <a:cxn ang="0">
                <a:pos x="connsiteX19205" y="connsiteY19205"/>
              </a:cxn>
              <a:cxn ang="0">
                <a:pos x="connsiteX19206" y="connsiteY19206"/>
              </a:cxn>
              <a:cxn ang="0">
                <a:pos x="connsiteX19207" y="connsiteY19207"/>
              </a:cxn>
              <a:cxn ang="0">
                <a:pos x="connsiteX19208" y="connsiteY19208"/>
              </a:cxn>
              <a:cxn ang="0">
                <a:pos x="connsiteX19209" y="connsiteY19209"/>
              </a:cxn>
              <a:cxn ang="0">
                <a:pos x="connsiteX19210" y="connsiteY19210"/>
              </a:cxn>
              <a:cxn ang="0">
                <a:pos x="connsiteX19211" y="connsiteY19211"/>
              </a:cxn>
              <a:cxn ang="0">
                <a:pos x="connsiteX19212" y="connsiteY19212"/>
              </a:cxn>
              <a:cxn ang="0">
                <a:pos x="connsiteX19213" y="connsiteY19213"/>
              </a:cxn>
              <a:cxn ang="0">
                <a:pos x="connsiteX19214" y="connsiteY19214"/>
              </a:cxn>
              <a:cxn ang="0">
                <a:pos x="connsiteX19215" y="connsiteY19215"/>
              </a:cxn>
              <a:cxn ang="0">
                <a:pos x="connsiteX19216" y="connsiteY19216"/>
              </a:cxn>
              <a:cxn ang="0">
                <a:pos x="connsiteX19217" y="connsiteY19217"/>
              </a:cxn>
              <a:cxn ang="0">
                <a:pos x="connsiteX19218" y="connsiteY19218"/>
              </a:cxn>
              <a:cxn ang="0">
                <a:pos x="connsiteX19219" y="connsiteY19219"/>
              </a:cxn>
              <a:cxn ang="0">
                <a:pos x="connsiteX19220" y="connsiteY19220"/>
              </a:cxn>
              <a:cxn ang="0">
                <a:pos x="connsiteX19221" y="connsiteY19221"/>
              </a:cxn>
              <a:cxn ang="0">
                <a:pos x="connsiteX19222" y="connsiteY19222"/>
              </a:cxn>
              <a:cxn ang="0">
                <a:pos x="connsiteX19223" y="connsiteY19223"/>
              </a:cxn>
              <a:cxn ang="0">
                <a:pos x="connsiteX19224" y="connsiteY19224"/>
              </a:cxn>
              <a:cxn ang="0">
                <a:pos x="connsiteX19225" y="connsiteY19225"/>
              </a:cxn>
              <a:cxn ang="0">
                <a:pos x="connsiteX19226" y="connsiteY19226"/>
              </a:cxn>
              <a:cxn ang="0">
                <a:pos x="connsiteX19227" y="connsiteY19227"/>
              </a:cxn>
              <a:cxn ang="0">
                <a:pos x="connsiteX19228" y="connsiteY19228"/>
              </a:cxn>
              <a:cxn ang="0">
                <a:pos x="connsiteX19229" y="connsiteY19229"/>
              </a:cxn>
              <a:cxn ang="0">
                <a:pos x="connsiteX19230" y="connsiteY19230"/>
              </a:cxn>
              <a:cxn ang="0">
                <a:pos x="connsiteX19231" y="connsiteY19231"/>
              </a:cxn>
              <a:cxn ang="0">
                <a:pos x="connsiteX19232" y="connsiteY19232"/>
              </a:cxn>
              <a:cxn ang="0">
                <a:pos x="connsiteX19233" y="connsiteY19233"/>
              </a:cxn>
              <a:cxn ang="0">
                <a:pos x="connsiteX19234" y="connsiteY19234"/>
              </a:cxn>
              <a:cxn ang="0">
                <a:pos x="connsiteX19235" y="connsiteY19235"/>
              </a:cxn>
              <a:cxn ang="0">
                <a:pos x="connsiteX19236" y="connsiteY19236"/>
              </a:cxn>
              <a:cxn ang="0">
                <a:pos x="connsiteX19237" y="connsiteY19237"/>
              </a:cxn>
              <a:cxn ang="0">
                <a:pos x="connsiteX19238" y="connsiteY19238"/>
              </a:cxn>
              <a:cxn ang="0">
                <a:pos x="connsiteX19239" y="connsiteY19239"/>
              </a:cxn>
              <a:cxn ang="0">
                <a:pos x="connsiteX19240" y="connsiteY19240"/>
              </a:cxn>
              <a:cxn ang="0">
                <a:pos x="connsiteX19241" y="connsiteY19241"/>
              </a:cxn>
              <a:cxn ang="0">
                <a:pos x="connsiteX19242" y="connsiteY19242"/>
              </a:cxn>
              <a:cxn ang="0">
                <a:pos x="connsiteX19243" y="connsiteY19243"/>
              </a:cxn>
              <a:cxn ang="0">
                <a:pos x="connsiteX19244" y="connsiteY19244"/>
              </a:cxn>
              <a:cxn ang="0">
                <a:pos x="connsiteX19245" y="connsiteY19245"/>
              </a:cxn>
              <a:cxn ang="0">
                <a:pos x="connsiteX19246" y="connsiteY19246"/>
              </a:cxn>
              <a:cxn ang="0">
                <a:pos x="connsiteX19247" y="connsiteY19247"/>
              </a:cxn>
              <a:cxn ang="0">
                <a:pos x="connsiteX19248" y="connsiteY19248"/>
              </a:cxn>
              <a:cxn ang="0">
                <a:pos x="connsiteX19249" y="connsiteY19249"/>
              </a:cxn>
              <a:cxn ang="0">
                <a:pos x="connsiteX19250" y="connsiteY19250"/>
              </a:cxn>
              <a:cxn ang="0">
                <a:pos x="connsiteX19251" y="connsiteY19251"/>
              </a:cxn>
              <a:cxn ang="0">
                <a:pos x="connsiteX19252" y="connsiteY19252"/>
              </a:cxn>
              <a:cxn ang="0">
                <a:pos x="connsiteX19253" y="connsiteY19253"/>
              </a:cxn>
              <a:cxn ang="0">
                <a:pos x="connsiteX19254" y="connsiteY19254"/>
              </a:cxn>
              <a:cxn ang="0">
                <a:pos x="connsiteX19255" y="connsiteY19255"/>
              </a:cxn>
              <a:cxn ang="0">
                <a:pos x="connsiteX19256" y="connsiteY19256"/>
              </a:cxn>
              <a:cxn ang="0">
                <a:pos x="connsiteX19257" y="connsiteY19257"/>
              </a:cxn>
              <a:cxn ang="0">
                <a:pos x="connsiteX19258" y="connsiteY19258"/>
              </a:cxn>
              <a:cxn ang="0">
                <a:pos x="connsiteX19259" y="connsiteY19259"/>
              </a:cxn>
              <a:cxn ang="0">
                <a:pos x="connsiteX19260" y="connsiteY19260"/>
              </a:cxn>
              <a:cxn ang="0">
                <a:pos x="connsiteX19261" y="connsiteY19261"/>
              </a:cxn>
              <a:cxn ang="0">
                <a:pos x="connsiteX19262" y="connsiteY19262"/>
              </a:cxn>
              <a:cxn ang="0">
                <a:pos x="connsiteX19263" y="connsiteY19263"/>
              </a:cxn>
              <a:cxn ang="0">
                <a:pos x="connsiteX19264" y="connsiteY19264"/>
              </a:cxn>
              <a:cxn ang="0">
                <a:pos x="connsiteX19265" y="connsiteY19265"/>
              </a:cxn>
              <a:cxn ang="0">
                <a:pos x="connsiteX19266" y="connsiteY19266"/>
              </a:cxn>
              <a:cxn ang="0">
                <a:pos x="connsiteX19267" y="connsiteY19267"/>
              </a:cxn>
              <a:cxn ang="0">
                <a:pos x="connsiteX19268" y="connsiteY19268"/>
              </a:cxn>
              <a:cxn ang="0">
                <a:pos x="connsiteX19269" y="connsiteY19269"/>
              </a:cxn>
              <a:cxn ang="0">
                <a:pos x="connsiteX19270" y="connsiteY19270"/>
              </a:cxn>
              <a:cxn ang="0">
                <a:pos x="connsiteX19271" y="connsiteY19271"/>
              </a:cxn>
              <a:cxn ang="0">
                <a:pos x="connsiteX19272" y="connsiteY19272"/>
              </a:cxn>
              <a:cxn ang="0">
                <a:pos x="connsiteX19273" y="connsiteY19273"/>
              </a:cxn>
              <a:cxn ang="0">
                <a:pos x="connsiteX19274" y="connsiteY19274"/>
              </a:cxn>
              <a:cxn ang="0">
                <a:pos x="connsiteX19275" y="connsiteY19275"/>
              </a:cxn>
              <a:cxn ang="0">
                <a:pos x="connsiteX19276" y="connsiteY19276"/>
              </a:cxn>
              <a:cxn ang="0">
                <a:pos x="connsiteX19277" y="connsiteY19277"/>
              </a:cxn>
              <a:cxn ang="0">
                <a:pos x="connsiteX19278" y="connsiteY19278"/>
              </a:cxn>
              <a:cxn ang="0">
                <a:pos x="connsiteX19279" y="connsiteY19279"/>
              </a:cxn>
              <a:cxn ang="0">
                <a:pos x="connsiteX19280" y="connsiteY19280"/>
              </a:cxn>
              <a:cxn ang="0">
                <a:pos x="connsiteX19281" y="connsiteY19281"/>
              </a:cxn>
              <a:cxn ang="0">
                <a:pos x="connsiteX19282" y="connsiteY19282"/>
              </a:cxn>
              <a:cxn ang="0">
                <a:pos x="connsiteX19283" y="connsiteY19283"/>
              </a:cxn>
              <a:cxn ang="0">
                <a:pos x="connsiteX19284" y="connsiteY19284"/>
              </a:cxn>
              <a:cxn ang="0">
                <a:pos x="connsiteX19285" y="connsiteY19285"/>
              </a:cxn>
              <a:cxn ang="0">
                <a:pos x="connsiteX19286" y="connsiteY19286"/>
              </a:cxn>
              <a:cxn ang="0">
                <a:pos x="connsiteX19287" y="connsiteY19287"/>
              </a:cxn>
              <a:cxn ang="0">
                <a:pos x="connsiteX19288" y="connsiteY19288"/>
              </a:cxn>
              <a:cxn ang="0">
                <a:pos x="connsiteX19289" y="connsiteY19289"/>
              </a:cxn>
              <a:cxn ang="0">
                <a:pos x="connsiteX19290" y="connsiteY19290"/>
              </a:cxn>
              <a:cxn ang="0">
                <a:pos x="connsiteX19291" y="connsiteY19291"/>
              </a:cxn>
              <a:cxn ang="0">
                <a:pos x="connsiteX19292" y="connsiteY19292"/>
              </a:cxn>
              <a:cxn ang="0">
                <a:pos x="connsiteX19293" y="connsiteY19293"/>
              </a:cxn>
              <a:cxn ang="0">
                <a:pos x="connsiteX19294" y="connsiteY19294"/>
              </a:cxn>
              <a:cxn ang="0">
                <a:pos x="connsiteX19295" y="connsiteY19295"/>
              </a:cxn>
              <a:cxn ang="0">
                <a:pos x="connsiteX19296" y="connsiteY19296"/>
              </a:cxn>
              <a:cxn ang="0">
                <a:pos x="connsiteX19297" y="connsiteY19297"/>
              </a:cxn>
              <a:cxn ang="0">
                <a:pos x="connsiteX19298" y="connsiteY19298"/>
              </a:cxn>
              <a:cxn ang="0">
                <a:pos x="connsiteX19299" y="connsiteY19299"/>
              </a:cxn>
              <a:cxn ang="0">
                <a:pos x="connsiteX19300" y="connsiteY19300"/>
              </a:cxn>
              <a:cxn ang="0">
                <a:pos x="connsiteX19301" y="connsiteY19301"/>
              </a:cxn>
              <a:cxn ang="0">
                <a:pos x="connsiteX19302" y="connsiteY19302"/>
              </a:cxn>
              <a:cxn ang="0">
                <a:pos x="connsiteX19303" y="connsiteY19303"/>
              </a:cxn>
              <a:cxn ang="0">
                <a:pos x="connsiteX19304" y="connsiteY19304"/>
              </a:cxn>
              <a:cxn ang="0">
                <a:pos x="connsiteX19305" y="connsiteY19305"/>
              </a:cxn>
              <a:cxn ang="0">
                <a:pos x="connsiteX19306" y="connsiteY19306"/>
              </a:cxn>
              <a:cxn ang="0">
                <a:pos x="connsiteX19307" y="connsiteY19307"/>
              </a:cxn>
              <a:cxn ang="0">
                <a:pos x="connsiteX19308" y="connsiteY19308"/>
              </a:cxn>
              <a:cxn ang="0">
                <a:pos x="connsiteX19309" y="connsiteY19309"/>
              </a:cxn>
              <a:cxn ang="0">
                <a:pos x="connsiteX19310" y="connsiteY19310"/>
              </a:cxn>
              <a:cxn ang="0">
                <a:pos x="connsiteX19311" y="connsiteY19311"/>
              </a:cxn>
              <a:cxn ang="0">
                <a:pos x="connsiteX19312" y="connsiteY19312"/>
              </a:cxn>
              <a:cxn ang="0">
                <a:pos x="connsiteX19313" y="connsiteY19313"/>
              </a:cxn>
              <a:cxn ang="0">
                <a:pos x="connsiteX19314" y="connsiteY19314"/>
              </a:cxn>
              <a:cxn ang="0">
                <a:pos x="connsiteX19315" y="connsiteY19315"/>
              </a:cxn>
              <a:cxn ang="0">
                <a:pos x="connsiteX19316" y="connsiteY19316"/>
              </a:cxn>
              <a:cxn ang="0">
                <a:pos x="connsiteX19317" y="connsiteY19317"/>
              </a:cxn>
              <a:cxn ang="0">
                <a:pos x="connsiteX19318" y="connsiteY19318"/>
              </a:cxn>
              <a:cxn ang="0">
                <a:pos x="connsiteX19319" y="connsiteY19319"/>
              </a:cxn>
              <a:cxn ang="0">
                <a:pos x="connsiteX19320" y="connsiteY19320"/>
              </a:cxn>
              <a:cxn ang="0">
                <a:pos x="connsiteX19321" y="connsiteY19321"/>
              </a:cxn>
              <a:cxn ang="0">
                <a:pos x="connsiteX19322" y="connsiteY19322"/>
              </a:cxn>
              <a:cxn ang="0">
                <a:pos x="connsiteX19323" y="connsiteY19323"/>
              </a:cxn>
              <a:cxn ang="0">
                <a:pos x="connsiteX19324" y="connsiteY19324"/>
              </a:cxn>
              <a:cxn ang="0">
                <a:pos x="connsiteX19325" y="connsiteY19325"/>
              </a:cxn>
              <a:cxn ang="0">
                <a:pos x="connsiteX19326" y="connsiteY19326"/>
              </a:cxn>
              <a:cxn ang="0">
                <a:pos x="connsiteX19327" y="connsiteY19327"/>
              </a:cxn>
              <a:cxn ang="0">
                <a:pos x="connsiteX19328" y="connsiteY19328"/>
              </a:cxn>
              <a:cxn ang="0">
                <a:pos x="connsiteX19329" y="connsiteY19329"/>
              </a:cxn>
              <a:cxn ang="0">
                <a:pos x="connsiteX19330" y="connsiteY19330"/>
              </a:cxn>
              <a:cxn ang="0">
                <a:pos x="connsiteX19331" y="connsiteY19331"/>
              </a:cxn>
              <a:cxn ang="0">
                <a:pos x="connsiteX19332" y="connsiteY19332"/>
              </a:cxn>
              <a:cxn ang="0">
                <a:pos x="connsiteX19333" y="connsiteY19333"/>
              </a:cxn>
              <a:cxn ang="0">
                <a:pos x="connsiteX19334" y="connsiteY19334"/>
              </a:cxn>
              <a:cxn ang="0">
                <a:pos x="connsiteX19335" y="connsiteY19335"/>
              </a:cxn>
              <a:cxn ang="0">
                <a:pos x="connsiteX19336" y="connsiteY19336"/>
              </a:cxn>
              <a:cxn ang="0">
                <a:pos x="connsiteX19337" y="connsiteY19337"/>
              </a:cxn>
              <a:cxn ang="0">
                <a:pos x="connsiteX19338" y="connsiteY19338"/>
              </a:cxn>
              <a:cxn ang="0">
                <a:pos x="connsiteX19339" y="connsiteY19339"/>
              </a:cxn>
              <a:cxn ang="0">
                <a:pos x="connsiteX19340" y="connsiteY19340"/>
              </a:cxn>
              <a:cxn ang="0">
                <a:pos x="connsiteX19341" y="connsiteY19341"/>
              </a:cxn>
              <a:cxn ang="0">
                <a:pos x="connsiteX19342" y="connsiteY19342"/>
              </a:cxn>
              <a:cxn ang="0">
                <a:pos x="connsiteX19343" y="connsiteY19343"/>
              </a:cxn>
              <a:cxn ang="0">
                <a:pos x="connsiteX19344" y="connsiteY19344"/>
              </a:cxn>
              <a:cxn ang="0">
                <a:pos x="connsiteX19345" y="connsiteY19345"/>
              </a:cxn>
              <a:cxn ang="0">
                <a:pos x="connsiteX19346" y="connsiteY19346"/>
              </a:cxn>
              <a:cxn ang="0">
                <a:pos x="connsiteX19347" y="connsiteY19347"/>
              </a:cxn>
              <a:cxn ang="0">
                <a:pos x="connsiteX19348" y="connsiteY19348"/>
              </a:cxn>
              <a:cxn ang="0">
                <a:pos x="connsiteX19349" y="connsiteY19349"/>
              </a:cxn>
              <a:cxn ang="0">
                <a:pos x="connsiteX19350" y="connsiteY19350"/>
              </a:cxn>
              <a:cxn ang="0">
                <a:pos x="connsiteX19351" y="connsiteY19351"/>
              </a:cxn>
              <a:cxn ang="0">
                <a:pos x="connsiteX19352" y="connsiteY19352"/>
              </a:cxn>
              <a:cxn ang="0">
                <a:pos x="connsiteX19353" y="connsiteY19353"/>
              </a:cxn>
              <a:cxn ang="0">
                <a:pos x="connsiteX19354" y="connsiteY19354"/>
              </a:cxn>
              <a:cxn ang="0">
                <a:pos x="connsiteX19355" y="connsiteY19355"/>
              </a:cxn>
              <a:cxn ang="0">
                <a:pos x="connsiteX19356" y="connsiteY19356"/>
              </a:cxn>
              <a:cxn ang="0">
                <a:pos x="connsiteX19357" y="connsiteY19357"/>
              </a:cxn>
              <a:cxn ang="0">
                <a:pos x="connsiteX19358" y="connsiteY19358"/>
              </a:cxn>
              <a:cxn ang="0">
                <a:pos x="connsiteX19359" y="connsiteY19359"/>
              </a:cxn>
              <a:cxn ang="0">
                <a:pos x="connsiteX19360" y="connsiteY19360"/>
              </a:cxn>
              <a:cxn ang="0">
                <a:pos x="connsiteX19361" y="connsiteY19361"/>
              </a:cxn>
              <a:cxn ang="0">
                <a:pos x="connsiteX19362" y="connsiteY19362"/>
              </a:cxn>
              <a:cxn ang="0">
                <a:pos x="connsiteX19363" y="connsiteY19363"/>
              </a:cxn>
              <a:cxn ang="0">
                <a:pos x="connsiteX19364" y="connsiteY19364"/>
              </a:cxn>
              <a:cxn ang="0">
                <a:pos x="connsiteX19365" y="connsiteY19365"/>
              </a:cxn>
              <a:cxn ang="0">
                <a:pos x="connsiteX19366" y="connsiteY19366"/>
              </a:cxn>
              <a:cxn ang="0">
                <a:pos x="connsiteX19367" y="connsiteY19367"/>
              </a:cxn>
              <a:cxn ang="0">
                <a:pos x="connsiteX19368" y="connsiteY19368"/>
              </a:cxn>
              <a:cxn ang="0">
                <a:pos x="connsiteX19369" y="connsiteY19369"/>
              </a:cxn>
              <a:cxn ang="0">
                <a:pos x="connsiteX19370" y="connsiteY19370"/>
              </a:cxn>
              <a:cxn ang="0">
                <a:pos x="connsiteX19371" y="connsiteY19371"/>
              </a:cxn>
              <a:cxn ang="0">
                <a:pos x="connsiteX19372" y="connsiteY19372"/>
              </a:cxn>
              <a:cxn ang="0">
                <a:pos x="connsiteX19373" y="connsiteY19373"/>
              </a:cxn>
              <a:cxn ang="0">
                <a:pos x="connsiteX19374" y="connsiteY19374"/>
              </a:cxn>
              <a:cxn ang="0">
                <a:pos x="connsiteX19375" y="connsiteY19375"/>
              </a:cxn>
              <a:cxn ang="0">
                <a:pos x="connsiteX19376" y="connsiteY19376"/>
              </a:cxn>
              <a:cxn ang="0">
                <a:pos x="connsiteX19377" y="connsiteY19377"/>
              </a:cxn>
              <a:cxn ang="0">
                <a:pos x="connsiteX19378" y="connsiteY19378"/>
              </a:cxn>
              <a:cxn ang="0">
                <a:pos x="connsiteX19379" y="connsiteY19379"/>
              </a:cxn>
              <a:cxn ang="0">
                <a:pos x="connsiteX19380" y="connsiteY19380"/>
              </a:cxn>
              <a:cxn ang="0">
                <a:pos x="connsiteX19381" y="connsiteY19381"/>
              </a:cxn>
              <a:cxn ang="0">
                <a:pos x="connsiteX19382" y="connsiteY19382"/>
              </a:cxn>
              <a:cxn ang="0">
                <a:pos x="connsiteX19383" y="connsiteY19383"/>
              </a:cxn>
              <a:cxn ang="0">
                <a:pos x="connsiteX19384" y="connsiteY19384"/>
              </a:cxn>
              <a:cxn ang="0">
                <a:pos x="connsiteX19385" y="connsiteY19385"/>
              </a:cxn>
              <a:cxn ang="0">
                <a:pos x="connsiteX19386" y="connsiteY19386"/>
              </a:cxn>
              <a:cxn ang="0">
                <a:pos x="connsiteX19387" y="connsiteY19387"/>
              </a:cxn>
              <a:cxn ang="0">
                <a:pos x="connsiteX19388" y="connsiteY19388"/>
              </a:cxn>
              <a:cxn ang="0">
                <a:pos x="connsiteX19389" y="connsiteY19389"/>
              </a:cxn>
              <a:cxn ang="0">
                <a:pos x="connsiteX19390" y="connsiteY19390"/>
              </a:cxn>
              <a:cxn ang="0">
                <a:pos x="connsiteX19391" y="connsiteY19391"/>
              </a:cxn>
              <a:cxn ang="0">
                <a:pos x="connsiteX19392" y="connsiteY19392"/>
              </a:cxn>
              <a:cxn ang="0">
                <a:pos x="connsiteX19393" y="connsiteY19393"/>
              </a:cxn>
              <a:cxn ang="0">
                <a:pos x="connsiteX19394" y="connsiteY19394"/>
              </a:cxn>
              <a:cxn ang="0">
                <a:pos x="connsiteX19395" y="connsiteY19395"/>
              </a:cxn>
              <a:cxn ang="0">
                <a:pos x="connsiteX19396" y="connsiteY19396"/>
              </a:cxn>
              <a:cxn ang="0">
                <a:pos x="connsiteX19397" y="connsiteY19397"/>
              </a:cxn>
              <a:cxn ang="0">
                <a:pos x="connsiteX19398" y="connsiteY19398"/>
              </a:cxn>
              <a:cxn ang="0">
                <a:pos x="connsiteX19399" y="connsiteY19399"/>
              </a:cxn>
              <a:cxn ang="0">
                <a:pos x="connsiteX19400" y="connsiteY19400"/>
              </a:cxn>
              <a:cxn ang="0">
                <a:pos x="connsiteX19401" y="connsiteY19401"/>
              </a:cxn>
              <a:cxn ang="0">
                <a:pos x="connsiteX19402" y="connsiteY19402"/>
              </a:cxn>
              <a:cxn ang="0">
                <a:pos x="connsiteX19403" y="connsiteY19403"/>
              </a:cxn>
              <a:cxn ang="0">
                <a:pos x="connsiteX19404" y="connsiteY19404"/>
              </a:cxn>
              <a:cxn ang="0">
                <a:pos x="connsiteX19405" y="connsiteY19405"/>
              </a:cxn>
              <a:cxn ang="0">
                <a:pos x="connsiteX19406" y="connsiteY19406"/>
              </a:cxn>
              <a:cxn ang="0">
                <a:pos x="connsiteX19407" y="connsiteY19407"/>
              </a:cxn>
              <a:cxn ang="0">
                <a:pos x="connsiteX19408" y="connsiteY19408"/>
              </a:cxn>
              <a:cxn ang="0">
                <a:pos x="connsiteX19409" y="connsiteY19409"/>
              </a:cxn>
              <a:cxn ang="0">
                <a:pos x="connsiteX19410" y="connsiteY19410"/>
              </a:cxn>
              <a:cxn ang="0">
                <a:pos x="connsiteX19411" y="connsiteY19411"/>
              </a:cxn>
              <a:cxn ang="0">
                <a:pos x="connsiteX19412" y="connsiteY19412"/>
              </a:cxn>
              <a:cxn ang="0">
                <a:pos x="connsiteX19413" y="connsiteY19413"/>
              </a:cxn>
              <a:cxn ang="0">
                <a:pos x="connsiteX19414" y="connsiteY19414"/>
              </a:cxn>
              <a:cxn ang="0">
                <a:pos x="connsiteX19415" y="connsiteY19415"/>
              </a:cxn>
              <a:cxn ang="0">
                <a:pos x="connsiteX19416" y="connsiteY19416"/>
              </a:cxn>
              <a:cxn ang="0">
                <a:pos x="connsiteX19417" y="connsiteY19417"/>
              </a:cxn>
              <a:cxn ang="0">
                <a:pos x="connsiteX19418" y="connsiteY19418"/>
              </a:cxn>
              <a:cxn ang="0">
                <a:pos x="connsiteX19419" y="connsiteY19419"/>
              </a:cxn>
              <a:cxn ang="0">
                <a:pos x="connsiteX19420" y="connsiteY19420"/>
              </a:cxn>
              <a:cxn ang="0">
                <a:pos x="connsiteX19421" y="connsiteY19421"/>
              </a:cxn>
              <a:cxn ang="0">
                <a:pos x="connsiteX19422" y="connsiteY19422"/>
              </a:cxn>
              <a:cxn ang="0">
                <a:pos x="connsiteX19423" y="connsiteY19423"/>
              </a:cxn>
              <a:cxn ang="0">
                <a:pos x="connsiteX19424" y="connsiteY19424"/>
              </a:cxn>
              <a:cxn ang="0">
                <a:pos x="connsiteX19425" y="connsiteY19425"/>
              </a:cxn>
              <a:cxn ang="0">
                <a:pos x="connsiteX19426" y="connsiteY19426"/>
              </a:cxn>
              <a:cxn ang="0">
                <a:pos x="connsiteX19427" y="connsiteY19427"/>
              </a:cxn>
              <a:cxn ang="0">
                <a:pos x="connsiteX19428" y="connsiteY19428"/>
              </a:cxn>
              <a:cxn ang="0">
                <a:pos x="connsiteX19429" y="connsiteY19429"/>
              </a:cxn>
              <a:cxn ang="0">
                <a:pos x="connsiteX19430" y="connsiteY19430"/>
              </a:cxn>
              <a:cxn ang="0">
                <a:pos x="connsiteX19431" y="connsiteY19431"/>
              </a:cxn>
              <a:cxn ang="0">
                <a:pos x="connsiteX19432" y="connsiteY19432"/>
              </a:cxn>
              <a:cxn ang="0">
                <a:pos x="connsiteX19433" y="connsiteY19433"/>
              </a:cxn>
              <a:cxn ang="0">
                <a:pos x="connsiteX19434" y="connsiteY19434"/>
              </a:cxn>
              <a:cxn ang="0">
                <a:pos x="connsiteX19435" y="connsiteY19435"/>
              </a:cxn>
              <a:cxn ang="0">
                <a:pos x="connsiteX19436" y="connsiteY19436"/>
              </a:cxn>
              <a:cxn ang="0">
                <a:pos x="connsiteX19437" y="connsiteY19437"/>
              </a:cxn>
              <a:cxn ang="0">
                <a:pos x="connsiteX19438" y="connsiteY19438"/>
              </a:cxn>
              <a:cxn ang="0">
                <a:pos x="connsiteX19439" y="connsiteY19439"/>
              </a:cxn>
              <a:cxn ang="0">
                <a:pos x="connsiteX19440" y="connsiteY19440"/>
              </a:cxn>
              <a:cxn ang="0">
                <a:pos x="connsiteX19441" y="connsiteY19441"/>
              </a:cxn>
              <a:cxn ang="0">
                <a:pos x="connsiteX19442" y="connsiteY19442"/>
              </a:cxn>
              <a:cxn ang="0">
                <a:pos x="connsiteX19443" y="connsiteY19443"/>
              </a:cxn>
              <a:cxn ang="0">
                <a:pos x="connsiteX19444" y="connsiteY19444"/>
              </a:cxn>
              <a:cxn ang="0">
                <a:pos x="connsiteX19445" y="connsiteY19445"/>
              </a:cxn>
              <a:cxn ang="0">
                <a:pos x="connsiteX19446" y="connsiteY19446"/>
              </a:cxn>
              <a:cxn ang="0">
                <a:pos x="connsiteX19447" y="connsiteY19447"/>
              </a:cxn>
              <a:cxn ang="0">
                <a:pos x="connsiteX19448" y="connsiteY19448"/>
              </a:cxn>
              <a:cxn ang="0">
                <a:pos x="connsiteX19449" y="connsiteY19449"/>
              </a:cxn>
              <a:cxn ang="0">
                <a:pos x="connsiteX19450" y="connsiteY19450"/>
              </a:cxn>
              <a:cxn ang="0">
                <a:pos x="connsiteX19451" y="connsiteY19451"/>
              </a:cxn>
              <a:cxn ang="0">
                <a:pos x="connsiteX19452" y="connsiteY19452"/>
              </a:cxn>
              <a:cxn ang="0">
                <a:pos x="connsiteX19453" y="connsiteY19453"/>
              </a:cxn>
              <a:cxn ang="0">
                <a:pos x="connsiteX19454" y="connsiteY19454"/>
              </a:cxn>
              <a:cxn ang="0">
                <a:pos x="connsiteX19455" y="connsiteY19455"/>
              </a:cxn>
              <a:cxn ang="0">
                <a:pos x="connsiteX19456" y="connsiteY19456"/>
              </a:cxn>
              <a:cxn ang="0">
                <a:pos x="connsiteX19457" y="connsiteY19457"/>
              </a:cxn>
              <a:cxn ang="0">
                <a:pos x="connsiteX19458" y="connsiteY19458"/>
              </a:cxn>
              <a:cxn ang="0">
                <a:pos x="connsiteX19459" y="connsiteY19459"/>
              </a:cxn>
              <a:cxn ang="0">
                <a:pos x="connsiteX19460" y="connsiteY19460"/>
              </a:cxn>
              <a:cxn ang="0">
                <a:pos x="connsiteX19461" y="connsiteY19461"/>
              </a:cxn>
              <a:cxn ang="0">
                <a:pos x="connsiteX19462" y="connsiteY19462"/>
              </a:cxn>
              <a:cxn ang="0">
                <a:pos x="connsiteX19463" y="connsiteY19463"/>
              </a:cxn>
              <a:cxn ang="0">
                <a:pos x="connsiteX19464" y="connsiteY19464"/>
              </a:cxn>
              <a:cxn ang="0">
                <a:pos x="connsiteX19465" y="connsiteY19465"/>
              </a:cxn>
              <a:cxn ang="0">
                <a:pos x="connsiteX19466" y="connsiteY19466"/>
              </a:cxn>
              <a:cxn ang="0">
                <a:pos x="connsiteX19467" y="connsiteY19467"/>
              </a:cxn>
              <a:cxn ang="0">
                <a:pos x="connsiteX19468" y="connsiteY19468"/>
              </a:cxn>
              <a:cxn ang="0">
                <a:pos x="connsiteX19469" y="connsiteY19469"/>
              </a:cxn>
              <a:cxn ang="0">
                <a:pos x="connsiteX19470" y="connsiteY19470"/>
              </a:cxn>
              <a:cxn ang="0">
                <a:pos x="connsiteX19471" y="connsiteY19471"/>
              </a:cxn>
              <a:cxn ang="0">
                <a:pos x="connsiteX19472" y="connsiteY19472"/>
              </a:cxn>
              <a:cxn ang="0">
                <a:pos x="connsiteX19473" y="connsiteY19473"/>
              </a:cxn>
              <a:cxn ang="0">
                <a:pos x="connsiteX19474" y="connsiteY19474"/>
              </a:cxn>
              <a:cxn ang="0">
                <a:pos x="connsiteX19475" y="connsiteY19475"/>
              </a:cxn>
              <a:cxn ang="0">
                <a:pos x="connsiteX19476" y="connsiteY19476"/>
              </a:cxn>
              <a:cxn ang="0">
                <a:pos x="connsiteX19477" y="connsiteY19477"/>
              </a:cxn>
              <a:cxn ang="0">
                <a:pos x="connsiteX19478" y="connsiteY19478"/>
              </a:cxn>
              <a:cxn ang="0">
                <a:pos x="connsiteX19479" y="connsiteY19479"/>
              </a:cxn>
              <a:cxn ang="0">
                <a:pos x="connsiteX19480" y="connsiteY19480"/>
              </a:cxn>
              <a:cxn ang="0">
                <a:pos x="connsiteX19481" y="connsiteY19481"/>
              </a:cxn>
              <a:cxn ang="0">
                <a:pos x="connsiteX19482" y="connsiteY19482"/>
              </a:cxn>
              <a:cxn ang="0">
                <a:pos x="connsiteX19483" y="connsiteY19483"/>
              </a:cxn>
              <a:cxn ang="0">
                <a:pos x="connsiteX19484" y="connsiteY19484"/>
              </a:cxn>
              <a:cxn ang="0">
                <a:pos x="connsiteX19485" y="connsiteY19485"/>
              </a:cxn>
              <a:cxn ang="0">
                <a:pos x="connsiteX19486" y="connsiteY19486"/>
              </a:cxn>
              <a:cxn ang="0">
                <a:pos x="connsiteX19487" y="connsiteY19487"/>
              </a:cxn>
              <a:cxn ang="0">
                <a:pos x="connsiteX19488" y="connsiteY19488"/>
              </a:cxn>
              <a:cxn ang="0">
                <a:pos x="connsiteX19489" y="connsiteY19489"/>
              </a:cxn>
              <a:cxn ang="0">
                <a:pos x="connsiteX19490" y="connsiteY19490"/>
              </a:cxn>
              <a:cxn ang="0">
                <a:pos x="connsiteX19491" y="connsiteY19491"/>
              </a:cxn>
              <a:cxn ang="0">
                <a:pos x="connsiteX19492" y="connsiteY19492"/>
              </a:cxn>
              <a:cxn ang="0">
                <a:pos x="connsiteX19493" y="connsiteY19493"/>
              </a:cxn>
              <a:cxn ang="0">
                <a:pos x="connsiteX19494" y="connsiteY19494"/>
              </a:cxn>
              <a:cxn ang="0">
                <a:pos x="connsiteX19495" y="connsiteY19495"/>
              </a:cxn>
              <a:cxn ang="0">
                <a:pos x="connsiteX19496" y="connsiteY19496"/>
              </a:cxn>
              <a:cxn ang="0">
                <a:pos x="connsiteX19497" y="connsiteY19497"/>
              </a:cxn>
              <a:cxn ang="0">
                <a:pos x="connsiteX19498" y="connsiteY19498"/>
              </a:cxn>
              <a:cxn ang="0">
                <a:pos x="connsiteX19499" y="connsiteY19499"/>
              </a:cxn>
              <a:cxn ang="0">
                <a:pos x="connsiteX19500" y="connsiteY19500"/>
              </a:cxn>
              <a:cxn ang="0">
                <a:pos x="connsiteX19501" y="connsiteY19501"/>
              </a:cxn>
              <a:cxn ang="0">
                <a:pos x="connsiteX19502" y="connsiteY19502"/>
              </a:cxn>
              <a:cxn ang="0">
                <a:pos x="connsiteX19503" y="connsiteY19503"/>
              </a:cxn>
              <a:cxn ang="0">
                <a:pos x="connsiteX19504" y="connsiteY19504"/>
              </a:cxn>
              <a:cxn ang="0">
                <a:pos x="connsiteX19505" y="connsiteY19505"/>
              </a:cxn>
              <a:cxn ang="0">
                <a:pos x="connsiteX19506" y="connsiteY19506"/>
              </a:cxn>
              <a:cxn ang="0">
                <a:pos x="connsiteX19507" y="connsiteY19507"/>
              </a:cxn>
              <a:cxn ang="0">
                <a:pos x="connsiteX19508" y="connsiteY19508"/>
              </a:cxn>
              <a:cxn ang="0">
                <a:pos x="connsiteX19509" y="connsiteY19509"/>
              </a:cxn>
              <a:cxn ang="0">
                <a:pos x="connsiteX19510" y="connsiteY19510"/>
              </a:cxn>
              <a:cxn ang="0">
                <a:pos x="connsiteX19511" y="connsiteY19511"/>
              </a:cxn>
              <a:cxn ang="0">
                <a:pos x="connsiteX19512" y="connsiteY19512"/>
              </a:cxn>
              <a:cxn ang="0">
                <a:pos x="connsiteX19513" y="connsiteY19513"/>
              </a:cxn>
              <a:cxn ang="0">
                <a:pos x="connsiteX19514" y="connsiteY19514"/>
              </a:cxn>
              <a:cxn ang="0">
                <a:pos x="connsiteX19515" y="connsiteY19515"/>
              </a:cxn>
              <a:cxn ang="0">
                <a:pos x="connsiteX19516" y="connsiteY19516"/>
              </a:cxn>
              <a:cxn ang="0">
                <a:pos x="connsiteX19517" y="connsiteY19517"/>
              </a:cxn>
              <a:cxn ang="0">
                <a:pos x="connsiteX19518" y="connsiteY19518"/>
              </a:cxn>
              <a:cxn ang="0">
                <a:pos x="connsiteX19519" y="connsiteY19519"/>
              </a:cxn>
              <a:cxn ang="0">
                <a:pos x="connsiteX19520" y="connsiteY19520"/>
              </a:cxn>
              <a:cxn ang="0">
                <a:pos x="connsiteX19521" y="connsiteY19521"/>
              </a:cxn>
              <a:cxn ang="0">
                <a:pos x="connsiteX19522" y="connsiteY19522"/>
              </a:cxn>
              <a:cxn ang="0">
                <a:pos x="connsiteX19523" y="connsiteY19523"/>
              </a:cxn>
              <a:cxn ang="0">
                <a:pos x="connsiteX19524" y="connsiteY19524"/>
              </a:cxn>
              <a:cxn ang="0">
                <a:pos x="connsiteX19525" y="connsiteY19525"/>
              </a:cxn>
              <a:cxn ang="0">
                <a:pos x="connsiteX19526" y="connsiteY19526"/>
              </a:cxn>
              <a:cxn ang="0">
                <a:pos x="connsiteX19527" y="connsiteY19527"/>
              </a:cxn>
              <a:cxn ang="0">
                <a:pos x="connsiteX19528" y="connsiteY19528"/>
              </a:cxn>
              <a:cxn ang="0">
                <a:pos x="connsiteX19529" y="connsiteY19529"/>
              </a:cxn>
              <a:cxn ang="0">
                <a:pos x="connsiteX19530" y="connsiteY19530"/>
              </a:cxn>
              <a:cxn ang="0">
                <a:pos x="connsiteX19531" y="connsiteY19531"/>
              </a:cxn>
              <a:cxn ang="0">
                <a:pos x="connsiteX19532" y="connsiteY19532"/>
              </a:cxn>
              <a:cxn ang="0">
                <a:pos x="connsiteX19533" y="connsiteY19533"/>
              </a:cxn>
              <a:cxn ang="0">
                <a:pos x="connsiteX19534" y="connsiteY19534"/>
              </a:cxn>
              <a:cxn ang="0">
                <a:pos x="connsiteX19535" y="connsiteY19535"/>
              </a:cxn>
              <a:cxn ang="0">
                <a:pos x="connsiteX19536" y="connsiteY19536"/>
              </a:cxn>
              <a:cxn ang="0">
                <a:pos x="connsiteX19537" y="connsiteY19537"/>
              </a:cxn>
              <a:cxn ang="0">
                <a:pos x="connsiteX19538" y="connsiteY19538"/>
              </a:cxn>
              <a:cxn ang="0">
                <a:pos x="connsiteX19539" y="connsiteY19539"/>
              </a:cxn>
              <a:cxn ang="0">
                <a:pos x="connsiteX19540" y="connsiteY19540"/>
              </a:cxn>
              <a:cxn ang="0">
                <a:pos x="connsiteX19541" y="connsiteY19541"/>
              </a:cxn>
              <a:cxn ang="0">
                <a:pos x="connsiteX19542" y="connsiteY19542"/>
              </a:cxn>
              <a:cxn ang="0">
                <a:pos x="connsiteX19543" y="connsiteY19543"/>
              </a:cxn>
              <a:cxn ang="0">
                <a:pos x="connsiteX19544" y="connsiteY19544"/>
              </a:cxn>
              <a:cxn ang="0">
                <a:pos x="connsiteX19545" y="connsiteY19545"/>
              </a:cxn>
              <a:cxn ang="0">
                <a:pos x="connsiteX19546" y="connsiteY19546"/>
              </a:cxn>
              <a:cxn ang="0">
                <a:pos x="connsiteX19547" y="connsiteY19547"/>
              </a:cxn>
              <a:cxn ang="0">
                <a:pos x="connsiteX19548" y="connsiteY19548"/>
              </a:cxn>
              <a:cxn ang="0">
                <a:pos x="connsiteX19549" y="connsiteY19549"/>
              </a:cxn>
              <a:cxn ang="0">
                <a:pos x="connsiteX19550" y="connsiteY19550"/>
              </a:cxn>
              <a:cxn ang="0">
                <a:pos x="connsiteX19551" y="connsiteY19551"/>
              </a:cxn>
              <a:cxn ang="0">
                <a:pos x="connsiteX19552" y="connsiteY19552"/>
              </a:cxn>
              <a:cxn ang="0">
                <a:pos x="connsiteX19553" y="connsiteY19553"/>
              </a:cxn>
              <a:cxn ang="0">
                <a:pos x="connsiteX19554" y="connsiteY19554"/>
              </a:cxn>
              <a:cxn ang="0">
                <a:pos x="connsiteX19555" y="connsiteY19555"/>
              </a:cxn>
              <a:cxn ang="0">
                <a:pos x="connsiteX19556" y="connsiteY19556"/>
              </a:cxn>
              <a:cxn ang="0">
                <a:pos x="connsiteX19557" y="connsiteY19557"/>
              </a:cxn>
              <a:cxn ang="0">
                <a:pos x="connsiteX19558" y="connsiteY19558"/>
              </a:cxn>
              <a:cxn ang="0">
                <a:pos x="connsiteX19559" y="connsiteY19559"/>
              </a:cxn>
              <a:cxn ang="0">
                <a:pos x="connsiteX19560" y="connsiteY19560"/>
              </a:cxn>
              <a:cxn ang="0">
                <a:pos x="connsiteX19561" y="connsiteY19561"/>
              </a:cxn>
              <a:cxn ang="0">
                <a:pos x="connsiteX19562" y="connsiteY19562"/>
              </a:cxn>
              <a:cxn ang="0">
                <a:pos x="connsiteX19563" y="connsiteY19563"/>
              </a:cxn>
              <a:cxn ang="0">
                <a:pos x="connsiteX19564" y="connsiteY19564"/>
              </a:cxn>
              <a:cxn ang="0">
                <a:pos x="connsiteX19565" y="connsiteY19565"/>
              </a:cxn>
              <a:cxn ang="0">
                <a:pos x="connsiteX19566" y="connsiteY19566"/>
              </a:cxn>
              <a:cxn ang="0">
                <a:pos x="connsiteX19567" y="connsiteY19567"/>
              </a:cxn>
              <a:cxn ang="0">
                <a:pos x="connsiteX19568" y="connsiteY19568"/>
              </a:cxn>
              <a:cxn ang="0">
                <a:pos x="connsiteX19569" y="connsiteY19569"/>
              </a:cxn>
              <a:cxn ang="0">
                <a:pos x="connsiteX19570" y="connsiteY19570"/>
              </a:cxn>
              <a:cxn ang="0">
                <a:pos x="connsiteX19571" y="connsiteY19571"/>
              </a:cxn>
              <a:cxn ang="0">
                <a:pos x="connsiteX19572" y="connsiteY19572"/>
              </a:cxn>
              <a:cxn ang="0">
                <a:pos x="connsiteX19573" y="connsiteY19573"/>
              </a:cxn>
              <a:cxn ang="0">
                <a:pos x="connsiteX19574" y="connsiteY19574"/>
              </a:cxn>
              <a:cxn ang="0">
                <a:pos x="connsiteX19575" y="connsiteY19575"/>
              </a:cxn>
              <a:cxn ang="0">
                <a:pos x="connsiteX19576" y="connsiteY19576"/>
              </a:cxn>
              <a:cxn ang="0">
                <a:pos x="connsiteX19577" y="connsiteY19577"/>
              </a:cxn>
              <a:cxn ang="0">
                <a:pos x="connsiteX19578" y="connsiteY19578"/>
              </a:cxn>
              <a:cxn ang="0">
                <a:pos x="connsiteX19579" y="connsiteY19579"/>
              </a:cxn>
              <a:cxn ang="0">
                <a:pos x="connsiteX19580" y="connsiteY19580"/>
              </a:cxn>
              <a:cxn ang="0">
                <a:pos x="connsiteX19581" y="connsiteY19581"/>
              </a:cxn>
              <a:cxn ang="0">
                <a:pos x="connsiteX19582" y="connsiteY19582"/>
              </a:cxn>
              <a:cxn ang="0">
                <a:pos x="connsiteX19583" y="connsiteY19583"/>
              </a:cxn>
              <a:cxn ang="0">
                <a:pos x="connsiteX19584" y="connsiteY19584"/>
              </a:cxn>
              <a:cxn ang="0">
                <a:pos x="connsiteX19585" y="connsiteY19585"/>
              </a:cxn>
              <a:cxn ang="0">
                <a:pos x="connsiteX19586" y="connsiteY19586"/>
              </a:cxn>
              <a:cxn ang="0">
                <a:pos x="connsiteX19587" y="connsiteY19587"/>
              </a:cxn>
              <a:cxn ang="0">
                <a:pos x="connsiteX19588" y="connsiteY19588"/>
              </a:cxn>
              <a:cxn ang="0">
                <a:pos x="connsiteX19589" y="connsiteY19589"/>
              </a:cxn>
              <a:cxn ang="0">
                <a:pos x="connsiteX19590" y="connsiteY19590"/>
              </a:cxn>
              <a:cxn ang="0">
                <a:pos x="connsiteX19591" y="connsiteY19591"/>
              </a:cxn>
              <a:cxn ang="0">
                <a:pos x="connsiteX19592" y="connsiteY19592"/>
              </a:cxn>
              <a:cxn ang="0">
                <a:pos x="connsiteX19593" y="connsiteY19593"/>
              </a:cxn>
              <a:cxn ang="0">
                <a:pos x="connsiteX19594" y="connsiteY19594"/>
              </a:cxn>
              <a:cxn ang="0">
                <a:pos x="connsiteX19595" y="connsiteY19595"/>
              </a:cxn>
              <a:cxn ang="0">
                <a:pos x="connsiteX19596" y="connsiteY19596"/>
              </a:cxn>
              <a:cxn ang="0">
                <a:pos x="connsiteX19597" y="connsiteY19597"/>
              </a:cxn>
              <a:cxn ang="0">
                <a:pos x="connsiteX19598" y="connsiteY19598"/>
              </a:cxn>
              <a:cxn ang="0">
                <a:pos x="connsiteX19599" y="connsiteY19599"/>
              </a:cxn>
              <a:cxn ang="0">
                <a:pos x="connsiteX19600" y="connsiteY19600"/>
              </a:cxn>
              <a:cxn ang="0">
                <a:pos x="connsiteX19601" y="connsiteY19601"/>
              </a:cxn>
              <a:cxn ang="0">
                <a:pos x="connsiteX19602" y="connsiteY19602"/>
              </a:cxn>
              <a:cxn ang="0">
                <a:pos x="connsiteX19603" y="connsiteY19603"/>
              </a:cxn>
              <a:cxn ang="0">
                <a:pos x="connsiteX19604" y="connsiteY19604"/>
              </a:cxn>
              <a:cxn ang="0">
                <a:pos x="connsiteX19605" y="connsiteY19605"/>
              </a:cxn>
              <a:cxn ang="0">
                <a:pos x="connsiteX19606" y="connsiteY19606"/>
              </a:cxn>
              <a:cxn ang="0">
                <a:pos x="connsiteX19607" y="connsiteY19607"/>
              </a:cxn>
              <a:cxn ang="0">
                <a:pos x="connsiteX19608" y="connsiteY19608"/>
              </a:cxn>
              <a:cxn ang="0">
                <a:pos x="connsiteX19609" y="connsiteY19609"/>
              </a:cxn>
              <a:cxn ang="0">
                <a:pos x="connsiteX19610" y="connsiteY19610"/>
              </a:cxn>
              <a:cxn ang="0">
                <a:pos x="connsiteX19611" y="connsiteY19611"/>
              </a:cxn>
              <a:cxn ang="0">
                <a:pos x="connsiteX19612" y="connsiteY19612"/>
              </a:cxn>
              <a:cxn ang="0">
                <a:pos x="connsiteX19613" y="connsiteY19613"/>
              </a:cxn>
              <a:cxn ang="0">
                <a:pos x="connsiteX19614" y="connsiteY19614"/>
              </a:cxn>
              <a:cxn ang="0">
                <a:pos x="connsiteX19615" y="connsiteY19615"/>
              </a:cxn>
              <a:cxn ang="0">
                <a:pos x="connsiteX19616" y="connsiteY19616"/>
              </a:cxn>
              <a:cxn ang="0">
                <a:pos x="connsiteX19617" y="connsiteY19617"/>
              </a:cxn>
              <a:cxn ang="0">
                <a:pos x="connsiteX19618" y="connsiteY19618"/>
              </a:cxn>
              <a:cxn ang="0">
                <a:pos x="connsiteX19619" y="connsiteY19619"/>
              </a:cxn>
              <a:cxn ang="0">
                <a:pos x="connsiteX19620" y="connsiteY19620"/>
              </a:cxn>
              <a:cxn ang="0">
                <a:pos x="connsiteX19621" y="connsiteY19621"/>
              </a:cxn>
              <a:cxn ang="0">
                <a:pos x="connsiteX19622" y="connsiteY19622"/>
              </a:cxn>
              <a:cxn ang="0">
                <a:pos x="connsiteX19623" y="connsiteY19623"/>
              </a:cxn>
              <a:cxn ang="0">
                <a:pos x="connsiteX19624" y="connsiteY19624"/>
              </a:cxn>
              <a:cxn ang="0">
                <a:pos x="connsiteX19625" y="connsiteY19625"/>
              </a:cxn>
              <a:cxn ang="0">
                <a:pos x="connsiteX19626" y="connsiteY19626"/>
              </a:cxn>
              <a:cxn ang="0">
                <a:pos x="connsiteX19627" y="connsiteY19627"/>
              </a:cxn>
              <a:cxn ang="0">
                <a:pos x="connsiteX19628" y="connsiteY19628"/>
              </a:cxn>
              <a:cxn ang="0">
                <a:pos x="connsiteX19629" y="connsiteY19629"/>
              </a:cxn>
              <a:cxn ang="0">
                <a:pos x="connsiteX19630" y="connsiteY19630"/>
              </a:cxn>
              <a:cxn ang="0">
                <a:pos x="connsiteX19631" y="connsiteY19631"/>
              </a:cxn>
              <a:cxn ang="0">
                <a:pos x="connsiteX19632" y="connsiteY19632"/>
              </a:cxn>
              <a:cxn ang="0">
                <a:pos x="connsiteX19633" y="connsiteY19633"/>
              </a:cxn>
              <a:cxn ang="0">
                <a:pos x="connsiteX19634" y="connsiteY19634"/>
              </a:cxn>
              <a:cxn ang="0">
                <a:pos x="connsiteX19635" y="connsiteY19635"/>
              </a:cxn>
              <a:cxn ang="0">
                <a:pos x="connsiteX19636" y="connsiteY19636"/>
              </a:cxn>
              <a:cxn ang="0">
                <a:pos x="connsiteX19637" y="connsiteY19637"/>
              </a:cxn>
              <a:cxn ang="0">
                <a:pos x="connsiteX19638" y="connsiteY19638"/>
              </a:cxn>
              <a:cxn ang="0">
                <a:pos x="connsiteX19639" y="connsiteY19639"/>
              </a:cxn>
              <a:cxn ang="0">
                <a:pos x="connsiteX19640" y="connsiteY19640"/>
              </a:cxn>
              <a:cxn ang="0">
                <a:pos x="connsiteX19641" y="connsiteY19641"/>
              </a:cxn>
              <a:cxn ang="0">
                <a:pos x="connsiteX19642" y="connsiteY19642"/>
              </a:cxn>
              <a:cxn ang="0">
                <a:pos x="connsiteX19643" y="connsiteY19643"/>
              </a:cxn>
              <a:cxn ang="0">
                <a:pos x="connsiteX19644" y="connsiteY19644"/>
              </a:cxn>
              <a:cxn ang="0">
                <a:pos x="connsiteX19645" y="connsiteY19645"/>
              </a:cxn>
              <a:cxn ang="0">
                <a:pos x="connsiteX19646" y="connsiteY19646"/>
              </a:cxn>
              <a:cxn ang="0">
                <a:pos x="connsiteX19647" y="connsiteY19647"/>
              </a:cxn>
              <a:cxn ang="0">
                <a:pos x="connsiteX19648" y="connsiteY19648"/>
              </a:cxn>
              <a:cxn ang="0">
                <a:pos x="connsiteX19649" y="connsiteY19649"/>
              </a:cxn>
              <a:cxn ang="0">
                <a:pos x="connsiteX19650" y="connsiteY19650"/>
              </a:cxn>
              <a:cxn ang="0">
                <a:pos x="connsiteX19651" y="connsiteY19651"/>
              </a:cxn>
              <a:cxn ang="0">
                <a:pos x="connsiteX19652" y="connsiteY19652"/>
              </a:cxn>
              <a:cxn ang="0">
                <a:pos x="connsiteX19653" y="connsiteY19653"/>
              </a:cxn>
              <a:cxn ang="0">
                <a:pos x="connsiteX19654" y="connsiteY19654"/>
              </a:cxn>
              <a:cxn ang="0">
                <a:pos x="connsiteX19655" y="connsiteY19655"/>
              </a:cxn>
              <a:cxn ang="0">
                <a:pos x="connsiteX19656" y="connsiteY19656"/>
              </a:cxn>
              <a:cxn ang="0">
                <a:pos x="connsiteX19657" y="connsiteY19657"/>
              </a:cxn>
              <a:cxn ang="0">
                <a:pos x="connsiteX19658" y="connsiteY19658"/>
              </a:cxn>
              <a:cxn ang="0">
                <a:pos x="connsiteX19659" y="connsiteY19659"/>
              </a:cxn>
              <a:cxn ang="0">
                <a:pos x="connsiteX19660" y="connsiteY19660"/>
              </a:cxn>
              <a:cxn ang="0">
                <a:pos x="connsiteX19661" y="connsiteY19661"/>
              </a:cxn>
              <a:cxn ang="0">
                <a:pos x="connsiteX19662" y="connsiteY19662"/>
              </a:cxn>
              <a:cxn ang="0">
                <a:pos x="connsiteX19663" y="connsiteY19663"/>
              </a:cxn>
              <a:cxn ang="0">
                <a:pos x="connsiteX19664" y="connsiteY19664"/>
              </a:cxn>
              <a:cxn ang="0">
                <a:pos x="connsiteX19665" y="connsiteY19665"/>
              </a:cxn>
              <a:cxn ang="0">
                <a:pos x="connsiteX19666" y="connsiteY19666"/>
              </a:cxn>
              <a:cxn ang="0">
                <a:pos x="connsiteX19667" y="connsiteY19667"/>
              </a:cxn>
              <a:cxn ang="0">
                <a:pos x="connsiteX19668" y="connsiteY19668"/>
              </a:cxn>
              <a:cxn ang="0">
                <a:pos x="connsiteX19669" y="connsiteY19669"/>
              </a:cxn>
              <a:cxn ang="0">
                <a:pos x="connsiteX19670" y="connsiteY19670"/>
              </a:cxn>
              <a:cxn ang="0">
                <a:pos x="connsiteX19671" y="connsiteY19671"/>
              </a:cxn>
              <a:cxn ang="0">
                <a:pos x="connsiteX19672" y="connsiteY19672"/>
              </a:cxn>
              <a:cxn ang="0">
                <a:pos x="connsiteX19673" y="connsiteY19673"/>
              </a:cxn>
              <a:cxn ang="0">
                <a:pos x="connsiteX19674" y="connsiteY19674"/>
              </a:cxn>
              <a:cxn ang="0">
                <a:pos x="connsiteX19675" y="connsiteY19675"/>
              </a:cxn>
              <a:cxn ang="0">
                <a:pos x="connsiteX19676" y="connsiteY19676"/>
              </a:cxn>
              <a:cxn ang="0">
                <a:pos x="connsiteX19677" y="connsiteY19677"/>
              </a:cxn>
              <a:cxn ang="0">
                <a:pos x="connsiteX19678" y="connsiteY19678"/>
              </a:cxn>
              <a:cxn ang="0">
                <a:pos x="connsiteX19679" y="connsiteY19679"/>
              </a:cxn>
              <a:cxn ang="0">
                <a:pos x="connsiteX19680" y="connsiteY19680"/>
              </a:cxn>
              <a:cxn ang="0">
                <a:pos x="connsiteX19681" y="connsiteY19681"/>
              </a:cxn>
              <a:cxn ang="0">
                <a:pos x="connsiteX19682" y="connsiteY19682"/>
              </a:cxn>
              <a:cxn ang="0">
                <a:pos x="connsiteX19683" y="connsiteY19683"/>
              </a:cxn>
              <a:cxn ang="0">
                <a:pos x="connsiteX19684" y="connsiteY19684"/>
              </a:cxn>
              <a:cxn ang="0">
                <a:pos x="connsiteX19685" y="connsiteY19685"/>
              </a:cxn>
              <a:cxn ang="0">
                <a:pos x="connsiteX19686" y="connsiteY19686"/>
              </a:cxn>
              <a:cxn ang="0">
                <a:pos x="connsiteX19687" y="connsiteY19687"/>
              </a:cxn>
              <a:cxn ang="0">
                <a:pos x="connsiteX19688" y="connsiteY19688"/>
              </a:cxn>
              <a:cxn ang="0">
                <a:pos x="connsiteX19689" y="connsiteY19689"/>
              </a:cxn>
              <a:cxn ang="0">
                <a:pos x="connsiteX19690" y="connsiteY19690"/>
              </a:cxn>
              <a:cxn ang="0">
                <a:pos x="connsiteX19691" y="connsiteY19691"/>
              </a:cxn>
              <a:cxn ang="0">
                <a:pos x="connsiteX19692" y="connsiteY19692"/>
              </a:cxn>
              <a:cxn ang="0">
                <a:pos x="connsiteX19693" y="connsiteY19693"/>
              </a:cxn>
              <a:cxn ang="0">
                <a:pos x="connsiteX19694" y="connsiteY19694"/>
              </a:cxn>
              <a:cxn ang="0">
                <a:pos x="connsiteX19695" y="connsiteY19695"/>
              </a:cxn>
              <a:cxn ang="0">
                <a:pos x="connsiteX19696" y="connsiteY19696"/>
              </a:cxn>
              <a:cxn ang="0">
                <a:pos x="connsiteX19697" y="connsiteY19697"/>
              </a:cxn>
              <a:cxn ang="0">
                <a:pos x="connsiteX19698" y="connsiteY19698"/>
              </a:cxn>
              <a:cxn ang="0">
                <a:pos x="connsiteX19699" y="connsiteY19699"/>
              </a:cxn>
              <a:cxn ang="0">
                <a:pos x="connsiteX19700" y="connsiteY19700"/>
              </a:cxn>
              <a:cxn ang="0">
                <a:pos x="connsiteX19701" y="connsiteY19701"/>
              </a:cxn>
              <a:cxn ang="0">
                <a:pos x="connsiteX19702" y="connsiteY19702"/>
              </a:cxn>
              <a:cxn ang="0">
                <a:pos x="connsiteX19703" y="connsiteY19703"/>
              </a:cxn>
              <a:cxn ang="0">
                <a:pos x="connsiteX19704" y="connsiteY19704"/>
              </a:cxn>
              <a:cxn ang="0">
                <a:pos x="connsiteX19705" y="connsiteY19705"/>
              </a:cxn>
              <a:cxn ang="0">
                <a:pos x="connsiteX19706" y="connsiteY19706"/>
              </a:cxn>
              <a:cxn ang="0">
                <a:pos x="connsiteX19707" y="connsiteY19707"/>
              </a:cxn>
              <a:cxn ang="0">
                <a:pos x="connsiteX19708" y="connsiteY19708"/>
              </a:cxn>
              <a:cxn ang="0">
                <a:pos x="connsiteX19709" y="connsiteY19709"/>
              </a:cxn>
              <a:cxn ang="0">
                <a:pos x="connsiteX19710" y="connsiteY19710"/>
              </a:cxn>
              <a:cxn ang="0">
                <a:pos x="connsiteX19711" y="connsiteY19711"/>
              </a:cxn>
              <a:cxn ang="0">
                <a:pos x="connsiteX19712" y="connsiteY19712"/>
              </a:cxn>
              <a:cxn ang="0">
                <a:pos x="connsiteX19713" y="connsiteY19713"/>
              </a:cxn>
              <a:cxn ang="0">
                <a:pos x="connsiteX19714" y="connsiteY19714"/>
              </a:cxn>
              <a:cxn ang="0">
                <a:pos x="connsiteX19715" y="connsiteY19715"/>
              </a:cxn>
              <a:cxn ang="0">
                <a:pos x="connsiteX19716" y="connsiteY19716"/>
              </a:cxn>
              <a:cxn ang="0">
                <a:pos x="connsiteX19717" y="connsiteY19717"/>
              </a:cxn>
              <a:cxn ang="0">
                <a:pos x="connsiteX19718" y="connsiteY19718"/>
              </a:cxn>
              <a:cxn ang="0">
                <a:pos x="connsiteX19719" y="connsiteY19719"/>
              </a:cxn>
              <a:cxn ang="0">
                <a:pos x="connsiteX19720" y="connsiteY19720"/>
              </a:cxn>
              <a:cxn ang="0">
                <a:pos x="connsiteX19721" y="connsiteY19721"/>
              </a:cxn>
              <a:cxn ang="0">
                <a:pos x="connsiteX19722" y="connsiteY19722"/>
              </a:cxn>
              <a:cxn ang="0">
                <a:pos x="connsiteX19723" y="connsiteY19723"/>
              </a:cxn>
              <a:cxn ang="0">
                <a:pos x="connsiteX19724" y="connsiteY19724"/>
              </a:cxn>
              <a:cxn ang="0">
                <a:pos x="connsiteX19725" y="connsiteY19725"/>
              </a:cxn>
              <a:cxn ang="0">
                <a:pos x="connsiteX19726" y="connsiteY19726"/>
              </a:cxn>
              <a:cxn ang="0">
                <a:pos x="connsiteX19727" y="connsiteY19727"/>
              </a:cxn>
              <a:cxn ang="0">
                <a:pos x="connsiteX19728" y="connsiteY19728"/>
              </a:cxn>
              <a:cxn ang="0">
                <a:pos x="connsiteX19729" y="connsiteY19729"/>
              </a:cxn>
              <a:cxn ang="0">
                <a:pos x="connsiteX19730" y="connsiteY19730"/>
              </a:cxn>
              <a:cxn ang="0">
                <a:pos x="connsiteX19731" y="connsiteY19731"/>
              </a:cxn>
              <a:cxn ang="0">
                <a:pos x="connsiteX19732" y="connsiteY19732"/>
              </a:cxn>
              <a:cxn ang="0">
                <a:pos x="connsiteX19733" y="connsiteY19733"/>
              </a:cxn>
              <a:cxn ang="0">
                <a:pos x="connsiteX19734" y="connsiteY19734"/>
              </a:cxn>
              <a:cxn ang="0">
                <a:pos x="connsiteX19735" y="connsiteY19735"/>
              </a:cxn>
              <a:cxn ang="0">
                <a:pos x="connsiteX19736" y="connsiteY19736"/>
              </a:cxn>
              <a:cxn ang="0">
                <a:pos x="connsiteX19737" y="connsiteY19737"/>
              </a:cxn>
              <a:cxn ang="0">
                <a:pos x="connsiteX19738" y="connsiteY19738"/>
              </a:cxn>
              <a:cxn ang="0">
                <a:pos x="connsiteX19739" y="connsiteY19739"/>
              </a:cxn>
              <a:cxn ang="0">
                <a:pos x="connsiteX19740" y="connsiteY19740"/>
              </a:cxn>
              <a:cxn ang="0">
                <a:pos x="connsiteX19741" y="connsiteY19741"/>
              </a:cxn>
              <a:cxn ang="0">
                <a:pos x="connsiteX19742" y="connsiteY19742"/>
              </a:cxn>
              <a:cxn ang="0">
                <a:pos x="connsiteX19743" y="connsiteY19743"/>
              </a:cxn>
              <a:cxn ang="0">
                <a:pos x="connsiteX19744" y="connsiteY19744"/>
              </a:cxn>
              <a:cxn ang="0">
                <a:pos x="connsiteX19745" y="connsiteY19745"/>
              </a:cxn>
              <a:cxn ang="0">
                <a:pos x="connsiteX19746" y="connsiteY19746"/>
              </a:cxn>
              <a:cxn ang="0">
                <a:pos x="connsiteX19747" y="connsiteY19747"/>
              </a:cxn>
              <a:cxn ang="0">
                <a:pos x="connsiteX19748" y="connsiteY19748"/>
              </a:cxn>
              <a:cxn ang="0">
                <a:pos x="connsiteX19749" y="connsiteY19749"/>
              </a:cxn>
              <a:cxn ang="0">
                <a:pos x="connsiteX19750" y="connsiteY19750"/>
              </a:cxn>
              <a:cxn ang="0">
                <a:pos x="connsiteX19751" y="connsiteY19751"/>
              </a:cxn>
              <a:cxn ang="0">
                <a:pos x="connsiteX19752" y="connsiteY19752"/>
              </a:cxn>
              <a:cxn ang="0">
                <a:pos x="connsiteX19753" y="connsiteY19753"/>
              </a:cxn>
              <a:cxn ang="0">
                <a:pos x="connsiteX19754" y="connsiteY19754"/>
              </a:cxn>
              <a:cxn ang="0">
                <a:pos x="connsiteX19755" y="connsiteY19755"/>
              </a:cxn>
              <a:cxn ang="0">
                <a:pos x="connsiteX19756" y="connsiteY19756"/>
              </a:cxn>
              <a:cxn ang="0">
                <a:pos x="connsiteX19757" y="connsiteY19757"/>
              </a:cxn>
              <a:cxn ang="0">
                <a:pos x="connsiteX19758" y="connsiteY19758"/>
              </a:cxn>
              <a:cxn ang="0">
                <a:pos x="connsiteX19759" y="connsiteY19759"/>
              </a:cxn>
              <a:cxn ang="0">
                <a:pos x="connsiteX19760" y="connsiteY19760"/>
              </a:cxn>
              <a:cxn ang="0">
                <a:pos x="connsiteX19761" y="connsiteY19761"/>
              </a:cxn>
              <a:cxn ang="0">
                <a:pos x="connsiteX19762" y="connsiteY19762"/>
              </a:cxn>
              <a:cxn ang="0">
                <a:pos x="connsiteX19763" y="connsiteY19763"/>
              </a:cxn>
              <a:cxn ang="0">
                <a:pos x="connsiteX19764" y="connsiteY19764"/>
              </a:cxn>
              <a:cxn ang="0">
                <a:pos x="connsiteX19765" y="connsiteY19765"/>
              </a:cxn>
              <a:cxn ang="0">
                <a:pos x="connsiteX19766" y="connsiteY19766"/>
              </a:cxn>
              <a:cxn ang="0">
                <a:pos x="connsiteX19767" y="connsiteY19767"/>
              </a:cxn>
              <a:cxn ang="0">
                <a:pos x="connsiteX19768" y="connsiteY19768"/>
              </a:cxn>
              <a:cxn ang="0">
                <a:pos x="connsiteX19769" y="connsiteY19769"/>
              </a:cxn>
              <a:cxn ang="0">
                <a:pos x="connsiteX19770" y="connsiteY19770"/>
              </a:cxn>
              <a:cxn ang="0">
                <a:pos x="connsiteX19771" y="connsiteY19771"/>
              </a:cxn>
              <a:cxn ang="0">
                <a:pos x="connsiteX19772" y="connsiteY19772"/>
              </a:cxn>
              <a:cxn ang="0">
                <a:pos x="connsiteX19773" y="connsiteY19773"/>
              </a:cxn>
              <a:cxn ang="0">
                <a:pos x="connsiteX19774" y="connsiteY19774"/>
              </a:cxn>
              <a:cxn ang="0">
                <a:pos x="connsiteX19775" y="connsiteY19775"/>
              </a:cxn>
              <a:cxn ang="0">
                <a:pos x="connsiteX19776" y="connsiteY19776"/>
              </a:cxn>
              <a:cxn ang="0">
                <a:pos x="connsiteX19777" y="connsiteY19777"/>
              </a:cxn>
              <a:cxn ang="0">
                <a:pos x="connsiteX19778" y="connsiteY19778"/>
              </a:cxn>
              <a:cxn ang="0">
                <a:pos x="connsiteX19779" y="connsiteY19779"/>
              </a:cxn>
              <a:cxn ang="0">
                <a:pos x="connsiteX19780" y="connsiteY19780"/>
              </a:cxn>
              <a:cxn ang="0">
                <a:pos x="connsiteX19781" y="connsiteY19781"/>
              </a:cxn>
              <a:cxn ang="0">
                <a:pos x="connsiteX19782" y="connsiteY19782"/>
              </a:cxn>
              <a:cxn ang="0">
                <a:pos x="connsiteX19783" y="connsiteY19783"/>
              </a:cxn>
              <a:cxn ang="0">
                <a:pos x="connsiteX19784" y="connsiteY19784"/>
              </a:cxn>
              <a:cxn ang="0">
                <a:pos x="connsiteX19785" y="connsiteY19785"/>
              </a:cxn>
              <a:cxn ang="0">
                <a:pos x="connsiteX19786" y="connsiteY19786"/>
              </a:cxn>
              <a:cxn ang="0">
                <a:pos x="connsiteX19787" y="connsiteY19787"/>
              </a:cxn>
              <a:cxn ang="0">
                <a:pos x="connsiteX19788" y="connsiteY19788"/>
              </a:cxn>
              <a:cxn ang="0">
                <a:pos x="connsiteX19789" y="connsiteY19789"/>
              </a:cxn>
              <a:cxn ang="0">
                <a:pos x="connsiteX19790" y="connsiteY19790"/>
              </a:cxn>
              <a:cxn ang="0">
                <a:pos x="connsiteX19791" y="connsiteY19791"/>
              </a:cxn>
              <a:cxn ang="0">
                <a:pos x="connsiteX19792" y="connsiteY19792"/>
              </a:cxn>
              <a:cxn ang="0">
                <a:pos x="connsiteX19793" y="connsiteY19793"/>
              </a:cxn>
              <a:cxn ang="0">
                <a:pos x="connsiteX19794" y="connsiteY19794"/>
              </a:cxn>
              <a:cxn ang="0">
                <a:pos x="connsiteX19795" y="connsiteY19795"/>
              </a:cxn>
              <a:cxn ang="0">
                <a:pos x="connsiteX19796" y="connsiteY19796"/>
              </a:cxn>
              <a:cxn ang="0">
                <a:pos x="connsiteX19797" y="connsiteY19797"/>
              </a:cxn>
              <a:cxn ang="0">
                <a:pos x="connsiteX19798" y="connsiteY19798"/>
              </a:cxn>
              <a:cxn ang="0">
                <a:pos x="connsiteX19799" y="connsiteY19799"/>
              </a:cxn>
              <a:cxn ang="0">
                <a:pos x="connsiteX19800" y="connsiteY19800"/>
              </a:cxn>
              <a:cxn ang="0">
                <a:pos x="connsiteX19801" y="connsiteY19801"/>
              </a:cxn>
              <a:cxn ang="0">
                <a:pos x="connsiteX19802" y="connsiteY19802"/>
              </a:cxn>
              <a:cxn ang="0">
                <a:pos x="connsiteX19803" y="connsiteY19803"/>
              </a:cxn>
              <a:cxn ang="0">
                <a:pos x="connsiteX19804" y="connsiteY19804"/>
              </a:cxn>
              <a:cxn ang="0">
                <a:pos x="connsiteX19805" y="connsiteY19805"/>
              </a:cxn>
              <a:cxn ang="0">
                <a:pos x="connsiteX19806" y="connsiteY19806"/>
              </a:cxn>
              <a:cxn ang="0">
                <a:pos x="connsiteX19807" y="connsiteY19807"/>
              </a:cxn>
              <a:cxn ang="0">
                <a:pos x="connsiteX19808" y="connsiteY19808"/>
              </a:cxn>
              <a:cxn ang="0">
                <a:pos x="connsiteX19809" y="connsiteY19809"/>
              </a:cxn>
              <a:cxn ang="0">
                <a:pos x="connsiteX19810" y="connsiteY19810"/>
              </a:cxn>
              <a:cxn ang="0">
                <a:pos x="connsiteX19811" y="connsiteY19811"/>
              </a:cxn>
              <a:cxn ang="0">
                <a:pos x="connsiteX19812" y="connsiteY19812"/>
              </a:cxn>
              <a:cxn ang="0">
                <a:pos x="connsiteX19813" y="connsiteY19813"/>
              </a:cxn>
              <a:cxn ang="0">
                <a:pos x="connsiteX19814" y="connsiteY19814"/>
              </a:cxn>
              <a:cxn ang="0">
                <a:pos x="connsiteX19815" y="connsiteY19815"/>
              </a:cxn>
              <a:cxn ang="0">
                <a:pos x="connsiteX19816" y="connsiteY19816"/>
              </a:cxn>
              <a:cxn ang="0">
                <a:pos x="connsiteX19817" y="connsiteY19817"/>
              </a:cxn>
              <a:cxn ang="0">
                <a:pos x="connsiteX19818" y="connsiteY19818"/>
              </a:cxn>
              <a:cxn ang="0">
                <a:pos x="connsiteX19819" y="connsiteY19819"/>
              </a:cxn>
              <a:cxn ang="0">
                <a:pos x="connsiteX19820" y="connsiteY19820"/>
              </a:cxn>
              <a:cxn ang="0">
                <a:pos x="connsiteX19821" y="connsiteY19821"/>
              </a:cxn>
              <a:cxn ang="0">
                <a:pos x="connsiteX19822" y="connsiteY19822"/>
              </a:cxn>
              <a:cxn ang="0">
                <a:pos x="connsiteX19823" y="connsiteY19823"/>
              </a:cxn>
              <a:cxn ang="0">
                <a:pos x="connsiteX19824" y="connsiteY19824"/>
              </a:cxn>
              <a:cxn ang="0">
                <a:pos x="connsiteX19825" y="connsiteY19825"/>
              </a:cxn>
              <a:cxn ang="0">
                <a:pos x="connsiteX19826" y="connsiteY19826"/>
              </a:cxn>
              <a:cxn ang="0">
                <a:pos x="connsiteX19827" y="connsiteY19827"/>
              </a:cxn>
              <a:cxn ang="0">
                <a:pos x="connsiteX19828" y="connsiteY19828"/>
              </a:cxn>
              <a:cxn ang="0">
                <a:pos x="connsiteX19829" y="connsiteY19829"/>
              </a:cxn>
              <a:cxn ang="0">
                <a:pos x="connsiteX19830" y="connsiteY19830"/>
              </a:cxn>
              <a:cxn ang="0">
                <a:pos x="connsiteX19831" y="connsiteY19831"/>
              </a:cxn>
              <a:cxn ang="0">
                <a:pos x="connsiteX19832" y="connsiteY19832"/>
              </a:cxn>
              <a:cxn ang="0">
                <a:pos x="connsiteX19833" y="connsiteY19833"/>
              </a:cxn>
              <a:cxn ang="0">
                <a:pos x="connsiteX19834" y="connsiteY19834"/>
              </a:cxn>
              <a:cxn ang="0">
                <a:pos x="connsiteX19835" y="connsiteY19835"/>
              </a:cxn>
              <a:cxn ang="0">
                <a:pos x="connsiteX19836" y="connsiteY19836"/>
              </a:cxn>
              <a:cxn ang="0">
                <a:pos x="connsiteX19837" y="connsiteY19837"/>
              </a:cxn>
              <a:cxn ang="0">
                <a:pos x="connsiteX19838" y="connsiteY19838"/>
              </a:cxn>
              <a:cxn ang="0">
                <a:pos x="connsiteX19839" y="connsiteY19839"/>
              </a:cxn>
              <a:cxn ang="0">
                <a:pos x="connsiteX19840" y="connsiteY19840"/>
              </a:cxn>
              <a:cxn ang="0">
                <a:pos x="connsiteX19841" y="connsiteY19841"/>
              </a:cxn>
              <a:cxn ang="0">
                <a:pos x="connsiteX19842" y="connsiteY19842"/>
              </a:cxn>
              <a:cxn ang="0">
                <a:pos x="connsiteX19843" y="connsiteY19843"/>
              </a:cxn>
              <a:cxn ang="0">
                <a:pos x="connsiteX19844" y="connsiteY19844"/>
              </a:cxn>
              <a:cxn ang="0">
                <a:pos x="connsiteX19845" y="connsiteY19845"/>
              </a:cxn>
              <a:cxn ang="0">
                <a:pos x="connsiteX19846" y="connsiteY19846"/>
              </a:cxn>
              <a:cxn ang="0">
                <a:pos x="connsiteX19847" y="connsiteY19847"/>
              </a:cxn>
              <a:cxn ang="0">
                <a:pos x="connsiteX19848" y="connsiteY19848"/>
              </a:cxn>
              <a:cxn ang="0">
                <a:pos x="connsiteX19849" y="connsiteY19849"/>
              </a:cxn>
              <a:cxn ang="0">
                <a:pos x="connsiteX19850" y="connsiteY19850"/>
              </a:cxn>
              <a:cxn ang="0">
                <a:pos x="connsiteX19851" y="connsiteY19851"/>
              </a:cxn>
              <a:cxn ang="0">
                <a:pos x="connsiteX19852" y="connsiteY19852"/>
              </a:cxn>
              <a:cxn ang="0">
                <a:pos x="connsiteX19853" y="connsiteY19853"/>
              </a:cxn>
              <a:cxn ang="0">
                <a:pos x="connsiteX19854" y="connsiteY19854"/>
              </a:cxn>
              <a:cxn ang="0">
                <a:pos x="connsiteX19855" y="connsiteY19855"/>
              </a:cxn>
              <a:cxn ang="0">
                <a:pos x="connsiteX19856" y="connsiteY19856"/>
              </a:cxn>
              <a:cxn ang="0">
                <a:pos x="connsiteX19857" y="connsiteY19857"/>
              </a:cxn>
              <a:cxn ang="0">
                <a:pos x="connsiteX19858" y="connsiteY19858"/>
              </a:cxn>
              <a:cxn ang="0">
                <a:pos x="connsiteX19859" y="connsiteY19859"/>
              </a:cxn>
              <a:cxn ang="0">
                <a:pos x="connsiteX19860" y="connsiteY19860"/>
              </a:cxn>
              <a:cxn ang="0">
                <a:pos x="connsiteX19861" y="connsiteY19861"/>
              </a:cxn>
              <a:cxn ang="0">
                <a:pos x="connsiteX19862" y="connsiteY19862"/>
              </a:cxn>
              <a:cxn ang="0">
                <a:pos x="connsiteX19863" y="connsiteY19863"/>
              </a:cxn>
              <a:cxn ang="0">
                <a:pos x="connsiteX19864" y="connsiteY19864"/>
              </a:cxn>
              <a:cxn ang="0">
                <a:pos x="connsiteX19865" y="connsiteY19865"/>
              </a:cxn>
              <a:cxn ang="0">
                <a:pos x="connsiteX19866" y="connsiteY19866"/>
              </a:cxn>
              <a:cxn ang="0">
                <a:pos x="connsiteX19867" y="connsiteY19867"/>
              </a:cxn>
              <a:cxn ang="0">
                <a:pos x="connsiteX19868" y="connsiteY19868"/>
              </a:cxn>
              <a:cxn ang="0">
                <a:pos x="connsiteX19869" y="connsiteY19869"/>
              </a:cxn>
              <a:cxn ang="0">
                <a:pos x="connsiteX19870" y="connsiteY19870"/>
              </a:cxn>
              <a:cxn ang="0">
                <a:pos x="connsiteX19871" y="connsiteY19871"/>
              </a:cxn>
              <a:cxn ang="0">
                <a:pos x="connsiteX19872" y="connsiteY19872"/>
              </a:cxn>
              <a:cxn ang="0">
                <a:pos x="connsiteX19873" y="connsiteY19873"/>
              </a:cxn>
              <a:cxn ang="0">
                <a:pos x="connsiteX19874" y="connsiteY19874"/>
              </a:cxn>
              <a:cxn ang="0">
                <a:pos x="connsiteX19875" y="connsiteY19875"/>
              </a:cxn>
              <a:cxn ang="0">
                <a:pos x="connsiteX19876" y="connsiteY19876"/>
              </a:cxn>
              <a:cxn ang="0">
                <a:pos x="connsiteX19877" y="connsiteY19877"/>
              </a:cxn>
              <a:cxn ang="0">
                <a:pos x="connsiteX19878" y="connsiteY19878"/>
              </a:cxn>
              <a:cxn ang="0">
                <a:pos x="connsiteX19879" y="connsiteY19879"/>
              </a:cxn>
              <a:cxn ang="0">
                <a:pos x="connsiteX19880" y="connsiteY19880"/>
              </a:cxn>
              <a:cxn ang="0">
                <a:pos x="connsiteX19881" y="connsiteY19881"/>
              </a:cxn>
              <a:cxn ang="0">
                <a:pos x="connsiteX19882" y="connsiteY19882"/>
              </a:cxn>
              <a:cxn ang="0">
                <a:pos x="connsiteX19883" y="connsiteY19883"/>
              </a:cxn>
              <a:cxn ang="0">
                <a:pos x="connsiteX19884" y="connsiteY19884"/>
              </a:cxn>
              <a:cxn ang="0">
                <a:pos x="connsiteX19885" y="connsiteY19885"/>
              </a:cxn>
              <a:cxn ang="0">
                <a:pos x="connsiteX19886" y="connsiteY19886"/>
              </a:cxn>
              <a:cxn ang="0">
                <a:pos x="connsiteX19887" y="connsiteY19887"/>
              </a:cxn>
              <a:cxn ang="0">
                <a:pos x="connsiteX19888" y="connsiteY19888"/>
              </a:cxn>
              <a:cxn ang="0">
                <a:pos x="connsiteX19889" y="connsiteY19889"/>
              </a:cxn>
              <a:cxn ang="0">
                <a:pos x="connsiteX19890" y="connsiteY19890"/>
              </a:cxn>
              <a:cxn ang="0">
                <a:pos x="connsiteX19891" y="connsiteY19891"/>
              </a:cxn>
              <a:cxn ang="0">
                <a:pos x="connsiteX19892" y="connsiteY19892"/>
              </a:cxn>
              <a:cxn ang="0">
                <a:pos x="connsiteX19893" y="connsiteY19893"/>
              </a:cxn>
              <a:cxn ang="0">
                <a:pos x="connsiteX19894" y="connsiteY19894"/>
              </a:cxn>
              <a:cxn ang="0">
                <a:pos x="connsiteX19895" y="connsiteY19895"/>
              </a:cxn>
              <a:cxn ang="0">
                <a:pos x="connsiteX19896" y="connsiteY19896"/>
              </a:cxn>
              <a:cxn ang="0">
                <a:pos x="connsiteX19897" y="connsiteY19897"/>
              </a:cxn>
              <a:cxn ang="0">
                <a:pos x="connsiteX19898" y="connsiteY19898"/>
              </a:cxn>
              <a:cxn ang="0">
                <a:pos x="connsiteX19899" y="connsiteY19899"/>
              </a:cxn>
              <a:cxn ang="0">
                <a:pos x="connsiteX19900" y="connsiteY19900"/>
              </a:cxn>
              <a:cxn ang="0">
                <a:pos x="connsiteX19901" y="connsiteY19901"/>
              </a:cxn>
              <a:cxn ang="0">
                <a:pos x="connsiteX19902" y="connsiteY19902"/>
              </a:cxn>
              <a:cxn ang="0">
                <a:pos x="connsiteX19903" y="connsiteY19903"/>
              </a:cxn>
              <a:cxn ang="0">
                <a:pos x="connsiteX19904" y="connsiteY19904"/>
              </a:cxn>
              <a:cxn ang="0">
                <a:pos x="connsiteX19905" y="connsiteY19905"/>
              </a:cxn>
              <a:cxn ang="0">
                <a:pos x="connsiteX19906" y="connsiteY19906"/>
              </a:cxn>
              <a:cxn ang="0">
                <a:pos x="connsiteX19907" y="connsiteY19907"/>
              </a:cxn>
              <a:cxn ang="0">
                <a:pos x="connsiteX19908" y="connsiteY19908"/>
              </a:cxn>
              <a:cxn ang="0">
                <a:pos x="connsiteX19909" y="connsiteY19909"/>
              </a:cxn>
              <a:cxn ang="0">
                <a:pos x="connsiteX19910" y="connsiteY19910"/>
              </a:cxn>
              <a:cxn ang="0">
                <a:pos x="connsiteX19911" y="connsiteY19911"/>
              </a:cxn>
              <a:cxn ang="0">
                <a:pos x="connsiteX19912" y="connsiteY19912"/>
              </a:cxn>
              <a:cxn ang="0">
                <a:pos x="connsiteX19913" y="connsiteY19913"/>
              </a:cxn>
              <a:cxn ang="0">
                <a:pos x="connsiteX19914" y="connsiteY19914"/>
              </a:cxn>
              <a:cxn ang="0">
                <a:pos x="connsiteX19915" y="connsiteY19915"/>
              </a:cxn>
              <a:cxn ang="0">
                <a:pos x="connsiteX19916" y="connsiteY19916"/>
              </a:cxn>
              <a:cxn ang="0">
                <a:pos x="connsiteX19917" y="connsiteY19917"/>
              </a:cxn>
              <a:cxn ang="0">
                <a:pos x="connsiteX19918" y="connsiteY19918"/>
              </a:cxn>
              <a:cxn ang="0">
                <a:pos x="connsiteX19919" y="connsiteY19919"/>
              </a:cxn>
              <a:cxn ang="0">
                <a:pos x="connsiteX19920" y="connsiteY19920"/>
              </a:cxn>
              <a:cxn ang="0">
                <a:pos x="connsiteX19921" y="connsiteY19921"/>
              </a:cxn>
              <a:cxn ang="0">
                <a:pos x="connsiteX19922" y="connsiteY19922"/>
              </a:cxn>
              <a:cxn ang="0">
                <a:pos x="connsiteX19923" y="connsiteY19923"/>
              </a:cxn>
              <a:cxn ang="0">
                <a:pos x="connsiteX19924" y="connsiteY19924"/>
              </a:cxn>
              <a:cxn ang="0">
                <a:pos x="connsiteX19925" y="connsiteY19925"/>
              </a:cxn>
              <a:cxn ang="0">
                <a:pos x="connsiteX19926" y="connsiteY19926"/>
              </a:cxn>
              <a:cxn ang="0">
                <a:pos x="connsiteX19927" y="connsiteY19927"/>
              </a:cxn>
              <a:cxn ang="0">
                <a:pos x="connsiteX19928" y="connsiteY19928"/>
              </a:cxn>
              <a:cxn ang="0">
                <a:pos x="connsiteX19929" y="connsiteY19929"/>
              </a:cxn>
              <a:cxn ang="0">
                <a:pos x="connsiteX19930" y="connsiteY19930"/>
              </a:cxn>
              <a:cxn ang="0">
                <a:pos x="connsiteX19931" y="connsiteY19931"/>
              </a:cxn>
              <a:cxn ang="0">
                <a:pos x="connsiteX19932" y="connsiteY19932"/>
              </a:cxn>
              <a:cxn ang="0">
                <a:pos x="connsiteX19933" y="connsiteY19933"/>
              </a:cxn>
              <a:cxn ang="0">
                <a:pos x="connsiteX19934" y="connsiteY19934"/>
              </a:cxn>
              <a:cxn ang="0">
                <a:pos x="connsiteX19935" y="connsiteY19935"/>
              </a:cxn>
              <a:cxn ang="0">
                <a:pos x="connsiteX19936" y="connsiteY19936"/>
              </a:cxn>
              <a:cxn ang="0">
                <a:pos x="connsiteX19937" y="connsiteY19937"/>
              </a:cxn>
              <a:cxn ang="0">
                <a:pos x="connsiteX19938" y="connsiteY19938"/>
              </a:cxn>
              <a:cxn ang="0">
                <a:pos x="connsiteX19939" y="connsiteY19939"/>
              </a:cxn>
              <a:cxn ang="0">
                <a:pos x="connsiteX19940" y="connsiteY19940"/>
              </a:cxn>
              <a:cxn ang="0">
                <a:pos x="connsiteX19941" y="connsiteY19941"/>
              </a:cxn>
              <a:cxn ang="0">
                <a:pos x="connsiteX19942" y="connsiteY19942"/>
              </a:cxn>
              <a:cxn ang="0">
                <a:pos x="connsiteX19943" y="connsiteY19943"/>
              </a:cxn>
              <a:cxn ang="0">
                <a:pos x="connsiteX19944" y="connsiteY19944"/>
              </a:cxn>
              <a:cxn ang="0">
                <a:pos x="connsiteX19945" y="connsiteY19945"/>
              </a:cxn>
              <a:cxn ang="0">
                <a:pos x="connsiteX19946" y="connsiteY19946"/>
              </a:cxn>
              <a:cxn ang="0">
                <a:pos x="connsiteX19947" y="connsiteY19947"/>
              </a:cxn>
              <a:cxn ang="0">
                <a:pos x="connsiteX19948" y="connsiteY19948"/>
              </a:cxn>
              <a:cxn ang="0">
                <a:pos x="connsiteX19949" y="connsiteY19949"/>
              </a:cxn>
              <a:cxn ang="0">
                <a:pos x="connsiteX19950" y="connsiteY19950"/>
              </a:cxn>
              <a:cxn ang="0">
                <a:pos x="connsiteX19951" y="connsiteY19951"/>
              </a:cxn>
              <a:cxn ang="0">
                <a:pos x="connsiteX19952" y="connsiteY19952"/>
              </a:cxn>
              <a:cxn ang="0">
                <a:pos x="connsiteX19953" y="connsiteY19953"/>
              </a:cxn>
              <a:cxn ang="0">
                <a:pos x="connsiteX19954" y="connsiteY19954"/>
              </a:cxn>
              <a:cxn ang="0">
                <a:pos x="connsiteX19955" y="connsiteY19955"/>
              </a:cxn>
              <a:cxn ang="0">
                <a:pos x="connsiteX19956" y="connsiteY19956"/>
              </a:cxn>
              <a:cxn ang="0">
                <a:pos x="connsiteX19957" y="connsiteY19957"/>
              </a:cxn>
              <a:cxn ang="0">
                <a:pos x="connsiteX19958" y="connsiteY19958"/>
              </a:cxn>
              <a:cxn ang="0">
                <a:pos x="connsiteX19959" y="connsiteY19959"/>
              </a:cxn>
              <a:cxn ang="0">
                <a:pos x="connsiteX19960" y="connsiteY19960"/>
              </a:cxn>
              <a:cxn ang="0">
                <a:pos x="connsiteX19961" y="connsiteY19961"/>
              </a:cxn>
              <a:cxn ang="0">
                <a:pos x="connsiteX19962" y="connsiteY19962"/>
              </a:cxn>
              <a:cxn ang="0">
                <a:pos x="connsiteX19963" y="connsiteY19963"/>
              </a:cxn>
              <a:cxn ang="0">
                <a:pos x="connsiteX19964" y="connsiteY19964"/>
              </a:cxn>
              <a:cxn ang="0">
                <a:pos x="connsiteX19965" y="connsiteY19965"/>
              </a:cxn>
              <a:cxn ang="0">
                <a:pos x="connsiteX19966" y="connsiteY19966"/>
              </a:cxn>
              <a:cxn ang="0">
                <a:pos x="connsiteX19967" y="connsiteY19967"/>
              </a:cxn>
              <a:cxn ang="0">
                <a:pos x="connsiteX19968" y="connsiteY19968"/>
              </a:cxn>
              <a:cxn ang="0">
                <a:pos x="connsiteX19969" y="connsiteY19969"/>
              </a:cxn>
              <a:cxn ang="0">
                <a:pos x="connsiteX19970" y="connsiteY19970"/>
              </a:cxn>
              <a:cxn ang="0">
                <a:pos x="connsiteX19971" y="connsiteY19971"/>
              </a:cxn>
              <a:cxn ang="0">
                <a:pos x="connsiteX19972" y="connsiteY19972"/>
              </a:cxn>
              <a:cxn ang="0">
                <a:pos x="connsiteX19973" y="connsiteY19973"/>
              </a:cxn>
              <a:cxn ang="0">
                <a:pos x="connsiteX19974" y="connsiteY19974"/>
              </a:cxn>
              <a:cxn ang="0">
                <a:pos x="connsiteX19975" y="connsiteY19975"/>
              </a:cxn>
              <a:cxn ang="0">
                <a:pos x="connsiteX19976" y="connsiteY19976"/>
              </a:cxn>
              <a:cxn ang="0">
                <a:pos x="connsiteX19977" y="connsiteY19977"/>
              </a:cxn>
              <a:cxn ang="0">
                <a:pos x="connsiteX19978" y="connsiteY19978"/>
              </a:cxn>
              <a:cxn ang="0">
                <a:pos x="connsiteX19979" y="connsiteY19979"/>
              </a:cxn>
              <a:cxn ang="0">
                <a:pos x="connsiteX19980" y="connsiteY19980"/>
              </a:cxn>
              <a:cxn ang="0">
                <a:pos x="connsiteX19981" y="connsiteY19981"/>
              </a:cxn>
              <a:cxn ang="0">
                <a:pos x="connsiteX19982" y="connsiteY19982"/>
              </a:cxn>
              <a:cxn ang="0">
                <a:pos x="connsiteX19983" y="connsiteY19983"/>
              </a:cxn>
              <a:cxn ang="0">
                <a:pos x="connsiteX19984" y="connsiteY19984"/>
              </a:cxn>
              <a:cxn ang="0">
                <a:pos x="connsiteX19985" y="connsiteY19985"/>
              </a:cxn>
              <a:cxn ang="0">
                <a:pos x="connsiteX19986" y="connsiteY19986"/>
              </a:cxn>
              <a:cxn ang="0">
                <a:pos x="connsiteX19987" y="connsiteY19987"/>
              </a:cxn>
              <a:cxn ang="0">
                <a:pos x="connsiteX19988" y="connsiteY19988"/>
              </a:cxn>
              <a:cxn ang="0">
                <a:pos x="connsiteX19989" y="connsiteY19989"/>
              </a:cxn>
              <a:cxn ang="0">
                <a:pos x="connsiteX19990" y="connsiteY19990"/>
              </a:cxn>
              <a:cxn ang="0">
                <a:pos x="connsiteX19991" y="connsiteY19991"/>
              </a:cxn>
              <a:cxn ang="0">
                <a:pos x="connsiteX19992" y="connsiteY19992"/>
              </a:cxn>
              <a:cxn ang="0">
                <a:pos x="connsiteX19993" y="connsiteY19993"/>
              </a:cxn>
              <a:cxn ang="0">
                <a:pos x="connsiteX19994" y="connsiteY19994"/>
              </a:cxn>
              <a:cxn ang="0">
                <a:pos x="connsiteX19995" y="connsiteY19995"/>
              </a:cxn>
              <a:cxn ang="0">
                <a:pos x="connsiteX19996" y="connsiteY19996"/>
              </a:cxn>
              <a:cxn ang="0">
                <a:pos x="connsiteX19997" y="connsiteY19997"/>
              </a:cxn>
              <a:cxn ang="0">
                <a:pos x="connsiteX19998" y="connsiteY19998"/>
              </a:cxn>
              <a:cxn ang="0">
                <a:pos x="connsiteX19999" y="connsiteY19999"/>
              </a:cxn>
              <a:cxn ang="0">
                <a:pos x="connsiteX20000" y="connsiteY20000"/>
              </a:cxn>
              <a:cxn ang="0">
                <a:pos x="connsiteX20001" y="connsiteY20001"/>
              </a:cxn>
              <a:cxn ang="0">
                <a:pos x="connsiteX20002" y="connsiteY20002"/>
              </a:cxn>
              <a:cxn ang="0">
                <a:pos x="connsiteX20003" y="connsiteY20003"/>
              </a:cxn>
              <a:cxn ang="0">
                <a:pos x="connsiteX20004" y="connsiteY20004"/>
              </a:cxn>
              <a:cxn ang="0">
                <a:pos x="connsiteX20005" y="connsiteY20005"/>
              </a:cxn>
              <a:cxn ang="0">
                <a:pos x="connsiteX20006" y="connsiteY20006"/>
              </a:cxn>
              <a:cxn ang="0">
                <a:pos x="connsiteX20007" y="connsiteY20007"/>
              </a:cxn>
              <a:cxn ang="0">
                <a:pos x="connsiteX20008" y="connsiteY20008"/>
              </a:cxn>
              <a:cxn ang="0">
                <a:pos x="connsiteX20009" y="connsiteY20009"/>
              </a:cxn>
              <a:cxn ang="0">
                <a:pos x="connsiteX20010" y="connsiteY20010"/>
              </a:cxn>
              <a:cxn ang="0">
                <a:pos x="connsiteX20011" y="connsiteY20011"/>
              </a:cxn>
              <a:cxn ang="0">
                <a:pos x="connsiteX20012" y="connsiteY20012"/>
              </a:cxn>
              <a:cxn ang="0">
                <a:pos x="connsiteX20013" y="connsiteY20013"/>
              </a:cxn>
              <a:cxn ang="0">
                <a:pos x="connsiteX20014" y="connsiteY20014"/>
              </a:cxn>
              <a:cxn ang="0">
                <a:pos x="connsiteX20015" y="connsiteY20015"/>
              </a:cxn>
              <a:cxn ang="0">
                <a:pos x="connsiteX20016" y="connsiteY20016"/>
              </a:cxn>
              <a:cxn ang="0">
                <a:pos x="connsiteX20017" y="connsiteY20017"/>
              </a:cxn>
              <a:cxn ang="0">
                <a:pos x="connsiteX20018" y="connsiteY20018"/>
              </a:cxn>
              <a:cxn ang="0">
                <a:pos x="connsiteX20019" y="connsiteY20019"/>
              </a:cxn>
              <a:cxn ang="0">
                <a:pos x="connsiteX20020" y="connsiteY20020"/>
              </a:cxn>
              <a:cxn ang="0">
                <a:pos x="connsiteX20021" y="connsiteY20021"/>
              </a:cxn>
              <a:cxn ang="0">
                <a:pos x="connsiteX20022" y="connsiteY20022"/>
              </a:cxn>
              <a:cxn ang="0">
                <a:pos x="connsiteX20023" y="connsiteY20023"/>
              </a:cxn>
              <a:cxn ang="0">
                <a:pos x="connsiteX20024" y="connsiteY20024"/>
              </a:cxn>
              <a:cxn ang="0">
                <a:pos x="connsiteX20025" y="connsiteY20025"/>
              </a:cxn>
              <a:cxn ang="0">
                <a:pos x="connsiteX20026" y="connsiteY20026"/>
              </a:cxn>
              <a:cxn ang="0">
                <a:pos x="connsiteX20027" y="connsiteY20027"/>
              </a:cxn>
              <a:cxn ang="0">
                <a:pos x="connsiteX20028" y="connsiteY20028"/>
              </a:cxn>
              <a:cxn ang="0">
                <a:pos x="connsiteX20029" y="connsiteY20029"/>
              </a:cxn>
              <a:cxn ang="0">
                <a:pos x="connsiteX20030" y="connsiteY20030"/>
              </a:cxn>
              <a:cxn ang="0">
                <a:pos x="connsiteX20031" y="connsiteY20031"/>
              </a:cxn>
              <a:cxn ang="0">
                <a:pos x="connsiteX20032" y="connsiteY20032"/>
              </a:cxn>
              <a:cxn ang="0">
                <a:pos x="connsiteX20033" y="connsiteY20033"/>
              </a:cxn>
              <a:cxn ang="0">
                <a:pos x="connsiteX20034" y="connsiteY20034"/>
              </a:cxn>
              <a:cxn ang="0">
                <a:pos x="connsiteX20035" y="connsiteY20035"/>
              </a:cxn>
              <a:cxn ang="0">
                <a:pos x="connsiteX20036" y="connsiteY20036"/>
              </a:cxn>
              <a:cxn ang="0">
                <a:pos x="connsiteX20037" y="connsiteY20037"/>
              </a:cxn>
              <a:cxn ang="0">
                <a:pos x="connsiteX20038" y="connsiteY20038"/>
              </a:cxn>
              <a:cxn ang="0">
                <a:pos x="connsiteX20039" y="connsiteY20039"/>
              </a:cxn>
              <a:cxn ang="0">
                <a:pos x="connsiteX20040" y="connsiteY20040"/>
              </a:cxn>
              <a:cxn ang="0">
                <a:pos x="connsiteX20041" y="connsiteY20041"/>
              </a:cxn>
              <a:cxn ang="0">
                <a:pos x="connsiteX20042" y="connsiteY20042"/>
              </a:cxn>
              <a:cxn ang="0">
                <a:pos x="connsiteX20043" y="connsiteY20043"/>
              </a:cxn>
              <a:cxn ang="0">
                <a:pos x="connsiteX20044" y="connsiteY20044"/>
              </a:cxn>
              <a:cxn ang="0">
                <a:pos x="connsiteX20045" y="connsiteY20045"/>
              </a:cxn>
              <a:cxn ang="0">
                <a:pos x="connsiteX20046" y="connsiteY20046"/>
              </a:cxn>
              <a:cxn ang="0">
                <a:pos x="connsiteX20047" y="connsiteY20047"/>
              </a:cxn>
              <a:cxn ang="0">
                <a:pos x="connsiteX20048" y="connsiteY20048"/>
              </a:cxn>
              <a:cxn ang="0">
                <a:pos x="connsiteX20049" y="connsiteY20049"/>
              </a:cxn>
              <a:cxn ang="0">
                <a:pos x="connsiteX20050" y="connsiteY20050"/>
              </a:cxn>
              <a:cxn ang="0">
                <a:pos x="connsiteX20051" y="connsiteY20051"/>
              </a:cxn>
              <a:cxn ang="0">
                <a:pos x="connsiteX20052" y="connsiteY20052"/>
              </a:cxn>
              <a:cxn ang="0">
                <a:pos x="connsiteX20053" y="connsiteY20053"/>
              </a:cxn>
              <a:cxn ang="0">
                <a:pos x="connsiteX20054" y="connsiteY20054"/>
              </a:cxn>
              <a:cxn ang="0">
                <a:pos x="connsiteX20055" y="connsiteY20055"/>
              </a:cxn>
              <a:cxn ang="0">
                <a:pos x="connsiteX20056" y="connsiteY20056"/>
              </a:cxn>
              <a:cxn ang="0">
                <a:pos x="connsiteX20057" y="connsiteY20057"/>
              </a:cxn>
              <a:cxn ang="0">
                <a:pos x="connsiteX20058" y="connsiteY20058"/>
              </a:cxn>
              <a:cxn ang="0">
                <a:pos x="connsiteX20059" y="connsiteY20059"/>
              </a:cxn>
              <a:cxn ang="0">
                <a:pos x="connsiteX20060" y="connsiteY20060"/>
              </a:cxn>
              <a:cxn ang="0">
                <a:pos x="connsiteX20061" y="connsiteY20061"/>
              </a:cxn>
              <a:cxn ang="0">
                <a:pos x="connsiteX20062" y="connsiteY20062"/>
              </a:cxn>
              <a:cxn ang="0">
                <a:pos x="connsiteX20063" y="connsiteY20063"/>
              </a:cxn>
              <a:cxn ang="0">
                <a:pos x="connsiteX20064" y="connsiteY20064"/>
              </a:cxn>
              <a:cxn ang="0">
                <a:pos x="connsiteX20065" y="connsiteY20065"/>
              </a:cxn>
              <a:cxn ang="0">
                <a:pos x="connsiteX20066" y="connsiteY20066"/>
              </a:cxn>
              <a:cxn ang="0">
                <a:pos x="connsiteX20067" y="connsiteY20067"/>
              </a:cxn>
              <a:cxn ang="0">
                <a:pos x="connsiteX20068" y="connsiteY20068"/>
              </a:cxn>
              <a:cxn ang="0">
                <a:pos x="connsiteX20069" y="connsiteY20069"/>
              </a:cxn>
              <a:cxn ang="0">
                <a:pos x="connsiteX20070" y="connsiteY20070"/>
              </a:cxn>
              <a:cxn ang="0">
                <a:pos x="connsiteX20071" y="connsiteY20071"/>
              </a:cxn>
              <a:cxn ang="0">
                <a:pos x="connsiteX20072" y="connsiteY20072"/>
              </a:cxn>
              <a:cxn ang="0">
                <a:pos x="connsiteX20073" y="connsiteY20073"/>
              </a:cxn>
              <a:cxn ang="0">
                <a:pos x="connsiteX20074" y="connsiteY20074"/>
              </a:cxn>
              <a:cxn ang="0">
                <a:pos x="connsiteX20075" y="connsiteY20075"/>
              </a:cxn>
              <a:cxn ang="0">
                <a:pos x="connsiteX20076" y="connsiteY20076"/>
              </a:cxn>
              <a:cxn ang="0">
                <a:pos x="connsiteX20077" y="connsiteY20077"/>
              </a:cxn>
              <a:cxn ang="0">
                <a:pos x="connsiteX20078" y="connsiteY20078"/>
              </a:cxn>
              <a:cxn ang="0">
                <a:pos x="connsiteX20079" y="connsiteY20079"/>
              </a:cxn>
              <a:cxn ang="0">
                <a:pos x="connsiteX20080" y="connsiteY20080"/>
              </a:cxn>
              <a:cxn ang="0">
                <a:pos x="connsiteX20081" y="connsiteY20081"/>
              </a:cxn>
              <a:cxn ang="0">
                <a:pos x="connsiteX20082" y="connsiteY20082"/>
              </a:cxn>
              <a:cxn ang="0">
                <a:pos x="connsiteX20083" y="connsiteY20083"/>
              </a:cxn>
              <a:cxn ang="0">
                <a:pos x="connsiteX20084" y="connsiteY20084"/>
              </a:cxn>
              <a:cxn ang="0">
                <a:pos x="connsiteX20085" y="connsiteY20085"/>
              </a:cxn>
              <a:cxn ang="0">
                <a:pos x="connsiteX20086" y="connsiteY20086"/>
              </a:cxn>
              <a:cxn ang="0">
                <a:pos x="connsiteX20087" y="connsiteY20087"/>
              </a:cxn>
              <a:cxn ang="0">
                <a:pos x="connsiteX20088" y="connsiteY20088"/>
              </a:cxn>
              <a:cxn ang="0">
                <a:pos x="connsiteX20089" y="connsiteY20089"/>
              </a:cxn>
              <a:cxn ang="0">
                <a:pos x="connsiteX20090" y="connsiteY20090"/>
              </a:cxn>
              <a:cxn ang="0">
                <a:pos x="connsiteX20091" y="connsiteY20091"/>
              </a:cxn>
              <a:cxn ang="0">
                <a:pos x="connsiteX20092" y="connsiteY20092"/>
              </a:cxn>
              <a:cxn ang="0">
                <a:pos x="connsiteX20093" y="connsiteY20093"/>
              </a:cxn>
              <a:cxn ang="0">
                <a:pos x="connsiteX20094" y="connsiteY20094"/>
              </a:cxn>
              <a:cxn ang="0">
                <a:pos x="connsiteX20095" y="connsiteY20095"/>
              </a:cxn>
              <a:cxn ang="0">
                <a:pos x="connsiteX20096" y="connsiteY20096"/>
              </a:cxn>
              <a:cxn ang="0">
                <a:pos x="connsiteX20097" y="connsiteY20097"/>
              </a:cxn>
              <a:cxn ang="0">
                <a:pos x="connsiteX20098" y="connsiteY20098"/>
              </a:cxn>
              <a:cxn ang="0">
                <a:pos x="connsiteX20099" y="connsiteY20099"/>
              </a:cxn>
              <a:cxn ang="0">
                <a:pos x="connsiteX20100" y="connsiteY20100"/>
              </a:cxn>
              <a:cxn ang="0">
                <a:pos x="connsiteX20101" y="connsiteY20101"/>
              </a:cxn>
              <a:cxn ang="0">
                <a:pos x="connsiteX20102" y="connsiteY20102"/>
              </a:cxn>
              <a:cxn ang="0">
                <a:pos x="connsiteX20103" y="connsiteY20103"/>
              </a:cxn>
              <a:cxn ang="0">
                <a:pos x="connsiteX20104" y="connsiteY20104"/>
              </a:cxn>
              <a:cxn ang="0">
                <a:pos x="connsiteX20105" y="connsiteY20105"/>
              </a:cxn>
              <a:cxn ang="0">
                <a:pos x="connsiteX20106" y="connsiteY20106"/>
              </a:cxn>
              <a:cxn ang="0">
                <a:pos x="connsiteX20107" y="connsiteY20107"/>
              </a:cxn>
              <a:cxn ang="0">
                <a:pos x="connsiteX20108" y="connsiteY20108"/>
              </a:cxn>
              <a:cxn ang="0">
                <a:pos x="connsiteX20109" y="connsiteY20109"/>
              </a:cxn>
              <a:cxn ang="0">
                <a:pos x="connsiteX20110" y="connsiteY20110"/>
              </a:cxn>
              <a:cxn ang="0">
                <a:pos x="connsiteX20111" y="connsiteY20111"/>
              </a:cxn>
              <a:cxn ang="0">
                <a:pos x="connsiteX20112" y="connsiteY20112"/>
              </a:cxn>
              <a:cxn ang="0">
                <a:pos x="connsiteX20113" y="connsiteY20113"/>
              </a:cxn>
              <a:cxn ang="0">
                <a:pos x="connsiteX20114" y="connsiteY20114"/>
              </a:cxn>
              <a:cxn ang="0">
                <a:pos x="connsiteX20115" y="connsiteY20115"/>
              </a:cxn>
              <a:cxn ang="0">
                <a:pos x="connsiteX20116" y="connsiteY20116"/>
              </a:cxn>
              <a:cxn ang="0">
                <a:pos x="connsiteX20117" y="connsiteY20117"/>
              </a:cxn>
              <a:cxn ang="0">
                <a:pos x="connsiteX20118" y="connsiteY20118"/>
              </a:cxn>
              <a:cxn ang="0">
                <a:pos x="connsiteX20119" y="connsiteY20119"/>
              </a:cxn>
              <a:cxn ang="0">
                <a:pos x="connsiteX20120" y="connsiteY20120"/>
              </a:cxn>
              <a:cxn ang="0">
                <a:pos x="connsiteX20121" y="connsiteY20121"/>
              </a:cxn>
              <a:cxn ang="0">
                <a:pos x="connsiteX20122" y="connsiteY20122"/>
              </a:cxn>
              <a:cxn ang="0">
                <a:pos x="connsiteX20123" y="connsiteY20123"/>
              </a:cxn>
              <a:cxn ang="0">
                <a:pos x="connsiteX20124" y="connsiteY20124"/>
              </a:cxn>
              <a:cxn ang="0">
                <a:pos x="connsiteX20125" y="connsiteY20125"/>
              </a:cxn>
              <a:cxn ang="0">
                <a:pos x="connsiteX20126" y="connsiteY20126"/>
              </a:cxn>
              <a:cxn ang="0">
                <a:pos x="connsiteX20127" y="connsiteY20127"/>
              </a:cxn>
              <a:cxn ang="0">
                <a:pos x="connsiteX20128" y="connsiteY20128"/>
              </a:cxn>
              <a:cxn ang="0">
                <a:pos x="connsiteX20129" y="connsiteY20129"/>
              </a:cxn>
              <a:cxn ang="0">
                <a:pos x="connsiteX20130" y="connsiteY20130"/>
              </a:cxn>
              <a:cxn ang="0">
                <a:pos x="connsiteX20131" y="connsiteY20131"/>
              </a:cxn>
              <a:cxn ang="0">
                <a:pos x="connsiteX20132" y="connsiteY20132"/>
              </a:cxn>
              <a:cxn ang="0">
                <a:pos x="connsiteX20133" y="connsiteY20133"/>
              </a:cxn>
              <a:cxn ang="0">
                <a:pos x="connsiteX20134" y="connsiteY20134"/>
              </a:cxn>
              <a:cxn ang="0">
                <a:pos x="connsiteX20135" y="connsiteY20135"/>
              </a:cxn>
              <a:cxn ang="0">
                <a:pos x="connsiteX20136" y="connsiteY20136"/>
              </a:cxn>
              <a:cxn ang="0">
                <a:pos x="connsiteX20137" y="connsiteY20137"/>
              </a:cxn>
              <a:cxn ang="0">
                <a:pos x="connsiteX20138" y="connsiteY20138"/>
              </a:cxn>
              <a:cxn ang="0">
                <a:pos x="connsiteX20139" y="connsiteY20139"/>
              </a:cxn>
              <a:cxn ang="0">
                <a:pos x="connsiteX20140" y="connsiteY20140"/>
              </a:cxn>
              <a:cxn ang="0">
                <a:pos x="connsiteX20141" y="connsiteY20141"/>
              </a:cxn>
              <a:cxn ang="0">
                <a:pos x="connsiteX20142" y="connsiteY20142"/>
              </a:cxn>
              <a:cxn ang="0">
                <a:pos x="connsiteX20143" y="connsiteY20143"/>
              </a:cxn>
              <a:cxn ang="0">
                <a:pos x="connsiteX20144" y="connsiteY20144"/>
              </a:cxn>
              <a:cxn ang="0">
                <a:pos x="connsiteX20145" y="connsiteY20145"/>
              </a:cxn>
              <a:cxn ang="0">
                <a:pos x="connsiteX20146" y="connsiteY20146"/>
              </a:cxn>
              <a:cxn ang="0">
                <a:pos x="connsiteX20147" y="connsiteY20147"/>
              </a:cxn>
              <a:cxn ang="0">
                <a:pos x="connsiteX20148" y="connsiteY20148"/>
              </a:cxn>
              <a:cxn ang="0">
                <a:pos x="connsiteX20149" y="connsiteY20149"/>
              </a:cxn>
              <a:cxn ang="0">
                <a:pos x="connsiteX20150" y="connsiteY20150"/>
              </a:cxn>
              <a:cxn ang="0">
                <a:pos x="connsiteX20151" y="connsiteY20151"/>
              </a:cxn>
              <a:cxn ang="0">
                <a:pos x="connsiteX20152" y="connsiteY20152"/>
              </a:cxn>
              <a:cxn ang="0">
                <a:pos x="connsiteX20153" y="connsiteY20153"/>
              </a:cxn>
              <a:cxn ang="0">
                <a:pos x="connsiteX20154" y="connsiteY20154"/>
              </a:cxn>
              <a:cxn ang="0">
                <a:pos x="connsiteX20155" y="connsiteY20155"/>
              </a:cxn>
              <a:cxn ang="0">
                <a:pos x="connsiteX20156" y="connsiteY20156"/>
              </a:cxn>
              <a:cxn ang="0">
                <a:pos x="connsiteX20157" y="connsiteY20157"/>
              </a:cxn>
              <a:cxn ang="0">
                <a:pos x="connsiteX20158" y="connsiteY20158"/>
              </a:cxn>
              <a:cxn ang="0">
                <a:pos x="connsiteX20159" y="connsiteY20159"/>
              </a:cxn>
              <a:cxn ang="0">
                <a:pos x="connsiteX20160" y="connsiteY20160"/>
              </a:cxn>
              <a:cxn ang="0">
                <a:pos x="connsiteX20161" y="connsiteY20161"/>
              </a:cxn>
              <a:cxn ang="0">
                <a:pos x="connsiteX20162" y="connsiteY20162"/>
              </a:cxn>
              <a:cxn ang="0">
                <a:pos x="connsiteX20163" y="connsiteY20163"/>
              </a:cxn>
              <a:cxn ang="0">
                <a:pos x="connsiteX20164" y="connsiteY20164"/>
              </a:cxn>
              <a:cxn ang="0">
                <a:pos x="connsiteX20165" y="connsiteY20165"/>
              </a:cxn>
              <a:cxn ang="0">
                <a:pos x="connsiteX20166" y="connsiteY20166"/>
              </a:cxn>
              <a:cxn ang="0">
                <a:pos x="connsiteX20167" y="connsiteY20167"/>
              </a:cxn>
              <a:cxn ang="0">
                <a:pos x="connsiteX20168" y="connsiteY20168"/>
              </a:cxn>
              <a:cxn ang="0">
                <a:pos x="connsiteX20169" y="connsiteY20169"/>
              </a:cxn>
              <a:cxn ang="0">
                <a:pos x="connsiteX20170" y="connsiteY20170"/>
              </a:cxn>
              <a:cxn ang="0">
                <a:pos x="connsiteX20171" y="connsiteY20171"/>
              </a:cxn>
              <a:cxn ang="0">
                <a:pos x="connsiteX20172" y="connsiteY20172"/>
              </a:cxn>
              <a:cxn ang="0">
                <a:pos x="connsiteX20173" y="connsiteY20173"/>
              </a:cxn>
              <a:cxn ang="0">
                <a:pos x="connsiteX20174" y="connsiteY20174"/>
              </a:cxn>
              <a:cxn ang="0">
                <a:pos x="connsiteX20175" y="connsiteY20175"/>
              </a:cxn>
              <a:cxn ang="0">
                <a:pos x="connsiteX20176" y="connsiteY20176"/>
              </a:cxn>
              <a:cxn ang="0">
                <a:pos x="connsiteX20177" y="connsiteY20177"/>
              </a:cxn>
              <a:cxn ang="0">
                <a:pos x="connsiteX20178" y="connsiteY20178"/>
              </a:cxn>
              <a:cxn ang="0">
                <a:pos x="connsiteX20179" y="connsiteY20179"/>
              </a:cxn>
              <a:cxn ang="0">
                <a:pos x="connsiteX20180" y="connsiteY20180"/>
              </a:cxn>
              <a:cxn ang="0">
                <a:pos x="connsiteX20181" y="connsiteY20181"/>
              </a:cxn>
              <a:cxn ang="0">
                <a:pos x="connsiteX20182" y="connsiteY20182"/>
              </a:cxn>
              <a:cxn ang="0">
                <a:pos x="connsiteX20183" y="connsiteY20183"/>
              </a:cxn>
              <a:cxn ang="0">
                <a:pos x="connsiteX20184" y="connsiteY20184"/>
              </a:cxn>
              <a:cxn ang="0">
                <a:pos x="connsiteX20185" y="connsiteY20185"/>
              </a:cxn>
              <a:cxn ang="0">
                <a:pos x="connsiteX20186" y="connsiteY20186"/>
              </a:cxn>
              <a:cxn ang="0">
                <a:pos x="connsiteX20187" y="connsiteY20187"/>
              </a:cxn>
              <a:cxn ang="0">
                <a:pos x="connsiteX20188" y="connsiteY20188"/>
              </a:cxn>
              <a:cxn ang="0">
                <a:pos x="connsiteX20189" y="connsiteY20189"/>
              </a:cxn>
              <a:cxn ang="0">
                <a:pos x="connsiteX20190" y="connsiteY20190"/>
              </a:cxn>
              <a:cxn ang="0">
                <a:pos x="connsiteX20191" y="connsiteY20191"/>
              </a:cxn>
              <a:cxn ang="0">
                <a:pos x="connsiteX20192" y="connsiteY20192"/>
              </a:cxn>
              <a:cxn ang="0">
                <a:pos x="connsiteX20193" y="connsiteY20193"/>
              </a:cxn>
              <a:cxn ang="0">
                <a:pos x="connsiteX20194" y="connsiteY20194"/>
              </a:cxn>
              <a:cxn ang="0">
                <a:pos x="connsiteX20195" y="connsiteY20195"/>
              </a:cxn>
              <a:cxn ang="0">
                <a:pos x="connsiteX20196" y="connsiteY20196"/>
              </a:cxn>
              <a:cxn ang="0">
                <a:pos x="connsiteX20197" y="connsiteY20197"/>
              </a:cxn>
              <a:cxn ang="0">
                <a:pos x="connsiteX20198" y="connsiteY20198"/>
              </a:cxn>
              <a:cxn ang="0">
                <a:pos x="connsiteX20199" y="connsiteY20199"/>
              </a:cxn>
              <a:cxn ang="0">
                <a:pos x="connsiteX20200" y="connsiteY20200"/>
              </a:cxn>
              <a:cxn ang="0">
                <a:pos x="connsiteX20201" y="connsiteY20201"/>
              </a:cxn>
              <a:cxn ang="0">
                <a:pos x="connsiteX20202" y="connsiteY20202"/>
              </a:cxn>
              <a:cxn ang="0">
                <a:pos x="connsiteX20203" y="connsiteY20203"/>
              </a:cxn>
              <a:cxn ang="0">
                <a:pos x="connsiteX20204" y="connsiteY20204"/>
              </a:cxn>
              <a:cxn ang="0">
                <a:pos x="connsiteX20205" y="connsiteY20205"/>
              </a:cxn>
              <a:cxn ang="0">
                <a:pos x="connsiteX20206" y="connsiteY20206"/>
              </a:cxn>
              <a:cxn ang="0">
                <a:pos x="connsiteX20207" y="connsiteY20207"/>
              </a:cxn>
              <a:cxn ang="0">
                <a:pos x="connsiteX20208" y="connsiteY20208"/>
              </a:cxn>
              <a:cxn ang="0">
                <a:pos x="connsiteX20209" y="connsiteY20209"/>
              </a:cxn>
              <a:cxn ang="0">
                <a:pos x="connsiteX20210" y="connsiteY20210"/>
              </a:cxn>
              <a:cxn ang="0">
                <a:pos x="connsiteX20211" y="connsiteY20211"/>
              </a:cxn>
              <a:cxn ang="0">
                <a:pos x="connsiteX20212" y="connsiteY20212"/>
              </a:cxn>
              <a:cxn ang="0">
                <a:pos x="connsiteX20213" y="connsiteY20213"/>
              </a:cxn>
              <a:cxn ang="0">
                <a:pos x="connsiteX20214" y="connsiteY20214"/>
              </a:cxn>
              <a:cxn ang="0">
                <a:pos x="connsiteX20215" y="connsiteY20215"/>
              </a:cxn>
              <a:cxn ang="0">
                <a:pos x="connsiteX20216" y="connsiteY20216"/>
              </a:cxn>
              <a:cxn ang="0">
                <a:pos x="connsiteX20217" y="connsiteY20217"/>
              </a:cxn>
              <a:cxn ang="0">
                <a:pos x="connsiteX20218" y="connsiteY20218"/>
              </a:cxn>
              <a:cxn ang="0">
                <a:pos x="connsiteX20219" y="connsiteY20219"/>
              </a:cxn>
              <a:cxn ang="0">
                <a:pos x="connsiteX20220" y="connsiteY20220"/>
              </a:cxn>
              <a:cxn ang="0">
                <a:pos x="connsiteX20221" y="connsiteY20221"/>
              </a:cxn>
              <a:cxn ang="0">
                <a:pos x="connsiteX20222" y="connsiteY20222"/>
              </a:cxn>
              <a:cxn ang="0">
                <a:pos x="connsiteX20223" y="connsiteY20223"/>
              </a:cxn>
              <a:cxn ang="0">
                <a:pos x="connsiteX20224" y="connsiteY20224"/>
              </a:cxn>
              <a:cxn ang="0">
                <a:pos x="connsiteX20225" y="connsiteY20225"/>
              </a:cxn>
              <a:cxn ang="0">
                <a:pos x="connsiteX20226" y="connsiteY20226"/>
              </a:cxn>
              <a:cxn ang="0">
                <a:pos x="connsiteX20227" y="connsiteY20227"/>
              </a:cxn>
              <a:cxn ang="0">
                <a:pos x="connsiteX20228" y="connsiteY20228"/>
              </a:cxn>
              <a:cxn ang="0">
                <a:pos x="connsiteX20229" y="connsiteY20229"/>
              </a:cxn>
              <a:cxn ang="0">
                <a:pos x="connsiteX20230" y="connsiteY20230"/>
              </a:cxn>
              <a:cxn ang="0">
                <a:pos x="connsiteX20231" y="connsiteY20231"/>
              </a:cxn>
              <a:cxn ang="0">
                <a:pos x="connsiteX20232" y="connsiteY20232"/>
              </a:cxn>
              <a:cxn ang="0">
                <a:pos x="connsiteX20233" y="connsiteY20233"/>
              </a:cxn>
              <a:cxn ang="0">
                <a:pos x="connsiteX20234" y="connsiteY20234"/>
              </a:cxn>
              <a:cxn ang="0">
                <a:pos x="connsiteX20235" y="connsiteY20235"/>
              </a:cxn>
              <a:cxn ang="0">
                <a:pos x="connsiteX20236" y="connsiteY20236"/>
              </a:cxn>
              <a:cxn ang="0">
                <a:pos x="connsiteX20237" y="connsiteY20237"/>
              </a:cxn>
              <a:cxn ang="0">
                <a:pos x="connsiteX20238" y="connsiteY20238"/>
              </a:cxn>
              <a:cxn ang="0">
                <a:pos x="connsiteX20239" y="connsiteY20239"/>
              </a:cxn>
              <a:cxn ang="0">
                <a:pos x="connsiteX20240" y="connsiteY20240"/>
              </a:cxn>
              <a:cxn ang="0">
                <a:pos x="connsiteX20241" y="connsiteY20241"/>
              </a:cxn>
              <a:cxn ang="0">
                <a:pos x="connsiteX20242" y="connsiteY20242"/>
              </a:cxn>
              <a:cxn ang="0">
                <a:pos x="connsiteX20243" y="connsiteY20243"/>
              </a:cxn>
              <a:cxn ang="0">
                <a:pos x="connsiteX20244" y="connsiteY20244"/>
              </a:cxn>
              <a:cxn ang="0">
                <a:pos x="connsiteX20245" y="connsiteY20245"/>
              </a:cxn>
              <a:cxn ang="0">
                <a:pos x="connsiteX20246" y="connsiteY20246"/>
              </a:cxn>
              <a:cxn ang="0">
                <a:pos x="connsiteX20247" y="connsiteY20247"/>
              </a:cxn>
              <a:cxn ang="0">
                <a:pos x="connsiteX20248" y="connsiteY20248"/>
              </a:cxn>
              <a:cxn ang="0">
                <a:pos x="connsiteX20249" y="connsiteY20249"/>
              </a:cxn>
              <a:cxn ang="0">
                <a:pos x="connsiteX20250" y="connsiteY20250"/>
              </a:cxn>
              <a:cxn ang="0">
                <a:pos x="connsiteX20251" y="connsiteY20251"/>
              </a:cxn>
              <a:cxn ang="0">
                <a:pos x="connsiteX20252" y="connsiteY20252"/>
              </a:cxn>
              <a:cxn ang="0">
                <a:pos x="connsiteX20253" y="connsiteY20253"/>
              </a:cxn>
              <a:cxn ang="0">
                <a:pos x="connsiteX20254" y="connsiteY20254"/>
              </a:cxn>
              <a:cxn ang="0">
                <a:pos x="connsiteX20255" y="connsiteY20255"/>
              </a:cxn>
              <a:cxn ang="0">
                <a:pos x="connsiteX20256" y="connsiteY20256"/>
              </a:cxn>
              <a:cxn ang="0">
                <a:pos x="connsiteX20257" y="connsiteY20257"/>
              </a:cxn>
              <a:cxn ang="0">
                <a:pos x="connsiteX20258" y="connsiteY20258"/>
              </a:cxn>
              <a:cxn ang="0">
                <a:pos x="connsiteX20259" y="connsiteY20259"/>
              </a:cxn>
              <a:cxn ang="0">
                <a:pos x="connsiteX20260" y="connsiteY20260"/>
              </a:cxn>
              <a:cxn ang="0">
                <a:pos x="connsiteX20261" y="connsiteY20261"/>
              </a:cxn>
              <a:cxn ang="0">
                <a:pos x="connsiteX20262" y="connsiteY20262"/>
              </a:cxn>
              <a:cxn ang="0">
                <a:pos x="connsiteX20263" y="connsiteY20263"/>
              </a:cxn>
              <a:cxn ang="0">
                <a:pos x="connsiteX20264" y="connsiteY20264"/>
              </a:cxn>
              <a:cxn ang="0">
                <a:pos x="connsiteX20265" y="connsiteY20265"/>
              </a:cxn>
              <a:cxn ang="0">
                <a:pos x="connsiteX20266" y="connsiteY20266"/>
              </a:cxn>
              <a:cxn ang="0">
                <a:pos x="connsiteX20267" y="connsiteY20267"/>
              </a:cxn>
              <a:cxn ang="0">
                <a:pos x="connsiteX20268" y="connsiteY20268"/>
              </a:cxn>
              <a:cxn ang="0">
                <a:pos x="connsiteX20269" y="connsiteY20269"/>
              </a:cxn>
              <a:cxn ang="0">
                <a:pos x="connsiteX20270" y="connsiteY20270"/>
              </a:cxn>
              <a:cxn ang="0">
                <a:pos x="connsiteX20271" y="connsiteY20271"/>
              </a:cxn>
              <a:cxn ang="0">
                <a:pos x="connsiteX20272" y="connsiteY20272"/>
              </a:cxn>
              <a:cxn ang="0">
                <a:pos x="connsiteX20273" y="connsiteY20273"/>
              </a:cxn>
              <a:cxn ang="0">
                <a:pos x="connsiteX20274" y="connsiteY20274"/>
              </a:cxn>
              <a:cxn ang="0">
                <a:pos x="connsiteX20275" y="connsiteY20275"/>
              </a:cxn>
              <a:cxn ang="0">
                <a:pos x="connsiteX20276" y="connsiteY20276"/>
              </a:cxn>
              <a:cxn ang="0">
                <a:pos x="connsiteX20277" y="connsiteY20277"/>
              </a:cxn>
              <a:cxn ang="0">
                <a:pos x="connsiteX20278" y="connsiteY20278"/>
              </a:cxn>
              <a:cxn ang="0">
                <a:pos x="connsiteX20279" y="connsiteY20279"/>
              </a:cxn>
              <a:cxn ang="0">
                <a:pos x="connsiteX20280" y="connsiteY20280"/>
              </a:cxn>
              <a:cxn ang="0">
                <a:pos x="connsiteX20281" y="connsiteY20281"/>
              </a:cxn>
              <a:cxn ang="0">
                <a:pos x="connsiteX20282" y="connsiteY20282"/>
              </a:cxn>
              <a:cxn ang="0">
                <a:pos x="connsiteX20283" y="connsiteY20283"/>
              </a:cxn>
              <a:cxn ang="0">
                <a:pos x="connsiteX20284" y="connsiteY20284"/>
              </a:cxn>
              <a:cxn ang="0">
                <a:pos x="connsiteX20285" y="connsiteY20285"/>
              </a:cxn>
              <a:cxn ang="0">
                <a:pos x="connsiteX20286" y="connsiteY20286"/>
              </a:cxn>
              <a:cxn ang="0">
                <a:pos x="connsiteX20287" y="connsiteY20287"/>
              </a:cxn>
              <a:cxn ang="0">
                <a:pos x="connsiteX20288" y="connsiteY20288"/>
              </a:cxn>
              <a:cxn ang="0">
                <a:pos x="connsiteX20289" y="connsiteY20289"/>
              </a:cxn>
              <a:cxn ang="0">
                <a:pos x="connsiteX20290" y="connsiteY20290"/>
              </a:cxn>
              <a:cxn ang="0">
                <a:pos x="connsiteX20291" y="connsiteY20291"/>
              </a:cxn>
              <a:cxn ang="0">
                <a:pos x="connsiteX20292" y="connsiteY20292"/>
              </a:cxn>
              <a:cxn ang="0">
                <a:pos x="connsiteX20293" y="connsiteY20293"/>
              </a:cxn>
              <a:cxn ang="0">
                <a:pos x="connsiteX20294" y="connsiteY20294"/>
              </a:cxn>
              <a:cxn ang="0">
                <a:pos x="connsiteX20295" y="connsiteY20295"/>
              </a:cxn>
              <a:cxn ang="0">
                <a:pos x="connsiteX20296" y="connsiteY20296"/>
              </a:cxn>
              <a:cxn ang="0">
                <a:pos x="connsiteX20297" y="connsiteY20297"/>
              </a:cxn>
              <a:cxn ang="0">
                <a:pos x="connsiteX20298" y="connsiteY20298"/>
              </a:cxn>
              <a:cxn ang="0">
                <a:pos x="connsiteX20299" y="connsiteY20299"/>
              </a:cxn>
              <a:cxn ang="0">
                <a:pos x="connsiteX20300" y="connsiteY20300"/>
              </a:cxn>
              <a:cxn ang="0">
                <a:pos x="connsiteX20301" y="connsiteY20301"/>
              </a:cxn>
              <a:cxn ang="0">
                <a:pos x="connsiteX20302" y="connsiteY20302"/>
              </a:cxn>
              <a:cxn ang="0">
                <a:pos x="connsiteX20303" y="connsiteY20303"/>
              </a:cxn>
              <a:cxn ang="0">
                <a:pos x="connsiteX20304" y="connsiteY20304"/>
              </a:cxn>
              <a:cxn ang="0">
                <a:pos x="connsiteX20305" y="connsiteY20305"/>
              </a:cxn>
              <a:cxn ang="0">
                <a:pos x="connsiteX20306" y="connsiteY20306"/>
              </a:cxn>
              <a:cxn ang="0">
                <a:pos x="connsiteX20307" y="connsiteY20307"/>
              </a:cxn>
              <a:cxn ang="0">
                <a:pos x="connsiteX20308" y="connsiteY20308"/>
              </a:cxn>
              <a:cxn ang="0">
                <a:pos x="connsiteX20309" y="connsiteY20309"/>
              </a:cxn>
              <a:cxn ang="0">
                <a:pos x="connsiteX20310" y="connsiteY20310"/>
              </a:cxn>
              <a:cxn ang="0">
                <a:pos x="connsiteX20311" y="connsiteY20311"/>
              </a:cxn>
              <a:cxn ang="0">
                <a:pos x="connsiteX20312" y="connsiteY20312"/>
              </a:cxn>
              <a:cxn ang="0">
                <a:pos x="connsiteX20313" y="connsiteY20313"/>
              </a:cxn>
              <a:cxn ang="0">
                <a:pos x="connsiteX20314" y="connsiteY20314"/>
              </a:cxn>
              <a:cxn ang="0">
                <a:pos x="connsiteX20315" y="connsiteY20315"/>
              </a:cxn>
              <a:cxn ang="0">
                <a:pos x="connsiteX20316" y="connsiteY20316"/>
              </a:cxn>
              <a:cxn ang="0">
                <a:pos x="connsiteX20317" y="connsiteY20317"/>
              </a:cxn>
              <a:cxn ang="0">
                <a:pos x="connsiteX20318" y="connsiteY20318"/>
              </a:cxn>
              <a:cxn ang="0">
                <a:pos x="connsiteX20319" y="connsiteY20319"/>
              </a:cxn>
              <a:cxn ang="0">
                <a:pos x="connsiteX20320" y="connsiteY20320"/>
              </a:cxn>
              <a:cxn ang="0">
                <a:pos x="connsiteX20321" y="connsiteY20321"/>
              </a:cxn>
              <a:cxn ang="0">
                <a:pos x="connsiteX20322" y="connsiteY20322"/>
              </a:cxn>
              <a:cxn ang="0">
                <a:pos x="connsiteX20323" y="connsiteY20323"/>
              </a:cxn>
              <a:cxn ang="0">
                <a:pos x="connsiteX20324" y="connsiteY20324"/>
              </a:cxn>
              <a:cxn ang="0">
                <a:pos x="connsiteX20325" y="connsiteY20325"/>
              </a:cxn>
              <a:cxn ang="0">
                <a:pos x="connsiteX20326" y="connsiteY20326"/>
              </a:cxn>
              <a:cxn ang="0">
                <a:pos x="connsiteX20327" y="connsiteY20327"/>
              </a:cxn>
              <a:cxn ang="0">
                <a:pos x="connsiteX20328" y="connsiteY20328"/>
              </a:cxn>
              <a:cxn ang="0">
                <a:pos x="connsiteX20329" y="connsiteY20329"/>
              </a:cxn>
              <a:cxn ang="0">
                <a:pos x="connsiteX20330" y="connsiteY20330"/>
              </a:cxn>
              <a:cxn ang="0">
                <a:pos x="connsiteX20331" y="connsiteY20331"/>
              </a:cxn>
              <a:cxn ang="0">
                <a:pos x="connsiteX20332" y="connsiteY20332"/>
              </a:cxn>
              <a:cxn ang="0">
                <a:pos x="connsiteX20333" y="connsiteY20333"/>
              </a:cxn>
              <a:cxn ang="0">
                <a:pos x="connsiteX20334" y="connsiteY20334"/>
              </a:cxn>
              <a:cxn ang="0">
                <a:pos x="connsiteX20335" y="connsiteY20335"/>
              </a:cxn>
              <a:cxn ang="0">
                <a:pos x="connsiteX20336" y="connsiteY20336"/>
              </a:cxn>
              <a:cxn ang="0">
                <a:pos x="connsiteX20337" y="connsiteY20337"/>
              </a:cxn>
              <a:cxn ang="0">
                <a:pos x="connsiteX20338" y="connsiteY20338"/>
              </a:cxn>
              <a:cxn ang="0">
                <a:pos x="connsiteX20339" y="connsiteY20339"/>
              </a:cxn>
              <a:cxn ang="0">
                <a:pos x="connsiteX20340" y="connsiteY20340"/>
              </a:cxn>
              <a:cxn ang="0">
                <a:pos x="connsiteX20341" y="connsiteY20341"/>
              </a:cxn>
              <a:cxn ang="0">
                <a:pos x="connsiteX20342" y="connsiteY20342"/>
              </a:cxn>
              <a:cxn ang="0">
                <a:pos x="connsiteX20343" y="connsiteY20343"/>
              </a:cxn>
              <a:cxn ang="0">
                <a:pos x="connsiteX20344" y="connsiteY20344"/>
              </a:cxn>
              <a:cxn ang="0">
                <a:pos x="connsiteX20345" y="connsiteY20345"/>
              </a:cxn>
              <a:cxn ang="0">
                <a:pos x="connsiteX20346" y="connsiteY20346"/>
              </a:cxn>
              <a:cxn ang="0">
                <a:pos x="connsiteX20347" y="connsiteY20347"/>
              </a:cxn>
              <a:cxn ang="0">
                <a:pos x="connsiteX20348" y="connsiteY20348"/>
              </a:cxn>
              <a:cxn ang="0">
                <a:pos x="connsiteX20349" y="connsiteY20349"/>
              </a:cxn>
              <a:cxn ang="0">
                <a:pos x="connsiteX20350" y="connsiteY20350"/>
              </a:cxn>
              <a:cxn ang="0">
                <a:pos x="connsiteX20351" y="connsiteY20351"/>
              </a:cxn>
              <a:cxn ang="0">
                <a:pos x="connsiteX20352" y="connsiteY20352"/>
              </a:cxn>
              <a:cxn ang="0">
                <a:pos x="connsiteX20353" y="connsiteY20353"/>
              </a:cxn>
              <a:cxn ang="0">
                <a:pos x="connsiteX20354" y="connsiteY20354"/>
              </a:cxn>
              <a:cxn ang="0">
                <a:pos x="connsiteX20355" y="connsiteY20355"/>
              </a:cxn>
              <a:cxn ang="0">
                <a:pos x="connsiteX20356" y="connsiteY20356"/>
              </a:cxn>
              <a:cxn ang="0">
                <a:pos x="connsiteX20357" y="connsiteY20357"/>
              </a:cxn>
              <a:cxn ang="0">
                <a:pos x="connsiteX20358" y="connsiteY20358"/>
              </a:cxn>
              <a:cxn ang="0">
                <a:pos x="connsiteX20359" y="connsiteY20359"/>
              </a:cxn>
              <a:cxn ang="0">
                <a:pos x="connsiteX20360" y="connsiteY20360"/>
              </a:cxn>
              <a:cxn ang="0">
                <a:pos x="connsiteX20361" y="connsiteY20361"/>
              </a:cxn>
              <a:cxn ang="0">
                <a:pos x="connsiteX20362" y="connsiteY20362"/>
              </a:cxn>
              <a:cxn ang="0">
                <a:pos x="connsiteX20363" y="connsiteY20363"/>
              </a:cxn>
              <a:cxn ang="0">
                <a:pos x="connsiteX20364" y="connsiteY20364"/>
              </a:cxn>
              <a:cxn ang="0">
                <a:pos x="connsiteX20365" y="connsiteY20365"/>
              </a:cxn>
              <a:cxn ang="0">
                <a:pos x="connsiteX20366" y="connsiteY20366"/>
              </a:cxn>
              <a:cxn ang="0">
                <a:pos x="connsiteX20367" y="connsiteY20367"/>
              </a:cxn>
              <a:cxn ang="0">
                <a:pos x="connsiteX20368" y="connsiteY20368"/>
              </a:cxn>
              <a:cxn ang="0">
                <a:pos x="connsiteX20369" y="connsiteY20369"/>
              </a:cxn>
              <a:cxn ang="0">
                <a:pos x="connsiteX20370" y="connsiteY20370"/>
              </a:cxn>
              <a:cxn ang="0">
                <a:pos x="connsiteX20371" y="connsiteY20371"/>
              </a:cxn>
              <a:cxn ang="0">
                <a:pos x="connsiteX20372" y="connsiteY20372"/>
              </a:cxn>
              <a:cxn ang="0">
                <a:pos x="connsiteX20373" y="connsiteY20373"/>
              </a:cxn>
              <a:cxn ang="0">
                <a:pos x="connsiteX20374" y="connsiteY20374"/>
              </a:cxn>
              <a:cxn ang="0">
                <a:pos x="connsiteX20375" y="connsiteY20375"/>
              </a:cxn>
              <a:cxn ang="0">
                <a:pos x="connsiteX20376" y="connsiteY20376"/>
              </a:cxn>
              <a:cxn ang="0">
                <a:pos x="connsiteX20377" y="connsiteY20377"/>
              </a:cxn>
              <a:cxn ang="0">
                <a:pos x="connsiteX20378" y="connsiteY20378"/>
              </a:cxn>
              <a:cxn ang="0">
                <a:pos x="connsiteX20379" y="connsiteY20379"/>
              </a:cxn>
              <a:cxn ang="0">
                <a:pos x="connsiteX20380" y="connsiteY20380"/>
              </a:cxn>
              <a:cxn ang="0">
                <a:pos x="connsiteX20381" y="connsiteY20381"/>
              </a:cxn>
              <a:cxn ang="0">
                <a:pos x="connsiteX20382" y="connsiteY20382"/>
              </a:cxn>
              <a:cxn ang="0">
                <a:pos x="connsiteX20383" y="connsiteY20383"/>
              </a:cxn>
              <a:cxn ang="0">
                <a:pos x="connsiteX20384" y="connsiteY20384"/>
              </a:cxn>
              <a:cxn ang="0">
                <a:pos x="connsiteX20385" y="connsiteY20385"/>
              </a:cxn>
              <a:cxn ang="0">
                <a:pos x="connsiteX20386" y="connsiteY20386"/>
              </a:cxn>
              <a:cxn ang="0">
                <a:pos x="connsiteX20387" y="connsiteY20387"/>
              </a:cxn>
              <a:cxn ang="0">
                <a:pos x="connsiteX20388" y="connsiteY20388"/>
              </a:cxn>
              <a:cxn ang="0">
                <a:pos x="connsiteX20389" y="connsiteY20389"/>
              </a:cxn>
              <a:cxn ang="0">
                <a:pos x="connsiteX20390" y="connsiteY20390"/>
              </a:cxn>
              <a:cxn ang="0">
                <a:pos x="connsiteX20391" y="connsiteY20391"/>
              </a:cxn>
              <a:cxn ang="0">
                <a:pos x="connsiteX20392" y="connsiteY20392"/>
              </a:cxn>
              <a:cxn ang="0">
                <a:pos x="connsiteX20393" y="connsiteY20393"/>
              </a:cxn>
              <a:cxn ang="0">
                <a:pos x="connsiteX20394" y="connsiteY20394"/>
              </a:cxn>
              <a:cxn ang="0">
                <a:pos x="connsiteX20395" y="connsiteY20395"/>
              </a:cxn>
              <a:cxn ang="0">
                <a:pos x="connsiteX20396" y="connsiteY20396"/>
              </a:cxn>
              <a:cxn ang="0">
                <a:pos x="connsiteX20397" y="connsiteY20397"/>
              </a:cxn>
              <a:cxn ang="0">
                <a:pos x="connsiteX20398" y="connsiteY20398"/>
              </a:cxn>
              <a:cxn ang="0">
                <a:pos x="connsiteX20399" y="connsiteY20399"/>
              </a:cxn>
              <a:cxn ang="0">
                <a:pos x="connsiteX20400" y="connsiteY20400"/>
              </a:cxn>
              <a:cxn ang="0">
                <a:pos x="connsiteX20401" y="connsiteY20401"/>
              </a:cxn>
              <a:cxn ang="0">
                <a:pos x="connsiteX20402" y="connsiteY20402"/>
              </a:cxn>
              <a:cxn ang="0">
                <a:pos x="connsiteX20403" y="connsiteY20403"/>
              </a:cxn>
              <a:cxn ang="0">
                <a:pos x="connsiteX20404" y="connsiteY20404"/>
              </a:cxn>
              <a:cxn ang="0">
                <a:pos x="connsiteX20405" y="connsiteY20405"/>
              </a:cxn>
              <a:cxn ang="0">
                <a:pos x="connsiteX20406" y="connsiteY20406"/>
              </a:cxn>
              <a:cxn ang="0">
                <a:pos x="connsiteX20407" y="connsiteY20407"/>
              </a:cxn>
              <a:cxn ang="0">
                <a:pos x="connsiteX20408" y="connsiteY20408"/>
              </a:cxn>
              <a:cxn ang="0">
                <a:pos x="connsiteX20409" y="connsiteY20409"/>
              </a:cxn>
              <a:cxn ang="0">
                <a:pos x="connsiteX20410" y="connsiteY20410"/>
              </a:cxn>
              <a:cxn ang="0">
                <a:pos x="connsiteX20411" y="connsiteY20411"/>
              </a:cxn>
              <a:cxn ang="0">
                <a:pos x="connsiteX20412" y="connsiteY20412"/>
              </a:cxn>
              <a:cxn ang="0">
                <a:pos x="connsiteX20413" y="connsiteY20413"/>
              </a:cxn>
              <a:cxn ang="0">
                <a:pos x="connsiteX20414" y="connsiteY20414"/>
              </a:cxn>
              <a:cxn ang="0">
                <a:pos x="connsiteX20415" y="connsiteY20415"/>
              </a:cxn>
              <a:cxn ang="0">
                <a:pos x="connsiteX20416" y="connsiteY20416"/>
              </a:cxn>
              <a:cxn ang="0">
                <a:pos x="connsiteX20417" y="connsiteY20417"/>
              </a:cxn>
              <a:cxn ang="0">
                <a:pos x="connsiteX20418" y="connsiteY20418"/>
              </a:cxn>
              <a:cxn ang="0">
                <a:pos x="connsiteX20419" y="connsiteY20419"/>
              </a:cxn>
              <a:cxn ang="0">
                <a:pos x="connsiteX20420" y="connsiteY20420"/>
              </a:cxn>
              <a:cxn ang="0">
                <a:pos x="connsiteX20421" y="connsiteY20421"/>
              </a:cxn>
              <a:cxn ang="0">
                <a:pos x="connsiteX20422" y="connsiteY20422"/>
              </a:cxn>
              <a:cxn ang="0">
                <a:pos x="connsiteX20423" y="connsiteY20423"/>
              </a:cxn>
              <a:cxn ang="0">
                <a:pos x="connsiteX20424" y="connsiteY20424"/>
              </a:cxn>
              <a:cxn ang="0">
                <a:pos x="connsiteX20425" y="connsiteY20425"/>
              </a:cxn>
              <a:cxn ang="0">
                <a:pos x="connsiteX20426" y="connsiteY20426"/>
              </a:cxn>
              <a:cxn ang="0">
                <a:pos x="connsiteX20427" y="connsiteY20427"/>
              </a:cxn>
              <a:cxn ang="0">
                <a:pos x="connsiteX20428" y="connsiteY20428"/>
              </a:cxn>
              <a:cxn ang="0">
                <a:pos x="connsiteX20429" y="connsiteY20429"/>
              </a:cxn>
              <a:cxn ang="0">
                <a:pos x="connsiteX20430" y="connsiteY20430"/>
              </a:cxn>
              <a:cxn ang="0">
                <a:pos x="connsiteX20431" y="connsiteY20431"/>
              </a:cxn>
              <a:cxn ang="0">
                <a:pos x="connsiteX20432" y="connsiteY20432"/>
              </a:cxn>
              <a:cxn ang="0">
                <a:pos x="connsiteX20433" y="connsiteY20433"/>
              </a:cxn>
              <a:cxn ang="0">
                <a:pos x="connsiteX20434" y="connsiteY20434"/>
              </a:cxn>
              <a:cxn ang="0">
                <a:pos x="connsiteX20435" y="connsiteY20435"/>
              </a:cxn>
              <a:cxn ang="0">
                <a:pos x="connsiteX20436" y="connsiteY20436"/>
              </a:cxn>
              <a:cxn ang="0">
                <a:pos x="connsiteX20437" y="connsiteY20437"/>
              </a:cxn>
              <a:cxn ang="0">
                <a:pos x="connsiteX20438" y="connsiteY20438"/>
              </a:cxn>
              <a:cxn ang="0">
                <a:pos x="connsiteX20439" y="connsiteY20439"/>
              </a:cxn>
              <a:cxn ang="0">
                <a:pos x="connsiteX20440" y="connsiteY20440"/>
              </a:cxn>
              <a:cxn ang="0">
                <a:pos x="connsiteX20441" y="connsiteY20441"/>
              </a:cxn>
              <a:cxn ang="0">
                <a:pos x="connsiteX20442" y="connsiteY20442"/>
              </a:cxn>
              <a:cxn ang="0">
                <a:pos x="connsiteX20443" y="connsiteY20443"/>
              </a:cxn>
              <a:cxn ang="0">
                <a:pos x="connsiteX20444" y="connsiteY20444"/>
              </a:cxn>
              <a:cxn ang="0">
                <a:pos x="connsiteX20445" y="connsiteY20445"/>
              </a:cxn>
              <a:cxn ang="0">
                <a:pos x="connsiteX20446" y="connsiteY20446"/>
              </a:cxn>
              <a:cxn ang="0">
                <a:pos x="connsiteX20447" y="connsiteY20447"/>
              </a:cxn>
              <a:cxn ang="0">
                <a:pos x="connsiteX20448" y="connsiteY20448"/>
              </a:cxn>
              <a:cxn ang="0">
                <a:pos x="connsiteX20449" y="connsiteY20449"/>
              </a:cxn>
              <a:cxn ang="0">
                <a:pos x="connsiteX20450" y="connsiteY20450"/>
              </a:cxn>
              <a:cxn ang="0">
                <a:pos x="connsiteX20451" y="connsiteY20451"/>
              </a:cxn>
              <a:cxn ang="0">
                <a:pos x="connsiteX20452" y="connsiteY20452"/>
              </a:cxn>
              <a:cxn ang="0">
                <a:pos x="connsiteX20453" y="connsiteY20453"/>
              </a:cxn>
              <a:cxn ang="0">
                <a:pos x="connsiteX20454" y="connsiteY20454"/>
              </a:cxn>
              <a:cxn ang="0">
                <a:pos x="connsiteX20455" y="connsiteY20455"/>
              </a:cxn>
              <a:cxn ang="0">
                <a:pos x="connsiteX20456" y="connsiteY20456"/>
              </a:cxn>
              <a:cxn ang="0">
                <a:pos x="connsiteX20457" y="connsiteY20457"/>
              </a:cxn>
              <a:cxn ang="0">
                <a:pos x="connsiteX20458" y="connsiteY20458"/>
              </a:cxn>
              <a:cxn ang="0">
                <a:pos x="connsiteX20459" y="connsiteY20459"/>
              </a:cxn>
              <a:cxn ang="0">
                <a:pos x="connsiteX20460" y="connsiteY20460"/>
              </a:cxn>
              <a:cxn ang="0">
                <a:pos x="connsiteX20461" y="connsiteY20461"/>
              </a:cxn>
              <a:cxn ang="0">
                <a:pos x="connsiteX20462" y="connsiteY20462"/>
              </a:cxn>
              <a:cxn ang="0">
                <a:pos x="connsiteX20463" y="connsiteY20463"/>
              </a:cxn>
              <a:cxn ang="0">
                <a:pos x="connsiteX20464" y="connsiteY20464"/>
              </a:cxn>
              <a:cxn ang="0">
                <a:pos x="connsiteX20465" y="connsiteY20465"/>
              </a:cxn>
              <a:cxn ang="0">
                <a:pos x="connsiteX20466" y="connsiteY20466"/>
              </a:cxn>
              <a:cxn ang="0">
                <a:pos x="connsiteX20467" y="connsiteY20467"/>
              </a:cxn>
              <a:cxn ang="0">
                <a:pos x="connsiteX20468" y="connsiteY20468"/>
              </a:cxn>
              <a:cxn ang="0">
                <a:pos x="connsiteX20469" y="connsiteY20469"/>
              </a:cxn>
              <a:cxn ang="0">
                <a:pos x="connsiteX20470" y="connsiteY20470"/>
              </a:cxn>
              <a:cxn ang="0">
                <a:pos x="connsiteX20471" y="connsiteY20471"/>
              </a:cxn>
              <a:cxn ang="0">
                <a:pos x="connsiteX20472" y="connsiteY20472"/>
              </a:cxn>
              <a:cxn ang="0">
                <a:pos x="connsiteX20473" y="connsiteY20473"/>
              </a:cxn>
              <a:cxn ang="0">
                <a:pos x="connsiteX20474" y="connsiteY20474"/>
              </a:cxn>
              <a:cxn ang="0">
                <a:pos x="connsiteX20475" y="connsiteY20475"/>
              </a:cxn>
              <a:cxn ang="0">
                <a:pos x="connsiteX20476" y="connsiteY20476"/>
              </a:cxn>
              <a:cxn ang="0">
                <a:pos x="connsiteX20477" y="connsiteY20477"/>
              </a:cxn>
              <a:cxn ang="0">
                <a:pos x="connsiteX20478" y="connsiteY20478"/>
              </a:cxn>
              <a:cxn ang="0">
                <a:pos x="connsiteX20479" y="connsiteY20479"/>
              </a:cxn>
              <a:cxn ang="0">
                <a:pos x="connsiteX20480" y="connsiteY20480"/>
              </a:cxn>
              <a:cxn ang="0">
                <a:pos x="connsiteX20481" y="connsiteY20481"/>
              </a:cxn>
              <a:cxn ang="0">
                <a:pos x="connsiteX20482" y="connsiteY20482"/>
              </a:cxn>
              <a:cxn ang="0">
                <a:pos x="connsiteX20483" y="connsiteY20483"/>
              </a:cxn>
              <a:cxn ang="0">
                <a:pos x="connsiteX20484" y="connsiteY20484"/>
              </a:cxn>
              <a:cxn ang="0">
                <a:pos x="connsiteX20485" y="connsiteY20485"/>
              </a:cxn>
              <a:cxn ang="0">
                <a:pos x="connsiteX20486" y="connsiteY20486"/>
              </a:cxn>
              <a:cxn ang="0">
                <a:pos x="connsiteX20487" y="connsiteY20487"/>
              </a:cxn>
              <a:cxn ang="0">
                <a:pos x="connsiteX20488" y="connsiteY20488"/>
              </a:cxn>
              <a:cxn ang="0">
                <a:pos x="connsiteX20489" y="connsiteY20489"/>
              </a:cxn>
              <a:cxn ang="0">
                <a:pos x="connsiteX20490" y="connsiteY20490"/>
              </a:cxn>
              <a:cxn ang="0">
                <a:pos x="connsiteX20491" y="connsiteY20491"/>
              </a:cxn>
              <a:cxn ang="0">
                <a:pos x="connsiteX20492" y="connsiteY20492"/>
              </a:cxn>
              <a:cxn ang="0">
                <a:pos x="connsiteX20493" y="connsiteY20493"/>
              </a:cxn>
              <a:cxn ang="0">
                <a:pos x="connsiteX20494" y="connsiteY20494"/>
              </a:cxn>
              <a:cxn ang="0">
                <a:pos x="connsiteX20495" y="connsiteY20495"/>
              </a:cxn>
              <a:cxn ang="0">
                <a:pos x="connsiteX20496" y="connsiteY20496"/>
              </a:cxn>
              <a:cxn ang="0">
                <a:pos x="connsiteX20497" y="connsiteY20497"/>
              </a:cxn>
              <a:cxn ang="0">
                <a:pos x="connsiteX20498" y="connsiteY20498"/>
              </a:cxn>
              <a:cxn ang="0">
                <a:pos x="connsiteX20499" y="connsiteY20499"/>
              </a:cxn>
              <a:cxn ang="0">
                <a:pos x="connsiteX20500" y="connsiteY20500"/>
              </a:cxn>
              <a:cxn ang="0">
                <a:pos x="connsiteX20501" y="connsiteY20501"/>
              </a:cxn>
              <a:cxn ang="0">
                <a:pos x="connsiteX20502" y="connsiteY20502"/>
              </a:cxn>
              <a:cxn ang="0">
                <a:pos x="connsiteX20503" y="connsiteY20503"/>
              </a:cxn>
              <a:cxn ang="0">
                <a:pos x="connsiteX20504" y="connsiteY20504"/>
              </a:cxn>
              <a:cxn ang="0">
                <a:pos x="connsiteX20505" y="connsiteY20505"/>
              </a:cxn>
              <a:cxn ang="0">
                <a:pos x="connsiteX20506" y="connsiteY20506"/>
              </a:cxn>
              <a:cxn ang="0">
                <a:pos x="connsiteX20507" y="connsiteY20507"/>
              </a:cxn>
              <a:cxn ang="0">
                <a:pos x="connsiteX20508" y="connsiteY20508"/>
              </a:cxn>
              <a:cxn ang="0">
                <a:pos x="connsiteX20509" y="connsiteY20509"/>
              </a:cxn>
              <a:cxn ang="0">
                <a:pos x="connsiteX20510" y="connsiteY20510"/>
              </a:cxn>
              <a:cxn ang="0">
                <a:pos x="connsiteX20511" y="connsiteY20511"/>
              </a:cxn>
              <a:cxn ang="0">
                <a:pos x="connsiteX20512" y="connsiteY20512"/>
              </a:cxn>
              <a:cxn ang="0">
                <a:pos x="connsiteX20513" y="connsiteY20513"/>
              </a:cxn>
              <a:cxn ang="0">
                <a:pos x="connsiteX20514" y="connsiteY20514"/>
              </a:cxn>
              <a:cxn ang="0">
                <a:pos x="connsiteX20515" y="connsiteY20515"/>
              </a:cxn>
              <a:cxn ang="0">
                <a:pos x="connsiteX20516" y="connsiteY20516"/>
              </a:cxn>
              <a:cxn ang="0">
                <a:pos x="connsiteX20517" y="connsiteY20517"/>
              </a:cxn>
              <a:cxn ang="0">
                <a:pos x="connsiteX20518" y="connsiteY20518"/>
              </a:cxn>
              <a:cxn ang="0">
                <a:pos x="connsiteX20519" y="connsiteY20519"/>
              </a:cxn>
              <a:cxn ang="0">
                <a:pos x="connsiteX20520" y="connsiteY20520"/>
              </a:cxn>
              <a:cxn ang="0">
                <a:pos x="connsiteX20521" y="connsiteY20521"/>
              </a:cxn>
              <a:cxn ang="0">
                <a:pos x="connsiteX20522" y="connsiteY20522"/>
              </a:cxn>
              <a:cxn ang="0">
                <a:pos x="connsiteX20523" y="connsiteY20523"/>
              </a:cxn>
              <a:cxn ang="0">
                <a:pos x="connsiteX20524" y="connsiteY20524"/>
              </a:cxn>
              <a:cxn ang="0">
                <a:pos x="connsiteX20525" y="connsiteY20525"/>
              </a:cxn>
              <a:cxn ang="0">
                <a:pos x="connsiteX20526" y="connsiteY20526"/>
              </a:cxn>
              <a:cxn ang="0">
                <a:pos x="connsiteX20527" y="connsiteY20527"/>
              </a:cxn>
              <a:cxn ang="0">
                <a:pos x="connsiteX20528" y="connsiteY20528"/>
              </a:cxn>
              <a:cxn ang="0">
                <a:pos x="connsiteX20529" y="connsiteY20529"/>
              </a:cxn>
              <a:cxn ang="0">
                <a:pos x="connsiteX20530" y="connsiteY20530"/>
              </a:cxn>
              <a:cxn ang="0">
                <a:pos x="connsiteX20531" y="connsiteY20531"/>
              </a:cxn>
              <a:cxn ang="0">
                <a:pos x="connsiteX20532" y="connsiteY20532"/>
              </a:cxn>
              <a:cxn ang="0">
                <a:pos x="connsiteX20533" y="connsiteY20533"/>
              </a:cxn>
              <a:cxn ang="0">
                <a:pos x="connsiteX20534" y="connsiteY20534"/>
              </a:cxn>
              <a:cxn ang="0">
                <a:pos x="connsiteX20535" y="connsiteY20535"/>
              </a:cxn>
              <a:cxn ang="0">
                <a:pos x="connsiteX20536" y="connsiteY20536"/>
              </a:cxn>
              <a:cxn ang="0">
                <a:pos x="connsiteX20537" y="connsiteY20537"/>
              </a:cxn>
              <a:cxn ang="0">
                <a:pos x="connsiteX20538" y="connsiteY20538"/>
              </a:cxn>
              <a:cxn ang="0">
                <a:pos x="connsiteX20539" y="connsiteY20539"/>
              </a:cxn>
              <a:cxn ang="0">
                <a:pos x="connsiteX20540" y="connsiteY20540"/>
              </a:cxn>
              <a:cxn ang="0">
                <a:pos x="connsiteX20541" y="connsiteY20541"/>
              </a:cxn>
              <a:cxn ang="0">
                <a:pos x="connsiteX20542" y="connsiteY20542"/>
              </a:cxn>
              <a:cxn ang="0">
                <a:pos x="connsiteX20543" y="connsiteY20543"/>
              </a:cxn>
              <a:cxn ang="0">
                <a:pos x="connsiteX20544" y="connsiteY20544"/>
              </a:cxn>
              <a:cxn ang="0">
                <a:pos x="connsiteX20545" y="connsiteY20545"/>
              </a:cxn>
              <a:cxn ang="0">
                <a:pos x="connsiteX20546" y="connsiteY20546"/>
              </a:cxn>
              <a:cxn ang="0">
                <a:pos x="connsiteX20547" y="connsiteY20547"/>
              </a:cxn>
              <a:cxn ang="0">
                <a:pos x="connsiteX20548" y="connsiteY20548"/>
              </a:cxn>
              <a:cxn ang="0">
                <a:pos x="connsiteX20549" y="connsiteY20549"/>
              </a:cxn>
              <a:cxn ang="0">
                <a:pos x="connsiteX20550" y="connsiteY20550"/>
              </a:cxn>
              <a:cxn ang="0">
                <a:pos x="connsiteX20551" y="connsiteY20551"/>
              </a:cxn>
              <a:cxn ang="0">
                <a:pos x="connsiteX20552" y="connsiteY20552"/>
              </a:cxn>
              <a:cxn ang="0">
                <a:pos x="connsiteX20553" y="connsiteY20553"/>
              </a:cxn>
              <a:cxn ang="0">
                <a:pos x="connsiteX20554" y="connsiteY20554"/>
              </a:cxn>
              <a:cxn ang="0">
                <a:pos x="connsiteX20555" y="connsiteY20555"/>
              </a:cxn>
              <a:cxn ang="0">
                <a:pos x="connsiteX20556" y="connsiteY20556"/>
              </a:cxn>
              <a:cxn ang="0">
                <a:pos x="connsiteX20557" y="connsiteY20557"/>
              </a:cxn>
              <a:cxn ang="0">
                <a:pos x="connsiteX20558" y="connsiteY20558"/>
              </a:cxn>
              <a:cxn ang="0">
                <a:pos x="connsiteX20559" y="connsiteY20559"/>
              </a:cxn>
              <a:cxn ang="0">
                <a:pos x="connsiteX20560" y="connsiteY20560"/>
              </a:cxn>
              <a:cxn ang="0">
                <a:pos x="connsiteX20561" y="connsiteY20561"/>
              </a:cxn>
              <a:cxn ang="0">
                <a:pos x="connsiteX20562" y="connsiteY20562"/>
              </a:cxn>
              <a:cxn ang="0">
                <a:pos x="connsiteX20563" y="connsiteY20563"/>
              </a:cxn>
              <a:cxn ang="0">
                <a:pos x="connsiteX20564" y="connsiteY20564"/>
              </a:cxn>
              <a:cxn ang="0">
                <a:pos x="connsiteX20565" y="connsiteY20565"/>
              </a:cxn>
              <a:cxn ang="0">
                <a:pos x="connsiteX20566" y="connsiteY20566"/>
              </a:cxn>
              <a:cxn ang="0">
                <a:pos x="connsiteX20567" y="connsiteY20567"/>
              </a:cxn>
              <a:cxn ang="0">
                <a:pos x="connsiteX20568" y="connsiteY20568"/>
              </a:cxn>
              <a:cxn ang="0">
                <a:pos x="connsiteX20569" y="connsiteY20569"/>
              </a:cxn>
              <a:cxn ang="0">
                <a:pos x="connsiteX20570" y="connsiteY20570"/>
              </a:cxn>
              <a:cxn ang="0">
                <a:pos x="connsiteX20571" y="connsiteY20571"/>
              </a:cxn>
              <a:cxn ang="0">
                <a:pos x="connsiteX20572" y="connsiteY20572"/>
              </a:cxn>
              <a:cxn ang="0">
                <a:pos x="connsiteX20573" y="connsiteY20573"/>
              </a:cxn>
              <a:cxn ang="0">
                <a:pos x="connsiteX20574" y="connsiteY20574"/>
              </a:cxn>
              <a:cxn ang="0">
                <a:pos x="connsiteX20575" y="connsiteY20575"/>
              </a:cxn>
              <a:cxn ang="0">
                <a:pos x="connsiteX20576" y="connsiteY20576"/>
              </a:cxn>
              <a:cxn ang="0">
                <a:pos x="connsiteX20577" y="connsiteY20577"/>
              </a:cxn>
              <a:cxn ang="0">
                <a:pos x="connsiteX20578" y="connsiteY20578"/>
              </a:cxn>
              <a:cxn ang="0">
                <a:pos x="connsiteX20579" y="connsiteY20579"/>
              </a:cxn>
              <a:cxn ang="0">
                <a:pos x="connsiteX20580" y="connsiteY20580"/>
              </a:cxn>
              <a:cxn ang="0">
                <a:pos x="connsiteX20581" y="connsiteY20581"/>
              </a:cxn>
              <a:cxn ang="0">
                <a:pos x="connsiteX20582" y="connsiteY20582"/>
              </a:cxn>
              <a:cxn ang="0">
                <a:pos x="connsiteX20583" y="connsiteY20583"/>
              </a:cxn>
              <a:cxn ang="0">
                <a:pos x="connsiteX20584" y="connsiteY20584"/>
              </a:cxn>
              <a:cxn ang="0">
                <a:pos x="connsiteX20585" y="connsiteY20585"/>
              </a:cxn>
              <a:cxn ang="0">
                <a:pos x="connsiteX20586" y="connsiteY20586"/>
              </a:cxn>
              <a:cxn ang="0">
                <a:pos x="connsiteX20587" y="connsiteY20587"/>
              </a:cxn>
              <a:cxn ang="0">
                <a:pos x="connsiteX20588" y="connsiteY20588"/>
              </a:cxn>
              <a:cxn ang="0">
                <a:pos x="connsiteX20589" y="connsiteY20589"/>
              </a:cxn>
              <a:cxn ang="0">
                <a:pos x="connsiteX20590" y="connsiteY20590"/>
              </a:cxn>
              <a:cxn ang="0">
                <a:pos x="connsiteX20591" y="connsiteY20591"/>
              </a:cxn>
              <a:cxn ang="0">
                <a:pos x="connsiteX20592" y="connsiteY20592"/>
              </a:cxn>
              <a:cxn ang="0">
                <a:pos x="connsiteX20593" y="connsiteY20593"/>
              </a:cxn>
              <a:cxn ang="0">
                <a:pos x="connsiteX20594" y="connsiteY20594"/>
              </a:cxn>
              <a:cxn ang="0">
                <a:pos x="connsiteX20595" y="connsiteY20595"/>
              </a:cxn>
              <a:cxn ang="0">
                <a:pos x="connsiteX20596" y="connsiteY20596"/>
              </a:cxn>
              <a:cxn ang="0">
                <a:pos x="connsiteX20597" y="connsiteY20597"/>
              </a:cxn>
              <a:cxn ang="0">
                <a:pos x="connsiteX20598" y="connsiteY20598"/>
              </a:cxn>
              <a:cxn ang="0">
                <a:pos x="connsiteX20599" y="connsiteY20599"/>
              </a:cxn>
              <a:cxn ang="0">
                <a:pos x="connsiteX20600" y="connsiteY20600"/>
              </a:cxn>
              <a:cxn ang="0">
                <a:pos x="connsiteX20601" y="connsiteY20601"/>
              </a:cxn>
              <a:cxn ang="0">
                <a:pos x="connsiteX20602" y="connsiteY20602"/>
              </a:cxn>
              <a:cxn ang="0">
                <a:pos x="connsiteX20603" y="connsiteY20603"/>
              </a:cxn>
              <a:cxn ang="0">
                <a:pos x="connsiteX20604" y="connsiteY20604"/>
              </a:cxn>
              <a:cxn ang="0">
                <a:pos x="connsiteX20605" y="connsiteY20605"/>
              </a:cxn>
              <a:cxn ang="0">
                <a:pos x="connsiteX20606" y="connsiteY20606"/>
              </a:cxn>
              <a:cxn ang="0">
                <a:pos x="connsiteX20607" y="connsiteY20607"/>
              </a:cxn>
              <a:cxn ang="0">
                <a:pos x="connsiteX20608" y="connsiteY20608"/>
              </a:cxn>
              <a:cxn ang="0">
                <a:pos x="connsiteX20609" y="connsiteY20609"/>
              </a:cxn>
              <a:cxn ang="0">
                <a:pos x="connsiteX20610" y="connsiteY20610"/>
              </a:cxn>
              <a:cxn ang="0">
                <a:pos x="connsiteX20611" y="connsiteY20611"/>
              </a:cxn>
              <a:cxn ang="0">
                <a:pos x="connsiteX20612" y="connsiteY20612"/>
              </a:cxn>
              <a:cxn ang="0">
                <a:pos x="connsiteX20613" y="connsiteY20613"/>
              </a:cxn>
              <a:cxn ang="0">
                <a:pos x="connsiteX20614" y="connsiteY20614"/>
              </a:cxn>
              <a:cxn ang="0">
                <a:pos x="connsiteX20615" y="connsiteY20615"/>
              </a:cxn>
              <a:cxn ang="0">
                <a:pos x="connsiteX20616" y="connsiteY20616"/>
              </a:cxn>
              <a:cxn ang="0">
                <a:pos x="connsiteX20617" y="connsiteY20617"/>
              </a:cxn>
              <a:cxn ang="0">
                <a:pos x="connsiteX20618" y="connsiteY20618"/>
              </a:cxn>
              <a:cxn ang="0">
                <a:pos x="connsiteX20619" y="connsiteY20619"/>
              </a:cxn>
              <a:cxn ang="0">
                <a:pos x="connsiteX20620" y="connsiteY20620"/>
              </a:cxn>
              <a:cxn ang="0">
                <a:pos x="connsiteX20621" y="connsiteY20621"/>
              </a:cxn>
              <a:cxn ang="0">
                <a:pos x="connsiteX20622" y="connsiteY20622"/>
              </a:cxn>
              <a:cxn ang="0">
                <a:pos x="connsiteX20623" y="connsiteY20623"/>
              </a:cxn>
              <a:cxn ang="0">
                <a:pos x="connsiteX20624" y="connsiteY20624"/>
              </a:cxn>
              <a:cxn ang="0">
                <a:pos x="connsiteX20625" y="connsiteY20625"/>
              </a:cxn>
              <a:cxn ang="0">
                <a:pos x="connsiteX20626" y="connsiteY20626"/>
              </a:cxn>
              <a:cxn ang="0">
                <a:pos x="connsiteX20627" y="connsiteY20627"/>
              </a:cxn>
              <a:cxn ang="0">
                <a:pos x="connsiteX20628" y="connsiteY20628"/>
              </a:cxn>
              <a:cxn ang="0">
                <a:pos x="connsiteX20629" y="connsiteY20629"/>
              </a:cxn>
              <a:cxn ang="0">
                <a:pos x="connsiteX20630" y="connsiteY20630"/>
              </a:cxn>
              <a:cxn ang="0">
                <a:pos x="connsiteX20631" y="connsiteY20631"/>
              </a:cxn>
              <a:cxn ang="0">
                <a:pos x="connsiteX20632" y="connsiteY20632"/>
              </a:cxn>
              <a:cxn ang="0">
                <a:pos x="connsiteX20633" y="connsiteY20633"/>
              </a:cxn>
              <a:cxn ang="0">
                <a:pos x="connsiteX20634" y="connsiteY20634"/>
              </a:cxn>
              <a:cxn ang="0">
                <a:pos x="connsiteX20635" y="connsiteY20635"/>
              </a:cxn>
              <a:cxn ang="0">
                <a:pos x="connsiteX20636" y="connsiteY20636"/>
              </a:cxn>
              <a:cxn ang="0">
                <a:pos x="connsiteX20637" y="connsiteY20637"/>
              </a:cxn>
              <a:cxn ang="0">
                <a:pos x="connsiteX20638" y="connsiteY20638"/>
              </a:cxn>
              <a:cxn ang="0">
                <a:pos x="connsiteX20639" y="connsiteY20639"/>
              </a:cxn>
              <a:cxn ang="0">
                <a:pos x="connsiteX20640" y="connsiteY20640"/>
              </a:cxn>
              <a:cxn ang="0">
                <a:pos x="connsiteX20641" y="connsiteY20641"/>
              </a:cxn>
              <a:cxn ang="0">
                <a:pos x="connsiteX20642" y="connsiteY20642"/>
              </a:cxn>
              <a:cxn ang="0">
                <a:pos x="connsiteX20643" y="connsiteY20643"/>
              </a:cxn>
              <a:cxn ang="0">
                <a:pos x="connsiteX20644" y="connsiteY20644"/>
              </a:cxn>
              <a:cxn ang="0">
                <a:pos x="connsiteX20645" y="connsiteY20645"/>
              </a:cxn>
              <a:cxn ang="0">
                <a:pos x="connsiteX20646" y="connsiteY20646"/>
              </a:cxn>
              <a:cxn ang="0">
                <a:pos x="connsiteX20647" y="connsiteY20647"/>
              </a:cxn>
              <a:cxn ang="0">
                <a:pos x="connsiteX20648" y="connsiteY20648"/>
              </a:cxn>
              <a:cxn ang="0">
                <a:pos x="connsiteX20649" y="connsiteY20649"/>
              </a:cxn>
              <a:cxn ang="0">
                <a:pos x="connsiteX20650" y="connsiteY20650"/>
              </a:cxn>
              <a:cxn ang="0">
                <a:pos x="connsiteX20651" y="connsiteY20651"/>
              </a:cxn>
              <a:cxn ang="0">
                <a:pos x="connsiteX20652" y="connsiteY20652"/>
              </a:cxn>
              <a:cxn ang="0">
                <a:pos x="connsiteX20653" y="connsiteY20653"/>
              </a:cxn>
              <a:cxn ang="0">
                <a:pos x="connsiteX20654" y="connsiteY20654"/>
              </a:cxn>
              <a:cxn ang="0">
                <a:pos x="connsiteX20655" y="connsiteY20655"/>
              </a:cxn>
              <a:cxn ang="0">
                <a:pos x="connsiteX20656" y="connsiteY20656"/>
              </a:cxn>
              <a:cxn ang="0">
                <a:pos x="connsiteX20657" y="connsiteY20657"/>
              </a:cxn>
              <a:cxn ang="0">
                <a:pos x="connsiteX20658" y="connsiteY20658"/>
              </a:cxn>
              <a:cxn ang="0">
                <a:pos x="connsiteX20659" y="connsiteY20659"/>
              </a:cxn>
              <a:cxn ang="0">
                <a:pos x="connsiteX20660" y="connsiteY20660"/>
              </a:cxn>
              <a:cxn ang="0">
                <a:pos x="connsiteX20661" y="connsiteY20661"/>
              </a:cxn>
              <a:cxn ang="0">
                <a:pos x="connsiteX20662" y="connsiteY20662"/>
              </a:cxn>
              <a:cxn ang="0">
                <a:pos x="connsiteX20663" y="connsiteY20663"/>
              </a:cxn>
              <a:cxn ang="0">
                <a:pos x="connsiteX20664" y="connsiteY20664"/>
              </a:cxn>
              <a:cxn ang="0">
                <a:pos x="connsiteX20665" y="connsiteY20665"/>
              </a:cxn>
              <a:cxn ang="0">
                <a:pos x="connsiteX20666" y="connsiteY20666"/>
              </a:cxn>
              <a:cxn ang="0">
                <a:pos x="connsiteX20667" y="connsiteY20667"/>
              </a:cxn>
              <a:cxn ang="0">
                <a:pos x="connsiteX20668" y="connsiteY20668"/>
              </a:cxn>
              <a:cxn ang="0">
                <a:pos x="connsiteX20669" y="connsiteY20669"/>
              </a:cxn>
              <a:cxn ang="0">
                <a:pos x="connsiteX20670" y="connsiteY20670"/>
              </a:cxn>
              <a:cxn ang="0">
                <a:pos x="connsiteX20671" y="connsiteY20671"/>
              </a:cxn>
              <a:cxn ang="0">
                <a:pos x="connsiteX20672" y="connsiteY20672"/>
              </a:cxn>
              <a:cxn ang="0">
                <a:pos x="connsiteX20673" y="connsiteY20673"/>
              </a:cxn>
              <a:cxn ang="0">
                <a:pos x="connsiteX20674" y="connsiteY20674"/>
              </a:cxn>
              <a:cxn ang="0">
                <a:pos x="connsiteX20675" y="connsiteY20675"/>
              </a:cxn>
              <a:cxn ang="0">
                <a:pos x="connsiteX20676" y="connsiteY20676"/>
              </a:cxn>
              <a:cxn ang="0">
                <a:pos x="connsiteX20677" y="connsiteY20677"/>
              </a:cxn>
              <a:cxn ang="0">
                <a:pos x="connsiteX20678" y="connsiteY20678"/>
              </a:cxn>
              <a:cxn ang="0">
                <a:pos x="connsiteX20679" y="connsiteY20679"/>
              </a:cxn>
              <a:cxn ang="0">
                <a:pos x="connsiteX20680" y="connsiteY20680"/>
              </a:cxn>
              <a:cxn ang="0">
                <a:pos x="connsiteX20681" y="connsiteY20681"/>
              </a:cxn>
              <a:cxn ang="0">
                <a:pos x="connsiteX20682" y="connsiteY20682"/>
              </a:cxn>
              <a:cxn ang="0">
                <a:pos x="connsiteX20683" y="connsiteY20683"/>
              </a:cxn>
              <a:cxn ang="0">
                <a:pos x="connsiteX20684" y="connsiteY20684"/>
              </a:cxn>
              <a:cxn ang="0">
                <a:pos x="connsiteX20685" y="connsiteY20685"/>
              </a:cxn>
              <a:cxn ang="0">
                <a:pos x="connsiteX20686" y="connsiteY20686"/>
              </a:cxn>
              <a:cxn ang="0">
                <a:pos x="connsiteX20687" y="connsiteY20687"/>
              </a:cxn>
              <a:cxn ang="0">
                <a:pos x="connsiteX20688" y="connsiteY20688"/>
              </a:cxn>
              <a:cxn ang="0">
                <a:pos x="connsiteX20689" y="connsiteY20689"/>
              </a:cxn>
              <a:cxn ang="0">
                <a:pos x="connsiteX20690" y="connsiteY20690"/>
              </a:cxn>
              <a:cxn ang="0">
                <a:pos x="connsiteX20691" y="connsiteY20691"/>
              </a:cxn>
              <a:cxn ang="0">
                <a:pos x="connsiteX20692" y="connsiteY20692"/>
              </a:cxn>
              <a:cxn ang="0">
                <a:pos x="connsiteX20693" y="connsiteY20693"/>
              </a:cxn>
              <a:cxn ang="0">
                <a:pos x="connsiteX20694" y="connsiteY20694"/>
              </a:cxn>
              <a:cxn ang="0">
                <a:pos x="connsiteX20695" y="connsiteY20695"/>
              </a:cxn>
              <a:cxn ang="0">
                <a:pos x="connsiteX20696" y="connsiteY20696"/>
              </a:cxn>
              <a:cxn ang="0">
                <a:pos x="connsiteX20697" y="connsiteY20697"/>
              </a:cxn>
              <a:cxn ang="0">
                <a:pos x="connsiteX20698" y="connsiteY20698"/>
              </a:cxn>
              <a:cxn ang="0">
                <a:pos x="connsiteX20699" y="connsiteY20699"/>
              </a:cxn>
              <a:cxn ang="0">
                <a:pos x="connsiteX20700" y="connsiteY20700"/>
              </a:cxn>
              <a:cxn ang="0">
                <a:pos x="connsiteX20701" y="connsiteY20701"/>
              </a:cxn>
              <a:cxn ang="0">
                <a:pos x="connsiteX20702" y="connsiteY20702"/>
              </a:cxn>
              <a:cxn ang="0">
                <a:pos x="connsiteX20703" y="connsiteY20703"/>
              </a:cxn>
              <a:cxn ang="0">
                <a:pos x="connsiteX20704" y="connsiteY20704"/>
              </a:cxn>
              <a:cxn ang="0">
                <a:pos x="connsiteX20705" y="connsiteY20705"/>
              </a:cxn>
              <a:cxn ang="0">
                <a:pos x="connsiteX20706" y="connsiteY20706"/>
              </a:cxn>
              <a:cxn ang="0">
                <a:pos x="connsiteX20707" y="connsiteY20707"/>
              </a:cxn>
              <a:cxn ang="0">
                <a:pos x="connsiteX20708" y="connsiteY20708"/>
              </a:cxn>
              <a:cxn ang="0">
                <a:pos x="connsiteX20709" y="connsiteY20709"/>
              </a:cxn>
              <a:cxn ang="0">
                <a:pos x="connsiteX20710" y="connsiteY20710"/>
              </a:cxn>
              <a:cxn ang="0">
                <a:pos x="connsiteX20711" y="connsiteY20711"/>
              </a:cxn>
              <a:cxn ang="0">
                <a:pos x="connsiteX20712" y="connsiteY20712"/>
              </a:cxn>
              <a:cxn ang="0">
                <a:pos x="connsiteX20713" y="connsiteY20713"/>
              </a:cxn>
              <a:cxn ang="0">
                <a:pos x="connsiteX20714" y="connsiteY20714"/>
              </a:cxn>
              <a:cxn ang="0">
                <a:pos x="connsiteX20715" y="connsiteY20715"/>
              </a:cxn>
              <a:cxn ang="0">
                <a:pos x="connsiteX20716" y="connsiteY20716"/>
              </a:cxn>
              <a:cxn ang="0">
                <a:pos x="connsiteX20717" y="connsiteY20717"/>
              </a:cxn>
              <a:cxn ang="0">
                <a:pos x="connsiteX20718" y="connsiteY20718"/>
              </a:cxn>
              <a:cxn ang="0">
                <a:pos x="connsiteX20719" y="connsiteY20719"/>
              </a:cxn>
              <a:cxn ang="0">
                <a:pos x="connsiteX20720" y="connsiteY20720"/>
              </a:cxn>
              <a:cxn ang="0">
                <a:pos x="connsiteX20721" y="connsiteY20721"/>
              </a:cxn>
              <a:cxn ang="0">
                <a:pos x="connsiteX20722" y="connsiteY20722"/>
              </a:cxn>
              <a:cxn ang="0">
                <a:pos x="connsiteX20723" y="connsiteY20723"/>
              </a:cxn>
              <a:cxn ang="0">
                <a:pos x="connsiteX20724" y="connsiteY20724"/>
              </a:cxn>
              <a:cxn ang="0">
                <a:pos x="connsiteX20725" y="connsiteY20725"/>
              </a:cxn>
              <a:cxn ang="0">
                <a:pos x="connsiteX20726" y="connsiteY20726"/>
              </a:cxn>
              <a:cxn ang="0">
                <a:pos x="connsiteX20727" y="connsiteY20727"/>
              </a:cxn>
              <a:cxn ang="0">
                <a:pos x="connsiteX20728" y="connsiteY20728"/>
              </a:cxn>
              <a:cxn ang="0">
                <a:pos x="connsiteX20729" y="connsiteY20729"/>
              </a:cxn>
              <a:cxn ang="0">
                <a:pos x="connsiteX20730" y="connsiteY20730"/>
              </a:cxn>
              <a:cxn ang="0">
                <a:pos x="connsiteX20731" y="connsiteY20731"/>
              </a:cxn>
              <a:cxn ang="0">
                <a:pos x="connsiteX20732" y="connsiteY20732"/>
              </a:cxn>
              <a:cxn ang="0">
                <a:pos x="connsiteX20733" y="connsiteY20733"/>
              </a:cxn>
              <a:cxn ang="0">
                <a:pos x="connsiteX20734" y="connsiteY20734"/>
              </a:cxn>
              <a:cxn ang="0">
                <a:pos x="connsiteX20735" y="connsiteY20735"/>
              </a:cxn>
              <a:cxn ang="0">
                <a:pos x="connsiteX20736" y="connsiteY20736"/>
              </a:cxn>
              <a:cxn ang="0">
                <a:pos x="connsiteX20737" y="connsiteY20737"/>
              </a:cxn>
              <a:cxn ang="0">
                <a:pos x="connsiteX20738" y="connsiteY20738"/>
              </a:cxn>
              <a:cxn ang="0">
                <a:pos x="connsiteX20739" y="connsiteY20739"/>
              </a:cxn>
              <a:cxn ang="0">
                <a:pos x="connsiteX20740" y="connsiteY20740"/>
              </a:cxn>
              <a:cxn ang="0">
                <a:pos x="connsiteX20741" y="connsiteY20741"/>
              </a:cxn>
              <a:cxn ang="0">
                <a:pos x="connsiteX20742" y="connsiteY20742"/>
              </a:cxn>
              <a:cxn ang="0">
                <a:pos x="connsiteX20743" y="connsiteY20743"/>
              </a:cxn>
              <a:cxn ang="0">
                <a:pos x="connsiteX20744" y="connsiteY20744"/>
              </a:cxn>
              <a:cxn ang="0">
                <a:pos x="connsiteX20745" y="connsiteY20745"/>
              </a:cxn>
              <a:cxn ang="0">
                <a:pos x="connsiteX20746" y="connsiteY20746"/>
              </a:cxn>
              <a:cxn ang="0">
                <a:pos x="connsiteX20747" y="connsiteY20747"/>
              </a:cxn>
              <a:cxn ang="0">
                <a:pos x="connsiteX20748" y="connsiteY20748"/>
              </a:cxn>
              <a:cxn ang="0">
                <a:pos x="connsiteX20749" y="connsiteY20749"/>
              </a:cxn>
              <a:cxn ang="0">
                <a:pos x="connsiteX20750" y="connsiteY20750"/>
              </a:cxn>
              <a:cxn ang="0">
                <a:pos x="connsiteX20751" y="connsiteY20751"/>
              </a:cxn>
              <a:cxn ang="0">
                <a:pos x="connsiteX20752" y="connsiteY20752"/>
              </a:cxn>
              <a:cxn ang="0">
                <a:pos x="connsiteX20753" y="connsiteY20753"/>
              </a:cxn>
              <a:cxn ang="0">
                <a:pos x="connsiteX20754" y="connsiteY20754"/>
              </a:cxn>
              <a:cxn ang="0">
                <a:pos x="connsiteX20755" y="connsiteY20755"/>
              </a:cxn>
              <a:cxn ang="0">
                <a:pos x="connsiteX20756" y="connsiteY20756"/>
              </a:cxn>
              <a:cxn ang="0">
                <a:pos x="connsiteX20757" y="connsiteY20757"/>
              </a:cxn>
              <a:cxn ang="0">
                <a:pos x="connsiteX20758" y="connsiteY20758"/>
              </a:cxn>
              <a:cxn ang="0">
                <a:pos x="connsiteX20759" y="connsiteY20759"/>
              </a:cxn>
              <a:cxn ang="0">
                <a:pos x="connsiteX20760" y="connsiteY20760"/>
              </a:cxn>
              <a:cxn ang="0">
                <a:pos x="connsiteX20761" y="connsiteY20761"/>
              </a:cxn>
              <a:cxn ang="0">
                <a:pos x="connsiteX20762" y="connsiteY20762"/>
              </a:cxn>
              <a:cxn ang="0">
                <a:pos x="connsiteX20763" y="connsiteY20763"/>
              </a:cxn>
              <a:cxn ang="0">
                <a:pos x="connsiteX20764" y="connsiteY20764"/>
              </a:cxn>
              <a:cxn ang="0">
                <a:pos x="connsiteX20765" y="connsiteY20765"/>
              </a:cxn>
              <a:cxn ang="0">
                <a:pos x="connsiteX20766" y="connsiteY20766"/>
              </a:cxn>
              <a:cxn ang="0">
                <a:pos x="connsiteX20767" y="connsiteY20767"/>
              </a:cxn>
              <a:cxn ang="0">
                <a:pos x="connsiteX20768" y="connsiteY20768"/>
              </a:cxn>
              <a:cxn ang="0">
                <a:pos x="connsiteX20769" y="connsiteY20769"/>
              </a:cxn>
              <a:cxn ang="0">
                <a:pos x="connsiteX20770" y="connsiteY20770"/>
              </a:cxn>
              <a:cxn ang="0">
                <a:pos x="connsiteX20771" y="connsiteY20771"/>
              </a:cxn>
              <a:cxn ang="0">
                <a:pos x="connsiteX20772" y="connsiteY20772"/>
              </a:cxn>
              <a:cxn ang="0">
                <a:pos x="connsiteX20773" y="connsiteY20773"/>
              </a:cxn>
              <a:cxn ang="0">
                <a:pos x="connsiteX20774" y="connsiteY20774"/>
              </a:cxn>
              <a:cxn ang="0">
                <a:pos x="connsiteX20775" y="connsiteY20775"/>
              </a:cxn>
              <a:cxn ang="0">
                <a:pos x="connsiteX20776" y="connsiteY20776"/>
              </a:cxn>
              <a:cxn ang="0">
                <a:pos x="connsiteX20777" y="connsiteY20777"/>
              </a:cxn>
              <a:cxn ang="0">
                <a:pos x="connsiteX20778" y="connsiteY20778"/>
              </a:cxn>
              <a:cxn ang="0">
                <a:pos x="connsiteX20779" y="connsiteY20779"/>
              </a:cxn>
              <a:cxn ang="0">
                <a:pos x="connsiteX20780" y="connsiteY20780"/>
              </a:cxn>
              <a:cxn ang="0">
                <a:pos x="connsiteX20781" y="connsiteY20781"/>
              </a:cxn>
              <a:cxn ang="0">
                <a:pos x="connsiteX20782" y="connsiteY20782"/>
              </a:cxn>
              <a:cxn ang="0">
                <a:pos x="connsiteX20783" y="connsiteY20783"/>
              </a:cxn>
              <a:cxn ang="0">
                <a:pos x="connsiteX20784" y="connsiteY20784"/>
              </a:cxn>
              <a:cxn ang="0">
                <a:pos x="connsiteX20785" y="connsiteY20785"/>
              </a:cxn>
              <a:cxn ang="0">
                <a:pos x="connsiteX20786" y="connsiteY20786"/>
              </a:cxn>
              <a:cxn ang="0">
                <a:pos x="connsiteX20787" y="connsiteY20787"/>
              </a:cxn>
              <a:cxn ang="0">
                <a:pos x="connsiteX20788" y="connsiteY20788"/>
              </a:cxn>
              <a:cxn ang="0">
                <a:pos x="connsiteX20789" y="connsiteY20789"/>
              </a:cxn>
              <a:cxn ang="0">
                <a:pos x="connsiteX20790" y="connsiteY20790"/>
              </a:cxn>
              <a:cxn ang="0">
                <a:pos x="connsiteX20791" y="connsiteY20791"/>
              </a:cxn>
              <a:cxn ang="0">
                <a:pos x="connsiteX20792" y="connsiteY20792"/>
              </a:cxn>
              <a:cxn ang="0">
                <a:pos x="connsiteX20793" y="connsiteY20793"/>
              </a:cxn>
              <a:cxn ang="0">
                <a:pos x="connsiteX20794" y="connsiteY20794"/>
              </a:cxn>
              <a:cxn ang="0">
                <a:pos x="connsiteX20795" y="connsiteY20795"/>
              </a:cxn>
              <a:cxn ang="0">
                <a:pos x="connsiteX20796" y="connsiteY20796"/>
              </a:cxn>
              <a:cxn ang="0">
                <a:pos x="connsiteX20797" y="connsiteY20797"/>
              </a:cxn>
              <a:cxn ang="0">
                <a:pos x="connsiteX20798" y="connsiteY20798"/>
              </a:cxn>
              <a:cxn ang="0">
                <a:pos x="connsiteX20799" y="connsiteY20799"/>
              </a:cxn>
              <a:cxn ang="0">
                <a:pos x="connsiteX20800" y="connsiteY20800"/>
              </a:cxn>
              <a:cxn ang="0">
                <a:pos x="connsiteX20801" y="connsiteY20801"/>
              </a:cxn>
              <a:cxn ang="0">
                <a:pos x="connsiteX20802" y="connsiteY20802"/>
              </a:cxn>
              <a:cxn ang="0">
                <a:pos x="connsiteX20803" y="connsiteY20803"/>
              </a:cxn>
              <a:cxn ang="0">
                <a:pos x="connsiteX20804" y="connsiteY20804"/>
              </a:cxn>
              <a:cxn ang="0">
                <a:pos x="connsiteX20805" y="connsiteY20805"/>
              </a:cxn>
              <a:cxn ang="0">
                <a:pos x="connsiteX20806" y="connsiteY20806"/>
              </a:cxn>
              <a:cxn ang="0">
                <a:pos x="connsiteX20807" y="connsiteY20807"/>
              </a:cxn>
              <a:cxn ang="0">
                <a:pos x="connsiteX20808" y="connsiteY20808"/>
              </a:cxn>
              <a:cxn ang="0">
                <a:pos x="connsiteX20809" y="connsiteY20809"/>
              </a:cxn>
              <a:cxn ang="0">
                <a:pos x="connsiteX20810" y="connsiteY20810"/>
              </a:cxn>
              <a:cxn ang="0">
                <a:pos x="connsiteX20811" y="connsiteY20811"/>
              </a:cxn>
              <a:cxn ang="0">
                <a:pos x="connsiteX20812" y="connsiteY20812"/>
              </a:cxn>
              <a:cxn ang="0">
                <a:pos x="connsiteX20813" y="connsiteY20813"/>
              </a:cxn>
              <a:cxn ang="0">
                <a:pos x="connsiteX20814" y="connsiteY20814"/>
              </a:cxn>
              <a:cxn ang="0">
                <a:pos x="connsiteX20815" y="connsiteY20815"/>
              </a:cxn>
              <a:cxn ang="0">
                <a:pos x="connsiteX20816" y="connsiteY20816"/>
              </a:cxn>
              <a:cxn ang="0">
                <a:pos x="connsiteX20817" y="connsiteY20817"/>
              </a:cxn>
              <a:cxn ang="0">
                <a:pos x="connsiteX20818" y="connsiteY20818"/>
              </a:cxn>
              <a:cxn ang="0">
                <a:pos x="connsiteX20819" y="connsiteY20819"/>
              </a:cxn>
              <a:cxn ang="0">
                <a:pos x="connsiteX20820" y="connsiteY20820"/>
              </a:cxn>
              <a:cxn ang="0">
                <a:pos x="connsiteX20821" y="connsiteY20821"/>
              </a:cxn>
              <a:cxn ang="0">
                <a:pos x="connsiteX20822" y="connsiteY20822"/>
              </a:cxn>
              <a:cxn ang="0">
                <a:pos x="connsiteX20823" y="connsiteY20823"/>
              </a:cxn>
              <a:cxn ang="0">
                <a:pos x="connsiteX20824" y="connsiteY20824"/>
              </a:cxn>
              <a:cxn ang="0">
                <a:pos x="connsiteX20825" y="connsiteY20825"/>
              </a:cxn>
              <a:cxn ang="0">
                <a:pos x="connsiteX20826" y="connsiteY20826"/>
              </a:cxn>
              <a:cxn ang="0">
                <a:pos x="connsiteX20827" y="connsiteY20827"/>
              </a:cxn>
              <a:cxn ang="0">
                <a:pos x="connsiteX20828" y="connsiteY20828"/>
              </a:cxn>
              <a:cxn ang="0">
                <a:pos x="connsiteX20829" y="connsiteY20829"/>
              </a:cxn>
              <a:cxn ang="0">
                <a:pos x="connsiteX20830" y="connsiteY20830"/>
              </a:cxn>
              <a:cxn ang="0">
                <a:pos x="connsiteX20831" y="connsiteY20831"/>
              </a:cxn>
              <a:cxn ang="0">
                <a:pos x="connsiteX20832" y="connsiteY20832"/>
              </a:cxn>
              <a:cxn ang="0">
                <a:pos x="connsiteX20833" y="connsiteY20833"/>
              </a:cxn>
              <a:cxn ang="0">
                <a:pos x="connsiteX20834" y="connsiteY20834"/>
              </a:cxn>
              <a:cxn ang="0">
                <a:pos x="connsiteX20835" y="connsiteY20835"/>
              </a:cxn>
              <a:cxn ang="0">
                <a:pos x="connsiteX20836" y="connsiteY20836"/>
              </a:cxn>
              <a:cxn ang="0">
                <a:pos x="connsiteX20837" y="connsiteY20837"/>
              </a:cxn>
              <a:cxn ang="0">
                <a:pos x="connsiteX20838" y="connsiteY20838"/>
              </a:cxn>
              <a:cxn ang="0">
                <a:pos x="connsiteX20839" y="connsiteY20839"/>
              </a:cxn>
              <a:cxn ang="0">
                <a:pos x="connsiteX20840" y="connsiteY20840"/>
              </a:cxn>
              <a:cxn ang="0">
                <a:pos x="connsiteX20841" y="connsiteY20841"/>
              </a:cxn>
              <a:cxn ang="0">
                <a:pos x="connsiteX20842" y="connsiteY20842"/>
              </a:cxn>
              <a:cxn ang="0">
                <a:pos x="connsiteX20843" y="connsiteY20843"/>
              </a:cxn>
              <a:cxn ang="0">
                <a:pos x="connsiteX20844" y="connsiteY20844"/>
              </a:cxn>
              <a:cxn ang="0">
                <a:pos x="connsiteX20845" y="connsiteY20845"/>
              </a:cxn>
              <a:cxn ang="0">
                <a:pos x="connsiteX20846" y="connsiteY20846"/>
              </a:cxn>
              <a:cxn ang="0">
                <a:pos x="connsiteX20847" y="connsiteY20847"/>
              </a:cxn>
              <a:cxn ang="0">
                <a:pos x="connsiteX20848" y="connsiteY20848"/>
              </a:cxn>
              <a:cxn ang="0">
                <a:pos x="connsiteX20849" y="connsiteY20849"/>
              </a:cxn>
              <a:cxn ang="0">
                <a:pos x="connsiteX20850" y="connsiteY20850"/>
              </a:cxn>
              <a:cxn ang="0">
                <a:pos x="connsiteX20851" y="connsiteY20851"/>
              </a:cxn>
              <a:cxn ang="0">
                <a:pos x="connsiteX20852" y="connsiteY20852"/>
              </a:cxn>
              <a:cxn ang="0">
                <a:pos x="connsiteX20853" y="connsiteY20853"/>
              </a:cxn>
              <a:cxn ang="0">
                <a:pos x="connsiteX20854" y="connsiteY20854"/>
              </a:cxn>
              <a:cxn ang="0">
                <a:pos x="connsiteX20855" y="connsiteY20855"/>
              </a:cxn>
              <a:cxn ang="0">
                <a:pos x="connsiteX20856" y="connsiteY20856"/>
              </a:cxn>
              <a:cxn ang="0">
                <a:pos x="connsiteX20857" y="connsiteY20857"/>
              </a:cxn>
              <a:cxn ang="0">
                <a:pos x="connsiteX20858" y="connsiteY20858"/>
              </a:cxn>
              <a:cxn ang="0">
                <a:pos x="connsiteX20859" y="connsiteY20859"/>
              </a:cxn>
              <a:cxn ang="0">
                <a:pos x="connsiteX20860" y="connsiteY20860"/>
              </a:cxn>
              <a:cxn ang="0">
                <a:pos x="connsiteX20861" y="connsiteY20861"/>
              </a:cxn>
              <a:cxn ang="0">
                <a:pos x="connsiteX20862" y="connsiteY20862"/>
              </a:cxn>
              <a:cxn ang="0">
                <a:pos x="connsiteX20863" y="connsiteY20863"/>
              </a:cxn>
              <a:cxn ang="0">
                <a:pos x="connsiteX20864" y="connsiteY20864"/>
              </a:cxn>
              <a:cxn ang="0">
                <a:pos x="connsiteX20865" y="connsiteY20865"/>
              </a:cxn>
              <a:cxn ang="0">
                <a:pos x="connsiteX20866" y="connsiteY20866"/>
              </a:cxn>
              <a:cxn ang="0">
                <a:pos x="connsiteX20867" y="connsiteY20867"/>
              </a:cxn>
              <a:cxn ang="0">
                <a:pos x="connsiteX20868" y="connsiteY20868"/>
              </a:cxn>
              <a:cxn ang="0">
                <a:pos x="connsiteX20869" y="connsiteY20869"/>
              </a:cxn>
              <a:cxn ang="0">
                <a:pos x="connsiteX20870" y="connsiteY20870"/>
              </a:cxn>
              <a:cxn ang="0">
                <a:pos x="connsiteX20871" y="connsiteY20871"/>
              </a:cxn>
              <a:cxn ang="0">
                <a:pos x="connsiteX20872" y="connsiteY20872"/>
              </a:cxn>
              <a:cxn ang="0">
                <a:pos x="connsiteX20873" y="connsiteY20873"/>
              </a:cxn>
              <a:cxn ang="0">
                <a:pos x="connsiteX20874" y="connsiteY20874"/>
              </a:cxn>
              <a:cxn ang="0">
                <a:pos x="connsiteX20875" y="connsiteY20875"/>
              </a:cxn>
              <a:cxn ang="0">
                <a:pos x="connsiteX20876" y="connsiteY20876"/>
              </a:cxn>
              <a:cxn ang="0">
                <a:pos x="connsiteX20877" y="connsiteY20877"/>
              </a:cxn>
              <a:cxn ang="0">
                <a:pos x="connsiteX20878" y="connsiteY20878"/>
              </a:cxn>
              <a:cxn ang="0">
                <a:pos x="connsiteX20879" y="connsiteY20879"/>
              </a:cxn>
              <a:cxn ang="0">
                <a:pos x="connsiteX20880" y="connsiteY20880"/>
              </a:cxn>
              <a:cxn ang="0">
                <a:pos x="connsiteX20881" y="connsiteY20881"/>
              </a:cxn>
              <a:cxn ang="0">
                <a:pos x="connsiteX20882" y="connsiteY20882"/>
              </a:cxn>
              <a:cxn ang="0">
                <a:pos x="connsiteX20883" y="connsiteY20883"/>
              </a:cxn>
              <a:cxn ang="0">
                <a:pos x="connsiteX20884" y="connsiteY20884"/>
              </a:cxn>
              <a:cxn ang="0">
                <a:pos x="connsiteX20885" y="connsiteY20885"/>
              </a:cxn>
              <a:cxn ang="0">
                <a:pos x="connsiteX20886" y="connsiteY20886"/>
              </a:cxn>
              <a:cxn ang="0">
                <a:pos x="connsiteX20887" y="connsiteY20887"/>
              </a:cxn>
              <a:cxn ang="0">
                <a:pos x="connsiteX20888" y="connsiteY20888"/>
              </a:cxn>
              <a:cxn ang="0">
                <a:pos x="connsiteX20889" y="connsiteY20889"/>
              </a:cxn>
              <a:cxn ang="0">
                <a:pos x="connsiteX20890" y="connsiteY20890"/>
              </a:cxn>
              <a:cxn ang="0">
                <a:pos x="connsiteX20891" y="connsiteY20891"/>
              </a:cxn>
              <a:cxn ang="0">
                <a:pos x="connsiteX20892" y="connsiteY20892"/>
              </a:cxn>
              <a:cxn ang="0">
                <a:pos x="connsiteX20893" y="connsiteY20893"/>
              </a:cxn>
              <a:cxn ang="0">
                <a:pos x="connsiteX20894" y="connsiteY20894"/>
              </a:cxn>
              <a:cxn ang="0">
                <a:pos x="connsiteX20895" y="connsiteY20895"/>
              </a:cxn>
              <a:cxn ang="0">
                <a:pos x="connsiteX20896" y="connsiteY20896"/>
              </a:cxn>
              <a:cxn ang="0">
                <a:pos x="connsiteX20897" y="connsiteY20897"/>
              </a:cxn>
              <a:cxn ang="0">
                <a:pos x="connsiteX20898" y="connsiteY20898"/>
              </a:cxn>
              <a:cxn ang="0">
                <a:pos x="connsiteX20899" y="connsiteY20899"/>
              </a:cxn>
              <a:cxn ang="0">
                <a:pos x="connsiteX20900" y="connsiteY20900"/>
              </a:cxn>
              <a:cxn ang="0">
                <a:pos x="connsiteX20901" y="connsiteY20901"/>
              </a:cxn>
              <a:cxn ang="0">
                <a:pos x="connsiteX20902" y="connsiteY20902"/>
              </a:cxn>
              <a:cxn ang="0">
                <a:pos x="connsiteX20903" y="connsiteY20903"/>
              </a:cxn>
              <a:cxn ang="0">
                <a:pos x="connsiteX20904" y="connsiteY20904"/>
              </a:cxn>
              <a:cxn ang="0">
                <a:pos x="connsiteX20905" y="connsiteY20905"/>
              </a:cxn>
              <a:cxn ang="0">
                <a:pos x="connsiteX20906" y="connsiteY20906"/>
              </a:cxn>
              <a:cxn ang="0">
                <a:pos x="connsiteX20907" y="connsiteY20907"/>
              </a:cxn>
              <a:cxn ang="0">
                <a:pos x="connsiteX20908" y="connsiteY20908"/>
              </a:cxn>
              <a:cxn ang="0">
                <a:pos x="connsiteX20909" y="connsiteY20909"/>
              </a:cxn>
              <a:cxn ang="0">
                <a:pos x="connsiteX20910" y="connsiteY20910"/>
              </a:cxn>
              <a:cxn ang="0">
                <a:pos x="connsiteX20911" y="connsiteY20911"/>
              </a:cxn>
              <a:cxn ang="0">
                <a:pos x="connsiteX20912" y="connsiteY20912"/>
              </a:cxn>
              <a:cxn ang="0">
                <a:pos x="connsiteX20913" y="connsiteY20913"/>
              </a:cxn>
              <a:cxn ang="0">
                <a:pos x="connsiteX20914" y="connsiteY20914"/>
              </a:cxn>
              <a:cxn ang="0">
                <a:pos x="connsiteX20915" y="connsiteY20915"/>
              </a:cxn>
              <a:cxn ang="0">
                <a:pos x="connsiteX20916" y="connsiteY20916"/>
              </a:cxn>
              <a:cxn ang="0">
                <a:pos x="connsiteX20917" y="connsiteY20917"/>
              </a:cxn>
              <a:cxn ang="0">
                <a:pos x="connsiteX20918" y="connsiteY20918"/>
              </a:cxn>
              <a:cxn ang="0">
                <a:pos x="connsiteX20919" y="connsiteY20919"/>
              </a:cxn>
              <a:cxn ang="0">
                <a:pos x="connsiteX20920" y="connsiteY20920"/>
              </a:cxn>
              <a:cxn ang="0">
                <a:pos x="connsiteX20921" y="connsiteY20921"/>
              </a:cxn>
              <a:cxn ang="0">
                <a:pos x="connsiteX20922" y="connsiteY20922"/>
              </a:cxn>
              <a:cxn ang="0">
                <a:pos x="connsiteX20923" y="connsiteY20923"/>
              </a:cxn>
              <a:cxn ang="0">
                <a:pos x="connsiteX20924" y="connsiteY20924"/>
              </a:cxn>
              <a:cxn ang="0">
                <a:pos x="connsiteX20925" y="connsiteY20925"/>
              </a:cxn>
              <a:cxn ang="0">
                <a:pos x="connsiteX20926" y="connsiteY20926"/>
              </a:cxn>
              <a:cxn ang="0">
                <a:pos x="connsiteX20927" y="connsiteY20927"/>
              </a:cxn>
              <a:cxn ang="0">
                <a:pos x="connsiteX20928" y="connsiteY20928"/>
              </a:cxn>
              <a:cxn ang="0">
                <a:pos x="connsiteX20929" y="connsiteY20929"/>
              </a:cxn>
              <a:cxn ang="0">
                <a:pos x="connsiteX20930" y="connsiteY20930"/>
              </a:cxn>
              <a:cxn ang="0">
                <a:pos x="connsiteX20931" y="connsiteY20931"/>
              </a:cxn>
              <a:cxn ang="0">
                <a:pos x="connsiteX20932" y="connsiteY20932"/>
              </a:cxn>
              <a:cxn ang="0">
                <a:pos x="connsiteX20933" y="connsiteY20933"/>
              </a:cxn>
              <a:cxn ang="0">
                <a:pos x="connsiteX20934" y="connsiteY20934"/>
              </a:cxn>
              <a:cxn ang="0">
                <a:pos x="connsiteX20935" y="connsiteY20935"/>
              </a:cxn>
              <a:cxn ang="0">
                <a:pos x="connsiteX20936" y="connsiteY20936"/>
              </a:cxn>
              <a:cxn ang="0">
                <a:pos x="connsiteX20937" y="connsiteY20937"/>
              </a:cxn>
              <a:cxn ang="0">
                <a:pos x="connsiteX20938" y="connsiteY20938"/>
              </a:cxn>
              <a:cxn ang="0">
                <a:pos x="connsiteX20939" y="connsiteY20939"/>
              </a:cxn>
              <a:cxn ang="0">
                <a:pos x="connsiteX20940" y="connsiteY20940"/>
              </a:cxn>
              <a:cxn ang="0">
                <a:pos x="connsiteX20941" y="connsiteY20941"/>
              </a:cxn>
              <a:cxn ang="0">
                <a:pos x="connsiteX20942" y="connsiteY20942"/>
              </a:cxn>
              <a:cxn ang="0">
                <a:pos x="connsiteX20943" y="connsiteY20943"/>
              </a:cxn>
              <a:cxn ang="0">
                <a:pos x="connsiteX20944" y="connsiteY20944"/>
              </a:cxn>
              <a:cxn ang="0">
                <a:pos x="connsiteX20945" y="connsiteY20945"/>
              </a:cxn>
              <a:cxn ang="0">
                <a:pos x="connsiteX20946" y="connsiteY20946"/>
              </a:cxn>
              <a:cxn ang="0">
                <a:pos x="connsiteX20947" y="connsiteY20947"/>
              </a:cxn>
              <a:cxn ang="0">
                <a:pos x="connsiteX20948" y="connsiteY20948"/>
              </a:cxn>
              <a:cxn ang="0">
                <a:pos x="connsiteX20949" y="connsiteY20949"/>
              </a:cxn>
              <a:cxn ang="0">
                <a:pos x="connsiteX20950" y="connsiteY20950"/>
              </a:cxn>
              <a:cxn ang="0">
                <a:pos x="connsiteX20951" y="connsiteY20951"/>
              </a:cxn>
              <a:cxn ang="0">
                <a:pos x="connsiteX20952" y="connsiteY20952"/>
              </a:cxn>
              <a:cxn ang="0">
                <a:pos x="connsiteX20953" y="connsiteY20953"/>
              </a:cxn>
              <a:cxn ang="0">
                <a:pos x="connsiteX20954" y="connsiteY20954"/>
              </a:cxn>
              <a:cxn ang="0">
                <a:pos x="connsiteX20955" y="connsiteY20955"/>
              </a:cxn>
              <a:cxn ang="0">
                <a:pos x="connsiteX20956" y="connsiteY20956"/>
              </a:cxn>
              <a:cxn ang="0">
                <a:pos x="connsiteX20957" y="connsiteY20957"/>
              </a:cxn>
              <a:cxn ang="0">
                <a:pos x="connsiteX20958" y="connsiteY20958"/>
              </a:cxn>
              <a:cxn ang="0">
                <a:pos x="connsiteX20959" y="connsiteY20959"/>
              </a:cxn>
              <a:cxn ang="0">
                <a:pos x="connsiteX20960" y="connsiteY20960"/>
              </a:cxn>
              <a:cxn ang="0">
                <a:pos x="connsiteX20961" y="connsiteY20961"/>
              </a:cxn>
              <a:cxn ang="0">
                <a:pos x="connsiteX20962" y="connsiteY20962"/>
              </a:cxn>
              <a:cxn ang="0">
                <a:pos x="connsiteX20963" y="connsiteY20963"/>
              </a:cxn>
              <a:cxn ang="0">
                <a:pos x="connsiteX20964" y="connsiteY20964"/>
              </a:cxn>
              <a:cxn ang="0">
                <a:pos x="connsiteX20965" y="connsiteY20965"/>
              </a:cxn>
              <a:cxn ang="0">
                <a:pos x="connsiteX20966" y="connsiteY20966"/>
              </a:cxn>
              <a:cxn ang="0">
                <a:pos x="connsiteX20967" y="connsiteY20967"/>
              </a:cxn>
              <a:cxn ang="0">
                <a:pos x="connsiteX20968" y="connsiteY20968"/>
              </a:cxn>
              <a:cxn ang="0">
                <a:pos x="connsiteX20969" y="connsiteY20969"/>
              </a:cxn>
              <a:cxn ang="0">
                <a:pos x="connsiteX20970" y="connsiteY20970"/>
              </a:cxn>
              <a:cxn ang="0">
                <a:pos x="connsiteX20971" y="connsiteY20971"/>
              </a:cxn>
              <a:cxn ang="0">
                <a:pos x="connsiteX20972" y="connsiteY20972"/>
              </a:cxn>
              <a:cxn ang="0">
                <a:pos x="connsiteX20973" y="connsiteY20973"/>
              </a:cxn>
              <a:cxn ang="0">
                <a:pos x="connsiteX20974" y="connsiteY20974"/>
              </a:cxn>
              <a:cxn ang="0">
                <a:pos x="connsiteX20975" y="connsiteY20975"/>
              </a:cxn>
              <a:cxn ang="0">
                <a:pos x="connsiteX20976" y="connsiteY20976"/>
              </a:cxn>
              <a:cxn ang="0">
                <a:pos x="connsiteX20977" y="connsiteY20977"/>
              </a:cxn>
              <a:cxn ang="0">
                <a:pos x="connsiteX20978" y="connsiteY20978"/>
              </a:cxn>
              <a:cxn ang="0">
                <a:pos x="connsiteX20979" y="connsiteY20979"/>
              </a:cxn>
              <a:cxn ang="0">
                <a:pos x="connsiteX20980" y="connsiteY20980"/>
              </a:cxn>
              <a:cxn ang="0">
                <a:pos x="connsiteX20981" y="connsiteY20981"/>
              </a:cxn>
              <a:cxn ang="0">
                <a:pos x="connsiteX20982" y="connsiteY20982"/>
              </a:cxn>
              <a:cxn ang="0">
                <a:pos x="connsiteX20983" y="connsiteY20983"/>
              </a:cxn>
              <a:cxn ang="0">
                <a:pos x="connsiteX20984" y="connsiteY20984"/>
              </a:cxn>
              <a:cxn ang="0">
                <a:pos x="connsiteX20985" y="connsiteY20985"/>
              </a:cxn>
              <a:cxn ang="0">
                <a:pos x="connsiteX20986" y="connsiteY20986"/>
              </a:cxn>
              <a:cxn ang="0">
                <a:pos x="connsiteX20987" y="connsiteY20987"/>
              </a:cxn>
              <a:cxn ang="0">
                <a:pos x="connsiteX20988" y="connsiteY20988"/>
              </a:cxn>
              <a:cxn ang="0">
                <a:pos x="connsiteX20989" y="connsiteY20989"/>
              </a:cxn>
              <a:cxn ang="0">
                <a:pos x="connsiteX20990" y="connsiteY20990"/>
              </a:cxn>
              <a:cxn ang="0">
                <a:pos x="connsiteX20991" y="connsiteY20991"/>
              </a:cxn>
              <a:cxn ang="0">
                <a:pos x="connsiteX20992" y="connsiteY20992"/>
              </a:cxn>
              <a:cxn ang="0">
                <a:pos x="connsiteX20993" y="connsiteY20993"/>
              </a:cxn>
              <a:cxn ang="0">
                <a:pos x="connsiteX20994" y="connsiteY20994"/>
              </a:cxn>
              <a:cxn ang="0">
                <a:pos x="connsiteX20995" y="connsiteY20995"/>
              </a:cxn>
              <a:cxn ang="0">
                <a:pos x="connsiteX20996" y="connsiteY20996"/>
              </a:cxn>
              <a:cxn ang="0">
                <a:pos x="connsiteX20997" y="connsiteY20997"/>
              </a:cxn>
              <a:cxn ang="0">
                <a:pos x="connsiteX20998" y="connsiteY20998"/>
              </a:cxn>
              <a:cxn ang="0">
                <a:pos x="connsiteX20999" y="connsiteY20999"/>
              </a:cxn>
              <a:cxn ang="0">
                <a:pos x="connsiteX21000" y="connsiteY21000"/>
              </a:cxn>
              <a:cxn ang="0">
                <a:pos x="connsiteX21001" y="connsiteY21001"/>
              </a:cxn>
              <a:cxn ang="0">
                <a:pos x="connsiteX21002" y="connsiteY21002"/>
              </a:cxn>
              <a:cxn ang="0">
                <a:pos x="connsiteX21003" y="connsiteY21003"/>
              </a:cxn>
              <a:cxn ang="0">
                <a:pos x="connsiteX21004" y="connsiteY21004"/>
              </a:cxn>
              <a:cxn ang="0">
                <a:pos x="connsiteX21005" y="connsiteY21005"/>
              </a:cxn>
              <a:cxn ang="0">
                <a:pos x="connsiteX21006" y="connsiteY21006"/>
              </a:cxn>
              <a:cxn ang="0">
                <a:pos x="connsiteX21007" y="connsiteY21007"/>
              </a:cxn>
              <a:cxn ang="0">
                <a:pos x="connsiteX21008" y="connsiteY21008"/>
              </a:cxn>
              <a:cxn ang="0">
                <a:pos x="connsiteX21009" y="connsiteY21009"/>
              </a:cxn>
              <a:cxn ang="0">
                <a:pos x="connsiteX21010" y="connsiteY21010"/>
              </a:cxn>
              <a:cxn ang="0">
                <a:pos x="connsiteX21011" y="connsiteY21011"/>
              </a:cxn>
              <a:cxn ang="0">
                <a:pos x="connsiteX21012" y="connsiteY21012"/>
              </a:cxn>
              <a:cxn ang="0">
                <a:pos x="connsiteX21013" y="connsiteY21013"/>
              </a:cxn>
              <a:cxn ang="0">
                <a:pos x="connsiteX21014" y="connsiteY21014"/>
              </a:cxn>
              <a:cxn ang="0">
                <a:pos x="connsiteX21015" y="connsiteY21015"/>
              </a:cxn>
              <a:cxn ang="0">
                <a:pos x="connsiteX21016" y="connsiteY21016"/>
              </a:cxn>
              <a:cxn ang="0">
                <a:pos x="connsiteX21017" y="connsiteY21017"/>
              </a:cxn>
              <a:cxn ang="0">
                <a:pos x="connsiteX21018" y="connsiteY21018"/>
              </a:cxn>
              <a:cxn ang="0">
                <a:pos x="connsiteX21019" y="connsiteY21019"/>
              </a:cxn>
              <a:cxn ang="0">
                <a:pos x="connsiteX21020" y="connsiteY21020"/>
              </a:cxn>
              <a:cxn ang="0">
                <a:pos x="connsiteX21021" y="connsiteY21021"/>
              </a:cxn>
              <a:cxn ang="0">
                <a:pos x="connsiteX21022" y="connsiteY21022"/>
              </a:cxn>
              <a:cxn ang="0">
                <a:pos x="connsiteX21023" y="connsiteY21023"/>
              </a:cxn>
              <a:cxn ang="0">
                <a:pos x="connsiteX21024" y="connsiteY21024"/>
              </a:cxn>
              <a:cxn ang="0">
                <a:pos x="connsiteX21025" y="connsiteY21025"/>
              </a:cxn>
              <a:cxn ang="0">
                <a:pos x="connsiteX21026" y="connsiteY21026"/>
              </a:cxn>
              <a:cxn ang="0">
                <a:pos x="connsiteX21027" y="connsiteY21027"/>
              </a:cxn>
              <a:cxn ang="0">
                <a:pos x="connsiteX21028" y="connsiteY21028"/>
              </a:cxn>
              <a:cxn ang="0">
                <a:pos x="connsiteX21029" y="connsiteY21029"/>
              </a:cxn>
              <a:cxn ang="0">
                <a:pos x="connsiteX21030" y="connsiteY21030"/>
              </a:cxn>
              <a:cxn ang="0">
                <a:pos x="connsiteX21031" y="connsiteY21031"/>
              </a:cxn>
              <a:cxn ang="0">
                <a:pos x="connsiteX21032" y="connsiteY21032"/>
              </a:cxn>
              <a:cxn ang="0">
                <a:pos x="connsiteX21033" y="connsiteY21033"/>
              </a:cxn>
              <a:cxn ang="0">
                <a:pos x="connsiteX21034" y="connsiteY21034"/>
              </a:cxn>
              <a:cxn ang="0">
                <a:pos x="connsiteX21035" y="connsiteY21035"/>
              </a:cxn>
              <a:cxn ang="0">
                <a:pos x="connsiteX21036" y="connsiteY21036"/>
              </a:cxn>
              <a:cxn ang="0">
                <a:pos x="connsiteX21037" y="connsiteY21037"/>
              </a:cxn>
              <a:cxn ang="0">
                <a:pos x="connsiteX21038" y="connsiteY21038"/>
              </a:cxn>
              <a:cxn ang="0">
                <a:pos x="connsiteX21039" y="connsiteY21039"/>
              </a:cxn>
              <a:cxn ang="0">
                <a:pos x="connsiteX21040" y="connsiteY21040"/>
              </a:cxn>
              <a:cxn ang="0">
                <a:pos x="connsiteX21041" y="connsiteY21041"/>
              </a:cxn>
              <a:cxn ang="0">
                <a:pos x="connsiteX21042" y="connsiteY21042"/>
              </a:cxn>
              <a:cxn ang="0">
                <a:pos x="connsiteX21043" y="connsiteY21043"/>
              </a:cxn>
              <a:cxn ang="0">
                <a:pos x="connsiteX21044" y="connsiteY21044"/>
              </a:cxn>
              <a:cxn ang="0">
                <a:pos x="connsiteX21045" y="connsiteY21045"/>
              </a:cxn>
              <a:cxn ang="0">
                <a:pos x="connsiteX21046" y="connsiteY21046"/>
              </a:cxn>
              <a:cxn ang="0">
                <a:pos x="connsiteX21047" y="connsiteY21047"/>
              </a:cxn>
              <a:cxn ang="0">
                <a:pos x="connsiteX21048" y="connsiteY21048"/>
              </a:cxn>
              <a:cxn ang="0">
                <a:pos x="connsiteX21049" y="connsiteY21049"/>
              </a:cxn>
              <a:cxn ang="0">
                <a:pos x="connsiteX21050" y="connsiteY21050"/>
              </a:cxn>
              <a:cxn ang="0">
                <a:pos x="connsiteX21051" y="connsiteY21051"/>
              </a:cxn>
              <a:cxn ang="0">
                <a:pos x="connsiteX21052" y="connsiteY21052"/>
              </a:cxn>
              <a:cxn ang="0">
                <a:pos x="connsiteX21053" y="connsiteY21053"/>
              </a:cxn>
              <a:cxn ang="0">
                <a:pos x="connsiteX21054" y="connsiteY21054"/>
              </a:cxn>
              <a:cxn ang="0">
                <a:pos x="connsiteX21055" y="connsiteY21055"/>
              </a:cxn>
              <a:cxn ang="0">
                <a:pos x="connsiteX21056" y="connsiteY21056"/>
              </a:cxn>
              <a:cxn ang="0">
                <a:pos x="connsiteX21057" y="connsiteY21057"/>
              </a:cxn>
              <a:cxn ang="0">
                <a:pos x="connsiteX21058" y="connsiteY21058"/>
              </a:cxn>
              <a:cxn ang="0">
                <a:pos x="connsiteX21059" y="connsiteY21059"/>
              </a:cxn>
              <a:cxn ang="0">
                <a:pos x="connsiteX21060" y="connsiteY21060"/>
              </a:cxn>
              <a:cxn ang="0">
                <a:pos x="connsiteX21061" y="connsiteY21061"/>
              </a:cxn>
              <a:cxn ang="0">
                <a:pos x="connsiteX21062" y="connsiteY21062"/>
              </a:cxn>
              <a:cxn ang="0">
                <a:pos x="connsiteX21063" y="connsiteY21063"/>
              </a:cxn>
              <a:cxn ang="0">
                <a:pos x="connsiteX21064" y="connsiteY21064"/>
              </a:cxn>
              <a:cxn ang="0">
                <a:pos x="connsiteX21065" y="connsiteY21065"/>
              </a:cxn>
              <a:cxn ang="0">
                <a:pos x="connsiteX21066" y="connsiteY21066"/>
              </a:cxn>
              <a:cxn ang="0">
                <a:pos x="connsiteX21067" y="connsiteY21067"/>
              </a:cxn>
              <a:cxn ang="0">
                <a:pos x="connsiteX21068" y="connsiteY21068"/>
              </a:cxn>
              <a:cxn ang="0">
                <a:pos x="connsiteX21069" y="connsiteY21069"/>
              </a:cxn>
              <a:cxn ang="0">
                <a:pos x="connsiteX21070" y="connsiteY21070"/>
              </a:cxn>
              <a:cxn ang="0">
                <a:pos x="connsiteX21071" y="connsiteY21071"/>
              </a:cxn>
              <a:cxn ang="0">
                <a:pos x="connsiteX21072" y="connsiteY21072"/>
              </a:cxn>
              <a:cxn ang="0">
                <a:pos x="connsiteX21073" y="connsiteY21073"/>
              </a:cxn>
              <a:cxn ang="0">
                <a:pos x="connsiteX21074" y="connsiteY21074"/>
              </a:cxn>
              <a:cxn ang="0">
                <a:pos x="connsiteX21075" y="connsiteY21075"/>
              </a:cxn>
              <a:cxn ang="0">
                <a:pos x="connsiteX21076" y="connsiteY21076"/>
              </a:cxn>
              <a:cxn ang="0">
                <a:pos x="connsiteX21077" y="connsiteY21077"/>
              </a:cxn>
              <a:cxn ang="0">
                <a:pos x="connsiteX21078" y="connsiteY21078"/>
              </a:cxn>
              <a:cxn ang="0">
                <a:pos x="connsiteX21079" y="connsiteY21079"/>
              </a:cxn>
              <a:cxn ang="0">
                <a:pos x="connsiteX21080" y="connsiteY21080"/>
              </a:cxn>
              <a:cxn ang="0">
                <a:pos x="connsiteX21081" y="connsiteY21081"/>
              </a:cxn>
              <a:cxn ang="0">
                <a:pos x="connsiteX21082" y="connsiteY21082"/>
              </a:cxn>
              <a:cxn ang="0">
                <a:pos x="connsiteX21083" y="connsiteY21083"/>
              </a:cxn>
              <a:cxn ang="0">
                <a:pos x="connsiteX21084" y="connsiteY21084"/>
              </a:cxn>
              <a:cxn ang="0">
                <a:pos x="connsiteX21085" y="connsiteY21085"/>
              </a:cxn>
              <a:cxn ang="0">
                <a:pos x="connsiteX21086" y="connsiteY21086"/>
              </a:cxn>
              <a:cxn ang="0">
                <a:pos x="connsiteX21087" y="connsiteY21087"/>
              </a:cxn>
              <a:cxn ang="0">
                <a:pos x="connsiteX21088" y="connsiteY21088"/>
              </a:cxn>
              <a:cxn ang="0">
                <a:pos x="connsiteX21089" y="connsiteY21089"/>
              </a:cxn>
              <a:cxn ang="0">
                <a:pos x="connsiteX21090" y="connsiteY21090"/>
              </a:cxn>
              <a:cxn ang="0">
                <a:pos x="connsiteX21091" y="connsiteY21091"/>
              </a:cxn>
              <a:cxn ang="0">
                <a:pos x="connsiteX21092" y="connsiteY21092"/>
              </a:cxn>
              <a:cxn ang="0">
                <a:pos x="connsiteX21093" y="connsiteY21093"/>
              </a:cxn>
              <a:cxn ang="0">
                <a:pos x="connsiteX21094" y="connsiteY21094"/>
              </a:cxn>
              <a:cxn ang="0">
                <a:pos x="connsiteX21095" y="connsiteY21095"/>
              </a:cxn>
              <a:cxn ang="0">
                <a:pos x="connsiteX21096" y="connsiteY21096"/>
              </a:cxn>
              <a:cxn ang="0">
                <a:pos x="connsiteX21097" y="connsiteY21097"/>
              </a:cxn>
              <a:cxn ang="0">
                <a:pos x="connsiteX21098" y="connsiteY21098"/>
              </a:cxn>
              <a:cxn ang="0">
                <a:pos x="connsiteX21099" y="connsiteY21099"/>
              </a:cxn>
              <a:cxn ang="0">
                <a:pos x="connsiteX21100" y="connsiteY21100"/>
              </a:cxn>
              <a:cxn ang="0">
                <a:pos x="connsiteX21101" y="connsiteY21101"/>
              </a:cxn>
              <a:cxn ang="0">
                <a:pos x="connsiteX21102" y="connsiteY21102"/>
              </a:cxn>
              <a:cxn ang="0">
                <a:pos x="connsiteX21103" y="connsiteY21103"/>
              </a:cxn>
              <a:cxn ang="0">
                <a:pos x="connsiteX21104" y="connsiteY21104"/>
              </a:cxn>
              <a:cxn ang="0">
                <a:pos x="connsiteX21105" y="connsiteY21105"/>
              </a:cxn>
              <a:cxn ang="0">
                <a:pos x="connsiteX21106" y="connsiteY21106"/>
              </a:cxn>
              <a:cxn ang="0">
                <a:pos x="connsiteX21107" y="connsiteY21107"/>
              </a:cxn>
              <a:cxn ang="0">
                <a:pos x="connsiteX21108" y="connsiteY21108"/>
              </a:cxn>
              <a:cxn ang="0">
                <a:pos x="connsiteX21109" y="connsiteY21109"/>
              </a:cxn>
              <a:cxn ang="0">
                <a:pos x="connsiteX21110" y="connsiteY21110"/>
              </a:cxn>
              <a:cxn ang="0">
                <a:pos x="connsiteX21111" y="connsiteY21111"/>
              </a:cxn>
              <a:cxn ang="0">
                <a:pos x="connsiteX21112" y="connsiteY21112"/>
              </a:cxn>
              <a:cxn ang="0">
                <a:pos x="connsiteX21113" y="connsiteY21113"/>
              </a:cxn>
              <a:cxn ang="0">
                <a:pos x="connsiteX21114" y="connsiteY21114"/>
              </a:cxn>
              <a:cxn ang="0">
                <a:pos x="connsiteX21115" y="connsiteY21115"/>
              </a:cxn>
              <a:cxn ang="0">
                <a:pos x="connsiteX21116" y="connsiteY21116"/>
              </a:cxn>
              <a:cxn ang="0">
                <a:pos x="connsiteX21117" y="connsiteY21117"/>
              </a:cxn>
              <a:cxn ang="0">
                <a:pos x="connsiteX21118" y="connsiteY21118"/>
              </a:cxn>
              <a:cxn ang="0">
                <a:pos x="connsiteX21119" y="connsiteY21119"/>
              </a:cxn>
              <a:cxn ang="0">
                <a:pos x="connsiteX21120" y="connsiteY21120"/>
              </a:cxn>
              <a:cxn ang="0">
                <a:pos x="connsiteX21121" y="connsiteY21121"/>
              </a:cxn>
              <a:cxn ang="0">
                <a:pos x="connsiteX21122" y="connsiteY21122"/>
              </a:cxn>
              <a:cxn ang="0">
                <a:pos x="connsiteX21123" y="connsiteY21123"/>
              </a:cxn>
              <a:cxn ang="0">
                <a:pos x="connsiteX21124" y="connsiteY21124"/>
              </a:cxn>
              <a:cxn ang="0">
                <a:pos x="connsiteX21125" y="connsiteY21125"/>
              </a:cxn>
              <a:cxn ang="0">
                <a:pos x="connsiteX21126" y="connsiteY21126"/>
              </a:cxn>
              <a:cxn ang="0">
                <a:pos x="connsiteX21127" y="connsiteY21127"/>
              </a:cxn>
              <a:cxn ang="0">
                <a:pos x="connsiteX21128" y="connsiteY21128"/>
              </a:cxn>
              <a:cxn ang="0">
                <a:pos x="connsiteX21129" y="connsiteY21129"/>
              </a:cxn>
              <a:cxn ang="0">
                <a:pos x="connsiteX21130" y="connsiteY21130"/>
              </a:cxn>
              <a:cxn ang="0">
                <a:pos x="connsiteX21131" y="connsiteY21131"/>
              </a:cxn>
              <a:cxn ang="0">
                <a:pos x="connsiteX21132" y="connsiteY21132"/>
              </a:cxn>
              <a:cxn ang="0">
                <a:pos x="connsiteX21133" y="connsiteY21133"/>
              </a:cxn>
              <a:cxn ang="0">
                <a:pos x="connsiteX21134" y="connsiteY21134"/>
              </a:cxn>
              <a:cxn ang="0">
                <a:pos x="connsiteX21135" y="connsiteY21135"/>
              </a:cxn>
              <a:cxn ang="0">
                <a:pos x="connsiteX21136" y="connsiteY21136"/>
              </a:cxn>
              <a:cxn ang="0">
                <a:pos x="connsiteX21137" y="connsiteY21137"/>
              </a:cxn>
              <a:cxn ang="0">
                <a:pos x="connsiteX21138" y="connsiteY21138"/>
              </a:cxn>
              <a:cxn ang="0">
                <a:pos x="connsiteX21139" y="connsiteY21139"/>
              </a:cxn>
              <a:cxn ang="0">
                <a:pos x="connsiteX21140" y="connsiteY21140"/>
              </a:cxn>
              <a:cxn ang="0">
                <a:pos x="connsiteX21141" y="connsiteY21141"/>
              </a:cxn>
              <a:cxn ang="0">
                <a:pos x="connsiteX21142" y="connsiteY21142"/>
              </a:cxn>
              <a:cxn ang="0">
                <a:pos x="connsiteX21143" y="connsiteY21143"/>
              </a:cxn>
              <a:cxn ang="0">
                <a:pos x="connsiteX21144" y="connsiteY21144"/>
              </a:cxn>
              <a:cxn ang="0">
                <a:pos x="connsiteX21145" y="connsiteY21145"/>
              </a:cxn>
              <a:cxn ang="0">
                <a:pos x="connsiteX21146" y="connsiteY21146"/>
              </a:cxn>
              <a:cxn ang="0">
                <a:pos x="connsiteX21147" y="connsiteY21147"/>
              </a:cxn>
              <a:cxn ang="0">
                <a:pos x="connsiteX21148" y="connsiteY21148"/>
              </a:cxn>
              <a:cxn ang="0">
                <a:pos x="connsiteX21149" y="connsiteY21149"/>
              </a:cxn>
              <a:cxn ang="0">
                <a:pos x="connsiteX21150" y="connsiteY21150"/>
              </a:cxn>
              <a:cxn ang="0">
                <a:pos x="connsiteX21151" y="connsiteY21151"/>
              </a:cxn>
              <a:cxn ang="0">
                <a:pos x="connsiteX21152" y="connsiteY21152"/>
              </a:cxn>
              <a:cxn ang="0">
                <a:pos x="connsiteX21153" y="connsiteY21153"/>
              </a:cxn>
              <a:cxn ang="0">
                <a:pos x="connsiteX21154" y="connsiteY21154"/>
              </a:cxn>
              <a:cxn ang="0">
                <a:pos x="connsiteX21155" y="connsiteY21155"/>
              </a:cxn>
              <a:cxn ang="0">
                <a:pos x="connsiteX21156" y="connsiteY21156"/>
              </a:cxn>
              <a:cxn ang="0">
                <a:pos x="connsiteX21157" y="connsiteY21157"/>
              </a:cxn>
              <a:cxn ang="0">
                <a:pos x="connsiteX21158" y="connsiteY21158"/>
              </a:cxn>
              <a:cxn ang="0">
                <a:pos x="connsiteX21159" y="connsiteY21159"/>
              </a:cxn>
              <a:cxn ang="0">
                <a:pos x="connsiteX21160" y="connsiteY21160"/>
              </a:cxn>
              <a:cxn ang="0">
                <a:pos x="connsiteX21161" y="connsiteY21161"/>
              </a:cxn>
              <a:cxn ang="0">
                <a:pos x="connsiteX21162" y="connsiteY21162"/>
              </a:cxn>
              <a:cxn ang="0">
                <a:pos x="connsiteX21163" y="connsiteY21163"/>
              </a:cxn>
              <a:cxn ang="0">
                <a:pos x="connsiteX21164" y="connsiteY21164"/>
              </a:cxn>
              <a:cxn ang="0">
                <a:pos x="connsiteX21165" y="connsiteY21165"/>
              </a:cxn>
              <a:cxn ang="0">
                <a:pos x="connsiteX21166" y="connsiteY21166"/>
              </a:cxn>
              <a:cxn ang="0">
                <a:pos x="connsiteX21167" y="connsiteY21167"/>
              </a:cxn>
              <a:cxn ang="0">
                <a:pos x="connsiteX21168" y="connsiteY21168"/>
              </a:cxn>
              <a:cxn ang="0">
                <a:pos x="connsiteX21169" y="connsiteY21169"/>
              </a:cxn>
              <a:cxn ang="0">
                <a:pos x="connsiteX21170" y="connsiteY21170"/>
              </a:cxn>
              <a:cxn ang="0">
                <a:pos x="connsiteX21171" y="connsiteY21171"/>
              </a:cxn>
              <a:cxn ang="0">
                <a:pos x="connsiteX21172" y="connsiteY21172"/>
              </a:cxn>
              <a:cxn ang="0">
                <a:pos x="connsiteX21173" y="connsiteY21173"/>
              </a:cxn>
              <a:cxn ang="0">
                <a:pos x="connsiteX21174" y="connsiteY21174"/>
              </a:cxn>
              <a:cxn ang="0">
                <a:pos x="connsiteX21175" y="connsiteY21175"/>
              </a:cxn>
              <a:cxn ang="0">
                <a:pos x="connsiteX21176" y="connsiteY21176"/>
              </a:cxn>
              <a:cxn ang="0">
                <a:pos x="connsiteX21177" y="connsiteY21177"/>
              </a:cxn>
              <a:cxn ang="0">
                <a:pos x="connsiteX21178" y="connsiteY21178"/>
              </a:cxn>
              <a:cxn ang="0">
                <a:pos x="connsiteX21179" y="connsiteY21179"/>
              </a:cxn>
              <a:cxn ang="0">
                <a:pos x="connsiteX21180" y="connsiteY21180"/>
              </a:cxn>
              <a:cxn ang="0">
                <a:pos x="connsiteX21181" y="connsiteY21181"/>
              </a:cxn>
              <a:cxn ang="0">
                <a:pos x="connsiteX21182" y="connsiteY21182"/>
              </a:cxn>
              <a:cxn ang="0">
                <a:pos x="connsiteX21183" y="connsiteY21183"/>
              </a:cxn>
              <a:cxn ang="0">
                <a:pos x="connsiteX21184" y="connsiteY21184"/>
              </a:cxn>
              <a:cxn ang="0">
                <a:pos x="connsiteX21185" y="connsiteY21185"/>
              </a:cxn>
              <a:cxn ang="0">
                <a:pos x="connsiteX21186" y="connsiteY21186"/>
              </a:cxn>
              <a:cxn ang="0">
                <a:pos x="connsiteX21187" y="connsiteY21187"/>
              </a:cxn>
              <a:cxn ang="0">
                <a:pos x="connsiteX21188" y="connsiteY21188"/>
              </a:cxn>
              <a:cxn ang="0">
                <a:pos x="connsiteX21189" y="connsiteY21189"/>
              </a:cxn>
              <a:cxn ang="0">
                <a:pos x="connsiteX21190" y="connsiteY21190"/>
              </a:cxn>
              <a:cxn ang="0">
                <a:pos x="connsiteX21191" y="connsiteY21191"/>
              </a:cxn>
              <a:cxn ang="0">
                <a:pos x="connsiteX21192" y="connsiteY21192"/>
              </a:cxn>
              <a:cxn ang="0">
                <a:pos x="connsiteX21193" y="connsiteY21193"/>
              </a:cxn>
              <a:cxn ang="0">
                <a:pos x="connsiteX21194" y="connsiteY21194"/>
              </a:cxn>
              <a:cxn ang="0">
                <a:pos x="connsiteX21195" y="connsiteY21195"/>
              </a:cxn>
              <a:cxn ang="0">
                <a:pos x="connsiteX21196" y="connsiteY21196"/>
              </a:cxn>
              <a:cxn ang="0">
                <a:pos x="connsiteX21197" y="connsiteY21197"/>
              </a:cxn>
              <a:cxn ang="0">
                <a:pos x="connsiteX21198" y="connsiteY21198"/>
              </a:cxn>
              <a:cxn ang="0">
                <a:pos x="connsiteX21199" y="connsiteY21199"/>
              </a:cxn>
              <a:cxn ang="0">
                <a:pos x="connsiteX21200" y="connsiteY21200"/>
              </a:cxn>
              <a:cxn ang="0">
                <a:pos x="connsiteX21201" y="connsiteY21201"/>
              </a:cxn>
              <a:cxn ang="0">
                <a:pos x="connsiteX21202" y="connsiteY21202"/>
              </a:cxn>
              <a:cxn ang="0">
                <a:pos x="connsiteX21203" y="connsiteY21203"/>
              </a:cxn>
              <a:cxn ang="0">
                <a:pos x="connsiteX21204" y="connsiteY21204"/>
              </a:cxn>
              <a:cxn ang="0">
                <a:pos x="connsiteX21205" y="connsiteY21205"/>
              </a:cxn>
              <a:cxn ang="0">
                <a:pos x="connsiteX21206" y="connsiteY21206"/>
              </a:cxn>
              <a:cxn ang="0">
                <a:pos x="connsiteX21207" y="connsiteY21207"/>
              </a:cxn>
              <a:cxn ang="0">
                <a:pos x="connsiteX21208" y="connsiteY21208"/>
              </a:cxn>
              <a:cxn ang="0">
                <a:pos x="connsiteX21209" y="connsiteY21209"/>
              </a:cxn>
              <a:cxn ang="0">
                <a:pos x="connsiteX21210" y="connsiteY21210"/>
              </a:cxn>
              <a:cxn ang="0">
                <a:pos x="connsiteX21211" y="connsiteY21211"/>
              </a:cxn>
              <a:cxn ang="0">
                <a:pos x="connsiteX21212" y="connsiteY21212"/>
              </a:cxn>
              <a:cxn ang="0">
                <a:pos x="connsiteX21213" y="connsiteY21213"/>
              </a:cxn>
              <a:cxn ang="0">
                <a:pos x="connsiteX21214" y="connsiteY21214"/>
              </a:cxn>
              <a:cxn ang="0">
                <a:pos x="connsiteX21215" y="connsiteY21215"/>
              </a:cxn>
              <a:cxn ang="0">
                <a:pos x="connsiteX21216" y="connsiteY21216"/>
              </a:cxn>
              <a:cxn ang="0">
                <a:pos x="connsiteX21217" y="connsiteY21217"/>
              </a:cxn>
              <a:cxn ang="0">
                <a:pos x="connsiteX21218" y="connsiteY21218"/>
              </a:cxn>
              <a:cxn ang="0">
                <a:pos x="connsiteX21219" y="connsiteY21219"/>
              </a:cxn>
              <a:cxn ang="0">
                <a:pos x="connsiteX21220" y="connsiteY21220"/>
              </a:cxn>
              <a:cxn ang="0">
                <a:pos x="connsiteX21221" y="connsiteY21221"/>
              </a:cxn>
              <a:cxn ang="0">
                <a:pos x="connsiteX21222" y="connsiteY21222"/>
              </a:cxn>
              <a:cxn ang="0">
                <a:pos x="connsiteX21223" y="connsiteY21223"/>
              </a:cxn>
              <a:cxn ang="0">
                <a:pos x="connsiteX21224" y="connsiteY21224"/>
              </a:cxn>
              <a:cxn ang="0">
                <a:pos x="connsiteX21225" y="connsiteY21225"/>
              </a:cxn>
              <a:cxn ang="0">
                <a:pos x="connsiteX21226" y="connsiteY21226"/>
              </a:cxn>
              <a:cxn ang="0">
                <a:pos x="connsiteX21227" y="connsiteY21227"/>
              </a:cxn>
              <a:cxn ang="0">
                <a:pos x="connsiteX21228" y="connsiteY21228"/>
              </a:cxn>
              <a:cxn ang="0">
                <a:pos x="connsiteX21229" y="connsiteY21229"/>
              </a:cxn>
              <a:cxn ang="0">
                <a:pos x="connsiteX21230" y="connsiteY21230"/>
              </a:cxn>
              <a:cxn ang="0">
                <a:pos x="connsiteX21231" y="connsiteY21231"/>
              </a:cxn>
              <a:cxn ang="0">
                <a:pos x="connsiteX21232" y="connsiteY21232"/>
              </a:cxn>
              <a:cxn ang="0">
                <a:pos x="connsiteX21233" y="connsiteY21233"/>
              </a:cxn>
              <a:cxn ang="0">
                <a:pos x="connsiteX21234" y="connsiteY21234"/>
              </a:cxn>
              <a:cxn ang="0">
                <a:pos x="connsiteX21235" y="connsiteY21235"/>
              </a:cxn>
              <a:cxn ang="0">
                <a:pos x="connsiteX21236" y="connsiteY21236"/>
              </a:cxn>
              <a:cxn ang="0">
                <a:pos x="connsiteX21237" y="connsiteY21237"/>
              </a:cxn>
              <a:cxn ang="0">
                <a:pos x="connsiteX21238" y="connsiteY21238"/>
              </a:cxn>
              <a:cxn ang="0">
                <a:pos x="connsiteX21239" y="connsiteY21239"/>
              </a:cxn>
              <a:cxn ang="0">
                <a:pos x="connsiteX21240" y="connsiteY21240"/>
              </a:cxn>
              <a:cxn ang="0">
                <a:pos x="connsiteX21241" y="connsiteY21241"/>
              </a:cxn>
              <a:cxn ang="0">
                <a:pos x="connsiteX21242" y="connsiteY21242"/>
              </a:cxn>
              <a:cxn ang="0">
                <a:pos x="connsiteX21243" y="connsiteY21243"/>
              </a:cxn>
              <a:cxn ang="0">
                <a:pos x="connsiteX21244" y="connsiteY21244"/>
              </a:cxn>
              <a:cxn ang="0">
                <a:pos x="connsiteX21245" y="connsiteY21245"/>
              </a:cxn>
              <a:cxn ang="0">
                <a:pos x="connsiteX21246" y="connsiteY21246"/>
              </a:cxn>
              <a:cxn ang="0">
                <a:pos x="connsiteX21247" y="connsiteY21247"/>
              </a:cxn>
              <a:cxn ang="0">
                <a:pos x="connsiteX21248" y="connsiteY21248"/>
              </a:cxn>
              <a:cxn ang="0">
                <a:pos x="connsiteX21249" y="connsiteY21249"/>
              </a:cxn>
              <a:cxn ang="0">
                <a:pos x="connsiteX21250" y="connsiteY21250"/>
              </a:cxn>
              <a:cxn ang="0">
                <a:pos x="connsiteX21251" y="connsiteY21251"/>
              </a:cxn>
              <a:cxn ang="0">
                <a:pos x="connsiteX21252" y="connsiteY21252"/>
              </a:cxn>
              <a:cxn ang="0">
                <a:pos x="connsiteX21253" y="connsiteY21253"/>
              </a:cxn>
              <a:cxn ang="0">
                <a:pos x="connsiteX21254" y="connsiteY21254"/>
              </a:cxn>
              <a:cxn ang="0">
                <a:pos x="connsiteX21255" y="connsiteY21255"/>
              </a:cxn>
              <a:cxn ang="0">
                <a:pos x="connsiteX21256" y="connsiteY21256"/>
              </a:cxn>
              <a:cxn ang="0">
                <a:pos x="connsiteX21257" y="connsiteY21257"/>
              </a:cxn>
              <a:cxn ang="0">
                <a:pos x="connsiteX21258" y="connsiteY21258"/>
              </a:cxn>
              <a:cxn ang="0">
                <a:pos x="connsiteX21259" y="connsiteY21259"/>
              </a:cxn>
              <a:cxn ang="0">
                <a:pos x="connsiteX21260" y="connsiteY21260"/>
              </a:cxn>
              <a:cxn ang="0">
                <a:pos x="connsiteX21261" y="connsiteY21261"/>
              </a:cxn>
              <a:cxn ang="0">
                <a:pos x="connsiteX21262" y="connsiteY21262"/>
              </a:cxn>
              <a:cxn ang="0">
                <a:pos x="connsiteX21263" y="connsiteY21263"/>
              </a:cxn>
              <a:cxn ang="0">
                <a:pos x="connsiteX21264" y="connsiteY21264"/>
              </a:cxn>
              <a:cxn ang="0">
                <a:pos x="connsiteX21265" y="connsiteY21265"/>
              </a:cxn>
              <a:cxn ang="0">
                <a:pos x="connsiteX21266" y="connsiteY21266"/>
              </a:cxn>
              <a:cxn ang="0">
                <a:pos x="connsiteX21267" y="connsiteY21267"/>
              </a:cxn>
              <a:cxn ang="0">
                <a:pos x="connsiteX21268" y="connsiteY21268"/>
              </a:cxn>
              <a:cxn ang="0">
                <a:pos x="connsiteX21269" y="connsiteY21269"/>
              </a:cxn>
              <a:cxn ang="0">
                <a:pos x="connsiteX21270" y="connsiteY21270"/>
              </a:cxn>
              <a:cxn ang="0">
                <a:pos x="connsiteX21271" y="connsiteY21271"/>
              </a:cxn>
              <a:cxn ang="0">
                <a:pos x="connsiteX21272" y="connsiteY21272"/>
              </a:cxn>
              <a:cxn ang="0">
                <a:pos x="connsiteX21273" y="connsiteY21273"/>
              </a:cxn>
              <a:cxn ang="0">
                <a:pos x="connsiteX21274" y="connsiteY21274"/>
              </a:cxn>
              <a:cxn ang="0">
                <a:pos x="connsiteX21275" y="connsiteY21275"/>
              </a:cxn>
              <a:cxn ang="0">
                <a:pos x="connsiteX21276" y="connsiteY21276"/>
              </a:cxn>
              <a:cxn ang="0">
                <a:pos x="connsiteX21277" y="connsiteY21277"/>
              </a:cxn>
              <a:cxn ang="0">
                <a:pos x="connsiteX21278" y="connsiteY21278"/>
              </a:cxn>
              <a:cxn ang="0">
                <a:pos x="connsiteX21279" y="connsiteY21279"/>
              </a:cxn>
              <a:cxn ang="0">
                <a:pos x="connsiteX21280" y="connsiteY21280"/>
              </a:cxn>
              <a:cxn ang="0">
                <a:pos x="connsiteX21281" y="connsiteY21281"/>
              </a:cxn>
              <a:cxn ang="0">
                <a:pos x="connsiteX21282" y="connsiteY21282"/>
              </a:cxn>
              <a:cxn ang="0">
                <a:pos x="connsiteX21283" y="connsiteY21283"/>
              </a:cxn>
              <a:cxn ang="0">
                <a:pos x="connsiteX21284" y="connsiteY21284"/>
              </a:cxn>
              <a:cxn ang="0">
                <a:pos x="connsiteX21285" y="connsiteY21285"/>
              </a:cxn>
              <a:cxn ang="0">
                <a:pos x="connsiteX21286" y="connsiteY21286"/>
              </a:cxn>
              <a:cxn ang="0">
                <a:pos x="connsiteX21287" y="connsiteY21287"/>
              </a:cxn>
              <a:cxn ang="0">
                <a:pos x="connsiteX21288" y="connsiteY21288"/>
              </a:cxn>
              <a:cxn ang="0">
                <a:pos x="connsiteX21289" y="connsiteY21289"/>
              </a:cxn>
              <a:cxn ang="0">
                <a:pos x="connsiteX21290" y="connsiteY21290"/>
              </a:cxn>
              <a:cxn ang="0">
                <a:pos x="connsiteX21291" y="connsiteY21291"/>
              </a:cxn>
              <a:cxn ang="0">
                <a:pos x="connsiteX21292" y="connsiteY21292"/>
              </a:cxn>
              <a:cxn ang="0">
                <a:pos x="connsiteX21293" y="connsiteY21293"/>
              </a:cxn>
              <a:cxn ang="0">
                <a:pos x="connsiteX21294" y="connsiteY21294"/>
              </a:cxn>
              <a:cxn ang="0">
                <a:pos x="connsiteX21295" y="connsiteY21295"/>
              </a:cxn>
              <a:cxn ang="0">
                <a:pos x="connsiteX21296" y="connsiteY21296"/>
              </a:cxn>
              <a:cxn ang="0">
                <a:pos x="connsiteX21297" y="connsiteY21297"/>
              </a:cxn>
              <a:cxn ang="0">
                <a:pos x="connsiteX21298" y="connsiteY21298"/>
              </a:cxn>
              <a:cxn ang="0">
                <a:pos x="connsiteX21299" y="connsiteY21299"/>
              </a:cxn>
              <a:cxn ang="0">
                <a:pos x="connsiteX21300" y="connsiteY21300"/>
              </a:cxn>
              <a:cxn ang="0">
                <a:pos x="connsiteX21301" y="connsiteY21301"/>
              </a:cxn>
              <a:cxn ang="0">
                <a:pos x="connsiteX21302" y="connsiteY21302"/>
              </a:cxn>
              <a:cxn ang="0">
                <a:pos x="connsiteX21303" y="connsiteY21303"/>
              </a:cxn>
              <a:cxn ang="0">
                <a:pos x="connsiteX21304" y="connsiteY21304"/>
              </a:cxn>
              <a:cxn ang="0">
                <a:pos x="connsiteX21305" y="connsiteY21305"/>
              </a:cxn>
              <a:cxn ang="0">
                <a:pos x="connsiteX21306" y="connsiteY21306"/>
              </a:cxn>
              <a:cxn ang="0">
                <a:pos x="connsiteX21307" y="connsiteY21307"/>
              </a:cxn>
              <a:cxn ang="0">
                <a:pos x="connsiteX21308" y="connsiteY21308"/>
              </a:cxn>
              <a:cxn ang="0">
                <a:pos x="connsiteX21309" y="connsiteY21309"/>
              </a:cxn>
              <a:cxn ang="0">
                <a:pos x="connsiteX21310" y="connsiteY21310"/>
              </a:cxn>
              <a:cxn ang="0">
                <a:pos x="connsiteX21311" y="connsiteY21311"/>
              </a:cxn>
              <a:cxn ang="0">
                <a:pos x="connsiteX21312" y="connsiteY21312"/>
              </a:cxn>
              <a:cxn ang="0">
                <a:pos x="connsiteX21313" y="connsiteY21313"/>
              </a:cxn>
              <a:cxn ang="0">
                <a:pos x="connsiteX21314" y="connsiteY21314"/>
              </a:cxn>
              <a:cxn ang="0">
                <a:pos x="connsiteX21315" y="connsiteY21315"/>
              </a:cxn>
              <a:cxn ang="0">
                <a:pos x="connsiteX21316" y="connsiteY21316"/>
              </a:cxn>
              <a:cxn ang="0">
                <a:pos x="connsiteX21317" y="connsiteY21317"/>
              </a:cxn>
              <a:cxn ang="0">
                <a:pos x="connsiteX21318" y="connsiteY21318"/>
              </a:cxn>
              <a:cxn ang="0">
                <a:pos x="connsiteX21319" y="connsiteY21319"/>
              </a:cxn>
              <a:cxn ang="0">
                <a:pos x="connsiteX21320" y="connsiteY21320"/>
              </a:cxn>
              <a:cxn ang="0">
                <a:pos x="connsiteX21321" y="connsiteY21321"/>
              </a:cxn>
              <a:cxn ang="0">
                <a:pos x="connsiteX21322" y="connsiteY21322"/>
              </a:cxn>
              <a:cxn ang="0">
                <a:pos x="connsiteX21323" y="connsiteY21323"/>
              </a:cxn>
              <a:cxn ang="0">
                <a:pos x="connsiteX21324" y="connsiteY21324"/>
              </a:cxn>
              <a:cxn ang="0">
                <a:pos x="connsiteX21325" y="connsiteY21325"/>
              </a:cxn>
              <a:cxn ang="0">
                <a:pos x="connsiteX21326" y="connsiteY21326"/>
              </a:cxn>
              <a:cxn ang="0">
                <a:pos x="connsiteX21327" y="connsiteY21327"/>
              </a:cxn>
              <a:cxn ang="0">
                <a:pos x="connsiteX21328" y="connsiteY21328"/>
              </a:cxn>
              <a:cxn ang="0">
                <a:pos x="connsiteX21329" y="connsiteY21329"/>
              </a:cxn>
              <a:cxn ang="0">
                <a:pos x="connsiteX21330" y="connsiteY21330"/>
              </a:cxn>
              <a:cxn ang="0">
                <a:pos x="connsiteX21331" y="connsiteY21331"/>
              </a:cxn>
              <a:cxn ang="0">
                <a:pos x="connsiteX21332" y="connsiteY21332"/>
              </a:cxn>
              <a:cxn ang="0">
                <a:pos x="connsiteX21333" y="connsiteY21333"/>
              </a:cxn>
              <a:cxn ang="0">
                <a:pos x="connsiteX21334" y="connsiteY21334"/>
              </a:cxn>
              <a:cxn ang="0">
                <a:pos x="connsiteX21335" y="connsiteY21335"/>
              </a:cxn>
              <a:cxn ang="0">
                <a:pos x="connsiteX21336" y="connsiteY21336"/>
              </a:cxn>
              <a:cxn ang="0">
                <a:pos x="connsiteX21337" y="connsiteY21337"/>
              </a:cxn>
              <a:cxn ang="0">
                <a:pos x="connsiteX21338" y="connsiteY21338"/>
              </a:cxn>
              <a:cxn ang="0">
                <a:pos x="connsiteX21339" y="connsiteY21339"/>
              </a:cxn>
              <a:cxn ang="0">
                <a:pos x="connsiteX21340" y="connsiteY21340"/>
              </a:cxn>
              <a:cxn ang="0">
                <a:pos x="connsiteX21341" y="connsiteY21341"/>
              </a:cxn>
              <a:cxn ang="0">
                <a:pos x="connsiteX21342" y="connsiteY21342"/>
              </a:cxn>
              <a:cxn ang="0">
                <a:pos x="connsiteX21343" y="connsiteY21343"/>
              </a:cxn>
              <a:cxn ang="0">
                <a:pos x="connsiteX21344" y="connsiteY21344"/>
              </a:cxn>
              <a:cxn ang="0">
                <a:pos x="connsiteX21345" y="connsiteY21345"/>
              </a:cxn>
              <a:cxn ang="0">
                <a:pos x="connsiteX21346" y="connsiteY21346"/>
              </a:cxn>
              <a:cxn ang="0">
                <a:pos x="connsiteX21347" y="connsiteY21347"/>
              </a:cxn>
              <a:cxn ang="0">
                <a:pos x="connsiteX21348" y="connsiteY21348"/>
              </a:cxn>
              <a:cxn ang="0">
                <a:pos x="connsiteX21349" y="connsiteY21349"/>
              </a:cxn>
              <a:cxn ang="0">
                <a:pos x="connsiteX21350" y="connsiteY21350"/>
              </a:cxn>
              <a:cxn ang="0">
                <a:pos x="connsiteX21351" y="connsiteY21351"/>
              </a:cxn>
              <a:cxn ang="0">
                <a:pos x="connsiteX21352" y="connsiteY21352"/>
              </a:cxn>
              <a:cxn ang="0">
                <a:pos x="connsiteX21353" y="connsiteY21353"/>
              </a:cxn>
              <a:cxn ang="0">
                <a:pos x="connsiteX21354" y="connsiteY21354"/>
              </a:cxn>
              <a:cxn ang="0">
                <a:pos x="connsiteX21355" y="connsiteY21355"/>
              </a:cxn>
              <a:cxn ang="0">
                <a:pos x="connsiteX21356" y="connsiteY21356"/>
              </a:cxn>
              <a:cxn ang="0">
                <a:pos x="connsiteX21357" y="connsiteY21357"/>
              </a:cxn>
              <a:cxn ang="0">
                <a:pos x="connsiteX21358" y="connsiteY21358"/>
              </a:cxn>
              <a:cxn ang="0">
                <a:pos x="connsiteX21359" y="connsiteY21359"/>
              </a:cxn>
              <a:cxn ang="0">
                <a:pos x="connsiteX21360" y="connsiteY21360"/>
              </a:cxn>
              <a:cxn ang="0">
                <a:pos x="connsiteX21361" y="connsiteY21361"/>
              </a:cxn>
              <a:cxn ang="0">
                <a:pos x="connsiteX21362" y="connsiteY21362"/>
              </a:cxn>
              <a:cxn ang="0">
                <a:pos x="connsiteX21363" y="connsiteY21363"/>
              </a:cxn>
              <a:cxn ang="0">
                <a:pos x="connsiteX21364" y="connsiteY21364"/>
              </a:cxn>
              <a:cxn ang="0">
                <a:pos x="connsiteX21365" y="connsiteY21365"/>
              </a:cxn>
              <a:cxn ang="0">
                <a:pos x="connsiteX21366" y="connsiteY21366"/>
              </a:cxn>
              <a:cxn ang="0">
                <a:pos x="connsiteX21367" y="connsiteY21367"/>
              </a:cxn>
              <a:cxn ang="0">
                <a:pos x="connsiteX21368" y="connsiteY21368"/>
              </a:cxn>
              <a:cxn ang="0">
                <a:pos x="connsiteX21369" y="connsiteY21369"/>
              </a:cxn>
              <a:cxn ang="0">
                <a:pos x="connsiteX21370" y="connsiteY21370"/>
              </a:cxn>
              <a:cxn ang="0">
                <a:pos x="connsiteX21371" y="connsiteY21371"/>
              </a:cxn>
              <a:cxn ang="0">
                <a:pos x="connsiteX21372" y="connsiteY21372"/>
              </a:cxn>
              <a:cxn ang="0">
                <a:pos x="connsiteX21373" y="connsiteY21373"/>
              </a:cxn>
              <a:cxn ang="0">
                <a:pos x="connsiteX21374" y="connsiteY21374"/>
              </a:cxn>
              <a:cxn ang="0">
                <a:pos x="connsiteX21375" y="connsiteY21375"/>
              </a:cxn>
              <a:cxn ang="0">
                <a:pos x="connsiteX21376" y="connsiteY21376"/>
              </a:cxn>
              <a:cxn ang="0">
                <a:pos x="connsiteX21377" y="connsiteY21377"/>
              </a:cxn>
              <a:cxn ang="0">
                <a:pos x="connsiteX21378" y="connsiteY21378"/>
              </a:cxn>
              <a:cxn ang="0">
                <a:pos x="connsiteX21379" y="connsiteY21379"/>
              </a:cxn>
              <a:cxn ang="0">
                <a:pos x="connsiteX21380" y="connsiteY21380"/>
              </a:cxn>
              <a:cxn ang="0">
                <a:pos x="connsiteX21381" y="connsiteY21381"/>
              </a:cxn>
              <a:cxn ang="0">
                <a:pos x="connsiteX21382" y="connsiteY21382"/>
              </a:cxn>
              <a:cxn ang="0">
                <a:pos x="connsiteX21383" y="connsiteY21383"/>
              </a:cxn>
              <a:cxn ang="0">
                <a:pos x="connsiteX21384" y="connsiteY21384"/>
              </a:cxn>
              <a:cxn ang="0">
                <a:pos x="connsiteX21385" y="connsiteY21385"/>
              </a:cxn>
              <a:cxn ang="0">
                <a:pos x="connsiteX21386" y="connsiteY21386"/>
              </a:cxn>
              <a:cxn ang="0">
                <a:pos x="connsiteX21387" y="connsiteY21387"/>
              </a:cxn>
              <a:cxn ang="0">
                <a:pos x="connsiteX21388" y="connsiteY21388"/>
              </a:cxn>
              <a:cxn ang="0">
                <a:pos x="connsiteX21389" y="connsiteY21389"/>
              </a:cxn>
              <a:cxn ang="0">
                <a:pos x="connsiteX21390" y="connsiteY21390"/>
              </a:cxn>
              <a:cxn ang="0">
                <a:pos x="connsiteX21391" y="connsiteY21391"/>
              </a:cxn>
              <a:cxn ang="0">
                <a:pos x="connsiteX21392" y="connsiteY21392"/>
              </a:cxn>
              <a:cxn ang="0">
                <a:pos x="connsiteX21393" y="connsiteY21393"/>
              </a:cxn>
              <a:cxn ang="0">
                <a:pos x="connsiteX21394" y="connsiteY21394"/>
              </a:cxn>
              <a:cxn ang="0">
                <a:pos x="connsiteX21395" y="connsiteY21395"/>
              </a:cxn>
              <a:cxn ang="0">
                <a:pos x="connsiteX21396" y="connsiteY21396"/>
              </a:cxn>
              <a:cxn ang="0">
                <a:pos x="connsiteX21397" y="connsiteY21397"/>
              </a:cxn>
              <a:cxn ang="0">
                <a:pos x="connsiteX21398" y="connsiteY21398"/>
              </a:cxn>
              <a:cxn ang="0">
                <a:pos x="connsiteX21399" y="connsiteY21399"/>
              </a:cxn>
              <a:cxn ang="0">
                <a:pos x="connsiteX21400" y="connsiteY21400"/>
              </a:cxn>
              <a:cxn ang="0">
                <a:pos x="connsiteX21401" y="connsiteY21401"/>
              </a:cxn>
              <a:cxn ang="0">
                <a:pos x="connsiteX21402" y="connsiteY21402"/>
              </a:cxn>
              <a:cxn ang="0">
                <a:pos x="connsiteX21403" y="connsiteY21403"/>
              </a:cxn>
              <a:cxn ang="0">
                <a:pos x="connsiteX21404" y="connsiteY21404"/>
              </a:cxn>
              <a:cxn ang="0">
                <a:pos x="connsiteX21405" y="connsiteY21405"/>
              </a:cxn>
              <a:cxn ang="0">
                <a:pos x="connsiteX21406" y="connsiteY21406"/>
              </a:cxn>
              <a:cxn ang="0">
                <a:pos x="connsiteX21407" y="connsiteY21407"/>
              </a:cxn>
              <a:cxn ang="0">
                <a:pos x="connsiteX21408" y="connsiteY21408"/>
              </a:cxn>
              <a:cxn ang="0">
                <a:pos x="connsiteX21409" y="connsiteY21409"/>
              </a:cxn>
              <a:cxn ang="0">
                <a:pos x="connsiteX21410" y="connsiteY21410"/>
              </a:cxn>
              <a:cxn ang="0">
                <a:pos x="connsiteX21411" y="connsiteY21411"/>
              </a:cxn>
              <a:cxn ang="0">
                <a:pos x="connsiteX21412" y="connsiteY21412"/>
              </a:cxn>
              <a:cxn ang="0">
                <a:pos x="connsiteX21413" y="connsiteY21413"/>
              </a:cxn>
              <a:cxn ang="0">
                <a:pos x="connsiteX21414" y="connsiteY21414"/>
              </a:cxn>
              <a:cxn ang="0">
                <a:pos x="connsiteX21415" y="connsiteY21415"/>
              </a:cxn>
              <a:cxn ang="0">
                <a:pos x="connsiteX21416" y="connsiteY21416"/>
              </a:cxn>
              <a:cxn ang="0">
                <a:pos x="connsiteX21417" y="connsiteY21417"/>
              </a:cxn>
              <a:cxn ang="0">
                <a:pos x="connsiteX21418" y="connsiteY21418"/>
              </a:cxn>
              <a:cxn ang="0">
                <a:pos x="connsiteX21419" y="connsiteY21419"/>
              </a:cxn>
              <a:cxn ang="0">
                <a:pos x="connsiteX21420" y="connsiteY21420"/>
              </a:cxn>
              <a:cxn ang="0">
                <a:pos x="connsiteX21421" y="connsiteY21421"/>
              </a:cxn>
              <a:cxn ang="0">
                <a:pos x="connsiteX21422" y="connsiteY21422"/>
              </a:cxn>
              <a:cxn ang="0">
                <a:pos x="connsiteX21423" y="connsiteY21423"/>
              </a:cxn>
              <a:cxn ang="0">
                <a:pos x="connsiteX21424" y="connsiteY21424"/>
              </a:cxn>
              <a:cxn ang="0">
                <a:pos x="connsiteX21425" y="connsiteY21425"/>
              </a:cxn>
              <a:cxn ang="0">
                <a:pos x="connsiteX21426" y="connsiteY21426"/>
              </a:cxn>
              <a:cxn ang="0">
                <a:pos x="connsiteX21427" y="connsiteY21427"/>
              </a:cxn>
              <a:cxn ang="0">
                <a:pos x="connsiteX21428" y="connsiteY21428"/>
              </a:cxn>
              <a:cxn ang="0">
                <a:pos x="connsiteX21429" y="connsiteY21429"/>
              </a:cxn>
              <a:cxn ang="0">
                <a:pos x="connsiteX21430" y="connsiteY21430"/>
              </a:cxn>
              <a:cxn ang="0">
                <a:pos x="connsiteX21431" y="connsiteY21431"/>
              </a:cxn>
              <a:cxn ang="0">
                <a:pos x="connsiteX21432" y="connsiteY21432"/>
              </a:cxn>
              <a:cxn ang="0">
                <a:pos x="connsiteX21433" y="connsiteY21433"/>
              </a:cxn>
              <a:cxn ang="0">
                <a:pos x="connsiteX21434" y="connsiteY21434"/>
              </a:cxn>
              <a:cxn ang="0">
                <a:pos x="connsiteX21435" y="connsiteY21435"/>
              </a:cxn>
              <a:cxn ang="0">
                <a:pos x="connsiteX21436" y="connsiteY21436"/>
              </a:cxn>
              <a:cxn ang="0">
                <a:pos x="connsiteX21437" y="connsiteY21437"/>
              </a:cxn>
              <a:cxn ang="0">
                <a:pos x="connsiteX21438" y="connsiteY21438"/>
              </a:cxn>
              <a:cxn ang="0">
                <a:pos x="connsiteX21439" y="connsiteY21439"/>
              </a:cxn>
              <a:cxn ang="0">
                <a:pos x="connsiteX21440" y="connsiteY21440"/>
              </a:cxn>
              <a:cxn ang="0">
                <a:pos x="connsiteX21441" y="connsiteY21441"/>
              </a:cxn>
              <a:cxn ang="0">
                <a:pos x="connsiteX21442" y="connsiteY21442"/>
              </a:cxn>
              <a:cxn ang="0">
                <a:pos x="connsiteX21443" y="connsiteY21443"/>
              </a:cxn>
              <a:cxn ang="0">
                <a:pos x="connsiteX21444" y="connsiteY21444"/>
              </a:cxn>
              <a:cxn ang="0">
                <a:pos x="connsiteX21445" y="connsiteY21445"/>
              </a:cxn>
              <a:cxn ang="0">
                <a:pos x="connsiteX21446" y="connsiteY21446"/>
              </a:cxn>
              <a:cxn ang="0">
                <a:pos x="connsiteX21447" y="connsiteY21447"/>
              </a:cxn>
              <a:cxn ang="0">
                <a:pos x="connsiteX21448" y="connsiteY21448"/>
              </a:cxn>
              <a:cxn ang="0">
                <a:pos x="connsiteX21449" y="connsiteY21449"/>
              </a:cxn>
              <a:cxn ang="0">
                <a:pos x="connsiteX21450" y="connsiteY21450"/>
              </a:cxn>
              <a:cxn ang="0">
                <a:pos x="connsiteX21451" y="connsiteY21451"/>
              </a:cxn>
              <a:cxn ang="0">
                <a:pos x="connsiteX21452" y="connsiteY21452"/>
              </a:cxn>
              <a:cxn ang="0">
                <a:pos x="connsiteX21453" y="connsiteY21453"/>
              </a:cxn>
              <a:cxn ang="0">
                <a:pos x="connsiteX21454" y="connsiteY21454"/>
              </a:cxn>
              <a:cxn ang="0">
                <a:pos x="connsiteX21455" y="connsiteY21455"/>
              </a:cxn>
              <a:cxn ang="0">
                <a:pos x="connsiteX21456" y="connsiteY21456"/>
              </a:cxn>
              <a:cxn ang="0">
                <a:pos x="connsiteX21457" y="connsiteY21457"/>
              </a:cxn>
              <a:cxn ang="0">
                <a:pos x="connsiteX21458" y="connsiteY21458"/>
              </a:cxn>
              <a:cxn ang="0">
                <a:pos x="connsiteX21459" y="connsiteY21459"/>
              </a:cxn>
              <a:cxn ang="0">
                <a:pos x="connsiteX21460" y="connsiteY21460"/>
              </a:cxn>
              <a:cxn ang="0">
                <a:pos x="connsiteX21461" y="connsiteY21461"/>
              </a:cxn>
              <a:cxn ang="0">
                <a:pos x="connsiteX21462" y="connsiteY21462"/>
              </a:cxn>
              <a:cxn ang="0">
                <a:pos x="connsiteX21463" y="connsiteY21463"/>
              </a:cxn>
              <a:cxn ang="0">
                <a:pos x="connsiteX21464" y="connsiteY21464"/>
              </a:cxn>
              <a:cxn ang="0">
                <a:pos x="connsiteX21465" y="connsiteY21465"/>
              </a:cxn>
              <a:cxn ang="0">
                <a:pos x="connsiteX21466" y="connsiteY21466"/>
              </a:cxn>
              <a:cxn ang="0">
                <a:pos x="connsiteX21467" y="connsiteY21467"/>
              </a:cxn>
              <a:cxn ang="0">
                <a:pos x="connsiteX21468" y="connsiteY21468"/>
              </a:cxn>
              <a:cxn ang="0">
                <a:pos x="connsiteX21469" y="connsiteY21469"/>
              </a:cxn>
              <a:cxn ang="0">
                <a:pos x="connsiteX21470" y="connsiteY21470"/>
              </a:cxn>
              <a:cxn ang="0">
                <a:pos x="connsiteX21471" y="connsiteY21471"/>
              </a:cxn>
              <a:cxn ang="0">
                <a:pos x="connsiteX21472" y="connsiteY21472"/>
              </a:cxn>
              <a:cxn ang="0">
                <a:pos x="connsiteX21473" y="connsiteY21473"/>
              </a:cxn>
              <a:cxn ang="0">
                <a:pos x="connsiteX21474" y="connsiteY21474"/>
              </a:cxn>
              <a:cxn ang="0">
                <a:pos x="connsiteX21475" y="connsiteY21475"/>
              </a:cxn>
              <a:cxn ang="0">
                <a:pos x="connsiteX21476" y="connsiteY21476"/>
              </a:cxn>
              <a:cxn ang="0">
                <a:pos x="connsiteX21477" y="connsiteY21477"/>
              </a:cxn>
              <a:cxn ang="0">
                <a:pos x="connsiteX21478" y="connsiteY21478"/>
              </a:cxn>
              <a:cxn ang="0">
                <a:pos x="connsiteX21479" y="connsiteY21479"/>
              </a:cxn>
              <a:cxn ang="0">
                <a:pos x="connsiteX21480" y="connsiteY21480"/>
              </a:cxn>
              <a:cxn ang="0">
                <a:pos x="connsiteX21481" y="connsiteY21481"/>
              </a:cxn>
              <a:cxn ang="0">
                <a:pos x="connsiteX21482" y="connsiteY21482"/>
              </a:cxn>
              <a:cxn ang="0">
                <a:pos x="connsiteX21483" y="connsiteY21483"/>
              </a:cxn>
              <a:cxn ang="0">
                <a:pos x="connsiteX21484" y="connsiteY21484"/>
              </a:cxn>
              <a:cxn ang="0">
                <a:pos x="connsiteX21485" y="connsiteY21485"/>
              </a:cxn>
              <a:cxn ang="0">
                <a:pos x="connsiteX21486" y="connsiteY21486"/>
              </a:cxn>
              <a:cxn ang="0">
                <a:pos x="connsiteX21487" y="connsiteY21487"/>
              </a:cxn>
              <a:cxn ang="0">
                <a:pos x="connsiteX21488" y="connsiteY21488"/>
              </a:cxn>
              <a:cxn ang="0">
                <a:pos x="connsiteX21489" y="connsiteY21489"/>
              </a:cxn>
              <a:cxn ang="0">
                <a:pos x="connsiteX21490" y="connsiteY21490"/>
              </a:cxn>
              <a:cxn ang="0">
                <a:pos x="connsiteX21491" y="connsiteY21491"/>
              </a:cxn>
              <a:cxn ang="0">
                <a:pos x="connsiteX21492" y="connsiteY21492"/>
              </a:cxn>
              <a:cxn ang="0">
                <a:pos x="connsiteX21493" y="connsiteY21493"/>
              </a:cxn>
              <a:cxn ang="0">
                <a:pos x="connsiteX21494" y="connsiteY21494"/>
              </a:cxn>
              <a:cxn ang="0">
                <a:pos x="connsiteX21495" y="connsiteY21495"/>
              </a:cxn>
              <a:cxn ang="0">
                <a:pos x="connsiteX21496" y="connsiteY21496"/>
              </a:cxn>
              <a:cxn ang="0">
                <a:pos x="connsiteX21497" y="connsiteY21497"/>
              </a:cxn>
              <a:cxn ang="0">
                <a:pos x="connsiteX21498" y="connsiteY21498"/>
              </a:cxn>
              <a:cxn ang="0">
                <a:pos x="connsiteX21499" y="connsiteY21499"/>
              </a:cxn>
              <a:cxn ang="0">
                <a:pos x="connsiteX21500" y="connsiteY21500"/>
              </a:cxn>
              <a:cxn ang="0">
                <a:pos x="connsiteX21501" y="connsiteY21501"/>
              </a:cxn>
              <a:cxn ang="0">
                <a:pos x="connsiteX21502" y="connsiteY21502"/>
              </a:cxn>
              <a:cxn ang="0">
                <a:pos x="connsiteX21503" y="connsiteY21503"/>
              </a:cxn>
              <a:cxn ang="0">
                <a:pos x="connsiteX21504" y="connsiteY21504"/>
              </a:cxn>
              <a:cxn ang="0">
                <a:pos x="connsiteX21505" y="connsiteY21505"/>
              </a:cxn>
              <a:cxn ang="0">
                <a:pos x="connsiteX21506" y="connsiteY21506"/>
              </a:cxn>
              <a:cxn ang="0">
                <a:pos x="connsiteX21507" y="connsiteY21507"/>
              </a:cxn>
              <a:cxn ang="0">
                <a:pos x="connsiteX21508" y="connsiteY21508"/>
              </a:cxn>
              <a:cxn ang="0">
                <a:pos x="connsiteX21509" y="connsiteY21509"/>
              </a:cxn>
              <a:cxn ang="0">
                <a:pos x="connsiteX21510" y="connsiteY21510"/>
              </a:cxn>
              <a:cxn ang="0">
                <a:pos x="connsiteX21511" y="connsiteY21511"/>
              </a:cxn>
              <a:cxn ang="0">
                <a:pos x="connsiteX21512" y="connsiteY21512"/>
              </a:cxn>
              <a:cxn ang="0">
                <a:pos x="connsiteX21513" y="connsiteY21513"/>
              </a:cxn>
              <a:cxn ang="0">
                <a:pos x="connsiteX21514" y="connsiteY21514"/>
              </a:cxn>
              <a:cxn ang="0">
                <a:pos x="connsiteX21515" y="connsiteY21515"/>
              </a:cxn>
              <a:cxn ang="0">
                <a:pos x="connsiteX21516" y="connsiteY21516"/>
              </a:cxn>
              <a:cxn ang="0">
                <a:pos x="connsiteX21517" y="connsiteY21517"/>
              </a:cxn>
              <a:cxn ang="0">
                <a:pos x="connsiteX21518" y="connsiteY21518"/>
              </a:cxn>
              <a:cxn ang="0">
                <a:pos x="connsiteX21519" y="connsiteY21519"/>
              </a:cxn>
              <a:cxn ang="0">
                <a:pos x="connsiteX21520" y="connsiteY21520"/>
              </a:cxn>
              <a:cxn ang="0">
                <a:pos x="connsiteX21521" y="connsiteY21521"/>
              </a:cxn>
              <a:cxn ang="0">
                <a:pos x="connsiteX21522" y="connsiteY21522"/>
              </a:cxn>
              <a:cxn ang="0">
                <a:pos x="connsiteX21523" y="connsiteY21523"/>
              </a:cxn>
              <a:cxn ang="0">
                <a:pos x="connsiteX21524" y="connsiteY21524"/>
              </a:cxn>
              <a:cxn ang="0">
                <a:pos x="connsiteX21525" y="connsiteY21525"/>
              </a:cxn>
              <a:cxn ang="0">
                <a:pos x="connsiteX21526" y="connsiteY21526"/>
              </a:cxn>
              <a:cxn ang="0">
                <a:pos x="connsiteX21527" y="connsiteY21527"/>
              </a:cxn>
              <a:cxn ang="0">
                <a:pos x="connsiteX21528" y="connsiteY21528"/>
              </a:cxn>
              <a:cxn ang="0">
                <a:pos x="connsiteX21529" y="connsiteY21529"/>
              </a:cxn>
              <a:cxn ang="0">
                <a:pos x="connsiteX21530" y="connsiteY21530"/>
              </a:cxn>
              <a:cxn ang="0">
                <a:pos x="connsiteX21531" y="connsiteY21531"/>
              </a:cxn>
              <a:cxn ang="0">
                <a:pos x="connsiteX21532" y="connsiteY21532"/>
              </a:cxn>
              <a:cxn ang="0">
                <a:pos x="connsiteX21533" y="connsiteY21533"/>
              </a:cxn>
              <a:cxn ang="0">
                <a:pos x="connsiteX21534" y="connsiteY21534"/>
              </a:cxn>
              <a:cxn ang="0">
                <a:pos x="connsiteX21535" y="connsiteY21535"/>
              </a:cxn>
              <a:cxn ang="0">
                <a:pos x="connsiteX21536" y="connsiteY21536"/>
              </a:cxn>
              <a:cxn ang="0">
                <a:pos x="connsiteX21537" y="connsiteY21537"/>
              </a:cxn>
              <a:cxn ang="0">
                <a:pos x="connsiteX21538" y="connsiteY21538"/>
              </a:cxn>
              <a:cxn ang="0">
                <a:pos x="connsiteX21539" y="connsiteY21539"/>
              </a:cxn>
              <a:cxn ang="0">
                <a:pos x="connsiteX21540" y="connsiteY21540"/>
              </a:cxn>
              <a:cxn ang="0">
                <a:pos x="connsiteX21541" y="connsiteY21541"/>
              </a:cxn>
              <a:cxn ang="0">
                <a:pos x="connsiteX21542" y="connsiteY21542"/>
              </a:cxn>
              <a:cxn ang="0">
                <a:pos x="connsiteX21543" y="connsiteY21543"/>
              </a:cxn>
              <a:cxn ang="0">
                <a:pos x="connsiteX21544" y="connsiteY21544"/>
              </a:cxn>
              <a:cxn ang="0">
                <a:pos x="connsiteX21545" y="connsiteY21545"/>
              </a:cxn>
              <a:cxn ang="0">
                <a:pos x="connsiteX21546" y="connsiteY21546"/>
              </a:cxn>
              <a:cxn ang="0">
                <a:pos x="connsiteX21547" y="connsiteY21547"/>
              </a:cxn>
              <a:cxn ang="0">
                <a:pos x="connsiteX21548" y="connsiteY21548"/>
              </a:cxn>
              <a:cxn ang="0">
                <a:pos x="connsiteX21549" y="connsiteY21549"/>
              </a:cxn>
              <a:cxn ang="0">
                <a:pos x="connsiteX21550" y="connsiteY21550"/>
              </a:cxn>
              <a:cxn ang="0">
                <a:pos x="connsiteX21551" y="connsiteY21551"/>
              </a:cxn>
              <a:cxn ang="0">
                <a:pos x="connsiteX21552" y="connsiteY21552"/>
              </a:cxn>
              <a:cxn ang="0">
                <a:pos x="connsiteX21553" y="connsiteY21553"/>
              </a:cxn>
              <a:cxn ang="0">
                <a:pos x="connsiteX21554" y="connsiteY21554"/>
              </a:cxn>
              <a:cxn ang="0">
                <a:pos x="connsiteX21555" y="connsiteY21555"/>
              </a:cxn>
              <a:cxn ang="0">
                <a:pos x="connsiteX21556" y="connsiteY21556"/>
              </a:cxn>
              <a:cxn ang="0">
                <a:pos x="connsiteX21557" y="connsiteY21557"/>
              </a:cxn>
              <a:cxn ang="0">
                <a:pos x="connsiteX21558" y="connsiteY21558"/>
              </a:cxn>
              <a:cxn ang="0">
                <a:pos x="connsiteX21559" y="connsiteY21559"/>
              </a:cxn>
              <a:cxn ang="0">
                <a:pos x="connsiteX21560" y="connsiteY21560"/>
              </a:cxn>
              <a:cxn ang="0">
                <a:pos x="connsiteX21561" y="connsiteY21561"/>
              </a:cxn>
              <a:cxn ang="0">
                <a:pos x="connsiteX21562" y="connsiteY21562"/>
              </a:cxn>
              <a:cxn ang="0">
                <a:pos x="connsiteX21563" y="connsiteY21563"/>
              </a:cxn>
              <a:cxn ang="0">
                <a:pos x="connsiteX21564" y="connsiteY21564"/>
              </a:cxn>
              <a:cxn ang="0">
                <a:pos x="connsiteX21565" y="connsiteY21565"/>
              </a:cxn>
              <a:cxn ang="0">
                <a:pos x="connsiteX21566" y="connsiteY21566"/>
              </a:cxn>
              <a:cxn ang="0">
                <a:pos x="connsiteX21567" y="connsiteY21567"/>
              </a:cxn>
              <a:cxn ang="0">
                <a:pos x="connsiteX21568" y="connsiteY21568"/>
              </a:cxn>
              <a:cxn ang="0">
                <a:pos x="connsiteX21569" y="connsiteY21569"/>
              </a:cxn>
              <a:cxn ang="0">
                <a:pos x="connsiteX21570" y="connsiteY21570"/>
              </a:cxn>
              <a:cxn ang="0">
                <a:pos x="connsiteX21571" y="connsiteY21571"/>
              </a:cxn>
              <a:cxn ang="0">
                <a:pos x="connsiteX21572" y="connsiteY21572"/>
              </a:cxn>
              <a:cxn ang="0">
                <a:pos x="connsiteX21573" y="connsiteY21573"/>
              </a:cxn>
              <a:cxn ang="0">
                <a:pos x="connsiteX21574" y="connsiteY21574"/>
              </a:cxn>
              <a:cxn ang="0">
                <a:pos x="connsiteX21575" y="connsiteY21575"/>
              </a:cxn>
              <a:cxn ang="0">
                <a:pos x="connsiteX21576" y="connsiteY21576"/>
              </a:cxn>
              <a:cxn ang="0">
                <a:pos x="connsiteX21577" y="connsiteY21577"/>
              </a:cxn>
              <a:cxn ang="0">
                <a:pos x="connsiteX21578" y="connsiteY21578"/>
              </a:cxn>
              <a:cxn ang="0">
                <a:pos x="connsiteX21579" y="connsiteY21579"/>
              </a:cxn>
              <a:cxn ang="0">
                <a:pos x="connsiteX21580" y="connsiteY21580"/>
              </a:cxn>
              <a:cxn ang="0">
                <a:pos x="connsiteX21581" y="connsiteY21581"/>
              </a:cxn>
              <a:cxn ang="0">
                <a:pos x="connsiteX21582" y="connsiteY21582"/>
              </a:cxn>
              <a:cxn ang="0">
                <a:pos x="connsiteX21583" y="connsiteY21583"/>
              </a:cxn>
              <a:cxn ang="0">
                <a:pos x="connsiteX21584" y="connsiteY21584"/>
              </a:cxn>
              <a:cxn ang="0">
                <a:pos x="connsiteX21585" y="connsiteY21585"/>
              </a:cxn>
              <a:cxn ang="0">
                <a:pos x="connsiteX21586" y="connsiteY21586"/>
              </a:cxn>
              <a:cxn ang="0">
                <a:pos x="connsiteX21587" y="connsiteY21587"/>
              </a:cxn>
              <a:cxn ang="0">
                <a:pos x="connsiteX21588" y="connsiteY21588"/>
              </a:cxn>
              <a:cxn ang="0">
                <a:pos x="connsiteX21589" y="connsiteY21589"/>
              </a:cxn>
              <a:cxn ang="0">
                <a:pos x="connsiteX21590" y="connsiteY21590"/>
              </a:cxn>
              <a:cxn ang="0">
                <a:pos x="connsiteX21591" y="connsiteY21591"/>
              </a:cxn>
              <a:cxn ang="0">
                <a:pos x="connsiteX21592" y="connsiteY21592"/>
              </a:cxn>
              <a:cxn ang="0">
                <a:pos x="connsiteX21593" y="connsiteY21593"/>
              </a:cxn>
              <a:cxn ang="0">
                <a:pos x="connsiteX21594" y="connsiteY21594"/>
              </a:cxn>
              <a:cxn ang="0">
                <a:pos x="connsiteX21595" y="connsiteY21595"/>
              </a:cxn>
              <a:cxn ang="0">
                <a:pos x="connsiteX21596" y="connsiteY21596"/>
              </a:cxn>
              <a:cxn ang="0">
                <a:pos x="connsiteX21597" y="connsiteY21597"/>
              </a:cxn>
              <a:cxn ang="0">
                <a:pos x="connsiteX21598" y="connsiteY21598"/>
              </a:cxn>
              <a:cxn ang="0">
                <a:pos x="connsiteX21599" y="connsiteY21599"/>
              </a:cxn>
              <a:cxn ang="0">
                <a:pos x="connsiteX21600" y="connsiteY21600"/>
              </a:cxn>
              <a:cxn ang="0">
                <a:pos x="connsiteX21601" y="connsiteY21601"/>
              </a:cxn>
              <a:cxn ang="0">
                <a:pos x="connsiteX21602" y="connsiteY21602"/>
              </a:cxn>
              <a:cxn ang="0">
                <a:pos x="connsiteX21603" y="connsiteY21603"/>
              </a:cxn>
              <a:cxn ang="0">
                <a:pos x="connsiteX21604" y="connsiteY21604"/>
              </a:cxn>
              <a:cxn ang="0">
                <a:pos x="connsiteX21605" y="connsiteY21605"/>
              </a:cxn>
              <a:cxn ang="0">
                <a:pos x="connsiteX21606" y="connsiteY21606"/>
              </a:cxn>
              <a:cxn ang="0">
                <a:pos x="connsiteX21607" y="connsiteY21607"/>
              </a:cxn>
              <a:cxn ang="0">
                <a:pos x="connsiteX21608" y="connsiteY21608"/>
              </a:cxn>
              <a:cxn ang="0">
                <a:pos x="connsiteX21609" y="connsiteY21609"/>
              </a:cxn>
              <a:cxn ang="0">
                <a:pos x="connsiteX21610" y="connsiteY21610"/>
              </a:cxn>
              <a:cxn ang="0">
                <a:pos x="connsiteX21611" y="connsiteY21611"/>
              </a:cxn>
              <a:cxn ang="0">
                <a:pos x="connsiteX21612" y="connsiteY21612"/>
              </a:cxn>
              <a:cxn ang="0">
                <a:pos x="connsiteX21613" y="connsiteY21613"/>
              </a:cxn>
              <a:cxn ang="0">
                <a:pos x="connsiteX21614" y="connsiteY21614"/>
              </a:cxn>
              <a:cxn ang="0">
                <a:pos x="connsiteX21615" y="connsiteY21615"/>
              </a:cxn>
              <a:cxn ang="0">
                <a:pos x="connsiteX21616" y="connsiteY21616"/>
              </a:cxn>
              <a:cxn ang="0">
                <a:pos x="connsiteX21617" y="connsiteY21617"/>
              </a:cxn>
              <a:cxn ang="0">
                <a:pos x="connsiteX21618" y="connsiteY21618"/>
              </a:cxn>
              <a:cxn ang="0">
                <a:pos x="connsiteX21619" y="connsiteY21619"/>
              </a:cxn>
              <a:cxn ang="0">
                <a:pos x="connsiteX21620" y="connsiteY21620"/>
              </a:cxn>
              <a:cxn ang="0">
                <a:pos x="connsiteX21621" y="connsiteY21621"/>
              </a:cxn>
              <a:cxn ang="0">
                <a:pos x="connsiteX21622" y="connsiteY21622"/>
              </a:cxn>
              <a:cxn ang="0">
                <a:pos x="connsiteX21623" y="connsiteY21623"/>
              </a:cxn>
              <a:cxn ang="0">
                <a:pos x="connsiteX21624" y="connsiteY21624"/>
              </a:cxn>
              <a:cxn ang="0">
                <a:pos x="connsiteX21625" y="connsiteY21625"/>
              </a:cxn>
              <a:cxn ang="0">
                <a:pos x="connsiteX21626" y="connsiteY21626"/>
              </a:cxn>
              <a:cxn ang="0">
                <a:pos x="connsiteX21627" y="connsiteY21627"/>
              </a:cxn>
              <a:cxn ang="0">
                <a:pos x="connsiteX21628" y="connsiteY21628"/>
              </a:cxn>
              <a:cxn ang="0">
                <a:pos x="connsiteX21629" y="connsiteY21629"/>
              </a:cxn>
              <a:cxn ang="0">
                <a:pos x="connsiteX21630" y="connsiteY21630"/>
              </a:cxn>
              <a:cxn ang="0">
                <a:pos x="connsiteX21631" y="connsiteY21631"/>
              </a:cxn>
              <a:cxn ang="0">
                <a:pos x="connsiteX21632" y="connsiteY21632"/>
              </a:cxn>
              <a:cxn ang="0">
                <a:pos x="connsiteX21633" y="connsiteY21633"/>
              </a:cxn>
              <a:cxn ang="0">
                <a:pos x="connsiteX21634" y="connsiteY21634"/>
              </a:cxn>
              <a:cxn ang="0">
                <a:pos x="connsiteX21635" y="connsiteY21635"/>
              </a:cxn>
              <a:cxn ang="0">
                <a:pos x="connsiteX21636" y="connsiteY21636"/>
              </a:cxn>
              <a:cxn ang="0">
                <a:pos x="connsiteX21637" y="connsiteY21637"/>
              </a:cxn>
              <a:cxn ang="0">
                <a:pos x="connsiteX21638" y="connsiteY21638"/>
              </a:cxn>
              <a:cxn ang="0">
                <a:pos x="connsiteX21639" y="connsiteY21639"/>
              </a:cxn>
              <a:cxn ang="0">
                <a:pos x="connsiteX21640" y="connsiteY21640"/>
              </a:cxn>
              <a:cxn ang="0">
                <a:pos x="connsiteX21641" y="connsiteY21641"/>
              </a:cxn>
              <a:cxn ang="0">
                <a:pos x="connsiteX21642" y="connsiteY21642"/>
              </a:cxn>
              <a:cxn ang="0">
                <a:pos x="connsiteX21643" y="connsiteY21643"/>
              </a:cxn>
              <a:cxn ang="0">
                <a:pos x="connsiteX21644" y="connsiteY21644"/>
              </a:cxn>
              <a:cxn ang="0">
                <a:pos x="connsiteX21645" y="connsiteY21645"/>
              </a:cxn>
              <a:cxn ang="0">
                <a:pos x="connsiteX21646" y="connsiteY21646"/>
              </a:cxn>
              <a:cxn ang="0">
                <a:pos x="connsiteX21647" y="connsiteY21647"/>
              </a:cxn>
              <a:cxn ang="0">
                <a:pos x="connsiteX21648" y="connsiteY21648"/>
              </a:cxn>
              <a:cxn ang="0">
                <a:pos x="connsiteX21649" y="connsiteY21649"/>
              </a:cxn>
              <a:cxn ang="0">
                <a:pos x="connsiteX21650" y="connsiteY21650"/>
              </a:cxn>
              <a:cxn ang="0">
                <a:pos x="connsiteX21651" y="connsiteY21651"/>
              </a:cxn>
              <a:cxn ang="0">
                <a:pos x="connsiteX21652" y="connsiteY21652"/>
              </a:cxn>
              <a:cxn ang="0">
                <a:pos x="connsiteX21653" y="connsiteY21653"/>
              </a:cxn>
              <a:cxn ang="0">
                <a:pos x="connsiteX21654" y="connsiteY21654"/>
              </a:cxn>
              <a:cxn ang="0">
                <a:pos x="connsiteX21655" y="connsiteY21655"/>
              </a:cxn>
              <a:cxn ang="0">
                <a:pos x="connsiteX21656" y="connsiteY21656"/>
              </a:cxn>
              <a:cxn ang="0">
                <a:pos x="connsiteX21657" y="connsiteY21657"/>
              </a:cxn>
              <a:cxn ang="0">
                <a:pos x="connsiteX21658" y="connsiteY21658"/>
              </a:cxn>
              <a:cxn ang="0">
                <a:pos x="connsiteX21659" y="connsiteY21659"/>
              </a:cxn>
              <a:cxn ang="0">
                <a:pos x="connsiteX21660" y="connsiteY21660"/>
              </a:cxn>
              <a:cxn ang="0">
                <a:pos x="connsiteX21661" y="connsiteY21661"/>
              </a:cxn>
              <a:cxn ang="0">
                <a:pos x="connsiteX21662" y="connsiteY21662"/>
              </a:cxn>
              <a:cxn ang="0">
                <a:pos x="connsiteX21663" y="connsiteY21663"/>
              </a:cxn>
              <a:cxn ang="0">
                <a:pos x="connsiteX21664" y="connsiteY21664"/>
              </a:cxn>
              <a:cxn ang="0">
                <a:pos x="connsiteX21665" y="connsiteY21665"/>
              </a:cxn>
              <a:cxn ang="0">
                <a:pos x="connsiteX21666" y="connsiteY21666"/>
              </a:cxn>
              <a:cxn ang="0">
                <a:pos x="connsiteX21667" y="connsiteY21667"/>
              </a:cxn>
              <a:cxn ang="0">
                <a:pos x="connsiteX21668" y="connsiteY21668"/>
              </a:cxn>
              <a:cxn ang="0">
                <a:pos x="connsiteX21669" y="connsiteY21669"/>
              </a:cxn>
              <a:cxn ang="0">
                <a:pos x="connsiteX21670" y="connsiteY21670"/>
              </a:cxn>
              <a:cxn ang="0">
                <a:pos x="connsiteX21671" y="connsiteY21671"/>
              </a:cxn>
              <a:cxn ang="0">
                <a:pos x="connsiteX21672" y="connsiteY21672"/>
              </a:cxn>
              <a:cxn ang="0">
                <a:pos x="connsiteX21673" y="connsiteY21673"/>
              </a:cxn>
              <a:cxn ang="0">
                <a:pos x="connsiteX21674" y="connsiteY21674"/>
              </a:cxn>
              <a:cxn ang="0">
                <a:pos x="connsiteX21675" y="connsiteY21675"/>
              </a:cxn>
              <a:cxn ang="0">
                <a:pos x="connsiteX21676" y="connsiteY21676"/>
              </a:cxn>
              <a:cxn ang="0">
                <a:pos x="connsiteX21677" y="connsiteY21677"/>
              </a:cxn>
              <a:cxn ang="0">
                <a:pos x="connsiteX21678" y="connsiteY21678"/>
              </a:cxn>
              <a:cxn ang="0">
                <a:pos x="connsiteX21679" y="connsiteY21679"/>
              </a:cxn>
              <a:cxn ang="0">
                <a:pos x="connsiteX21680" y="connsiteY21680"/>
              </a:cxn>
              <a:cxn ang="0">
                <a:pos x="connsiteX21681" y="connsiteY21681"/>
              </a:cxn>
              <a:cxn ang="0">
                <a:pos x="connsiteX21682" y="connsiteY21682"/>
              </a:cxn>
              <a:cxn ang="0">
                <a:pos x="connsiteX21683" y="connsiteY21683"/>
              </a:cxn>
              <a:cxn ang="0">
                <a:pos x="connsiteX21684" y="connsiteY21684"/>
              </a:cxn>
              <a:cxn ang="0">
                <a:pos x="connsiteX21685" y="connsiteY21685"/>
              </a:cxn>
              <a:cxn ang="0">
                <a:pos x="connsiteX21686" y="connsiteY21686"/>
              </a:cxn>
              <a:cxn ang="0">
                <a:pos x="connsiteX21687" y="connsiteY21687"/>
              </a:cxn>
              <a:cxn ang="0">
                <a:pos x="connsiteX21688" y="connsiteY21688"/>
              </a:cxn>
              <a:cxn ang="0">
                <a:pos x="connsiteX21689" y="connsiteY21689"/>
              </a:cxn>
              <a:cxn ang="0">
                <a:pos x="connsiteX21690" y="connsiteY21690"/>
              </a:cxn>
              <a:cxn ang="0">
                <a:pos x="connsiteX21691" y="connsiteY21691"/>
              </a:cxn>
              <a:cxn ang="0">
                <a:pos x="connsiteX21692" y="connsiteY21692"/>
              </a:cxn>
              <a:cxn ang="0">
                <a:pos x="connsiteX21693" y="connsiteY21693"/>
              </a:cxn>
              <a:cxn ang="0">
                <a:pos x="connsiteX21694" y="connsiteY21694"/>
              </a:cxn>
              <a:cxn ang="0">
                <a:pos x="connsiteX21695" y="connsiteY21695"/>
              </a:cxn>
              <a:cxn ang="0">
                <a:pos x="connsiteX21696" y="connsiteY21696"/>
              </a:cxn>
              <a:cxn ang="0">
                <a:pos x="connsiteX21697" y="connsiteY21697"/>
              </a:cxn>
              <a:cxn ang="0">
                <a:pos x="connsiteX21698" y="connsiteY21698"/>
              </a:cxn>
              <a:cxn ang="0">
                <a:pos x="connsiteX21699" y="connsiteY21699"/>
              </a:cxn>
              <a:cxn ang="0">
                <a:pos x="connsiteX21700" y="connsiteY21700"/>
              </a:cxn>
              <a:cxn ang="0">
                <a:pos x="connsiteX21701" y="connsiteY21701"/>
              </a:cxn>
              <a:cxn ang="0">
                <a:pos x="connsiteX21702" y="connsiteY21702"/>
              </a:cxn>
              <a:cxn ang="0">
                <a:pos x="connsiteX21703" y="connsiteY21703"/>
              </a:cxn>
              <a:cxn ang="0">
                <a:pos x="connsiteX21704" y="connsiteY21704"/>
              </a:cxn>
              <a:cxn ang="0">
                <a:pos x="connsiteX21705" y="connsiteY21705"/>
              </a:cxn>
              <a:cxn ang="0">
                <a:pos x="connsiteX21706" y="connsiteY21706"/>
              </a:cxn>
              <a:cxn ang="0">
                <a:pos x="connsiteX21707" y="connsiteY21707"/>
              </a:cxn>
              <a:cxn ang="0">
                <a:pos x="connsiteX21708" y="connsiteY21708"/>
              </a:cxn>
              <a:cxn ang="0">
                <a:pos x="connsiteX21709" y="connsiteY21709"/>
              </a:cxn>
              <a:cxn ang="0">
                <a:pos x="connsiteX21710" y="connsiteY21710"/>
              </a:cxn>
              <a:cxn ang="0">
                <a:pos x="connsiteX21711" y="connsiteY21711"/>
              </a:cxn>
              <a:cxn ang="0">
                <a:pos x="connsiteX21712" y="connsiteY21712"/>
              </a:cxn>
              <a:cxn ang="0">
                <a:pos x="connsiteX21713" y="connsiteY21713"/>
              </a:cxn>
              <a:cxn ang="0">
                <a:pos x="connsiteX21714" y="connsiteY21714"/>
              </a:cxn>
              <a:cxn ang="0">
                <a:pos x="connsiteX21715" y="connsiteY21715"/>
              </a:cxn>
              <a:cxn ang="0">
                <a:pos x="connsiteX21716" y="connsiteY21716"/>
              </a:cxn>
              <a:cxn ang="0">
                <a:pos x="connsiteX21717" y="connsiteY21717"/>
              </a:cxn>
              <a:cxn ang="0">
                <a:pos x="connsiteX21718" y="connsiteY21718"/>
              </a:cxn>
              <a:cxn ang="0">
                <a:pos x="connsiteX21719" y="connsiteY21719"/>
              </a:cxn>
              <a:cxn ang="0">
                <a:pos x="connsiteX21720" y="connsiteY21720"/>
              </a:cxn>
              <a:cxn ang="0">
                <a:pos x="connsiteX21721" y="connsiteY21721"/>
              </a:cxn>
              <a:cxn ang="0">
                <a:pos x="connsiteX21722" y="connsiteY21722"/>
              </a:cxn>
              <a:cxn ang="0">
                <a:pos x="connsiteX21723" y="connsiteY21723"/>
              </a:cxn>
              <a:cxn ang="0">
                <a:pos x="connsiteX21724" y="connsiteY21724"/>
              </a:cxn>
              <a:cxn ang="0">
                <a:pos x="connsiteX21725" y="connsiteY21725"/>
              </a:cxn>
              <a:cxn ang="0">
                <a:pos x="connsiteX21726" y="connsiteY21726"/>
              </a:cxn>
              <a:cxn ang="0">
                <a:pos x="connsiteX21727" y="connsiteY21727"/>
              </a:cxn>
              <a:cxn ang="0">
                <a:pos x="connsiteX21728" y="connsiteY21728"/>
              </a:cxn>
              <a:cxn ang="0">
                <a:pos x="connsiteX21729" y="connsiteY21729"/>
              </a:cxn>
              <a:cxn ang="0">
                <a:pos x="connsiteX21730" y="connsiteY21730"/>
              </a:cxn>
              <a:cxn ang="0">
                <a:pos x="connsiteX21731" y="connsiteY21731"/>
              </a:cxn>
              <a:cxn ang="0">
                <a:pos x="connsiteX21732" y="connsiteY21732"/>
              </a:cxn>
              <a:cxn ang="0">
                <a:pos x="connsiteX21733" y="connsiteY21733"/>
              </a:cxn>
              <a:cxn ang="0">
                <a:pos x="connsiteX21734" y="connsiteY21734"/>
              </a:cxn>
              <a:cxn ang="0">
                <a:pos x="connsiteX21735" y="connsiteY21735"/>
              </a:cxn>
              <a:cxn ang="0">
                <a:pos x="connsiteX21736" y="connsiteY21736"/>
              </a:cxn>
              <a:cxn ang="0">
                <a:pos x="connsiteX21737" y="connsiteY21737"/>
              </a:cxn>
              <a:cxn ang="0">
                <a:pos x="connsiteX21738" y="connsiteY21738"/>
              </a:cxn>
              <a:cxn ang="0">
                <a:pos x="connsiteX21739" y="connsiteY21739"/>
              </a:cxn>
              <a:cxn ang="0">
                <a:pos x="connsiteX21740" y="connsiteY21740"/>
              </a:cxn>
              <a:cxn ang="0">
                <a:pos x="connsiteX21741" y="connsiteY21741"/>
              </a:cxn>
              <a:cxn ang="0">
                <a:pos x="connsiteX21742" y="connsiteY21742"/>
              </a:cxn>
              <a:cxn ang="0">
                <a:pos x="connsiteX21743" y="connsiteY21743"/>
              </a:cxn>
              <a:cxn ang="0">
                <a:pos x="connsiteX21744" y="connsiteY21744"/>
              </a:cxn>
              <a:cxn ang="0">
                <a:pos x="connsiteX21745" y="connsiteY21745"/>
              </a:cxn>
              <a:cxn ang="0">
                <a:pos x="connsiteX21746" y="connsiteY21746"/>
              </a:cxn>
              <a:cxn ang="0">
                <a:pos x="connsiteX21747" y="connsiteY21747"/>
              </a:cxn>
              <a:cxn ang="0">
                <a:pos x="connsiteX21748" y="connsiteY21748"/>
              </a:cxn>
              <a:cxn ang="0">
                <a:pos x="connsiteX21749" y="connsiteY21749"/>
              </a:cxn>
              <a:cxn ang="0">
                <a:pos x="connsiteX21750" y="connsiteY21750"/>
              </a:cxn>
              <a:cxn ang="0">
                <a:pos x="connsiteX21751" y="connsiteY21751"/>
              </a:cxn>
              <a:cxn ang="0">
                <a:pos x="connsiteX21752" y="connsiteY21752"/>
              </a:cxn>
              <a:cxn ang="0">
                <a:pos x="connsiteX21753" y="connsiteY21753"/>
              </a:cxn>
              <a:cxn ang="0">
                <a:pos x="connsiteX21754" y="connsiteY21754"/>
              </a:cxn>
              <a:cxn ang="0">
                <a:pos x="connsiteX21755" y="connsiteY21755"/>
              </a:cxn>
              <a:cxn ang="0">
                <a:pos x="connsiteX21756" y="connsiteY21756"/>
              </a:cxn>
              <a:cxn ang="0">
                <a:pos x="connsiteX21757" y="connsiteY21757"/>
              </a:cxn>
              <a:cxn ang="0">
                <a:pos x="connsiteX21758" y="connsiteY21758"/>
              </a:cxn>
              <a:cxn ang="0">
                <a:pos x="connsiteX21759" y="connsiteY21759"/>
              </a:cxn>
              <a:cxn ang="0">
                <a:pos x="connsiteX21760" y="connsiteY21760"/>
              </a:cxn>
              <a:cxn ang="0">
                <a:pos x="connsiteX21761" y="connsiteY21761"/>
              </a:cxn>
              <a:cxn ang="0">
                <a:pos x="connsiteX21762" y="connsiteY21762"/>
              </a:cxn>
              <a:cxn ang="0">
                <a:pos x="connsiteX21763" y="connsiteY21763"/>
              </a:cxn>
              <a:cxn ang="0">
                <a:pos x="connsiteX21764" y="connsiteY21764"/>
              </a:cxn>
              <a:cxn ang="0">
                <a:pos x="connsiteX21765" y="connsiteY21765"/>
              </a:cxn>
              <a:cxn ang="0">
                <a:pos x="connsiteX21766" y="connsiteY21766"/>
              </a:cxn>
              <a:cxn ang="0">
                <a:pos x="connsiteX21767" y="connsiteY21767"/>
              </a:cxn>
              <a:cxn ang="0">
                <a:pos x="connsiteX21768" y="connsiteY21768"/>
              </a:cxn>
              <a:cxn ang="0">
                <a:pos x="connsiteX21769" y="connsiteY21769"/>
              </a:cxn>
              <a:cxn ang="0">
                <a:pos x="connsiteX21770" y="connsiteY21770"/>
              </a:cxn>
              <a:cxn ang="0">
                <a:pos x="connsiteX21771" y="connsiteY21771"/>
              </a:cxn>
              <a:cxn ang="0">
                <a:pos x="connsiteX21772" y="connsiteY21772"/>
              </a:cxn>
              <a:cxn ang="0">
                <a:pos x="connsiteX21773" y="connsiteY21773"/>
              </a:cxn>
              <a:cxn ang="0">
                <a:pos x="connsiteX21774" y="connsiteY21774"/>
              </a:cxn>
              <a:cxn ang="0">
                <a:pos x="connsiteX21775" y="connsiteY21775"/>
              </a:cxn>
              <a:cxn ang="0">
                <a:pos x="connsiteX21776" y="connsiteY21776"/>
              </a:cxn>
              <a:cxn ang="0">
                <a:pos x="connsiteX21777" y="connsiteY21777"/>
              </a:cxn>
              <a:cxn ang="0">
                <a:pos x="connsiteX21778" y="connsiteY21778"/>
              </a:cxn>
              <a:cxn ang="0">
                <a:pos x="connsiteX21779" y="connsiteY21779"/>
              </a:cxn>
              <a:cxn ang="0">
                <a:pos x="connsiteX21780" y="connsiteY21780"/>
              </a:cxn>
              <a:cxn ang="0">
                <a:pos x="connsiteX21781" y="connsiteY21781"/>
              </a:cxn>
              <a:cxn ang="0">
                <a:pos x="connsiteX21782" y="connsiteY21782"/>
              </a:cxn>
              <a:cxn ang="0">
                <a:pos x="connsiteX21783" y="connsiteY21783"/>
              </a:cxn>
              <a:cxn ang="0">
                <a:pos x="connsiteX21784" y="connsiteY21784"/>
              </a:cxn>
              <a:cxn ang="0">
                <a:pos x="connsiteX21785" y="connsiteY21785"/>
              </a:cxn>
              <a:cxn ang="0">
                <a:pos x="connsiteX21786" y="connsiteY21786"/>
              </a:cxn>
              <a:cxn ang="0">
                <a:pos x="connsiteX21787" y="connsiteY21787"/>
              </a:cxn>
              <a:cxn ang="0">
                <a:pos x="connsiteX21788" y="connsiteY21788"/>
              </a:cxn>
              <a:cxn ang="0">
                <a:pos x="connsiteX21789" y="connsiteY21789"/>
              </a:cxn>
              <a:cxn ang="0">
                <a:pos x="connsiteX21790" y="connsiteY21790"/>
              </a:cxn>
              <a:cxn ang="0">
                <a:pos x="connsiteX21791" y="connsiteY21791"/>
              </a:cxn>
              <a:cxn ang="0">
                <a:pos x="connsiteX21792" y="connsiteY21792"/>
              </a:cxn>
              <a:cxn ang="0">
                <a:pos x="connsiteX21793" y="connsiteY21793"/>
              </a:cxn>
              <a:cxn ang="0">
                <a:pos x="connsiteX21794" y="connsiteY21794"/>
              </a:cxn>
              <a:cxn ang="0">
                <a:pos x="connsiteX21795" y="connsiteY21795"/>
              </a:cxn>
              <a:cxn ang="0">
                <a:pos x="connsiteX21796" y="connsiteY21796"/>
              </a:cxn>
              <a:cxn ang="0">
                <a:pos x="connsiteX21797" y="connsiteY21797"/>
              </a:cxn>
              <a:cxn ang="0">
                <a:pos x="connsiteX21798" y="connsiteY21798"/>
              </a:cxn>
              <a:cxn ang="0">
                <a:pos x="connsiteX21799" y="connsiteY21799"/>
              </a:cxn>
              <a:cxn ang="0">
                <a:pos x="connsiteX21800" y="connsiteY21800"/>
              </a:cxn>
              <a:cxn ang="0">
                <a:pos x="connsiteX21801" y="connsiteY21801"/>
              </a:cxn>
              <a:cxn ang="0">
                <a:pos x="connsiteX21802" y="connsiteY21802"/>
              </a:cxn>
              <a:cxn ang="0">
                <a:pos x="connsiteX21803" y="connsiteY21803"/>
              </a:cxn>
              <a:cxn ang="0">
                <a:pos x="connsiteX21804" y="connsiteY21804"/>
              </a:cxn>
              <a:cxn ang="0">
                <a:pos x="connsiteX21805" y="connsiteY21805"/>
              </a:cxn>
              <a:cxn ang="0">
                <a:pos x="connsiteX21806" y="connsiteY21806"/>
              </a:cxn>
              <a:cxn ang="0">
                <a:pos x="connsiteX21807" y="connsiteY21807"/>
              </a:cxn>
              <a:cxn ang="0">
                <a:pos x="connsiteX21808" y="connsiteY21808"/>
              </a:cxn>
              <a:cxn ang="0">
                <a:pos x="connsiteX21809" y="connsiteY21809"/>
              </a:cxn>
              <a:cxn ang="0">
                <a:pos x="connsiteX21810" y="connsiteY21810"/>
              </a:cxn>
              <a:cxn ang="0">
                <a:pos x="connsiteX21811" y="connsiteY21811"/>
              </a:cxn>
              <a:cxn ang="0">
                <a:pos x="connsiteX21812" y="connsiteY21812"/>
              </a:cxn>
              <a:cxn ang="0">
                <a:pos x="connsiteX21813" y="connsiteY21813"/>
              </a:cxn>
              <a:cxn ang="0">
                <a:pos x="connsiteX21814" y="connsiteY21814"/>
              </a:cxn>
              <a:cxn ang="0">
                <a:pos x="connsiteX21815" y="connsiteY21815"/>
              </a:cxn>
              <a:cxn ang="0">
                <a:pos x="connsiteX21816" y="connsiteY21816"/>
              </a:cxn>
              <a:cxn ang="0">
                <a:pos x="connsiteX21817" y="connsiteY21817"/>
              </a:cxn>
              <a:cxn ang="0">
                <a:pos x="connsiteX21818" y="connsiteY21818"/>
              </a:cxn>
              <a:cxn ang="0">
                <a:pos x="connsiteX21819" y="connsiteY21819"/>
              </a:cxn>
              <a:cxn ang="0">
                <a:pos x="connsiteX21820" y="connsiteY21820"/>
              </a:cxn>
              <a:cxn ang="0">
                <a:pos x="connsiteX21821" y="connsiteY21821"/>
              </a:cxn>
              <a:cxn ang="0">
                <a:pos x="connsiteX21822" y="connsiteY21822"/>
              </a:cxn>
              <a:cxn ang="0">
                <a:pos x="connsiteX21823" y="connsiteY21823"/>
              </a:cxn>
              <a:cxn ang="0">
                <a:pos x="connsiteX21824" y="connsiteY21824"/>
              </a:cxn>
              <a:cxn ang="0">
                <a:pos x="connsiteX21825" y="connsiteY21825"/>
              </a:cxn>
              <a:cxn ang="0">
                <a:pos x="connsiteX21826" y="connsiteY21826"/>
              </a:cxn>
              <a:cxn ang="0">
                <a:pos x="connsiteX21827" y="connsiteY21827"/>
              </a:cxn>
              <a:cxn ang="0">
                <a:pos x="connsiteX21828" y="connsiteY21828"/>
              </a:cxn>
              <a:cxn ang="0">
                <a:pos x="connsiteX21829" y="connsiteY21829"/>
              </a:cxn>
              <a:cxn ang="0">
                <a:pos x="connsiteX21830" y="connsiteY21830"/>
              </a:cxn>
              <a:cxn ang="0">
                <a:pos x="connsiteX21831" y="connsiteY21831"/>
              </a:cxn>
              <a:cxn ang="0">
                <a:pos x="connsiteX21832" y="connsiteY21832"/>
              </a:cxn>
              <a:cxn ang="0">
                <a:pos x="connsiteX21833" y="connsiteY21833"/>
              </a:cxn>
              <a:cxn ang="0">
                <a:pos x="connsiteX21834" y="connsiteY21834"/>
              </a:cxn>
              <a:cxn ang="0">
                <a:pos x="connsiteX21835" y="connsiteY21835"/>
              </a:cxn>
              <a:cxn ang="0">
                <a:pos x="connsiteX21836" y="connsiteY21836"/>
              </a:cxn>
              <a:cxn ang="0">
                <a:pos x="connsiteX21837" y="connsiteY21837"/>
              </a:cxn>
              <a:cxn ang="0">
                <a:pos x="connsiteX21838" y="connsiteY21838"/>
              </a:cxn>
              <a:cxn ang="0">
                <a:pos x="connsiteX21839" y="connsiteY21839"/>
              </a:cxn>
              <a:cxn ang="0">
                <a:pos x="connsiteX21840" y="connsiteY21840"/>
              </a:cxn>
              <a:cxn ang="0">
                <a:pos x="connsiteX21841" y="connsiteY21841"/>
              </a:cxn>
              <a:cxn ang="0">
                <a:pos x="connsiteX21842" y="connsiteY21842"/>
              </a:cxn>
              <a:cxn ang="0">
                <a:pos x="connsiteX21843" y="connsiteY21843"/>
              </a:cxn>
              <a:cxn ang="0">
                <a:pos x="connsiteX21844" y="connsiteY21844"/>
              </a:cxn>
              <a:cxn ang="0">
                <a:pos x="connsiteX21845" y="connsiteY21845"/>
              </a:cxn>
              <a:cxn ang="0">
                <a:pos x="connsiteX21846" y="connsiteY21846"/>
              </a:cxn>
              <a:cxn ang="0">
                <a:pos x="connsiteX21847" y="connsiteY21847"/>
              </a:cxn>
              <a:cxn ang="0">
                <a:pos x="connsiteX21848" y="connsiteY21848"/>
              </a:cxn>
              <a:cxn ang="0">
                <a:pos x="connsiteX21849" y="connsiteY21849"/>
              </a:cxn>
              <a:cxn ang="0">
                <a:pos x="connsiteX21850" y="connsiteY21850"/>
              </a:cxn>
              <a:cxn ang="0">
                <a:pos x="connsiteX21851" y="connsiteY21851"/>
              </a:cxn>
              <a:cxn ang="0">
                <a:pos x="connsiteX21852" y="connsiteY21852"/>
              </a:cxn>
              <a:cxn ang="0">
                <a:pos x="connsiteX21853" y="connsiteY21853"/>
              </a:cxn>
              <a:cxn ang="0">
                <a:pos x="connsiteX21854" y="connsiteY21854"/>
              </a:cxn>
              <a:cxn ang="0">
                <a:pos x="connsiteX21855" y="connsiteY21855"/>
              </a:cxn>
              <a:cxn ang="0">
                <a:pos x="connsiteX21856" y="connsiteY21856"/>
              </a:cxn>
              <a:cxn ang="0">
                <a:pos x="connsiteX21857" y="connsiteY21857"/>
              </a:cxn>
              <a:cxn ang="0">
                <a:pos x="connsiteX21858" y="connsiteY21858"/>
              </a:cxn>
              <a:cxn ang="0">
                <a:pos x="connsiteX21859" y="connsiteY21859"/>
              </a:cxn>
              <a:cxn ang="0">
                <a:pos x="connsiteX21860" y="connsiteY21860"/>
              </a:cxn>
              <a:cxn ang="0">
                <a:pos x="connsiteX21861" y="connsiteY21861"/>
              </a:cxn>
              <a:cxn ang="0">
                <a:pos x="connsiteX21862" y="connsiteY21862"/>
              </a:cxn>
              <a:cxn ang="0">
                <a:pos x="connsiteX21863" y="connsiteY21863"/>
              </a:cxn>
              <a:cxn ang="0">
                <a:pos x="connsiteX21864" y="connsiteY21864"/>
              </a:cxn>
              <a:cxn ang="0">
                <a:pos x="connsiteX21865" y="connsiteY21865"/>
              </a:cxn>
              <a:cxn ang="0">
                <a:pos x="connsiteX21866" y="connsiteY21866"/>
              </a:cxn>
              <a:cxn ang="0">
                <a:pos x="connsiteX21867" y="connsiteY21867"/>
              </a:cxn>
              <a:cxn ang="0">
                <a:pos x="connsiteX21868" y="connsiteY21868"/>
              </a:cxn>
              <a:cxn ang="0">
                <a:pos x="connsiteX21869" y="connsiteY21869"/>
              </a:cxn>
              <a:cxn ang="0">
                <a:pos x="connsiteX21870" y="connsiteY21870"/>
              </a:cxn>
              <a:cxn ang="0">
                <a:pos x="connsiteX21871" y="connsiteY21871"/>
              </a:cxn>
              <a:cxn ang="0">
                <a:pos x="connsiteX21872" y="connsiteY21872"/>
              </a:cxn>
              <a:cxn ang="0">
                <a:pos x="connsiteX21873" y="connsiteY21873"/>
              </a:cxn>
              <a:cxn ang="0">
                <a:pos x="connsiteX21874" y="connsiteY21874"/>
              </a:cxn>
              <a:cxn ang="0">
                <a:pos x="connsiteX21875" y="connsiteY21875"/>
              </a:cxn>
              <a:cxn ang="0">
                <a:pos x="connsiteX21876" y="connsiteY21876"/>
              </a:cxn>
              <a:cxn ang="0">
                <a:pos x="connsiteX21877" y="connsiteY21877"/>
              </a:cxn>
              <a:cxn ang="0">
                <a:pos x="connsiteX21878" y="connsiteY21878"/>
              </a:cxn>
              <a:cxn ang="0">
                <a:pos x="connsiteX21879" y="connsiteY21879"/>
              </a:cxn>
              <a:cxn ang="0">
                <a:pos x="connsiteX21880" y="connsiteY21880"/>
              </a:cxn>
              <a:cxn ang="0">
                <a:pos x="connsiteX21881" y="connsiteY21881"/>
              </a:cxn>
              <a:cxn ang="0">
                <a:pos x="connsiteX21882" y="connsiteY21882"/>
              </a:cxn>
              <a:cxn ang="0">
                <a:pos x="connsiteX21883" y="connsiteY21883"/>
              </a:cxn>
              <a:cxn ang="0">
                <a:pos x="connsiteX21884" y="connsiteY21884"/>
              </a:cxn>
              <a:cxn ang="0">
                <a:pos x="connsiteX21885" y="connsiteY21885"/>
              </a:cxn>
              <a:cxn ang="0">
                <a:pos x="connsiteX21886" y="connsiteY21886"/>
              </a:cxn>
              <a:cxn ang="0">
                <a:pos x="connsiteX21887" y="connsiteY21887"/>
              </a:cxn>
              <a:cxn ang="0">
                <a:pos x="connsiteX21888" y="connsiteY21888"/>
              </a:cxn>
              <a:cxn ang="0">
                <a:pos x="connsiteX21889" y="connsiteY21889"/>
              </a:cxn>
              <a:cxn ang="0">
                <a:pos x="connsiteX21890" y="connsiteY21890"/>
              </a:cxn>
              <a:cxn ang="0">
                <a:pos x="connsiteX21891" y="connsiteY21891"/>
              </a:cxn>
              <a:cxn ang="0">
                <a:pos x="connsiteX21892" y="connsiteY21892"/>
              </a:cxn>
              <a:cxn ang="0">
                <a:pos x="connsiteX21893" y="connsiteY21893"/>
              </a:cxn>
              <a:cxn ang="0">
                <a:pos x="connsiteX21894" y="connsiteY21894"/>
              </a:cxn>
              <a:cxn ang="0">
                <a:pos x="connsiteX21895" y="connsiteY21895"/>
              </a:cxn>
              <a:cxn ang="0">
                <a:pos x="connsiteX21896" y="connsiteY21896"/>
              </a:cxn>
              <a:cxn ang="0">
                <a:pos x="connsiteX21897" y="connsiteY21897"/>
              </a:cxn>
              <a:cxn ang="0">
                <a:pos x="connsiteX21898" y="connsiteY21898"/>
              </a:cxn>
              <a:cxn ang="0">
                <a:pos x="connsiteX21899" y="connsiteY21899"/>
              </a:cxn>
              <a:cxn ang="0">
                <a:pos x="connsiteX21900" y="connsiteY21900"/>
              </a:cxn>
              <a:cxn ang="0">
                <a:pos x="connsiteX21901" y="connsiteY21901"/>
              </a:cxn>
              <a:cxn ang="0">
                <a:pos x="connsiteX21902" y="connsiteY21902"/>
              </a:cxn>
              <a:cxn ang="0">
                <a:pos x="connsiteX21903" y="connsiteY21903"/>
              </a:cxn>
              <a:cxn ang="0">
                <a:pos x="connsiteX21904" y="connsiteY21904"/>
              </a:cxn>
              <a:cxn ang="0">
                <a:pos x="connsiteX21905" y="connsiteY21905"/>
              </a:cxn>
              <a:cxn ang="0">
                <a:pos x="connsiteX21906" y="connsiteY21906"/>
              </a:cxn>
              <a:cxn ang="0">
                <a:pos x="connsiteX21907" y="connsiteY21907"/>
              </a:cxn>
              <a:cxn ang="0">
                <a:pos x="connsiteX21908" y="connsiteY21908"/>
              </a:cxn>
              <a:cxn ang="0">
                <a:pos x="connsiteX21909" y="connsiteY21909"/>
              </a:cxn>
              <a:cxn ang="0">
                <a:pos x="connsiteX21910" y="connsiteY21910"/>
              </a:cxn>
              <a:cxn ang="0">
                <a:pos x="connsiteX21911" y="connsiteY21911"/>
              </a:cxn>
              <a:cxn ang="0">
                <a:pos x="connsiteX21912" y="connsiteY21912"/>
              </a:cxn>
              <a:cxn ang="0">
                <a:pos x="connsiteX21913" y="connsiteY21913"/>
              </a:cxn>
              <a:cxn ang="0">
                <a:pos x="connsiteX21914" y="connsiteY21914"/>
              </a:cxn>
              <a:cxn ang="0">
                <a:pos x="connsiteX21915" y="connsiteY21915"/>
              </a:cxn>
              <a:cxn ang="0">
                <a:pos x="connsiteX21916" y="connsiteY21916"/>
              </a:cxn>
              <a:cxn ang="0">
                <a:pos x="connsiteX21917" y="connsiteY21917"/>
              </a:cxn>
              <a:cxn ang="0">
                <a:pos x="connsiteX21918" y="connsiteY21918"/>
              </a:cxn>
              <a:cxn ang="0">
                <a:pos x="connsiteX21919" y="connsiteY21919"/>
              </a:cxn>
              <a:cxn ang="0">
                <a:pos x="connsiteX21920" y="connsiteY21920"/>
              </a:cxn>
              <a:cxn ang="0">
                <a:pos x="connsiteX21921" y="connsiteY21921"/>
              </a:cxn>
              <a:cxn ang="0">
                <a:pos x="connsiteX21922" y="connsiteY21922"/>
              </a:cxn>
              <a:cxn ang="0">
                <a:pos x="connsiteX21923" y="connsiteY21923"/>
              </a:cxn>
              <a:cxn ang="0">
                <a:pos x="connsiteX21924" y="connsiteY21924"/>
              </a:cxn>
              <a:cxn ang="0">
                <a:pos x="connsiteX21925" y="connsiteY21925"/>
              </a:cxn>
              <a:cxn ang="0">
                <a:pos x="connsiteX21926" y="connsiteY21926"/>
              </a:cxn>
              <a:cxn ang="0">
                <a:pos x="connsiteX21927" y="connsiteY21927"/>
              </a:cxn>
              <a:cxn ang="0">
                <a:pos x="connsiteX21928" y="connsiteY21928"/>
              </a:cxn>
              <a:cxn ang="0">
                <a:pos x="connsiteX21929" y="connsiteY21929"/>
              </a:cxn>
              <a:cxn ang="0">
                <a:pos x="connsiteX21930" y="connsiteY21930"/>
              </a:cxn>
              <a:cxn ang="0">
                <a:pos x="connsiteX21931" y="connsiteY21931"/>
              </a:cxn>
              <a:cxn ang="0">
                <a:pos x="connsiteX21932" y="connsiteY21932"/>
              </a:cxn>
              <a:cxn ang="0">
                <a:pos x="connsiteX21933" y="connsiteY21933"/>
              </a:cxn>
              <a:cxn ang="0">
                <a:pos x="connsiteX21934" y="connsiteY21934"/>
              </a:cxn>
              <a:cxn ang="0">
                <a:pos x="connsiteX21935" y="connsiteY21935"/>
              </a:cxn>
              <a:cxn ang="0">
                <a:pos x="connsiteX21936" y="connsiteY21936"/>
              </a:cxn>
              <a:cxn ang="0">
                <a:pos x="connsiteX21937" y="connsiteY21937"/>
              </a:cxn>
              <a:cxn ang="0">
                <a:pos x="connsiteX21938" y="connsiteY21938"/>
              </a:cxn>
              <a:cxn ang="0">
                <a:pos x="connsiteX21939" y="connsiteY21939"/>
              </a:cxn>
              <a:cxn ang="0">
                <a:pos x="connsiteX21940" y="connsiteY21940"/>
              </a:cxn>
              <a:cxn ang="0">
                <a:pos x="connsiteX21941" y="connsiteY21941"/>
              </a:cxn>
              <a:cxn ang="0">
                <a:pos x="connsiteX21942" y="connsiteY21942"/>
              </a:cxn>
              <a:cxn ang="0">
                <a:pos x="connsiteX21943" y="connsiteY21943"/>
              </a:cxn>
              <a:cxn ang="0">
                <a:pos x="connsiteX21944" y="connsiteY21944"/>
              </a:cxn>
              <a:cxn ang="0">
                <a:pos x="connsiteX21945" y="connsiteY21945"/>
              </a:cxn>
              <a:cxn ang="0">
                <a:pos x="connsiteX21946" y="connsiteY21946"/>
              </a:cxn>
              <a:cxn ang="0">
                <a:pos x="connsiteX21947" y="connsiteY21947"/>
              </a:cxn>
              <a:cxn ang="0">
                <a:pos x="connsiteX21948" y="connsiteY21948"/>
              </a:cxn>
              <a:cxn ang="0">
                <a:pos x="connsiteX21949" y="connsiteY21949"/>
              </a:cxn>
              <a:cxn ang="0">
                <a:pos x="connsiteX21950" y="connsiteY21950"/>
              </a:cxn>
              <a:cxn ang="0">
                <a:pos x="connsiteX21951" y="connsiteY21951"/>
              </a:cxn>
              <a:cxn ang="0">
                <a:pos x="connsiteX21952" y="connsiteY21952"/>
              </a:cxn>
              <a:cxn ang="0">
                <a:pos x="connsiteX21953" y="connsiteY21953"/>
              </a:cxn>
              <a:cxn ang="0">
                <a:pos x="connsiteX21954" y="connsiteY21954"/>
              </a:cxn>
              <a:cxn ang="0">
                <a:pos x="connsiteX21955" y="connsiteY21955"/>
              </a:cxn>
              <a:cxn ang="0">
                <a:pos x="connsiteX21956" y="connsiteY21956"/>
              </a:cxn>
              <a:cxn ang="0">
                <a:pos x="connsiteX21957" y="connsiteY21957"/>
              </a:cxn>
              <a:cxn ang="0">
                <a:pos x="connsiteX21958" y="connsiteY21958"/>
              </a:cxn>
              <a:cxn ang="0">
                <a:pos x="connsiteX21959" y="connsiteY21959"/>
              </a:cxn>
              <a:cxn ang="0">
                <a:pos x="connsiteX21960" y="connsiteY21960"/>
              </a:cxn>
              <a:cxn ang="0">
                <a:pos x="connsiteX21961" y="connsiteY21961"/>
              </a:cxn>
              <a:cxn ang="0">
                <a:pos x="connsiteX21962" y="connsiteY21962"/>
              </a:cxn>
              <a:cxn ang="0">
                <a:pos x="connsiteX21963" y="connsiteY21963"/>
              </a:cxn>
              <a:cxn ang="0">
                <a:pos x="connsiteX21964" y="connsiteY21964"/>
              </a:cxn>
              <a:cxn ang="0">
                <a:pos x="connsiteX21965" y="connsiteY21965"/>
              </a:cxn>
              <a:cxn ang="0">
                <a:pos x="connsiteX21966" y="connsiteY21966"/>
              </a:cxn>
              <a:cxn ang="0">
                <a:pos x="connsiteX21967" y="connsiteY21967"/>
              </a:cxn>
              <a:cxn ang="0">
                <a:pos x="connsiteX21968" y="connsiteY21968"/>
              </a:cxn>
              <a:cxn ang="0">
                <a:pos x="connsiteX21969" y="connsiteY21969"/>
              </a:cxn>
              <a:cxn ang="0">
                <a:pos x="connsiteX21970" y="connsiteY21970"/>
              </a:cxn>
              <a:cxn ang="0">
                <a:pos x="connsiteX21971" y="connsiteY21971"/>
              </a:cxn>
              <a:cxn ang="0">
                <a:pos x="connsiteX21972" y="connsiteY21972"/>
              </a:cxn>
              <a:cxn ang="0">
                <a:pos x="connsiteX21973" y="connsiteY21973"/>
              </a:cxn>
              <a:cxn ang="0">
                <a:pos x="connsiteX21974" y="connsiteY21974"/>
              </a:cxn>
              <a:cxn ang="0">
                <a:pos x="connsiteX21975" y="connsiteY21975"/>
              </a:cxn>
              <a:cxn ang="0">
                <a:pos x="connsiteX21976" y="connsiteY21976"/>
              </a:cxn>
              <a:cxn ang="0">
                <a:pos x="connsiteX21977" y="connsiteY21977"/>
              </a:cxn>
              <a:cxn ang="0">
                <a:pos x="connsiteX21978" y="connsiteY21978"/>
              </a:cxn>
              <a:cxn ang="0">
                <a:pos x="connsiteX21979" y="connsiteY21979"/>
              </a:cxn>
              <a:cxn ang="0">
                <a:pos x="connsiteX21980" y="connsiteY21980"/>
              </a:cxn>
              <a:cxn ang="0">
                <a:pos x="connsiteX21981" y="connsiteY21981"/>
              </a:cxn>
              <a:cxn ang="0">
                <a:pos x="connsiteX21982" y="connsiteY21982"/>
              </a:cxn>
              <a:cxn ang="0">
                <a:pos x="connsiteX21983" y="connsiteY21983"/>
              </a:cxn>
              <a:cxn ang="0">
                <a:pos x="connsiteX21984" y="connsiteY21984"/>
              </a:cxn>
              <a:cxn ang="0">
                <a:pos x="connsiteX21985" y="connsiteY21985"/>
              </a:cxn>
              <a:cxn ang="0">
                <a:pos x="connsiteX21986" y="connsiteY21986"/>
              </a:cxn>
              <a:cxn ang="0">
                <a:pos x="connsiteX21987" y="connsiteY21987"/>
              </a:cxn>
              <a:cxn ang="0">
                <a:pos x="connsiteX21988" y="connsiteY21988"/>
              </a:cxn>
              <a:cxn ang="0">
                <a:pos x="connsiteX21989" y="connsiteY21989"/>
              </a:cxn>
              <a:cxn ang="0">
                <a:pos x="connsiteX21990" y="connsiteY21990"/>
              </a:cxn>
              <a:cxn ang="0">
                <a:pos x="connsiteX21991" y="connsiteY21991"/>
              </a:cxn>
              <a:cxn ang="0">
                <a:pos x="connsiteX21992" y="connsiteY21992"/>
              </a:cxn>
              <a:cxn ang="0">
                <a:pos x="connsiteX21993" y="connsiteY21993"/>
              </a:cxn>
              <a:cxn ang="0">
                <a:pos x="connsiteX21994" y="connsiteY21994"/>
              </a:cxn>
              <a:cxn ang="0">
                <a:pos x="connsiteX21995" y="connsiteY21995"/>
              </a:cxn>
              <a:cxn ang="0">
                <a:pos x="connsiteX21996" y="connsiteY21996"/>
              </a:cxn>
              <a:cxn ang="0">
                <a:pos x="connsiteX21997" y="connsiteY21997"/>
              </a:cxn>
              <a:cxn ang="0">
                <a:pos x="connsiteX21998" y="connsiteY21998"/>
              </a:cxn>
              <a:cxn ang="0">
                <a:pos x="connsiteX21999" y="connsiteY21999"/>
              </a:cxn>
              <a:cxn ang="0">
                <a:pos x="connsiteX22000" y="connsiteY22000"/>
              </a:cxn>
              <a:cxn ang="0">
                <a:pos x="connsiteX22001" y="connsiteY22001"/>
              </a:cxn>
              <a:cxn ang="0">
                <a:pos x="connsiteX22002" y="connsiteY22002"/>
              </a:cxn>
              <a:cxn ang="0">
                <a:pos x="connsiteX22003" y="connsiteY22003"/>
              </a:cxn>
              <a:cxn ang="0">
                <a:pos x="connsiteX22004" y="connsiteY22004"/>
              </a:cxn>
              <a:cxn ang="0">
                <a:pos x="connsiteX22005" y="connsiteY22005"/>
              </a:cxn>
              <a:cxn ang="0">
                <a:pos x="connsiteX22006" y="connsiteY22006"/>
              </a:cxn>
              <a:cxn ang="0">
                <a:pos x="connsiteX22007" y="connsiteY22007"/>
              </a:cxn>
              <a:cxn ang="0">
                <a:pos x="connsiteX22008" y="connsiteY22008"/>
              </a:cxn>
              <a:cxn ang="0">
                <a:pos x="connsiteX22009" y="connsiteY22009"/>
              </a:cxn>
              <a:cxn ang="0">
                <a:pos x="connsiteX22010" y="connsiteY22010"/>
              </a:cxn>
              <a:cxn ang="0">
                <a:pos x="connsiteX22011" y="connsiteY22011"/>
              </a:cxn>
              <a:cxn ang="0">
                <a:pos x="connsiteX22012" y="connsiteY22012"/>
              </a:cxn>
              <a:cxn ang="0">
                <a:pos x="connsiteX22013" y="connsiteY22013"/>
              </a:cxn>
              <a:cxn ang="0">
                <a:pos x="connsiteX22014" y="connsiteY22014"/>
              </a:cxn>
              <a:cxn ang="0">
                <a:pos x="connsiteX22015" y="connsiteY22015"/>
              </a:cxn>
              <a:cxn ang="0">
                <a:pos x="connsiteX22016" y="connsiteY22016"/>
              </a:cxn>
              <a:cxn ang="0">
                <a:pos x="connsiteX22017" y="connsiteY22017"/>
              </a:cxn>
              <a:cxn ang="0">
                <a:pos x="connsiteX22018" y="connsiteY22018"/>
              </a:cxn>
              <a:cxn ang="0">
                <a:pos x="connsiteX22019" y="connsiteY22019"/>
              </a:cxn>
              <a:cxn ang="0">
                <a:pos x="connsiteX22020" y="connsiteY22020"/>
              </a:cxn>
              <a:cxn ang="0">
                <a:pos x="connsiteX22021" y="connsiteY22021"/>
              </a:cxn>
              <a:cxn ang="0">
                <a:pos x="connsiteX22022" y="connsiteY22022"/>
              </a:cxn>
              <a:cxn ang="0">
                <a:pos x="connsiteX22023" y="connsiteY22023"/>
              </a:cxn>
              <a:cxn ang="0">
                <a:pos x="connsiteX22024" y="connsiteY22024"/>
              </a:cxn>
              <a:cxn ang="0">
                <a:pos x="connsiteX22025" y="connsiteY22025"/>
              </a:cxn>
              <a:cxn ang="0">
                <a:pos x="connsiteX22026" y="connsiteY22026"/>
              </a:cxn>
              <a:cxn ang="0">
                <a:pos x="connsiteX22027" y="connsiteY22027"/>
              </a:cxn>
              <a:cxn ang="0">
                <a:pos x="connsiteX22028" y="connsiteY22028"/>
              </a:cxn>
              <a:cxn ang="0">
                <a:pos x="connsiteX22029" y="connsiteY22029"/>
              </a:cxn>
              <a:cxn ang="0">
                <a:pos x="connsiteX22030" y="connsiteY22030"/>
              </a:cxn>
              <a:cxn ang="0">
                <a:pos x="connsiteX22031" y="connsiteY22031"/>
              </a:cxn>
              <a:cxn ang="0">
                <a:pos x="connsiteX22032" y="connsiteY22032"/>
              </a:cxn>
              <a:cxn ang="0">
                <a:pos x="connsiteX22033" y="connsiteY22033"/>
              </a:cxn>
              <a:cxn ang="0">
                <a:pos x="connsiteX22034" y="connsiteY22034"/>
              </a:cxn>
              <a:cxn ang="0">
                <a:pos x="connsiteX22035" y="connsiteY22035"/>
              </a:cxn>
              <a:cxn ang="0">
                <a:pos x="connsiteX22036" y="connsiteY22036"/>
              </a:cxn>
              <a:cxn ang="0">
                <a:pos x="connsiteX22037" y="connsiteY22037"/>
              </a:cxn>
              <a:cxn ang="0">
                <a:pos x="connsiteX22038" y="connsiteY22038"/>
              </a:cxn>
              <a:cxn ang="0">
                <a:pos x="connsiteX22039" y="connsiteY22039"/>
              </a:cxn>
              <a:cxn ang="0">
                <a:pos x="connsiteX22040" y="connsiteY22040"/>
              </a:cxn>
              <a:cxn ang="0">
                <a:pos x="connsiteX22041" y="connsiteY22041"/>
              </a:cxn>
              <a:cxn ang="0">
                <a:pos x="connsiteX22042" y="connsiteY22042"/>
              </a:cxn>
              <a:cxn ang="0">
                <a:pos x="connsiteX22043" y="connsiteY22043"/>
              </a:cxn>
              <a:cxn ang="0">
                <a:pos x="connsiteX22044" y="connsiteY22044"/>
              </a:cxn>
              <a:cxn ang="0">
                <a:pos x="connsiteX22045" y="connsiteY22045"/>
              </a:cxn>
              <a:cxn ang="0">
                <a:pos x="connsiteX22046" y="connsiteY22046"/>
              </a:cxn>
              <a:cxn ang="0">
                <a:pos x="connsiteX22047" y="connsiteY22047"/>
              </a:cxn>
              <a:cxn ang="0">
                <a:pos x="connsiteX22048" y="connsiteY22048"/>
              </a:cxn>
              <a:cxn ang="0">
                <a:pos x="connsiteX22049" y="connsiteY22049"/>
              </a:cxn>
              <a:cxn ang="0">
                <a:pos x="connsiteX22050" y="connsiteY22050"/>
              </a:cxn>
              <a:cxn ang="0">
                <a:pos x="connsiteX22051" y="connsiteY22051"/>
              </a:cxn>
              <a:cxn ang="0">
                <a:pos x="connsiteX22052" y="connsiteY22052"/>
              </a:cxn>
              <a:cxn ang="0">
                <a:pos x="connsiteX22053" y="connsiteY22053"/>
              </a:cxn>
              <a:cxn ang="0">
                <a:pos x="connsiteX22054" y="connsiteY22054"/>
              </a:cxn>
              <a:cxn ang="0">
                <a:pos x="connsiteX22055" y="connsiteY22055"/>
              </a:cxn>
              <a:cxn ang="0">
                <a:pos x="connsiteX22056" y="connsiteY22056"/>
              </a:cxn>
              <a:cxn ang="0">
                <a:pos x="connsiteX22057" y="connsiteY22057"/>
              </a:cxn>
              <a:cxn ang="0">
                <a:pos x="connsiteX22058" y="connsiteY22058"/>
              </a:cxn>
              <a:cxn ang="0">
                <a:pos x="connsiteX22059" y="connsiteY22059"/>
              </a:cxn>
              <a:cxn ang="0">
                <a:pos x="connsiteX22060" y="connsiteY22060"/>
              </a:cxn>
              <a:cxn ang="0">
                <a:pos x="connsiteX22061" y="connsiteY22061"/>
              </a:cxn>
              <a:cxn ang="0">
                <a:pos x="connsiteX22062" y="connsiteY22062"/>
              </a:cxn>
              <a:cxn ang="0">
                <a:pos x="connsiteX22063" y="connsiteY22063"/>
              </a:cxn>
              <a:cxn ang="0">
                <a:pos x="connsiteX22064" y="connsiteY22064"/>
              </a:cxn>
              <a:cxn ang="0">
                <a:pos x="connsiteX22065" y="connsiteY22065"/>
              </a:cxn>
              <a:cxn ang="0">
                <a:pos x="connsiteX22066" y="connsiteY22066"/>
              </a:cxn>
              <a:cxn ang="0">
                <a:pos x="connsiteX22067" y="connsiteY22067"/>
              </a:cxn>
              <a:cxn ang="0">
                <a:pos x="connsiteX22068" y="connsiteY22068"/>
              </a:cxn>
              <a:cxn ang="0">
                <a:pos x="connsiteX22069" y="connsiteY22069"/>
              </a:cxn>
              <a:cxn ang="0">
                <a:pos x="connsiteX22070" y="connsiteY22070"/>
              </a:cxn>
              <a:cxn ang="0">
                <a:pos x="connsiteX22071" y="connsiteY22071"/>
              </a:cxn>
              <a:cxn ang="0">
                <a:pos x="connsiteX22072" y="connsiteY22072"/>
              </a:cxn>
              <a:cxn ang="0">
                <a:pos x="connsiteX22073" y="connsiteY22073"/>
              </a:cxn>
              <a:cxn ang="0">
                <a:pos x="connsiteX22074" y="connsiteY22074"/>
              </a:cxn>
              <a:cxn ang="0">
                <a:pos x="connsiteX22075" y="connsiteY22075"/>
              </a:cxn>
              <a:cxn ang="0">
                <a:pos x="connsiteX22076" y="connsiteY22076"/>
              </a:cxn>
              <a:cxn ang="0">
                <a:pos x="connsiteX22077" y="connsiteY22077"/>
              </a:cxn>
              <a:cxn ang="0">
                <a:pos x="connsiteX22078" y="connsiteY22078"/>
              </a:cxn>
              <a:cxn ang="0">
                <a:pos x="connsiteX22079" y="connsiteY22079"/>
              </a:cxn>
              <a:cxn ang="0">
                <a:pos x="connsiteX22080" y="connsiteY22080"/>
              </a:cxn>
              <a:cxn ang="0">
                <a:pos x="connsiteX22081" y="connsiteY22081"/>
              </a:cxn>
              <a:cxn ang="0">
                <a:pos x="connsiteX22082" y="connsiteY22082"/>
              </a:cxn>
              <a:cxn ang="0">
                <a:pos x="connsiteX22083" y="connsiteY22083"/>
              </a:cxn>
              <a:cxn ang="0">
                <a:pos x="connsiteX22084" y="connsiteY22084"/>
              </a:cxn>
              <a:cxn ang="0">
                <a:pos x="connsiteX22085" y="connsiteY22085"/>
              </a:cxn>
              <a:cxn ang="0">
                <a:pos x="connsiteX22086" y="connsiteY22086"/>
              </a:cxn>
              <a:cxn ang="0">
                <a:pos x="connsiteX22087" y="connsiteY22087"/>
              </a:cxn>
              <a:cxn ang="0">
                <a:pos x="connsiteX22088" y="connsiteY22088"/>
              </a:cxn>
              <a:cxn ang="0">
                <a:pos x="connsiteX22089" y="connsiteY22089"/>
              </a:cxn>
              <a:cxn ang="0">
                <a:pos x="connsiteX22090" y="connsiteY22090"/>
              </a:cxn>
              <a:cxn ang="0">
                <a:pos x="connsiteX22091" y="connsiteY22091"/>
              </a:cxn>
              <a:cxn ang="0">
                <a:pos x="connsiteX22092" y="connsiteY22092"/>
              </a:cxn>
              <a:cxn ang="0">
                <a:pos x="connsiteX22093" y="connsiteY22093"/>
              </a:cxn>
              <a:cxn ang="0">
                <a:pos x="connsiteX22094" y="connsiteY22094"/>
              </a:cxn>
              <a:cxn ang="0">
                <a:pos x="connsiteX22095" y="connsiteY22095"/>
              </a:cxn>
              <a:cxn ang="0">
                <a:pos x="connsiteX22096" y="connsiteY22096"/>
              </a:cxn>
              <a:cxn ang="0">
                <a:pos x="connsiteX22097" y="connsiteY22097"/>
              </a:cxn>
              <a:cxn ang="0">
                <a:pos x="connsiteX22098" y="connsiteY22098"/>
              </a:cxn>
              <a:cxn ang="0">
                <a:pos x="connsiteX22099" y="connsiteY22099"/>
              </a:cxn>
              <a:cxn ang="0">
                <a:pos x="connsiteX22100" y="connsiteY22100"/>
              </a:cxn>
              <a:cxn ang="0">
                <a:pos x="connsiteX22101" y="connsiteY22101"/>
              </a:cxn>
              <a:cxn ang="0">
                <a:pos x="connsiteX22102" y="connsiteY22102"/>
              </a:cxn>
              <a:cxn ang="0">
                <a:pos x="connsiteX22103" y="connsiteY22103"/>
              </a:cxn>
              <a:cxn ang="0">
                <a:pos x="connsiteX22104" y="connsiteY22104"/>
              </a:cxn>
              <a:cxn ang="0">
                <a:pos x="connsiteX22105" y="connsiteY22105"/>
              </a:cxn>
              <a:cxn ang="0">
                <a:pos x="connsiteX22106" y="connsiteY22106"/>
              </a:cxn>
              <a:cxn ang="0">
                <a:pos x="connsiteX22107" y="connsiteY22107"/>
              </a:cxn>
              <a:cxn ang="0">
                <a:pos x="connsiteX22108" y="connsiteY22108"/>
              </a:cxn>
              <a:cxn ang="0">
                <a:pos x="connsiteX22109" y="connsiteY22109"/>
              </a:cxn>
              <a:cxn ang="0">
                <a:pos x="connsiteX22110" y="connsiteY22110"/>
              </a:cxn>
              <a:cxn ang="0">
                <a:pos x="connsiteX22111" y="connsiteY22111"/>
              </a:cxn>
              <a:cxn ang="0">
                <a:pos x="connsiteX22112" y="connsiteY22112"/>
              </a:cxn>
              <a:cxn ang="0">
                <a:pos x="connsiteX22113" y="connsiteY22113"/>
              </a:cxn>
              <a:cxn ang="0">
                <a:pos x="connsiteX22114" y="connsiteY22114"/>
              </a:cxn>
              <a:cxn ang="0">
                <a:pos x="connsiteX22115" y="connsiteY22115"/>
              </a:cxn>
              <a:cxn ang="0">
                <a:pos x="connsiteX22116" y="connsiteY22116"/>
              </a:cxn>
              <a:cxn ang="0">
                <a:pos x="connsiteX22117" y="connsiteY22117"/>
              </a:cxn>
              <a:cxn ang="0">
                <a:pos x="connsiteX22118" y="connsiteY22118"/>
              </a:cxn>
              <a:cxn ang="0">
                <a:pos x="connsiteX22119" y="connsiteY22119"/>
              </a:cxn>
              <a:cxn ang="0">
                <a:pos x="connsiteX22120" y="connsiteY22120"/>
              </a:cxn>
              <a:cxn ang="0">
                <a:pos x="connsiteX22121" y="connsiteY22121"/>
              </a:cxn>
              <a:cxn ang="0">
                <a:pos x="connsiteX22122" y="connsiteY22122"/>
              </a:cxn>
              <a:cxn ang="0">
                <a:pos x="connsiteX22123" y="connsiteY22123"/>
              </a:cxn>
              <a:cxn ang="0">
                <a:pos x="connsiteX22124" y="connsiteY22124"/>
              </a:cxn>
              <a:cxn ang="0">
                <a:pos x="connsiteX22125" y="connsiteY22125"/>
              </a:cxn>
              <a:cxn ang="0">
                <a:pos x="connsiteX22126" y="connsiteY22126"/>
              </a:cxn>
              <a:cxn ang="0">
                <a:pos x="connsiteX22127" y="connsiteY22127"/>
              </a:cxn>
              <a:cxn ang="0">
                <a:pos x="connsiteX22128" y="connsiteY22128"/>
              </a:cxn>
              <a:cxn ang="0">
                <a:pos x="connsiteX22129" y="connsiteY22129"/>
              </a:cxn>
              <a:cxn ang="0">
                <a:pos x="connsiteX22130" y="connsiteY22130"/>
              </a:cxn>
              <a:cxn ang="0">
                <a:pos x="connsiteX22131" y="connsiteY22131"/>
              </a:cxn>
              <a:cxn ang="0">
                <a:pos x="connsiteX22132" y="connsiteY22132"/>
              </a:cxn>
              <a:cxn ang="0">
                <a:pos x="connsiteX22133" y="connsiteY22133"/>
              </a:cxn>
              <a:cxn ang="0">
                <a:pos x="connsiteX22134" y="connsiteY22134"/>
              </a:cxn>
              <a:cxn ang="0">
                <a:pos x="connsiteX22135" y="connsiteY22135"/>
              </a:cxn>
              <a:cxn ang="0">
                <a:pos x="connsiteX22136" y="connsiteY22136"/>
              </a:cxn>
              <a:cxn ang="0">
                <a:pos x="connsiteX22137" y="connsiteY22137"/>
              </a:cxn>
              <a:cxn ang="0">
                <a:pos x="connsiteX22138" y="connsiteY22138"/>
              </a:cxn>
              <a:cxn ang="0">
                <a:pos x="connsiteX22139" y="connsiteY22139"/>
              </a:cxn>
              <a:cxn ang="0">
                <a:pos x="connsiteX22140" y="connsiteY22140"/>
              </a:cxn>
              <a:cxn ang="0">
                <a:pos x="connsiteX22141" y="connsiteY22141"/>
              </a:cxn>
              <a:cxn ang="0">
                <a:pos x="connsiteX22142" y="connsiteY22142"/>
              </a:cxn>
              <a:cxn ang="0">
                <a:pos x="connsiteX22143" y="connsiteY22143"/>
              </a:cxn>
              <a:cxn ang="0">
                <a:pos x="connsiteX22144" y="connsiteY22144"/>
              </a:cxn>
              <a:cxn ang="0">
                <a:pos x="connsiteX22145" y="connsiteY22145"/>
              </a:cxn>
              <a:cxn ang="0">
                <a:pos x="connsiteX22146" y="connsiteY22146"/>
              </a:cxn>
              <a:cxn ang="0">
                <a:pos x="connsiteX22147" y="connsiteY22147"/>
              </a:cxn>
              <a:cxn ang="0">
                <a:pos x="connsiteX22148" y="connsiteY22148"/>
              </a:cxn>
              <a:cxn ang="0">
                <a:pos x="connsiteX22149" y="connsiteY22149"/>
              </a:cxn>
              <a:cxn ang="0">
                <a:pos x="connsiteX22150" y="connsiteY22150"/>
              </a:cxn>
              <a:cxn ang="0">
                <a:pos x="connsiteX22151" y="connsiteY22151"/>
              </a:cxn>
              <a:cxn ang="0">
                <a:pos x="connsiteX22152" y="connsiteY22152"/>
              </a:cxn>
              <a:cxn ang="0">
                <a:pos x="connsiteX22153" y="connsiteY22153"/>
              </a:cxn>
              <a:cxn ang="0">
                <a:pos x="connsiteX22154" y="connsiteY22154"/>
              </a:cxn>
              <a:cxn ang="0">
                <a:pos x="connsiteX22155" y="connsiteY22155"/>
              </a:cxn>
              <a:cxn ang="0">
                <a:pos x="connsiteX22156" y="connsiteY22156"/>
              </a:cxn>
              <a:cxn ang="0">
                <a:pos x="connsiteX22157" y="connsiteY22157"/>
              </a:cxn>
              <a:cxn ang="0">
                <a:pos x="connsiteX22158" y="connsiteY22158"/>
              </a:cxn>
              <a:cxn ang="0">
                <a:pos x="connsiteX22159" y="connsiteY22159"/>
              </a:cxn>
              <a:cxn ang="0">
                <a:pos x="connsiteX22160" y="connsiteY22160"/>
              </a:cxn>
              <a:cxn ang="0">
                <a:pos x="connsiteX22161" y="connsiteY22161"/>
              </a:cxn>
              <a:cxn ang="0">
                <a:pos x="connsiteX22162" y="connsiteY22162"/>
              </a:cxn>
              <a:cxn ang="0">
                <a:pos x="connsiteX22163" y="connsiteY22163"/>
              </a:cxn>
              <a:cxn ang="0">
                <a:pos x="connsiteX22164" y="connsiteY22164"/>
              </a:cxn>
              <a:cxn ang="0">
                <a:pos x="connsiteX22165" y="connsiteY22165"/>
              </a:cxn>
              <a:cxn ang="0">
                <a:pos x="connsiteX22166" y="connsiteY22166"/>
              </a:cxn>
              <a:cxn ang="0">
                <a:pos x="connsiteX22167" y="connsiteY22167"/>
              </a:cxn>
              <a:cxn ang="0">
                <a:pos x="connsiteX22168" y="connsiteY22168"/>
              </a:cxn>
              <a:cxn ang="0">
                <a:pos x="connsiteX22169" y="connsiteY22169"/>
              </a:cxn>
              <a:cxn ang="0">
                <a:pos x="connsiteX22170" y="connsiteY22170"/>
              </a:cxn>
              <a:cxn ang="0">
                <a:pos x="connsiteX22171" y="connsiteY22171"/>
              </a:cxn>
              <a:cxn ang="0">
                <a:pos x="connsiteX22172" y="connsiteY22172"/>
              </a:cxn>
              <a:cxn ang="0">
                <a:pos x="connsiteX22173" y="connsiteY22173"/>
              </a:cxn>
              <a:cxn ang="0">
                <a:pos x="connsiteX22174" y="connsiteY22174"/>
              </a:cxn>
              <a:cxn ang="0">
                <a:pos x="connsiteX22175" y="connsiteY22175"/>
              </a:cxn>
              <a:cxn ang="0">
                <a:pos x="connsiteX22176" y="connsiteY22176"/>
              </a:cxn>
              <a:cxn ang="0">
                <a:pos x="connsiteX22177" y="connsiteY22177"/>
              </a:cxn>
              <a:cxn ang="0">
                <a:pos x="connsiteX22178" y="connsiteY22178"/>
              </a:cxn>
              <a:cxn ang="0">
                <a:pos x="connsiteX22179" y="connsiteY22179"/>
              </a:cxn>
              <a:cxn ang="0">
                <a:pos x="connsiteX22180" y="connsiteY22180"/>
              </a:cxn>
              <a:cxn ang="0">
                <a:pos x="connsiteX22181" y="connsiteY22181"/>
              </a:cxn>
              <a:cxn ang="0">
                <a:pos x="connsiteX22182" y="connsiteY22182"/>
              </a:cxn>
              <a:cxn ang="0">
                <a:pos x="connsiteX22183" y="connsiteY22183"/>
              </a:cxn>
              <a:cxn ang="0">
                <a:pos x="connsiteX22184" y="connsiteY22184"/>
              </a:cxn>
              <a:cxn ang="0">
                <a:pos x="connsiteX22185" y="connsiteY22185"/>
              </a:cxn>
              <a:cxn ang="0">
                <a:pos x="connsiteX22186" y="connsiteY22186"/>
              </a:cxn>
              <a:cxn ang="0">
                <a:pos x="connsiteX22187" y="connsiteY22187"/>
              </a:cxn>
              <a:cxn ang="0">
                <a:pos x="connsiteX22188" y="connsiteY22188"/>
              </a:cxn>
              <a:cxn ang="0">
                <a:pos x="connsiteX22189" y="connsiteY22189"/>
              </a:cxn>
              <a:cxn ang="0">
                <a:pos x="connsiteX22190" y="connsiteY22190"/>
              </a:cxn>
              <a:cxn ang="0">
                <a:pos x="connsiteX22191" y="connsiteY22191"/>
              </a:cxn>
              <a:cxn ang="0">
                <a:pos x="connsiteX22192" y="connsiteY22192"/>
              </a:cxn>
              <a:cxn ang="0">
                <a:pos x="connsiteX22193" y="connsiteY22193"/>
              </a:cxn>
              <a:cxn ang="0">
                <a:pos x="connsiteX22194" y="connsiteY22194"/>
              </a:cxn>
              <a:cxn ang="0">
                <a:pos x="connsiteX22195" y="connsiteY22195"/>
              </a:cxn>
              <a:cxn ang="0">
                <a:pos x="connsiteX22196" y="connsiteY22196"/>
              </a:cxn>
              <a:cxn ang="0">
                <a:pos x="connsiteX22197" y="connsiteY22197"/>
              </a:cxn>
              <a:cxn ang="0">
                <a:pos x="connsiteX22198" y="connsiteY22198"/>
              </a:cxn>
              <a:cxn ang="0">
                <a:pos x="connsiteX22199" y="connsiteY22199"/>
              </a:cxn>
              <a:cxn ang="0">
                <a:pos x="connsiteX22200" y="connsiteY22200"/>
              </a:cxn>
              <a:cxn ang="0">
                <a:pos x="connsiteX22201" y="connsiteY22201"/>
              </a:cxn>
              <a:cxn ang="0">
                <a:pos x="connsiteX22202" y="connsiteY22202"/>
              </a:cxn>
              <a:cxn ang="0">
                <a:pos x="connsiteX22203" y="connsiteY22203"/>
              </a:cxn>
              <a:cxn ang="0">
                <a:pos x="connsiteX22204" y="connsiteY22204"/>
              </a:cxn>
              <a:cxn ang="0">
                <a:pos x="connsiteX22205" y="connsiteY22205"/>
              </a:cxn>
              <a:cxn ang="0">
                <a:pos x="connsiteX22206" y="connsiteY22206"/>
              </a:cxn>
              <a:cxn ang="0">
                <a:pos x="connsiteX22207" y="connsiteY22207"/>
              </a:cxn>
              <a:cxn ang="0">
                <a:pos x="connsiteX22208" y="connsiteY22208"/>
              </a:cxn>
              <a:cxn ang="0">
                <a:pos x="connsiteX22209" y="connsiteY22209"/>
              </a:cxn>
              <a:cxn ang="0">
                <a:pos x="connsiteX22210" y="connsiteY22210"/>
              </a:cxn>
              <a:cxn ang="0">
                <a:pos x="connsiteX22211" y="connsiteY22211"/>
              </a:cxn>
              <a:cxn ang="0">
                <a:pos x="connsiteX22212" y="connsiteY22212"/>
              </a:cxn>
              <a:cxn ang="0">
                <a:pos x="connsiteX22213" y="connsiteY22213"/>
              </a:cxn>
              <a:cxn ang="0">
                <a:pos x="connsiteX22214" y="connsiteY22214"/>
              </a:cxn>
              <a:cxn ang="0">
                <a:pos x="connsiteX22215" y="connsiteY22215"/>
              </a:cxn>
              <a:cxn ang="0">
                <a:pos x="connsiteX22216" y="connsiteY22216"/>
              </a:cxn>
              <a:cxn ang="0">
                <a:pos x="connsiteX22217" y="connsiteY22217"/>
              </a:cxn>
              <a:cxn ang="0">
                <a:pos x="connsiteX22218" y="connsiteY22218"/>
              </a:cxn>
              <a:cxn ang="0">
                <a:pos x="connsiteX22219" y="connsiteY22219"/>
              </a:cxn>
              <a:cxn ang="0">
                <a:pos x="connsiteX22220" y="connsiteY22220"/>
              </a:cxn>
              <a:cxn ang="0">
                <a:pos x="connsiteX22221" y="connsiteY22221"/>
              </a:cxn>
              <a:cxn ang="0">
                <a:pos x="connsiteX22222" y="connsiteY22222"/>
              </a:cxn>
              <a:cxn ang="0">
                <a:pos x="connsiteX22223" y="connsiteY22223"/>
              </a:cxn>
              <a:cxn ang="0">
                <a:pos x="connsiteX22224" y="connsiteY22224"/>
              </a:cxn>
              <a:cxn ang="0">
                <a:pos x="connsiteX22225" y="connsiteY22225"/>
              </a:cxn>
              <a:cxn ang="0">
                <a:pos x="connsiteX22226" y="connsiteY22226"/>
              </a:cxn>
              <a:cxn ang="0">
                <a:pos x="connsiteX22227" y="connsiteY22227"/>
              </a:cxn>
              <a:cxn ang="0">
                <a:pos x="connsiteX22228" y="connsiteY22228"/>
              </a:cxn>
              <a:cxn ang="0">
                <a:pos x="connsiteX22229" y="connsiteY22229"/>
              </a:cxn>
              <a:cxn ang="0">
                <a:pos x="connsiteX22230" y="connsiteY22230"/>
              </a:cxn>
              <a:cxn ang="0">
                <a:pos x="connsiteX22231" y="connsiteY22231"/>
              </a:cxn>
              <a:cxn ang="0">
                <a:pos x="connsiteX22232" y="connsiteY22232"/>
              </a:cxn>
              <a:cxn ang="0">
                <a:pos x="connsiteX22233" y="connsiteY22233"/>
              </a:cxn>
              <a:cxn ang="0">
                <a:pos x="connsiteX22234" y="connsiteY22234"/>
              </a:cxn>
              <a:cxn ang="0">
                <a:pos x="connsiteX22235" y="connsiteY22235"/>
              </a:cxn>
              <a:cxn ang="0">
                <a:pos x="connsiteX22236" y="connsiteY22236"/>
              </a:cxn>
              <a:cxn ang="0">
                <a:pos x="connsiteX22237" y="connsiteY22237"/>
              </a:cxn>
              <a:cxn ang="0">
                <a:pos x="connsiteX22238" y="connsiteY22238"/>
              </a:cxn>
              <a:cxn ang="0">
                <a:pos x="connsiteX22239" y="connsiteY22239"/>
              </a:cxn>
              <a:cxn ang="0">
                <a:pos x="connsiteX22240" y="connsiteY22240"/>
              </a:cxn>
              <a:cxn ang="0">
                <a:pos x="connsiteX22241" y="connsiteY22241"/>
              </a:cxn>
              <a:cxn ang="0">
                <a:pos x="connsiteX22242" y="connsiteY22242"/>
              </a:cxn>
              <a:cxn ang="0">
                <a:pos x="connsiteX22243" y="connsiteY22243"/>
              </a:cxn>
              <a:cxn ang="0">
                <a:pos x="connsiteX22244" y="connsiteY22244"/>
              </a:cxn>
              <a:cxn ang="0">
                <a:pos x="connsiteX22245" y="connsiteY22245"/>
              </a:cxn>
              <a:cxn ang="0">
                <a:pos x="connsiteX22246" y="connsiteY22246"/>
              </a:cxn>
              <a:cxn ang="0">
                <a:pos x="connsiteX22247" y="connsiteY22247"/>
              </a:cxn>
              <a:cxn ang="0">
                <a:pos x="connsiteX22248" y="connsiteY22248"/>
              </a:cxn>
              <a:cxn ang="0">
                <a:pos x="connsiteX22249" y="connsiteY22249"/>
              </a:cxn>
              <a:cxn ang="0">
                <a:pos x="connsiteX22250" y="connsiteY22250"/>
              </a:cxn>
              <a:cxn ang="0">
                <a:pos x="connsiteX22251" y="connsiteY22251"/>
              </a:cxn>
              <a:cxn ang="0">
                <a:pos x="connsiteX22252" y="connsiteY22252"/>
              </a:cxn>
              <a:cxn ang="0">
                <a:pos x="connsiteX22253" y="connsiteY22253"/>
              </a:cxn>
              <a:cxn ang="0">
                <a:pos x="connsiteX22254" y="connsiteY22254"/>
              </a:cxn>
              <a:cxn ang="0">
                <a:pos x="connsiteX22255" y="connsiteY22255"/>
              </a:cxn>
              <a:cxn ang="0">
                <a:pos x="connsiteX22256" y="connsiteY22256"/>
              </a:cxn>
              <a:cxn ang="0">
                <a:pos x="connsiteX22257" y="connsiteY22257"/>
              </a:cxn>
              <a:cxn ang="0">
                <a:pos x="connsiteX22258" y="connsiteY22258"/>
              </a:cxn>
              <a:cxn ang="0">
                <a:pos x="connsiteX22259" y="connsiteY22259"/>
              </a:cxn>
              <a:cxn ang="0">
                <a:pos x="connsiteX22260" y="connsiteY22260"/>
              </a:cxn>
              <a:cxn ang="0">
                <a:pos x="connsiteX22261" y="connsiteY22261"/>
              </a:cxn>
              <a:cxn ang="0">
                <a:pos x="connsiteX22262" y="connsiteY22262"/>
              </a:cxn>
              <a:cxn ang="0">
                <a:pos x="connsiteX22263" y="connsiteY22263"/>
              </a:cxn>
              <a:cxn ang="0">
                <a:pos x="connsiteX22264" y="connsiteY22264"/>
              </a:cxn>
              <a:cxn ang="0">
                <a:pos x="connsiteX22265" y="connsiteY22265"/>
              </a:cxn>
              <a:cxn ang="0">
                <a:pos x="connsiteX22266" y="connsiteY22266"/>
              </a:cxn>
              <a:cxn ang="0">
                <a:pos x="connsiteX22267" y="connsiteY22267"/>
              </a:cxn>
              <a:cxn ang="0">
                <a:pos x="connsiteX22268" y="connsiteY22268"/>
              </a:cxn>
              <a:cxn ang="0">
                <a:pos x="connsiteX22269" y="connsiteY22269"/>
              </a:cxn>
              <a:cxn ang="0">
                <a:pos x="connsiteX22270" y="connsiteY22270"/>
              </a:cxn>
              <a:cxn ang="0">
                <a:pos x="connsiteX22271" y="connsiteY22271"/>
              </a:cxn>
              <a:cxn ang="0">
                <a:pos x="connsiteX22272" y="connsiteY22272"/>
              </a:cxn>
              <a:cxn ang="0">
                <a:pos x="connsiteX22273" y="connsiteY22273"/>
              </a:cxn>
              <a:cxn ang="0">
                <a:pos x="connsiteX22274" y="connsiteY22274"/>
              </a:cxn>
              <a:cxn ang="0">
                <a:pos x="connsiteX22275" y="connsiteY22275"/>
              </a:cxn>
              <a:cxn ang="0">
                <a:pos x="connsiteX22276" y="connsiteY22276"/>
              </a:cxn>
              <a:cxn ang="0">
                <a:pos x="connsiteX22277" y="connsiteY22277"/>
              </a:cxn>
              <a:cxn ang="0">
                <a:pos x="connsiteX22278" y="connsiteY22278"/>
              </a:cxn>
              <a:cxn ang="0">
                <a:pos x="connsiteX22279" y="connsiteY22279"/>
              </a:cxn>
              <a:cxn ang="0">
                <a:pos x="connsiteX22280" y="connsiteY22280"/>
              </a:cxn>
              <a:cxn ang="0">
                <a:pos x="connsiteX22281" y="connsiteY22281"/>
              </a:cxn>
              <a:cxn ang="0">
                <a:pos x="connsiteX22282" y="connsiteY22282"/>
              </a:cxn>
              <a:cxn ang="0">
                <a:pos x="connsiteX22283" y="connsiteY22283"/>
              </a:cxn>
              <a:cxn ang="0">
                <a:pos x="connsiteX22284" y="connsiteY22284"/>
              </a:cxn>
              <a:cxn ang="0">
                <a:pos x="connsiteX22285" y="connsiteY22285"/>
              </a:cxn>
              <a:cxn ang="0">
                <a:pos x="connsiteX22286" y="connsiteY22286"/>
              </a:cxn>
              <a:cxn ang="0">
                <a:pos x="connsiteX22287" y="connsiteY22287"/>
              </a:cxn>
              <a:cxn ang="0">
                <a:pos x="connsiteX22288" y="connsiteY22288"/>
              </a:cxn>
              <a:cxn ang="0">
                <a:pos x="connsiteX22289" y="connsiteY22289"/>
              </a:cxn>
              <a:cxn ang="0">
                <a:pos x="connsiteX22290" y="connsiteY22290"/>
              </a:cxn>
              <a:cxn ang="0">
                <a:pos x="connsiteX22291" y="connsiteY22291"/>
              </a:cxn>
              <a:cxn ang="0">
                <a:pos x="connsiteX22292" y="connsiteY22292"/>
              </a:cxn>
              <a:cxn ang="0">
                <a:pos x="connsiteX22293" y="connsiteY22293"/>
              </a:cxn>
              <a:cxn ang="0">
                <a:pos x="connsiteX22294" y="connsiteY22294"/>
              </a:cxn>
              <a:cxn ang="0">
                <a:pos x="connsiteX22295" y="connsiteY22295"/>
              </a:cxn>
              <a:cxn ang="0">
                <a:pos x="connsiteX22296" y="connsiteY22296"/>
              </a:cxn>
              <a:cxn ang="0">
                <a:pos x="connsiteX22297" y="connsiteY22297"/>
              </a:cxn>
              <a:cxn ang="0">
                <a:pos x="connsiteX22298" y="connsiteY22298"/>
              </a:cxn>
              <a:cxn ang="0">
                <a:pos x="connsiteX22299" y="connsiteY22299"/>
              </a:cxn>
              <a:cxn ang="0">
                <a:pos x="connsiteX22300" y="connsiteY22300"/>
              </a:cxn>
              <a:cxn ang="0">
                <a:pos x="connsiteX22301" y="connsiteY22301"/>
              </a:cxn>
              <a:cxn ang="0">
                <a:pos x="connsiteX22302" y="connsiteY22302"/>
              </a:cxn>
              <a:cxn ang="0">
                <a:pos x="connsiteX22303" y="connsiteY22303"/>
              </a:cxn>
              <a:cxn ang="0">
                <a:pos x="connsiteX22304" y="connsiteY22304"/>
              </a:cxn>
              <a:cxn ang="0">
                <a:pos x="connsiteX22305" y="connsiteY22305"/>
              </a:cxn>
              <a:cxn ang="0">
                <a:pos x="connsiteX22306" y="connsiteY22306"/>
              </a:cxn>
              <a:cxn ang="0">
                <a:pos x="connsiteX22307" y="connsiteY22307"/>
              </a:cxn>
              <a:cxn ang="0">
                <a:pos x="connsiteX22308" y="connsiteY22308"/>
              </a:cxn>
              <a:cxn ang="0">
                <a:pos x="connsiteX22309" y="connsiteY22309"/>
              </a:cxn>
              <a:cxn ang="0">
                <a:pos x="connsiteX22310" y="connsiteY22310"/>
              </a:cxn>
              <a:cxn ang="0">
                <a:pos x="connsiteX22311" y="connsiteY22311"/>
              </a:cxn>
              <a:cxn ang="0">
                <a:pos x="connsiteX22312" y="connsiteY22312"/>
              </a:cxn>
              <a:cxn ang="0">
                <a:pos x="connsiteX22313" y="connsiteY22313"/>
              </a:cxn>
              <a:cxn ang="0">
                <a:pos x="connsiteX22314" y="connsiteY22314"/>
              </a:cxn>
              <a:cxn ang="0">
                <a:pos x="connsiteX22315" y="connsiteY22315"/>
              </a:cxn>
              <a:cxn ang="0">
                <a:pos x="connsiteX22316" y="connsiteY22316"/>
              </a:cxn>
              <a:cxn ang="0">
                <a:pos x="connsiteX22317" y="connsiteY22317"/>
              </a:cxn>
              <a:cxn ang="0">
                <a:pos x="connsiteX22318" y="connsiteY22318"/>
              </a:cxn>
              <a:cxn ang="0">
                <a:pos x="connsiteX22319" y="connsiteY22319"/>
              </a:cxn>
              <a:cxn ang="0">
                <a:pos x="connsiteX22320" y="connsiteY22320"/>
              </a:cxn>
              <a:cxn ang="0">
                <a:pos x="connsiteX22321" y="connsiteY22321"/>
              </a:cxn>
              <a:cxn ang="0">
                <a:pos x="connsiteX22322" y="connsiteY22322"/>
              </a:cxn>
              <a:cxn ang="0">
                <a:pos x="connsiteX22323" y="connsiteY22323"/>
              </a:cxn>
              <a:cxn ang="0">
                <a:pos x="connsiteX22324" y="connsiteY22324"/>
              </a:cxn>
              <a:cxn ang="0">
                <a:pos x="connsiteX22325" y="connsiteY22325"/>
              </a:cxn>
              <a:cxn ang="0">
                <a:pos x="connsiteX22326" y="connsiteY22326"/>
              </a:cxn>
              <a:cxn ang="0">
                <a:pos x="connsiteX22327" y="connsiteY22327"/>
              </a:cxn>
              <a:cxn ang="0">
                <a:pos x="connsiteX22328" y="connsiteY22328"/>
              </a:cxn>
              <a:cxn ang="0">
                <a:pos x="connsiteX22329" y="connsiteY22329"/>
              </a:cxn>
              <a:cxn ang="0">
                <a:pos x="connsiteX22330" y="connsiteY22330"/>
              </a:cxn>
              <a:cxn ang="0">
                <a:pos x="connsiteX22331" y="connsiteY22331"/>
              </a:cxn>
              <a:cxn ang="0">
                <a:pos x="connsiteX22332" y="connsiteY22332"/>
              </a:cxn>
              <a:cxn ang="0">
                <a:pos x="connsiteX22333" y="connsiteY22333"/>
              </a:cxn>
              <a:cxn ang="0">
                <a:pos x="connsiteX22334" y="connsiteY22334"/>
              </a:cxn>
              <a:cxn ang="0">
                <a:pos x="connsiteX22335" y="connsiteY22335"/>
              </a:cxn>
              <a:cxn ang="0">
                <a:pos x="connsiteX22336" y="connsiteY22336"/>
              </a:cxn>
              <a:cxn ang="0">
                <a:pos x="connsiteX22337" y="connsiteY22337"/>
              </a:cxn>
              <a:cxn ang="0">
                <a:pos x="connsiteX22338" y="connsiteY22338"/>
              </a:cxn>
              <a:cxn ang="0">
                <a:pos x="connsiteX22339" y="connsiteY22339"/>
              </a:cxn>
              <a:cxn ang="0">
                <a:pos x="connsiteX22340" y="connsiteY22340"/>
              </a:cxn>
              <a:cxn ang="0">
                <a:pos x="connsiteX22341" y="connsiteY22341"/>
              </a:cxn>
              <a:cxn ang="0">
                <a:pos x="connsiteX22342" y="connsiteY22342"/>
              </a:cxn>
              <a:cxn ang="0">
                <a:pos x="connsiteX22343" y="connsiteY22343"/>
              </a:cxn>
              <a:cxn ang="0">
                <a:pos x="connsiteX22344" y="connsiteY22344"/>
              </a:cxn>
              <a:cxn ang="0">
                <a:pos x="connsiteX22345" y="connsiteY22345"/>
              </a:cxn>
              <a:cxn ang="0">
                <a:pos x="connsiteX22346" y="connsiteY22346"/>
              </a:cxn>
              <a:cxn ang="0">
                <a:pos x="connsiteX22347" y="connsiteY22347"/>
              </a:cxn>
              <a:cxn ang="0">
                <a:pos x="connsiteX22348" y="connsiteY22348"/>
              </a:cxn>
              <a:cxn ang="0">
                <a:pos x="connsiteX22349" y="connsiteY22349"/>
              </a:cxn>
              <a:cxn ang="0">
                <a:pos x="connsiteX22350" y="connsiteY22350"/>
              </a:cxn>
              <a:cxn ang="0">
                <a:pos x="connsiteX22351" y="connsiteY22351"/>
              </a:cxn>
              <a:cxn ang="0">
                <a:pos x="connsiteX22352" y="connsiteY22352"/>
              </a:cxn>
              <a:cxn ang="0">
                <a:pos x="connsiteX22353" y="connsiteY22353"/>
              </a:cxn>
              <a:cxn ang="0">
                <a:pos x="connsiteX22354" y="connsiteY22354"/>
              </a:cxn>
              <a:cxn ang="0">
                <a:pos x="connsiteX22355" y="connsiteY22355"/>
              </a:cxn>
              <a:cxn ang="0">
                <a:pos x="connsiteX22356" y="connsiteY22356"/>
              </a:cxn>
              <a:cxn ang="0">
                <a:pos x="connsiteX22357" y="connsiteY22357"/>
              </a:cxn>
              <a:cxn ang="0">
                <a:pos x="connsiteX22358" y="connsiteY22358"/>
              </a:cxn>
              <a:cxn ang="0">
                <a:pos x="connsiteX22359" y="connsiteY22359"/>
              </a:cxn>
              <a:cxn ang="0">
                <a:pos x="connsiteX22360" y="connsiteY22360"/>
              </a:cxn>
              <a:cxn ang="0">
                <a:pos x="connsiteX22361" y="connsiteY22361"/>
              </a:cxn>
              <a:cxn ang="0">
                <a:pos x="connsiteX22362" y="connsiteY22362"/>
              </a:cxn>
              <a:cxn ang="0">
                <a:pos x="connsiteX22363" y="connsiteY22363"/>
              </a:cxn>
              <a:cxn ang="0">
                <a:pos x="connsiteX22364" y="connsiteY22364"/>
              </a:cxn>
              <a:cxn ang="0">
                <a:pos x="connsiteX22365" y="connsiteY22365"/>
              </a:cxn>
              <a:cxn ang="0">
                <a:pos x="connsiteX22366" y="connsiteY22366"/>
              </a:cxn>
              <a:cxn ang="0">
                <a:pos x="connsiteX22367" y="connsiteY22367"/>
              </a:cxn>
              <a:cxn ang="0">
                <a:pos x="connsiteX22368" y="connsiteY22368"/>
              </a:cxn>
              <a:cxn ang="0">
                <a:pos x="connsiteX22369" y="connsiteY22369"/>
              </a:cxn>
              <a:cxn ang="0">
                <a:pos x="connsiteX22370" y="connsiteY22370"/>
              </a:cxn>
              <a:cxn ang="0">
                <a:pos x="connsiteX22371" y="connsiteY22371"/>
              </a:cxn>
              <a:cxn ang="0">
                <a:pos x="connsiteX22372" y="connsiteY22372"/>
              </a:cxn>
              <a:cxn ang="0">
                <a:pos x="connsiteX22373" y="connsiteY22373"/>
              </a:cxn>
              <a:cxn ang="0">
                <a:pos x="connsiteX22374" y="connsiteY22374"/>
              </a:cxn>
              <a:cxn ang="0">
                <a:pos x="connsiteX22375" y="connsiteY22375"/>
              </a:cxn>
              <a:cxn ang="0">
                <a:pos x="connsiteX22376" y="connsiteY22376"/>
              </a:cxn>
              <a:cxn ang="0">
                <a:pos x="connsiteX22377" y="connsiteY22377"/>
              </a:cxn>
              <a:cxn ang="0">
                <a:pos x="connsiteX22378" y="connsiteY22378"/>
              </a:cxn>
              <a:cxn ang="0">
                <a:pos x="connsiteX22379" y="connsiteY22379"/>
              </a:cxn>
              <a:cxn ang="0">
                <a:pos x="connsiteX22380" y="connsiteY22380"/>
              </a:cxn>
              <a:cxn ang="0">
                <a:pos x="connsiteX22381" y="connsiteY22381"/>
              </a:cxn>
              <a:cxn ang="0">
                <a:pos x="connsiteX22382" y="connsiteY22382"/>
              </a:cxn>
              <a:cxn ang="0">
                <a:pos x="connsiteX22383" y="connsiteY22383"/>
              </a:cxn>
              <a:cxn ang="0">
                <a:pos x="connsiteX22384" y="connsiteY22384"/>
              </a:cxn>
              <a:cxn ang="0">
                <a:pos x="connsiteX22385" y="connsiteY22385"/>
              </a:cxn>
              <a:cxn ang="0">
                <a:pos x="connsiteX22386" y="connsiteY22386"/>
              </a:cxn>
              <a:cxn ang="0">
                <a:pos x="connsiteX22387" y="connsiteY22387"/>
              </a:cxn>
              <a:cxn ang="0">
                <a:pos x="connsiteX22388" y="connsiteY22388"/>
              </a:cxn>
              <a:cxn ang="0">
                <a:pos x="connsiteX22389" y="connsiteY22389"/>
              </a:cxn>
              <a:cxn ang="0">
                <a:pos x="connsiteX22390" y="connsiteY22390"/>
              </a:cxn>
              <a:cxn ang="0">
                <a:pos x="connsiteX22391" y="connsiteY22391"/>
              </a:cxn>
              <a:cxn ang="0">
                <a:pos x="connsiteX22392" y="connsiteY22392"/>
              </a:cxn>
              <a:cxn ang="0">
                <a:pos x="connsiteX22393" y="connsiteY22393"/>
              </a:cxn>
              <a:cxn ang="0">
                <a:pos x="connsiteX22394" y="connsiteY22394"/>
              </a:cxn>
              <a:cxn ang="0">
                <a:pos x="connsiteX22395" y="connsiteY22395"/>
              </a:cxn>
              <a:cxn ang="0">
                <a:pos x="connsiteX22396" y="connsiteY22396"/>
              </a:cxn>
              <a:cxn ang="0">
                <a:pos x="connsiteX22397" y="connsiteY22397"/>
              </a:cxn>
              <a:cxn ang="0">
                <a:pos x="connsiteX22398" y="connsiteY22398"/>
              </a:cxn>
              <a:cxn ang="0">
                <a:pos x="connsiteX22399" y="connsiteY22399"/>
              </a:cxn>
              <a:cxn ang="0">
                <a:pos x="connsiteX22400" y="connsiteY22400"/>
              </a:cxn>
              <a:cxn ang="0">
                <a:pos x="connsiteX22401" y="connsiteY22401"/>
              </a:cxn>
              <a:cxn ang="0">
                <a:pos x="connsiteX22402" y="connsiteY22402"/>
              </a:cxn>
              <a:cxn ang="0">
                <a:pos x="connsiteX22403" y="connsiteY22403"/>
              </a:cxn>
              <a:cxn ang="0">
                <a:pos x="connsiteX22404" y="connsiteY22404"/>
              </a:cxn>
              <a:cxn ang="0">
                <a:pos x="connsiteX22405" y="connsiteY22405"/>
              </a:cxn>
              <a:cxn ang="0">
                <a:pos x="connsiteX22406" y="connsiteY22406"/>
              </a:cxn>
              <a:cxn ang="0">
                <a:pos x="connsiteX22407" y="connsiteY22407"/>
              </a:cxn>
              <a:cxn ang="0">
                <a:pos x="connsiteX22408" y="connsiteY22408"/>
              </a:cxn>
              <a:cxn ang="0">
                <a:pos x="connsiteX22409" y="connsiteY22409"/>
              </a:cxn>
              <a:cxn ang="0">
                <a:pos x="connsiteX22410" y="connsiteY22410"/>
              </a:cxn>
              <a:cxn ang="0">
                <a:pos x="connsiteX22411" y="connsiteY22411"/>
              </a:cxn>
              <a:cxn ang="0">
                <a:pos x="connsiteX22412" y="connsiteY22412"/>
              </a:cxn>
              <a:cxn ang="0">
                <a:pos x="connsiteX22413" y="connsiteY22413"/>
              </a:cxn>
              <a:cxn ang="0">
                <a:pos x="connsiteX22414" y="connsiteY22414"/>
              </a:cxn>
              <a:cxn ang="0">
                <a:pos x="connsiteX22415" y="connsiteY22415"/>
              </a:cxn>
              <a:cxn ang="0">
                <a:pos x="connsiteX22416" y="connsiteY22416"/>
              </a:cxn>
              <a:cxn ang="0">
                <a:pos x="connsiteX22417" y="connsiteY22417"/>
              </a:cxn>
              <a:cxn ang="0">
                <a:pos x="connsiteX22418" y="connsiteY22418"/>
              </a:cxn>
              <a:cxn ang="0">
                <a:pos x="connsiteX22419" y="connsiteY22419"/>
              </a:cxn>
              <a:cxn ang="0">
                <a:pos x="connsiteX22420" y="connsiteY22420"/>
              </a:cxn>
              <a:cxn ang="0">
                <a:pos x="connsiteX22421" y="connsiteY22421"/>
              </a:cxn>
              <a:cxn ang="0">
                <a:pos x="connsiteX22422" y="connsiteY22422"/>
              </a:cxn>
              <a:cxn ang="0">
                <a:pos x="connsiteX22423" y="connsiteY22423"/>
              </a:cxn>
              <a:cxn ang="0">
                <a:pos x="connsiteX22424" y="connsiteY22424"/>
              </a:cxn>
              <a:cxn ang="0">
                <a:pos x="connsiteX22425" y="connsiteY22425"/>
              </a:cxn>
              <a:cxn ang="0">
                <a:pos x="connsiteX22426" y="connsiteY22426"/>
              </a:cxn>
              <a:cxn ang="0">
                <a:pos x="connsiteX22427" y="connsiteY22427"/>
              </a:cxn>
              <a:cxn ang="0">
                <a:pos x="connsiteX22428" y="connsiteY22428"/>
              </a:cxn>
              <a:cxn ang="0">
                <a:pos x="connsiteX22429" y="connsiteY22429"/>
              </a:cxn>
              <a:cxn ang="0">
                <a:pos x="connsiteX22430" y="connsiteY22430"/>
              </a:cxn>
              <a:cxn ang="0">
                <a:pos x="connsiteX22431" y="connsiteY22431"/>
              </a:cxn>
              <a:cxn ang="0">
                <a:pos x="connsiteX22432" y="connsiteY22432"/>
              </a:cxn>
              <a:cxn ang="0">
                <a:pos x="connsiteX22433" y="connsiteY22433"/>
              </a:cxn>
              <a:cxn ang="0">
                <a:pos x="connsiteX22434" y="connsiteY22434"/>
              </a:cxn>
              <a:cxn ang="0">
                <a:pos x="connsiteX22435" y="connsiteY22435"/>
              </a:cxn>
              <a:cxn ang="0">
                <a:pos x="connsiteX22436" y="connsiteY22436"/>
              </a:cxn>
              <a:cxn ang="0">
                <a:pos x="connsiteX22437" y="connsiteY22437"/>
              </a:cxn>
              <a:cxn ang="0">
                <a:pos x="connsiteX22438" y="connsiteY22438"/>
              </a:cxn>
              <a:cxn ang="0">
                <a:pos x="connsiteX22439" y="connsiteY22439"/>
              </a:cxn>
              <a:cxn ang="0">
                <a:pos x="connsiteX22440" y="connsiteY22440"/>
              </a:cxn>
              <a:cxn ang="0">
                <a:pos x="connsiteX22441" y="connsiteY22441"/>
              </a:cxn>
              <a:cxn ang="0">
                <a:pos x="connsiteX22442" y="connsiteY22442"/>
              </a:cxn>
              <a:cxn ang="0">
                <a:pos x="connsiteX22443" y="connsiteY22443"/>
              </a:cxn>
              <a:cxn ang="0">
                <a:pos x="connsiteX22444" y="connsiteY22444"/>
              </a:cxn>
              <a:cxn ang="0">
                <a:pos x="connsiteX22445" y="connsiteY22445"/>
              </a:cxn>
              <a:cxn ang="0">
                <a:pos x="connsiteX22446" y="connsiteY22446"/>
              </a:cxn>
              <a:cxn ang="0">
                <a:pos x="connsiteX22447" y="connsiteY22447"/>
              </a:cxn>
              <a:cxn ang="0">
                <a:pos x="connsiteX22448" y="connsiteY22448"/>
              </a:cxn>
              <a:cxn ang="0">
                <a:pos x="connsiteX22449" y="connsiteY22449"/>
              </a:cxn>
              <a:cxn ang="0">
                <a:pos x="connsiteX22450" y="connsiteY22450"/>
              </a:cxn>
              <a:cxn ang="0">
                <a:pos x="connsiteX22451" y="connsiteY22451"/>
              </a:cxn>
              <a:cxn ang="0">
                <a:pos x="connsiteX22452" y="connsiteY22452"/>
              </a:cxn>
              <a:cxn ang="0">
                <a:pos x="connsiteX22453" y="connsiteY22453"/>
              </a:cxn>
              <a:cxn ang="0">
                <a:pos x="connsiteX22454" y="connsiteY22454"/>
              </a:cxn>
              <a:cxn ang="0">
                <a:pos x="connsiteX22455" y="connsiteY22455"/>
              </a:cxn>
              <a:cxn ang="0">
                <a:pos x="connsiteX22456" y="connsiteY22456"/>
              </a:cxn>
              <a:cxn ang="0">
                <a:pos x="connsiteX22457" y="connsiteY22457"/>
              </a:cxn>
              <a:cxn ang="0">
                <a:pos x="connsiteX22458" y="connsiteY22458"/>
              </a:cxn>
              <a:cxn ang="0">
                <a:pos x="connsiteX22459" y="connsiteY22459"/>
              </a:cxn>
              <a:cxn ang="0">
                <a:pos x="connsiteX22460" y="connsiteY22460"/>
              </a:cxn>
              <a:cxn ang="0">
                <a:pos x="connsiteX22461" y="connsiteY22461"/>
              </a:cxn>
              <a:cxn ang="0">
                <a:pos x="connsiteX22462" y="connsiteY22462"/>
              </a:cxn>
              <a:cxn ang="0">
                <a:pos x="connsiteX22463" y="connsiteY22463"/>
              </a:cxn>
              <a:cxn ang="0">
                <a:pos x="connsiteX22464" y="connsiteY22464"/>
              </a:cxn>
              <a:cxn ang="0">
                <a:pos x="connsiteX22465" y="connsiteY22465"/>
              </a:cxn>
              <a:cxn ang="0">
                <a:pos x="connsiteX22466" y="connsiteY22466"/>
              </a:cxn>
              <a:cxn ang="0">
                <a:pos x="connsiteX22467" y="connsiteY22467"/>
              </a:cxn>
              <a:cxn ang="0">
                <a:pos x="connsiteX22468" y="connsiteY22468"/>
              </a:cxn>
              <a:cxn ang="0">
                <a:pos x="connsiteX22469" y="connsiteY22469"/>
              </a:cxn>
              <a:cxn ang="0">
                <a:pos x="connsiteX22470" y="connsiteY22470"/>
              </a:cxn>
              <a:cxn ang="0">
                <a:pos x="connsiteX22471" y="connsiteY22471"/>
              </a:cxn>
              <a:cxn ang="0">
                <a:pos x="connsiteX22472" y="connsiteY22472"/>
              </a:cxn>
              <a:cxn ang="0">
                <a:pos x="connsiteX22473" y="connsiteY22473"/>
              </a:cxn>
              <a:cxn ang="0">
                <a:pos x="connsiteX22474" y="connsiteY22474"/>
              </a:cxn>
              <a:cxn ang="0">
                <a:pos x="connsiteX22475" y="connsiteY22475"/>
              </a:cxn>
              <a:cxn ang="0">
                <a:pos x="connsiteX22476" y="connsiteY22476"/>
              </a:cxn>
              <a:cxn ang="0">
                <a:pos x="connsiteX22477" y="connsiteY22477"/>
              </a:cxn>
              <a:cxn ang="0">
                <a:pos x="connsiteX22478" y="connsiteY22478"/>
              </a:cxn>
              <a:cxn ang="0">
                <a:pos x="connsiteX22479" y="connsiteY22479"/>
              </a:cxn>
              <a:cxn ang="0">
                <a:pos x="connsiteX22480" y="connsiteY22480"/>
              </a:cxn>
              <a:cxn ang="0">
                <a:pos x="connsiteX22481" y="connsiteY22481"/>
              </a:cxn>
              <a:cxn ang="0">
                <a:pos x="connsiteX22482" y="connsiteY22482"/>
              </a:cxn>
              <a:cxn ang="0">
                <a:pos x="connsiteX22483" y="connsiteY22483"/>
              </a:cxn>
              <a:cxn ang="0">
                <a:pos x="connsiteX22484" y="connsiteY22484"/>
              </a:cxn>
              <a:cxn ang="0">
                <a:pos x="connsiteX22485" y="connsiteY22485"/>
              </a:cxn>
              <a:cxn ang="0">
                <a:pos x="connsiteX22486" y="connsiteY22486"/>
              </a:cxn>
              <a:cxn ang="0">
                <a:pos x="connsiteX22487" y="connsiteY22487"/>
              </a:cxn>
              <a:cxn ang="0">
                <a:pos x="connsiteX22488" y="connsiteY22488"/>
              </a:cxn>
              <a:cxn ang="0">
                <a:pos x="connsiteX22489" y="connsiteY22489"/>
              </a:cxn>
              <a:cxn ang="0">
                <a:pos x="connsiteX22490" y="connsiteY22490"/>
              </a:cxn>
              <a:cxn ang="0">
                <a:pos x="connsiteX22491" y="connsiteY22491"/>
              </a:cxn>
              <a:cxn ang="0">
                <a:pos x="connsiteX22492" y="connsiteY22492"/>
              </a:cxn>
              <a:cxn ang="0">
                <a:pos x="connsiteX22493" y="connsiteY22493"/>
              </a:cxn>
              <a:cxn ang="0">
                <a:pos x="connsiteX22494" y="connsiteY22494"/>
              </a:cxn>
              <a:cxn ang="0">
                <a:pos x="connsiteX22495" y="connsiteY22495"/>
              </a:cxn>
              <a:cxn ang="0">
                <a:pos x="connsiteX22496" y="connsiteY22496"/>
              </a:cxn>
              <a:cxn ang="0">
                <a:pos x="connsiteX22497" y="connsiteY22497"/>
              </a:cxn>
              <a:cxn ang="0">
                <a:pos x="connsiteX22498" y="connsiteY22498"/>
              </a:cxn>
              <a:cxn ang="0">
                <a:pos x="connsiteX22499" y="connsiteY22499"/>
              </a:cxn>
              <a:cxn ang="0">
                <a:pos x="connsiteX22500" y="connsiteY22500"/>
              </a:cxn>
              <a:cxn ang="0">
                <a:pos x="connsiteX22501" y="connsiteY22501"/>
              </a:cxn>
              <a:cxn ang="0">
                <a:pos x="connsiteX22502" y="connsiteY22502"/>
              </a:cxn>
              <a:cxn ang="0">
                <a:pos x="connsiteX22503" y="connsiteY22503"/>
              </a:cxn>
              <a:cxn ang="0">
                <a:pos x="connsiteX22504" y="connsiteY22504"/>
              </a:cxn>
              <a:cxn ang="0">
                <a:pos x="connsiteX22505" y="connsiteY22505"/>
              </a:cxn>
              <a:cxn ang="0">
                <a:pos x="connsiteX22506" y="connsiteY22506"/>
              </a:cxn>
              <a:cxn ang="0">
                <a:pos x="connsiteX22507" y="connsiteY22507"/>
              </a:cxn>
              <a:cxn ang="0">
                <a:pos x="connsiteX22508" y="connsiteY22508"/>
              </a:cxn>
              <a:cxn ang="0">
                <a:pos x="connsiteX22509" y="connsiteY22509"/>
              </a:cxn>
              <a:cxn ang="0">
                <a:pos x="connsiteX22510" y="connsiteY22510"/>
              </a:cxn>
              <a:cxn ang="0">
                <a:pos x="connsiteX22511" y="connsiteY22511"/>
              </a:cxn>
              <a:cxn ang="0">
                <a:pos x="connsiteX22512" y="connsiteY22512"/>
              </a:cxn>
              <a:cxn ang="0">
                <a:pos x="connsiteX22513" y="connsiteY22513"/>
              </a:cxn>
              <a:cxn ang="0">
                <a:pos x="connsiteX22514" y="connsiteY22514"/>
              </a:cxn>
              <a:cxn ang="0">
                <a:pos x="connsiteX22515" y="connsiteY22515"/>
              </a:cxn>
              <a:cxn ang="0">
                <a:pos x="connsiteX22516" y="connsiteY22516"/>
              </a:cxn>
              <a:cxn ang="0">
                <a:pos x="connsiteX22517" y="connsiteY22517"/>
              </a:cxn>
              <a:cxn ang="0">
                <a:pos x="connsiteX22518" y="connsiteY22518"/>
              </a:cxn>
              <a:cxn ang="0">
                <a:pos x="connsiteX22519" y="connsiteY22519"/>
              </a:cxn>
              <a:cxn ang="0">
                <a:pos x="connsiteX22520" y="connsiteY22520"/>
              </a:cxn>
              <a:cxn ang="0">
                <a:pos x="connsiteX22521" y="connsiteY22521"/>
              </a:cxn>
              <a:cxn ang="0">
                <a:pos x="connsiteX22522" y="connsiteY22522"/>
              </a:cxn>
              <a:cxn ang="0">
                <a:pos x="connsiteX22523" y="connsiteY22523"/>
              </a:cxn>
              <a:cxn ang="0">
                <a:pos x="connsiteX22524" y="connsiteY22524"/>
              </a:cxn>
              <a:cxn ang="0">
                <a:pos x="connsiteX22525" y="connsiteY22525"/>
              </a:cxn>
              <a:cxn ang="0">
                <a:pos x="connsiteX22526" y="connsiteY22526"/>
              </a:cxn>
              <a:cxn ang="0">
                <a:pos x="connsiteX22527" y="connsiteY22527"/>
              </a:cxn>
              <a:cxn ang="0">
                <a:pos x="connsiteX22528" y="connsiteY22528"/>
              </a:cxn>
              <a:cxn ang="0">
                <a:pos x="connsiteX22529" y="connsiteY22529"/>
              </a:cxn>
              <a:cxn ang="0">
                <a:pos x="connsiteX22530" y="connsiteY22530"/>
              </a:cxn>
              <a:cxn ang="0">
                <a:pos x="connsiteX22531" y="connsiteY22531"/>
              </a:cxn>
              <a:cxn ang="0">
                <a:pos x="connsiteX22532" y="connsiteY22532"/>
              </a:cxn>
              <a:cxn ang="0">
                <a:pos x="connsiteX22533" y="connsiteY22533"/>
              </a:cxn>
              <a:cxn ang="0">
                <a:pos x="connsiteX22534" y="connsiteY22534"/>
              </a:cxn>
              <a:cxn ang="0">
                <a:pos x="connsiteX22535" y="connsiteY22535"/>
              </a:cxn>
              <a:cxn ang="0">
                <a:pos x="connsiteX22536" y="connsiteY22536"/>
              </a:cxn>
              <a:cxn ang="0">
                <a:pos x="connsiteX22537" y="connsiteY22537"/>
              </a:cxn>
              <a:cxn ang="0">
                <a:pos x="connsiteX22538" y="connsiteY22538"/>
              </a:cxn>
              <a:cxn ang="0">
                <a:pos x="connsiteX22539" y="connsiteY22539"/>
              </a:cxn>
              <a:cxn ang="0">
                <a:pos x="connsiteX22540" y="connsiteY22540"/>
              </a:cxn>
              <a:cxn ang="0">
                <a:pos x="connsiteX22541" y="connsiteY22541"/>
              </a:cxn>
              <a:cxn ang="0">
                <a:pos x="connsiteX22542" y="connsiteY22542"/>
              </a:cxn>
              <a:cxn ang="0">
                <a:pos x="connsiteX22543" y="connsiteY22543"/>
              </a:cxn>
              <a:cxn ang="0">
                <a:pos x="connsiteX22544" y="connsiteY22544"/>
              </a:cxn>
              <a:cxn ang="0">
                <a:pos x="connsiteX22545" y="connsiteY22545"/>
              </a:cxn>
              <a:cxn ang="0">
                <a:pos x="connsiteX22546" y="connsiteY22546"/>
              </a:cxn>
              <a:cxn ang="0">
                <a:pos x="connsiteX22547" y="connsiteY22547"/>
              </a:cxn>
              <a:cxn ang="0">
                <a:pos x="connsiteX22548" y="connsiteY22548"/>
              </a:cxn>
              <a:cxn ang="0">
                <a:pos x="connsiteX22549" y="connsiteY22549"/>
              </a:cxn>
              <a:cxn ang="0">
                <a:pos x="connsiteX22550" y="connsiteY22550"/>
              </a:cxn>
              <a:cxn ang="0">
                <a:pos x="connsiteX22551" y="connsiteY22551"/>
              </a:cxn>
              <a:cxn ang="0">
                <a:pos x="connsiteX22552" y="connsiteY22552"/>
              </a:cxn>
              <a:cxn ang="0">
                <a:pos x="connsiteX22553" y="connsiteY22553"/>
              </a:cxn>
              <a:cxn ang="0">
                <a:pos x="connsiteX22554" y="connsiteY22554"/>
              </a:cxn>
              <a:cxn ang="0">
                <a:pos x="connsiteX22555" y="connsiteY22555"/>
              </a:cxn>
              <a:cxn ang="0">
                <a:pos x="connsiteX22556" y="connsiteY22556"/>
              </a:cxn>
              <a:cxn ang="0">
                <a:pos x="connsiteX22557" y="connsiteY22557"/>
              </a:cxn>
              <a:cxn ang="0">
                <a:pos x="connsiteX22558" y="connsiteY22558"/>
              </a:cxn>
              <a:cxn ang="0">
                <a:pos x="connsiteX22559" y="connsiteY22559"/>
              </a:cxn>
              <a:cxn ang="0">
                <a:pos x="connsiteX22560" y="connsiteY22560"/>
              </a:cxn>
              <a:cxn ang="0">
                <a:pos x="connsiteX22561" y="connsiteY22561"/>
              </a:cxn>
              <a:cxn ang="0">
                <a:pos x="connsiteX22562" y="connsiteY22562"/>
              </a:cxn>
              <a:cxn ang="0">
                <a:pos x="connsiteX22563" y="connsiteY22563"/>
              </a:cxn>
              <a:cxn ang="0">
                <a:pos x="connsiteX22564" y="connsiteY22564"/>
              </a:cxn>
              <a:cxn ang="0">
                <a:pos x="connsiteX22565" y="connsiteY22565"/>
              </a:cxn>
              <a:cxn ang="0">
                <a:pos x="connsiteX22566" y="connsiteY22566"/>
              </a:cxn>
              <a:cxn ang="0">
                <a:pos x="connsiteX22567" y="connsiteY22567"/>
              </a:cxn>
              <a:cxn ang="0">
                <a:pos x="connsiteX22568" y="connsiteY22568"/>
              </a:cxn>
              <a:cxn ang="0">
                <a:pos x="connsiteX22569" y="connsiteY22569"/>
              </a:cxn>
              <a:cxn ang="0">
                <a:pos x="connsiteX22570" y="connsiteY22570"/>
              </a:cxn>
              <a:cxn ang="0">
                <a:pos x="connsiteX22571" y="connsiteY22571"/>
              </a:cxn>
              <a:cxn ang="0">
                <a:pos x="connsiteX22572" y="connsiteY22572"/>
              </a:cxn>
              <a:cxn ang="0">
                <a:pos x="connsiteX22573" y="connsiteY22573"/>
              </a:cxn>
              <a:cxn ang="0">
                <a:pos x="connsiteX22574" y="connsiteY22574"/>
              </a:cxn>
              <a:cxn ang="0">
                <a:pos x="connsiteX22575" y="connsiteY22575"/>
              </a:cxn>
              <a:cxn ang="0">
                <a:pos x="connsiteX22576" y="connsiteY22576"/>
              </a:cxn>
              <a:cxn ang="0">
                <a:pos x="connsiteX22577" y="connsiteY22577"/>
              </a:cxn>
              <a:cxn ang="0">
                <a:pos x="connsiteX22578" y="connsiteY22578"/>
              </a:cxn>
              <a:cxn ang="0">
                <a:pos x="connsiteX22579" y="connsiteY22579"/>
              </a:cxn>
              <a:cxn ang="0">
                <a:pos x="connsiteX22580" y="connsiteY22580"/>
              </a:cxn>
              <a:cxn ang="0">
                <a:pos x="connsiteX22581" y="connsiteY22581"/>
              </a:cxn>
              <a:cxn ang="0">
                <a:pos x="connsiteX22582" y="connsiteY22582"/>
              </a:cxn>
              <a:cxn ang="0">
                <a:pos x="connsiteX22583" y="connsiteY22583"/>
              </a:cxn>
              <a:cxn ang="0">
                <a:pos x="connsiteX22584" y="connsiteY22584"/>
              </a:cxn>
              <a:cxn ang="0">
                <a:pos x="connsiteX22585" y="connsiteY22585"/>
              </a:cxn>
              <a:cxn ang="0">
                <a:pos x="connsiteX22586" y="connsiteY22586"/>
              </a:cxn>
              <a:cxn ang="0">
                <a:pos x="connsiteX22587" y="connsiteY22587"/>
              </a:cxn>
              <a:cxn ang="0">
                <a:pos x="connsiteX22588" y="connsiteY22588"/>
              </a:cxn>
              <a:cxn ang="0">
                <a:pos x="connsiteX22589" y="connsiteY22589"/>
              </a:cxn>
              <a:cxn ang="0">
                <a:pos x="connsiteX22590" y="connsiteY22590"/>
              </a:cxn>
              <a:cxn ang="0">
                <a:pos x="connsiteX22591" y="connsiteY22591"/>
              </a:cxn>
              <a:cxn ang="0">
                <a:pos x="connsiteX22592" y="connsiteY22592"/>
              </a:cxn>
              <a:cxn ang="0">
                <a:pos x="connsiteX22593" y="connsiteY22593"/>
              </a:cxn>
              <a:cxn ang="0">
                <a:pos x="connsiteX22594" y="connsiteY22594"/>
              </a:cxn>
              <a:cxn ang="0">
                <a:pos x="connsiteX22595" y="connsiteY22595"/>
              </a:cxn>
              <a:cxn ang="0">
                <a:pos x="connsiteX22596" y="connsiteY22596"/>
              </a:cxn>
              <a:cxn ang="0">
                <a:pos x="connsiteX22597" y="connsiteY22597"/>
              </a:cxn>
              <a:cxn ang="0">
                <a:pos x="connsiteX22598" y="connsiteY22598"/>
              </a:cxn>
              <a:cxn ang="0">
                <a:pos x="connsiteX22599" y="connsiteY22599"/>
              </a:cxn>
              <a:cxn ang="0">
                <a:pos x="connsiteX22600" y="connsiteY22600"/>
              </a:cxn>
              <a:cxn ang="0">
                <a:pos x="connsiteX22601" y="connsiteY22601"/>
              </a:cxn>
              <a:cxn ang="0">
                <a:pos x="connsiteX22602" y="connsiteY22602"/>
              </a:cxn>
              <a:cxn ang="0">
                <a:pos x="connsiteX22603" y="connsiteY22603"/>
              </a:cxn>
              <a:cxn ang="0">
                <a:pos x="connsiteX22604" y="connsiteY22604"/>
              </a:cxn>
              <a:cxn ang="0">
                <a:pos x="connsiteX22605" y="connsiteY22605"/>
              </a:cxn>
              <a:cxn ang="0">
                <a:pos x="connsiteX22606" y="connsiteY22606"/>
              </a:cxn>
              <a:cxn ang="0">
                <a:pos x="connsiteX22607" y="connsiteY22607"/>
              </a:cxn>
              <a:cxn ang="0">
                <a:pos x="connsiteX22608" y="connsiteY22608"/>
              </a:cxn>
              <a:cxn ang="0">
                <a:pos x="connsiteX22609" y="connsiteY22609"/>
              </a:cxn>
              <a:cxn ang="0">
                <a:pos x="connsiteX22610" y="connsiteY22610"/>
              </a:cxn>
              <a:cxn ang="0">
                <a:pos x="connsiteX22611" y="connsiteY22611"/>
              </a:cxn>
              <a:cxn ang="0">
                <a:pos x="connsiteX22612" y="connsiteY22612"/>
              </a:cxn>
              <a:cxn ang="0">
                <a:pos x="connsiteX22613" y="connsiteY22613"/>
              </a:cxn>
              <a:cxn ang="0">
                <a:pos x="connsiteX22614" y="connsiteY22614"/>
              </a:cxn>
              <a:cxn ang="0">
                <a:pos x="connsiteX22615" y="connsiteY22615"/>
              </a:cxn>
              <a:cxn ang="0">
                <a:pos x="connsiteX22616" y="connsiteY22616"/>
              </a:cxn>
              <a:cxn ang="0">
                <a:pos x="connsiteX22617" y="connsiteY22617"/>
              </a:cxn>
              <a:cxn ang="0">
                <a:pos x="connsiteX22618" y="connsiteY22618"/>
              </a:cxn>
              <a:cxn ang="0">
                <a:pos x="connsiteX22619" y="connsiteY22619"/>
              </a:cxn>
              <a:cxn ang="0">
                <a:pos x="connsiteX22620" y="connsiteY22620"/>
              </a:cxn>
              <a:cxn ang="0">
                <a:pos x="connsiteX22621" y="connsiteY22621"/>
              </a:cxn>
              <a:cxn ang="0">
                <a:pos x="connsiteX22622" y="connsiteY22622"/>
              </a:cxn>
              <a:cxn ang="0">
                <a:pos x="connsiteX22623" y="connsiteY22623"/>
              </a:cxn>
              <a:cxn ang="0">
                <a:pos x="connsiteX22624" y="connsiteY22624"/>
              </a:cxn>
              <a:cxn ang="0">
                <a:pos x="connsiteX22625" y="connsiteY22625"/>
              </a:cxn>
              <a:cxn ang="0">
                <a:pos x="connsiteX22626" y="connsiteY22626"/>
              </a:cxn>
              <a:cxn ang="0">
                <a:pos x="connsiteX22627" y="connsiteY22627"/>
              </a:cxn>
              <a:cxn ang="0">
                <a:pos x="connsiteX22628" y="connsiteY22628"/>
              </a:cxn>
              <a:cxn ang="0">
                <a:pos x="connsiteX22629" y="connsiteY22629"/>
              </a:cxn>
              <a:cxn ang="0">
                <a:pos x="connsiteX22630" y="connsiteY22630"/>
              </a:cxn>
              <a:cxn ang="0">
                <a:pos x="connsiteX22631" y="connsiteY22631"/>
              </a:cxn>
              <a:cxn ang="0">
                <a:pos x="connsiteX22632" y="connsiteY22632"/>
              </a:cxn>
              <a:cxn ang="0">
                <a:pos x="connsiteX22633" y="connsiteY22633"/>
              </a:cxn>
              <a:cxn ang="0">
                <a:pos x="connsiteX22634" y="connsiteY22634"/>
              </a:cxn>
              <a:cxn ang="0">
                <a:pos x="connsiteX22635" y="connsiteY22635"/>
              </a:cxn>
              <a:cxn ang="0">
                <a:pos x="connsiteX22636" y="connsiteY22636"/>
              </a:cxn>
              <a:cxn ang="0">
                <a:pos x="connsiteX22637" y="connsiteY22637"/>
              </a:cxn>
              <a:cxn ang="0">
                <a:pos x="connsiteX22638" y="connsiteY22638"/>
              </a:cxn>
              <a:cxn ang="0">
                <a:pos x="connsiteX22639" y="connsiteY22639"/>
              </a:cxn>
              <a:cxn ang="0">
                <a:pos x="connsiteX22640" y="connsiteY22640"/>
              </a:cxn>
              <a:cxn ang="0">
                <a:pos x="connsiteX22641" y="connsiteY22641"/>
              </a:cxn>
              <a:cxn ang="0">
                <a:pos x="connsiteX22642" y="connsiteY22642"/>
              </a:cxn>
              <a:cxn ang="0">
                <a:pos x="connsiteX22643" y="connsiteY22643"/>
              </a:cxn>
              <a:cxn ang="0">
                <a:pos x="connsiteX22644" y="connsiteY22644"/>
              </a:cxn>
              <a:cxn ang="0">
                <a:pos x="connsiteX22645" y="connsiteY22645"/>
              </a:cxn>
              <a:cxn ang="0">
                <a:pos x="connsiteX22646" y="connsiteY22646"/>
              </a:cxn>
              <a:cxn ang="0">
                <a:pos x="connsiteX22647" y="connsiteY22647"/>
              </a:cxn>
              <a:cxn ang="0">
                <a:pos x="connsiteX22648" y="connsiteY22648"/>
              </a:cxn>
              <a:cxn ang="0">
                <a:pos x="connsiteX22649" y="connsiteY22649"/>
              </a:cxn>
              <a:cxn ang="0">
                <a:pos x="connsiteX22650" y="connsiteY22650"/>
              </a:cxn>
              <a:cxn ang="0">
                <a:pos x="connsiteX22651" y="connsiteY22651"/>
              </a:cxn>
              <a:cxn ang="0">
                <a:pos x="connsiteX22652" y="connsiteY22652"/>
              </a:cxn>
              <a:cxn ang="0">
                <a:pos x="connsiteX22653" y="connsiteY22653"/>
              </a:cxn>
              <a:cxn ang="0">
                <a:pos x="connsiteX22654" y="connsiteY22654"/>
              </a:cxn>
              <a:cxn ang="0">
                <a:pos x="connsiteX22655" y="connsiteY22655"/>
              </a:cxn>
              <a:cxn ang="0">
                <a:pos x="connsiteX22656" y="connsiteY22656"/>
              </a:cxn>
              <a:cxn ang="0">
                <a:pos x="connsiteX22657" y="connsiteY22657"/>
              </a:cxn>
              <a:cxn ang="0">
                <a:pos x="connsiteX22658" y="connsiteY22658"/>
              </a:cxn>
              <a:cxn ang="0">
                <a:pos x="connsiteX22659" y="connsiteY22659"/>
              </a:cxn>
              <a:cxn ang="0">
                <a:pos x="connsiteX22660" y="connsiteY22660"/>
              </a:cxn>
              <a:cxn ang="0">
                <a:pos x="connsiteX22661" y="connsiteY22661"/>
              </a:cxn>
              <a:cxn ang="0">
                <a:pos x="connsiteX22662" y="connsiteY22662"/>
              </a:cxn>
              <a:cxn ang="0">
                <a:pos x="connsiteX22663" y="connsiteY22663"/>
              </a:cxn>
              <a:cxn ang="0">
                <a:pos x="connsiteX22664" y="connsiteY22664"/>
              </a:cxn>
              <a:cxn ang="0">
                <a:pos x="connsiteX22665" y="connsiteY22665"/>
              </a:cxn>
              <a:cxn ang="0">
                <a:pos x="connsiteX22666" y="connsiteY22666"/>
              </a:cxn>
              <a:cxn ang="0">
                <a:pos x="connsiteX22667" y="connsiteY22667"/>
              </a:cxn>
              <a:cxn ang="0">
                <a:pos x="connsiteX22668" y="connsiteY22668"/>
              </a:cxn>
              <a:cxn ang="0">
                <a:pos x="connsiteX22669" y="connsiteY22669"/>
              </a:cxn>
              <a:cxn ang="0">
                <a:pos x="connsiteX22670" y="connsiteY22670"/>
              </a:cxn>
              <a:cxn ang="0">
                <a:pos x="connsiteX22671" y="connsiteY22671"/>
              </a:cxn>
              <a:cxn ang="0">
                <a:pos x="connsiteX22672" y="connsiteY22672"/>
              </a:cxn>
              <a:cxn ang="0">
                <a:pos x="connsiteX22673" y="connsiteY22673"/>
              </a:cxn>
              <a:cxn ang="0">
                <a:pos x="connsiteX22674" y="connsiteY22674"/>
              </a:cxn>
              <a:cxn ang="0">
                <a:pos x="connsiteX22675" y="connsiteY22675"/>
              </a:cxn>
              <a:cxn ang="0">
                <a:pos x="connsiteX22676" y="connsiteY22676"/>
              </a:cxn>
              <a:cxn ang="0">
                <a:pos x="connsiteX22677" y="connsiteY22677"/>
              </a:cxn>
              <a:cxn ang="0">
                <a:pos x="connsiteX22678" y="connsiteY22678"/>
              </a:cxn>
              <a:cxn ang="0">
                <a:pos x="connsiteX22679" y="connsiteY22679"/>
              </a:cxn>
              <a:cxn ang="0">
                <a:pos x="connsiteX22680" y="connsiteY22680"/>
              </a:cxn>
              <a:cxn ang="0">
                <a:pos x="connsiteX22681" y="connsiteY22681"/>
              </a:cxn>
              <a:cxn ang="0">
                <a:pos x="connsiteX22682" y="connsiteY22682"/>
              </a:cxn>
              <a:cxn ang="0">
                <a:pos x="connsiteX22683" y="connsiteY22683"/>
              </a:cxn>
              <a:cxn ang="0">
                <a:pos x="connsiteX22684" y="connsiteY22684"/>
              </a:cxn>
              <a:cxn ang="0">
                <a:pos x="connsiteX22685" y="connsiteY22685"/>
              </a:cxn>
              <a:cxn ang="0">
                <a:pos x="connsiteX22686" y="connsiteY22686"/>
              </a:cxn>
              <a:cxn ang="0">
                <a:pos x="connsiteX22687" y="connsiteY22687"/>
              </a:cxn>
              <a:cxn ang="0">
                <a:pos x="connsiteX22688" y="connsiteY22688"/>
              </a:cxn>
              <a:cxn ang="0">
                <a:pos x="connsiteX22689" y="connsiteY22689"/>
              </a:cxn>
              <a:cxn ang="0">
                <a:pos x="connsiteX22690" y="connsiteY22690"/>
              </a:cxn>
              <a:cxn ang="0">
                <a:pos x="connsiteX22691" y="connsiteY22691"/>
              </a:cxn>
              <a:cxn ang="0">
                <a:pos x="connsiteX22692" y="connsiteY22692"/>
              </a:cxn>
              <a:cxn ang="0">
                <a:pos x="connsiteX22693" y="connsiteY22693"/>
              </a:cxn>
              <a:cxn ang="0">
                <a:pos x="connsiteX22694" y="connsiteY22694"/>
              </a:cxn>
              <a:cxn ang="0">
                <a:pos x="connsiteX22695" y="connsiteY22695"/>
              </a:cxn>
              <a:cxn ang="0">
                <a:pos x="connsiteX22696" y="connsiteY22696"/>
              </a:cxn>
              <a:cxn ang="0">
                <a:pos x="connsiteX22697" y="connsiteY22697"/>
              </a:cxn>
              <a:cxn ang="0">
                <a:pos x="connsiteX22698" y="connsiteY22698"/>
              </a:cxn>
              <a:cxn ang="0">
                <a:pos x="connsiteX22699" y="connsiteY22699"/>
              </a:cxn>
              <a:cxn ang="0">
                <a:pos x="connsiteX22700" y="connsiteY22700"/>
              </a:cxn>
              <a:cxn ang="0">
                <a:pos x="connsiteX22701" y="connsiteY22701"/>
              </a:cxn>
              <a:cxn ang="0">
                <a:pos x="connsiteX22702" y="connsiteY22702"/>
              </a:cxn>
              <a:cxn ang="0">
                <a:pos x="connsiteX22703" y="connsiteY22703"/>
              </a:cxn>
              <a:cxn ang="0">
                <a:pos x="connsiteX22704" y="connsiteY22704"/>
              </a:cxn>
              <a:cxn ang="0">
                <a:pos x="connsiteX22705" y="connsiteY22705"/>
              </a:cxn>
              <a:cxn ang="0">
                <a:pos x="connsiteX22706" y="connsiteY22706"/>
              </a:cxn>
              <a:cxn ang="0">
                <a:pos x="connsiteX22707" y="connsiteY22707"/>
              </a:cxn>
              <a:cxn ang="0">
                <a:pos x="connsiteX22708" y="connsiteY22708"/>
              </a:cxn>
              <a:cxn ang="0">
                <a:pos x="connsiteX22709" y="connsiteY22709"/>
              </a:cxn>
              <a:cxn ang="0">
                <a:pos x="connsiteX22710" y="connsiteY22710"/>
              </a:cxn>
              <a:cxn ang="0">
                <a:pos x="connsiteX22711" y="connsiteY22711"/>
              </a:cxn>
              <a:cxn ang="0">
                <a:pos x="connsiteX22712" y="connsiteY22712"/>
              </a:cxn>
              <a:cxn ang="0">
                <a:pos x="connsiteX22713" y="connsiteY22713"/>
              </a:cxn>
              <a:cxn ang="0">
                <a:pos x="connsiteX22714" y="connsiteY22714"/>
              </a:cxn>
              <a:cxn ang="0">
                <a:pos x="connsiteX22715" y="connsiteY22715"/>
              </a:cxn>
              <a:cxn ang="0">
                <a:pos x="connsiteX22716" y="connsiteY22716"/>
              </a:cxn>
              <a:cxn ang="0">
                <a:pos x="connsiteX22717" y="connsiteY22717"/>
              </a:cxn>
              <a:cxn ang="0">
                <a:pos x="connsiteX22718" y="connsiteY22718"/>
              </a:cxn>
              <a:cxn ang="0">
                <a:pos x="connsiteX22719" y="connsiteY22719"/>
              </a:cxn>
              <a:cxn ang="0">
                <a:pos x="connsiteX22720" y="connsiteY22720"/>
              </a:cxn>
              <a:cxn ang="0">
                <a:pos x="connsiteX22721" y="connsiteY22721"/>
              </a:cxn>
              <a:cxn ang="0">
                <a:pos x="connsiteX22722" y="connsiteY22722"/>
              </a:cxn>
              <a:cxn ang="0">
                <a:pos x="connsiteX22723" y="connsiteY22723"/>
              </a:cxn>
              <a:cxn ang="0">
                <a:pos x="connsiteX22724" y="connsiteY22724"/>
              </a:cxn>
              <a:cxn ang="0">
                <a:pos x="connsiteX22725" y="connsiteY22725"/>
              </a:cxn>
              <a:cxn ang="0">
                <a:pos x="connsiteX22726" y="connsiteY22726"/>
              </a:cxn>
              <a:cxn ang="0">
                <a:pos x="connsiteX22727" y="connsiteY22727"/>
              </a:cxn>
              <a:cxn ang="0">
                <a:pos x="connsiteX22728" y="connsiteY22728"/>
              </a:cxn>
              <a:cxn ang="0">
                <a:pos x="connsiteX22729" y="connsiteY22729"/>
              </a:cxn>
              <a:cxn ang="0">
                <a:pos x="connsiteX22730" y="connsiteY22730"/>
              </a:cxn>
              <a:cxn ang="0">
                <a:pos x="connsiteX22731" y="connsiteY22731"/>
              </a:cxn>
              <a:cxn ang="0">
                <a:pos x="connsiteX22732" y="connsiteY22732"/>
              </a:cxn>
              <a:cxn ang="0">
                <a:pos x="connsiteX22733" y="connsiteY22733"/>
              </a:cxn>
              <a:cxn ang="0">
                <a:pos x="connsiteX22734" y="connsiteY22734"/>
              </a:cxn>
              <a:cxn ang="0">
                <a:pos x="connsiteX22735" y="connsiteY22735"/>
              </a:cxn>
              <a:cxn ang="0">
                <a:pos x="connsiteX22736" y="connsiteY22736"/>
              </a:cxn>
              <a:cxn ang="0">
                <a:pos x="connsiteX22737" y="connsiteY22737"/>
              </a:cxn>
              <a:cxn ang="0">
                <a:pos x="connsiteX22738" y="connsiteY22738"/>
              </a:cxn>
              <a:cxn ang="0">
                <a:pos x="connsiteX22739" y="connsiteY22739"/>
              </a:cxn>
              <a:cxn ang="0">
                <a:pos x="connsiteX22740" y="connsiteY22740"/>
              </a:cxn>
              <a:cxn ang="0">
                <a:pos x="connsiteX22741" y="connsiteY22741"/>
              </a:cxn>
              <a:cxn ang="0">
                <a:pos x="connsiteX22742" y="connsiteY22742"/>
              </a:cxn>
              <a:cxn ang="0">
                <a:pos x="connsiteX22743" y="connsiteY22743"/>
              </a:cxn>
              <a:cxn ang="0">
                <a:pos x="connsiteX22744" y="connsiteY22744"/>
              </a:cxn>
              <a:cxn ang="0">
                <a:pos x="connsiteX22745" y="connsiteY22745"/>
              </a:cxn>
              <a:cxn ang="0">
                <a:pos x="connsiteX22746" y="connsiteY22746"/>
              </a:cxn>
              <a:cxn ang="0">
                <a:pos x="connsiteX22747" y="connsiteY22747"/>
              </a:cxn>
              <a:cxn ang="0">
                <a:pos x="connsiteX22748" y="connsiteY22748"/>
              </a:cxn>
              <a:cxn ang="0">
                <a:pos x="connsiteX22749" y="connsiteY22749"/>
              </a:cxn>
              <a:cxn ang="0">
                <a:pos x="connsiteX22750" y="connsiteY22750"/>
              </a:cxn>
              <a:cxn ang="0">
                <a:pos x="connsiteX22751" y="connsiteY22751"/>
              </a:cxn>
              <a:cxn ang="0">
                <a:pos x="connsiteX22752" y="connsiteY22752"/>
              </a:cxn>
              <a:cxn ang="0">
                <a:pos x="connsiteX22753" y="connsiteY22753"/>
              </a:cxn>
              <a:cxn ang="0">
                <a:pos x="connsiteX22754" y="connsiteY22754"/>
              </a:cxn>
              <a:cxn ang="0">
                <a:pos x="connsiteX22755" y="connsiteY22755"/>
              </a:cxn>
              <a:cxn ang="0">
                <a:pos x="connsiteX22756" y="connsiteY22756"/>
              </a:cxn>
              <a:cxn ang="0">
                <a:pos x="connsiteX22757" y="connsiteY22757"/>
              </a:cxn>
              <a:cxn ang="0">
                <a:pos x="connsiteX22758" y="connsiteY22758"/>
              </a:cxn>
              <a:cxn ang="0">
                <a:pos x="connsiteX22759" y="connsiteY22759"/>
              </a:cxn>
              <a:cxn ang="0">
                <a:pos x="connsiteX22760" y="connsiteY22760"/>
              </a:cxn>
              <a:cxn ang="0">
                <a:pos x="connsiteX22761" y="connsiteY22761"/>
              </a:cxn>
              <a:cxn ang="0">
                <a:pos x="connsiteX22762" y="connsiteY22762"/>
              </a:cxn>
              <a:cxn ang="0">
                <a:pos x="connsiteX22763" y="connsiteY22763"/>
              </a:cxn>
              <a:cxn ang="0">
                <a:pos x="connsiteX22764" y="connsiteY22764"/>
              </a:cxn>
              <a:cxn ang="0">
                <a:pos x="connsiteX22765" y="connsiteY22765"/>
              </a:cxn>
              <a:cxn ang="0">
                <a:pos x="connsiteX22766" y="connsiteY22766"/>
              </a:cxn>
              <a:cxn ang="0">
                <a:pos x="connsiteX22767" y="connsiteY22767"/>
              </a:cxn>
              <a:cxn ang="0">
                <a:pos x="connsiteX22768" y="connsiteY22768"/>
              </a:cxn>
              <a:cxn ang="0">
                <a:pos x="connsiteX22769" y="connsiteY22769"/>
              </a:cxn>
              <a:cxn ang="0">
                <a:pos x="connsiteX22770" y="connsiteY22770"/>
              </a:cxn>
              <a:cxn ang="0">
                <a:pos x="connsiteX22771" y="connsiteY22771"/>
              </a:cxn>
              <a:cxn ang="0">
                <a:pos x="connsiteX22772" y="connsiteY22772"/>
              </a:cxn>
              <a:cxn ang="0">
                <a:pos x="connsiteX22773" y="connsiteY22773"/>
              </a:cxn>
              <a:cxn ang="0">
                <a:pos x="connsiteX22774" y="connsiteY22774"/>
              </a:cxn>
              <a:cxn ang="0">
                <a:pos x="connsiteX22775" y="connsiteY22775"/>
              </a:cxn>
              <a:cxn ang="0">
                <a:pos x="connsiteX22776" y="connsiteY22776"/>
              </a:cxn>
              <a:cxn ang="0">
                <a:pos x="connsiteX22777" y="connsiteY22777"/>
              </a:cxn>
              <a:cxn ang="0">
                <a:pos x="connsiteX22778" y="connsiteY22778"/>
              </a:cxn>
              <a:cxn ang="0">
                <a:pos x="connsiteX22779" y="connsiteY22779"/>
              </a:cxn>
              <a:cxn ang="0">
                <a:pos x="connsiteX22780" y="connsiteY22780"/>
              </a:cxn>
              <a:cxn ang="0">
                <a:pos x="connsiteX22781" y="connsiteY22781"/>
              </a:cxn>
              <a:cxn ang="0">
                <a:pos x="connsiteX22782" y="connsiteY22782"/>
              </a:cxn>
              <a:cxn ang="0">
                <a:pos x="connsiteX22783" y="connsiteY22783"/>
              </a:cxn>
              <a:cxn ang="0">
                <a:pos x="connsiteX22784" y="connsiteY22784"/>
              </a:cxn>
              <a:cxn ang="0">
                <a:pos x="connsiteX22785" y="connsiteY22785"/>
              </a:cxn>
              <a:cxn ang="0">
                <a:pos x="connsiteX22786" y="connsiteY22786"/>
              </a:cxn>
              <a:cxn ang="0">
                <a:pos x="connsiteX22787" y="connsiteY22787"/>
              </a:cxn>
              <a:cxn ang="0">
                <a:pos x="connsiteX22788" y="connsiteY22788"/>
              </a:cxn>
              <a:cxn ang="0">
                <a:pos x="connsiteX22789" y="connsiteY22789"/>
              </a:cxn>
              <a:cxn ang="0">
                <a:pos x="connsiteX22790" y="connsiteY22790"/>
              </a:cxn>
              <a:cxn ang="0">
                <a:pos x="connsiteX22791" y="connsiteY22791"/>
              </a:cxn>
              <a:cxn ang="0">
                <a:pos x="connsiteX22792" y="connsiteY22792"/>
              </a:cxn>
              <a:cxn ang="0">
                <a:pos x="connsiteX22793" y="connsiteY22793"/>
              </a:cxn>
              <a:cxn ang="0">
                <a:pos x="connsiteX22794" y="connsiteY22794"/>
              </a:cxn>
              <a:cxn ang="0">
                <a:pos x="connsiteX22795" y="connsiteY22795"/>
              </a:cxn>
              <a:cxn ang="0">
                <a:pos x="connsiteX22796" y="connsiteY22796"/>
              </a:cxn>
              <a:cxn ang="0">
                <a:pos x="connsiteX22797" y="connsiteY22797"/>
              </a:cxn>
              <a:cxn ang="0">
                <a:pos x="connsiteX22798" y="connsiteY22798"/>
              </a:cxn>
              <a:cxn ang="0">
                <a:pos x="connsiteX22799" y="connsiteY22799"/>
              </a:cxn>
              <a:cxn ang="0">
                <a:pos x="connsiteX22800" y="connsiteY22800"/>
              </a:cxn>
              <a:cxn ang="0">
                <a:pos x="connsiteX22801" y="connsiteY22801"/>
              </a:cxn>
              <a:cxn ang="0">
                <a:pos x="connsiteX22802" y="connsiteY22802"/>
              </a:cxn>
              <a:cxn ang="0">
                <a:pos x="connsiteX22803" y="connsiteY22803"/>
              </a:cxn>
              <a:cxn ang="0">
                <a:pos x="connsiteX22804" y="connsiteY22804"/>
              </a:cxn>
              <a:cxn ang="0">
                <a:pos x="connsiteX22805" y="connsiteY22805"/>
              </a:cxn>
              <a:cxn ang="0">
                <a:pos x="connsiteX22806" y="connsiteY22806"/>
              </a:cxn>
              <a:cxn ang="0">
                <a:pos x="connsiteX22807" y="connsiteY22807"/>
              </a:cxn>
              <a:cxn ang="0">
                <a:pos x="connsiteX22808" y="connsiteY22808"/>
              </a:cxn>
              <a:cxn ang="0">
                <a:pos x="connsiteX22809" y="connsiteY22809"/>
              </a:cxn>
              <a:cxn ang="0">
                <a:pos x="connsiteX22810" y="connsiteY22810"/>
              </a:cxn>
              <a:cxn ang="0">
                <a:pos x="connsiteX22811" y="connsiteY22811"/>
              </a:cxn>
              <a:cxn ang="0">
                <a:pos x="connsiteX22812" y="connsiteY22812"/>
              </a:cxn>
              <a:cxn ang="0">
                <a:pos x="connsiteX22813" y="connsiteY22813"/>
              </a:cxn>
              <a:cxn ang="0">
                <a:pos x="connsiteX22814" y="connsiteY22814"/>
              </a:cxn>
              <a:cxn ang="0">
                <a:pos x="connsiteX22815" y="connsiteY22815"/>
              </a:cxn>
              <a:cxn ang="0">
                <a:pos x="connsiteX22816" y="connsiteY22816"/>
              </a:cxn>
              <a:cxn ang="0">
                <a:pos x="connsiteX22817" y="connsiteY22817"/>
              </a:cxn>
              <a:cxn ang="0">
                <a:pos x="connsiteX22818" y="connsiteY22818"/>
              </a:cxn>
              <a:cxn ang="0">
                <a:pos x="connsiteX22819" y="connsiteY22819"/>
              </a:cxn>
              <a:cxn ang="0">
                <a:pos x="connsiteX22820" y="connsiteY22820"/>
              </a:cxn>
              <a:cxn ang="0">
                <a:pos x="connsiteX22821" y="connsiteY22821"/>
              </a:cxn>
              <a:cxn ang="0">
                <a:pos x="connsiteX22822" y="connsiteY22822"/>
              </a:cxn>
              <a:cxn ang="0">
                <a:pos x="connsiteX22823" y="connsiteY22823"/>
              </a:cxn>
              <a:cxn ang="0">
                <a:pos x="connsiteX22824" y="connsiteY22824"/>
              </a:cxn>
              <a:cxn ang="0">
                <a:pos x="connsiteX22825" y="connsiteY22825"/>
              </a:cxn>
              <a:cxn ang="0">
                <a:pos x="connsiteX22826" y="connsiteY22826"/>
              </a:cxn>
              <a:cxn ang="0">
                <a:pos x="connsiteX22827" y="connsiteY22827"/>
              </a:cxn>
              <a:cxn ang="0">
                <a:pos x="connsiteX22828" y="connsiteY22828"/>
              </a:cxn>
              <a:cxn ang="0">
                <a:pos x="connsiteX22829" y="connsiteY22829"/>
              </a:cxn>
              <a:cxn ang="0">
                <a:pos x="connsiteX22830" y="connsiteY22830"/>
              </a:cxn>
              <a:cxn ang="0">
                <a:pos x="connsiteX22831" y="connsiteY22831"/>
              </a:cxn>
              <a:cxn ang="0">
                <a:pos x="connsiteX22832" y="connsiteY22832"/>
              </a:cxn>
              <a:cxn ang="0">
                <a:pos x="connsiteX22833" y="connsiteY22833"/>
              </a:cxn>
              <a:cxn ang="0">
                <a:pos x="connsiteX22834" y="connsiteY22834"/>
              </a:cxn>
              <a:cxn ang="0">
                <a:pos x="connsiteX22835" y="connsiteY22835"/>
              </a:cxn>
              <a:cxn ang="0">
                <a:pos x="connsiteX22836" y="connsiteY22836"/>
              </a:cxn>
              <a:cxn ang="0">
                <a:pos x="connsiteX22837" y="connsiteY22837"/>
              </a:cxn>
              <a:cxn ang="0">
                <a:pos x="connsiteX22838" y="connsiteY22838"/>
              </a:cxn>
              <a:cxn ang="0">
                <a:pos x="connsiteX22839" y="connsiteY22839"/>
              </a:cxn>
              <a:cxn ang="0">
                <a:pos x="connsiteX22840" y="connsiteY22840"/>
              </a:cxn>
              <a:cxn ang="0">
                <a:pos x="connsiteX22841" y="connsiteY22841"/>
              </a:cxn>
              <a:cxn ang="0">
                <a:pos x="connsiteX22842" y="connsiteY22842"/>
              </a:cxn>
              <a:cxn ang="0">
                <a:pos x="connsiteX22843" y="connsiteY22843"/>
              </a:cxn>
              <a:cxn ang="0">
                <a:pos x="connsiteX22844" y="connsiteY22844"/>
              </a:cxn>
              <a:cxn ang="0">
                <a:pos x="connsiteX22845" y="connsiteY22845"/>
              </a:cxn>
              <a:cxn ang="0">
                <a:pos x="connsiteX22846" y="connsiteY22846"/>
              </a:cxn>
              <a:cxn ang="0">
                <a:pos x="connsiteX22847" y="connsiteY22847"/>
              </a:cxn>
              <a:cxn ang="0">
                <a:pos x="connsiteX22848" y="connsiteY22848"/>
              </a:cxn>
              <a:cxn ang="0">
                <a:pos x="connsiteX22849" y="connsiteY22849"/>
              </a:cxn>
              <a:cxn ang="0">
                <a:pos x="connsiteX22850" y="connsiteY22850"/>
              </a:cxn>
              <a:cxn ang="0">
                <a:pos x="connsiteX22851" y="connsiteY22851"/>
              </a:cxn>
              <a:cxn ang="0">
                <a:pos x="connsiteX22852" y="connsiteY22852"/>
              </a:cxn>
              <a:cxn ang="0">
                <a:pos x="connsiteX22853" y="connsiteY22853"/>
              </a:cxn>
              <a:cxn ang="0">
                <a:pos x="connsiteX22854" y="connsiteY22854"/>
              </a:cxn>
              <a:cxn ang="0">
                <a:pos x="connsiteX22855" y="connsiteY22855"/>
              </a:cxn>
              <a:cxn ang="0">
                <a:pos x="connsiteX22856" y="connsiteY22856"/>
              </a:cxn>
              <a:cxn ang="0">
                <a:pos x="connsiteX22857" y="connsiteY22857"/>
              </a:cxn>
              <a:cxn ang="0">
                <a:pos x="connsiteX22858" y="connsiteY22858"/>
              </a:cxn>
              <a:cxn ang="0">
                <a:pos x="connsiteX22859" y="connsiteY22859"/>
              </a:cxn>
              <a:cxn ang="0">
                <a:pos x="connsiteX22860" y="connsiteY22860"/>
              </a:cxn>
              <a:cxn ang="0">
                <a:pos x="connsiteX22861" y="connsiteY22861"/>
              </a:cxn>
              <a:cxn ang="0">
                <a:pos x="connsiteX22862" y="connsiteY22862"/>
              </a:cxn>
              <a:cxn ang="0">
                <a:pos x="connsiteX22863" y="connsiteY22863"/>
              </a:cxn>
              <a:cxn ang="0">
                <a:pos x="connsiteX22864" y="connsiteY22864"/>
              </a:cxn>
              <a:cxn ang="0">
                <a:pos x="connsiteX22865" y="connsiteY22865"/>
              </a:cxn>
              <a:cxn ang="0">
                <a:pos x="connsiteX22866" y="connsiteY22866"/>
              </a:cxn>
              <a:cxn ang="0">
                <a:pos x="connsiteX22867" y="connsiteY22867"/>
              </a:cxn>
              <a:cxn ang="0">
                <a:pos x="connsiteX22868" y="connsiteY22868"/>
              </a:cxn>
              <a:cxn ang="0">
                <a:pos x="connsiteX22869" y="connsiteY22869"/>
              </a:cxn>
              <a:cxn ang="0">
                <a:pos x="connsiteX22870" y="connsiteY22870"/>
              </a:cxn>
              <a:cxn ang="0">
                <a:pos x="connsiteX22871" y="connsiteY22871"/>
              </a:cxn>
              <a:cxn ang="0">
                <a:pos x="connsiteX22872" y="connsiteY22872"/>
              </a:cxn>
              <a:cxn ang="0">
                <a:pos x="connsiteX22873" y="connsiteY22873"/>
              </a:cxn>
              <a:cxn ang="0">
                <a:pos x="connsiteX22874" y="connsiteY22874"/>
              </a:cxn>
              <a:cxn ang="0">
                <a:pos x="connsiteX22875" y="connsiteY22875"/>
              </a:cxn>
              <a:cxn ang="0">
                <a:pos x="connsiteX22876" y="connsiteY22876"/>
              </a:cxn>
              <a:cxn ang="0">
                <a:pos x="connsiteX22877" y="connsiteY22877"/>
              </a:cxn>
              <a:cxn ang="0">
                <a:pos x="connsiteX22878" y="connsiteY22878"/>
              </a:cxn>
              <a:cxn ang="0">
                <a:pos x="connsiteX22879" y="connsiteY22879"/>
              </a:cxn>
              <a:cxn ang="0">
                <a:pos x="connsiteX22880" y="connsiteY22880"/>
              </a:cxn>
              <a:cxn ang="0">
                <a:pos x="connsiteX22881" y="connsiteY22881"/>
              </a:cxn>
              <a:cxn ang="0">
                <a:pos x="connsiteX22882" y="connsiteY22882"/>
              </a:cxn>
              <a:cxn ang="0">
                <a:pos x="connsiteX22883" y="connsiteY22883"/>
              </a:cxn>
              <a:cxn ang="0">
                <a:pos x="connsiteX22884" y="connsiteY22884"/>
              </a:cxn>
              <a:cxn ang="0">
                <a:pos x="connsiteX22885" y="connsiteY22885"/>
              </a:cxn>
              <a:cxn ang="0">
                <a:pos x="connsiteX22886" y="connsiteY22886"/>
              </a:cxn>
              <a:cxn ang="0">
                <a:pos x="connsiteX22887" y="connsiteY22887"/>
              </a:cxn>
              <a:cxn ang="0">
                <a:pos x="connsiteX22888" y="connsiteY22888"/>
              </a:cxn>
              <a:cxn ang="0">
                <a:pos x="connsiteX22889" y="connsiteY22889"/>
              </a:cxn>
              <a:cxn ang="0">
                <a:pos x="connsiteX22890" y="connsiteY22890"/>
              </a:cxn>
              <a:cxn ang="0">
                <a:pos x="connsiteX22891" y="connsiteY22891"/>
              </a:cxn>
              <a:cxn ang="0">
                <a:pos x="connsiteX22892" y="connsiteY22892"/>
              </a:cxn>
              <a:cxn ang="0">
                <a:pos x="connsiteX22893" y="connsiteY22893"/>
              </a:cxn>
              <a:cxn ang="0">
                <a:pos x="connsiteX22894" y="connsiteY22894"/>
              </a:cxn>
              <a:cxn ang="0">
                <a:pos x="connsiteX22895" y="connsiteY22895"/>
              </a:cxn>
              <a:cxn ang="0">
                <a:pos x="connsiteX22896" y="connsiteY22896"/>
              </a:cxn>
              <a:cxn ang="0">
                <a:pos x="connsiteX22897" y="connsiteY22897"/>
              </a:cxn>
              <a:cxn ang="0">
                <a:pos x="connsiteX22898" y="connsiteY22898"/>
              </a:cxn>
              <a:cxn ang="0">
                <a:pos x="connsiteX22899" y="connsiteY22899"/>
              </a:cxn>
              <a:cxn ang="0">
                <a:pos x="connsiteX22900" y="connsiteY22900"/>
              </a:cxn>
              <a:cxn ang="0">
                <a:pos x="connsiteX22901" y="connsiteY22901"/>
              </a:cxn>
              <a:cxn ang="0">
                <a:pos x="connsiteX22902" y="connsiteY22902"/>
              </a:cxn>
              <a:cxn ang="0">
                <a:pos x="connsiteX22903" y="connsiteY22903"/>
              </a:cxn>
              <a:cxn ang="0">
                <a:pos x="connsiteX22904" y="connsiteY22904"/>
              </a:cxn>
              <a:cxn ang="0">
                <a:pos x="connsiteX22905" y="connsiteY22905"/>
              </a:cxn>
              <a:cxn ang="0">
                <a:pos x="connsiteX22906" y="connsiteY22906"/>
              </a:cxn>
              <a:cxn ang="0">
                <a:pos x="connsiteX22907" y="connsiteY22907"/>
              </a:cxn>
              <a:cxn ang="0">
                <a:pos x="connsiteX22908" y="connsiteY22908"/>
              </a:cxn>
              <a:cxn ang="0">
                <a:pos x="connsiteX22909" y="connsiteY22909"/>
              </a:cxn>
              <a:cxn ang="0">
                <a:pos x="connsiteX22910" y="connsiteY22910"/>
              </a:cxn>
              <a:cxn ang="0">
                <a:pos x="connsiteX22911" y="connsiteY22911"/>
              </a:cxn>
              <a:cxn ang="0">
                <a:pos x="connsiteX22912" y="connsiteY22912"/>
              </a:cxn>
              <a:cxn ang="0">
                <a:pos x="connsiteX22913" y="connsiteY22913"/>
              </a:cxn>
              <a:cxn ang="0">
                <a:pos x="connsiteX22914" y="connsiteY22914"/>
              </a:cxn>
              <a:cxn ang="0">
                <a:pos x="connsiteX22915" y="connsiteY22915"/>
              </a:cxn>
              <a:cxn ang="0">
                <a:pos x="connsiteX22916" y="connsiteY22916"/>
              </a:cxn>
              <a:cxn ang="0">
                <a:pos x="connsiteX22917" y="connsiteY22917"/>
              </a:cxn>
              <a:cxn ang="0">
                <a:pos x="connsiteX22918" y="connsiteY22918"/>
              </a:cxn>
              <a:cxn ang="0">
                <a:pos x="connsiteX22919" y="connsiteY22919"/>
              </a:cxn>
              <a:cxn ang="0">
                <a:pos x="connsiteX22920" y="connsiteY22920"/>
              </a:cxn>
              <a:cxn ang="0">
                <a:pos x="connsiteX22921" y="connsiteY22921"/>
              </a:cxn>
              <a:cxn ang="0">
                <a:pos x="connsiteX22922" y="connsiteY22922"/>
              </a:cxn>
              <a:cxn ang="0">
                <a:pos x="connsiteX22923" y="connsiteY22923"/>
              </a:cxn>
              <a:cxn ang="0">
                <a:pos x="connsiteX22924" y="connsiteY22924"/>
              </a:cxn>
              <a:cxn ang="0">
                <a:pos x="connsiteX22925" y="connsiteY22925"/>
              </a:cxn>
              <a:cxn ang="0">
                <a:pos x="connsiteX22926" y="connsiteY22926"/>
              </a:cxn>
              <a:cxn ang="0">
                <a:pos x="connsiteX22927" y="connsiteY22927"/>
              </a:cxn>
              <a:cxn ang="0">
                <a:pos x="connsiteX22928" y="connsiteY22928"/>
              </a:cxn>
              <a:cxn ang="0">
                <a:pos x="connsiteX22929" y="connsiteY22929"/>
              </a:cxn>
              <a:cxn ang="0">
                <a:pos x="connsiteX22930" y="connsiteY22930"/>
              </a:cxn>
              <a:cxn ang="0">
                <a:pos x="connsiteX22931" y="connsiteY22931"/>
              </a:cxn>
              <a:cxn ang="0">
                <a:pos x="connsiteX22932" y="connsiteY22932"/>
              </a:cxn>
              <a:cxn ang="0">
                <a:pos x="connsiteX22933" y="connsiteY22933"/>
              </a:cxn>
              <a:cxn ang="0">
                <a:pos x="connsiteX22934" y="connsiteY22934"/>
              </a:cxn>
              <a:cxn ang="0">
                <a:pos x="connsiteX22935" y="connsiteY22935"/>
              </a:cxn>
              <a:cxn ang="0">
                <a:pos x="connsiteX22936" y="connsiteY22936"/>
              </a:cxn>
              <a:cxn ang="0">
                <a:pos x="connsiteX22937" y="connsiteY22937"/>
              </a:cxn>
              <a:cxn ang="0">
                <a:pos x="connsiteX22938" y="connsiteY22938"/>
              </a:cxn>
              <a:cxn ang="0">
                <a:pos x="connsiteX22939" y="connsiteY22939"/>
              </a:cxn>
              <a:cxn ang="0">
                <a:pos x="connsiteX22940" y="connsiteY22940"/>
              </a:cxn>
              <a:cxn ang="0">
                <a:pos x="connsiteX22941" y="connsiteY22941"/>
              </a:cxn>
              <a:cxn ang="0">
                <a:pos x="connsiteX22942" y="connsiteY22942"/>
              </a:cxn>
              <a:cxn ang="0">
                <a:pos x="connsiteX22943" y="connsiteY22943"/>
              </a:cxn>
              <a:cxn ang="0">
                <a:pos x="connsiteX22944" y="connsiteY22944"/>
              </a:cxn>
              <a:cxn ang="0">
                <a:pos x="connsiteX22945" y="connsiteY22945"/>
              </a:cxn>
              <a:cxn ang="0">
                <a:pos x="connsiteX22946" y="connsiteY22946"/>
              </a:cxn>
              <a:cxn ang="0">
                <a:pos x="connsiteX22947" y="connsiteY22947"/>
              </a:cxn>
              <a:cxn ang="0">
                <a:pos x="connsiteX22948" y="connsiteY22948"/>
              </a:cxn>
              <a:cxn ang="0">
                <a:pos x="connsiteX22949" y="connsiteY22949"/>
              </a:cxn>
              <a:cxn ang="0">
                <a:pos x="connsiteX22950" y="connsiteY22950"/>
              </a:cxn>
              <a:cxn ang="0">
                <a:pos x="connsiteX22951" y="connsiteY22951"/>
              </a:cxn>
              <a:cxn ang="0">
                <a:pos x="connsiteX22952" y="connsiteY22952"/>
              </a:cxn>
              <a:cxn ang="0">
                <a:pos x="connsiteX22953" y="connsiteY22953"/>
              </a:cxn>
              <a:cxn ang="0">
                <a:pos x="connsiteX22954" y="connsiteY22954"/>
              </a:cxn>
              <a:cxn ang="0">
                <a:pos x="connsiteX22955" y="connsiteY22955"/>
              </a:cxn>
              <a:cxn ang="0">
                <a:pos x="connsiteX22956" y="connsiteY22956"/>
              </a:cxn>
              <a:cxn ang="0">
                <a:pos x="connsiteX22957" y="connsiteY22957"/>
              </a:cxn>
              <a:cxn ang="0">
                <a:pos x="connsiteX22958" y="connsiteY22958"/>
              </a:cxn>
              <a:cxn ang="0">
                <a:pos x="connsiteX22959" y="connsiteY22959"/>
              </a:cxn>
              <a:cxn ang="0">
                <a:pos x="connsiteX22960" y="connsiteY22960"/>
              </a:cxn>
              <a:cxn ang="0">
                <a:pos x="connsiteX22961" y="connsiteY22961"/>
              </a:cxn>
              <a:cxn ang="0">
                <a:pos x="connsiteX22962" y="connsiteY22962"/>
              </a:cxn>
              <a:cxn ang="0">
                <a:pos x="connsiteX22963" y="connsiteY22963"/>
              </a:cxn>
              <a:cxn ang="0">
                <a:pos x="connsiteX22964" y="connsiteY22964"/>
              </a:cxn>
              <a:cxn ang="0">
                <a:pos x="connsiteX22965" y="connsiteY22965"/>
              </a:cxn>
              <a:cxn ang="0">
                <a:pos x="connsiteX22966" y="connsiteY22966"/>
              </a:cxn>
              <a:cxn ang="0">
                <a:pos x="connsiteX22967" y="connsiteY22967"/>
              </a:cxn>
              <a:cxn ang="0">
                <a:pos x="connsiteX22968" y="connsiteY22968"/>
              </a:cxn>
              <a:cxn ang="0">
                <a:pos x="connsiteX22969" y="connsiteY22969"/>
              </a:cxn>
              <a:cxn ang="0">
                <a:pos x="connsiteX22970" y="connsiteY22970"/>
              </a:cxn>
              <a:cxn ang="0">
                <a:pos x="connsiteX22971" y="connsiteY22971"/>
              </a:cxn>
              <a:cxn ang="0">
                <a:pos x="connsiteX22972" y="connsiteY22972"/>
              </a:cxn>
              <a:cxn ang="0">
                <a:pos x="connsiteX22973" y="connsiteY22973"/>
              </a:cxn>
              <a:cxn ang="0">
                <a:pos x="connsiteX22974" y="connsiteY22974"/>
              </a:cxn>
              <a:cxn ang="0">
                <a:pos x="connsiteX22975" y="connsiteY22975"/>
              </a:cxn>
              <a:cxn ang="0">
                <a:pos x="connsiteX22976" y="connsiteY22976"/>
              </a:cxn>
              <a:cxn ang="0">
                <a:pos x="connsiteX22977" y="connsiteY22977"/>
              </a:cxn>
              <a:cxn ang="0">
                <a:pos x="connsiteX22978" y="connsiteY22978"/>
              </a:cxn>
              <a:cxn ang="0">
                <a:pos x="connsiteX22979" y="connsiteY22979"/>
              </a:cxn>
              <a:cxn ang="0">
                <a:pos x="connsiteX22980" y="connsiteY22980"/>
              </a:cxn>
              <a:cxn ang="0">
                <a:pos x="connsiteX22981" y="connsiteY22981"/>
              </a:cxn>
              <a:cxn ang="0">
                <a:pos x="connsiteX22982" y="connsiteY22982"/>
              </a:cxn>
              <a:cxn ang="0">
                <a:pos x="connsiteX22983" y="connsiteY22983"/>
              </a:cxn>
              <a:cxn ang="0">
                <a:pos x="connsiteX22984" y="connsiteY22984"/>
              </a:cxn>
              <a:cxn ang="0">
                <a:pos x="connsiteX22985" y="connsiteY22985"/>
              </a:cxn>
              <a:cxn ang="0">
                <a:pos x="connsiteX22986" y="connsiteY22986"/>
              </a:cxn>
              <a:cxn ang="0">
                <a:pos x="connsiteX22987" y="connsiteY22987"/>
              </a:cxn>
              <a:cxn ang="0">
                <a:pos x="connsiteX22988" y="connsiteY22988"/>
              </a:cxn>
              <a:cxn ang="0">
                <a:pos x="connsiteX22989" y="connsiteY22989"/>
              </a:cxn>
              <a:cxn ang="0">
                <a:pos x="connsiteX22990" y="connsiteY22990"/>
              </a:cxn>
              <a:cxn ang="0">
                <a:pos x="connsiteX22991" y="connsiteY22991"/>
              </a:cxn>
              <a:cxn ang="0">
                <a:pos x="connsiteX22992" y="connsiteY22992"/>
              </a:cxn>
              <a:cxn ang="0">
                <a:pos x="connsiteX22993" y="connsiteY22993"/>
              </a:cxn>
              <a:cxn ang="0">
                <a:pos x="connsiteX22994" y="connsiteY22994"/>
              </a:cxn>
              <a:cxn ang="0">
                <a:pos x="connsiteX22995" y="connsiteY22995"/>
              </a:cxn>
              <a:cxn ang="0">
                <a:pos x="connsiteX22996" y="connsiteY22996"/>
              </a:cxn>
              <a:cxn ang="0">
                <a:pos x="connsiteX22997" y="connsiteY22997"/>
              </a:cxn>
              <a:cxn ang="0">
                <a:pos x="connsiteX22998" y="connsiteY22998"/>
              </a:cxn>
              <a:cxn ang="0">
                <a:pos x="connsiteX22999" y="connsiteY22999"/>
              </a:cxn>
              <a:cxn ang="0">
                <a:pos x="connsiteX23000" y="connsiteY23000"/>
              </a:cxn>
              <a:cxn ang="0">
                <a:pos x="connsiteX23001" y="connsiteY23001"/>
              </a:cxn>
              <a:cxn ang="0">
                <a:pos x="connsiteX23002" y="connsiteY23002"/>
              </a:cxn>
              <a:cxn ang="0">
                <a:pos x="connsiteX23003" y="connsiteY23003"/>
              </a:cxn>
              <a:cxn ang="0">
                <a:pos x="connsiteX23004" y="connsiteY23004"/>
              </a:cxn>
              <a:cxn ang="0">
                <a:pos x="connsiteX23005" y="connsiteY23005"/>
              </a:cxn>
              <a:cxn ang="0">
                <a:pos x="connsiteX23006" y="connsiteY23006"/>
              </a:cxn>
              <a:cxn ang="0">
                <a:pos x="connsiteX23007" y="connsiteY23007"/>
              </a:cxn>
              <a:cxn ang="0">
                <a:pos x="connsiteX23008" y="connsiteY23008"/>
              </a:cxn>
              <a:cxn ang="0">
                <a:pos x="connsiteX23009" y="connsiteY23009"/>
              </a:cxn>
              <a:cxn ang="0">
                <a:pos x="connsiteX23010" y="connsiteY23010"/>
              </a:cxn>
              <a:cxn ang="0">
                <a:pos x="connsiteX23011" y="connsiteY23011"/>
              </a:cxn>
              <a:cxn ang="0">
                <a:pos x="connsiteX23012" y="connsiteY23012"/>
              </a:cxn>
              <a:cxn ang="0">
                <a:pos x="connsiteX23013" y="connsiteY23013"/>
              </a:cxn>
              <a:cxn ang="0">
                <a:pos x="connsiteX23014" y="connsiteY23014"/>
              </a:cxn>
              <a:cxn ang="0">
                <a:pos x="connsiteX23015" y="connsiteY23015"/>
              </a:cxn>
              <a:cxn ang="0">
                <a:pos x="connsiteX23016" y="connsiteY23016"/>
              </a:cxn>
              <a:cxn ang="0">
                <a:pos x="connsiteX23017" y="connsiteY23017"/>
              </a:cxn>
              <a:cxn ang="0">
                <a:pos x="connsiteX23018" y="connsiteY23018"/>
              </a:cxn>
              <a:cxn ang="0">
                <a:pos x="connsiteX23019" y="connsiteY23019"/>
              </a:cxn>
              <a:cxn ang="0">
                <a:pos x="connsiteX23020" y="connsiteY23020"/>
              </a:cxn>
              <a:cxn ang="0">
                <a:pos x="connsiteX23021" y="connsiteY23021"/>
              </a:cxn>
              <a:cxn ang="0">
                <a:pos x="connsiteX23022" y="connsiteY23022"/>
              </a:cxn>
              <a:cxn ang="0">
                <a:pos x="connsiteX23023" y="connsiteY23023"/>
              </a:cxn>
              <a:cxn ang="0">
                <a:pos x="connsiteX23024" y="connsiteY23024"/>
              </a:cxn>
              <a:cxn ang="0">
                <a:pos x="connsiteX23025" y="connsiteY23025"/>
              </a:cxn>
              <a:cxn ang="0">
                <a:pos x="connsiteX23026" y="connsiteY23026"/>
              </a:cxn>
              <a:cxn ang="0">
                <a:pos x="connsiteX23027" y="connsiteY23027"/>
              </a:cxn>
              <a:cxn ang="0">
                <a:pos x="connsiteX23028" y="connsiteY23028"/>
              </a:cxn>
              <a:cxn ang="0">
                <a:pos x="connsiteX23029" y="connsiteY23029"/>
              </a:cxn>
              <a:cxn ang="0">
                <a:pos x="connsiteX23030" y="connsiteY23030"/>
              </a:cxn>
              <a:cxn ang="0">
                <a:pos x="connsiteX23031" y="connsiteY23031"/>
              </a:cxn>
              <a:cxn ang="0">
                <a:pos x="connsiteX23032" y="connsiteY23032"/>
              </a:cxn>
              <a:cxn ang="0">
                <a:pos x="connsiteX23033" y="connsiteY23033"/>
              </a:cxn>
              <a:cxn ang="0">
                <a:pos x="connsiteX23034" y="connsiteY23034"/>
              </a:cxn>
              <a:cxn ang="0">
                <a:pos x="connsiteX23035" y="connsiteY23035"/>
              </a:cxn>
              <a:cxn ang="0">
                <a:pos x="connsiteX23036" y="connsiteY23036"/>
              </a:cxn>
              <a:cxn ang="0">
                <a:pos x="connsiteX23037" y="connsiteY23037"/>
              </a:cxn>
              <a:cxn ang="0">
                <a:pos x="connsiteX23038" y="connsiteY23038"/>
              </a:cxn>
              <a:cxn ang="0">
                <a:pos x="connsiteX23039" y="connsiteY23039"/>
              </a:cxn>
              <a:cxn ang="0">
                <a:pos x="connsiteX23040" y="connsiteY23040"/>
              </a:cxn>
              <a:cxn ang="0">
                <a:pos x="connsiteX23041" y="connsiteY23041"/>
              </a:cxn>
              <a:cxn ang="0">
                <a:pos x="connsiteX23042" y="connsiteY23042"/>
              </a:cxn>
              <a:cxn ang="0">
                <a:pos x="connsiteX23043" y="connsiteY23043"/>
              </a:cxn>
              <a:cxn ang="0">
                <a:pos x="connsiteX23044" y="connsiteY23044"/>
              </a:cxn>
              <a:cxn ang="0">
                <a:pos x="connsiteX23045" y="connsiteY23045"/>
              </a:cxn>
              <a:cxn ang="0">
                <a:pos x="connsiteX23046" y="connsiteY23046"/>
              </a:cxn>
              <a:cxn ang="0">
                <a:pos x="connsiteX23047" y="connsiteY23047"/>
              </a:cxn>
              <a:cxn ang="0">
                <a:pos x="connsiteX23048" y="connsiteY23048"/>
              </a:cxn>
              <a:cxn ang="0">
                <a:pos x="connsiteX23049" y="connsiteY23049"/>
              </a:cxn>
              <a:cxn ang="0">
                <a:pos x="connsiteX23050" y="connsiteY23050"/>
              </a:cxn>
              <a:cxn ang="0">
                <a:pos x="connsiteX23051" y="connsiteY23051"/>
              </a:cxn>
              <a:cxn ang="0">
                <a:pos x="connsiteX23052" y="connsiteY23052"/>
              </a:cxn>
              <a:cxn ang="0">
                <a:pos x="connsiteX23053" y="connsiteY23053"/>
              </a:cxn>
              <a:cxn ang="0">
                <a:pos x="connsiteX23054" y="connsiteY23054"/>
              </a:cxn>
              <a:cxn ang="0">
                <a:pos x="connsiteX23055" y="connsiteY23055"/>
              </a:cxn>
              <a:cxn ang="0">
                <a:pos x="connsiteX23056" y="connsiteY23056"/>
              </a:cxn>
              <a:cxn ang="0">
                <a:pos x="connsiteX23057" y="connsiteY23057"/>
              </a:cxn>
              <a:cxn ang="0">
                <a:pos x="connsiteX23058" y="connsiteY23058"/>
              </a:cxn>
              <a:cxn ang="0">
                <a:pos x="connsiteX23059" y="connsiteY23059"/>
              </a:cxn>
              <a:cxn ang="0">
                <a:pos x="connsiteX23060" y="connsiteY23060"/>
              </a:cxn>
              <a:cxn ang="0">
                <a:pos x="connsiteX23061" y="connsiteY23061"/>
              </a:cxn>
              <a:cxn ang="0">
                <a:pos x="connsiteX23062" y="connsiteY23062"/>
              </a:cxn>
              <a:cxn ang="0">
                <a:pos x="connsiteX23063" y="connsiteY23063"/>
              </a:cxn>
              <a:cxn ang="0">
                <a:pos x="connsiteX23064" y="connsiteY23064"/>
              </a:cxn>
              <a:cxn ang="0">
                <a:pos x="connsiteX23065" y="connsiteY23065"/>
              </a:cxn>
              <a:cxn ang="0">
                <a:pos x="connsiteX23066" y="connsiteY23066"/>
              </a:cxn>
              <a:cxn ang="0">
                <a:pos x="connsiteX23067" y="connsiteY23067"/>
              </a:cxn>
              <a:cxn ang="0">
                <a:pos x="connsiteX23068" y="connsiteY23068"/>
              </a:cxn>
              <a:cxn ang="0">
                <a:pos x="connsiteX23069" y="connsiteY23069"/>
              </a:cxn>
              <a:cxn ang="0">
                <a:pos x="connsiteX23070" y="connsiteY23070"/>
              </a:cxn>
              <a:cxn ang="0">
                <a:pos x="connsiteX23071" y="connsiteY23071"/>
              </a:cxn>
              <a:cxn ang="0">
                <a:pos x="connsiteX23072" y="connsiteY23072"/>
              </a:cxn>
              <a:cxn ang="0">
                <a:pos x="connsiteX23073" y="connsiteY23073"/>
              </a:cxn>
              <a:cxn ang="0">
                <a:pos x="connsiteX23074" y="connsiteY23074"/>
              </a:cxn>
              <a:cxn ang="0">
                <a:pos x="connsiteX23075" y="connsiteY23075"/>
              </a:cxn>
              <a:cxn ang="0">
                <a:pos x="connsiteX23076" y="connsiteY23076"/>
              </a:cxn>
              <a:cxn ang="0">
                <a:pos x="connsiteX23077" y="connsiteY23077"/>
              </a:cxn>
              <a:cxn ang="0">
                <a:pos x="connsiteX23078" y="connsiteY23078"/>
              </a:cxn>
              <a:cxn ang="0">
                <a:pos x="connsiteX23079" y="connsiteY23079"/>
              </a:cxn>
              <a:cxn ang="0">
                <a:pos x="connsiteX23080" y="connsiteY23080"/>
              </a:cxn>
              <a:cxn ang="0">
                <a:pos x="connsiteX23081" y="connsiteY23081"/>
              </a:cxn>
              <a:cxn ang="0">
                <a:pos x="connsiteX23082" y="connsiteY23082"/>
              </a:cxn>
              <a:cxn ang="0">
                <a:pos x="connsiteX23083" y="connsiteY23083"/>
              </a:cxn>
              <a:cxn ang="0">
                <a:pos x="connsiteX23084" y="connsiteY23084"/>
              </a:cxn>
              <a:cxn ang="0">
                <a:pos x="connsiteX23085" y="connsiteY23085"/>
              </a:cxn>
              <a:cxn ang="0">
                <a:pos x="connsiteX23086" y="connsiteY23086"/>
              </a:cxn>
              <a:cxn ang="0">
                <a:pos x="connsiteX23087" y="connsiteY23087"/>
              </a:cxn>
              <a:cxn ang="0">
                <a:pos x="connsiteX23088" y="connsiteY23088"/>
              </a:cxn>
              <a:cxn ang="0">
                <a:pos x="connsiteX23089" y="connsiteY23089"/>
              </a:cxn>
              <a:cxn ang="0">
                <a:pos x="connsiteX23090" y="connsiteY23090"/>
              </a:cxn>
              <a:cxn ang="0">
                <a:pos x="connsiteX23091" y="connsiteY23091"/>
              </a:cxn>
              <a:cxn ang="0">
                <a:pos x="connsiteX23092" y="connsiteY23092"/>
              </a:cxn>
              <a:cxn ang="0">
                <a:pos x="connsiteX23093" y="connsiteY23093"/>
              </a:cxn>
              <a:cxn ang="0">
                <a:pos x="connsiteX23094" y="connsiteY23094"/>
              </a:cxn>
              <a:cxn ang="0">
                <a:pos x="connsiteX23095" y="connsiteY23095"/>
              </a:cxn>
              <a:cxn ang="0">
                <a:pos x="connsiteX23096" y="connsiteY23096"/>
              </a:cxn>
              <a:cxn ang="0">
                <a:pos x="connsiteX23097" y="connsiteY23097"/>
              </a:cxn>
              <a:cxn ang="0">
                <a:pos x="connsiteX23098" y="connsiteY23098"/>
              </a:cxn>
              <a:cxn ang="0">
                <a:pos x="connsiteX23099" y="connsiteY23099"/>
              </a:cxn>
              <a:cxn ang="0">
                <a:pos x="connsiteX23100" y="connsiteY23100"/>
              </a:cxn>
              <a:cxn ang="0">
                <a:pos x="connsiteX23101" y="connsiteY23101"/>
              </a:cxn>
              <a:cxn ang="0">
                <a:pos x="connsiteX23102" y="connsiteY23102"/>
              </a:cxn>
              <a:cxn ang="0">
                <a:pos x="connsiteX23103" y="connsiteY23103"/>
              </a:cxn>
              <a:cxn ang="0">
                <a:pos x="connsiteX23104" y="connsiteY23104"/>
              </a:cxn>
              <a:cxn ang="0">
                <a:pos x="connsiteX23105" y="connsiteY23105"/>
              </a:cxn>
              <a:cxn ang="0">
                <a:pos x="connsiteX23106" y="connsiteY23106"/>
              </a:cxn>
              <a:cxn ang="0">
                <a:pos x="connsiteX23107" y="connsiteY23107"/>
              </a:cxn>
              <a:cxn ang="0">
                <a:pos x="connsiteX23108" y="connsiteY23108"/>
              </a:cxn>
              <a:cxn ang="0">
                <a:pos x="connsiteX23109" y="connsiteY23109"/>
              </a:cxn>
              <a:cxn ang="0">
                <a:pos x="connsiteX23110" y="connsiteY23110"/>
              </a:cxn>
              <a:cxn ang="0">
                <a:pos x="connsiteX23111" y="connsiteY23111"/>
              </a:cxn>
              <a:cxn ang="0">
                <a:pos x="connsiteX23112" y="connsiteY23112"/>
              </a:cxn>
              <a:cxn ang="0">
                <a:pos x="connsiteX23113" y="connsiteY23113"/>
              </a:cxn>
              <a:cxn ang="0">
                <a:pos x="connsiteX23114" y="connsiteY23114"/>
              </a:cxn>
              <a:cxn ang="0">
                <a:pos x="connsiteX23115" y="connsiteY23115"/>
              </a:cxn>
              <a:cxn ang="0">
                <a:pos x="connsiteX23116" y="connsiteY23116"/>
              </a:cxn>
              <a:cxn ang="0">
                <a:pos x="connsiteX23117" y="connsiteY23117"/>
              </a:cxn>
              <a:cxn ang="0">
                <a:pos x="connsiteX23118" y="connsiteY23118"/>
              </a:cxn>
              <a:cxn ang="0">
                <a:pos x="connsiteX23119" y="connsiteY23119"/>
              </a:cxn>
              <a:cxn ang="0">
                <a:pos x="connsiteX23120" y="connsiteY23120"/>
              </a:cxn>
              <a:cxn ang="0">
                <a:pos x="connsiteX23121" y="connsiteY23121"/>
              </a:cxn>
              <a:cxn ang="0">
                <a:pos x="connsiteX23122" y="connsiteY23122"/>
              </a:cxn>
              <a:cxn ang="0">
                <a:pos x="connsiteX23123" y="connsiteY23123"/>
              </a:cxn>
              <a:cxn ang="0">
                <a:pos x="connsiteX23124" y="connsiteY23124"/>
              </a:cxn>
              <a:cxn ang="0">
                <a:pos x="connsiteX23125" y="connsiteY23125"/>
              </a:cxn>
              <a:cxn ang="0">
                <a:pos x="connsiteX23126" y="connsiteY23126"/>
              </a:cxn>
              <a:cxn ang="0">
                <a:pos x="connsiteX23127" y="connsiteY23127"/>
              </a:cxn>
              <a:cxn ang="0">
                <a:pos x="connsiteX23128" y="connsiteY23128"/>
              </a:cxn>
              <a:cxn ang="0">
                <a:pos x="connsiteX23129" y="connsiteY23129"/>
              </a:cxn>
              <a:cxn ang="0">
                <a:pos x="connsiteX23130" y="connsiteY23130"/>
              </a:cxn>
              <a:cxn ang="0">
                <a:pos x="connsiteX23131" y="connsiteY23131"/>
              </a:cxn>
              <a:cxn ang="0">
                <a:pos x="connsiteX23132" y="connsiteY23132"/>
              </a:cxn>
              <a:cxn ang="0">
                <a:pos x="connsiteX23133" y="connsiteY23133"/>
              </a:cxn>
              <a:cxn ang="0">
                <a:pos x="connsiteX23134" y="connsiteY23134"/>
              </a:cxn>
              <a:cxn ang="0">
                <a:pos x="connsiteX23135" y="connsiteY23135"/>
              </a:cxn>
              <a:cxn ang="0">
                <a:pos x="connsiteX23136" y="connsiteY23136"/>
              </a:cxn>
              <a:cxn ang="0">
                <a:pos x="connsiteX23137" y="connsiteY23137"/>
              </a:cxn>
              <a:cxn ang="0">
                <a:pos x="connsiteX23138" y="connsiteY23138"/>
              </a:cxn>
              <a:cxn ang="0">
                <a:pos x="connsiteX23139" y="connsiteY23139"/>
              </a:cxn>
              <a:cxn ang="0">
                <a:pos x="connsiteX23140" y="connsiteY23140"/>
              </a:cxn>
              <a:cxn ang="0">
                <a:pos x="connsiteX23141" y="connsiteY23141"/>
              </a:cxn>
              <a:cxn ang="0">
                <a:pos x="connsiteX23142" y="connsiteY23142"/>
              </a:cxn>
              <a:cxn ang="0">
                <a:pos x="connsiteX23143" y="connsiteY23143"/>
              </a:cxn>
              <a:cxn ang="0">
                <a:pos x="connsiteX23144" y="connsiteY23144"/>
              </a:cxn>
              <a:cxn ang="0">
                <a:pos x="connsiteX23145" y="connsiteY23145"/>
              </a:cxn>
              <a:cxn ang="0">
                <a:pos x="connsiteX23146" y="connsiteY23146"/>
              </a:cxn>
              <a:cxn ang="0">
                <a:pos x="connsiteX23147" y="connsiteY23147"/>
              </a:cxn>
              <a:cxn ang="0">
                <a:pos x="connsiteX23148" y="connsiteY23148"/>
              </a:cxn>
              <a:cxn ang="0">
                <a:pos x="connsiteX23149" y="connsiteY23149"/>
              </a:cxn>
              <a:cxn ang="0">
                <a:pos x="connsiteX23150" y="connsiteY23150"/>
              </a:cxn>
              <a:cxn ang="0">
                <a:pos x="connsiteX23151" y="connsiteY23151"/>
              </a:cxn>
              <a:cxn ang="0">
                <a:pos x="connsiteX23152" y="connsiteY23152"/>
              </a:cxn>
              <a:cxn ang="0">
                <a:pos x="connsiteX23153" y="connsiteY23153"/>
              </a:cxn>
              <a:cxn ang="0">
                <a:pos x="connsiteX23154" y="connsiteY23154"/>
              </a:cxn>
              <a:cxn ang="0">
                <a:pos x="connsiteX23155" y="connsiteY23155"/>
              </a:cxn>
              <a:cxn ang="0">
                <a:pos x="connsiteX23156" y="connsiteY23156"/>
              </a:cxn>
              <a:cxn ang="0">
                <a:pos x="connsiteX23157" y="connsiteY23157"/>
              </a:cxn>
              <a:cxn ang="0">
                <a:pos x="connsiteX23158" y="connsiteY23158"/>
              </a:cxn>
              <a:cxn ang="0">
                <a:pos x="connsiteX23159" y="connsiteY23159"/>
              </a:cxn>
              <a:cxn ang="0">
                <a:pos x="connsiteX23160" y="connsiteY23160"/>
              </a:cxn>
              <a:cxn ang="0">
                <a:pos x="connsiteX23161" y="connsiteY23161"/>
              </a:cxn>
              <a:cxn ang="0">
                <a:pos x="connsiteX23162" y="connsiteY23162"/>
              </a:cxn>
              <a:cxn ang="0">
                <a:pos x="connsiteX23163" y="connsiteY23163"/>
              </a:cxn>
              <a:cxn ang="0">
                <a:pos x="connsiteX23164" y="connsiteY23164"/>
              </a:cxn>
              <a:cxn ang="0">
                <a:pos x="connsiteX23165" y="connsiteY23165"/>
              </a:cxn>
              <a:cxn ang="0">
                <a:pos x="connsiteX23166" y="connsiteY23166"/>
              </a:cxn>
              <a:cxn ang="0">
                <a:pos x="connsiteX23167" y="connsiteY23167"/>
              </a:cxn>
              <a:cxn ang="0">
                <a:pos x="connsiteX23168" y="connsiteY23168"/>
              </a:cxn>
              <a:cxn ang="0">
                <a:pos x="connsiteX23169" y="connsiteY23169"/>
              </a:cxn>
              <a:cxn ang="0">
                <a:pos x="connsiteX23170" y="connsiteY23170"/>
              </a:cxn>
              <a:cxn ang="0">
                <a:pos x="connsiteX23171" y="connsiteY23171"/>
              </a:cxn>
              <a:cxn ang="0">
                <a:pos x="connsiteX23172" y="connsiteY23172"/>
              </a:cxn>
              <a:cxn ang="0">
                <a:pos x="connsiteX23173" y="connsiteY23173"/>
              </a:cxn>
              <a:cxn ang="0">
                <a:pos x="connsiteX23174" y="connsiteY23174"/>
              </a:cxn>
              <a:cxn ang="0">
                <a:pos x="connsiteX23175" y="connsiteY23175"/>
              </a:cxn>
              <a:cxn ang="0">
                <a:pos x="connsiteX23176" y="connsiteY23176"/>
              </a:cxn>
              <a:cxn ang="0">
                <a:pos x="connsiteX23177" y="connsiteY23177"/>
              </a:cxn>
              <a:cxn ang="0">
                <a:pos x="connsiteX23178" y="connsiteY23178"/>
              </a:cxn>
              <a:cxn ang="0">
                <a:pos x="connsiteX23179" y="connsiteY23179"/>
              </a:cxn>
              <a:cxn ang="0">
                <a:pos x="connsiteX23180" y="connsiteY23180"/>
              </a:cxn>
              <a:cxn ang="0">
                <a:pos x="connsiteX23181" y="connsiteY23181"/>
              </a:cxn>
              <a:cxn ang="0">
                <a:pos x="connsiteX23182" y="connsiteY23182"/>
              </a:cxn>
              <a:cxn ang="0">
                <a:pos x="connsiteX23183" y="connsiteY23183"/>
              </a:cxn>
              <a:cxn ang="0">
                <a:pos x="connsiteX23184" y="connsiteY23184"/>
              </a:cxn>
              <a:cxn ang="0">
                <a:pos x="connsiteX23185" y="connsiteY23185"/>
              </a:cxn>
              <a:cxn ang="0">
                <a:pos x="connsiteX23186" y="connsiteY23186"/>
              </a:cxn>
              <a:cxn ang="0">
                <a:pos x="connsiteX23187" y="connsiteY23187"/>
              </a:cxn>
              <a:cxn ang="0">
                <a:pos x="connsiteX23188" y="connsiteY23188"/>
              </a:cxn>
              <a:cxn ang="0">
                <a:pos x="connsiteX23189" y="connsiteY23189"/>
              </a:cxn>
              <a:cxn ang="0">
                <a:pos x="connsiteX23190" y="connsiteY23190"/>
              </a:cxn>
              <a:cxn ang="0">
                <a:pos x="connsiteX23191" y="connsiteY23191"/>
              </a:cxn>
              <a:cxn ang="0">
                <a:pos x="connsiteX23192" y="connsiteY23192"/>
              </a:cxn>
              <a:cxn ang="0">
                <a:pos x="connsiteX23193" y="connsiteY23193"/>
              </a:cxn>
              <a:cxn ang="0">
                <a:pos x="connsiteX23194" y="connsiteY23194"/>
              </a:cxn>
              <a:cxn ang="0">
                <a:pos x="connsiteX23195" y="connsiteY23195"/>
              </a:cxn>
              <a:cxn ang="0">
                <a:pos x="connsiteX23196" y="connsiteY23196"/>
              </a:cxn>
              <a:cxn ang="0">
                <a:pos x="connsiteX23197" y="connsiteY23197"/>
              </a:cxn>
              <a:cxn ang="0">
                <a:pos x="connsiteX23198" y="connsiteY23198"/>
              </a:cxn>
              <a:cxn ang="0">
                <a:pos x="connsiteX23199" y="connsiteY23199"/>
              </a:cxn>
              <a:cxn ang="0">
                <a:pos x="connsiteX23200" y="connsiteY23200"/>
              </a:cxn>
              <a:cxn ang="0">
                <a:pos x="connsiteX23201" y="connsiteY23201"/>
              </a:cxn>
              <a:cxn ang="0">
                <a:pos x="connsiteX23202" y="connsiteY23202"/>
              </a:cxn>
              <a:cxn ang="0">
                <a:pos x="connsiteX23203" y="connsiteY23203"/>
              </a:cxn>
              <a:cxn ang="0">
                <a:pos x="connsiteX23204" y="connsiteY23204"/>
              </a:cxn>
              <a:cxn ang="0">
                <a:pos x="connsiteX23205" y="connsiteY23205"/>
              </a:cxn>
              <a:cxn ang="0">
                <a:pos x="connsiteX23206" y="connsiteY23206"/>
              </a:cxn>
              <a:cxn ang="0">
                <a:pos x="connsiteX23207" y="connsiteY23207"/>
              </a:cxn>
              <a:cxn ang="0">
                <a:pos x="connsiteX23208" y="connsiteY23208"/>
              </a:cxn>
              <a:cxn ang="0">
                <a:pos x="connsiteX23209" y="connsiteY23209"/>
              </a:cxn>
              <a:cxn ang="0">
                <a:pos x="connsiteX23210" y="connsiteY23210"/>
              </a:cxn>
              <a:cxn ang="0">
                <a:pos x="connsiteX23211" y="connsiteY23211"/>
              </a:cxn>
              <a:cxn ang="0">
                <a:pos x="connsiteX23212" y="connsiteY23212"/>
              </a:cxn>
              <a:cxn ang="0">
                <a:pos x="connsiteX23213" y="connsiteY23213"/>
              </a:cxn>
              <a:cxn ang="0">
                <a:pos x="connsiteX23214" y="connsiteY23214"/>
              </a:cxn>
              <a:cxn ang="0">
                <a:pos x="connsiteX23215" y="connsiteY23215"/>
              </a:cxn>
              <a:cxn ang="0">
                <a:pos x="connsiteX23216" y="connsiteY23216"/>
              </a:cxn>
              <a:cxn ang="0">
                <a:pos x="connsiteX23217" y="connsiteY23217"/>
              </a:cxn>
              <a:cxn ang="0">
                <a:pos x="connsiteX23218" y="connsiteY23218"/>
              </a:cxn>
              <a:cxn ang="0">
                <a:pos x="connsiteX23219" y="connsiteY23219"/>
              </a:cxn>
              <a:cxn ang="0">
                <a:pos x="connsiteX23220" y="connsiteY23220"/>
              </a:cxn>
              <a:cxn ang="0">
                <a:pos x="connsiteX23221" y="connsiteY23221"/>
              </a:cxn>
              <a:cxn ang="0">
                <a:pos x="connsiteX23222" y="connsiteY23222"/>
              </a:cxn>
              <a:cxn ang="0">
                <a:pos x="connsiteX23223" y="connsiteY23223"/>
              </a:cxn>
              <a:cxn ang="0">
                <a:pos x="connsiteX23224" y="connsiteY23224"/>
              </a:cxn>
              <a:cxn ang="0">
                <a:pos x="connsiteX23225" y="connsiteY23225"/>
              </a:cxn>
              <a:cxn ang="0">
                <a:pos x="connsiteX23226" y="connsiteY23226"/>
              </a:cxn>
              <a:cxn ang="0">
                <a:pos x="connsiteX23227" y="connsiteY23227"/>
              </a:cxn>
              <a:cxn ang="0">
                <a:pos x="connsiteX23228" y="connsiteY23228"/>
              </a:cxn>
              <a:cxn ang="0">
                <a:pos x="connsiteX23229" y="connsiteY23229"/>
              </a:cxn>
              <a:cxn ang="0">
                <a:pos x="connsiteX23230" y="connsiteY23230"/>
              </a:cxn>
              <a:cxn ang="0">
                <a:pos x="connsiteX23231" y="connsiteY23231"/>
              </a:cxn>
              <a:cxn ang="0">
                <a:pos x="connsiteX23232" y="connsiteY23232"/>
              </a:cxn>
              <a:cxn ang="0">
                <a:pos x="connsiteX23233" y="connsiteY23233"/>
              </a:cxn>
              <a:cxn ang="0">
                <a:pos x="connsiteX23234" y="connsiteY23234"/>
              </a:cxn>
              <a:cxn ang="0">
                <a:pos x="connsiteX23235" y="connsiteY23235"/>
              </a:cxn>
              <a:cxn ang="0">
                <a:pos x="connsiteX23236" y="connsiteY23236"/>
              </a:cxn>
              <a:cxn ang="0">
                <a:pos x="connsiteX23237" y="connsiteY23237"/>
              </a:cxn>
              <a:cxn ang="0">
                <a:pos x="connsiteX23238" y="connsiteY23238"/>
              </a:cxn>
              <a:cxn ang="0">
                <a:pos x="connsiteX23239" y="connsiteY23239"/>
              </a:cxn>
              <a:cxn ang="0">
                <a:pos x="connsiteX23240" y="connsiteY23240"/>
              </a:cxn>
              <a:cxn ang="0">
                <a:pos x="connsiteX23241" y="connsiteY23241"/>
              </a:cxn>
              <a:cxn ang="0">
                <a:pos x="connsiteX23242" y="connsiteY23242"/>
              </a:cxn>
              <a:cxn ang="0">
                <a:pos x="connsiteX23243" y="connsiteY23243"/>
              </a:cxn>
              <a:cxn ang="0">
                <a:pos x="connsiteX23244" y="connsiteY23244"/>
              </a:cxn>
              <a:cxn ang="0">
                <a:pos x="connsiteX23245" y="connsiteY23245"/>
              </a:cxn>
              <a:cxn ang="0">
                <a:pos x="connsiteX23246" y="connsiteY23246"/>
              </a:cxn>
              <a:cxn ang="0">
                <a:pos x="connsiteX23247" y="connsiteY23247"/>
              </a:cxn>
              <a:cxn ang="0">
                <a:pos x="connsiteX23248" y="connsiteY23248"/>
              </a:cxn>
              <a:cxn ang="0">
                <a:pos x="connsiteX23249" y="connsiteY23249"/>
              </a:cxn>
              <a:cxn ang="0">
                <a:pos x="connsiteX23250" y="connsiteY23250"/>
              </a:cxn>
              <a:cxn ang="0">
                <a:pos x="connsiteX23251" y="connsiteY23251"/>
              </a:cxn>
              <a:cxn ang="0">
                <a:pos x="connsiteX23252" y="connsiteY23252"/>
              </a:cxn>
              <a:cxn ang="0">
                <a:pos x="connsiteX23253" y="connsiteY23253"/>
              </a:cxn>
              <a:cxn ang="0">
                <a:pos x="connsiteX23254" y="connsiteY23254"/>
              </a:cxn>
              <a:cxn ang="0">
                <a:pos x="connsiteX23255" y="connsiteY23255"/>
              </a:cxn>
              <a:cxn ang="0">
                <a:pos x="connsiteX23256" y="connsiteY23256"/>
              </a:cxn>
              <a:cxn ang="0">
                <a:pos x="connsiteX23257" y="connsiteY23257"/>
              </a:cxn>
              <a:cxn ang="0">
                <a:pos x="connsiteX23258" y="connsiteY23258"/>
              </a:cxn>
              <a:cxn ang="0">
                <a:pos x="connsiteX23259" y="connsiteY23259"/>
              </a:cxn>
              <a:cxn ang="0">
                <a:pos x="connsiteX23260" y="connsiteY23260"/>
              </a:cxn>
              <a:cxn ang="0">
                <a:pos x="connsiteX23261" y="connsiteY23261"/>
              </a:cxn>
              <a:cxn ang="0">
                <a:pos x="connsiteX23262" y="connsiteY23262"/>
              </a:cxn>
              <a:cxn ang="0">
                <a:pos x="connsiteX23263" y="connsiteY23263"/>
              </a:cxn>
              <a:cxn ang="0">
                <a:pos x="connsiteX23264" y="connsiteY23264"/>
              </a:cxn>
              <a:cxn ang="0">
                <a:pos x="connsiteX23265" y="connsiteY23265"/>
              </a:cxn>
              <a:cxn ang="0">
                <a:pos x="connsiteX23266" y="connsiteY23266"/>
              </a:cxn>
              <a:cxn ang="0">
                <a:pos x="connsiteX23267" y="connsiteY23267"/>
              </a:cxn>
              <a:cxn ang="0">
                <a:pos x="connsiteX23268" y="connsiteY23268"/>
              </a:cxn>
              <a:cxn ang="0">
                <a:pos x="connsiteX23269" y="connsiteY23269"/>
              </a:cxn>
              <a:cxn ang="0">
                <a:pos x="connsiteX23270" y="connsiteY23270"/>
              </a:cxn>
              <a:cxn ang="0">
                <a:pos x="connsiteX23271" y="connsiteY23271"/>
              </a:cxn>
              <a:cxn ang="0">
                <a:pos x="connsiteX23272" y="connsiteY23272"/>
              </a:cxn>
              <a:cxn ang="0">
                <a:pos x="connsiteX23273" y="connsiteY23273"/>
              </a:cxn>
              <a:cxn ang="0">
                <a:pos x="connsiteX23274" y="connsiteY23274"/>
              </a:cxn>
              <a:cxn ang="0">
                <a:pos x="connsiteX23275" y="connsiteY23275"/>
              </a:cxn>
              <a:cxn ang="0">
                <a:pos x="connsiteX23276" y="connsiteY23276"/>
              </a:cxn>
              <a:cxn ang="0">
                <a:pos x="connsiteX23277" y="connsiteY23277"/>
              </a:cxn>
              <a:cxn ang="0">
                <a:pos x="connsiteX23278" y="connsiteY23278"/>
              </a:cxn>
              <a:cxn ang="0">
                <a:pos x="connsiteX23279" y="connsiteY23279"/>
              </a:cxn>
              <a:cxn ang="0">
                <a:pos x="connsiteX23280" y="connsiteY23280"/>
              </a:cxn>
              <a:cxn ang="0">
                <a:pos x="connsiteX23281" y="connsiteY23281"/>
              </a:cxn>
              <a:cxn ang="0">
                <a:pos x="connsiteX23282" y="connsiteY23282"/>
              </a:cxn>
              <a:cxn ang="0">
                <a:pos x="connsiteX23283" y="connsiteY23283"/>
              </a:cxn>
              <a:cxn ang="0">
                <a:pos x="connsiteX23284" y="connsiteY23284"/>
              </a:cxn>
              <a:cxn ang="0">
                <a:pos x="connsiteX23285" y="connsiteY23285"/>
              </a:cxn>
              <a:cxn ang="0">
                <a:pos x="connsiteX23286" y="connsiteY23286"/>
              </a:cxn>
              <a:cxn ang="0">
                <a:pos x="connsiteX23287" y="connsiteY23287"/>
              </a:cxn>
              <a:cxn ang="0">
                <a:pos x="connsiteX23288" y="connsiteY23288"/>
              </a:cxn>
              <a:cxn ang="0">
                <a:pos x="connsiteX23289" y="connsiteY23289"/>
              </a:cxn>
              <a:cxn ang="0">
                <a:pos x="connsiteX23290" y="connsiteY23290"/>
              </a:cxn>
              <a:cxn ang="0">
                <a:pos x="connsiteX23291" y="connsiteY23291"/>
              </a:cxn>
              <a:cxn ang="0">
                <a:pos x="connsiteX23292" y="connsiteY23292"/>
              </a:cxn>
              <a:cxn ang="0">
                <a:pos x="connsiteX23293" y="connsiteY23293"/>
              </a:cxn>
              <a:cxn ang="0">
                <a:pos x="connsiteX23294" y="connsiteY23294"/>
              </a:cxn>
              <a:cxn ang="0">
                <a:pos x="connsiteX23295" y="connsiteY23295"/>
              </a:cxn>
              <a:cxn ang="0">
                <a:pos x="connsiteX23296" y="connsiteY23296"/>
              </a:cxn>
              <a:cxn ang="0">
                <a:pos x="connsiteX23297" y="connsiteY23297"/>
              </a:cxn>
              <a:cxn ang="0">
                <a:pos x="connsiteX23298" y="connsiteY23298"/>
              </a:cxn>
              <a:cxn ang="0">
                <a:pos x="connsiteX23299" y="connsiteY23299"/>
              </a:cxn>
              <a:cxn ang="0">
                <a:pos x="connsiteX23300" y="connsiteY23300"/>
              </a:cxn>
              <a:cxn ang="0">
                <a:pos x="connsiteX23301" y="connsiteY23301"/>
              </a:cxn>
              <a:cxn ang="0">
                <a:pos x="connsiteX23302" y="connsiteY23302"/>
              </a:cxn>
              <a:cxn ang="0">
                <a:pos x="connsiteX23303" y="connsiteY23303"/>
              </a:cxn>
              <a:cxn ang="0">
                <a:pos x="connsiteX23304" y="connsiteY23304"/>
              </a:cxn>
              <a:cxn ang="0">
                <a:pos x="connsiteX23305" y="connsiteY23305"/>
              </a:cxn>
              <a:cxn ang="0">
                <a:pos x="connsiteX23306" y="connsiteY23306"/>
              </a:cxn>
              <a:cxn ang="0">
                <a:pos x="connsiteX23307" y="connsiteY23307"/>
              </a:cxn>
              <a:cxn ang="0">
                <a:pos x="connsiteX23308" y="connsiteY23308"/>
              </a:cxn>
              <a:cxn ang="0">
                <a:pos x="connsiteX23309" y="connsiteY23309"/>
              </a:cxn>
              <a:cxn ang="0">
                <a:pos x="connsiteX23310" y="connsiteY23310"/>
              </a:cxn>
              <a:cxn ang="0">
                <a:pos x="connsiteX23311" y="connsiteY23311"/>
              </a:cxn>
              <a:cxn ang="0">
                <a:pos x="connsiteX23312" y="connsiteY23312"/>
              </a:cxn>
              <a:cxn ang="0">
                <a:pos x="connsiteX23313" y="connsiteY23313"/>
              </a:cxn>
              <a:cxn ang="0">
                <a:pos x="connsiteX23314" y="connsiteY23314"/>
              </a:cxn>
              <a:cxn ang="0">
                <a:pos x="connsiteX23315" y="connsiteY23315"/>
              </a:cxn>
              <a:cxn ang="0">
                <a:pos x="connsiteX23316" y="connsiteY23316"/>
              </a:cxn>
              <a:cxn ang="0">
                <a:pos x="connsiteX23317" y="connsiteY23317"/>
              </a:cxn>
              <a:cxn ang="0">
                <a:pos x="connsiteX23318" y="connsiteY23318"/>
              </a:cxn>
              <a:cxn ang="0">
                <a:pos x="connsiteX23319" y="connsiteY23319"/>
              </a:cxn>
              <a:cxn ang="0">
                <a:pos x="connsiteX23320" y="connsiteY23320"/>
              </a:cxn>
              <a:cxn ang="0">
                <a:pos x="connsiteX23321" y="connsiteY23321"/>
              </a:cxn>
              <a:cxn ang="0">
                <a:pos x="connsiteX23322" y="connsiteY23322"/>
              </a:cxn>
              <a:cxn ang="0">
                <a:pos x="connsiteX23323" y="connsiteY23323"/>
              </a:cxn>
              <a:cxn ang="0">
                <a:pos x="connsiteX23324" y="connsiteY23324"/>
              </a:cxn>
              <a:cxn ang="0">
                <a:pos x="connsiteX23325" y="connsiteY23325"/>
              </a:cxn>
              <a:cxn ang="0">
                <a:pos x="connsiteX23326" y="connsiteY23326"/>
              </a:cxn>
              <a:cxn ang="0">
                <a:pos x="connsiteX23327" y="connsiteY23327"/>
              </a:cxn>
              <a:cxn ang="0">
                <a:pos x="connsiteX23328" y="connsiteY23328"/>
              </a:cxn>
              <a:cxn ang="0">
                <a:pos x="connsiteX23329" y="connsiteY23329"/>
              </a:cxn>
              <a:cxn ang="0">
                <a:pos x="connsiteX23330" y="connsiteY23330"/>
              </a:cxn>
              <a:cxn ang="0">
                <a:pos x="connsiteX23331" y="connsiteY23331"/>
              </a:cxn>
              <a:cxn ang="0">
                <a:pos x="connsiteX23332" y="connsiteY23332"/>
              </a:cxn>
              <a:cxn ang="0">
                <a:pos x="connsiteX23333" y="connsiteY23333"/>
              </a:cxn>
              <a:cxn ang="0">
                <a:pos x="connsiteX23334" y="connsiteY23334"/>
              </a:cxn>
              <a:cxn ang="0">
                <a:pos x="connsiteX23335" y="connsiteY23335"/>
              </a:cxn>
              <a:cxn ang="0">
                <a:pos x="connsiteX23336" y="connsiteY23336"/>
              </a:cxn>
              <a:cxn ang="0">
                <a:pos x="connsiteX23337" y="connsiteY23337"/>
              </a:cxn>
              <a:cxn ang="0">
                <a:pos x="connsiteX23338" y="connsiteY23338"/>
              </a:cxn>
              <a:cxn ang="0">
                <a:pos x="connsiteX23339" y="connsiteY23339"/>
              </a:cxn>
              <a:cxn ang="0">
                <a:pos x="connsiteX23340" y="connsiteY23340"/>
              </a:cxn>
              <a:cxn ang="0">
                <a:pos x="connsiteX23341" y="connsiteY23341"/>
              </a:cxn>
              <a:cxn ang="0">
                <a:pos x="connsiteX23342" y="connsiteY23342"/>
              </a:cxn>
              <a:cxn ang="0">
                <a:pos x="connsiteX23343" y="connsiteY23343"/>
              </a:cxn>
              <a:cxn ang="0">
                <a:pos x="connsiteX23344" y="connsiteY23344"/>
              </a:cxn>
              <a:cxn ang="0">
                <a:pos x="connsiteX23345" y="connsiteY23345"/>
              </a:cxn>
              <a:cxn ang="0">
                <a:pos x="connsiteX23346" y="connsiteY23346"/>
              </a:cxn>
              <a:cxn ang="0">
                <a:pos x="connsiteX23347" y="connsiteY23347"/>
              </a:cxn>
              <a:cxn ang="0">
                <a:pos x="connsiteX23348" y="connsiteY23348"/>
              </a:cxn>
              <a:cxn ang="0">
                <a:pos x="connsiteX23349" y="connsiteY23349"/>
              </a:cxn>
              <a:cxn ang="0">
                <a:pos x="connsiteX23350" y="connsiteY23350"/>
              </a:cxn>
              <a:cxn ang="0">
                <a:pos x="connsiteX23351" y="connsiteY23351"/>
              </a:cxn>
              <a:cxn ang="0">
                <a:pos x="connsiteX23352" y="connsiteY23352"/>
              </a:cxn>
              <a:cxn ang="0">
                <a:pos x="connsiteX23353" y="connsiteY23353"/>
              </a:cxn>
              <a:cxn ang="0">
                <a:pos x="connsiteX23354" y="connsiteY23354"/>
              </a:cxn>
              <a:cxn ang="0">
                <a:pos x="connsiteX23355" y="connsiteY23355"/>
              </a:cxn>
              <a:cxn ang="0">
                <a:pos x="connsiteX23356" y="connsiteY23356"/>
              </a:cxn>
              <a:cxn ang="0">
                <a:pos x="connsiteX23357" y="connsiteY23357"/>
              </a:cxn>
              <a:cxn ang="0">
                <a:pos x="connsiteX23358" y="connsiteY23358"/>
              </a:cxn>
              <a:cxn ang="0">
                <a:pos x="connsiteX23359" y="connsiteY23359"/>
              </a:cxn>
              <a:cxn ang="0">
                <a:pos x="connsiteX23360" y="connsiteY23360"/>
              </a:cxn>
              <a:cxn ang="0">
                <a:pos x="connsiteX23361" y="connsiteY23361"/>
              </a:cxn>
              <a:cxn ang="0">
                <a:pos x="connsiteX23362" y="connsiteY23362"/>
              </a:cxn>
              <a:cxn ang="0">
                <a:pos x="connsiteX23363" y="connsiteY23363"/>
              </a:cxn>
              <a:cxn ang="0">
                <a:pos x="connsiteX23364" y="connsiteY23364"/>
              </a:cxn>
              <a:cxn ang="0">
                <a:pos x="connsiteX23365" y="connsiteY23365"/>
              </a:cxn>
              <a:cxn ang="0">
                <a:pos x="connsiteX23366" y="connsiteY23366"/>
              </a:cxn>
              <a:cxn ang="0">
                <a:pos x="connsiteX23367" y="connsiteY23367"/>
              </a:cxn>
              <a:cxn ang="0">
                <a:pos x="connsiteX23368" y="connsiteY23368"/>
              </a:cxn>
              <a:cxn ang="0">
                <a:pos x="connsiteX23369" y="connsiteY23369"/>
              </a:cxn>
              <a:cxn ang="0">
                <a:pos x="connsiteX23370" y="connsiteY23370"/>
              </a:cxn>
              <a:cxn ang="0">
                <a:pos x="connsiteX23371" y="connsiteY23371"/>
              </a:cxn>
              <a:cxn ang="0">
                <a:pos x="connsiteX23372" y="connsiteY23372"/>
              </a:cxn>
              <a:cxn ang="0">
                <a:pos x="connsiteX23373" y="connsiteY23373"/>
              </a:cxn>
              <a:cxn ang="0">
                <a:pos x="connsiteX23374" y="connsiteY23374"/>
              </a:cxn>
              <a:cxn ang="0">
                <a:pos x="connsiteX23375" y="connsiteY23375"/>
              </a:cxn>
              <a:cxn ang="0">
                <a:pos x="connsiteX23376" y="connsiteY23376"/>
              </a:cxn>
              <a:cxn ang="0">
                <a:pos x="connsiteX23377" y="connsiteY23377"/>
              </a:cxn>
              <a:cxn ang="0">
                <a:pos x="connsiteX23378" y="connsiteY23378"/>
              </a:cxn>
              <a:cxn ang="0">
                <a:pos x="connsiteX23379" y="connsiteY23379"/>
              </a:cxn>
              <a:cxn ang="0">
                <a:pos x="connsiteX23380" y="connsiteY23380"/>
              </a:cxn>
              <a:cxn ang="0">
                <a:pos x="connsiteX23381" y="connsiteY23381"/>
              </a:cxn>
              <a:cxn ang="0">
                <a:pos x="connsiteX23382" y="connsiteY23382"/>
              </a:cxn>
              <a:cxn ang="0">
                <a:pos x="connsiteX23383" y="connsiteY23383"/>
              </a:cxn>
              <a:cxn ang="0">
                <a:pos x="connsiteX23384" y="connsiteY23384"/>
              </a:cxn>
              <a:cxn ang="0">
                <a:pos x="connsiteX23385" y="connsiteY23385"/>
              </a:cxn>
              <a:cxn ang="0">
                <a:pos x="connsiteX23386" y="connsiteY23386"/>
              </a:cxn>
              <a:cxn ang="0">
                <a:pos x="connsiteX23387" y="connsiteY23387"/>
              </a:cxn>
              <a:cxn ang="0">
                <a:pos x="connsiteX23388" y="connsiteY23388"/>
              </a:cxn>
              <a:cxn ang="0">
                <a:pos x="connsiteX23389" y="connsiteY23389"/>
              </a:cxn>
              <a:cxn ang="0">
                <a:pos x="connsiteX23390" y="connsiteY23390"/>
              </a:cxn>
              <a:cxn ang="0">
                <a:pos x="connsiteX23391" y="connsiteY23391"/>
              </a:cxn>
              <a:cxn ang="0">
                <a:pos x="connsiteX23392" y="connsiteY23392"/>
              </a:cxn>
              <a:cxn ang="0">
                <a:pos x="connsiteX23393" y="connsiteY23393"/>
              </a:cxn>
              <a:cxn ang="0">
                <a:pos x="connsiteX23394" y="connsiteY23394"/>
              </a:cxn>
              <a:cxn ang="0">
                <a:pos x="connsiteX23395" y="connsiteY23395"/>
              </a:cxn>
              <a:cxn ang="0">
                <a:pos x="connsiteX23396" y="connsiteY23396"/>
              </a:cxn>
              <a:cxn ang="0">
                <a:pos x="connsiteX23397" y="connsiteY23397"/>
              </a:cxn>
              <a:cxn ang="0">
                <a:pos x="connsiteX23398" y="connsiteY23398"/>
              </a:cxn>
              <a:cxn ang="0">
                <a:pos x="connsiteX23399" y="connsiteY23399"/>
              </a:cxn>
              <a:cxn ang="0">
                <a:pos x="connsiteX23400" y="connsiteY23400"/>
              </a:cxn>
              <a:cxn ang="0">
                <a:pos x="connsiteX23401" y="connsiteY23401"/>
              </a:cxn>
              <a:cxn ang="0">
                <a:pos x="connsiteX23402" y="connsiteY23402"/>
              </a:cxn>
              <a:cxn ang="0">
                <a:pos x="connsiteX23403" y="connsiteY23403"/>
              </a:cxn>
              <a:cxn ang="0">
                <a:pos x="connsiteX23404" y="connsiteY23404"/>
              </a:cxn>
              <a:cxn ang="0">
                <a:pos x="connsiteX23405" y="connsiteY23405"/>
              </a:cxn>
              <a:cxn ang="0">
                <a:pos x="connsiteX23406" y="connsiteY23406"/>
              </a:cxn>
              <a:cxn ang="0">
                <a:pos x="connsiteX23407" y="connsiteY23407"/>
              </a:cxn>
              <a:cxn ang="0">
                <a:pos x="connsiteX23408" y="connsiteY23408"/>
              </a:cxn>
              <a:cxn ang="0">
                <a:pos x="connsiteX23409" y="connsiteY23409"/>
              </a:cxn>
              <a:cxn ang="0">
                <a:pos x="connsiteX23410" y="connsiteY23410"/>
              </a:cxn>
              <a:cxn ang="0">
                <a:pos x="connsiteX23411" y="connsiteY23411"/>
              </a:cxn>
              <a:cxn ang="0">
                <a:pos x="connsiteX23412" y="connsiteY23412"/>
              </a:cxn>
              <a:cxn ang="0">
                <a:pos x="connsiteX23413" y="connsiteY23413"/>
              </a:cxn>
              <a:cxn ang="0">
                <a:pos x="connsiteX23414" y="connsiteY23414"/>
              </a:cxn>
              <a:cxn ang="0">
                <a:pos x="connsiteX23415" y="connsiteY23415"/>
              </a:cxn>
              <a:cxn ang="0">
                <a:pos x="connsiteX23416" y="connsiteY23416"/>
              </a:cxn>
              <a:cxn ang="0">
                <a:pos x="connsiteX23417" y="connsiteY23417"/>
              </a:cxn>
              <a:cxn ang="0">
                <a:pos x="connsiteX23418" y="connsiteY23418"/>
              </a:cxn>
              <a:cxn ang="0">
                <a:pos x="connsiteX23419" y="connsiteY23419"/>
              </a:cxn>
              <a:cxn ang="0">
                <a:pos x="connsiteX23420" y="connsiteY23420"/>
              </a:cxn>
              <a:cxn ang="0">
                <a:pos x="connsiteX23421" y="connsiteY23421"/>
              </a:cxn>
              <a:cxn ang="0">
                <a:pos x="connsiteX23422" y="connsiteY23422"/>
              </a:cxn>
              <a:cxn ang="0">
                <a:pos x="connsiteX23423" y="connsiteY23423"/>
              </a:cxn>
              <a:cxn ang="0">
                <a:pos x="connsiteX23424" y="connsiteY23424"/>
              </a:cxn>
              <a:cxn ang="0">
                <a:pos x="connsiteX23425" y="connsiteY23425"/>
              </a:cxn>
              <a:cxn ang="0">
                <a:pos x="connsiteX23426" y="connsiteY23426"/>
              </a:cxn>
              <a:cxn ang="0">
                <a:pos x="connsiteX23427" y="connsiteY23427"/>
              </a:cxn>
              <a:cxn ang="0">
                <a:pos x="connsiteX23428" y="connsiteY23428"/>
              </a:cxn>
              <a:cxn ang="0">
                <a:pos x="connsiteX23429" y="connsiteY23429"/>
              </a:cxn>
              <a:cxn ang="0">
                <a:pos x="connsiteX23430" y="connsiteY23430"/>
              </a:cxn>
              <a:cxn ang="0">
                <a:pos x="connsiteX23431" y="connsiteY23431"/>
              </a:cxn>
              <a:cxn ang="0">
                <a:pos x="connsiteX23432" y="connsiteY23432"/>
              </a:cxn>
              <a:cxn ang="0">
                <a:pos x="connsiteX23433" y="connsiteY23433"/>
              </a:cxn>
              <a:cxn ang="0">
                <a:pos x="connsiteX23434" y="connsiteY23434"/>
              </a:cxn>
              <a:cxn ang="0">
                <a:pos x="connsiteX23435" y="connsiteY23435"/>
              </a:cxn>
              <a:cxn ang="0">
                <a:pos x="connsiteX23436" y="connsiteY23436"/>
              </a:cxn>
              <a:cxn ang="0">
                <a:pos x="connsiteX23437" y="connsiteY23437"/>
              </a:cxn>
              <a:cxn ang="0">
                <a:pos x="connsiteX23438" y="connsiteY23438"/>
              </a:cxn>
              <a:cxn ang="0">
                <a:pos x="connsiteX23439" y="connsiteY23439"/>
              </a:cxn>
              <a:cxn ang="0">
                <a:pos x="connsiteX23440" y="connsiteY23440"/>
              </a:cxn>
              <a:cxn ang="0">
                <a:pos x="connsiteX23441" y="connsiteY23441"/>
              </a:cxn>
              <a:cxn ang="0">
                <a:pos x="connsiteX23442" y="connsiteY23442"/>
              </a:cxn>
              <a:cxn ang="0">
                <a:pos x="connsiteX23443" y="connsiteY23443"/>
              </a:cxn>
              <a:cxn ang="0">
                <a:pos x="connsiteX23444" y="connsiteY23444"/>
              </a:cxn>
              <a:cxn ang="0">
                <a:pos x="connsiteX23445" y="connsiteY23445"/>
              </a:cxn>
              <a:cxn ang="0">
                <a:pos x="connsiteX23446" y="connsiteY23446"/>
              </a:cxn>
              <a:cxn ang="0">
                <a:pos x="connsiteX23447" y="connsiteY23447"/>
              </a:cxn>
              <a:cxn ang="0">
                <a:pos x="connsiteX23448" y="connsiteY23448"/>
              </a:cxn>
              <a:cxn ang="0">
                <a:pos x="connsiteX23449" y="connsiteY23449"/>
              </a:cxn>
              <a:cxn ang="0">
                <a:pos x="connsiteX23450" y="connsiteY23450"/>
              </a:cxn>
              <a:cxn ang="0">
                <a:pos x="connsiteX23451" y="connsiteY23451"/>
              </a:cxn>
              <a:cxn ang="0">
                <a:pos x="connsiteX23452" y="connsiteY23452"/>
              </a:cxn>
              <a:cxn ang="0">
                <a:pos x="connsiteX23453" y="connsiteY23453"/>
              </a:cxn>
              <a:cxn ang="0">
                <a:pos x="connsiteX23454" y="connsiteY23454"/>
              </a:cxn>
              <a:cxn ang="0">
                <a:pos x="connsiteX23455" y="connsiteY23455"/>
              </a:cxn>
              <a:cxn ang="0">
                <a:pos x="connsiteX23456" y="connsiteY23456"/>
              </a:cxn>
              <a:cxn ang="0">
                <a:pos x="connsiteX23457" y="connsiteY23457"/>
              </a:cxn>
              <a:cxn ang="0">
                <a:pos x="connsiteX23458" y="connsiteY23458"/>
              </a:cxn>
              <a:cxn ang="0">
                <a:pos x="connsiteX23459" y="connsiteY23459"/>
              </a:cxn>
              <a:cxn ang="0">
                <a:pos x="connsiteX23460" y="connsiteY23460"/>
              </a:cxn>
              <a:cxn ang="0">
                <a:pos x="connsiteX23461" y="connsiteY23461"/>
              </a:cxn>
              <a:cxn ang="0">
                <a:pos x="connsiteX23462" y="connsiteY23462"/>
              </a:cxn>
              <a:cxn ang="0">
                <a:pos x="connsiteX23463" y="connsiteY23463"/>
              </a:cxn>
              <a:cxn ang="0">
                <a:pos x="connsiteX23464" y="connsiteY23464"/>
              </a:cxn>
              <a:cxn ang="0">
                <a:pos x="connsiteX23465" y="connsiteY23465"/>
              </a:cxn>
              <a:cxn ang="0">
                <a:pos x="connsiteX23466" y="connsiteY23466"/>
              </a:cxn>
              <a:cxn ang="0">
                <a:pos x="connsiteX23467" y="connsiteY23467"/>
              </a:cxn>
              <a:cxn ang="0">
                <a:pos x="connsiteX23468" y="connsiteY23468"/>
              </a:cxn>
              <a:cxn ang="0">
                <a:pos x="connsiteX23469" y="connsiteY23469"/>
              </a:cxn>
              <a:cxn ang="0">
                <a:pos x="connsiteX23470" y="connsiteY23470"/>
              </a:cxn>
              <a:cxn ang="0">
                <a:pos x="connsiteX23471" y="connsiteY23471"/>
              </a:cxn>
              <a:cxn ang="0">
                <a:pos x="connsiteX23472" y="connsiteY23472"/>
              </a:cxn>
              <a:cxn ang="0">
                <a:pos x="connsiteX23473" y="connsiteY23473"/>
              </a:cxn>
              <a:cxn ang="0">
                <a:pos x="connsiteX23474" y="connsiteY23474"/>
              </a:cxn>
              <a:cxn ang="0">
                <a:pos x="connsiteX23475" y="connsiteY23475"/>
              </a:cxn>
              <a:cxn ang="0">
                <a:pos x="connsiteX23476" y="connsiteY23476"/>
              </a:cxn>
              <a:cxn ang="0">
                <a:pos x="connsiteX23477" y="connsiteY23477"/>
              </a:cxn>
              <a:cxn ang="0">
                <a:pos x="connsiteX23478" y="connsiteY23478"/>
              </a:cxn>
              <a:cxn ang="0">
                <a:pos x="connsiteX23479" y="connsiteY23479"/>
              </a:cxn>
              <a:cxn ang="0">
                <a:pos x="connsiteX23480" y="connsiteY23480"/>
              </a:cxn>
              <a:cxn ang="0">
                <a:pos x="connsiteX23481" y="connsiteY23481"/>
              </a:cxn>
              <a:cxn ang="0">
                <a:pos x="connsiteX23482" y="connsiteY23482"/>
              </a:cxn>
              <a:cxn ang="0">
                <a:pos x="connsiteX23483" y="connsiteY23483"/>
              </a:cxn>
              <a:cxn ang="0">
                <a:pos x="connsiteX23484" y="connsiteY23484"/>
              </a:cxn>
              <a:cxn ang="0">
                <a:pos x="connsiteX23485" y="connsiteY23485"/>
              </a:cxn>
              <a:cxn ang="0">
                <a:pos x="connsiteX23486" y="connsiteY23486"/>
              </a:cxn>
              <a:cxn ang="0">
                <a:pos x="connsiteX23487" y="connsiteY23487"/>
              </a:cxn>
              <a:cxn ang="0">
                <a:pos x="connsiteX23488" y="connsiteY23488"/>
              </a:cxn>
              <a:cxn ang="0">
                <a:pos x="connsiteX23489" y="connsiteY23489"/>
              </a:cxn>
              <a:cxn ang="0">
                <a:pos x="connsiteX23490" y="connsiteY23490"/>
              </a:cxn>
              <a:cxn ang="0">
                <a:pos x="connsiteX23491" y="connsiteY23491"/>
              </a:cxn>
              <a:cxn ang="0">
                <a:pos x="connsiteX23492" y="connsiteY23492"/>
              </a:cxn>
              <a:cxn ang="0">
                <a:pos x="connsiteX23493" y="connsiteY23493"/>
              </a:cxn>
              <a:cxn ang="0">
                <a:pos x="connsiteX23494" y="connsiteY23494"/>
              </a:cxn>
              <a:cxn ang="0">
                <a:pos x="connsiteX23495" y="connsiteY23495"/>
              </a:cxn>
              <a:cxn ang="0">
                <a:pos x="connsiteX23496" y="connsiteY23496"/>
              </a:cxn>
              <a:cxn ang="0">
                <a:pos x="connsiteX23497" y="connsiteY23497"/>
              </a:cxn>
              <a:cxn ang="0">
                <a:pos x="connsiteX23498" y="connsiteY23498"/>
              </a:cxn>
              <a:cxn ang="0">
                <a:pos x="connsiteX23499" y="connsiteY23499"/>
              </a:cxn>
              <a:cxn ang="0">
                <a:pos x="connsiteX23500" y="connsiteY23500"/>
              </a:cxn>
              <a:cxn ang="0">
                <a:pos x="connsiteX23501" y="connsiteY23501"/>
              </a:cxn>
              <a:cxn ang="0">
                <a:pos x="connsiteX23502" y="connsiteY23502"/>
              </a:cxn>
              <a:cxn ang="0">
                <a:pos x="connsiteX23503" y="connsiteY23503"/>
              </a:cxn>
              <a:cxn ang="0">
                <a:pos x="connsiteX23504" y="connsiteY23504"/>
              </a:cxn>
              <a:cxn ang="0">
                <a:pos x="connsiteX23505" y="connsiteY23505"/>
              </a:cxn>
              <a:cxn ang="0">
                <a:pos x="connsiteX23506" y="connsiteY23506"/>
              </a:cxn>
              <a:cxn ang="0">
                <a:pos x="connsiteX23507" y="connsiteY23507"/>
              </a:cxn>
              <a:cxn ang="0">
                <a:pos x="connsiteX23508" y="connsiteY23508"/>
              </a:cxn>
              <a:cxn ang="0">
                <a:pos x="connsiteX23509" y="connsiteY23509"/>
              </a:cxn>
              <a:cxn ang="0">
                <a:pos x="connsiteX23510" y="connsiteY23510"/>
              </a:cxn>
              <a:cxn ang="0">
                <a:pos x="connsiteX23511" y="connsiteY23511"/>
              </a:cxn>
              <a:cxn ang="0">
                <a:pos x="connsiteX23512" y="connsiteY23512"/>
              </a:cxn>
              <a:cxn ang="0">
                <a:pos x="connsiteX23513" y="connsiteY23513"/>
              </a:cxn>
              <a:cxn ang="0">
                <a:pos x="connsiteX23514" y="connsiteY23514"/>
              </a:cxn>
              <a:cxn ang="0">
                <a:pos x="connsiteX23515" y="connsiteY23515"/>
              </a:cxn>
              <a:cxn ang="0">
                <a:pos x="connsiteX23516" y="connsiteY23516"/>
              </a:cxn>
              <a:cxn ang="0">
                <a:pos x="connsiteX23517" y="connsiteY23517"/>
              </a:cxn>
              <a:cxn ang="0">
                <a:pos x="connsiteX23518" y="connsiteY23518"/>
              </a:cxn>
              <a:cxn ang="0">
                <a:pos x="connsiteX23519" y="connsiteY23519"/>
              </a:cxn>
              <a:cxn ang="0">
                <a:pos x="connsiteX23520" y="connsiteY23520"/>
              </a:cxn>
              <a:cxn ang="0">
                <a:pos x="connsiteX23521" y="connsiteY23521"/>
              </a:cxn>
              <a:cxn ang="0">
                <a:pos x="connsiteX23522" y="connsiteY23522"/>
              </a:cxn>
              <a:cxn ang="0">
                <a:pos x="connsiteX23523" y="connsiteY23523"/>
              </a:cxn>
              <a:cxn ang="0">
                <a:pos x="connsiteX23524" y="connsiteY23524"/>
              </a:cxn>
              <a:cxn ang="0">
                <a:pos x="connsiteX23525" y="connsiteY23525"/>
              </a:cxn>
              <a:cxn ang="0">
                <a:pos x="connsiteX23526" y="connsiteY23526"/>
              </a:cxn>
              <a:cxn ang="0">
                <a:pos x="connsiteX23527" y="connsiteY23527"/>
              </a:cxn>
              <a:cxn ang="0">
                <a:pos x="connsiteX23528" y="connsiteY23528"/>
              </a:cxn>
              <a:cxn ang="0">
                <a:pos x="connsiteX23529" y="connsiteY23529"/>
              </a:cxn>
              <a:cxn ang="0">
                <a:pos x="connsiteX23530" y="connsiteY23530"/>
              </a:cxn>
              <a:cxn ang="0">
                <a:pos x="connsiteX23531" y="connsiteY23531"/>
              </a:cxn>
              <a:cxn ang="0">
                <a:pos x="connsiteX23532" y="connsiteY23532"/>
              </a:cxn>
              <a:cxn ang="0">
                <a:pos x="connsiteX23533" y="connsiteY23533"/>
              </a:cxn>
              <a:cxn ang="0">
                <a:pos x="connsiteX23534" y="connsiteY23534"/>
              </a:cxn>
              <a:cxn ang="0">
                <a:pos x="connsiteX23535" y="connsiteY23535"/>
              </a:cxn>
              <a:cxn ang="0">
                <a:pos x="connsiteX23536" y="connsiteY23536"/>
              </a:cxn>
              <a:cxn ang="0">
                <a:pos x="connsiteX23537" y="connsiteY23537"/>
              </a:cxn>
              <a:cxn ang="0">
                <a:pos x="connsiteX23538" y="connsiteY23538"/>
              </a:cxn>
              <a:cxn ang="0">
                <a:pos x="connsiteX23539" y="connsiteY23539"/>
              </a:cxn>
              <a:cxn ang="0">
                <a:pos x="connsiteX23540" y="connsiteY23540"/>
              </a:cxn>
              <a:cxn ang="0">
                <a:pos x="connsiteX23541" y="connsiteY23541"/>
              </a:cxn>
              <a:cxn ang="0">
                <a:pos x="connsiteX23542" y="connsiteY23542"/>
              </a:cxn>
              <a:cxn ang="0">
                <a:pos x="connsiteX23543" y="connsiteY23543"/>
              </a:cxn>
              <a:cxn ang="0">
                <a:pos x="connsiteX23544" y="connsiteY23544"/>
              </a:cxn>
              <a:cxn ang="0">
                <a:pos x="connsiteX23545" y="connsiteY23545"/>
              </a:cxn>
              <a:cxn ang="0">
                <a:pos x="connsiteX23546" y="connsiteY23546"/>
              </a:cxn>
              <a:cxn ang="0">
                <a:pos x="connsiteX23547" y="connsiteY23547"/>
              </a:cxn>
              <a:cxn ang="0">
                <a:pos x="connsiteX23548" y="connsiteY23548"/>
              </a:cxn>
              <a:cxn ang="0">
                <a:pos x="connsiteX23549" y="connsiteY23549"/>
              </a:cxn>
              <a:cxn ang="0">
                <a:pos x="connsiteX23550" y="connsiteY23550"/>
              </a:cxn>
              <a:cxn ang="0">
                <a:pos x="connsiteX23551" y="connsiteY23551"/>
              </a:cxn>
              <a:cxn ang="0">
                <a:pos x="connsiteX23552" y="connsiteY23552"/>
              </a:cxn>
              <a:cxn ang="0">
                <a:pos x="connsiteX23553" y="connsiteY23553"/>
              </a:cxn>
              <a:cxn ang="0">
                <a:pos x="connsiteX23554" y="connsiteY23554"/>
              </a:cxn>
              <a:cxn ang="0">
                <a:pos x="connsiteX23555" y="connsiteY23555"/>
              </a:cxn>
              <a:cxn ang="0">
                <a:pos x="connsiteX23556" y="connsiteY23556"/>
              </a:cxn>
              <a:cxn ang="0">
                <a:pos x="connsiteX23557" y="connsiteY23557"/>
              </a:cxn>
              <a:cxn ang="0">
                <a:pos x="connsiteX23558" y="connsiteY23558"/>
              </a:cxn>
              <a:cxn ang="0">
                <a:pos x="connsiteX23559" y="connsiteY23559"/>
              </a:cxn>
              <a:cxn ang="0">
                <a:pos x="connsiteX23560" y="connsiteY23560"/>
              </a:cxn>
              <a:cxn ang="0">
                <a:pos x="connsiteX23561" y="connsiteY23561"/>
              </a:cxn>
              <a:cxn ang="0">
                <a:pos x="connsiteX23562" y="connsiteY23562"/>
              </a:cxn>
              <a:cxn ang="0">
                <a:pos x="connsiteX23563" y="connsiteY23563"/>
              </a:cxn>
              <a:cxn ang="0">
                <a:pos x="connsiteX23564" y="connsiteY23564"/>
              </a:cxn>
              <a:cxn ang="0">
                <a:pos x="connsiteX23565" y="connsiteY23565"/>
              </a:cxn>
              <a:cxn ang="0">
                <a:pos x="connsiteX23566" y="connsiteY23566"/>
              </a:cxn>
              <a:cxn ang="0">
                <a:pos x="connsiteX23567" y="connsiteY23567"/>
              </a:cxn>
              <a:cxn ang="0">
                <a:pos x="connsiteX23568" y="connsiteY23568"/>
              </a:cxn>
              <a:cxn ang="0">
                <a:pos x="connsiteX23569" y="connsiteY23569"/>
              </a:cxn>
              <a:cxn ang="0">
                <a:pos x="connsiteX23570" y="connsiteY23570"/>
              </a:cxn>
              <a:cxn ang="0">
                <a:pos x="connsiteX23571" y="connsiteY23571"/>
              </a:cxn>
              <a:cxn ang="0">
                <a:pos x="connsiteX23572" y="connsiteY23572"/>
              </a:cxn>
              <a:cxn ang="0">
                <a:pos x="connsiteX23573" y="connsiteY23573"/>
              </a:cxn>
              <a:cxn ang="0">
                <a:pos x="connsiteX23574" y="connsiteY23574"/>
              </a:cxn>
              <a:cxn ang="0">
                <a:pos x="connsiteX23575" y="connsiteY23575"/>
              </a:cxn>
              <a:cxn ang="0">
                <a:pos x="connsiteX23576" y="connsiteY23576"/>
              </a:cxn>
              <a:cxn ang="0">
                <a:pos x="connsiteX23577" y="connsiteY23577"/>
              </a:cxn>
              <a:cxn ang="0">
                <a:pos x="connsiteX23578" y="connsiteY23578"/>
              </a:cxn>
              <a:cxn ang="0">
                <a:pos x="connsiteX23579" y="connsiteY23579"/>
              </a:cxn>
              <a:cxn ang="0">
                <a:pos x="connsiteX23580" y="connsiteY23580"/>
              </a:cxn>
              <a:cxn ang="0">
                <a:pos x="connsiteX23581" y="connsiteY23581"/>
              </a:cxn>
              <a:cxn ang="0">
                <a:pos x="connsiteX23582" y="connsiteY23582"/>
              </a:cxn>
              <a:cxn ang="0">
                <a:pos x="connsiteX23583" y="connsiteY23583"/>
              </a:cxn>
              <a:cxn ang="0">
                <a:pos x="connsiteX23584" y="connsiteY23584"/>
              </a:cxn>
              <a:cxn ang="0">
                <a:pos x="connsiteX23585" y="connsiteY23585"/>
              </a:cxn>
              <a:cxn ang="0">
                <a:pos x="connsiteX23586" y="connsiteY23586"/>
              </a:cxn>
              <a:cxn ang="0">
                <a:pos x="connsiteX23587" y="connsiteY23587"/>
              </a:cxn>
              <a:cxn ang="0">
                <a:pos x="connsiteX23588" y="connsiteY23588"/>
              </a:cxn>
              <a:cxn ang="0">
                <a:pos x="connsiteX23589" y="connsiteY23589"/>
              </a:cxn>
              <a:cxn ang="0">
                <a:pos x="connsiteX23590" y="connsiteY23590"/>
              </a:cxn>
              <a:cxn ang="0">
                <a:pos x="connsiteX23591" y="connsiteY23591"/>
              </a:cxn>
              <a:cxn ang="0">
                <a:pos x="connsiteX23592" y="connsiteY23592"/>
              </a:cxn>
              <a:cxn ang="0">
                <a:pos x="connsiteX23593" y="connsiteY23593"/>
              </a:cxn>
              <a:cxn ang="0">
                <a:pos x="connsiteX23594" y="connsiteY23594"/>
              </a:cxn>
              <a:cxn ang="0">
                <a:pos x="connsiteX23595" y="connsiteY23595"/>
              </a:cxn>
              <a:cxn ang="0">
                <a:pos x="connsiteX23596" y="connsiteY23596"/>
              </a:cxn>
              <a:cxn ang="0">
                <a:pos x="connsiteX23597" y="connsiteY23597"/>
              </a:cxn>
              <a:cxn ang="0">
                <a:pos x="connsiteX23598" y="connsiteY23598"/>
              </a:cxn>
              <a:cxn ang="0">
                <a:pos x="connsiteX23599" y="connsiteY23599"/>
              </a:cxn>
              <a:cxn ang="0">
                <a:pos x="connsiteX23600" y="connsiteY23600"/>
              </a:cxn>
              <a:cxn ang="0">
                <a:pos x="connsiteX23601" y="connsiteY23601"/>
              </a:cxn>
              <a:cxn ang="0">
                <a:pos x="connsiteX23602" y="connsiteY23602"/>
              </a:cxn>
              <a:cxn ang="0">
                <a:pos x="connsiteX23603" y="connsiteY23603"/>
              </a:cxn>
              <a:cxn ang="0">
                <a:pos x="connsiteX23604" y="connsiteY23604"/>
              </a:cxn>
              <a:cxn ang="0">
                <a:pos x="connsiteX23605" y="connsiteY23605"/>
              </a:cxn>
              <a:cxn ang="0">
                <a:pos x="connsiteX23606" y="connsiteY23606"/>
              </a:cxn>
              <a:cxn ang="0">
                <a:pos x="connsiteX23607" y="connsiteY23607"/>
              </a:cxn>
              <a:cxn ang="0">
                <a:pos x="connsiteX23608" y="connsiteY23608"/>
              </a:cxn>
              <a:cxn ang="0">
                <a:pos x="connsiteX23609" y="connsiteY23609"/>
              </a:cxn>
              <a:cxn ang="0">
                <a:pos x="connsiteX23610" y="connsiteY23610"/>
              </a:cxn>
              <a:cxn ang="0">
                <a:pos x="connsiteX23611" y="connsiteY23611"/>
              </a:cxn>
              <a:cxn ang="0">
                <a:pos x="connsiteX23612" y="connsiteY23612"/>
              </a:cxn>
              <a:cxn ang="0">
                <a:pos x="connsiteX23613" y="connsiteY23613"/>
              </a:cxn>
              <a:cxn ang="0">
                <a:pos x="connsiteX23614" y="connsiteY23614"/>
              </a:cxn>
              <a:cxn ang="0">
                <a:pos x="connsiteX23615" y="connsiteY23615"/>
              </a:cxn>
              <a:cxn ang="0">
                <a:pos x="connsiteX23616" y="connsiteY23616"/>
              </a:cxn>
              <a:cxn ang="0">
                <a:pos x="connsiteX23617" y="connsiteY23617"/>
              </a:cxn>
              <a:cxn ang="0">
                <a:pos x="connsiteX23618" y="connsiteY23618"/>
              </a:cxn>
              <a:cxn ang="0">
                <a:pos x="connsiteX23619" y="connsiteY23619"/>
              </a:cxn>
              <a:cxn ang="0">
                <a:pos x="connsiteX23620" y="connsiteY23620"/>
              </a:cxn>
              <a:cxn ang="0">
                <a:pos x="connsiteX23621" y="connsiteY23621"/>
              </a:cxn>
              <a:cxn ang="0">
                <a:pos x="connsiteX23622" y="connsiteY23622"/>
              </a:cxn>
              <a:cxn ang="0">
                <a:pos x="connsiteX23623" y="connsiteY23623"/>
              </a:cxn>
              <a:cxn ang="0">
                <a:pos x="connsiteX23624" y="connsiteY23624"/>
              </a:cxn>
              <a:cxn ang="0">
                <a:pos x="connsiteX23625" y="connsiteY23625"/>
              </a:cxn>
              <a:cxn ang="0">
                <a:pos x="connsiteX23626" y="connsiteY23626"/>
              </a:cxn>
              <a:cxn ang="0">
                <a:pos x="connsiteX23627" y="connsiteY23627"/>
              </a:cxn>
              <a:cxn ang="0">
                <a:pos x="connsiteX23628" y="connsiteY23628"/>
              </a:cxn>
              <a:cxn ang="0">
                <a:pos x="connsiteX23629" y="connsiteY23629"/>
              </a:cxn>
              <a:cxn ang="0">
                <a:pos x="connsiteX23630" y="connsiteY23630"/>
              </a:cxn>
              <a:cxn ang="0">
                <a:pos x="connsiteX23631" y="connsiteY23631"/>
              </a:cxn>
              <a:cxn ang="0">
                <a:pos x="connsiteX23632" y="connsiteY23632"/>
              </a:cxn>
              <a:cxn ang="0">
                <a:pos x="connsiteX23633" y="connsiteY23633"/>
              </a:cxn>
              <a:cxn ang="0">
                <a:pos x="connsiteX23634" y="connsiteY23634"/>
              </a:cxn>
              <a:cxn ang="0">
                <a:pos x="connsiteX23635" y="connsiteY23635"/>
              </a:cxn>
              <a:cxn ang="0">
                <a:pos x="connsiteX23636" y="connsiteY23636"/>
              </a:cxn>
              <a:cxn ang="0">
                <a:pos x="connsiteX23637" y="connsiteY23637"/>
              </a:cxn>
              <a:cxn ang="0">
                <a:pos x="connsiteX23638" y="connsiteY23638"/>
              </a:cxn>
              <a:cxn ang="0">
                <a:pos x="connsiteX23639" y="connsiteY23639"/>
              </a:cxn>
              <a:cxn ang="0">
                <a:pos x="connsiteX23640" y="connsiteY23640"/>
              </a:cxn>
              <a:cxn ang="0">
                <a:pos x="connsiteX23641" y="connsiteY23641"/>
              </a:cxn>
              <a:cxn ang="0">
                <a:pos x="connsiteX23642" y="connsiteY23642"/>
              </a:cxn>
              <a:cxn ang="0">
                <a:pos x="connsiteX23643" y="connsiteY23643"/>
              </a:cxn>
              <a:cxn ang="0">
                <a:pos x="connsiteX23644" y="connsiteY23644"/>
              </a:cxn>
              <a:cxn ang="0">
                <a:pos x="connsiteX23645" y="connsiteY23645"/>
              </a:cxn>
              <a:cxn ang="0">
                <a:pos x="connsiteX23646" y="connsiteY23646"/>
              </a:cxn>
              <a:cxn ang="0">
                <a:pos x="connsiteX23647" y="connsiteY23647"/>
              </a:cxn>
              <a:cxn ang="0">
                <a:pos x="connsiteX23648" y="connsiteY23648"/>
              </a:cxn>
              <a:cxn ang="0">
                <a:pos x="connsiteX23649" y="connsiteY23649"/>
              </a:cxn>
              <a:cxn ang="0">
                <a:pos x="connsiteX23650" y="connsiteY23650"/>
              </a:cxn>
              <a:cxn ang="0">
                <a:pos x="connsiteX23651" y="connsiteY23651"/>
              </a:cxn>
              <a:cxn ang="0">
                <a:pos x="connsiteX23652" y="connsiteY23652"/>
              </a:cxn>
              <a:cxn ang="0">
                <a:pos x="connsiteX23653" y="connsiteY23653"/>
              </a:cxn>
              <a:cxn ang="0">
                <a:pos x="connsiteX23654" y="connsiteY23654"/>
              </a:cxn>
              <a:cxn ang="0">
                <a:pos x="connsiteX23655" y="connsiteY23655"/>
              </a:cxn>
              <a:cxn ang="0">
                <a:pos x="connsiteX23656" y="connsiteY23656"/>
              </a:cxn>
              <a:cxn ang="0">
                <a:pos x="connsiteX23657" y="connsiteY23657"/>
              </a:cxn>
              <a:cxn ang="0">
                <a:pos x="connsiteX23658" y="connsiteY23658"/>
              </a:cxn>
              <a:cxn ang="0">
                <a:pos x="connsiteX23659" y="connsiteY23659"/>
              </a:cxn>
              <a:cxn ang="0">
                <a:pos x="connsiteX23660" y="connsiteY23660"/>
              </a:cxn>
              <a:cxn ang="0">
                <a:pos x="connsiteX23661" y="connsiteY23661"/>
              </a:cxn>
              <a:cxn ang="0">
                <a:pos x="connsiteX23662" y="connsiteY23662"/>
              </a:cxn>
              <a:cxn ang="0">
                <a:pos x="connsiteX23663" y="connsiteY23663"/>
              </a:cxn>
              <a:cxn ang="0">
                <a:pos x="connsiteX23664" y="connsiteY23664"/>
              </a:cxn>
              <a:cxn ang="0">
                <a:pos x="connsiteX23665" y="connsiteY23665"/>
              </a:cxn>
              <a:cxn ang="0">
                <a:pos x="connsiteX23666" y="connsiteY23666"/>
              </a:cxn>
              <a:cxn ang="0">
                <a:pos x="connsiteX23667" y="connsiteY23667"/>
              </a:cxn>
              <a:cxn ang="0">
                <a:pos x="connsiteX23668" y="connsiteY23668"/>
              </a:cxn>
              <a:cxn ang="0">
                <a:pos x="connsiteX23669" y="connsiteY23669"/>
              </a:cxn>
              <a:cxn ang="0">
                <a:pos x="connsiteX23670" y="connsiteY23670"/>
              </a:cxn>
              <a:cxn ang="0">
                <a:pos x="connsiteX23671" y="connsiteY23671"/>
              </a:cxn>
              <a:cxn ang="0">
                <a:pos x="connsiteX23672" y="connsiteY23672"/>
              </a:cxn>
              <a:cxn ang="0">
                <a:pos x="connsiteX23673" y="connsiteY23673"/>
              </a:cxn>
              <a:cxn ang="0">
                <a:pos x="connsiteX23674" y="connsiteY23674"/>
              </a:cxn>
              <a:cxn ang="0">
                <a:pos x="connsiteX23675" y="connsiteY23675"/>
              </a:cxn>
              <a:cxn ang="0">
                <a:pos x="connsiteX23676" y="connsiteY23676"/>
              </a:cxn>
              <a:cxn ang="0">
                <a:pos x="connsiteX23677" y="connsiteY23677"/>
              </a:cxn>
              <a:cxn ang="0">
                <a:pos x="connsiteX23678" y="connsiteY23678"/>
              </a:cxn>
              <a:cxn ang="0">
                <a:pos x="connsiteX23679" y="connsiteY23679"/>
              </a:cxn>
              <a:cxn ang="0">
                <a:pos x="connsiteX23680" y="connsiteY23680"/>
              </a:cxn>
              <a:cxn ang="0">
                <a:pos x="connsiteX23681" y="connsiteY23681"/>
              </a:cxn>
              <a:cxn ang="0">
                <a:pos x="connsiteX23682" y="connsiteY23682"/>
              </a:cxn>
              <a:cxn ang="0">
                <a:pos x="connsiteX23683" y="connsiteY23683"/>
              </a:cxn>
              <a:cxn ang="0">
                <a:pos x="connsiteX23684" y="connsiteY23684"/>
              </a:cxn>
              <a:cxn ang="0">
                <a:pos x="connsiteX23685" y="connsiteY23685"/>
              </a:cxn>
              <a:cxn ang="0">
                <a:pos x="connsiteX23686" y="connsiteY23686"/>
              </a:cxn>
              <a:cxn ang="0">
                <a:pos x="connsiteX23687" y="connsiteY23687"/>
              </a:cxn>
              <a:cxn ang="0">
                <a:pos x="connsiteX23688" y="connsiteY23688"/>
              </a:cxn>
              <a:cxn ang="0">
                <a:pos x="connsiteX23689" y="connsiteY23689"/>
              </a:cxn>
              <a:cxn ang="0">
                <a:pos x="connsiteX23690" y="connsiteY23690"/>
              </a:cxn>
              <a:cxn ang="0">
                <a:pos x="connsiteX23691" y="connsiteY23691"/>
              </a:cxn>
              <a:cxn ang="0">
                <a:pos x="connsiteX23692" y="connsiteY23692"/>
              </a:cxn>
              <a:cxn ang="0">
                <a:pos x="connsiteX23693" y="connsiteY23693"/>
              </a:cxn>
              <a:cxn ang="0">
                <a:pos x="connsiteX23694" y="connsiteY23694"/>
              </a:cxn>
              <a:cxn ang="0">
                <a:pos x="connsiteX23695" y="connsiteY23695"/>
              </a:cxn>
              <a:cxn ang="0">
                <a:pos x="connsiteX23696" y="connsiteY23696"/>
              </a:cxn>
              <a:cxn ang="0">
                <a:pos x="connsiteX23697" y="connsiteY23697"/>
              </a:cxn>
              <a:cxn ang="0">
                <a:pos x="connsiteX23698" y="connsiteY23698"/>
              </a:cxn>
              <a:cxn ang="0">
                <a:pos x="connsiteX23699" y="connsiteY23699"/>
              </a:cxn>
              <a:cxn ang="0">
                <a:pos x="connsiteX23700" y="connsiteY23700"/>
              </a:cxn>
              <a:cxn ang="0">
                <a:pos x="connsiteX23701" y="connsiteY23701"/>
              </a:cxn>
              <a:cxn ang="0">
                <a:pos x="connsiteX23702" y="connsiteY23702"/>
              </a:cxn>
              <a:cxn ang="0">
                <a:pos x="connsiteX23703" y="connsiteY23703"/>
              </a:cxn>
              <a:cxn ang="0">
                <a:pos x="connsiteX23704" y="connsiteY23704"/>
              </a:cxn>
              <a:cxn ang="0">
                <a:pos x="connsiteX23705" y="connsiteY23705"/>
              </a:cxn>
              <a:cxn ang="0">
                <a:pos x="connsiteX23706" y="connsiteY23706"/>
              </a:cxn>
              <a:cxn ang="0">
                <a:pos x="connsiteX23707" y="connsiteY23707"/>
              </a:cxn>
              <a:cxn ang="0">
                <a:pos x="connsiteX23708" y="connsiteY23708"/>
              </a:cxn>
              <a:cxn ang="0">
                <a:pos x="connsiteX23709" y="connsiteY23709"/>
              </a:cxn>
              <a:cxn ang="0">
                <a:pos x="connsiteX23710" y="connsiteY23710"/>
              </a:cxn>
              <a:cxn ang="0">
                <a:pos x="connsiteX23711" y="connsiteY23711"/>
              </a:cxn>
              <a:cxn ang="0">
                <a:pos x="connsiteX23712" y="connsiteY23712"/>
              </a:cxn>
              <a:cxn ang="0">
                <a:pos x="connsiteX23713" y="connsiteY23713"/>
              </a:cxn>
              <a:cxn ang="0">
                <a:pos x="connsiteX23714" y="connsiteY23714"/>
              </a:cxn>
              <a:cxn ang="0">
                <a:pos x="connsiteX23715" y="connsiteY23715"/>
              </a:cxn>
              <a:cxn ang="0">
                <a:pos x="connsiteX23716" y="connsiteY23716"/>
              </a:cxn>
              <a:cxn ang="0">
                <a:pos x="connsiteX23717" y="connsiteY23717"/>
              </a:cxn>
              <a:cxn ang="0">
                <a:pos x="connsiteX23718" y="connsiteY23718"/>
              </a:cxn>
              <a:cxn ang="0">
                <a:pos x="connsiteX23719" y="connsiteY23719"/>
              </a:cxn>
              <a:cxn ang="0">
                <a:pos x="connsiteX23720" y="connsiteY23720"/>
              </a:cxn>
              <a:cxn ang="0">
                <a:pos x="connsiteX23721" y="connsiteY23721"/>
              </a:cxn>
              <a:cxn ang="0">
                <a:pos x="connsiteX23722" y="connsiteY23722"/>
              </a:cxn>
              <a:cxn ang="0">
                <a:pos x="connsiteX23723" y="connsiteY23723"/>
              </a:cxn>
              <a:cxn ang="0">
                <a:pos x="connsiteX23724" y="connsiteY23724"/>
              </a:cxn>
              <a:cxn ang="0">
                <a:pos x="connsiteX23725" y="connsiteY23725"/>
              </a:cxn>
              <a:cxn ang="0">
                <a:pos x="connsiteX23726" y="connsiteY23726"/>
              </a:cxn>
              <a:cxn ang="0">
                <a:pos x="connsiteX23727" y="connsiteY23727"/>
              </a:cxn>
              <a:cxn ang="0">
                <a:pos x="connsiteX23728" y="connsiteY23728"/>
              </a:cxn>
              <a:cxn ang="0">
                <a:pos x="connsiteX23729" y="connsiteY23729"/>
              </a:cxn>
              <a:cxn ang="0">
                <a:pos x="connsiteX23730" y="connsiteY23730"/>
              </a:cxn>
              <a:cxn ang="0">
                <a:pos x="connsiteX23731" y="connsiteY23731"/>
              </a:cxn>
              <a:cxn ang="0">
                <a:pos x="connsiteX23732" y="connsiteY23732"/>
              </a:cxn>
              <a:cxn ang="0">
                <a:pos x="connsiteX23733" y="connsiteY23733"/>
              </a:cxn>
              <a:cxn ang="0">
                <a:pos x="connsiteX23734" y="connsiteY23734"/>
              </a:cxn>
              <a:cxn ang="0">
                <a:pos x="connsiteX23735" y="connsiteY23735"/>
              </a:cxn>
              <a:cxn ang="0">
                <a:pos x="connsiteX23736" y="connsiteY23736"/>
              </a:cxn>
              <a:cxn ang="0">
                <a:pos x="connsiteX23737" y="connsiteY23737"/>
              </a:cxn>
              <a:cxn ang="0">
                <a:pos x="connsiteX23738" y="connsiteY23738"/>
              </a:cxn>
              <a:cxn ang="0">
                <a:pos x="connsiteX23739" y="connsiteY23739"/>
              </a:cxn>
              <a:cxn ang="0">
                <a:pos x="connsiteX23740" y="connsiteY23740"/>
              </a:cxn>
              <a:cxn ang="0">
                <a:pos x="connsiteX23741" y="connsiteY23741"/>
              </a:cxn>
              <a:cxn ang="0">
                <a:pos x="connsiteX23742" y="connsiteY23742"/>
              </a:cxn>
              <a:cxn ang="0">
                <a:pos x="connsiteX23743" y="connsiteY23743"/>
              </a:cxn>
              <a:cxn ang="0">
                <a:pos x="connsiteX23744" y="connsiteY23744"/>
              </a:cxn>
              <a:cxn ang="0">
                <a:pos x="connsiteX23745" y="connsiteY23745"/>
              </a:cxn>
              <a:cxn ang="0">
                <a:pos x="connsiteX23746" y="connsiteY23746"/>
              </a:cxn>
              <a:cxn ang="0">
                <a:pos x="connsiteX23747" y="connsiteY23747"/>
              </a:cxn>
              <a:cxn ang="0">
                <a:pos x="connsiteX23748" y="connsiteY23748"/>
              </a:cxn>
              <a:cxn ang="0">
                <a:pos x="connsiteX23749" y="connsiteY23749"/>
              </a:cxn>
              <a:cxn ang="0">
                <a:pos x="connsiteX23750" y="connsiteY23750"/>
              </a:cxn>
              <a:cxn ang="0">
                <a:pos x="connsiteX23751" y="connsiteY23751"/>
              </a:cxn>
              <a:cxn ang="0">
                <a:pos x="connsiteX23752" y="connsiteY23752"/>
              </a:cxn>
              <a:cxn ang="0">
                <a:pos x="connsiteX23753" y="connsiteY23753"/>
              </a:cxn>
              <a:cxn ang="0">
                <a:pos x="connsiteX23754" y="connsiteY23754"/>
              </a:cxn>
              <a:cxn ang="0">
                <a:pos x="connsiteX23755" y="connsiteY23755"/>
              </a:cxn>
              <a:cxn ang="0">
                <a:pos x="connsiteX23756" y="connsiteY23756"/>
              </a:cxn>
              <a:cxn ang="0">
                <a:pos x="connsiteX23757" y="connsiteY23757"/>
              </a:cxn>
              <a:cxn ang="0">
                <a:pos x="connsiteX23758" y="connsiteY23758"/>
              </a:cxn>
              <a:cxn ang="0">
                <a:pos x="connsiteX23759" y="connsiteY23759"/>
              </a:cxn>
              <a:cxn ang="0">
                <a:pos x="connsiteX23760" y="connsiteY23760"/>
              </a:cxn>
              <a:cxn ang="0">
                <a:pos x="connsiteX23761" y="connsiteY23761"/>
              </a:cxn>
              <a:cxn ang="0">
                <a:pos x="connsiteX23762" y="connsiteY23762"/>
              </a:cxn>
              <a:cxn ang="0">
                <a:pos x="connsiteX23763" y="connsiteY23763"/>
              </a:cxn>
              <a:cxn ang="0">
                <a:pos x="connsiteX23764" y="connsiteY23764"/>
              </a:cxn>
              <a:cxn ang="0">
                <a:pos x="connsiteX23765" y="connsiteY23765"/>
              </a:cxn>
              <a:cxn ang="0">
                <a:pos x="connsiteX23766" y="connsiteY23766"/>
              </a:cxn>
              <a:cxn ang="0">
                <a:pos x="connsiteX23767" y="connsiteY23767"/>
              </a:cxn>
              <a:cxn ang="0">
                <a:pos x="connsiteX23768" y="connsiteY23768"/>
              </a:cxn>
              <a:cxn ang="0">
                <a:pos x="connsiteX23769" y="connsiteY23769"/>
              </a:cxn>
              <a:cxn ang="0">
                <a:pos x="connsiteX23770" y="connsiteY23770"/>
              </a:cxn>
              <a:cxn ang="0">
                <a:pos x="connsiteX23771" y="connsiteY23771"/>
              </a:cxn>
              <a:cxn ang="0">
                <a:pos x="connsiteX23772" y="connsiteY23772"/>
              </a:cxn>
              <a:cxn ang="0">
                <a:pos x="connsiteX23773" y="connsiteY23773"/>
              </a:cxn>
              <a:cxn ang="0">
                <a:pos x="connsiteX23774" y="connsiteY23774"/>
              </a:cxn>
              <a:cxn ang="0">
                <a:pos x="connsiteX23775" y="connsiteY23775"/>
              </a:cxn>
              <a:cxn ang="0">
                <a:pos x="connsiteX23776" y="connsiteY23776"/>
              </a:cxn>
              <a:cxn ang="0">
                <a:pos x="connsiteX23777" y="connsiteY23777"/>
              </a:cxn>
              <a:cxn ang="0">
                <a:pos x="connsiteX23778" y="connsiteY23778"/>
              </a:cxn>
              <a:cxn ang="0">
                <a:pos x="connsiteX23779" y="connsiteY23779"/>
              </a:cxn>
              <a:cxn ang="0">
                <a:pos x="connsiteX23780" y="connsiteY23780"/>
              </a:cxn>
              <a:cxn ang="0">
                <a:pos x="connsiteX23781" y="connsiteY23781"/>
              </a:cxn>
              <a:cxn ang="0">
                <a:pos x="connsiteX23782" y="connsiteY23782"/>
              </a:cxn>
              <a:cxn ang="0">
                <a:pos x="connsiteX23783" y="connsiteY23783"/>
              </a:cxn>
              <a:cxn ang="0">
                <a:pos x="connsiteX23784" y="connsiteY23784"/>
              </a:cxn>
              <a:cxn ang="0">
                <a:pos x="connsiteX23785" y="connsiteY23785"/>
              </a:cxn>
              <a:cxn ang="0">
                <a:pos x="connsiteX23786" y="connsiteY23786"/>
              </a:cxn>
              <a:cxn ang="0">
                <a:pos x="connsiteX23787" y="connsiteY23787"/>
              </a:cxn>
              <a:cxn ang="0">
                <a:pos x="connsiteX23788" y="connsiteY23788"/>
              </a:cxn>
              <a:cxn ang="0">
                <a:pos x="connsiteX23789" y="connsiteY23789"/>
              </a:cxn>
              <a:cxn ang="0">
                <a:pos x="connsiteX23790" y="connsiteY23790"/>
              </a:cxn>
              <a:cxn ang="0">
                <a:pos x="connsiteX23791" y="connsiteY23791"/>
              </a:cxn>
              <a:cxn ang="0">
                <a:pos x="connsiteX23792" y="connsiteY23792"/>
              </a:cxn>
              <a:cxn ang="0">
                <a:pos x="connsiteX23793" y="connsiteY23793"/>
              </a:cxn>
              <a:cxn ang="0">
                <a:pos x="connsiteX23794" y="connsiteY23794"/>
              </a:cxn>
              <a:cxn ang="0">
                <a:pos x="connsiteX23795" y="connsiteY23795"/>
              </a:cxn>
              <a:cxn ang="0">
                <a:pos x="connsiteX23796" y="connsiteY23796"/>
              </a:cxn>
              <a:cxn ang="0">
                <a:pos x="connsiteX23797" y="connsiteY23797"/>
              </a:cxn>
              <a:cxn ang="0">
                <a:pos x="connsiteX23798" y="connsiteY23798"/>
              </a:cxn>
              <a:cxn ang="0">
                <a:pos x="connsiteX23799" y="connsiteY23799"/>
              </a:cxn>
              <a:cxn ang="0">
                <a:pos x="connsiteX23800" y="connsiteY23800"/>
              </a:cxn>
              <a:cxn ang="0">
                <a:pos x="connsiteX23801" y="connsiteY23801"/>
              </a:cxn>
              <a:cxn ang="0">
                <a:pos x="connsiteX23802" y="connsiteY23802"/>
              </a:cxn>
              <a:cxn ang="0">
                <a:pos x="connsiteX23803" y="connsiteY23803"/>
              </a:cxn>
              <a:cxn ang="0">
                <a:pos x="connsiteX23804" y="connsiteY23804"/>
              </a:cxn>
              <a:cxn ang="0">
                <a:pos x="connsiteX23805" y="connsiteY23805"/>
              </a:cxn>
              <a:cxn ang="0">
                <a:pos x="connsiteX23806" y="connsiteY23806"/>
              </a:cxn>
              <a:cxn ang="0">
                <a:pos x="connsiteX23807" y="connsiteY23807"/>
              </a:cxn>
              <a:cxn ang="0">
                <a:pos x="connsiteX23808" y="connsiteY23808"/>
              </a:cxn>
              <a:cxn ang="0">
                <a:pos x="connsiteX23809" y="connsiteY23809"/>
              </a:cxn>
              <a:cxn ang="0">
                <a:pos x="connsiteX23810" y="connsiteY23810"/>
              </a:cxn>
              <a:cxn ang="0">
                <a:pos x="connsiteX23811" y="connsiteY23811"/>
              </a:cxn>
              <a:cxn ang="0">
                <a:pos x="connsiteX23812" y="connsiteY23812"/>
              </a:cxn>
              <a:cxn ang="0">
                <a:pos x="connsiteX23813" y="connsiteY23813"/>
              </a:cxn>
              <a:cxn ang="0">
                <a:pos x="connsiteX23814" y="connsiteY23814"/>
              </a:cxn>
              <a:cxn ang="0">
                <a:pos x="connsiteX23815" y="connsiteY23815"/>
              </a:cxn>
              <a:cxn ang="0">
                <a:pos x="connsiteX23816" y="connsiteY23816"/>
              </a:cxn>
              <a:cxn ang="0">
                <a:pos x="connsiteX23817" y="connsiteY23817"/>
              </a:cxn>
              <a:cxn ang="0">
                <a:pos x="connsiteX23818" y="connsiteY23818"/>
              </a:cxn>
              <a:cxn ang="0">
                <a:pos x="connsiteX23819" y="connsiteY23819"/>
              </a:cxn>
              <a:cxn ang="0">
                <a:pos x="connsiteX23820" y="connsiteY23820"/>
              </a:cxn>
              <a:cxn ang="0">
                <a:pos x="connsiteX23821" y="connsiteY23821"/>
              </a:cxn>
              <a:cxn ang="0">
                <a:pos x="connsiteX23822" y="connsiteY23822"/>
              </a:cxn>
              <a:cxn ang="0">
                <a:pos x="connsiteX23823" y="connsiteY23823"/>
              </a:cxn>
              <a:cxn ang="0">
                <a:pos x="connsiteX23824" y="connsiteY23824"/>
              </a:cxn>
              <a:cxn ang="0">
                <a:pos x="connsiteX23825" y="connsiteY23825"/>
              </a:cxn>
              <a:cxn ang="0">
                <a:pos x="connsiteX23826" y="connsiteY23826"/>
              </a:cxn>
              <a:cxn ang="0">
                <a:pos x="connsiteX23827" y="connsiteY23827"/>
              </a:cxn>
              <a:cxn ang="0">
                <a:pos x="connsiteX23828" y="connsiteY23828"/>
              </a:cxn>
              <a:cxn ang="0">
                <a:pos x="connsiteX23829" y="connsiteY23829"/>
              </a:cxn>
              <a:cxn ang="0">
                <a:pos x="connsiteX23830" y="connsiteY23830"/>
              </a:cxn>
              <a:cxn ang="0">
                <a:pos x="connsiteX23831" y="connsiteY23831"/>
              </a:cxn>
              <a:cxn ang="0">
                <a:pos x="connsiteX23832" y="connsiteY23832"/>
              </a:cxn>
              <a:cxn ang="0">
                <a:pos x="connsiteX23833" y="connsiteY23833"/>
              </a:cxn>
              <a:cxn ang="0">
                <a:pos x="connsiteX23834" y="connsiteY23834"/>
              </a:cxn>
              <a:cxn ang="0">
                <a:pos x="connsiteX23835" y="connsiteY23835"/>
              </a:cxn>
              <a:cxn ang="0">
                <a:pos x="connsiteX23836" y="connsiteY23836"/>
              </a:cxn>
              <a:cxn ang="0">
                <a:pos x="connsiteX23837" y="connsiteY23837"/>
              </a:cxn>
              <a:cxn ang="0">
                <a:pos x="connsiteX23838" y="connsiteY23838"/>
              </a:cxn>
              <a:cxn ang="0">
                <a:pos x="connsiteX23839" y="connsiteY23839"/>
              </a:cxn>
              <a:cxn ang="0">
                <a:pos x="connsiteX23840" y="connsiteY23840"/>
              </a:cxn>
              <a:cxn ang="0">
                <a:pos x="connsiteX23841" y="connsiteY23841"/>
              </a:cxn>
              <a:cxn ang="0">
                <a:pos x="connsiteX23842" y="connsiteY23842"/>
              </a:cxn>
              <a:cxn ang="0">
                <a:pos x="connsiteX23843" y="connsiteY23843"/>
              </a:cxn>
              <a:cxn ang="0">
                <a:pos x="connsiteX23844" y="connsiteY23844"/>
              </a:cxn>
              <a:cxn ang="0">
                <a:pos x="connsiteX23845" y="connsiteY23845"/>
              </a:cxn>
              <a:cxn ang="0">
                <a:pos x="connsiteX23846" y="connsiteY23846"/>
              </a:cxn>
              <a:cxn ang="0">
                <a:pos x="connsiteX23847" y="connsiteY23847"/>
              </a:cxn>
              <a:cxn ang="0">
                <a:pos x="connsiteX23848" y="connsiteY23848"/>
              </a:cxn>
              <a:cxn ang="0">
                <a:pos x="connsiteX23849" y="connsiteY23849"/>
              </a:cxn>
              <a:cxn ang="0">
                <a:pos x="connsiteX23850" y="connsiteY23850"/>
              </a:cxn>
              <a:cxn ang="0">
                <a:pos x="connsiteX23851" y="connsiteY23851"/>
              </a:cxn>
              <a:cxn ang="0">
                <a:pos x="connsiteX23852" y="connsiteY23852"/>
              </a:cxn>
              <a:cxn ang="0">
                <a:pos x="connsiteX23853" y="connsiteY23853"/>
              </a:cxn>
              <a:cxn ang="0">
                <a:pos x="connsiteX23854" y="connsiteY23854"/>
              </a:cxn>
              <a:cxn ang="0">
                <a:pos x="connsiteX23855" y="connsiteY23855"/>
              </a:cxn>
              <a:cxn ang="0">
                <a:pos x="connsiteX23856" y="connsiteY23856"/>
              </a:cxn>
              <a:cxn ang="0">
                <a:pos x="connsiteX23857" y="connsiteY23857"/>
              </a:cxn>
              <a:cxn ang="0">
                <a:pos x="connsiteX23858" y="connsiteY23858"/>
              </a:cxn>
              <a:cxn ang="0">
                <a:pos x="connsiteX23859" y="connsiteY23859"/>
              </a:cxn>
              <a:cxn ang="0">
                <a:pos x="connsiteX23860" y="connsiteY23860"/>
              </a:cxn>
              <a:cxn ang="0">
                <a:pos x="connsiteX23861" y="connsiteY23861"/>
              </a:cxn>
              <a:cxn ang="0">
                <a:pos x="connsiteX23862" y="connsiteY23862"/>
              </a:cxn>
              <a:cxn ang="0">
                <a:pos x="connsiteX23863" y="connsiteY23863"/>
              </a:cxn>
              <a:cxn ang="0">
                <a:pos x="connsiteX23864" y="connsiteY23864"/>
              </a:cxn>
              <a:cxn ang="0">
                <a:pos x="connsiteX23865" y="connsiteY23865"/>
              </a:cxn>
              <a:cxn ang="0">
                <a:pos x="connsiteX23866" y="connsiteY23866"/>
              </a:cxn>
              <a:cxn ang="0">
                <a:pos x="connsiteX23867" y="connsiteY23867"/>
              </a:cxn>
              <a:cxn ang="0">
                <a:pos x="connsiteX23868" y="connsiteY23868"/>
              </a:cxn>
              <a:cxn ang="0">
                <a:pos x="connsiteX23869" y="connsiteY23869"/>
              </a:cxn>
              <a:cxn ang="0">
                <a:pos x="connsiteX23870" y="connsiteY23870"/>
              </a:cxn>
              <a:cxn ang="0">
                <a:pos x="connsiteX23871" y="connsiteY23871"/>
              </a:cxn>
              <a:cxn ang="0">
                <a:pos x="connsiteX23872" y="connsiteY23872"/>
              </a:cxn>
              <a:cxn ang="0">
                <a:pos x="connsiteX23873" y="connsiteY23873"/>
              </a:cxn>
              <a:cxn ang="0">
                <a:pos x="connsiteX23874" y="connsiteY23874"/>
              </a:cxn>
              <a:cxn ang="0">
                <a:pos x="connsiteX23875" y="connsiteY23875"/>
              </a:cxn>
              <a:cxn ang="0">
                <a:pos x="connsiteX23876" y="connsiteY23876"/>
              </a:cxn>
              <a:cxn ang="0">
                <a:pos x="connsiteX23877" y="connsiteY23877"/>
              </a:cxn>
              <a:cxn ang="0">
                <a:pos x="connsiteX23878" y="connsiteY23878"/>
              </a:cxn>
              <a:cxn ang="0">
                <a:pos x="connsiteX23879" y="connsiteY23879"/>
              </a:cxn>
              <a:cxn ang="0">
                <a:pos x="connsiteX23880" y="connsiteY23880"/>
              </a:cxn>
              <a:cxn ang="0">
                <a:pos x="connsiteX23881" y="connsiteY23881"/>
              </a:cxn>
              <a:cxn ang="0">
                <a:pos x="connsiteX23882" y="connsiteY23882"/>
              </a:cxn>
              <a:cxn ang="0">
                <a:pos x="connsiteX23883" y="connsiteY23883"/>
              </a:cxn>
              <a:cxn ang="0">
                <a:pos x="connsiteX23884" y="connsiteY23884"/>
              </a:cxn>
              <a:cxn ang="0">
                <a:pos x="connsiteX23885" y="connsiteY23885"/>
              </a:cxn>
              <a:cxn ang="0">
                <a:pos x="connsiteX23886" y="connsiteY23886"/>
              </a:cxn>
              <a:cxn ang="0">
                <a:pos x="connsiteX23887" y="connsiteY23887"/>
              </a:cxn>
              <a:cxn ang="0">
                <a:pos x="connsiteX23888" y="connsiteY23888"/>
              </a:cxn>
              <a:cxn ang="0">
                <a:pos x="connsiteX23889" y="connsiteY23889"/>
              </a:cxn>
              <a:cxn ang="0">
                <a:pos x="connsiteX23890" y="connsiteY23890"/>
              </a:cxn>
              <a:cxn ang="0">
                <a:pos x="connsiteX23891" y="connsiteY23891"/>
              </a:cxn>
              <a:cxn ang="0">
                <a:pos x="connsiteX23892" y="connsiteY23892"/>
              </a:cxn>
              <a:cxn ang="0">
                <a:pos x="connsiteX23893" y="connsiteY23893"/>
              </a:cxn>
              <a:cxn ang="0">
                <a:pos x="connsiteX23894" y="connsiteY23894"/>
              </a:cxn>
              <a:cxn ang="0">
                <a:pos x="connsiteX23895" y="connsiteY23895"/>
              </a:cxn>
              <a:cxn ang="0">
                <a:pos x="connsiteX23896" y="connsiteY23896"/>
              </a:cxn>
              <a:cxn ang="0">
                <a:pos x="connsiteX23897" y="connsiteY23897"/>
              </a:cxn>
              <a:cxn ang="0">
                <a:pos x="connsiteX23898" y="connsiteY23898"/>
              </a:cxn>
              <a:cxn ang="0">
                <a:pos x="connsiteX23899" y="connsiteY23899"/>
              </a:cxn>
              <a:cxn ang="0">
                <a:pos x="connsiteX23900" y="connsiteY23900"/>
              </a:cxn>
              <a:cxn ang="0">
                <a:pos x="connsiteX23901" y="connsiteY23901"/>
              </a:cxn>
              <a:cxn ang="0">
                <a:pos x="connsiteX23902" y="connsiteY23902"/>
              </a:cxn>
              <a:cxn ang="0">
                <a:pos x="connsiteX23903" y="connsiteY23903"/>
              </a:cxn>
              <a:cxn ang="0">
                <a:pos x="connsiteX23904" y="connsiteY23904"/>
              </a:cxn>
              <a:cxn ang="0">
                <a:pos x="connsiteX23905" y="connsiteY23905"/>
              </a:cxn>
              <a:cxn ang="0">
                <a:pos x="connsiteX23906" y="connsiteY23906"/>
              </a:cxn>
              <a:cxn ang="0">
                <a:pos x="connsiteX23907" y="connsiteY23907"/>
              </a:cxn>
              <a:cxn ang="0">
                <a:pos x="connsiteX23908" y="connsiteY23908"/>
              </a:cxn>
              <a:cxn ang="0">
                <a:pos x="connsiteX23909" y="connsiteY23909"/>
              </a:cxn>
              <a:cxn ang="0">
                <a:pos x="connsiteX23910" y="connsiteY23910"/>
              </a:cxn>
              <a:cxn ang="0">
                <a:pos x="connsiteX23911" y="connsiteY23911"/>
              </a:cxn>
              <a:cxn ang="0">
                <a:pos x="connsiteX23912" y="connsiteY23912"/>
              </a:cxn>
              <a:cxn ang="0">
                <a:pos x="connsiteX23913" y="connsiteY23913"/>
              </a:cxn>
              <a:cxn ang="0">
                <a:pos x="connsiteX23914" y="connsiteY23914"/>
              </a:cxn>
              <a:cxn ang="0">
                <a:pos x="connsiteX23915" y="connsiteY23915"/>
              </a:cxn>
              <a:cxn ang="0">
                <a:pos x="connsiteX23916" y="connsiteY23916"/>
              </a:cxn>
              <a:cxn ang="0">
                <a:pos x="connsiteX23917" y="connsiteY23917"/>
              </a:cxn>
              <a:cxn ang="0">
                <a:pos x="connsiteX23918" y="connsiteY23918"/>
              </a:cxn>
              <a:cxn ang="0">
                <a:pos x="connsiteX23919" y="connsiteY23919"/>
              </a:cxn>
              <a:cxn ang="0">
                <a:pos x="connsiteX23920" y="connsiteY23920"/>
              </a:cxn>
              <a:cxn ang="0">
                <a:pos x="connsiteX23921" y="connsiteY23921"/>
              </a:cxn>
              <a:cxn ang="0">
                <a:pos x="connsiteX23922" y="connsiteY23922"/>
              </a:cxn>
              <a:cxn ang="0">
                <a:pos x="connsiteX23923" y="connsiteY23923"/>
              </a:cxn>
              <a:cxn ang="0">
                <a:pos x="connsiteX23924" y="connsiteY23924"/>
              </a:cxn>
              <a:cxn ang="0">
                <a:pos x="connsiteX23925" y="connsiteY23925"/>
              </a:cxn>
              <a:cxn ang="0">
                <a:pos x="connsiteX23926" y="connsiteY23926"/>
              </a:cxn>
              <a:cxn ang="0">
                <a:pos x="connsiteX23927" y="connsiteY23927"/>
              </a:cxn>
              <a:cxn ang="0">
                <a:pos x="connsiteX23928" y="connsiteY23928"/>
              </a:cxn>
              <a:cxn ang="0">
                <a:pos x="connsiteX23929" y="connsiteY23929"/>
              </a:cxn>
              <a:cxn ang="0">
                <a:pos x="connsiteX23930" y="connsiteY23930"/>
              </a:cxn>
              <a:cxn ang="0">
                <a:pos x="connsiteX23931" y="connsiteY23931"/>
              </a:cxn>
              <a:cxn ang="0">
                <a:pos x="connsiteX23932" y="connsiteY23932"/>
              </a:cxn>
              <a:cxn ang="0">
                <a:pos x="connsiteX23933" y="connsiteY23933"/>
              </a:cxn>
              <a:cxn ang="0">
                <a:pos x="connsiteX23934" y="connsiteY23934"/>
              </a:cxn>
              <a:cxn ang="0">
                <a:pos x="connsiteX23935" y="connsiteY23935"/>
              </a:cxn>
              <a:cxn ang="0">
                <a:pos x="connsiteX23936" y="connsiteY23936"/>
              </a:cxn>
              <a:cxn ang="0">
                <a:pos x="connsiteX23937" y="connsiteY23937"/>
              </a:cxn>
              <a:cxn ang="0">
                <a:pos x="connsiteX23938" y="connsiteY23938"/>
              </a:cxn>
              <a:cxn ang="0">
                <a:pos x="connsiteX23939" y="connsiteY23939"/>
              </a:cxn>
              <a:cxn ang="0">
                <a:pos x="connsiteX23940" y="connsiteY23940"/>
              </a:cxn>
              <a:cxn ang="0">
                <a:pos x="connsiteX23941" y="connsiteY23941"/>
              </a:cxn>
              <a:cxn ang="0">
                <a:pos x="connsiteX23942" y="connsiteY23942"/>
              </a:cxn>
              <a:cxn ang="0">
                <a:pos x="connsiteX23943" y="connsiteY23943"/>
              </a:cxn>
              <a:cxn ang="0">
                <a:pos x="connsiteX23944" y="connsiteY23944"/>
              </a:cxn>
              <a:cxn ang="0">
                <a:pos x="connsiteX23945" y="connsiteY23945"/>
              </a:cxn>
              <a:cxn ang="0">
                <a:pos x="connsiteX23946" y="connsiteY23946"/>
              </a:cxn>
              <a:cxn ang="0">
                <a:pos x="connsiteX23947" y="connsiteY23947"/>
              </a:cxn>
              <a:cxn ang="0">
                <a:pos x="connsiteX23948" y="connsiteY23948"/>
              </a:cxn>
              <a:cxn ang="0">
                <a:pos x="connsiteX23949" y="connsiteY23949"/>
              </a:cxn>
              <a:cxn ang="0">
                <a:pos x="connsiteX23950" y="connsiteY23950"/>
              </a:cxn>
              <a:cxn ang="0">
                <a:pos x="connsiteX23951" y="connsiteY23951"/>
              </a:cxn>
              <a:cxn ang="0">
                <a:pos x="connsiteX23952" y="connsiteY23952"/>
              </a:cxn>
              <a:cxn ang="0">
                <a:pos x="connsiteX23953" y="connsiteY23953"/>
              </a:cxn>
              <a:cxn ang="0">
                <a:pos x="connsiteX23954" y="connsiteY23954"/>
              </a:cxn>
              <a:cxn ang="0">
                <a:pos x="connsiteX23955" y="connsiteY23955"/>
              </a:cxn>
              <a:cxn ang="0">
                <a:pos x="connsiteX23956" y="connsiteY23956"/>
              </a:cxn>
              <a:cxn ang="0">
                <a:pos x="connsiteX23957" y="connsiteY23957"/>
              </a:cxn>
              <a:cxn ang="0">
                <a:pos x="connsiteX23958" y="connsiteY23958"/>
              </a:cxn>
              <a:cxn ang="0">
                <a:pos x="connsiteX23959" y="connsiteY23959"/>
              </a:cxn>
              <a:cxn ang="0">
                <a:pos x="connsiteX23960" y="connsiteY23960"/>
              </a:cxn>
              <a:cxn ang="0">
                <a:pos x="connsiteX23961" y="connsiteY23961"/>
              </a:cxn>
              <a:cxn ang="0">
                <a:pos x="connsiteX23962" y="connsiteY23962"/>
              </a:cxn>
              <a:cxn ang="0">
                <a:pos x="connsiteX23963" y="connsiteY23963"/>
              </a:cxn>
              <a:cxn ang="0">
                <a:pos x="connsiteX23964" y="connsiteY23964"/>
              </a:cxn>
              <a:cxn ang="0">
                <a:pos x="connsiteX23965" y="connsiteY23965"/>
              </a:cxn>
              <a:cxn ang="0">
                <a:pos x="connsiteX23966" y="connsiteY23966"/>
              </a:cxn>
              <a:cxn ang="0">
                <a:pos x="connsiteX23967" y="connsiteY23967"/>
              </a:cxn>
              <a:cxn ang="0">
                <a:pos x="connsiteX23968" y="connsiteY23968"/>
              </a:cxn>
              <a:cxn ang="0">
                <a:pos x="connsiteX23969" y="connsiteY23969"/>
              </a:cxn>
              <a:cxn ang="0">
                <a:pos x="connsiteX23970" y="connsiteY23970"/>
              </a:cxn>
              <a:cxn ang="0">
                <a:pos x="connsiteX23971" y="connsiteY23971"/>
              </a:cxn>
              <a:cxn ang="0">
                <a:pos x="connsiteX23972" y="connsiteY23972"/>
              </a:cxn>
              <a:cxn ang="0">
                <a:pos x="connsiteX23973" y="connsiteY23973"/>
              </a:cxn>
              <a:cxn ang="0">
                <a:pos x="connsiteX23974" y="connsiteY23974"/>
              </a:cxn>
              <a:cxn ang="0">
                <a:pos x="connsiteX23975" y="connsiteY23975"/>
              </a:cxn>
              <a:cxn ang="0">
                <a:pos x="connsiteX23976" y="connsiteY23976"/>
              </a:cxn>
              <a:cxn ang="0">
                <a:pos x="connsiteX23977" y="connsiteY23977"/>
              </a:cxn>
              <a:cxn ang="0">
                <a:pos x="connsiteX23978" y="connsiteY23978"/>
              </a:cxn>
              <a:cxn ang="0">
                <a:pos x="connsiteX23979" y="connsiteY23979"/>
              </a:cxn>
              <a:cxn ang="0">
                <a:pos x="connsiteX23980" y="connsiteY23980"/>
              </a:cxn>
              <a:cxn ang="0">
                <a:pos x="connsiteX23981" y="connsiteY23981"/>
              </a:cxn>
              <a:cxn ang="0">
                <a:pos x="connsiteX23982" y="connsiteY23982"/>
              </a:cxn>
              <a:cxn ang="0">
                <a:pos x="connsiteX23983" y="connsiteY23983"/>
              </a:cxn>
              <a:cxn ang="0">
                <a:pos x="connsiteX23984" y="connsiteY23984"/>
              </a:cxn>
              <a:cxn ang="0">
                <a:pos x="connsiteX23985" y="connsiteY23985"/>
              </a:cxn>
              <a:cxn ang="0">
                <a:pos x="connsiteX23986" y="connsiteY23986"/>
              </a:cxn>
              <a:cxn ang="0">
                <a:pos x="connsiteX23987" y="connsiteY23987"/>
              </a:cxn>
              <a:cxn ang="0">
                <a:pos x="connsiteX23988" y="connsiteY23988"/>
              </a:cxn>
              <a:cxn ang="0">
                <a:pos x="connsiteX23989" y="connsiteY23989"/>
              </a:cxn>
              <a:cxn ang="0">
                <a:pos x="connsiteX23990" y="connsiteY23990"/>
              </a:cxn>
              <a:cxn ang="0">
                <a:pos x="connsiteX23991" y="connsiteY23991"/>
              </a:cxn>
              <a:cxn ang="0">
                <a:pos x="connsiteX23992" y="connsiteY23992"/>
              </a:cxn>
              <a:cxn ang="0">
                <a:pos x="connsiteX23993" y="connsiteY23993"/>
              </a:cxn>
              <a:cxn ang="0">
                <a:pos x="connsiteX23994" y="connsiteY23994"/>
              </a:cxn>
              <a:cxn ang="0">
                <a:pos x="connsiteX23995" y="connsiteY23995"/>
              </a:cxn>
              <a:cxn ang="0">
                <a:pos x="connsiteX23996" y="connsiteY23996"/>
              </a:cxn>
              <a:cxn ang="0">
                <a:pos x="connsiteX23997" y="connsiteY23997"/>
              </a:cxn>
              <a:cxn ang="0">
                <a:pos x="connsiteX23998" y="connsiteY23998"/>
              </a:cxn>
              <a:cxn ang="0">
                <a:pos x="connsiteX23999" y="connsiteY23999"/>
              </a:cxn>
              <a:cxn ang="0">
                <a:pos x="connsiteX24000" y="connsiteY24000"/>
              </a:cxn>
              <a:cxn ang="0">
                <a:pos x="connsiteX24001" y="connsiteY24001"/>
              </a:cxn>
              <a:cxn ang="0">
                <a:pos x="connsiteX24002" y="connsiteY24002"/>
              </a:cxn>
              <a:cxn ang="0">
                <a:pos x="connsiteX24003" y="connsiteY24003"/>
              </a:cxn>
              <a:cxn ang="0">
                <a:pos x="connsiteX24004" y="connsiteY24004"/>
              </a:cxn>
              <a:cxn ang="0">
                <a:pos x="connsiteX24005" y="connsiteY24005"/>
              </a:cxn>
              <a:cxn ang="0">
                <a:pos x="connsiteX24006" y="connsiteY24006"/>
              </a:cxn>
              <a:cxn ang="0">
                <a:pos x="connsiteX24007" y="connsiteY24007"/>
              </a:cxn>
              <a:cxn ang="0">
                <a:pos x="connsiteX24008" y="connsiteY24008"/>
              </a:cxn>
              <a:cxn ang="0">
                <a:pos x="connsiteX24009" y="connsiteY24009"/>
              </a:cxn>
              <a:cxn ang="0">
                <a:pos x="connsiteX24010" y="connsiteY24010"/>
              </a:cxn>
              <a:cxn ang="0">
                <a:pos x="connsiteX24011" y="connsiteY24011"/>
              </a:cxn>
              <a:cxn ang="0">
                <a:pos x="connsiteX24012" y="connsiteY24012"/>
              </a:cxn>
              <a:cxn ang="0">
                <a:pos x="connsiteX24013" y="connsiteY24013"/>
              </a:cxn>
              <a:cxn ang="0">
                <a:pos x="connsiteX24014" y="connsiteY24014"/>
              </a:cxn>
              <a:cxn ang="0">
                <a:pos x="connsiteX24015" y="connsiteY24015"/>
              </a:cxn>
              <a:cxn ang="0">
                <a:pos x="connsiteX24016" y="connsiteY24016"/>
              </a:cxn>
              <a:cxn ang="0">
                <a:pos x="connsiteX24017" y="connsiteY24017"/>
              </a:cxn>
              <a:cxn ang="0">
                <a:pos x="connsiteX24018" y="connsiteY24018"/>
              </a:cxn>
              <a:cxn ang="0">
                <a:pos x="connsiteX24019" y="connsiteY24019"/>
              </a:cxn>
              <a:cxn ang="0">
                <a:pos x="connsiteX24020" y="connsiteY24020"/>
              </a:cxn>
              <a:cxn ang="0">
                <a:pos x="connsiteX24021" y="connsiteY24021"/>
              </a:cxn>
              <a:cxn ang="0">
                <a:pos x="connsiteX24022" y="connsiteY24022"/>
              </a:cxn>
              <a:cxn ang="0">
                <a:pos x="connsiteX24023" y="connsiteY24023"/>
              </a:cxn>
              <a:cxn ang="0">
                <a:pos x="connsiteX24024" y="connsiteY24024"/>
              </a:cxn>
              <a:cxn ang="0">
                <a:pos x="connsiteX24025" y="connsiteY24025"/>
              </a:cxn>
              <a:cxn ang="0">
                <a:pos x="connsiteX24026" y="connsiteY24026"/>
              </a:cxn>
              <a:cxn ang="0">
                <a:pos x="connsiteX24027" y="connsiteY24027"/>
              </a:cxn>
              <a:cxn ang="0">
                <a:pos x="connsiteX24028" y="connsiteY24028"/>
              </a:cxn>
              <a:cxn ang="0">
                <a:pos x="connsiteX24029" y="connsiteY24029"/>
              </a:cxn>
              <a:cxn ang="0">
                <a:pos x="connsiteX24030" y="connsiteY24030"/>
              </a:cxn>
              <a:cxn ang="0">
                <a:pos x="connsiteX24031" y="connsiteY24031"/>
              </a:cxn>
              <a:cxn ang="0">
                <a:pos x="connsiteX24032" y="connsiteY24032"/>
              </a:cxn>
              <a:cxn ang="0">
                <a:pos x="connsiteX24033" y="connsiteY24033"/>
              </a:cxn>
              <a:cxn ang="0">
                <a:pos x="connsiteX24034" y="connsiteY24034"/>
              </a:cxn>
              <a:cxn ang="0">
                <a:pos x="connsiteX24035" y="connsiteY24035"/>
              </a:cxn>
              <a:cxn ang="0">
                <a:pos x="connsiteX24036" y="connsiteY24036"/>
              </a:cxn>
              <a:cxn ang="0">
                <a:pos x="connsiteX24037" y="connsiteY24037"/>
              </a:cxn>
              <a:cxn ang="0">
                <a:pos x="connsiteX24038" y="connsiteY24038"/>
              </a:cxn>
              <a:cxn ang="0">
                <a:pos x="connsiteX24039" y="connsiteY24039"/>
              </a:cxn>
              <a:cxn ang="0">
                <a:pos x="connsiteX24040" y="connsiteY24040"/>
              </a:cxn>
              <a:cxn ang="0">
                <a:pos x="connsiteX24041" y="connsiteY24041"/>
              </a:cxn>
              <a:cxn ang="0">
                <a:pos x="connsiteX24042" y="connsiteY24042"/>
              </a:cxn>
              <a:cxn ang="0">
                <a:pos x="connsiteX24043" y="connsiteY24043"/>
              </a:cxn>
              <a:cxn ang="0">
                <a:pos x="connsiteX24044" y="connsiteY24044"/>
              </a:cxn>
              <a:cxn ang="0">
                <a:pos x="connsiteX24045" y="connsiteY24045"/>
              </a:cxn>
              <a:cxn ang="0">
                <a:pos x="connsiteX24046" y="connsiteY24046"/>
              </a:cxn>
              <a:cxn ang="0">
                <a:pos x="connsiteX24047" y="connsiteY24047"/>
              </a:cxn>
              <a:cxn ang="0">
                <a:pos x="connsiteX24048" y="connsiteY24048"/>
              </a:cxn>
              <a:cxn ang="0">
                <a:pos x="connsiteX24049" y="connsiteY24049"/>
              </a:cxn>
              <a:cxn ang="0">
                <a:pos x="connsiteX24050" y="connsiteY24050"/>
              </a:cxn>
              <a:cxn ang="0">
                <a:pos x="connsiteX24051" y="connsiteY24051"/>
              </a:cxn>
              <a:cxn ang="0">
                <a:pos x="connsiteX24052" y="connsiteY24052"/>
              </a:cxn>
              <a:cxn ang="0">
                <a:pos x="connsiteX24053" y="connsiteY24053"/>
              </a:cxn>
              <a:cxn ang="0">
                <a:pos x="connsiteX24054" y="connsiteY24054"/>
              </a:cxn>
              <a:cxn ang="0">
                <a:pos x="connsiteX24055" y="connsiteY24055"/>
              </a:cxn>
              <a:cxn ang="0">
                <a:pos x="connsiteX24056" y="connsiteY24056"/>
              </a:cxn>
              <a:cxn ang="0">
                <a:pos x="connsiteX24057" y="connsiteY24057"/>
              </a:cxn>
              <a:cxn ang="0">
                <a:pos x="connsiteX24058" y="connsiteY24058"/>
              </a:cxn>
              <a:cxn ang="0">
                <a:pos x="connsiteX24059" y="connsiteY24059"/>
              </a:cxn>
              <a:cxn ang="0">
                <a:pos x="connsiteX24060" y="connsiteY24060"/>
              </a:cxn>
              <a:cxn ang="0">
                <a:pos x="connsiteX24061" y="connsiteY24061"/>
              </a:cxn>
              <a:cxn ang="0">
                <a:pos x="connsiteX24062" y="connsiteY24062"/>
              </a:cxn>
              <a:cxn ang="0">
                <a:pos x="connsiteX24063" y="connsiteY24063"/>
              </a:cxn>
              <a:cxn ang="0">
                <a:pos x="connsiteX24064" y="connsiteY24064"/>
              </a:cxn>
              <a:cxn ang="0">
                <a:pos x="connsiteX24065" y="connsiteY24065"/>
              </a:cxn>
              <a:cxn ang="0">
                <a:pos x="connsiteX24066" y="connsiteY24066"/>
              </a:cxn>
              <a:cxn ang="0">
                <a:pos x="connsiteX24067" y="connsiteY24067"/>
              </a:cxn>
              <a:cxn ang="0">
                <a:pos x="connsiteX24068" y="connsiteY24068"/>
              </a:cxn>
              <a:cxn ang="0">
                <a:pos x="connsiteX24069" y="connsiteY24069"/>
              </a:cxn>
              <a:cxn ang="0">
                <a:pos x="connsiteX24070" y="connsiteY24070"/>
              </a:cxn>
              <a:cxn ang="0">
                <a:pos x="connsiteX24071" y="connsiteY24071"/>
              </a:cxn>
              <a:cxn ang="0">
                <a:pos x="connsiteX24072" y="connsiteY24072"/>
              </a:cxn>
              <a:cxn ang="0">
                <a:pos x="connsiteX24073" y="connsiteY24073"/>
              </a:cxn>
              <a:cxn ang="0">
                <a:pos x="connsiteX24074" y="connsiteY24074"/>
              </a:cxn>
              <a:cxn ang="0">
                <a:pos x="connsiteX24075" y="connsiteY24075"/>
              </a:cxn>
              <a:cxn ang="0">
                <a:pos x="connsiteX24076" y="connsiteY24076"/>
              </a:cxn>
              <a:cxn ang="0">
                <a:pos x="connsiteX24077" y="connsiteY24077"/>
              </a:cxn>
              <a:cxn ang="0">
                <a:pos x="connsiteX24078" y="connsiteY24078"/>
              </a:cxn>
              <a:cxn ang="0">
                <a:pos x="connsiteX24079" y="connsiteY24079"/>
              </a:cxn>
              <a:cxn ang="0">
                <a:pos x="connsiteX24080" y="connsiteY24080"/>
              </a:cxn>
              <a:cxn ang="0">
                <a:pos x="connsiteX24081" y="connsiteY24081"/>
              </a:cxn>
              <a:cxn ang="0">
                <a:pos x="connsiteX24082" y="connsiteY24082"/>
              </a:cxn>
              <a:cxn ang="0">
                <a:pos x="connsiteX24083" y="connsiteY24083"/>
              </a:cxn>
              <a:cxn ang="0">
                <a:pos x="connsiteX24084" y="connsiteY24084"/>
              </a:cxn>
              <a:cxn ang="0">
                <a:pos x="connsiteX24085" y="connsiteY24085"/>
              </a:cxn>
              <a:cxn ang="0">
                <a:pos x="connsiteX24086" y="connsiteY24086"/>
              </a:cxn>
              <a:cxn ang="0">
                <a:pos x="connsiteX24087" y="connsiteY24087"/>
              </a:cxn>
              <a:cxn ang="0">
                <a:pos x="connsiteX24088" y="connsiteY24088"/>
              </a:cxn>
              <a:cxn ang="0">
                <a:pos x="connsiteX24089" y="connsiteY24089"/>
              </a:cxn>
              <a:cxn ang="0">
                <a:pos x="connsiteX24090" y="connsiteY24090"/>
              </a:cxn>
              <a:cxn ang="0">
                <a:pos x="connsiteX24091" y="connsiteY24091"/>
              </a:cxn>
              <a:cxn ang="0">
                <a:pos x="connsiteX24092" y="connsiteY24092"/>
              </a:cxn>
              <a:cxn ang="0">
                <a:pos x="connsiteX24093" y="connsiteY24093"/>
              </a:cxn>
              <a:cxn ang="0">
                <a:pos x="connsiteX24094" y="connsiteY24094"/>
              </a:cxn>
              <a:cxn ang="0">
                <a:pos x="connsiteX24095" y="connsiteY24095"/>
              </a:cxn>
              <a:cxn ang="0">
                <a:pos x="connsiteX24096" y="connsiteY24096"/>
              </a:cxn>
              <a:cxn ang="0">
                <a:pos x="connsiteX24097" y="connsiteY24097"/>
              </a:cxn>
              <a:cxn ang="0">
                <a:pos x="connsiteX24098" y="connsiteY24098"/>
              </a:cxn>
              <a:cxn ang="0">
                <a:pos x="connsiteX24099" y="connsiteY24099"/>
              </a:cxn>
              <a:cxn ang="0">
                <a:pos x="connsiteX24100" y="connsiteY24100"/>
              </a:cxn>
              <a:cxn ang="0">
                <a:pos x="connsiteX24101" y="connsiteY24101"/>
              </a:cxn>
              <a:cxn ang="0">
                <a:pos x="connsiteX24102" y="connsiteY24102"/>
              </a:cxn>
              <a:cxn ang="0">
                <a:pos x="connsiteX24103" y="connsiteY24103"/>
              </a:cxn>
              <a:cxn ang="0">
                <a:pos x="connsiteX24104" y="connsiteY24104"/>
              </a:cxn>
              <a:cxn ang="0">
                <a:pos x="connsiteX24105" y="connsiteY24105"/>
              </a:cxn>
              <a:cxn ang="0">
                <a:pos x="connsiteX24106" y="connsiteY24106"/>
              </a:cxn>
              <a:cxn ang="0">
                <a:pos x="connsiteX24107" y="connsiteY24107"/>
              </a:cxn>
              <a:cxn ang="0">
                <a:pos x="connsiteX24108" y="connsiteY24108"/>
              </a:cxn>
              <a:cxn ang="0">
                <a:pos x="connsiteX24109" y="connsiteY24109"/>
              </a:cxn>
              <a:cxn ang="0">
                <a:pos x="connsiteX24110" y="connsiteY24110"/>
              </a:cxn>
              <a:cxn ang="0">
                <a:pos x="connsiteX24111" y="connsiteY24111"/>
              </a:cxn>
              <a:cxn ang="0">
                <a:pos x="connsiteX24112" y="connsiteY24112"/>
              </a:cxn>
              <a:cxn ang="0">
                <a:pos x="connsiteX24113" y="connsiteY24113"/>
              </a:cxn>
              <a:cxn ang="0">
                <a:pos x="connsiteX24114" y="connsiteY24114"/>
              </a:cxn>
              <a:cxn ang="0">
                <a:pos x="connsiteX24115" y="connsiteY24115"/>
              </a:cxn>
              <a:cxn ang="0">
                <a:pos x="connsiteX24116" y="connsiteY24116"/>
              </a:cxn>
              <a:cxn ang="0">
                <a:pos x="connsiteX24117" y="connsiteY24117"/>
              </a:cxn>
              <a:cxn ang="0">
                <a:pos x="connsiteX24118" y="connsiteY24118"/>
              </a:cxn>
              <a:cxn ang="0">
                <a:pos x="connsiteX24119" y="connsiteY24119"/>
              </a:cxn>
              <a:cxn ang="0">
                <a:pos x="connsiteX24120" y="connsiteY24120"/>
              </a:cxn>
              <a:cxn ang="0">
                <a:pos x="connsiteX24121" y="connsiteY24121"/>
              </a:cxn>
              <a:cxn ang="0">
                <a:pos x="connsiteX24122" y="connsiteY24122"/>
              </a:cxn>
              <a:cxn ang="0">
                <a:pos x="connsiteX24123" y="connsiteY24123"/>
              </a:cxn>
              <a:cxn ang="0">
                <a:pos x="connsiteX24124" y="connsiteY24124"/>
              </a:cxn>
              <a:cxn ang="0">
                <a:pos x="connsiteX24125" y="connsiteY24125"/>
              </a:cxn>
              <a:cxn ang="0">
                <a:pos x="connsiteX24126" y="connsiteY24126"/>
              </a:cxn>
              <a:cxn ang="0">
                <a:pos x="connsiteX24127" y="connsiteY24127"/>
              </a:cxn>
              <a:cxn ang="0">
                <a:pos x="connsiteX24128" y="connsiteY24128"/>
              </a:cxn>
              <a:cxn ang="0">
                <a:pos x="connsiteX24129" y="connsiteY24129"/>
              </a:cxn>
              <a:cxn ang="0">
                <a:pos x="connsiteX24130" y="connsiteY24130"/>
              </a:cxn>
              <a:cxn ang="0">
                <a:pos x="connsiteX24131" y="connsiteY24131"/>
              </a:cxn>
              <a:cxn ang="0">
                <a:pos x="connsiteX24132" y="connsiteY24132"/>
              </a:cxn>
              <a:cxn ang="0">
                <a:pos x="connsiteX24133" y="connsiteY24133"/>
              </a:cxn>
              <a:cxn ang="0">
                <a:pos x="connsiteX24134" y="connsiteY24134"/>
              </a:cxn>
              <a:cxn ang="0">
                <a:pos x="connsiteX24135" y="connsiteY24135"/>
              </a:cxn>
              <a:cxn ang="0">
                <a:pos x="connsiteX24136" y="connsiteY24136"/>
              </a:cxn>
              <a:cxn ang="0">
                <a:pos x="connsiteX24137" y="connsiteY24137"/>
              </a:cxn>
              <a:cxn ang="0">
                <a:pos x="connsiteX24138" y="connsiteY24138"/>
              </a:cxn>
              <a:cxn ang="0">
                <a:pos x="connsiteX24139" y="connsiteY24139"/>
              </a:cxn>
              <a:cxn ang="0">
                <a:pos x="connsiteX24140" y="connsiteY24140"/>
              </a:cxn>
              <a:cxn ang="0">
                <a:pos x="connsiteX24141" y="connsiteY24141"/>
              </a:cxn>
              <a:cxn ang="0">
                <a:pos x="connsiteX24142" y="connsiteY24142"/>
              </a:cxn>
              <a:cxn ang="0">
                <a:pos x="connsiteX24143" y="connsiteY24143"/>
              </a:cxn>
              <a:cxn ang="0">
                <a:pos x="connsiteX24144" y="connsiteY24144"/>
              </a:cxn>
              <a:cxn ang="0">
                <a:pos x="connsiteX24145" y="connsiteY24145"/>
              </a:cxn>
              <a:cxn ang="0">
                <a:pos x="connsiteX24146" y="connsiteY24146"/>
              </a:cxn>
              <a:cxn ang="0">
                <a:pos x="connsiteX24147" y="connsiteY24147"/>
              </a:cxn>
              <a:cxn ang="0">
                <a:pos x="connsiteX24148" y="connsiteY24148"/>
              </a:cxn>
              <a:cxn ang="0">
                <a:pos x="connsiteX24149" y="connsiteY24149"/>
              </a:cxn>
              <a:cxn ang="0">
                <a:pos x="connsiteX24150" y="connsiteY24150"/>
              </a:cxn>
              <a:cxn ang="0">
                <a:pos x="connsiteX24151" y="connsiteY24151"/>
              </a:cxn>
              <a:cxn ang="0">
                <a:pos x="connsiteX24152" y="connsiteY24152"/>
              </a:cxn>
              <a:cxn ang="0">
                <a:pos x="connsiteX24153" y="connsiteY24153"/>
              </a:cxn>
              <a:cxn ang="0">
                <a:pos x="connsiteX24154" y="connsiteY24154"/>
              </a:cxn>
              <a:cxn ang="0">
                <a:pos x="connsiteX24155" y="connsiteY24155"/>
              </a:cxn>
              <a:cxn ang="0">
                <a:pos x="connsiteX24156" y="connsiteY24156"/>
              </a:cxn>
              <a:cxn ang="0">
                <a:pos x="connsiteX24157" y="connsiteY24157"/>
              </a:cxn>
              <a:cxn ang="0">
                <a:pos x="connsiteX24158" y="connsiteY24158"/>
              </a:cxn>
              <a:cxn ang="0">
                <a:pos x="connsiteX24159" y="connsiteY24159"/>
              </a:cxn>
              <a:cxn ang="0">
                <a:pos x="connsiteX24160" y="connsiteY24160"/>
              </a:cxn>
              <a:cxn ang="0">
                <a:pos x="connsiteX24161" y="connsiteY24161"/>
              </a:cxn>
              <a:cxn ang="0">
                <a:pos x="connsiteX24162" y="connsiteY24162"/>
              </a:cxn>
              <a:cxn ang="0">
                <a:pos x="connsiteX24163" y="connsiteY24163"/>
              </a:cxn>
              <a:cxn ang="0">
                <a:pos x="connsiteX24164" y="connsiteY24164"/>
              </a:cxn>
              <a:cxn ang="0">
                <a:pos x="connsiteX24165" y="connsiteY24165"/>
              </a:cxn>
              <a:cxn ang="0">
                <a:pos x="connsiteX24166" y="connsiteY24166"/>
              </a:cxn>
              <a:cxn ang="0">
                <a:pos x="connsiteX24167" y="connsiteY24167"/>
              </a:cxn>
              <a:cxn ang="0">
                <a:pos x="connsiteX24168" y="connsiteY24168"/>
              </a:cxn>
              <a:cxn ang="0">
                <a:pos x="connsiteX24169" y="connsiteY24169"/>
              </a:cxn>
              <a:cxn ang="0">
                <a:pos x="connsiteX24170" y="connsiteY24170"/>
              </a:cxn>
              <a:cxn ang="0">
                <a:pos x="connsiteX24171" y="connsiteY24171"/>
              </a:cxn>
              <a:cxn ang="0">
                <a:pos x="connsiteX24172" y="connsiteY24172"/>
              </a:cxn>
              <a:cxn ang="0">
                <a:pos x="connsiteX24173" y="connsiteY24173"/>
              </a:cxn>
              <a:cxn ang="0">
                <a:pos x="connsiteX24174" y="connsiteY24174"/>
              </a:cxn>
              <a:cxn ang="0">
                <a:pos x="connsiteX24175" y="connsiteY24175"/>
              </a:cxn>
              <a:cxn ang="0">
                <a:pos x="connsiteX24176" y="connsiteY24176"/>
              </a:cxn>
              <a:cxn ang="0">
                <a:pos x="connsiteX24177" y="connsiteY24177"/>
              </a:cxn>
              <a:cxn ang="0">
                <a:pos x="connsiteX24178" y="connsiteY24178"/>
              </a:cxn>
              <a:cxn ang="0">
                <a:pos x="connsiteX24179" y="connsiteY24179"/>
              </a:cxn>
              <a:cxn ang="0">
                <a:pos x="connsiteX24180" y="connsiteY24180"/>
              </a:cxn>
              <a:cxn ang="0">
                <a:pos x="connsiteX24181" y="connsiteY24181"/>
              </a:cxn>
              <a:cxn ang="0">
                <a:pos x="connsiteX24182" y="connsiteY24182"/>
              </a:cxn>
              <a:cxn ang="0">
                <a:pos x="connsiteX24183" y="connsiteY24183"/>
              </a:cxn>
              <a:cxn ang="0">
                <a:pos x="connsiteX24184" y="connsiteY24184"/>
              </a:cxn>
              <a:cxn ang="0">
                <a:pos x="connsiteX24185" y="connsiteY24185"/>
              </a:cxn>
              <a:cxn ang="0">
                <a:pos x="connsiteX24186" y="connsiteY24186"/>
              </a:cxn>
              <a:cxn ang="0">
                <a:pos x="connsiteX24187" y="connsiteY24187"/>
              </a:cxn>
              <a:cxn ang="0">
                <a:pos x="connsiteX24188" y="connsiteY24188"/>
              </a:cxn>
              <a:cxn ang="0">
                <a:pos x="connsiteX24189" y="connsiteY24189"/>
              </a:cxn>
              <a:cxn ang="0">
                <a:pos x="connsiteX24190" y="connsiteY24190"/>
              </a:cxn>
              <a:cxn ang="0">
                <a:pos x="connsiteX24191" y="connsiteY24191"/>
              </a:cxn>
              <a:cxn ang="0">
                <a:pos x="connsiteX24192" y="connsiteY24192"/>
              </a:cxn>
              <a:cxn ang="0">
                <a:pos x="connsiteX24193" y="connsiteY24193"/>
              </a:cxn>
              <a:cxn ang="0">
                <a:pos x="connsiteX24194" y="connsiteY24194"/>
              </a:cxn>
              <a:cxn ang="0">
                <a:pos x="connsiteX24195" y="connsiteY24195"/>
              </a:cxn>
              <a:cxn ang="0">
                <a:pos x="connsiteX24196" y="connsiteY24196"/>
              </a:cxn>
              <a:cxn ang="0">
                <a:pos x="connsiteX24197" y="connsiteY24197"/>
              </a:cxn>
              <a:cxn ang="0">
                <a:pos x="connsiteX24198" y="connsiteY24198"/>
              </a:cxn>
              <a:cxn ang="0">
                <a:pos x="connsiteX24199" y="connsiteY24199"/>
              </a:cxn>
              <a:cxn ang="0">
                <a:pos x="connsiteX24200" y="connsiteY24200"/>
              </a:cxn>
              <a:cxn ang="0">
                <a:pos x="connsiteX24201" y="connsiteY24201"/>
              </a:cxn>
              <a:cxn ang="0">
                <a:pos x="connsiteX24202" y="connsiteY24202"/>
              </a:cxn>
              <a:cxn ang="0">
                <a:pos x="connsiteX24203" y="connsiteY24203"/>
              </a:cxn>
              <a:cxn ang="0">
                <a:pos x="connsiteX24204" y="connsiteY24204"/>
              </a:cxn>
              <a:cxn ang="0">
                <a:pos x="connsiteX24205" y="connsiteY24205"/>
              </a:cxn>
              <a:cxn ang="0">
                <a:pos x="connsiteX24206" y="connsiteY24206"/>
              </a:cxn>
              <a:cxn ang="0">
                <a:pos x="connsiteX24207" y="connsiteY24207"/>
              </a:cxn>
              <a:cxn ang="0">
                <a:pos x="connsiteX24208" y="connsiteY24208"/>
              </a:cxn>
              <a:cxn ang="0">
                <a:pos x="connsiteX24209" y="connsiteY24209"/>
              </a:cxn>
              <a:cxn ang="0">
                <a:pos x="connsiteX24210" y="connsiteY24210"/>
              </a:cxn>
              <a:cxn ang="0">
                <a:pos x="connsiteX24211" y="connsiteY24211"/>
              </a:cxn>
              <a:cxn ang="0">
                <a:pos x="connsiteX24212" y="connsiteY24212"/>
              </a:cxn>
              <a:cxn ang="0">
                <a:pos x="connsiteX24213" y="connsiteY24213"/>
              </a:cxn>
              <a:cxn ang="0">
                <a:pos x="connsiteX24214" y="connsiteY24214"/>
              </a:cxn>
              <a:cxn ang="0">
                <a:pos x="connsiteX24215" y="connsiteY24215"/>
              </a:cxn>
              <a:cxn ang="0">
                <a:pos x="connsiteX24216" y="connsiteY24216"/>
              </a:cxn>
              <a:cxn ang="0">
                <a:pos x="connsiteX24217" y="connsiteY24217"/>
              </a:cxn>
              <a:cxn ang="0">
                <a:pos x="connsiteX24218" y="connsiteY24218"/>
              </a:cxn>
              <a:cxn ang="0">
                <a:pos x="connsiteX24219" y="connsiteY24219"/>
              </a:cxn>
              <a:cxn ang="0">
                <a:pos x="connsiteX24220" y="connsiteY24220"/>
              </a:cxn>
              <a:cxn ang="0">
                <a:pos x="connsiteX24221" y="connsiteY24221"/>
              </a:cxn>
              <a:cxn ang="0">
                <a:pos x="connsiteX24222" y="connsiteY24222"/>
              </a:cxn>
              <a:cxn ang="0">
                <a:pos x="connsiteX24223" y="connsiteY24223"/>
              </a:cxn>
              <a:cxn ang="0">
                <a:pos x="connsiteX24224" y="connsiteY24224"/>
              </a:cxn>
              <a:cxn ang="0">
                <a:pos x="connsiteX24225" y="connsiteY24225"/>
              </a:cxn>
              <a:cxn ang="0">
                <a:pos x="connsiteX24226" y="connsiteY24226"/>
              </a:cxn>
              <a:cxn ang="0">
                <a:pos x="connsiteX24227" y="connsiteY24227"/>
              </a:cxn>
              <a:cxn ang="0">
                <a:pos x="connsiteX24228" y="connsiteY24228"/>
              </a:cxn>
              <a:cxn ang="0">
                <a:pos x="connsiteX24229" y="connsiteY24229"/>
              </a:cxn>
              <a:cxn ang="0">
                <a:pos x="connsiteX24230" y="connsiteY24230"/>
              </a:cxn>
              <a:cxn ang="0">
                <a:pos x="connsiteX24231" y="connsiteY24231"/>
              </a:cxn>
              <a:cxn ang="0">
                <a:pos x="connsiteX24232" y="connsiteY24232"/>
              </a:cxn>
              <a:cxn ang="0">
                <a:pos x="connsiteX24233" y="connsiteY24233"/>
              </a:cxn>
              <a:cxn ang="0">
                <a:pos x="connsiteX24234" y="connsiteY24234"/>
              </a:cxn>
              <a:cxn ang="0">
                <a:pos x="connsiteX24235" y="connsiteY24235"/>
              </a:cxn>
              <a:cxn ang="0">
                <a:pos x="connsiteX24236" y="connsiteY24236"/>
              </a:cxn>
              <a:cxn ang="0">
                <a:pos x="connsiteX24237" y="connsiteY24237"/>
              </a:cxn>
              <a:cxn ang="0">
                <a:pos x="connsiteX24238" y="connsiteY24238"/>
              </a:cxn>
              <a:cxn ang="0">
                <a:pos x="connsiteX24239" y="connsiteY24239"/>
              </a:cxn>
              <a:cxn ang="0">
                <a:pos x="connsiteX24240" y="connsiteY24240"/>
              </a:cxn>
              <a:cxn ang="0">
                <a:pos x="connsiteX24241" y="connsiteY24241"/>
              </a:cxn>
              <a:cxn ang="0">
                <a:pos x="connsiteX24242" y="connsiteY24242"/>
              </a:cxn>
              <a:cxn ang="0">
                <a:pos x="connsiteX24243" y="connsiteY24243"/>
              </a:cxn>
              <a:cxn ang="0">
                <a:pos x="connsiteX24244" y="connsiteY24244"/>
              </a:cxn>
              <a:cxn ang="0">
                <a:pos x="connsiteX24245" y="connsiteY24245"/>
              </a:cxn>
              <a:cxn ang="0">
                <a:pos x="connsiteX24246" y="connsiteY24246"/>
              </a:cxn>
              <a:cxn ang="0">
                <a:pos x="connsiteX24247" y="connsiteY24247"/>
              </a:cxn>
              <a:cxn ang="0">
                <a:pos x="connsiteX24248" y="connsiteY24248"/>
              </a:cxn>
              <a:cxn ang="0">
                <a:pos x="connsiteX24249" y="connsiteY24249"/>
              </a:cxn>
              <a:cxn ang="0">
                <a:pos x="connsiteX24250" y="connsiteY24250"/>
              </a:cxn>
              <a:cxn ang="0">
                <a:pos x="connsiteX24251" y="connsiteY24251"/>
              </a:cxn>
              <a:cxn ang="0">
                <a:pos x="connsiteX24252" y="connsiteY24252"/>
              </a:cxn>
              <a:cxn ang="0">
                <a:pos x="connsiteX24253" y="connsiteY24253"/>
              </a:cxn>
              <a:cxn ang="0">
                <a:pos x="connsiteX24254" y="connsiteY24254"/>
              </a:cxn>
              <a:cxn ang="0">
                <a:pos x="connsiteX24255" y="connsiteY24255"/>
              </a:cxn>
              <a:cxn ang="0">
                <a:pos x="connsiteX24256" y="connsiteY24256"/>
              </a:cxn>
              <a:cxn ang="0">
                <a:pos x="connsiteX24257" y="connsiteY24257"/>
              </a:cxn>
              <a:cxn ang="0">
                <a:pos x="connsiteX24258" y="connsiteY24258"/>
              </a:cxn>
              <a:cxn ang="0">
                <a:pos x="connsiteX24259" y="connsiteY24259"/>
              </a:cxn>
              <a:cxn ang="0">
                <a:pos x="connsiteX24260" y="connsiteY24260"/>
              </a:cxn>
              <a:cxn ang="0">
                <a:pos x="connsiteX24261" y="connsiteY24261"/>
              </a:cxn>
              <a:cxn ang="0">
                <a:pos x="connsiteX24262" y="connsiteY24262"/>
              </a:cxn>
              <a:cxn ang="0">
                <a:pos x="connsiteX24263" y="connsiteY24263"/>
              </a:cxn>
              <a:cxn ang="0">
                <a:pos x="connsiteX24264" y="connsiteY24264"/>
              </a:cxn>
              <a:cxn ang="0">
                <a:pos x="connsiteX24265" y="connsiteY24265"/>
              </a:cxn>
              <a:cxn ang="0">
                <a:pos x="connsiteX24266" y="connsiteY24266"/>
              </a:cxn>
              <a:cxn ang="0">
                <a:pos x="connsiteX24267" y="connsiteY24267"/>
              </a:cxn>
              <a:cxn ang="0">
                <a:pos x="connsiteX24268" y="connsiteY24268"/>
              </a:cxn>
              <a:cxn ang="0">
                <a:pos x="connsiteX24269" y="connsiteY24269"/>
              </a:cxn>
              <a:cxn ang="0">
                <a:pos x="connsiteX24270" y="connsiteY24270"/>
              </a:cxn>
              <a:cxn ang="0">
                <a:pos x="connsiteX24271" y="connsiteY24271"/>
              </a:cxn>
              <a:cxn ang="0">
                <a:pos x="connsiteX24272" y="connsiteY24272"/>
              </a:cxn>
              <a:cxn ang="0">
                <a:pos x="connsiteX24273" y="connsiteY24273"/>
              </a:cxn>
              <a:cxn ang="0">
                <a:pos x="connsiteX24274" y="connsiteY24274"/>
              </a:cxn>
              <a:cxn ang="0">
                <a:pos x="connsiteX24275" y="connsiteY24275"/>
              </a:cxn>
              <a:cxn ang="0">
                <a:pos x="connsiteX24276" y="connsiteY24276"/>
              </a:cxn>
              <a:cxn ang="0">
                <a:pos x="connsiteX24277" y="connsiteY24277"/>
              </a:cxn>
              <a:cxn ang="0">
                <a:pos x="connsiteX24278" y="connsiteY24278"/>
              </a:cxn>
              <a:cxn ang="0">
                <a:pos x="connsiteX24279" y="connsiteY24279"/>
              </a:cxn>
              <a:cxn ang="0">
                <a:pos x="connsiteX24280" y="connsiteY24280"/>
              </a:cxn>
              <a:cxn ang="0">
                <a:pos x="connsiteX24281" y="connsiteY24281"/>
              </a:cxn>
              <a:cxn ang="0">
                <a:pos x="connsiteX24282" y="connsiteY24282"/>
              </a:cxn>
              <a:cxn ang="0">
                <a:pos x="connsiteX24283" y="connsiteY24283"/>
              </a:cxn>
              <a:cxn ang="0">
                <a:pos x="connsiteX24284" y="connsiteY24284"/>
              </a:cxn>
              <a:cxn ang="0">
                <a:pos x="connsiteX24285" y="connsiteY24285"/>
              </a:cxn>
              <a:cxn ang="0">
                <a:pos x="connsiteX24286" y="connsiteY24286"/>
              </a:cxn>
              <a:cxn ang="0">
                <a:pos x="connsiteX24287" y="connsiteY24287"/>
              </a:cxn>
              <a:cxn ang="0">
                <a:pos x="connsiteX24288" y="connsiteY24288"/>
              </a:cxn>
              <a:cxn ang="0">
                <a:pos x="connsiteX24289" y="connsiteY24289"/>
              </a:cxn>
              <a:cxn ang="0">
                <a:pos x="connsiteX24290" y="connsiteY24290"/>
              </a:cxn>
              <a:cxn ang="0">
                <a:pos x="connsiteX24291" y="connsiteY24291"/>
              </a:cxn>
              <a:cxn ang="0">
                <a:pos x="connsiteX24292" y="connsiteY24292"/>
              </a:cxn>
              <a:cxn ang="0">
                <a:pos x="connsiteX24293" y="connsiteY24293"/>
              </a:cxn>
              <a:cxn ang="0">
                <a:pos x="connsiteX24294" y="connsiteY24294"/>
              </a:cxn>
              <a:cxn ang="0">
                <a:pos x="connsiteX24295" y="connsiteY24295"/>
              </a:cxn>
              <a:cxn ang="0">
                <a:pos x="connsiteX24296" y="connsiteY24296"/>
              </a:cxn>
              <a:cxn ang="0">
                <a:pos x="connsiteX24297" y="connsiteY24297"/>
              </a:cxn>
              <a:cxn ang="0">
                <a:pos x="connsiteX24298" y="connsiteY24298"/>
              </a:cxn>
              <a:cxn ang="0">
                <a:pos x="connsiteX24299" y="connsiteY24299"/>
              </a:cxn>
              <a:cxn ang="0">
                <a:pos x="connsiteX24300" y="connsiteY24300"/>
              </a:cxn>
              <a:cxn ang="0">
                <a:pos x="connsiteX24301" y="connsiteY24301"/>
              </a:cxn>
              <a:cxn ang="0">
                <a:pos x="connsiteX24302" y="connsiteY24302"/>
              </a:cxn>
              <a:cxn ang="0">
                <a:pos x="connsiteX24303" y="connsiteY24303"/>
              </a:cxn>
              <a:cxn ang="0">
                <a:pos x="connsiteX24304" y="connsiteY24304"/>
              </a:cxn>
              <a:cxn ang="0">
                <a:pos x="connsiteX24305" y="connsiteY24305"/>
              </a:cxn>
              <a:cxn ang="0">
                <a:pos x="connsiteX24306" y="connsiteY24306"/>
              </a:cxn>
              <a:cxn ang="0">
                <a:pos x="connsiteX24307" y="connsiteY24307"/>
              </a:cxn>
              <a:cxn ang="0">
                <a:pos x="connsiteX24308" y="connsiteY24308"/>
              </a:cxn>
              <a:cxn ang="0">
                <a:pos x="connsiteX24309" y="connsiteY24309"/>
              </a:cxn>
              <a:cxn ang="0">
                <a:pos x="connsiteX24310" y="connsiteY24310"/>
              </a:cxn>
              <a:cxn ang="0">
                <a:pos x="connsiteX24311" y="connsiteY24311"/>
              </a:cxn>
              <a:cxn ang="0">
                <a:pos x="connsiteX24312" y="connsiteY24312"/>
              </a:cxn>
              <a:cxn ang="0">
                <a:pos x="connsiteX24313" y="connsiteY24313"/>
              </a:cxn>
              <a:cxn ang="0">
                <a:pos x="connsiteX24314" y="connsiteY24314"/>
              </a:cxn>
              <a:cxn ang="0">
                <a:pos x="connsiteX24315" y="connsiteY24315"/>
              </a:cxn>
              <a:cxn ang="0">
                <a:pos x="connsiteX24316" y="connsiteY24316"/>
              </a:cxn>
              <a:cxn ang="0">
                <a:pos x="connsiteX24317" y="connsiteY24317"/>
              </a:cxn>
              <a:cxn ang="0">
                <a:pos x="connsiteX24318" y="connsiteY24318"/>
              </a:cxn>
              <a:cxn ang="0">
                <a:pos x="connsiteX24319" y="connsiteY24319"/>
              </a:cxn>
              <a:cxn ang="0">
                <a:pos x="connsiteX24320" y="connsiteY24320"/>
              </a:cxn>
              <a:cxn ang="0">
                <a:pos x="connsiteX24321" y="connsiteY24321"/>
              </a:cxn>
              <a:cxn ang="0">
                <a:pos x="connsiteX24322" y="connsiteY24322"/>
              </a:cxn>
              <a:cxn ang="0">
                <a:pos x="connsiteX24323" y="connsiteY24323"/>
              </a:cxn>
              <a:cxn ang="0">
                <a:pos x="connsiteX24324" y="connsiteY24324"/>
              </a:cxn>
              <a:cxn ang="0">
                <a:pos x="connsiteX24325" y="connsiteY24325"/>
              </a:cxn>
              <a:cxn ang="0">
                <a:pos x="connsiteX24326" y="connsiteY24326"/>
              </a:cxn>
              <a:cxn ang="0">
                <a:pos x="connsiteX24327" y="connsiteY24327"/>
              </a:cxn>
              <a:cxn ang="0">
                <a:pos x="connsiteX24328" y="connsiteY24328"/>
              </a:cxn>
              <a:cxn ang="0">
                <a:pos x="connsiteX24329" y="connsiteY24329"/>
              </a:cxn>
              <a:cxn ang="0">
                <a:pos x="connsiteX24330" y="connsiteY24330"/>
              </a:cxn>
              <a:cxn ang="0">
                <a:pos x="connsiteX24331" y="connsiteY24331"/>
              </a:cxn>
              <a:cxn ang="0">
                <a:pos x="connsiteX24332" y="connsiteY24332"/>
              </a:cxn>
              <a:cxn ang="0">
                <a:pos x="connsiteX24333" y="connsiteY24333"/>
              </a:cxn>
              <a:cxn ang="0">
                <a:pos x="connsiteX24334" y="connsiteY24334"/>
              </a:cxn>
              <a:cxn ang="0">
                <a:pos x="connsiteX24335" y="connsiteY24335"/>
              </a:cxn>
              <a:cxn ang="0">
                <a:pos x="connsiteX24336" y="connsiteY24336"/>
              </a:cxn>
              <a:cxn ang="0">
                <a:pos x="connsiteX24337" y="connsiteY24337"/>
              </a:cxn>
              <a:cxn ang="0">
                <a:pos x="connsiteX24338" y="connsiteY24338"/>
              </a:cxn>
              <a:cxn ang="0">
                <a:pos x="connsiteX24339" y="connsiteY24339"/>
              </a:cxn>
              <a:cxn ang="0">
                <a:pos x="connsiteX24340" y="connsiteY24340"/>
              </a:cxn>
              <a:cxn ang="0">
                <a:pos x="connsiteX24341" y="connsiteY24341"/>
              </a:cxn>
              <a:cxn ang="0">
                <a:pos x="connsiteX24342" y="connsiteY24342"/>
              </a:cxn>
              <a:cxn ang="0">
                <a:pos x="connsiteX24343" y="connsiteY24343"/>
              </a:cxn>
              <a:cxn ang="0">
                <a:pos x="connsiteX24344" y="connsiteY24344"/>
              </a:cxn>
              <a:cxn ang="0">
                <a:pos x="connsiteX24345" y="connsiteY24345"/>
              </a:cxn>
              <a:cxn ang="0">
                <a:pos x="connsiteX24346" y="connsiteY24346"/>
              </a:cxn>
              <a:cxn ang="0">
                <a:pos x="connsiteX24347" y="connsiteY24347"/>
              </a:cxn>
              <a:cxn ang="0">
                <a:pos x="connsiteX24348" y="connsiteY24348"/>
              </a:cxn>
              <a:cxn ang="0">
                <a:pos x="connsiteX24349" y="connsiteY24349"/>
              </a:cxn>
              <a:cxn ang="0">
                <a:pos x="connsiteX24350" y="connsiteY24350"/>
              </a:cxn>
              <a:cxn ang="0">
                <a:pos x="connsiteX24351" y="connsiteY24351"/>
              </a:cxn>
              <a:cxn ang="0">
                <a:pos x="connsiteX24352" y="connsiteY24352"/>
              </a:cxn>
              <a:cxn ang="0">
                <a:pos x="connsiteX24353" y="connsiteY24353"/>
              </a:cxn>
              <a:cxn ang="0">
                <a:pos x="connsiteX24354" y="connsiteY24354"/>
              </a:cxn>
              <a:cxn ang="0">
                <a:pos x="connsiteX24355" y="connsiteY24355"/>
              </a:cxn>
              <a:cxn ang="0">
                <a:pos x="connsiteX24356" y="connsiteY24356"/>
              </a:cxn>
              <a:cxn ang="0">
                <a:pos x="connsiteX24357" y="connsiteY24357"/>
              </a:cxn>
              <a:cxn ang="0">
                <a:pos x="connsiteX24358" y="connsiteY24358"/>
              </a:cxn>
              <a:cxn ang="0">
                <a:pos x="connsiteX24359" y="connsiteY24359"/>
              </a:cxn>
              <a:cxn ang="0">
                <a:pos x="connsiteX24360" y="connsiteY24360"/>
              </a:cxn>
              <a:cxn ang="0">
                <a:pos x="connsiteX24361" y="connsiteY24361"/>
              </a:cxn>
              <a:cxn ang="0">
                <a:pos x="connsiteX24362" y="connsiteY24362"/>
              </a:cxn>
              <a:cxn ang="0">
                <a:pos x="connsiteX24363" y="connsiteY24363"/>
              </a:cxn>
              <a:cxn ang="0">
                <a:pos x="connsiteX24364" y="connsiteY24364"/>
              </a:cxn>
              <a:cxn ang="0">
                <a:pos x="connsiteX24365" y="connsiteY24365"/>
              </a:cxn>
              <a:cxn ang="0">
                <a:pos x="connsiteX24366" y="connsiteY24366"/>
              </a:cxn>
              <a:cxn ang="0">
                <a:pos x="connsiteX24367" y="connsiteY24367"/>
              </a:cxn>
              <a:cxn ang="0">
                <a:pos x="connsiteX24368" y="connsiteY24368"/>
              </a:cxn>
              <a:cxn ang="0">
                <a:pos x="connsiteX24369" y="connsiteY24369"/>
              </a:cxn>
              <a:cxn ang="0">
                <a:pos x="connsiteX24370" y="connsiteY24370"/>
              </a:cxn>
              <a:cxn ang="0">
                <a:pos x="connsiteX24371" y="connsiteY24371"/>
              </a:cxn>
              <a:cxn ang="0">
                <a:pos x="connsiteX24372" y="connsiteY24372"/>
              </a:cxn>
              <a:cxn ang="0">
                <a:pos x="connsiteX24373" y="connsiteY24373"/>
              </a:cxn>
              <a:cxn ang="0">
                <a:pos x="connsiteX24374" y="connsiteY24374"/>
              </a:cxn>
              <a:cxn ang="0">
                <a:pos x="connsiteX24375" y="connsiteY24375"/>
              </a:cxn>
              <a:cxn ang="0">
                <a:pos x="connsiteX24376" y="connsiteY24376"/>
              </a:cxn>
              <a:cxn ang="0">
                <a:pos x="connsiteX24377" y="connsiteY24377"/>
              </a:cxn>
              <a:cxn ang="0">
                <a:pos x="connsiteX24378" y="connsiteY24378"/>
              </a:cxn>
              <a:cxn ang="0">
                <a:pos x="connsiteX24379" y="connsiteY24379"/>
              </a:cxn>
              <a:cxn ang="0">
                <a:pos x="connsiteX24380" y="connsiteY24380"/>
              </a:cxn>
              <a:cxn ang="0">
                <a:pos x="connsiteX24381" y="connsiteY24381"/>
              </a:cxn>
              <a:cxn ang="0">
                <a:pos x="connsiteX24382" y="connsiteY24382"/>
              </a:cxn>
              <a:cxn ang="0">
                <a:pos x="connsiteX24383" y="connsiteY24383"/>
              </a:cxn>
              <a:cxn ang="0">
                <a:pos x="connsiteX24384" y="connsiteY24384"/>
              </a:cxn>
              <a:cxn ang="0">
                <a:pos x="connsiteX24385" y="connsiteY24385"/>
              </a:cxn>
              <a:cxn ang="0">
                <a:pos x="connsiteX24386" y="connsiteY24386"/>
              </a:cxn>
              <a:cxn ang="0">
                <a:pos x="connsiteX24387" y="connsiteY24387"/>
              </a:cxn>
              <a:cxn ang="0">
                <a:pos x="connsiteX24388" y="connsiteY24388"/>
              </a:cxn>
              <a:cxn ang="0">
                <a:pos x="connsiteX24389" y="connsiteY24389"/>
              </a:cxn>
              <a:cxn ang="0">
                <a:pos x="connsiteX24390" y="connsiteY24390"/>
              </a:cxn>
              <a:cxn ang="0">
                <a:pos x="connsiteX24391" y="connsiteY24391"/>
              </a:cxn>
              <a:cxn ang="0">
                <a:pos x="connsiteX24392" y="connsiteY24392"/>
              </a:cxn>
              <a:cxn ang="0">
                <a:pos x="connsiteX24393" y="connsiteY24393"/>
              </a:cxn>
              <a:cxn ang="0">
                <a:pos x="connsiteX24394" y="connsiteY24394"/>
              </a:cxn>
              <a:cxn ang="0">
                <a:pos x="connsiteX24395" y="connsiteY24395"/>
              </a:cxn>
              <a:cxn ang="0">
                <a:pos x="connsiteX24396" y="connsiteY24396"/>
              </a:cxn>
              <a:cxn ang="0">
                <a:pos x="connsiteX24397" y="connsiteY24397"/>
              </a:cxn>
              <a:cxn ang="0">
                <a:pos x="connsiteX24398" y="connsiteY24398"/>
              </a:cxn>
              <a:cxn ang="0">
                <a:pos x="connsiteX24399" y="connsiteY24399"/>
              </a:cxn>
              <a:cxn ang="0">
                <a:pos x="connsiteX24400" y="connsiteY24400"/>
              </a:cxn>
              <a:cxn ang="0">
                <a:pos x="connsiteX24401" y="connsiteY24401"/>
              </a:cxn>
              <a:cxn ang="0">
                <a:pos x="connsiteX24402" y="connsiteY24402"/>
              </a:cxn>
              <a:cxn ang="0">
                <a:pos x="connsiteX24403" y="connsiteY24403"/>
              </a:cxn>
              <a:cxn ang="0">
                <a:pos x="connsiteX24404" y="connsiteY24404"/>
              </a:cxn>
              <a:cxn ang="0">
                <a:pos x="connsiteX24405" y="connsiteY24405"/>
              </a:cxn>
              <a:cxn ang="0">
                <a:pos x="connsiteX24406" y="connsiteY24406"/>
              </a:cxn>
              <a:cxn ang="0">
                <a:pos x="connsiteX24407" y="connsiteY24407"/>
              </a:cxn>
              <a:cxn ang="0">
                <a:pos x="connsiteX24408" y="connsiteY24408"/>
              </a:cxn>
              <a:cxn ang="0">
                <a:pos x="connsiteX24409" y="connsiteY24409"/>
              </a:cxn>
              <a:cxn ang="0">
                <a:pos x="connsiteX24410" y="connsiteY24410"/>
              </a:cxn>
              <a:cxn ang="0">
                <a:pos x="connsiteX24411" y="connsiteY24411"/>
              </a:cxn>
              <a:cxn ang="0">
                <a:pos x="connsiteX24412" y="connsiteY24412"/>
              </a:cxn>
              <a:cxn ang="0">
                <a:pos x="connsiteX24413" y="connsiteY24413"/>
              </a:cxn>
              <a:cxn ang="0">
                <a:pos x="connsiteX24414" y="connsiteY24414"/>
              </a:cxn>
              <a:cxn ang="0">
                <a:pos x="connsiteX24415" y="connsiteY24415"/>
              </a:cxn>
              <a:cxn ang="0">
                <a:pos x="connsiteX24416" y="connsiteY24416"/>
              </a:cxn>
              <a:cxn ang="0">
                <a:pos x="connsiteX24417" y="connsiteY24417"/>
              </a:cxn>
              <a:cxn ang="0">
                <a:pos x="connsiteX24418" y="connsiteY24418"/>
              </a:cxn>
              <a:cxn ang="0">
                <a:pos x="connsiteX24419" y="connsiteY24419"/>
              </a:cxn>
              <a:cxn ang="0">
                <a:pos x="connsiteX24420" y="connsiteY24420"/>
              </a:cxn>
              <a:cxn ang="0">
                <a:pos x="connsiteX24421" y="connsiteY24421"/>
              </a:cxn>
              <a:cxn ang="0">
                <a:pos x="connsiteX24422" y="connsiteY24422"/>
              </a:cxn>
              <a:cxn ang="0">
                <a:pos x="connsiteX24423" y="connsiteY24423"/>
              </a:cxn>
              <a:cxn ang="0">
                <a:pos x="connsiteX24424" y="connsiteY24424"/>
              </a:cxn>
              <a:cxn ang="0">
                <a:pos x="connsiteX24425" y="connsiteY24425"/>
              </a:cxn>
              <a:cxn ang="0">
                <a:pos x="connsiteX24426" y="connsiteY24426"/>
              </a:cxn>
              <a:cxn ang="0">
                <a:pos x="connsiteX24427" y="connsiteY24427"/>
              </a:cxn>
              <a:cxn ang="0">
                <a:pos x="connsiteX24428" y="connsiteY24428"/>
              </a:cxn>
              <a:cxn ang="0">
                <a:pos x="connsiteX24429" y="connsiteY24429"/>
              </a:cxn>
              <a:cxn ang="0">
                <a:pos x="connsiteX24430" y="connsiteY24430"/>
              </a:cxn>
              <a:cxn ang="0">
                <a:pos x="connsiteX24431" y="connsiteY24431"/>
              </a:cxn>
              <a:cxn ang="0">
                <a:pos x="connsiteX24432" y="connsiteY24432"/>
              </a:cxn>
              <a:cxn ang="0">
                <a:pos x="connsiteX24433" y="connsiteY24433"/>
              </a:cxn>
              <a:cxn ang="0">
                <a:pos x="connsiteX24434" y="connsiteY24434"/>
              </a:cxn>
              <a:cxn ang="0">
                <a:pos x="connsiteX24435" y="connsiteY24435"/>
              </a:cxn>
              <a:cxn ang="0">
                <a:pos x="connsiteX24436" y="connsiteY24436"/>
              </a:cxn>
              <a:cxn ang="0">
                <a:pos x="connsiteX24437" y="connsiteY24437"/>
              </a:cxn>
              <a:cxn ang="0">
                <a:pos x="connsiteX24438" y="connsiteY24438"/>
              </a:cxn>
              <a:cxn ang="0">
                <a:pos x="connsiteX24439" y="connsiteY24439"/>
              </a:cxn>
              <a:cxn ang="0">
                <a:pos x="connsiteX24440" y="connsiteY24440"/>
              </a:cxn>
              <a:cxn ang="0">
                <a:pos x="connsiteX24441" y="connsiteY24441"/>
              </a:cxn>
              <a:cxn ang="0">
                <a:pos x="connsiteX24442" y="connsiteY24442"/>
              </a:cxn>
              <a:cxn ang="0">
                <a:pos x="connsiteX24443" y="connsiteY24443"/>
              </a:cxn>
              <a:cxn ang="0">
                <a:pos x="connsiteX24444" y="connsiteY24444"/>
              </a:cxn>
              <a:cxn ang="0">
                <a:pos x="connsiteX24445" y="connsiteY24445"/>
              </a:cxn>
              <a:cxn ang="0">
                <a:pos x="connsiteX24446" y="connsiteY24446"/>
              </a:cxn>
              <a:cxn ang="0">
                <a:pos x="connsiteX24447" y="connsiteY24447"/>
              </a:cxn>
              <a:cxn ang="0">
                <a:pos x="connsiteX24448" y="connsiteY24448"/>
              </a:cxn>
              <a:cxn ang="0">
                <a:pos x="connsiteX24449" y="connsiteY24449"/>
              </a:cxn>
              <a:cxn ang="0">
                <a:pos x="connsiteX24450" y="connsiteY24450"/>
              </a:cxn>
              <a:cxn ang="0">
                <a:pos x="connsiteX24451" y="connsiteY24451"/>
              </a:cxn>
              <a:cxn ang="0">
                <a:pos x="connsiteX24452" y="connsiteY24452"/>
              </a:cxn>
              <a:cxn ang="0">
                <a:pos x="connsiteX24453" y="connsiteY24453"/>
              </a:cxn>
              <a:cxn ang="0">
                <a:pos x="connsiteX24454" y="connsiteY24454"/>
              </a:cxn>
              <a:cxn ang="0">
                <a:pos x="connsiteX24455" y="connsiteY24455"/>
              </a:cxn>
              <a:cxn ang="0">
                <a:pos x="connsiteX24456" y="connsiteY24456"/>
              </a:cxn>
              <a:cxn ang="0">
                <a:pos x="connsiteX24457" y="connsiteY24457"/>
              </a:cxn>
              <a:cxn ang="0">
                <a:pos x="connsiteX24458" y="connsiteY24458"/>
              </a:cxn>
              <a:cxn ang="0">
                <a:pos x="connsiteX24459" y="connsiteY24459"/>
              </a:cxn>
              <a:cxn ang="0">
                <a:pos x="connsiteX24460" y="connsiteY24460"/>
              </a:cxn>
              <a:cxn ang="0">
                <a:pos x="connsiteX24461" y="connsiteY24461"/>
              </a:cxn>
              <a:cxn ang="0">
                <a:pos x="connsiteX24462" y="connsiteY24462"/>
              </a:cxn>
              <a:cxn ang="0">
                <a:pos x="connsiteX24463" y="connsiteY24463"/>
              </a:cxn>
              <a:cxn ang="0">
                <a:pos x="connsiteX24464" y="connsiteY24464"/>
              </a:cxn>
              <a:cxn ang="0">
                <a:pos x="connsiteX24465" y="connsiteY24465"/>
              </a:cxn>
              <a:cxn ang="0">
                <a:pos x="connsiteX24466" y="connsiteY24466"/>
              </a:cxn>
              <a:cxn ang="0">
                <a:pos x="connsiteX24467" y="connsiteY24467"/>
              </a:cxn>
              <a:cxn ang="0">
                <a:pos x="connsiteX24468" y="connsiteY24468"/>
              </a:cxn>
              <a:cxn ang="0">
                <a:pos x="connsiteX24469" y="connsiteY24469"/>
              </a:cxn>
              <a:cxn ang="0">
                <a:pos x="connsiteX24470" y="connsiteY24470"/>
              </a:cxn>
              <a:cxn ang="0">
                <a:pos x="connsiteX24471" y="connsiteY24471"/>
              </a:cxn>
              <a:cxn ang="0">
                <a:pos x="connsiteX24472" y="connsiteY24472"/>
              </a:cxn>
              <a:cxn ang="0">
                <a:pos x="connsiteX24473" y="connsiteY24473"/>
              </a:cxn>
              <a:cxn ang="0">
                <a:pos x="connsiteX24474" y="connsiteY24474"/>
              </a:cxn>
              <a:cxn ang="0">
                <a:pos x="connsiteX24475" y="connsiteY24475"/>
              </a:cxn>
              <a:cxn ang="0">
                <a:pos x="connsiteX24476" y="connsiteY24476"/>
              </a:cxn>
              <a:cxn ang="0">
                <a:pos x="connsiteX24477" y="connsiteY24477"/>
              </a:cxn>
              <a:cxn ang="0">
                <a:pos x="connsiteX24478" y="connsiteY24478"/>
              </a:cxn>
              <a:cxn ang="0">
                <a:pos x="connsiteX24479" y="connsiteY24479"/>
              </a:cxn>
              <a:cxn ang="0">
                <a:pos x="connsiteX24480" y="connsiteY24480"/>
              </a:cxn>
              <a:cxn ang="0">
                <a:pos x="connsiteX24481" y="connsiteY24481"/>
              </a:cxn>
              <a:cxn ang="0">
                <a:pos x="connsiteX24482" y="connsiteY24482"/>
              </a:cxn>
              <a:cxn ang="0">
                <a:pos x="connsiteX24483" y="connsiteY24483"/>
              </a:cxn>
              <a:cxn ang="0">
                <a:pos x="connsiteX24484" y="connsiteY24484"/>
              </a:cxn>
              <a:cxn ang="0">
                <a:pos x="connsiteX24485" y="connsiteY24485"/>
              </a:cxn>
              <a:cxn ang="0">
                <a:pos x="connsiteX24486" y="connsiteY24486"/>
              </a:cxn>
              <a:cxn ang="0">
                <a:pos x="connsiteX24487" y="connsiteY24487"/>
              </a:cxn>
              <a:cxn ang="0">
                <a:pos x="connsiteX24488" y="connsiteY24488"/>
              </a:cxn>
              <a:cxn ang="0">
                <a:pos x="connsiteX24489" y="connsiteY24489"/>
              </a:cxn>
              <a:cxn ang="0">
                <a:pos x="connsiteX24490" y="connsiteY24490"/>
              </a:cxn>
              <a:cxn ang="0">
                <a:pos x="connsiteX24491" y="connsiteY24491"/>
              </a:cxn>
              <a:cxn ang="0">
                <a:pos x="connsiteX24492" y="connsiteY24492"/>
              </a:cxn>
              <a:cxn ang="0">
                <a:pos x="connsiteX24493" y="connsiteY24493"/>
              </a:cxn>
              <a:cxn ang="0">
                <a:pos x="connsiteX24494" y="connsiteY24494"/>
              </a:cxn>
              <a:cxn ang="0">
                <a:pos x="connsiteX24495" y="connsiteY24495"/>
              </a:cxn>
              <a:cxn ang="0">
                <a:pos x="connsiteX24496" y="connsiteY24496"/>
              </a:cxn>
              <a:cxn ang="0">
                <a:pos x="connsiteX24497" y="connsiteY24497"/>
              </a:cxn>
              <a:cxn ang="0">
                <a:pos x="connsiteX24498" y="connsiteY24498"/>
              </a:cxn>
              <a:cxn ang="0">
                <a:pos x="connsiteX24499" y="connsiteY24499"/>
              </a:cxn>
              <a:cxn ang="0">
                <a:pos x="connsiteX24500" y="connsiteY24500"/>
              </a:cxn>
              <a:cxn ang="0">
                <a:pos x="connsiteX24501" y="connsiteY24501"/>
              </a:cxn>
              <a:cxn ang="0">
                <a:pos x="connsiteX24502" y="connsiteY24502"/>
              </a:cxn>
              <a:cxn ang="0">
                <a:pos x="connsiteX24503" y="connsiteY24503"/>
              </a:cxn>
              <a:cxn ang="0">
                <a:pos x="connsiteX24504" y="connsiteY24504"/>
              </a:cxn>
              <a:cxn ang="0">
                <a:pos x="connsiteX24505" y="connsiteY24505"/>
              </a:cxn>
              <a:cxn ang="0">
                <a:pos x="connsiteX24506" y="connsiteY24506"/>
              </a:cxn>
              <a:cxn ang="0">
                <a:pos x="connsiteX24507" y="connsiteY24507"/>
              </a:cxn>
              <a:cxn ang="0">
                <a:pos x="connsiteX24508" y="connsiteY24508"/>
              </a:cxn>
              <a:cxn ang="0">
                <a:pos x="connsiteX24509" y="connsiteY24509"/>
              </a:cxn>
              <a:cxn ang="0">
                <a:pos x="connsiteX24510" y="connsiteY24510"/>
              </a:cxn>
              <a:cxn ang="0">
                <a:pos x="connsiteX24511" y="connsiteY24511"/>
              </a:cxn>
              <a:cxn ang="0">
                <a:pos x="connsiteX24512" y="connsiteY24512"/>
              </a:cxn>
              <a:cxn ang="0">
                <a:pos x="connsiteX24513" y="connsiteY24513"/>
              </a:cxn>
              <a:cxn ang="0">
                <a:pos x="connsiteX24514" y="connsiteY24514"/>
              </a:cxn>
              <a:cxn ang="0">
                <a:pos x="connsiteX24515" y="connsiteY24515"/>
              </a:cxn>
              <a:cxn ang="0">
                <a:pos x="connsiteX24516" y="connsiteY24516"/>
              </a:cxn>
              <a:cxn ang="0">
                <a:pos x="connsiteX24517" y="connsiteY24517"/>
              </a:cxn>
              <a:cxn ang="0">
                <a:pos x="connsiteX24518" y="connsiteY24518"/>
              </a:cxn>
              <a:cxn ang="0">
                <a:pos x="connsiteX24519" y="connsiteY24519"/>
              </a:cxn>
              <a:cxn ang="0">
                <a:pos x="connsiteX24520" y="connsiteY24520"/>
              </a:cxn>
              <a:cxn ang="0">
                <a:pos x="connsiteX24521" y="connsiteY24521"/>
              </a:cxn>
              <a:cxn ang="0">
                <a:pos x="connsiteX24522" y="connsiteY24522"/>
              </a:cxn>
              <a:cxn ang="0">
                <a:pos x="connsiteX24523" y="connsiteY24523"/>
              </a:cxn>
              <a:cxn ang="0">
                <a:pos x="connsiteX24524" y="connsiteY24524"/>
              </a:cxn>
              <a:cxn ang="0">
                <a:pos x="connsiteX24525" y="connsiteY24525"/>
              </a:cxn>
              <a:cxn ang="0">
                <a:pos x="connsiteX24526" y="connsiteY24526"/>
              </a:cxn>
              <a:cxn ang="0">
                <a:pos x="connsiteX24527" y="connsiteY24527"/>
              </a:cxn>
              <a:cxn ang="0">
                <a:pos x="connsiteX24528" y="connsiteY24528"/>
              </a:cxn>
              <a:cxn ang="0">
                <a:pos x="connsiteX24529" y="connsiteY24529"/>
              </a:cxn>
              <a:cxn ang="0">
                <a:pos x="connsiteX24530" y="connsiteY24530"/>
              </a:cxn>
              <a:cxn ang="0">
                <a:pos x="connsiteX24531" y="connsiteY24531"/>
              </a:cxn>
              <a:cxn ang="0">
                <a:pos x="connsiteX24532" y="connsiteY24532"/>
              </a:cxn>
              <a:cxn ang="0">
                <a:pos x="connsiteX24533" y="connsiteY24533"/>
              </a:cxn>
              <a:cxn ang="0">
                <a:pos x="connsiteX24534" y="connsiteY24534"/>
              </a:cxn>
              <a:cxn ang="0">
                <a:pos x="connsiteX24535" y="connsiteY24535"/>
              </a:cxn>
              <a:cxn ang="0">
                <a:pos x="connsiteX24536" y="connsiteY24536"/>
              </a:cxn>
              <a:cxn ang="0">
                <a:pos x="connsiteX24537" y="connsiteY24537"/>
              </a:cxn>
              <a:cxn ang="0">
                <a:pos x="connsiteX24538" y="connsiteY24538"/>
              </a:cxn>
              <a:cxn ang="0">
                <a:pos x="connsiteX24539" y="connsiteY24539"/>
              </a:cxn>
              <a:cxn ang="0">
                <a:pos x="connsiteX24540" y="connsiteY24540"/>
              </a:cxn>
              <a:cxn ang="0">
                <a:pos x="connsiteX24541" y="connsiteY24541"/>
              </a:cxn>
              <a:cxn ang="0">
                <a:pos x="connsiteX24542" y="connsiteY24542"/>
              </a:cxn>
              <a:cxn ang="0">
                <a:pos x="connsiteX24543" y="connsiteY24543"/>
              </a:cxn>
              <a:cxn ang="0">
                <a:pos x="connsiteX24544" y="connsiteY24544"/>
              </a:cxn>
              <a:cxn ang="0">
                <a:pos x="connsiteX24545" y="connsiteY24545"/>
              </a:cxn>
              <a:cxn ang="0">
                <a:pos x="connsiteX24546" y="connsiteY24546"/>
              </a:cxn>
              <a:cxn ang="0">
                <a:pos x="connsiteX24547" y="connsiteY24547"/>
              </a:cxn>
              <a:cxn ang="0">
                <a:pos x="connsiteX24548" y="connsiteY24548"/>
              </a:cxn>
              <a:cxn ang="0">
                <a:pos x="connsiteX24549" y="connsiteY24549"/>
              </a:cxn>
              <a:cxn ang="0">
                <a:pos x="connsiteX24550" y="connsiteY24550"/>
              </a:cxn>
              <a:cxn ang="0">
                <a:pos x="connsiteX24551" y="connsiteY24551"/>
              </a:cxn>
              <a:cxn ang="0">
                <a:pos x="connsiteX24552" y="connsiteY24552"/>
              </a:cxn>
              <a:cxn ang="0">
                <a:pos x="connsiteX24553" y="connsiteY24553"/>
              </a:cxn>
              <a:cxn ang="0">
                <a:pos x="connsiteX24554" y="connsiteY24554"/>
              </a:cxn>
              <a:cxn ang="0">
                <a:pos x="connsiteX24555" y="connsiteY24555"/>
              </a:cxn>
              <a:cxn ang="0">
                <a:pos x="connsiteX24556" y="connsiteY24556"/>
              </a:cxn>
              <a:cxn ang="0">
                <a:pos x="connsiteX24557" y="connsiteY24557"/>
              </a:cxn>
              <a:cxn ang="0">
                <a:pos x="connsiteX24558" y="connsiteY24558"/>
              </a:cxn>
              <a:cxn ang="0">
                <a:pos x="connsiteX24559" y="connsiteY24559"/>
              </a:cxn>
              <a:cxn ang="0">
                <a:pos x="connsiteX24560" y="connsiteY24560"/>
              </a:cxn>
              <a:cxn ang="0">
                <a:pos x="connsiteX24561" y="connsiteY24561"/>
              </a:cxn>
              <a:cxn ang="0">
                <a:pos x="connsiteX24562" y="connsiteY24562"/>
              </a:cxn>
              <a:cxn ang="0">
                <a:pos x="connsiteX24563" y="connsiteY24563"/>
              </a:cxn>
              <a:cxn ang="0">
                <a:pos x="connsiteX24564" y="connsiteY24564"/>
              </a:cxn>
              <a:cxn ang="0">
                <a:pos x="connsiteX24565" y="connsiteY24565"/>
              </a:cxn>
              <a:cxn ang="0">
                <a:pos x="connsiteX24566" y="connsiteY24566"/>
              </a:cxn>
              <a:cxn ang="0">
                <a:pos x="connsiteX24567" y="connsiteY24567"/>
              </a:cxn>
              <a:cxn ang="0">
                <a:pos x="connsiteX24568" y="connsiteY24568"/>
              </a:cxn>
              <a:cxn ang="0">
                <a:pos x="connsiteX24569" y="connsiteY24569"/>
              </a:cxn>
              <a:cxn ang="0">
                <a:pos x="connsiteX24570" y="connsiteY24570"/>
              </a:cxn>
              <a:cxn ang="0">
                <a:pos x="connsiteX24571" y="connsiteY24571"/>
              </a:cxn>
              <a:cxn ang="0">
                <a:pos x="connsiteX24572" y="connsiteY24572"/>
              </a:cxn>
              <a:cxn ang="0">
                <a:pos x="connsiteX24573" y="connsiteY24573"/>
              </a:cxn>
              <a:cxn ang="0">
                <a:pos x="connsiteX24574" y="connsiteY24574"/>
              </a:cxn>
              <a:cxn ang="0">
                <a:pos x="connsiteX24575" y="connsiteY24575"/>
              </a:cxn>
              <a:cxn ang="0">
                <a:pos x="connsiteX24576" y="connsiteY24576"/>
              </a:cxn>
              <a:cxn ang="0">
                <a:pos x="connsiteX24577" y="connsiteY24577"/>
              </a:cxn>
              <a:cxn ang="0">
                <a:pos x="connsiteX24578" y="connsiteY24578"/>
              </a:cxn>
              <a:cxn ang="0">
                <a:pos x="connsiteX24579" y="connsiteY24579"/>
              </a:cxn>
              <a:cxn ang="0">
                <a:pos x="connsiteX24580" y="connsiteY24580"/>
              </a:cxn>
              <a:cxn ang="0">
                <a:pos x="connsiteX24581" y="connsiteY24581"/>
              </a:cxn>
              <a:cxn ang="0">
                <a:pos x="connsiteX24582" y="connsiteY24582"/>
              </a:cxn>
              <a:cxn ang="0">
                <a:pos x="connsiteX24583" y="connsiteY24583"/>
              </a:cxn>
              <a:cxn ang="0">
                <a:pos x="connsiteX24584" y="connsiteY24584"/>
              </a:cxn>
              <a:cxn ang="0">
                <a:pos x="connsiteX24585" y="connsiteY24585"/>
              </a:cxn>
              <a:cxn ang="0">
                <a:pos x="connsiteX24586" y="connsiteY24586"/>
              </a:cxn>
              <a:cxn ang="0">
                <a:pos x="connsiteX24587" y="connsiteY24587"/>
              </a:cxn>
              <a:cxn ang="0">
                <a:pos x="connsiteX24588" y="connsiteY24588"/>
              </a:cxn>
              <a:cxn ang="0">
                <a:pos x="connsiteX24589" y="connsiteY24589"/>
              </a:cxn>
              <a:cxn ang="0">
                <a:pos x="connsiteX24590" y="connsiteY24590"/>
              </a:cxn>
              <a:cxn ang="0">
                <a:pos x="connsiteX24591" y="connsiteY24591"/>
              </a:cxn>
              <a:cxn ang="0">
                <a:pos x="connsiteX24592" y="connsiteY24592"/>
              </a:cxn>
              <a:cxn ang="0">
                <a:pos x="connsiteX24593" y="connsiteY24593"/>
              </a:cxn>
              <a:cxn ang="0">
                <a:pos x="connsiteX24594" y="connsiteY24594"/>
              </a:cxn>
              <a:cxn ang="0">
                <a:pos x="connsiteX24595" y="connsiteY24595"/>
              </a:cxn>
              <a:cxn ang="0">
                <a:pos x="connsiteX24596" y="connsiteY24596"/>
              </a:cxn>
              <a:cxn ang="0">
                <a:pos x="connsiteX24597" y="connsiteY24597"/>
              </a:cxn>
              <a:cxn ang="0">
                <a:pos x="connsiteX24598" y="connsiteY24598"/>
              </a:cxn>
              <a:cxn ang="0">
                <a:pos x="connsiteX24599" y="connsiteY24599"/>
              </a:cxn>
              <a:cxn ang="0">
                <a:pos x="connsiteX24600" y="connsiteY24600"/>
              </a:cxn>
              <a:cxn ang="0">
                <a:pos x="connsiteX24601" y="connsiteY24601"/>
              </a:cxn>
              <a:cxn ang="0">
                <a:pos x="connsiteX24602" y="connsiteY24602"/>
              </a:cxn>
              <a:cxn ang="0">
                <a:pos x="connsiteX24603" y="connsiteY24603"/>
              </a:cxn>
              <a:cxn ang="0">
                <a:pos x="connsiteX24604" y="connsiteY24604"/>
              </a:cxn>
              <a:cxn ang="0">
                <a:pos x="connsiteX24605" y="connsiteY24605"/>
              </a:cxn>
              <a:cxn ang="0">
                <a:pos x="connsiteX24606" y="connsiteY24606"/>
              </a:cxn>
              <a:cxn ang="0">
                <a:pos x="connsiteX24607" y="connsiteY24607"/>
              </a:cxn>
              <a:cxn ang="0">
                <a:pos x="connsiteX24608" y="connsiteY24608"/>
              </a:cxn>
              <a:cxn ang="0">
                <a:pos x="connsiteX24609" y="connsiteY24609"/>
              </a:cxn>
              <a:cxn ang="0">
                <a:pos x="connsiteX24610" y="connsiteY24610"/>
              </a:cxn>
              <a:cxn ang="0">
                <a:pos x="connsiteX24611" y="connsiteY24611"/>
              </a:cxn>
              <a:cxn ang="0">
                <a:pos x="connsiteX24612" y="connsiteY24612"/>
              </a:cxn>
              <a:cxn ang="0">
                <a:pos x="connsiteX24613" y="connsiteY24613"/>
              </a:cxn>
              <a:cxn ang="0">
                <a:pos x="connsiteX24614" y="connsiteY24614"/>
              </a:cxn>
              <a:cxn ang="0">
                <a:pos x="connsiteX24615" y="connsiteY24615"/>
              </a:cxn>
              <a:cxn ang="0">
                <a:pos x="connsiteX24616" y="connsiteY24616"/>
              </a:cxn>
              <a:cxn ang="0">
                <a:pos x="connsiteX24617" y="connsiteY24617"/>
              </a:cxn>
              <a:cxn ang="0">
                <a:pos x="connsiteX24618" y="connsiteY24618"/>
              </a:cxn>
              <a:cxn ang="0">
                <a:pos x="connsiteX24619" y="connsiteY24619"/>
              </a:cxn>
              <a:cxn ang="0">
                <a:pos x="connsiteX24620" y="connsiteY24620"/>
              </a:cxn>
              <a:cxn ang="0">
                <a:pos x="connsiteX24621" y="connsiteY24621"/>
              </a:cxn>
              <a:cxn ang="0">
                <a:pos x="connsiteX24622" y="connsiteY24622"/>
              </a:cxn>
              <a:cxn ang="0">
                <a:pos x="connsiteX24623" y="connsiteY24623"/>
              </a:cxn>
              <a:cxn ang="0">
                <a:pos x="connsiteX24624" y="connsiteY24624"/>
              </a:cxn>
              <a:cxn ang="0">
                <a:pos x="connsiteX24625" y="connsiteY24625"/>
              </a:cxn>
              <a:cxn ang="0">
                <a:pos x="connsiteX24626" y="connsiteY24626"/>
              </a:cxn>
              <a:cxn ang="0">
                <a:pos x="connsiteX24627" y="connsiteY24627"/>
              </a:cxn>
              <a:cxn ang="0">
                <a:pos x="connsiteX24628" y="connsiteY24628"/>
              </a:cxn>
              <a:cxn ang="0">
                <a:pos x="connsiteX24629" y="connsiteY24629"/>
              </a:cxn>
              <a:cxn ang="0">
                <a:pos x="connsiteX24630" y="connsiteY24630"/>
              </a:cxn>
              <a:cxn ang="0">
                <a:pos x="connsiteX24631" y="connsiteY24631"/>
              </a:cxn>
              <a:cxn ang="0">
                <a:pos x="connsiteX24632" y="connsiteY24632"/>
              </a:cxn>
              <a:cxn ang="0">
                <a:pos x="connsiteX24633" y="connsiteY24633"/>
              </a:cxn>
              <a:cxn ang="0">
                <a:pos x="connsiteX24634" y="connsiteY24634"/>
              </a:cxn>
              <a:cxn ang="0">
                <a:pos x="connsiteX24635" y="connsiteY24635"/>
              </a:cxn>
              <a:cxn ang="0">
                <a:pos x="connsiteX24636" y="connsiteY24636"/>
              </a:cxn>
              <a:cxn ang="0">
                <a:pos x="connsiteX24637" y="connsiteY24637"/>
              </a:cxn>
              <a:cxn ang="0">
                <a:pos x="connsiteX24638" y="connsiteY24638"/>
              </a:cxn>
              <a:cxn ang="0">
                <a:pos x="connsiteX24639" y="connsiteY24639"/>
              </a:cxn>
              <a:cxn ang="0">
                <a:pos x="connsiteX24640" y="connsiteY24640"/>
              </a:cxn>
              <a:cxn ang="0">
                <a:pos x="connsiteX24641" y="connsiteY24641"/>
              </a:cxn>
              <a:cxn ang="0">
                <a:pos x="connsiteX24642" y="connsiteY24642"/>
              </a:cxn>
              <a:cxn ang="0">
                <a:pos x="connsiteX24643" y="connsiteY24643"/>
              </a:cxn>
              <a:cxn ang="0">
                <a:pos x="connsiteX24644" y="connsiteY24644"/>
              </a:cxn>
              <a:cxn ang="0">
                <a:pos x="connsiteX24645" y="connsiteY24645"/>
              </a:cxn>
              <a:cxn ang="0">
                <a:pos x="connsiteX24646" y="connsiteY24646"/>
              </a:cxn>
              <a:cxn ang="0">
                <a:pos x="connsiteX24647" y="connsiteY24647"/>
              </a:cxn>
              <a:cxn ang="0">
                <a:pos x="connsiteX24648" y="connsiteY24648"/>
              </a:cxn>
              <a:cxn ang="0">
                <a:pos x="connsiteX24649" y="connsiteY24649"/>
              </a:cxn>
              <a:cxn ang="0">
                <a:pos x="connsiteX24650" y="connsiteY24650"/>
              </a:cxn>
              <a:cxn ang="0">
                <a:pos x="connsiteX24651" y="connsiteY24651"/>
              </a:cxn>
              <a:cxn ang="0">
                <a:pos x="connsiteX24652" y="connsiteY24652"/>
              </a:cxn>
              <a:cxn ang="0">
                <a:pos x="connsiteX24653" y="connsiteY24653"/>
              </a:cxn>
              <a:cxn ang="0">
                <a:pos x="connsiteX24654" y="connsiteY24654"/>
              </a:cxn>
              <a:cxn ang="0">
                <a:pos x="connsiteX24655" y="connsiteY24655"/>
              </a:cxn>
              <a:cxn ang="0">
                <a:pos x="connsiteX24656" y="connsiteY24656"/>
              </a:cxn>
              <a:cxn ang="0">
                <a:pos x="connsiteX24657" y="connsiteY24657"/>
              </a:cxn>
              <a:cxn ang="0">
                <a:pos x="connsiteX24658" y="connsiteY24658"/>
              </a:cxn>
              <a:cxn ang="0">
                <a:pos x="connsiteX24659" y="connsiteY24659"/>
              </a:cxn>
              <a:cxn ang="0">
                <a:pos x="connsiteX24660" y="connsiteY24660"/>
              </a:cxn>
              <a:cxn ang="0">
                <a:pos x="connsiteX24661" y="connsiteY24661"/>
              </a:cxn>
              <a:cxn ang="0">
                <a:pos x="connsiteX24662" y="connsiteY24662"/>
              </a:cxn>
              <a:cxn ang="0">
                <a:pos x="connsiteX24663" y="connsiteY24663"/>
              </a:cxn>
              <a:cxn ang="0">
                <a:pos x="connsiteX24664" y="connsiteY24664"/>
              </a:cxn>
              <a:cxn ang="0">
                <a:pos x="connsiteX24665" y="connsiteY24665"/>
              </a:cxn>
              <a:cxn ang="0">
                <a:pos x="connsiteX24666" y="connsiteY24666"/>
              </a:cxn>
              <a:cxn ang="0">
                <a:pos x="connsiteX24667" y="connsiteY24667"/>
              </a:cxn>
              <a:cxn ang="0">
                <a:pos x="connsiteX24668" y="connsiteY24668"/>
              </a:cxn>
              <a:cxn ang="0">
                <a:pos x="connsiteX24669" y="connsiteY24669"/>
              </a:cxn>
              <a:cxn ang="0">
                <a:pos x="connsiteX24670" y="connsiteY24670"/>
              </a:cxn>
              <a:cxn ang="0">
                <a:pos x="connsiteX24671" y="connsiteY24671"/>
              </a:cxn>
              <a:cxn ang="0">
                <a:pos x="connsiteX24672" y="connsiteY24672"/>
              </a:cxn>
              <a:cxn ang="0">
                <a:pos x="connsiteX24673" y="connsiteY24673"/>
              </a:cxn>
              <a:cxn ang="0">
                <a:pos x="connsiteX24674" y="connsiteY24674"/>
              </a:cxn>
              <a:cxn ang="0">
                <a:pos x="connsiteX24675" y="connsiteY24675"/>
              </a:cxn>
              <a:cxn ang="0">
                <a:pos x="connsiteX24676" y="connsiteY24676"/>
              </a:cxn>
              <a:cxn ang="0">
                <a:pos x="connsiteX24677" y="connsiteY24677"/>
              </a:cxn>
              <a:cxn ang="0">
                <a:pos x="connsiteX24678" y="connsiteY24678"/>
              </a:cxn>
              <a:cxn ang="0">
                <a:pos x="connsiteX24679" y="connsiteY24679"/>
              </a:cxn>
              <a:cxn ang="0">
                <a:pos x="connsiteX24680" y="connsiteY24680"/>
              </a:cxn>
              <a:cxn ang="0">
                <a:pos x="connsiteX24681" y="connsiteY24681"/>
              </a:cxn>
              <a:cxn ang="0">
                <a:pos x="connsiteX24682" y="connsiteY24682"/>
              </a:cxn>
              <a:cxn ang="0">
                <a:pos x="connsiteX24683" y="connsiteY24683"/>
              </a:cxn>
              <a:cxn ang="0">
                <a:pos x="connsiteX24684" y="connsiteY24684"/>
              </a:cxn>
              <a:cxn ang="0">
                <a:pos x="connsiteX24685" y="connsiteY24685"/>
              </a:cxn>
              <a:cxn ang="0">
                <a:pos x="connsiteX24686" y="connsiteY24686"/>
              </a:cxn>
              <a:cxn ang="0">
                <a:pos x="connsiteX24687" y="connsiteY24687"/>
              </a:cxn>
              <a:cxn ang="0">
                <a:pos x="connsiteX24688" y="connsiteY24688"/>
              </a:cxn>
              <a:cxn ang="0">
                <a:pos x="connsiteX24689" y="connsiteY24689"/>
              </a:cxn>
              <a:cxn ang="0">
                <a:pos x="connsiteX24690" y="connsiteY24690"/>
              </a:cxn>
              <a:cxn ang="0">
                <a:pos x="connsiteX24691" y="connsiteY24691"/>
              </a:cxn>
              <a:cxn ang="0">
                <a:pos x="connsiteX24692" y="connsiteY24692"/>
              </a:cxn>
              <a:cxn ang="0">
                <a:pos x="connsiteX24693" y="connsiteY24693"/>
              </a:cxn>
              <a:cxn ang="0">
                <a:pos x="connsiteX24694" y="connsiteY24694"/>
              </a:cxn>
              <a:cxn ang="0">
                <a:pos x="connsiteX24695" y="connsiteY24695"/>
              </a:cxn>
              <a:cxn ang="0">
                <a:pos x="connsiteX24696" y="connsiteY24696"/>
              </a:cxn>
              <a:cxn ang="0">
                <a:pos x="connsiteX24697" y="connsiteY24697"/>
              </a:cxn>
              <a:cxn ang="0">
                <a:pos x="connsiteX24698" y="connsiteY24698"/>
              </a:cxn>
              <a:cxn ang="0">
                <a:pos x="connsiteX24699" y="connsiteY24699"/>
              </a:cxn>
              <a:cxn ang="0">
                <a:pos x="connsiteX24700" y="connsiteY24700"/>
              </a:cxn>
              <a:cxn ang="0">
                <a:pos x="connsiteX24701" y="connsiteY24701"/>
              </a:cxn>
              <a:cxn ang="0">
                <a:pos x="connsiteX24702" y="connsiteY24702"/>
              </a:cxn>
              <a:cxn ang="0">
                <a:pos x="connsiteX24703" y="connsiteY24703"/>
              </a:cxn>
              <a:cxn ang="0">
                <a:pos x="connsiteX24704" y="connsiteY24704"/>
              </a:cxn>
              <a:cxn ang="0">
                <a:pos x="connsiteX24705" y="connsiteY24705"/>
              </a:cxn>
              <a:cxn ang="0">
                <a:pos x="connsiteX24706" y="connsiteY24706"/>
              </a:cxn>
              <a:cxn ang="0">
                <a:pos x="connsiteX24707" y="connsiteY24707"/>
              </a:cxn>
              <a:cxn ang="0">
                <a:pos x="connsiteX24708" y="connsiteY24708"/>
              </a:cxn>
              <a:cxn ang="0">
                <a:pos x="connsiteX24709" y="connsiteY24709"/>
              </a:cxn>
              <a:cxn ang="0">
                <a:pos x="connsiteX24710" y="connsiteY24710"/>
              </a:cxn>
              <a:cxn ang="0">
                <a:pos x="connsiteX24711" y="connsiteY24711"/>
              </a:cxn>
              <a:cxn ang="0">
                <a:pos x="connsiteX24712" y="connsiteY24712"/>
              </a:cxn>
              <a:cxn ang="0">
                <a:pos x="connsiteX24713" y="connsiteY24713"/>
              </a:cxn>
              <a:cxn ang="0">
                <a:pos x="connsiteX24714" y="connsiteY24714"/>
              </a:cxn>
              <a:cxn ang="0">
                <a:pos x="connsiteX24715" y="connsiteY24715"/>
              </a:cxn>
              <a:cxn ang="0">
                <a:pos x="connsiteX24716" y="connsiteY24716"/>
              </a:cxn>
              <a:cxn ang="0">
                <a:pos x="connsiteX24717" y="connsiteY24717"/>
              </a:cxn>
              <a:cxn ang="0">
                <a:pos x="connsiteX24718" y="connsiteY24718"/>
              </a:cxn>
              <a:cxn ang="0">
                <a:pos x="connsiteX24719" y="connsiteY24719"/>
              </a:cxn>
              <a:cxn ang="0">
                <a:pos x="connsiteX24720" y="connsiteY24720"/>
              </a:cxn>
              <a:cxn ang="0">
                <a:pos x="connsiteX24721" y="connsiteY24721"/>
              </a:cxn>
              <a:cxn ang="0">
                <a:pos x="connsiteX24722" y="connsiteY24722"/>
              </a:cxn>
              <a:cxn ang="0">
                <a:pos x="connsiteX24723" y="connsiteY24723"/>
              </a:cxn>
              <a:cxn ang="0">
                <a:pos x="connsiteX24724" y="connsiteY24724"/>
              </a:cxn>
              <a:cxn ang="0">
                <a:pos x="connsiteX24725" y="connsiteY24725"/>
              </a:cxn>
              <a:cxn ang="0">
                <a:pos x="connsiteX24726" y="connsiteY24726"/>
              </a:cxn>
              <a:cxn ang="0">
                <a:pos x="connsiteX24727" y="connsiteY24727"/>
              </a:cxn>
              <a:cxn ang="0">
                <a:pos x="connsiteX24728" y="connsiteY24728"/>
              </a:cxn>
              <a:cxn ang="0">
                <a:pos x="connsiteX24729" y="connsiteY24729"/>
              </a:cxn>
              <a:cxn ang="0">
                <a:pos x="connsiteX24730" y="connsiteY24730"/>
              </a:cxn>
              <a:cxn ang="0">
                <a:pos x="connsiteX24731" y="connsiteY24731"/>
              </a:cxn>
              <a:cxn ang="0">
                <a:pos x="connsiteX24732" y="connsiteY24732"/>
              </a:cxn>
              <a:cxn ang="0">
                <a:pos x="connsiteX24733" y="connsiteY24733"/>
              </a:cxn>
              <a:cxn ang="0">
                <a:pos x="connsiteX24734" y="connsiteY24734"/>
              </a:cxn>
              <a:cxn ang="0">
                <a:pos x="connsiteX24735" y="connsiteY24735"/>
              </a:cxn>
              <a:cxn ang="0">
                <a:pos x="connsiteX24736" y="connsiteY24736"/>
              </a:cxn>
              <a:cxn ang="0">
                <a:pos x="connsiteX24737" y="connsiteY24737"/>
              </a:cxn>
              <a:cxn ang="0">
                <a:pos x="connsiteX24738" y="connsiteY24738"/>
              </a:cxn>
              <a:cxn ang="0">
                <a:pos x="connsiteX24739" y="connsiteY24739"/>
              </a:cxn>
              <a:cxn ang="0">
                <a:pos x="connsiteX24740" y="connsiteY24740"/>
              </a:cxn>
              <a:cxn ang="0">
                <a:pos x="connsiteX24741" y="connsiteY24741"/>
              </a:cxn>
              <a:cxn ang="0">
                <a:pos x="connsiteX24742" y="connsiteY24742"/>
              </a:cxn>
              <a:cxn ang="0">
                <a:pos x="connsiteX24743" y="connsiteY24743"/>
              </a:cxn>
              <a:cxn ang="0">
                <a:pos x="connsiteX24744" y="connsiteY24744"/>
              </a:cxn>
              <a:cxn ang="0">
                <a:pos x="connsiteX24745" y="connsiteY24745"/>
              </a:cxn>
              <a:cxn ang="0">
                <a:pos x="connsiteX24746" y="connsiteY24746"/>
              </a:cxn>
              <a:cxn ang="0">
                <a:pos x="connsiteX24747" y="connsiteY24747"/>
              </a:cxn>
              <a:cxn ang="0">
                <a:pos x="connsiteX24748" y="connsiteY24748"/>
              </a:cxn>
              <a:cxn ang="0">
                <a:pos x="connsiteX24749" y="connsiteY24749"/>
              </a:cxn>
              <a:cxn ang="0">
                <a:pos x="connsiteX24750" y="connsiteY24750"/>
              </a:cxn>
              <a:cxn ang="0">
                <a:pos x="connsiteX24751" y="connsiteY24751"/>
              </a:cxn>
              <a:cxn ang="0">
                <a:pos x="connsiteX24752" y="connsiteY24752"/>
              </a:cxn>
              <a:cxn ang="0">
                <a:pos x="connsiteX24753" y="connsiteY24753"/>
              </a:cxn>
              <a:cxn ang="0">
                <a:pos x="connsiteX24754" y="connsiteY24754"/>
              </a:cxn>
              <a:cxn ang="0">
                <a:pos x="connsiteX24755" y="connsiteY24755"/>
              </a:cxn>
              <a:cxn ang="0">
                <a:pos x="connsiteX24756" y="connsiteY24756"/>
              </a:cxn>
              <a:cxn ang="0">
                <a:pos x="connsiteX24757" y="connsiteY24757"/>
              </a:cxn>
              <a:cxn ang="0">
                <a:pos x="connsiteX24758" y="connsiteY24758"/>
              </a:cxn>
              <a:cxn ang="0">
                <a:pos x="connsiteX24759" y="connsiteY24759"/>
              </a:cxn>
              <a:cxn ang="0">
                <a:pos x="connsiteX24760" y="connsiteY24760"/>
              </a:cxn>
              <a:cxn ang="0">
                <a:pos x="connsiteX24761" y="connsiteY24761"/>
              </a:cxn>
              <a:cxn ang="0">
                <a:pos x="connsiteX24762" y="connsiteY24762"/>
              </a:cxn>
              <a:cxn ang="0">
                <a:pos x="connsiteX24763" y="connsiteY24763"/>
              </a:cxn>
              <a:cxn ang="0">
                <a:pos x="connsiteX24764" y="connsiteY24764"/>
              </a:cxn>
              <a:cxn ang="0">
                <a:pos x="connsiteX24765" y="connsiteY24765"/>
              </a:cxn>
              <a:cxn ang="0">
                <a:pos x="connsiteX24766" y="connsiteY24766"/>
              </a:cxn>
              <a:cxn ang="0">
                <a:pos x="connsiteX24767" y="connsiteY24767"/>
              </a:cxn>
              <a:cxn ang="0">
                <a:pos x="connsiteX24768" y="connsiteY24768"/>
              </a:cxn>
              <a:cxn ang="0">
                <a:pos x="connsiteX24769" y="connsiteY24769"/>
              </a:cxn>
              <a:cxn ang="0">
                <a:pos x="connsiteX24770" y="connsiteY24770"/>
              </a:cxn>
              <a:cxn ang="0">
                <a:pos x="connsiteX24771" y="connsiteY24771"/>
              </a:cxn>
              <a:cxn ang="0">
                <a:pos x="connsiteX24772" y="connsiteY24772"/>
              </a:cxn>
              <a:cxn ang="0">
                <a:pos x="connsiteX24773" y="connsiteY24773"/>
              </a:cxn>
              <a:cxn ang="0">
                <a:pos x="connsiteX24774" y="connsiteY24774"/>
              </a:cxn>
              <a:cxn ang="0">
                <a:pos x="connsiteX24775" y="connsiteY24775"/>
              </a:cxn>
              <a:cxn ang="0">
                <a:pos x="connsiteX24776" y="connsiteY24776"/>
              </a:cxn>
              <a:cxn ang="0">
                <a:pos x="connsiteX24777" y="connsiteY24777"/>
              </a:cxn>
              <a:cxn ang="0">
                <a:pos x="connsiteX24778" y="connsiteY24778"/>
              </a:cxn>
              <a:cxn ang="0">
                <a:pos x="connsiteX24779" y="connsiteY24779"/>
              </a:cxn>
              <a:cxn ang="0">
                <a:pos x="connsiteX24780" y="connsiteY24780"/>
              </a:cxn>
              <a:cxn ang="0">
                <a:pos x="connsiteX24781" y="connsiteY24781"/>
              </a:cxn>
              <a:cxn ang="0">
                <a:pos x="connsiteX24782" y="connsiteY24782"/>
              </a:cxn>
              <a:cxn ang="0">
                <a:pos x="connsiteX24783" y="connsiteY24783"/>
              </a:cxn>
              <a:cxn ang="0">
                <a:pos x="connsiteX24784" y="connsiteY24784"/>
              </a:cxn>
              <a:cxn ang="0">
                <a:pos x="connsiteX24785" y="connsiteY24785"/>
              </a:cxn>
              <a:cxn ang="0">
                <a:pos x="connsiteX24786" y="connsiteY24786"/>
              </a:cxn>
              <a:cxn ang="0">
                <a:pos x="connsiteX24787" y="connsiteY24787"/>
              </a:cxn>
              <a:cxn ang="0">
                <a:pos x="connsiteX24788" y="connsiteY24788"/>
              </a:cxn>
              <a:cxn ang="0">
                <a:pos x="connsiteX24789" y="connsiteY24789"/>
              </a:cxn>
              <a:cxn ang="0">
                <a:pos x="connsiteX24790" y="connsiteY24790"/>
              </a:cxn>
              <a:cxn ang="0">
                <a:pos x="connsiteX24791" y="connsiteY24791"/>
              </a:cxn>
              <a:cxn ang="0">
                <a:pos x="connsiteX24792" y="connsiteY24792"/>
              </a:cxn>
              <a:cxn ang="0">
                <a:pos x="connsiteX24793" y="connsiteY24793"/>
              </a:cxn>
              <a:cxn ang="0">
                <a:pos x="connsiteX24794" y="connsiteY24794"/>
              </a:cxn>
              <a:cxn ang="0">
                <a:pos x="connsiteX24795" y="connsiteY24795"/>
              </a:cxn>
              <a:cxn ang="0">
                <a:pos x="connsiteX24796" y="connsiteY24796"/>
              </a:cxn>
              <a:cxn ang="0">
                <a:pos x="connsiteX24797" y="connsiteY24797"/>
              </a:cxn>
              <a:cxn ang="0">
                <a:pos x="connsiteX24798" y="connsiteY24798"/>
              </a:cxn>
              <a:cxn ang="0">
                <a:pos x="connsiteX24799" y="connsiteY24799"/>
              </a:cxn>
              <a:cxn ang="0">
                <a:pos x="connsiteX24800" y="connsiteY24800"/>
              </a:cxn>
              <a:cxn ang="0">
                <a:pos x="connsiteX24801" y="connsiteY24801"/>
              </a:cxn>
              <a:cxn ang="0">
                <a:pos x="connsiteX24802" y="connsiteY24802"/>
              </a:cxn>
              <a:cxn ang="0">
                <a:pos x="connsiteX24803" y="connsiteY24803"/>
              </a:cxn>
              <a:cxn ang="0">
                <a:pos x="connsiteX24804" y="connsiteY24804"/>
              </a:cxn>
              <a:cxn ang="0">
                <a:pos x="connsiteX24805" y="connsiteY24805"/>
              </a:cxn>
              <a:cxn ang="0">
                <a:pos x="connsiteX24806" y="connsiteY24806"/>
              </a:cxn>
              <a:cxn ang="0">
                <a:pos x="connsiteX24807" y="connsiteY24807"/>
              </a:cxn>
              <a:cxn ang="0">
                <a:pos x="connsiteX24808" y="connsiteY24808"/>
              </a:cxn>
              <a:cxn ang="0">
                <a:pos x="connsiteX24809" y="connsiteY24809"/>
              </a:cxn>
              <a:cxn ang="0">
                <a:pos x="connsiteX24810" y="connsiteY24810"/>
              </a:cxn>
              <a:cxn ang="0">
                <a:pos x="connsiteX24811" y="connsiteY24811"/>
              </a:cxn>
              <a:cxn ang="0">
                <a:pos x="connsiteX24812" y="connsiteY24812"/>
              </a:cxn>
              <a:cxn ang="0">
                <a:pos x="connsiteX24813" y="connsiteY24813"/>
              </a:cxn>
              <a:cxn ang="0">
                <a:pos x="connsiteX24814" y="connsiteY24814"/>
              </a:cxn>
              <a:cxn ang="0">
                <a:pos x="connsiteX24815" y="connsiteY24815"/>
              </a:cxn>
              <a:cxn ang="0">
                <a:pos x="connsiteX24816" y="connsiteY24816"/>
              </a:cxn>
              <a:cxn ang="0">
                <a:pos x="connsiteX24817" y="connsiteY24817"/>
              </a:cxn>
              <a:cxn ang="0">
                <a:pos x="connsiteX24818" y="connsiteY24818"/>
              </a:cxn>
              <a:cxn ang="0">
                <a:pos x="connsiteX24819" y="connsiteY24819"/>
              </a:cxn>
              <a:cxn ang="0">
                <a:pos x="connsiteX24820" y="connsiteY24820"/>
              </a:cxn>
              <a:cxn ang="0">
                <a:pos x="connsiteX24821" y="connsiteY24821"/>
              </a:cxn>
              <a:cxn ang="0">
                <a:pos x="connsiteX24822" y="connsiteY24822"/>
              </a:cxn>
              <a:cxn ang="0">
                <a:pos x="connsiteX24823" y="connsiteY24823"/>
              </a:cxn>
              <a:cxn ang="0">
                <a:pos x="connsiteX24824" y="connsiteY24824"/>
              </a:cxn>
              <a:cxn ang="0">
                <a:pos x="connsiteX24825" y="connsiteY24825"/>
              </a:cxn>
              <a:cxn ang="0">
                <a:pos x="connsiteX24826" y="connsiteY24826"/>
              </a:cxn>
              <a:cxn ang="0">
                <a:pos x="connsiteX24827" y="connsiteY24827"/>
              </a:cxn>
              <a:cxn ang="0">
                <a:pos x="connsiteX24828" y="connsiteY24828"/>
              </a:cxn>
              <a:cxn ang="0">
                <a:pos x="connsiteX24829" y="connsiteY24829"/>
              </a:cxn>
              <a:cxn ang="0">
                <a:pos x="connsiteX24830" y="connsiteY24830"/>
              </a:cxn>
              <a:cxn ang="0">
                <a:pos x="connsiteX24831" y="connsiteY24831"/>
              </a:cxn>
              <a:cxn ang="0">
                <a:pos x="connsiteX24832" y="connsiteY24832"/>
              </a:cxn>
              <a:cxn ang="0">
                <a:pos x="connsiteX24833" y="connsiteY24833"/>
              </a:cxn>
              <a:cxn ang="0">
                <a:pos x="connsiteX24834" y="connsiteY24834"/>
              </a:cxn>
              <a:cxn ang="0">
                <a:pos x="connsiteX24835" y="connsiteY24835"/>
              </a:cxn>
              <a:cxn ang="0">
                <a:pos x="connsiteX24836" y="connsiteY24836"/>
              </a:cxn>
              <a:cxn ang="0">
                <a:pos x="connsiteX24837" y="connsiteY24837"/>
              </a:cxn>
              <a:cxn ang="0">
                <a:pos x="connsiteX24838" y="connsiteY24838"/>
              </a:cxn>
              <a:cxn ang="0">
                <a:pos x="connsiteX24839" y="connsiteY24839"/>
              </a:cxn>
              <a:cxn ang="0">
                <a:pos x="connsiteX24840" y="connsiteY24840"/>
              </a:cxn>
              <a:cxn ang="0">
                <a:pos x="connsiteX24841" y="connsiteY24841"/>
              </a:cxn>
              <a:cxn ang="0">
                <a:pos x="connsiteX24842" y="connsiteY24842"/>
              </a:cxn>
              <a:cxn ang="0">
                <a:pos x="connsiteX24843" y="connsiteY24843"/>
              </a:cxn>
              <a:cxn ang="0">
                <a:pos x="connsiteX24844" y="connsiteY24844"/>
              </a:cxn>
              <a:cxn ang="0">
                <a:pos x="connsiteX24845" y="connsiteY24845"/>
              </a:cxn>
              <a:cxn ang="0">
                <a:pos x="connsiteX24846" y="connsiteY24846"/>
              </a:cxn>
              <a:cxn ang="0">
                <a:pos x="connsiteX24847" y="connsiteY24847"/>
              </a:cxn>
              <a:cxn ang="0">
                <a:pos x="connsiteX24848" y="connsiteY24848"/>
              </a:cxn>
              <a:cxn ang="0">
                <a:pos x="connsiteX24849" y="connsiteY24849"/>
              </a:cxn>
              <a:cxn ang="0">
                <a:pos x="connsiteX24850" y="connsiteY24850"/>
              </a:cxn>
              <a:cxn ang="0">
                <a:pos x="connsiteX24851" y="connsiteY24851"/>
              </a:cxn>
              <a:cxn ang="0">
                <a:pos x="connsiteX24852" y="connsiteY24852"/>
              </a:cxn>
              <a:cxn ang="0">
                <a:pos x="connsiteX24853" y="connsiteY24853"/>
              </a:cxn>
              <a:cxn ang="0">
                <a:pos x="connsiteX24854" y="connsiteY24854"/>
              </a:cxn>
              <a:cxn ang="0">
                <a:pos x="connsiteX24855" y="connsiteY24855"/>
              </a:cxn>
              <a:cxn ang="0">
                <a:pos x="connsiteX24856" y="connsiteY24856"/>
              </a:cxn>
              <a:cxn ang="0">
                <a:pos x="connsiteX24857" y="connsiteY24857"/>
              </a:cxn>
              <a:cxn ang="0">
                <a:pos x="connsiteX24858" y="connsiteY24858"/>
              </a:cxn>
              <a:cxn ang="0">
                <a:pos x="connsiteX24859" y="connsiteY24859"/>
              </a:cxn>
              <a:cxn ang="0">
                <a:pos x="connsiteX24860" y="connsiteY24860"/>
              </a:cxn>
              <a:cxn ang="0">
                <a:pos x="connsiteX24861" y="connsiteY24861"/>
              </a:cxn>
              <a:cxn ang="0">
                <a:pos x="connsiteX24862" y="connsiteY24862"/>
              </a:cxn>
              <a:cxn ang="0">
                <a:pos x="connsiteX24863" y="connsiteY24863"/>
              </a:cxn>
              <a:cxn ang="0">
                <a:pos x="connsiteX24864" y="connsiteY24864"/>
              </a:cxn>
              <a:cxn ang="0">
                <a:pos x="connsiteX24865" y="connsiteY24865"/>
              </a:cxn>
              <a:cxn ang="0">
                <a:pos x="connsiteX24866" y="connsiteY24866"/>
              </a:cxn>
              <a:cxn ang="0">
                <a:pos x="connsiteX24867" y="connsiteY24867"/>
              </a:cxn>
              <a:cxn ang="0">
                <a:pos x="connsiteX24868" y="connsiteY24868"/>
              </a:cxn>
              <a:cxn ang="0">
                <a:pos x="connsiteX24869" y="connsiteY24869"/>
              </a:cxn>
              <a:cxn ang="0">
                <a:pos x="connsiteX24870" y="connsiteY24870"/>
              </a:cxn>
              <a:cxn ang="0">
                <a:pos x="connsiteX24871" y="connsiteY24871"/>
              </a:cxn>
              <a:cxn ang="0">
                <a:pos x="connsiteX24872" y="connsiteY24872"/>
              </a:cxn>
              <a:cxn ang="0">
                <a:pos x="connsiteX24873" y="connsiteY24873"/>
              </a:cxn>
              <a:cxn ang="0">
                <a:pos x="connsiteX24874" y="connsiteY24874"/>
              </a:cxn>
              <a:cxn ang="0">
                <a:pos x="connsiteX24875" y="connsiteY24875"/>
              </a:cxn>
              <a:cxn ang="0">
                <a:pos x="connsiteX24876" y="connsiteY24876"/>
              </a:cxn>
              <a:cxn ang="0">
                <a:pos x="connsiteX24877" y="connsiteY24877"/>
              </a:cxn>
              <a:cxn ang="0">
                <a:pos x="connsiteX24878" y="connsiteY24878"/>
              </a:cxn>
              <a:cxn ang="0">
                <a:pos x="connsiteX24879" y="connsiteY24879"/>
              </a:cxn>
              <a:cxn ang="0">
                <a:pos x="connsiteX24880" y="connsiteY24880"/>
              </a:cxn>
              <a:cxn ang="0">
                <a:pos x="connsiteX24881" y="connsiteY24881"/>
              </a:cxn>
              <a:cxn ang="0">
                <a:pos x="connsiteX24882" y="connsiteY24882"/>
              </a:cxn>
              <a:cxn ang="0">
                <a:pos x="connsiteX24883" y="connsiteY24883"/>
              </a:cxn>
              <a:cxn ang="0">
                <a:pos x="connsiteX24884" y="connsiteY24884"/>
              </a:cxn>
              <a:cxn ang="0">
                <a:pos x="connsiteX24885" y="connsiteY24885"/>
              </a:cxn>
              <a:cxn ang="0">
                <a:pos x="connsiteX24886" y="connsiteY24886"/>
              </a:cxn>
              <a:cxn ang="0">
                <a:pos x="connsiteX24887" y="connsiteY24887"/>
              </a:cxn>
              <a:cxn ang="0">
                <a:pos x="connsiteX24888" y="connsiteY24888"/>
              </a:cxn>
              <a:cxn ang="0">
                <a:pos x="connsiteX24889" y="connsiteY24889"/>
              </a:cxn>
              <a:cxn ang="0">
                <a:pos x="connsiteX24890" y="connsiteY24890"/>
              </a:cxn>
              <a:cxn ang="0">
                <a:pos x="connsiteX24891" y="connsiteY24891"/>
              </a:cxn>
              <a:cxn ang="0">
                <a:pos x="connsiteX24892" y="connsiteY24892"/>
              </a:cxn>
              <a:cxn ang="0">
                <a:pos x="connsiteX24893" y="connsiteY24893"/>
              </a:cxn>
              <a:cxn ang="0">
                <a:pos x="connsiteX24894" y="connsiteY24894"/>
              </a:cxn>
              <a:cxn ang="0">
                <a:pos x="connsiteX24895" y="connsiteY24895"/>
              </a:cxn>
              <a:cxn ang="0">
                <a:pos x="connsiteX24896" y="connsiteY24896"/>
              </a:cxn>
              <a:cxn ang="0">
                <a:pos x="connsiteX24897" y="connsiteY24897"/>
              </a:cxn>
              <a:cxn ang="0">
                <a:pos x="connsiteX24898" y="connsiteY24898"/>
              </a:cxn>
              <a:cxn ang="0">
                <a:pos x="connsiteX24899" y="connsiteY24899"/>
              </a:cxn>
              <a:cxn ang="0">
                <a:pos x="connsiteX24900" y="connsiteY24900"/>
              </a:cxn>
              <a:cxn ang="0">
                <a:pos x="connsiteX24901" y="connsiteY24901"/>
              </a:cxn>
              <a:cxn ang="0">
                <a:pos x="connsiteX24902" y="connsiteY24902"/>
              </a:cxn>
              <a:cxn ang="0">
                <a:pos x="connsiteX24903" y="connsiteY24903"/>
              </a:cxn>
              <a:cxn ang="0">
                <a:pos x="connsiteX24904" y="connsiteY24904"/>
              </a:cxn>
              <a:cxn ang="0">
                <a:pos x="connsiteX24905" y="connsiteY24905"/>
              </a:cxn>
              <a:cxn ang="0">
                <a:pos x="connsiteX24906" y="connsiteY24906"/>
              </a:cxn>
              <a:cxn ang="0">
                <a:pos x="connsiteX24907" y="connsiteY24907"/>
              </a:cxn>
              <a:cxn ang="0">
                <a:pos x="connsiteX24908" y="connsiteY24908"/>
              </a:cxn>
              <a:cxn ang="0">
                <a:pos x="connsiteX24909" y="connsiteY24909"/>
              </a:cxn>
              <a:cxn ang="0">
                <a:pos x="connsiteX24910" y="connsiteY24910"/>
              </a:cxn>
              <a:cxn ang="0">
                <a:pos x="connsiteX24911" y="connsiteY24911"/>
              </a:cxn>
              <a:cxn ang="0">
                <a:pos x="connsiteX24912" y="connsiteY24912"/>
              </a:cxn>
              <a:cxn ang="0">
                <a:pos x="connsiteX24913" y="connsiteY24913"/>
              </a:cxn>
              <a:cxn ang="0">
                <a:pos x="connsiteX24914" y="connsiteY24914"/>
              </a:cxn>
              <a:cxn ang="0">
                <a:pos x="connsiteX24915" y="connsiteY24915"/>
              </a:cxn>
              <a:cxn ang="0">
                <a:pos x="connsiteX24916" y="connsiteY24916"/>
              </a:cxn>
              <a:cxn ang="0">
                <a:pos x="connsiteX24917" y="connsiteY24917"/>
              </a:cxn>
              <a:cxn ang="0">
                <a:pos x="connsiteX24918" y="connsiteY24918"/>
              </a:cxn>
              <a:cxn ang="0">
                <a:pos x="connsiteX24919" y="connsiteY24919"/>
              </a:cxn>
              <a:cxn ang="0">
                <a:pos x="connsiteX24920" y="connsiteY24920"/>
              </a:cxn>
              <a:cxn ang="0">
                <a:pos x="connsiteX24921" y="connsiteY24921"/>
              </a:cxn>
              <a:cxn ang="0">
                <a:pos x="connsiteX24922" y="connsiteY24922"/>
              </a:cxn>
              <a:cxn ang="0">
                <a:pos x="connsiteX24923" y="connsiteY24923"/>
              </a:cxn>
              <a:cxn ang="0">
                <a:pos x="connsiteX24924" y="connsiteY24924"/>
              </a:cxn>
              <a:cxn ang="0">
                <a:pos x="connsiteX24925" y="connsiteY24925"/>
              </a:cxn>
              <a:cxn ang="0">
                <a:pos x="connsiteX24926" y="connsiteY24926"/>
              </a:cxn>
              <a:cxn ang="0">
                <a:pos x="connsiteX24927" y="connsiteY24927"/>
              </a:cxn>
              <a:cxn ang="0">
                <a:pos x="connsiteX24928" y="connsiteY24928"/>
              </a:cxn>
              <a:cxn ang="0">
                <a:pos x="connsiteX24929" y="connsiteY24929"/>
              </a:cxn>
              <a:cxn ang="0">
                <a:pos x="connsiteX24930" y="connsiteY24930"/>
              </a:cxn>
              <a:cxn ang="0">
                <a:pos x="connsiteX24931" y="connsiteY24931"/>
              </a:cxn>
              <a:cxn ang="0">
                <a:pos x="connsiteX24932" y="connsiteY24932"/>
              </a:cxn>
              <a:cxn ang="0">
                <a:pos x="connsiteX24933" y="connsiteY24933"/>
              </a:cxn>
              <a:cxn ang="0">
                <a:pos x="connsiteX24934" y="connsiteY24934"/>
              </a:cxn>
              <a:cxn ang="0">
                <a:pos x="connsiteX24935" y="connsiteY24935"/>
              </a:cxn>
              <a:cxn ang="0">
                <a:pos x="connsiteX24936" y="connsiteY24936"/>
              </a:cxn>
              <a:cxn ang="0">
                <a:pos x="connsiteX24937" y="connsiteY24937"/>
              </a:cxn>
              <a:cxn ang="0">
                <a:pos x="connsiteX24938" y="connsiteY24938"/>
              </a:cxn>
              <a:cxn ang="0">
                <a:pos x="connsiteX24939" y="connsiteY24939"/>
              </a:cxn>
              <a:cxn ang="0">
                <a:pos x="connsiteX24940" y="connsiteY24940"/>
              </a:cxn>
              <a:cxn ang="0">
                <a:pos x="connsiteX24941" y="connsiteY24941"/>
              </a:cxn>
              <a:cxn ang="0">
                <a:pos x="connsiteX24942" y="connsiteY24942"/>
              </a:cxn>
              <a:cxn ang="0">
                <a:pos x="connsiteX24943" y="connsiteY24943"/>
              </a:cxn>
              <a:cxn ang="0">
                <a:pos x="connsiteX24944" y="connsiteY24944"/>
              </a:cxn>
              <a:cxn ang="0">
                <a:pos x="connsiteX24945" y="connsiteY24945"/>
              </a:cxn>
              <a:cxn ang="0">
                <a:pos x="connsiteX24946" y="connsiteY24946"/>
              </a:cxn>
              <a:cxn ang="0">
                <a:pos x="connsiteX24947" y="connsiteY24947"/>
              </a:cxn>
              <a:cxn ang="0">
                <a:pos x="connsiteX24948" y="connsiteY24948"/>
              </a:cxn>
              <a:cxn ang="0">
                <a:pos x="connsiteX24949" y="connsiteY24949"/>
              </a:cxn>
              <a:cxn ang="0">
                <a:pos x="connsiteX24950" y="connsiteY24950"/>
              </a:cxn>
              <a:cxn ang="0">
                <a:pos x="connsiteX24951" y="connsiteY24951"/>
              </a:cxn>
              <a:cxn ang="0">
                <a:pos x="connsiteX24952" y="connsiteY24952"/>
              </a:cxn>
              <a:cxn ang="0">
                <a:pos x="connsiteX24953" y="connsiteY24953"/>
              </a:cxn>
              <a:cxn ang="0">
                <a:pos x="connsiteX24954" y="connsiteY24954"/>
              </a:cxn>
              <a:cxn ang="0">
                <a:pos x="connsiteX24955" y="connsiteY24955"/>
              </a:cxn>
              <a:cxn ang="0">
                <a:pos x="connsiteX24956" y="connsiteY24956"/>
              </a:cxn>
              <a:cxn ang="0">
                <a:pos x="connsiteX24957" y="connsiteY24957"/>
              </a:cxn>
              <a:cxn ang="0">
                <a:pos x="connsiteX24958" y="connsiteY24958"/>
              </a:cxn>
              <a:cxn ang="0">
                <a:pos x="connsiteX24959" y="connsiteY24959"/>
              </a:cxn>
              <a:cxn ang="0">
                <a:pos x="connsiteX24960" y="connsiteY24960"/>
              </a:cxn>
              <a:cxn ang="0">
                <a:pos x="connsiteX24961" y="connsiteY24961"/>
              </a:cxn>
              <a:cxn ang="0">
                <a:pos x="connsiteX24962" y="connsiteY24962"/>
              </a:cxn>
              <a:cxn ang="0">
                <a:pos x="connsiteX24963" y="connsiteY24963"/>
              </a:cxn>
              <a:cxn ang="0">
                <a:pos x="connsiteX24964" y="connsiteY24964"/>
              </a:cxn>
              <a:cxn ang="0">
                <a:pos x="connsiteX24965" y="connsiteY24965"/>
              </a:cxn>
              <a:cxn ang="0">
                <a:pos x="connsiteX24966" y="connsiteY24966"/>
              </a:cxn>
              <a:cxn ang="0">
                <a:pos x="connsiteX24967" y="connsiteY24967"/>
              </a:cxn>
              <a:cxn ang="0">
                <a:pos x="connsiteX24968" y="connsiteY24968"/>
              </a:cxn>
              <a:cxn ang="0">
                <a:pos x="connsiteX24969" y="connsiteY24969"/>
              </a:cxn>
              <a:cxn ang="0">
                <a:pos x="connsiteX24970" y="connsiteY24970"/>
              </a:cxn>
              <a:cxn ang="0">
                <a:pos x="connsiteX24971" y="connsiteY24971"/>
              </a:cxn>
              <a:cxn ang="0">
                <a:pos x="connsiteX24972" y="connsiteY24972"/>
              </a:cxn>
              <a:cxn ang="0">
                <a:pos x="connsiteX24973" y="connsiteY24973"/>
              </a:cxn>
              <a:cxn ang="0">
                <a:pos x="connsiteX24974" y="connsiteY24974"/>
              </a:cxn>
              <a:cxn ang="0">
                <a:pos x="connsiteX24975" y="connsiteY24975"/>
              </a:cxn>
              <a:cxn ang="0">
                <a:pos x="connsiteX24976" y="connsiteY24976"/>
              </a:cxn>
              <a:cxn ang="0">
                <a:pos x="connsiteX24977" y="connsiteY24977"/>
              </a:cxn>
              <a:cxn ang="0">
                <a:pos x="connsiteX24978" y="connsiteY24978"/>
              </a:cxn>
              <a:cxn ang="0">
                <a:pos x="connsiteX24979" y="connsiteY24979"/>
              </a:cxn>
              <a:cxn ang="0">
                <a:pos x="connsiteX24980" y="connsiteY24980"/>
              </a:cxn>
              <a:cxn ang="0">
                <a:pos x="connsiteX24981" y="connsiteY24981"/>
              </a:cxn>
              <a:cxn ang="0">
                <a:pos x="connsiteX24982" y="connsiteY24982"/>
              </a:cxn>
              <a:cxn ang="0">
                <a:pos x="connsiteX24983" y="connsiteY24983"/>
              </a:cxn>
              <a:cxn ang="0">
                <a:pos x="connsiteX24984" y="connsiteY24984"/>
              </a:cxn>
              <a:cxn ang="0">
                <a:pos x="connsiteX24985" y="connsiteY24985"/>
              </a:cxn>
              <a:cxn ang="0">
                <a:pos x="connsiteX24986" y="connsiteY24986"/>
              </a:cxn>
              <a:cxn ang="0">
                <a:pos x="connsiteX24987" y="connsiteY24987"/>
              </a:cxn>
              <a:cxn ang="0">
                <a:pos x="connsiteX24988" y="connsiteY24988"/>
              </a:cxn>
              <a:cxn ang="0">
                <a:pos x="connsiteX24989" y="connsiteY24989"/>
              </a:cxn>
              <a:cxn ang="0">
                <a:pos x="connsiteX24990" y="connsiteY24990"/>
              </a:cxn>
              <a:cxn ang="0">
                <a:pos x="connsiteX24991" y="connsiteY24991"/>
              </a:cxn>
              <a:cxn ang="0">
                <a:pos x="connsiteX24992" y="connsiteY24992"/>
              </a:cxn>
              <a:cxn ang="0">
                <a:pos x="connsiteX24993" y="connsiteY24993"/>
              </a:cxn>
              <a:cxn ang="0">
                <a:pos x="connsiteX24994" y="connsiteY24994"/>
              </a:cxn>
              <a:cxn ang="0">
                <a:pos x="connsiteX24995" y="connsiteY24995"/>
              </a:cxn>
              <a:cxn ang="0">
                <a:pos x="connsiteX24996" y="connsiteY24996"/>
              </a:cxn>
              <a:cxn ang="0">
                <a:pos x="connsiteX24997" y="connsiteY24997"/>
              </a:cxn>
              <a:cxn ang="0">
                <a:pos x="connsiteX24998" y="connsiteY24998"/>
              </a:cxn>
              <a:cxn ang="0">
                <a:pos x="connsiteX24999" y="connsiteY24999"/>
              </a:cxn>
              <a:cxn ang="0">
                <a:pos x="connsiteX25000" y="connsiteY25000"/>
              </a:cxn>
              <a:cxn ang="0">
                <a:pos x="connsiteX25001" y="connsiteY25001"/>
              </a:cxn>
              <a:cxn ang="0">
                <a:pos x="connsiteX25002" y="connsiteY25002"/>
              </a:cxn>
              <a:cxn ang="0">
                <a:pos x="connsiteX25003" y="connsiteY25003"/>
              </a:cxn>
              <a:cxn ang="0">
                <a:pos x="connsiteX25004" y="connsiteY25004"/>
              </a:cxn>
              <a:cxn ang="0">
                <a:pos x="connsiteX25005" y="connsiteY25005"/>
              </a:cxn>
              <a:cxn ang="0">
                <a:pos x="connsiteX25006" y="connsiteY25006"/>
              </a:cxn>
              <a:cxn ang="0">
                <a:pos x="connsiteX25007" y="connsiteY25007"/>
              </a:cxn>
              <a:cxn ang="0">
                <a:pos x="connsiteX25008" y="connsiteY25008"/>
              </a:cxn>
              <a:cxn ang="0">
                <a:pos x="connsiteX25009" y="connsiteY25009"/>
              </a:cxn>
              <a:cxn ang="0">
                <a:pos x="connsiteX25010" y="connsiteY25010"/>
              </a:cxn>
              <a:cxn ang="0">
                <a:pos x="connsiteX25011" y="connsiteY25011"/>
              </a:cxn>
              <a:cxn ang="0">
                <a:pos x="connsiteX25012" y="connsiteY25012"/>
              </a:cxn>
              <a:cxn ang="0">
                <a:pos x="connsiteX25013" y="connsiteY25013"/>
              </a:cxn>
              <a:cxn ang="0">
                <a:pos x="connsiteX25014" y="connsiteY25014"/>
              </a:cxn>
              <a:cxn ang="0">
                <a:pos x="connsiteX25015" y="connsiteY25015"/>
              </a:cxn>
              <a:cxn ang="0">
                <a:pos x="connsiteX25016" y="connsiteY25016"/>
              </a:cxn>
              <a:cxn ang="0">
                <a:pos x="connsiteX25017" y="connsiteY25017"/>
              </a:cxn>
              <a:cxn ang="0">
                <a:pos x="connsiteX25018" y="connsiteY25018"/>
              </a:cxn>
              <a:cxn ang="0">
                <a:pos x="connsiteX25019" y="connsiteY25019"/>
              </a:cxn>
              <a:cxn ang="0">
                <a:pos x="connsiteX25020" y="connsiteY25020"/>
              </a:cxn>
              <a:cxn ang="0">
                <a:pos x="connsiteX25021" y="connsiteY25021"/>
              </a:cxn>
              <a:cxn ang="0">
                <a:pos x="connsiteX25022" y="connsiteY25022"/>
              </a:cxn>
              <a:cxn ang="0">
                <a:pos x="connsiteX25023" y="connsiteY25023"/>
              </a:cxn>
              <a:cxn ang="0">
                <a:pos x="connsiteX25024" y="connsiteY25024"/>
              </a:cxn>
              <a:cxn ang="0">
                <a:pos x="connsiteX25025" y="connsiteY25025"/>
              </a:cxn>
              <a:cxn ang="0">
                <a:pos x="connsiteX25026" y="connsiteY25026"/>
              </a:cxn>
              <a:cxn ang="0">
                <a:pos x="connsiteX25027" y="connsiteY25027"/>
              </a:cxn>
              <a:cxn ang="0">
                <a:pos x="connsiteX25028" y="connsiteY25028"/>
              </a:cxn>
              <a:cxn ang="0">
                <a:pos x="connsiteX25029" y="connsiteY25029"/>
              </a:cxn>
              <a:cxn ang="0">
                <a:pos x="connsiteX25030" y="connsiteY25030"/>
              </a:cxn>
              <a:cxn ang="0">
                <a:pos x="connsiteX25031" y="connsiteY25031"/>
              </a:cxn>
              <a:cxn ang="0">
                <a:pos x="connsiteX25032" y="connsiteY25032"/>
              </a:cxn>
              <a:cxn ang="0">
                <a:pos x="connsiteX25033" y="connsiteY25033"/>
              </a:cxn>
              <a:cxn ang="0">
                <a:pos x="connsiteX25034" y="connsiteY25034"/>
              </a:cxn>
              <a:cxn ang="0">
                <a:pos x="connsiteX25035" y="connsiteY25035"/>
              </a:cxn>
              <a:cxn ang="0">
                <a:pos x="connsiteX25036" y="connsiteY25036"/>
              </a:cxn>
              <a:cxn ang="0">
                <a:pos x="connsiteX25037" y="connsiteY25037"/>
              </a:cxn>
              <a:cxn ang="0">
                <a:pos x="connsiteX25038" y="connsiteY25038"/>
              </a:cxn>
              <a:cxn ang="0">
                <a:pos x="connsiteX25039" y="connsiteY25039"/>
              </a:cxn>
              <a:cxn ang="0">
                <a:pos x="connsiteX25040" y="connsiteY25040"/>
              </a:cxn>
              <a:cxn ang="0">
                <a:pos x="connsiteX25041" y="connsiteY25041"/>
              </a:cxn>
              <a:cxn ang="0">
                <a:pos x="connsiteX25042" y="connsiteY25042"/>
              </a:cxn>
              <a:cxn ang="0">
                <a:pos x="connsiteX25043" y="connsiteY25043"/>
              </a:cxn>
              <a:cxn ang="0">
                <a:pos x="connsiteX25044" y="connsiteY25044"/>
              </a:cxn>
              <a:cxn ang="0">
                <a:pos x="connsiteX25045" y="connsiteY25045"/>
              </a:cxn>
              <a:cxn ang="0">
                <a:pos x="connsiteX25046" y="connsiteY25046"/>
              </a:cxn>
              <a:cxn ang="0">
                <a:pos x="connsiteX25047" y="connsiteY25047"/>
              </a:cxn>
              <a:cxn ang="0">
                <a:pos x="connsiteX25048" y="connsiteY25048"/>
              </a:cxn>
              <a:cxn ang="0">
                <a:pos x="connsiteX25049" y="connsiteY25049"/>
              </a:cxn>
              <a:cxn ang="0">
                <a:pos x="connsiteX25050" y="connsiteY25050"/>
              </a:cxn>
              <a:cxn ang="0">
                <a:pos x="connsiteX25051" y="connsiteY25051"/>
              </a:cxn>
              <a:cxn ang="0">
                <a:pos x="connsiteX25052" y="connsiteY25052"/>
              </a:cxn>
              <a:cxn ang="0">
                <a:pos x="connsiteX25053" y="connsiteY25053"/>
              </a:cxn>
              <a:cxn ang="0">
                <a:pos x="connsiteX25054" y="connsiteY25054"/>
              </a:cxn>
              <a:cxn ang="0">
                <a:pos x="connsiteX25055" y="connsiteY25055"/>
              </a:cxn>
              <a:cxn ang="0">
                <a:pos x="connsiteX25056" y="connsiteY25056"/>
              </a:cxn>
              <a:cxn ang="0">
                <a:pos x="connsiteX25057" y="connsiteY25057"/>
              </a:cxn>
              <a:cxn ang="0">
                <a:pos x="connsiteX25058" y="connsiteY25058"/>
              </a:cxn>
              <a:cxn ang="0">
                <a:pos x="connsiteX25059" y="connsiteY25059"/>
              </a:cxn>
              <a:cxn ang="0">
                <a:pos x="connsiteX25060" y="connsiteY25060"/>
              </a:cxn>
              <a:cxn ang="0">
                <a:pos x="connsiteX25061" y="connsiteY25061"/>
              </a:cxn>
              <a:cxn ang="0">
                <a:pos x="connsiteX25062" y="connsiteY25062"/>
              </a:cxn>
              <a:cxn ang="0">
                <a:pos x="connsiteX25063" y="connsiteY25063"/>
              </a:cxn>
              <a:cxn ang="0">
                <a:pos x="connsiteX25064" y="connsiteY25064"/>
              </a:cxn>
              <a:cxn ang="0">
                <a:pos x="connsiteX25065" y="connsiteY25065"/>
              </a:cxn>
              <a:cxn ang="0">
                <a:pos x="connsiteX25066" y="connsiteY25066"/>
              </a:cxn>
              <a:cxn ang="0">
                <a:pos x="connsiteX25067" y="connsiteY25067"/>
              </a:cxn>
              <a:cxn ang="0">
                <a:pos x="connsiteX25068" y="connsiteY25068"/>
              </a:cxn>
              <a:cxn ang="0">
                <a:pos x="connsiteX25069" y="connsiteY25069"/>
              </a:cxn>
              <a:cxn ang="0">
                <a:pos x="connsiteX25070" y="connsiteY25070"/>
              </a:cxn>
              <a:cxn ang="0">
                <a:pos x="connsiteX25071" y="connsiteY25071"/>
              </a:cxn>
              <a:cxn ang="0">
                <a:pos x="connsiteX25072" y="connsiteY25072"/>
              </a:cxn>
              <a:cxn ang="0">
                <a:pos x="connsiteX25073" y="connsiteY25073"/>
              </a:cxn>
              <a:cxn ang="0">
                <a:pos x="connsiteX25074" y="connsiteY25074"/>
              </a:cxn>
              <a:cxn ang="0">
                <a:pos x="connsiteX25075" y="connsiteY25075"/>
              </a:cxn>
              <a:cxn ang="0">
                <a:pos x="connsiteX25076" y="connsiteY25076"/>
              </a:cxn>
              <a:cxn ang="0">
                <a:pos x="connsiteX25077" y="connsiteY25077"/>
              </a:cxn>
              <a:cxn ang="0">
                <a:pos x="connsiteX25078" y="connsiteY25078"/>
              </a:cxn>
              <a:cxn ang="0">
                <a:pos x="connsiteX25079" y="connsiteY25079"/>
              </a:cxn>
              <a:cxn ang="0">
                <a:pos x="connsiteX25080" y="connsiteY25080"/>
              </a:cxn>
              <a:cxn ang="0">
                <a:pos x="connsiteX25081" y="connsiteY25081"/>
              </a:cxn>
              <a:cxn ang="0">
                <a:pos x="connsiteX25082" y="connsiteY25082"/>
              </a:cxn>
              <a:cxn ang="0">
                <a:pos x="connsiteX25083" y="connsiteY25083"/>
              </a:cxn>
              <a:cxn ang="0">
                <a:pos x="connsiteX25084" y="connsiteY25084"/>
              </a:cxn>
              <a:cxn ang="0">
                <a:pos x="connsiteX25085" y="connsiteY25085"/>
              </a:cxn>
              <a:cxn ang="0">
                <a:pos x="connsiteX25086" y="connsiteY25086"/>
              </a:cxn>
              <a:cxn ang="0">
                <a:pos x="connsiteX25087" y="connsiteY25087"/>
              </a:cxn>
              <a:cxn ang="0">
                <a:pos x="connsiteX25088" y="connsiteY25088"/>
              </a:cxn>
              <a:cxn ang="0">
                <a:pos x="connsiteX25089" y="connsiteY25089"/>
              </a:cxn>
              <a:cxn ang="0">
                <a:pos x="connsiteX25090" y="connsiteY25090"/>
              </a:cxn>
              <a:cxn ang="0">
                <a:pos x="connsiteX25091" y="connsiteY25091"/>
              </a:cxn>
              <a:cxn ang="0">
                <a:pos x="connsiteX25092" y="connsiteY25092"/>
              </a:cxn>
              <a:cxn ang="0">
                <a:pos x="connsiteX25093" y="connsiteY25093"/>
              </a:cxn>
              <a:cxn ang="0">
                <a:pos x="connsiteX25094" y="connsiteY25094"/>
              </a:cxn>
              <a:cxn ang="0">
                <a:pos x="connsiteX25095" y="connsiteY25095"/>
              </a:cxn>
              <a:cxn ang="0">
                <a:pos x="connsiteX25096" y="connsiteY25096"/>
              </a:cxn>
              <a:cxn ang="0">
                <a:pos x="connsiteX25097" y="connsiteY25097"/>
              </a:cxn>
              <a:cxn ang="0">
                <a:pos x="connsiteX25098" y="connsiteY25098"/>
              </a:cxn>
              <a:cxn ang="0">
                <a:pos x="connsiteX25099" y="connsiteY25099"/>
              </a:cxn>
              <a:cxn ang="0">
                <a:pos x="connsiteX25100" y="connsiteY25100"/>
              </a:cxn>
              <a:cxn ang="0">
                <a:pos x="connsiteX25101" y="connsiteY25101"/>
              </a:cxn>
              <a:cxn ang="0">
                <a:pos x="connsiteX25102" y="connsiteY25102"/>
              </a:cxn>
              <a:cxn ang="0">
                <a:pos x="connsiteX25103" y="connsiteY25103"/>
              </a:cxn>
              <a:cxn ang="0">
                <a:pos x="connsiteX25104" y="connsiteY25104"/>
              </a:cxn>
              <a:cxn ang="0">
                <a:pos x="connsiteX25105" y="connsiteY25105"/>
              </a:cxn>
              <a:cxn ang="0">
                <a:pos x="connsiteX25106" y="connsiteY25106"/>
              </a:cxn>
              <a:cxn ang="0">
                <a:pos x="connsiteX25107" y="connsiteY25107"/>
              </a:cxn>
              <a:cxn ang="0">
                <a:pos x="connsiteX25108" y="connsiteY25108"/>
              </a:cxn>
              <a:cxn ang="0">
                <a:pos x="connsiteX25109" y="connsiteY25109"/>
              </a:cxn>
              <a:cxn ang="0">
                <a:pos x="connsiteX25110" y="connsiteY25110"/>
              </a:cxn>
              <a:cxn ang="0">
                <a:pos x="connsiteX25111" y="connsiteY25111"/>
              </a:cxn>
              <a:cxn ang="0">
                <a:pos x="connsiteX25112" y="connsiteY25112"/>
              </a:cxn>
              <a:cxn ang="0">
                <a:pos x="connsiteX25113" y="connsiteY25113"/>
              </a:cxn>
              <a:cxn ang="0">
                <a:pos x="connsiteX25114" y="connsiteY25114"/>
              </a:cxn>
              <a:cxn ang="0">
                <a:pos x="connsiteX25115" y="connsiteY25115"/>
              </a:cxn>
              <a:cxn ang="0">
                <a:pos x="connsiteX25116" y="connsiteY25116"/>
              </a:cxn>
              <a:cxn ang="0">
                <a:pos x="connsiteX25117" y="connsiteY25117"/>
              </a:cxn>
              <a:cxn ang="0">
                <a:pos x="connsiteX25118" y="connsiteY25118"/>
              </a:cxn>
              <a:cxn ang="0">
                <a:pos x="connsiteX25119" y="connsiteY25119"/>
              </a:cxn>
              <a:cxn ang="0">
                <a:pos x="connsiteX25120" y="connsiteY25120"/>
              </a:cxn>
              <a:cxn ang="0">
                <a:pos x="connsiteX25121" y="connsiteY25121"/>
              </a:cxn>
              <a:cxn ang="0">
                <a:pos x="connsiteX25122" y="connsiteY25122"/>
              </a:cxn>
              <a:cxn ang="0">
                <a:pos x="connsiteX25123" y="connsiteY25123"/>
              </a:cxn>
              <a:cxn ang="0">
                <a:pos x="connsiteX25124" y="connsiteY25124"/>
              </a:cxn>
              <a:cxn ang="0">
                <a:pos x="connsiteX25125" y="connsiteY25125"/>
              </a:cxn>
              <a:cxn ang="0">
                <a:pos x="connsiteX25126" y="connsiteY25126"/>
              </a:cxn>
              <a:cxn ang="0">
                <a:pos x="connsiteX25127" y="connsiteY25127"/>
              </a:cxn>
              <a:cxn ang="0">
                <a:pos x="connsiteX25128" y="connsiteY25128"/>
              </a:cxn>
              <a:cxn ang="0">
                <a:pos x="connsiteX25129" y="connsiteY25129"/>
              </a:cxn>
              <a:cxn ang="0">
                <a:pos x="connsiteX25130" y="connsiteY25130"/>
              </a:cxn>
              <a:cxn ang="0">
                <a:pos x="connsiteX25131" y="connsiteY25131"/>
              </a:cxn>
              <a:cxn ang="0">
                <a:pos x="connsiteX25132" y="connsiteY25132"/>
              </a:cxn>
              <a:cxn ang="0">
                <a:pos x="connsiteX25133" y="connsiteY25133"/>
              </a:cxn>
              <a:cxn ang="0">
                <a:pos x="connsiteX25134" y="connsiteY25134"/>
              </a:cxn>
              <a:cxn ang="0">
                <a:pos x="connsiteX25135" y="connsiteY25135"/>
              </a:cxn>
              <a:cxn ang="0">
                <a:pos x="connsiteX25136" y="connsiteY25136"/>
              </a:cxn>
              <a:cxn ang="0">
                <a:pos x="connsiteX25137" y="connsiteY25137"/>
              </a:cxn>
              <a:cxn ang="0">
                <a:pos x="connsiteX25138" y="connsiteY25138"/>
              </a:cxn>
              <a:cxn ang="0">
                <a:pos x="connsiteX25139" y="connsiteY25139"/>
              </a:cxn>
              <a:cxn ang="0">
                <a:pos x="connsiteX25140" y="connsiteY25140"/>
              </a:cxn>
              <a:cxn ang="0">
                <a:pos x="connsiteX25141" y="connsiteY25141"/>
              </a:cxn>
              <a:cxn ang="0">
                <a:pos x="connsiteX25142" y="connsiteY25142"/>
              </a:cxn>
              <a:cxn ang="0">
                <a:pos x="connsiteX25143" y="connsiteY25143"/>
              </a:cxn>
              <a:cxn ang="0">
                <a:pos x="connsiteX25144" y="connsiteY25144"/>
              </a:cxn>
              <a:cxn ang="0">
                <a:pos x="connsiteX25145" y="connsiteY25145"/>
              </a:cxn>
              <a:cxn ang="0">
                <a:pos x="connsiteX25146" y="connsiteY25146"/>
              </a:cxn>
              <a:cxn ang="0">
                <a:pos x="connsiteX25147" y="connsiteY25147"/>
              </a:cxn>
              <a:cxn ang="0">
                <a:pos x="connsiteX25148" y="connsiteY25148"/>
              </a:cxn>
              <a:cxn ang="0">
                <a:pos x="connsiteX25149" y="connsiteY25149"/>
              </a:cxn>
              <a:cxn ang="0">
                <a:pos x="connsiteX25150" y="connsiteY25150"/>
              </a:cxn>
              <a:cxn ang="0">
                <a:pos x="connsiteX25151" y="connsiteY25151"/>
              </a:cxn>
              <a:cxn ang="0">
                <a:pos x="connsiteX25152" y="connsiteY25152"/>
              </a:cxn>
              <a:cxn ang="0">
                <a:pos x="connsiteX25153" y="connsiteY25153"/>
              </a:cxn>
              <a:cxn ang="0">
                <a:pos x="connsiteX25154" y="connsiteY25154"/>
              </a:cxn>
              <a:cxn ang="0">
                <a:pos x="connsiteX25155" y="connsiteY25155"/>
              </a:cxn>
              <a:cxn ang="0">
                <a:pos x="connsiteX25156" y="connsiteY25156"/>
              </a:cxn>
              <a:cxn ang="0">
                <a:pos x="connsiteX25157" y="connsiteY25157"/>
              </a:cxn>
              <a:cxn ang="0">
                <a:pos x="connsiteX25158" y="connsiteY25158"/>
              </a:cxn>
              <a:cxn ang="0">
                <a:pos x="connsiteX25159" y="connsiteY25159"/>
              </a:cxn>
              <a:cxn ang="0">
                <a:pos x="connsiteX25160" y="connsiteY25160"/>
              </a:cxn>
              <a:cxn ang="0">
                <a:pos x="connsiteX25161" y="connsiteY25161"/>
              </a:cxn>
              <a:cxn ang="0">
                <a:pos x="connsiteX25162" y="connsiteY25162"/>
              </a:cxn>
              <a:cxn ang="0">
                <a:pos x="connsiteX25163" y="connsiteY25163"/>
              </a:cxn>
              <a:cxn ang="0">
                <a:pos x="connsiteX25164" y="connsiteY25164"/>
              </a:cxn>
              <a:cxn ang="0">
                <a:pos x="connsiteX25165" y="connsiteY25165"/>
              </a:cxn>
              <a:cxn ang="0">
                <a:pos x="connsiteX25166" y="connsiteY25166"/>
              </a:cxn>
              <a:cxn ang="0">
                <a:pos x="connsiteX25167" y="connsiteY25167"/>
              </a:cxn>
              <a:cxn ang="0">
                <a:pos x="connsiteX25168" y="connsiteY25168"/>
              </a:cxn>
              <a:cxn ang="0">
                <a:pos x="connsiteX25169" y="connsiteY25169"/>
              </a:cxn>
              <a:cxn ang="0">
                <a:pos x="connsiteX25170" y="connsiteY25170"/>
              </a:cxn>
              <a:cxn ang="0">
                <a:pos x="connsiteX25171" y="connsiteY25171"/>
              </a:cxn>
              <a:cxn ang="0">
                <a:pos x="connsiteX25172" y="connsiteY25172"/>
              </a:cxn>
              <a:cxn ang="0">
                <a:pos x="connsiteX25173" y="connsiteY25173"/>
              </a:cxn>
              <a:cxn ang="0">
                <a:pos x="connsiteX25174" y="connsiteY25174"/>
              </a:cxn>
              <a:cxn ang="0">
                <a:pos x="connsiteX25175" y="connsiteY25175"/>
              </a:cxn>
              <a:cxn ang="0">
                <a:pos x="connsiteX25176" y="connsiteY25176"/>
              </a:cxn>
              <a:cxn ang="0">
                <a:pos x="connsiteX25177" y="connsiteY25177"/>
              </a:cxn>
              <a:cxn ang="0">
                <a:pos x="connsiteX25178" y="connsiteY25178"/>
              </a:cxn>
              <a:cxn ang="0">
                <a:pos x="connsiteX25179" y="connsiteY25179"/>
              </a:cxn>
              <a:cxn ang="0">
                <a:pos x="connsiteX25180" y="connsiteY25180"/>
              </a:cxn>
              <a:cxn ang="0">
                <a:pos x="connsiteX25181" y="connsiteY25181"/>
              </a:cxn>
              <a:cxn ang="0">
                <a:pos x="connsiteX25182" y="connsiteY25182"/>
              </a:cxn>
              <a:cxn ang="0">
                <a:pos x="connsiteX25183" y="connsiteY25183"/>
              </a:cxn>
              <a:cxn ang="0">
                <a:pos x="connsiteX25184" y="connsiteY25184"/>
              </a:cxn>
              <a:cxn ang="0">
                <a:pos x="connsiteX25185" y="connsiteY25185"/>
              </a:cxn>
              <a:cxn ang="0">
                <a:pos x="connsiteX25186" y="connsiteY25186"/>
              </a:cxn>
              <a:cxn ang="0">
                <a:pos x="connsiteX25187" y="connsiteY25187"/>
              </a:cxn>
              <a:cxn ang="0">
                <a:pos x="connsiteX25188" y="connsiteY25188"/>
              </a:cxn>
              <a:cxn ang="0">
                <a:pos x="connsiteX25189" y="connsiteY25189"/>
              </a:cxn>
              <a:cxn ang="0">
                <a:pos x="connsiteX25190" y="connsiteY25190"/>
              </a:cxn>
              <a:cxn ang="0">
                <a:pos x="connsiteX25191" y="connsiteY25191"/>
              </a:cxn>
              <a:cxn ang="0">
                <a:pos x="connsiteX25192" y="connsiteY25192"/>
              </a:cxn>
              <a:cxn ang="0">
                <a:pos x="connsiteX25193" y="connsiteY25193"/>
              </a:cxn>
              <a:cxn ang="0">
                <a:pos x="connsiteX25194" y="connsiteY25194"/>
              </a:cxn>
              <a:cxn ang="0">
                <a:pos x="connsiteX25195" y="connsiteY25195"/>
              </a:cxn>
              <a:cxn ang="0">
                <a:pos x="connsiteX25196" y="connsiteY25196"/>
              </a:cxn>
              <a:cxn ang="0">
                <a:pos x="connsiteX25197" y="connsiteY25197"/>
              </a:cxn>
              <a:cxn ang="0">
                <a:pos x="connsiteX25198" y="connsiteY25198"/>
              </a:cxn>
              <a:cxn ang="0">
                <a:pos x="connsiteX25199" y="connsiteY25199"/>
              </a:cxn>
              <a:cxn ang="0">
                <a:pos x="connsiteX25200" y="connsiteY25200"/>
              </a:cxn>
              <a:cxn ang="0">
                <a:pos x="connsiteX25201" y="connsiteY25201"/>
              </a:cxn>
              <a:cxn ang="0">
                <a:pos x="connsiteX25202" y="connsiteY25202"/>
              </a:cxn>
              <a:cxn ang="0">
                <a:pos x="connsiteX25203" y="connsiteY25203"/>
              </a:cxn>
              <a:cxn ang="0">
                <a:pos x="connsiteX25204" y="connsiteY25204"/>
              </a:cxn>
              <a:cxn ang="0">
                <a:pos x="connsiteX25205" y="connsiteY25205"/>
              </a:cxn>
              <a:cxn ang="0">
                <a:pos x="connsiteX25206" y="connsiteY25206"/>
              </a:cxn>
              <a:cxn ang="0">
                <a:pos x="connsiteX25207" y="connsiteY25207"/>
              </a:cxn>
              <a:cxn ang="0">
                <a:pos x="connsiteX25208" y="connsiteY25208"/>
              </a:cxn>
              <a:cxn ang="0">
                <a:pos x="connsiteX25209" y="connsiteY25209"/>
              </a:cxn>
              <a:cxn ang="0">
                <a:pos x="connsiteX25210" y="connsiteY25210"/>
              </a:cxn>
              <a:cxn ang="0">
                <a:pos x="connsiteX25211" y="connsiteY25211"/>
              </a:cxn>
              <a:cxn ang="0">
                <a:pos x="connsiteX25212" y="connsiteY25212"/>
              </a:cxn>
              <a:cxn ang="0">
                <a:pos x="connsiteX25213" y="connsiteY25213"/>
              </a:cxn>
              <a:cxn ang="0">
                <a:pos x="connsiteX25214" y="connsiteY25214"/>
              </a:cxn>
              <a:cxn ang="0">
                <a:pos x="connsiteX25215" y="connsiteY25215"/>
              </a:cxn>
              <a:cxn ang="0">
                <a:pos x="connsiteX25216" y="connsiteY25216"/>
              </a:cxn>
              <a:cxn ang="0">
                <a:pos x="connsiteX25217" y="connsiteY25217"/>
              </a:cxn>
              <a:cxn ang="0">
                <a:pos x="connsiteX25218" y="connsiteY25218"/>
              </a:cxn>
              <a:cxn ang="0">
                <a:pos x="connsiteX25219" y="connsiteY25219"/>
              </a:cxn>
              <a:cxn ang="0">
                <a:pos x="connsiteX25220" y="connsiteY25220"/>
              </a:cxn>
              <a:cxn ang="0">
                <a:pos x="connsiteX25221" y="connsiteY25221"/>
              </a:cxn>
              <a:cxn ang="0">
                <a:pos x="connsiteX25222" y="connsiteY25222"/>
              </a:cxn>
              <a:cxn ang="0">
                <a:pos x="connsiteX25223" y="connsiteY25223"/>
              </a:cxn>
              <a:cxn ang="0">
                <a:pos x="connsiteX25224" y="connsiteY25224"/>
              </a:cxn>
              <a:cxn ang="0">
                <a:pos x="connsiteX25225" y="connsiteY25225"/>
              </a:cxn>
              <a:cxn ang="0">
                <a:pos x="connsiteX25226" y="connsiteY25226"/>
              </a:cxn>
              <a:cxn ang="0">
                <a:pos x="connsiteX25227" y="connsiteY25227"/>
              </a:cxn>
              <a:cxn ang="0">
                <a:pos x="connsiteX25228" y="connsiteY25228"/>
              </a:cxn>
              <a:cxn ang="0">
                <a:pos x="connsiteX25229" y="connsiteY25229"/>
              </a:cxn>
              <a:cxn ang="0">
                <a:pos x="connsiteX25230" y="connsiteY25230"/>
              </a:cxn>
              <a:cxn ang="0">
                <a:pos x="connsiteX25231" y="connsiteY25231"/>
              </a:cxn>
              <a:cxn ang="0">
                <a:pos x="connsiteX25232" y="connsiteY25232"/>
              </a:cxn>
              <a:cxn ang="0">
                <a:pos x="connsiteX25233" y="connsiteY25233"/>
              </a:cxn>
              <a:cxn ang="0">
                <a:pos x="connsiteX25234" y="connsiteY25234"/>
              </a:cxn>
              <a:cxn ang="0">
                <a:pos x="connsiteX25235" y="connsiteY25235"/>
              </a:cxn>
              <a:cxn ang="0">
                <a:pos x="connsiteX25236" y="connsiteY25236"/>
              </a:cxn>
              <a:cxn ang="0">
                <a:pos x="connsiteX25237" y="connsiteY25237"/>
              </a:cxn>
              <a:cxn ang="0">
                <a:pos x="connsiteX25238" y="connsiteY25238"/>
              </a:cxn>
              <a:cxn ang="0">
                <a:pos x="connsiteX25239" y="connsiteY25239"/>
              </a:cxn>
              <a:cxn ang="0">
                <a:pos x="connsiteX25240" y="connsiteY25240"/>
              </a:cxn>
              <a:cxn ang="0">
                <a:pos x="connsiteX25241" y="connsiteY25241"/>
              </a:cxn>
              <a:cxn ang="0">
                <a:pos x="connsiteX25242" y="connsiteY25242"/>
              </a:cxn>
              <a:cxn ang="0">
                <a:pos x="connsiteX25243" y="connsiteY25243"/>
              </a:cxn>
              <a:cxn ang="0">
                <a:pos x="connsiteX25244" y="connsiteY25244"/>
              </a:cxn>
              <a:cxn ang="0">
                <a:pos x="connsiteX25245" y="connsiteY25245"/>
              </a:cxn>
              <a:cxn ang="0">
                <a:pos x="connsiteX25246" y="connsiteY25246"/>
              </a:cxn>
              <a:cxn ang="0">
                <a:pos x="connsiteX25247" y="connsiteY25247"/>
              </a:cxn>
              <a:cxn ang="0">
                <a:pos x="connsiteX25248" y="connsiteY25248"/>
              </a:cxn>
              <a:cxn ang="0">
                <a:pos x="connsiteX25249" y="connsiteY25249"/>
              </a:cxn>
              <a:cxn ang="0">
                <a:pos x="connsiteX25250" y="connsiteY25250"/>
              </a:cxn>
              <a:cxn ang="0">
                <a:pos x="connsiteX25251" y="connsiteY25251"/>
              </a:cxn>
              <a:cxn ang="0">
                <a:pos x="connsiteX25252" y="connsiteY25252"/>
              </a:cxn>
              <a:cxn ang="0">
                <a:pos x="connsiteX25253" y="connsiteY25253"/>
              </a:cxn>
              <a:cxn ang="0">
                <a:pos x="connsiteX25254" y="connsiteY25254"/>
              </a:cxn>
              <a:cxn ang="0">
                <a:pos x="connsiteX25255" y="connsiteY25255"/>
              </a:cxn>
              <a:cxn ang="0">
                <a:pos x="connsiteX25256" y="connsiteY25256"/>
              </a:cxn>
              <a:cxn ang="0">
                <a:pos x="connsiteX25257" y="connsiteY25257"/>
              </a:cxn>
              <a:cxn ang="0">
                <a:pos x="connsiteX25258" y="connsiteY25258"/>
              </a:cxn>
              <a:cxn ang="0">
                <a:pos x="connsiteX25259" y="connsiteY25259"/>
              </a:cxn>
              <a:cxn ang="0">
                <a:pos x="connsiteX25260" y="connsiteY25260"/>
              </a:cxn>
              <a:cxn ang="0">
                <a:pos x="connsiteX25261" y="connsiteY25261"/>
              </a:cxn>
              <a:cxn ang="0">
                <a:pos x="connsiteX25262" y="connsiteY25262"/>
              </a:cxn>
              <a:cxn ang="0">
                <a:pos x="connsiteX25263" y="connsiteY25263"/>
              </a:cxn>
              <a:cxn ang="0">
                <a:pos x="connsiteX25264" y="connsiteY25264"/>
              </a:cxn>
              <a:cxn ang="0">
                <a:pos x="connsiteX25265" y="connsiteY25265"/>
              </a:cxn>
              <a:cxn ang="0">
                <a:pos x="connsiteX25266" y="connsiteY25266"/>
              </a:cxn>
              <a:cxn ang="0">
                <a:pos x="connsiteX25267" y="connsiteY25267"/>
              </a:cxn>
              <a:cxn ang="0">
                <a:pos x="connsiteX25268" y="connsiteY25268"/>
              </a:cxn>
              <a:cxn ang="0">
                <a:pos x="connsiteX25269" y="connsiteY25269"/>
              </a:cxn>
              <a:cxn ang="0">
                <a:pos x="connsiteX25270" y="connsiteY25270"/>
              </a:cxn>
              <a:cxn ang="0">
                <a:pos x="connsiteX25271" y="connsiteY25271"/>
              </a:cxn>
              <a:cxn ang="0">
                <a:pos x="connsiteX25272" y="connsiteY25272"/>
              </a:cxn>
              <a:cxn ang="0">
                <a:pos x="connsiteX25273" y="connsiteY25273"/>
              </a:cxn>
              <a:cxn ang="0">
                <a:pos x="connsiteX25274" y="connsiteY25274"/>
              </a:cxn>
              <a:cxn ang="0">
                <a:pos x="connsiteX25275" y="connsiteY25275"/>
              </a:cxn>
              <a:cxn ang="0">
                <a:pos x="connsiteX25276" y="connsiteY25276"/>
              </a:cxn>
              <a:cxn ang="0">
                <a:pos x="connsiteX25277" y="connsiteY25277"/>
              </a:cxn>
              <a:cxn ang="0">
                <a:pos x="connsiteX25278" y="connsiteY25278"/>
              </a:cxn>
              <a:cxn ang="0">
                <a:pos x="connsiteX25279" y="connsiteY25279"/>
              </a:cxn>
              <a:cxn ang="0">
                <a:pos x="connsiteX25280" y="connsiteY25280"/>
              </a:cxn>
              <a:cxn ang="0">
                <a:pos x="connsiteX25281" y="connsiteY25281"/>
              </a:cxn>
              <a:cxn ang="0">
                <a:pos x="connsiteX25282" y="connsiteY25282"/>
              </a:cxn>
              <a:cxn ang="0">
                <a:pos x="connsiteX25283" y="connsiteY25283"/>
              </a:cxn>
              <a:cxn ang="0">
                <a:pos x="connsiteX25284" y="connsiteY25284"/>
              </a:cxn>
              <a:cxn ang="0">
                <a:pos x="connsiteX25285" y="connsiteY25285"/>
              </a:cxn>
              <a:cxn ang="0">
                <a:pos x="connsiteX25286" y="connsiteY25286"/>
              </a:cxn>
              <a:cxn ang="0">
                <a:pos x="connsiteX25287" y="connsiteY25287"/>
              </a:cxn>
              <a:cxn ang="0">
                <a:pos x="connsiteX25288" y="connsiteY25288"/>
              </a:cxn>
              <a:cxn ang="0">
                <a:pos x="connsiteX25289" y="connsiteY25289"/>
              </a:cxn>
              <a:cxn ang="0">
                <a:pos x="connsiteX25290" y="connsiteY25290"/>
              </a:cxn>
              <a:cxn ang="0">
                <a:pos x="connsiteX25291" y="connsiteY25291"/>
              </a:cxn>
              <a:cxn ang="0">
                <a:pos x="connsiteX25292" y="connsiteY25292"/>
              </a:cxn>
              <a:cxn ang="0">
                <a:pos x="connsiteX25293" y="connsiteY25293"/>
              </a:cxn>
              <a:cxn ang="0">
                <a:pos x="connsiteX25294" y="connsiteY25294"/>
              </a:cxn>
              <a:cxn ang="0">
                <a:pos x="connsiteX25295" y="connsiteY25295"/>
              </a:cxn>
              <a:cxn ang="0">
                <a:pos x="connsiteX25296" y="connsiteY25296"/>
              </a:cxn>
              <a:cxn ang="0">
                <a:pos x="connsiteX25297" y="connsiteY25297"/>
              </a:cxn>
              <a:cxn ang="0">
                <a:pos x="connsiteX25298" y="connsiteY25298"/>
              </a:cxn>
              <a:cxn ang="0">
                <a:pos x="connsiteX25299" y="connsiteY25299"/>
              </a:cxn>
              <a:cxn ang="0">
                <a:pos x="connsiteX25300" y="connsiteY25300"/>
              </a:cxn>
              <a:cxn ang="0">
                <a:pos x="connsiteX25301" y="connsiteY25301"/>
              </a:cxn>
              <a:cxn ang="0">
                <a:pos x="connsiteX25302" y="connsiteY25302"/>
              </a:cxn>
              <a:cxn ang="0">
                <a:pos x="connsiteX25303" y="connsiteY25303"/>
              </a:cxn>
              <a:cxn ang="0">
                <a:pos x="connsiteX25304" y="connsiteY25304"/>
              </a:cxn>
              <a:cxn ang="0">
                <a:pos x="connsiteX25305" y="connsiteY25305"/>
              </a:cxn>
              <a:cxn ang="0">
                <a:pos x="connsiteX25306" y="connsiteY25306"/>
              </a:cxn>
              <a:cxn ang="0">
                <a:pos x="connsiteX25307" y="connsiteY25307"/>
              </a:cxn>
              <a:cxn ang="0">
                <a:pos x="connsiteX25308" y="connsiteY25308"/>
              </a:cxn>
              <a:cxn ang="0">
                <a:pos x="connsiteX25309" y="connsiteY25309"/>
              </a:cxn>
              <a:cxn ang="0">
                <a:pos x="connsiteX25310" y="connsiteY25310"/>
              </a:cxn>
              <a:cxn ang="0">
                <a:pos x="connsiteX25311" y="connsiteY25311"/>
              </a:cxn>
              <a:cxn ang="0">
                <a:pos x="connsiteX25312" y="connsiteY25312"/>
              </a:cxn>
              <a:cxn ang="0">
                <a:pos x="connsiteX25313" y="connsiteY25313"/>
              </a:cxn>
              <a:cxn ang="0">
                <a:pos x="connsiteX25314" y="connsiteY25314"/>
              </a:cxn>
              <a:cxn ang="0">
                <a:pos x="connsiteX25315" y="connsiteY25315"/>
              </a:cxn>
              <a:cxn ang="0">
                <a:pos x="connsiteX25316" y="connsiteY25316"/>
              </a:cxn>
              <a:cxn ang="0">
                <a:pos x="connsiteX25317" y="connsiteY25317"/>
              </a:cxn>
              <a:cxn ang="0">
                <a:pos x="connsiteX25318" y="connsiteY25318"/>
              </a:cxn>
              <a:cxn ang="0">
                <a:pos x="connsiteX25319" y="connsiteY25319"/>
              </a:cxn>
              <a:cxn ang="0">
                <a:pos x="connsiteX25320" y="connsiteY25320"/>
              </a:cxn>
              <a:cxn ang="0">
                <a:pos x="connsiteX25321" y="connsiteY25321"/>
              </a:cxn>
              <a:cxn ang="0">
                <a:pos x="connsiteX25322" y="connsiteY25322"/>
              </a:cxn>
              <a:cxn ang="0">
                <a:pos x="connsiteX25323" y="connsiteY25323"/>
              </a:cxn>
              <a:cxn ang="0">
                <a:pos x="connsiteX25324" y="connsiteY25324"/>
              </a:cxn>
              <a:cxn ang="0">
                <a:pos x="connsiteX25325" y="connsiteY25325"/>
              </a:cxn>
              <a:cxn ang="0">
                <a:pos x="connsiteX25326" y="connsiteY25326"/>
              </a:cxn>
              <a:cxn ang="0">
                <a:pos x="connsiteX25327" y="connsiteY25327"/>
              </a:cxn>
              <a:cxn ang="0">
                <a:pos x="connsiteX25328" y="connsiteY25328"/>
              </a:cxn>
              <a:cxn ang="0">
                <a:pos x="connsiteX25329" y="connsiteY25329"/>
              </a:cxn>
              <a:cxn ang="0">
                <a:pos x="connsiteX25330" y="connsiteY25330"/>
              </a:cxn>
              <a:cxn ang="0">
                <a:pos x="connsiteX25331" y="connsiteY25331"/>
              </a:cxn>
              <a:cxn ang="0">
                <a:pos x="connsiteX25332" y="connsiteY25332"/>
              </a:cxn>
              <a:cxn ang="0">
                <a:pos x="connsiteX25333" y="connsiteY25333"/>
              </a:cxn>
              <a:cxn ang="0">
                <a:pos x="connsiteX25334" y="connsiteY25334"/>
              </a:cxn>
              <a:cxn ang="0">
                <a:pos x="connsiteX25335" y="connsiteY25335"/>
              </a:cxn>
              <a:cxn ang="0">
                <a:pos x="connsiteX25336" y="connsiteY25336"/>
              </a:cxn>
              <a:cxn ang="0">
                <a:pos x="connsiteX25337" y="connsiteY25337"/>
              </a:cxn>
              <a:cxn ang="0">
                <a:pos x="connsiteX25338" y="connsiteY25338"/>
              </a:cxn>
              <a:cxn ang="0">
                <a:pos x="connsiteX25339" y="connsiteY25339"/>
              </a:cxn>
              <a:cxn ang="0">
                <a:pos x="connsiteX25340" y="connsiteY25340"/>
              </a:cxn>
              <a:cxn ang="0">
                <a:pos x="connsiteX25341" y="connsiteY25341"/>
              </a:cxn>
              <a:cxn ang="0">
                <a:pos x="connsiteX25342" y="connsiteY25342"/>
              </a:cxn>
              <a:cxn ang="0">
                <a:pos x="connsiteX25343" y="connsiteY25343"/>
              </a:cxn>
              <a:cxn ang="0">
                <a:pos x="connsiteX25344" y="connsiteY25344"/>
              </a:cxn>
              <a:cxn ang="0">
                <a:pos x="connsiteX25345" y="connsiteY25345"/>
              </a:cxn>
              <a:cxn ang="0">
                <a:pos x="connsiteX25346" y="connsiteY25346"/>
              </a:cxn>
              <a:cxn ang="0">
                <a:pos x="connsiteX25347" y="connsiteY25347"/>
              </a:cxn>
              <a:cxn ang="0">
                <a:pos x="connsiteX25348" y="connsiteY25348"/>
              </a:cxn>
              <a:cxn ang="0">
                <a:pos x="connsiteX25349" y="connsiteY25349"/>
              </a:cxn>
              <a:cxn ang="0">
                <a:pos x="connsiteX25350" y="connsiteY25350"/>
              </a:cxn>
              <a:cxn ang="0">
                <a:pos x="connsiteX25351" y="connsiteY25351"/>
              </a:cxn>
              <a:cxn ang="0">
                <a:pos x="connsiteX25352" y="connsiteY25352"/>
              </a:cxn>
              <a:cxn ang="0">
                <a:pos x="connsiteX25353" y="connsiteY25353"/>
              </a:cxn>
              <a:cxn ang="0">
                <a:pos x="connsiteX25354" y="connsiteY25354"/>
              </a:cxn>
              <a:cxn ang="0">
                <a:pos x="connsiteX25355" y="connsiteY25355"/>
              </a:cxn>
              <a:cxn ang="0">
                <a:pos x="connsiteX25356" y="connsiteY25356"/>
              </a:cxn>
              <a:cxn ang="0">
                <a:pos x="connsiteX25357" y="connsiteY25357"/>
              </a:cxn>
              <a:cxn ang="0">
                <a:pos x="connsiteX25358" y="connsiteY25358"/>
              </a:cxn>
              <a:cxn ang="0">
                <a:pos x="connsiteX25359" y="connsiteY25359"/>
              </a:cxn>
              <a:cxn ang="0">
                <a:pos x="connsiteX25360" y="connsiteY25360"/>
              </a:cxn>
              <a:cxn ang="0">
                <a:pos x="connsiteX25361" y="connsiteY25361"/>
              </a:cxn>
              <a:cxn ang="0">
                <a:pos x="connsiteX25362" y="connsiteY25362"/>
              </a:cxn>
              <a:cxn ang="0">
                <a:pos x="connsiteX25363" y="connsiteY25363"/>
              </a:cxn>
              <a:cxn ang="0">
                <a:pos x="connsiteX25364" y="connsiteY25364"/>
              </a:cxn>
              <a:cxn ang="0">
                <a:pos x="connsiteX25365" y="connsiteY25365"/>
              </a:cxn>
              <a:cxn ang="0">
                <a:pos x="connsiteX25366" y="connsiteY25366"/>
              </a:cxn>
              <a:cxn ang="0">
                <a:pos x="connsiteX25367" y="connsiteY25367"/>
              </a:cxn>
              <a:cxn ang="0">
                <a:pos x="connsiteX25368" y="connsiteY25368"/>
              </a:cxn>
              <a:cxn ang="0">
                <a:pos x="connsiteX25369" y="connsiteY25369"/>
              </a:cxn>
              <a:cxn ang="0">
                <a:pos x="connsiteX25370" y="connsiteY25370"/>
              </a:cxn>
              <a:cxn ang="0">
                <a:pos x="connsiteX25371" y="connsiteY25371"/>
              </a:cxn>
              <a:cxn ang="0">
                <a:pos x="connsiteX25372" y="connsiteY25372"/>
              </a:cxn>
              <a:cxn ang="0">
                <a:pos x="connsiteX25373" y="connsiteY25373"/>
              </a:cxn>
              <a:cxn ang="0">
                <a:pos x="connsiteX25374" y="connsiteY25374"/>
              </a:cxn>
              <a:cxn ang="0">
                <a:pos x="connsiteX25375" y="connsiteY25375"/>
              </a:cxn>
              <a:cxn ang="0">
                <a:pos x="connsiteX25376" y="connsiteY25376"/>
              </a:cxn>
              <a:cxn ang="0">
                <a:pos x="connsiteX25377" y="connsiteY25377"/>
              </a:cxn>
              <a:cxn ang="0">
                <a:pos x="connsiteX25378" y="connsiteY25378"/>
              </a:cxn>
              <a:cxn ang="0">
                <a:pos x="connsiteX25379" y="connsiteY25379"/>
              </a:cxn>
              <a:cxn ang="0">
                <a:pos x="connsiteX25380" y="connsiteY25380"/>
              </a:cxn>
              <a:cxn ang="0">
                <a:pos x="connsiteX25381" y="connsiteY25381"/>
              </a:cxn>
              <a:cxn ang="0">
                <a:pos x="connsiteX25382" y="connsiteY25382"/>
              </a:cxn>
              <a:cxn ang="0">
                <a:pos x="connsiteX25383" y="connsiteY25383"/>
              </a:cxn>
              <a:cxn ang="0">
                <a:pos x="connsiteX25384" y="connsiteY25384"/>
              </a:cxn>
              <a:cxn ang="0">
                <a:pos x="connsiteX25385" y="connsiteY25385"/>
              </a:cxn>
              <a:cxn ang="0">
                <a:pos x="connsiteX25386" y="connsiteY25386"/>
              </a:cxn>
              <a:cxn ang="0">
                <a:pos x="connsiteX25387" y="connsiteY25387"/>
              </a:cxn>
              <a:cxn ang="0">
                <a:pos x="connsiteX25388" y="connsiteY25388"/>
              </a:cxn>
              <a:cxn ang="0">
                <a:pos x="connsiteX25389" y="connsiteY25389"/>
              </a:cxn>
              <a:cxn ang="0">
                <a:pos x="connsiteX25390" y="connsiteY25390"/>
              </a:cxn>
              <a:cxn ang="0">
                <a:pos x="connsiteX25391" y="connsiteY25391"/>
              </a:cxn>
              <a:cxn ang="0">
                <a:pos x="connsiteX25392" y="connsiteY25392"/>
              </a:cxn>
              <a:cxn ang="0">
                <a:pos x="connsiteX25393" y="connsiteY25393"/>
              </a:cxn>
              <a:cxn ang="0">
                <a:pos x="connsiteX25394" y="connsiteY25394"/>
              </a:cxn>
              <a:cxn ang="0">
                <a:pos x="connsiteX25395" y="connsiteY25395"/>
              </a:cxn>
              <a:cxn ang="0">
                <a:pos x="connsiteX25396" y="connsiteY25396"/>
              </a:cxn>
              <a:cxn ang="0">
                <a:pos x="connsiteX25397" y="connsiteY25397"/>
              </a:cxn>
              <a:cxn ang="0">
                <a:pos x="connsiteX25398" y="connsiteY25398"/>
              </a:cxn>
              <a:cxn ang="0">
                <a:pos x="connsiteX25399" y="connsiteY25399"/>
              </a:cxn>
              <a:cxn ang="0">
                <a:pos x="connsiteX25400" y="connsiteY25400"/>
              </a:cxn>
              <a:cxn ang="0">
                <a:pos x="connsiteX25401" y="connsiteY25401"/>
              </a:cxn>
              <a:cxn ang="0">
                <a:pos x="connsiteX25402" y="connsiteY25402"/>
              </a:cxn>
              <a:cxn ang="0">
                <a:pos x="connsiteX25403" y="connsiteY25403"/>
              </a:cxn>
              <a:cxn ang="0">
                <a:pos x="connsiteX25404" y="connsiteY25404"/>
              </a:cxn>
              <a:cxn ang="0">
                <a:pos x="connsiteX25405" y="connsiteY25405"/>
              </a:cxn>
              <a:cxn ang="0">
                <a:pos x="connsiteX25406" y="connsiteY25406"/>
              </a:cxn>
              <a:cxn ang="0">
                <a:pos x="connsiteX25407" y="connsiteY25407"/>
              </a:cxn>
              <a:cxn ang="0">
                <a:pos x="connsiteX25408" y="connsiteY25408"/>
              </a:cxn>
              <a:cxn ang="0">
                <a:pos x="connsiteX25409" y="connsiteY25409"/>
              </a:cxn>
              <a:cxn ang="0">
                <a:pos x="connsiteX25410" y="connsiteY25410"/>
              </a:cxn>
              <a:cxn ang="0">
                <a:pos x="connsiteX25411" y="connsiteY25411"/>
              </a:cxn>
              <a:cxn ang="0">
                <a:pos x="connsiteX25412" y="connsiteY25412"/>
              </a:cxn>
              <a:cxn ang="0">
                <a:pos x="connsiteX25413" y="connsiteY25413"/>
              </a:cxn>
              <a:cxn ang="0">
                <a:pos x="connsiteX25414" y="connsiteY25414"/>
              </a:cxn>
              <a:cxn ang="0">
                <a:pos x="connsiteX25415" y="connsiteY25415"/>
              </a:cxn>
              <a:cxn ang="0">
                <a:pos x="connsiteX25416" y="connsiteY25416"/>
              </a:cxn>
              <a:cxn ang="0">
                <a:pos x="connsiteX25417" y="connsiteY25417"/>
              </a:cxn>
              <a:cxn ang="0">
                <a:pos x="connsiteX25418" y="connsiteY25418"/>
              </a:cxn>
              <a:cxn ang="0">
                <a:pos x="connsiteX25419" y="connsiteY25419"/>
              </a:cxn>
              <a:cxn ang="0">
                <a:pos x="connsiteX25420" y="connsiteY25420"/>
              </a:cxn>
              <a:cxn ang="0">
                <a:pos x="connsiteX25421" y="connsiteY25421"/>
              </a:cxn>
              <a:cxn ang="0">
                <a:pos x="connsiteX25422" y="connsiteY25422"/>
              </a:cxn>
              <a:cxn ang="0">
                <a:pos x="connsiteX25423" y="connsiteY25423"/>
              </a:cxn>
              <a:cxn ang="0">
                <a:pos x="connsiteX25424" y="connsiteY25424"/>
              </a:cxn>
              <a:cxn ang="0">
                <a:pos x="connsiteX25425" y="connsiteY25425"/>
              </a:cxn>
              <a:cxn ang="0">
                <a:pos x="connsiteX25426" y="connsiteY25426"/>
              </a:cxn>
              <a:cxn ang="0">
                <a:pos x="connsiteX25427" y="connsiteY25427"/>
              </a:cxn>
              <a:cxn ang="0">
                <a:pos x="connsiteX25428" y="connsiteY25428"/>
              </a:cxn>
              <a:cxn ang="0">
                <a:pos x="connsiteX25429" y="connsiteY25429"/>
              </a:cxn>
              <a:cxn ang="0">
                <a:pos x="connsiteX25430" y="connsiteY25430"/>
              </a:cxn>
              <a:cxn ang="0">
                <a:pos x="connsiteX25431" y="connsiteY25431"/>
              </a:cxn>
              <a:cxn ang="0">
                <a:pos x="connsiteX25432" y="connsiteY25432"/>
              </a:cxn>
              <a:cxn ang="0">
                <a:pos x="connsiteX25433" y="connsiteY25433"/>
              </a:cxn>
              <a:cxn ang="0">
                <a:pos x="connsiteX25434" y="connsiteY25434"/>
              </a:cxn>
              <a:cxn ang="0">
                <a:pos x="connsiteX25435" y="connsiteY25435"/>
              </a:cxn>
              <a:cxn ang="0">
                <a:pos x="connsiteX25436" y="connsiteY25436"/>
              </a:cxn>
              <a:cxn ang="0">
                <a:pos x="connsiteX25437" y="connsiteY25437"/>
              </a:cxn>
              <a:cxn ang="0">
                <a:pos x="connsiteX25438" y="connsiteY25438"/>
              </a:cxn>
              <a:cxn ang="0">
                <a:pos x="connsiteX25439" y="connsiteY25439"/>
              </a:cxn>
              <a:cxn ang="0">
                <a:pos x="connsiteX25440" y="connsiteY25440"/>
              </a:cxn>
              <a:cxn ang="0">
                <a:pos x="connsiteX25441" y="connsiteY25441"/>
              </a:cxn>
              <a:cxn ang="0">
                <a:pos x="connsiteX25442" y="connsiteY25442"/>
              </a:cxn>
              <a:cxn ang="0">
                <a:pos x="connsiteX25443" y="connsiteY25443"/>
              </a:cxn>
              <a:cxn ang="0">
                <a:pos x="connsiteX25444" y="connsiteY25444"/>
              </a:cxn>
              <a:cxn ang="0">
                <a:pos x="connsiteX25445" y="connsiteY25445"/>
              </a:cxn>
              <a:cxn ang="0">
                <a:pos x="connsiteX25446" y="connsiteY25446"/>
              </a:cxn>
              <a:cxn ang="0">
                <a:pos x="connsiteX25447" y="connsiteY25447"/>
              </a:cxn>
              <a:cxn ang="0">
                <a:pos x="connsiteX25448" y="connsiteY25448"/>
              </a:cxn>
              <a:cxn ang="0">
                <a:pos x="connsiteX25449" y="connsiteY25449"/>
              </a:cxn>
              <a:cxn ang="0">
                <a:pos x="connsiteX25450" y="connsiteY25450"/>
              </a:cxn>
              <a:cxn ang="0">
                <a:pos x="connsiteX25451" y="connsiteY25451"/>
              </a:cxn>
              <a:cxn ang="0">
                <a:pos x="connsiteX25452" y="connsiteY25452"/>
              </a:cxn>
              <a:cxn ang="0">
                <a:pos x="connsiteX25453" y="connsiteY25453"/>
              </a:cxn>
              <a:cxn ang="0">
                <a:pos x="connsiteX25454" y="connsiteY25454"/>
              </a:cxn>
              <a:cxn ang="0">
                <a:pos x="connsiteX25455" y="connsiteY25455"/>
              </a:cxn>
              <a:cxn ang="0">
                <a:pos x="connsiteX25456" y="connsiteY25456"/>
              </a:cxn>
              <a:cxn ang="0">
                <a:pos x="connsiteX25457" y="connsiteY25457"/>
              </a:cxn>
              <a:cxn ang="0">
                <a:pos x="connsiteX25458" y="connsiteY25458"/>
              </a:cxn>
              <a:cxn ang="0">
                <a:pos x="connsiteX25459" y="connsiteY25459"/>
              </a:cxn>
              <a:cxn ang="0">
                <a:pos x="connsiteX25460" y="connsiteY25460"/>
              </a:cxn>
              <a:cxn ang="0">
                <a:pos x="connsiteX25461" y="connsiteY25461"/>
              </a:cxn>
              <a:cxn ang="0">
                <a:pos x="connsiteX25462" y="connsiteY25462"/>
              </a:cxn>
              <a:cxn ang="0">
                <a:pos x="connsiteX25463" y="connsiteY25463"/>
              </a:cxn>
              <a:cxn ang="0">
                <a:pos x="connsiteX25464" y="connsiteY25464"/>
              </a:cxn>
              <a:cxn ang="0">
                <a:pos x="connsiteX25465" y="connsiteY25465"/>
              </a:cxn>
              <a:cxn ang="0">
                <a:pos x="connsiteX25466" y="connsiteY25466"/>
              </a:cxn>
              <a:cxn ang="0">
                <a:pos x="connsiteX25467" y="connsiteY25467"/>
              </a:cxn>
              <a:cxn ang="0">
                <a:pos x="connsiteX25468" y="connsiteY25468"/>
              </a:cxn>
              <a:cxn ang="0">
                <a:pos x="connsiteX25469" y="connsiteY25469"/>
              </a:cxn>
              <a:cxn ang="0">
                <a:pos x="connsiteX25470" y="connsiteY25470"/>
              </a:cxn>
              <a:cxn ang="0">
                <a:pos x="connsiteX25471" y="connsiteY25471"/>
              </a:cxn>
              <a:cxn ang="0">
                <a:pos x="connsiteX25472" y="connsiteY25472"/>
              </a:cxn>
              <a:cxn ang="0">
                <a:pos x="connsiteX25473" y="connsiteY25473"/>
              </a:cxn>
              <a:cxn ang="0">
                <a:pos x="connsiteX25474" y="connsiteY25474"/>
              </a:cxn>
              <a:cxn ang="0">
                <a:pos x="connsiteX25475" y="connsiteY25475"/>
              </a:cxn>
              <a:cxn ang="0">
                <a:pos x="connsiteX25476" y="connsiteY25476"/>
              </a:cxn>
              <a:cxn ang="0">
                <a:pos x="connsiteX25477" y="connsiteY25477"/>
              </a:cxn>
              <a:cxn ang="0">
                <a:pos x="connsiteX25478" y="connsiteY25478"/>
              </a:cxn>
              <a:cxn ang="0">
                <a:pos x="connsiteX25479" y="connsiteY25479"/>
              </a:cxn>
              <a:cxn ang="0">
                <a:pos x="connsiteX25480" y="connsiteY25480"/>
              </a:cxn>
              <a:cxn ang="0">
                <a:pos x="connsiteX25481" y="connsiteY25481"/>
              </a:cxn>
              <a:cxn ang="0">
                <a:pos x="connsiteX25482" y="connsiteY25482"/>
              </a:cxn>
              <a:cxn ang="0">
                <a:pos x="connsiteX25483" y="connsiteY25483"/>
              </a:cxn>
              <a:cxn ang="0">
                <a:pos x="connsiteX25484" y="connsiteY25484"/>
              </a:cxn>
              <a:cxn ang="0">
                <a:pos x="connsiteX25485" y="connsiteY25485"/>
              </a:cxn>
              <a:cxn ang="0">
                <a:pos x="connsiteX25486" y="connsiteY25486"/>
              </a:cxn>
              <a:cxn ang="0">
                <a:pos x="connsiteX25487" y="connsiteY25487"/>
              </a:cxn>
              <a:cxn ang="0">
                <a:pos x="connsiteX25488" y="connsiteY25488"/>
              </a:cxn>
              <a:cxn ang="0">
                <a:pos x="connsiteX25489" y="connsiteY25489"/>
              </a:cxn>
              <a:cxn ang="0">
                <a:pos x="connsiteX25490" y="connsiteY25490"/>
              </a:cxn>
              <a:cxn ang="0">
                <a:pos x="connsiteX25491" y="connsiteY25491"/>
              </a:cxn>
              <a:cxn ang="0">
                <a:pos x="connsiteX25492" y="connsiteY25492"/>
              </a:cxn>
              <a:cxn ang="0">
                <a:pos x="connsiteX25493" y="connsiteY25493"/>
              </a:cxn>
              <a:cxn ang="0">
                <a:pos x="connsiteX25494" y="connsiteY25494"/>
              </a:cxn>
              <a:cxn ang="0">
                <a:pos x="connsiteX25495" y="connsiteY25495"/>
              </a:cxn>
              <a:cxn ang="0">
                <a:pos x="connsiteX25496" y="connsiteY25496"/>
              </a:cxn>
              <a:cxn ang="0">
                <a:pos x="connsiteX25497" y="connsiteY25497"/>
              </a:cxn>
              <a:cxn ang="0">
                <a:pos x="connsiteX25498" y="connsiteY25498"/>
              </a:cxn>
              <a:cxn ang="0">
                <a:pos x="connsiteX25499" y="connsiteY25499"/>
              </a:cxn>
              <a:cxn ang="0">
                <a:pos x="connsiteX25500" y="connsiteY25500"/>
              </a:cxn>
              <a:cxn ang="0">
                <a:pos x="connsiteX25501" y="connsiteY25501"/>
              </a:cxn>
              <a:cxn ang="0">
                <a:pos x="connsiteX25502" y="connsiteY25502"/>
              </a:cxn>
              <a:cxn ang="0">
                <a:pos x="connsiteX25503" y="connsiteY25503"/>
              </a:cxn>
              <a:cxn ang="0">
                <a:pos x="connsiteX25504" y="connsiteY25504"/>
              </a:cxn>
              <a:cxn ang="0">
                <a:pos x="connsiteX25505" y="connsiteY25505"/>
              </a:cxn>
              <a:cxn ang="0">
                <a:pos x="connsiteX25506" y="connsiteY25506"/>
              </a:cxn>
              <a:cxn ang="0">
                <a:pos x="connsiteX25507" y="connsiteY25507"/>
              </a:cxn>
              <a:cxn ang="0">
                <a:pos x="connsiteX25508" y="connsiteY25508"/>
              </a:cxn>
              <a:cxn ang="0">
                <a:pos x="connsiteX25509" y="connsiteY25509"/>
              </a:cxn>
              <a:cxn ang="0">
                <a:pos x="connsiteX25510" y="connsiteY25510"/>
              </a:cxn>
              <a:cxn ang="0">
                <a:pos x="connsiteX25511" y="connsiteY25511"/>
              </a:cxn>
              <a:cxn ang="0">
                <a:pos x="connsiteX25512" y="connsiteY25512"/>
              </a:cxn>
              <a:cxn ang="0">
                <a:pos x="connsiteX25513" y="connsiteY25513"/>
              </a:cxn>
              <a:cxn ang="0">
                <a:pos x="connsiteX25514" y="connsiteY25514"/>
              </a:cxn>
              <a:cxn ang="0">
                <a:pos x="connsiteX25515" y="connsiteY25515"/>
              </a:cxn>
              <a:cxn ang="0">
                <a:pos x="connsiteX25516" y="connsiteY25516"/>
              </a:cxn>
              <a:cxn ang="0">
                <a:pos x="connsiteX25517" y="connsiteY25517"/>
              </a:cxn>
              <a:cxn ang="0">
                <a:pos x="connsiteX25518" y="connsiteY25518"/>
              </a:cxn>
              <a:cxn ang="0">
                <a:pos x="connsiteX25519" y="connsiteY25519"/>
              </a:cxn>
              <a:cxn ang="0">
                <a:pos x="connsiteX25520" y="connsiteY25520"/>
              </a:cxn>
              <a:cxn ang="0">
                <a:pos x="connsiteX25521" y="connsiteY25521"/>
              </a:cxn>
              <a:cxn ang="0">
                <a:pos x="connsiteX25522" y="connsiteY25522"/>
              </a:cxn>
              <a:cxn ang="0">
                <a:pos x="connsiteX25523" y="connsiteY25523"/>
              </a:cxn>
              <a:cxn ang="0">
                <a:pos x="connsiteX25524" y="connsiteY25524"/>
              </a:cxn>
              <a:cxn ang="0">
                <a:pos x="connsiteX25525" y="connsiteY25525"/>
              </a:cxn>
              <a:cxn ang="0">
                <a:pos x="connsiteX25526" y="connsiteY25526"/>
              </a:cxn>
              <a:cxn ang="0">
                <a:pos x="connsiteX25527" y="connsiteY25527"/>
              </a:cxn>
              <a:cxn ang="0">
                <a:pos x="connsiteX25528" y="connsiteY25528"/>
              </a:cxn>
              <a:cxn ang="0">
                <a:pos x="connsiteX25529" y="connsiteY25529"/>
              </a:cxn>
              <a:cxn ang="0">
                <a:pos x="connsiteX25530" y="connsiteY25530"/>
              </a:cxn>
              <a:cxn ang="0">
                <a:pos x="connsiteX25531" y="connsiteY25531"/>
              </a:cxn>
              <a:cxn ang="0">
                <a:pos x="connsiteX25532" y="connsiteY25532"/>
              </a:cxn>
              <a:cxn ang="0">
                <a:pos x="connsiteX25533" y="connsiteY25533"/>
              </a:cxn>
              <a:cxn ang="0">
                <a:pos x="connsiteX25534" y="connsiteY25534"/>
              </a:cxn>
              <a:cxn ang="0">
                <a:pos x="connsiteX25535" y="connsiteY25535"/>
              </a:cxn>
              <a:cxn ang="0">
                <a:pos x="connsiteX25536" y="connsiteY25536"/>
              </a:cxn>
              <a:cxn ang="0">
                <a:pos x="connsiteX25537" y="connsiteY25537"/>
              </a:cxn>
              <a:cxn ang="0">
                <a:pos x="connsiteX25538" y="connsiteY25538"/>
              </a:cxn>
              <a:cxn ang="0">
                <a:pos x="connsiteX25539" y="connsiteY25539"/>
              </a:cxn>
              <a:cxn ang="0">
                <a:pos x="connsiteX25540" y="connsiteY25540"/>
              </a:cxn>
              <a:cxn ang="0">
                <a:pos x="connsiteX25541" y="connsiteY25541"/>
              </a:cxn>
              <a:cxn ang="0">
                <a:pos x="connsiteX25542" y="connsiteY25542"/>
              </a:cxn>
              <a:cxn ang="0">
                <a:pos x="connsiteX25543" y="connsiteY25543"/>
              </a:cxn>
              <a:cxn ang="0">
                <a:pos x="connsiteX25544" y="connsiteY25544"/>
              </a:cxn>
              <a:cxn ang="0">
                <a:pos x="connsiteX25545" y="connsiteY25545"/>
              </a:cxn>
              <a:cxn ang="0">
                <a:pos x="connsiteX25546" y="connsiteY25546"/>
              </a:cxn>
              <a:cxn ang="0">
                <a:pos x="connsiteX25547" y="connsiteY25547"/>
              </a:cxn>
              <a:cxn ang="0">
                <a:pos x="connsiteX25548" y="connsiteY25548"/>
              </a:cxn>
              <a:cxn ang="0">
                <a:pos x="connsiteX25549" y="connsiteY25549"/>
              </a:cxn>
              <a:cxn ang="0">
                <a:pos x="connsiteX25550" y="connsiteY25550"/>
              </a:cxn>
              <a:cxn ang="0">
                <a:pos x="connsiteX25551" y="connsiteY25551"/>
              </a:cxn>
              <a:cxn ang="0">
                <a:pos x="connsiteX25552" y="connsiteY25552"/>
              </a:cxn>
              <a:cxn ang="0">
                <a:pos x="connsiteX25553" y="connsiteY25553"/>
              </a:cxn>
              <a:cxn ang="0">
                <a:pos x="connsiteX25554" y="connsiteY25554"/>
              </a:cxn>
              <a:cxn ang="0">
                <a:pos x="connsiteX25555" y="connsiteY25555"/>
              </a:cxn>
              <a:cxn ang="0">
                <a:pos x="connsiteX25556" y="connsiteY25556"/>
              </a:cxn>
              <a:cxn ang="0">
                <a:pos x="connsiteX25557" y="connsiteY25557"/>
              </a:cxn>
              <a:cxn ang="0">
                <a:pos x="connsiteX25558" y="connsiteY25558"/>
              </a:cxn>
              <a:cxn ang="0">
                <a:pos x="connsiteX25559" y="connsiteY25559"/>
              </a:cxn>
              <a:cxn ang="0">
                <a:pos x="connsiteX25560" y="connsiteY25560"/>
              </a:cxn>
              <a:cxn ang="0">
                <a:pos x="connsiteX25561" y="connsiteY25561"/>
              </a:cxn>
              <a:cxn ang="0">
                <a:pos x="connsiteX25562" y="connsiteY25562"/>
              </a:cxn>
              <a:cxn ang="0">
                <a:pos x="connsiteX25563" y="connsiteY25563"/>
              </a:cxn>
              <a:cxn ang="0">
                <a:pos x="connsiteX25564" y="connsiteY25564"/>
              </a:cxn>
              <a:cxn ang="0">
                <a:pos x="connsiteX25565" y="connsiteY25565"/>
              </a:cxn>
              <a:cxn ang="0">
                <a:pos x="connsiteX25566" y="connsiteY25566"/>
              </a:cxn>
              <a:cxn ang="0">
                <a:pos x="connsiteX25567" y="connsiteY25567"/>
              </a:cxn>
              <a:cxn ang="0">
                <a:pos x="connsiteX25568" y="connsiteY25568"/>
              </a:cxn>
              <a:cxn ang="0">
                <a:pos x="connsiteX25569" y="connsiteY25569"/>
              </a:cxn>
              <a:cxn ang="0">
                <a:pos x="connsiteX25570" y="connsiteY25570"/>
              </a:cxn>
              <a:cxn ang="0">
                <a:pos x="connsiteX25571" y="connsiteY25571"/>
              </a:cxn>
              <a:cxn ang="0">
                <a:pos x="connsiteX25572" y="connsiteY25572"/>
              </a:cxn>
              <a:cxn ang="0">
                <a:pos x="connsiteX25573" y="connsiteY25573"/>
              </a:cxn>
              <a:cxn ang="0">
                <a:pos x="connsiteX25574" y="connsiteY25574"/>
              </a:cxn>
              <a:cxn ang="0">
                <a:pos x="connsiteX25575" y="connsiteY25575"/>
              </a:cxn>
              <a:cxn ang="0">
                <a:pos x="connsiteX25576" y="connsiteY25576"/>
              </a:cxn>
              <a:cxn ang="0">
                <a:pos x="connsiteX25577" y="connsiteY25577"/>
              </a:cxn>
              <a:cxn ang="0">
                <a:pos x="connsiteX25578" y="connsiteY25578"/>
              </a:cxn>
              <a:cxn ang="0">
                <a:pos x="connsiteX25579" y="connsiteY25579"/>
              </a:cxn>
              <a:cxn ang="0">
                <a:pos x="connsiteX25580" y="connsiteY25580"/>
              </a:cxn>
              <a:cxn ang="0">
                <a:pos x="connsiteX25581" y="connsiteY25581"/>
              </a:cxn>
              <a:cxn ang="0">
                <a:pos x="connsiteX25582" y="connsiteY25582"/>
              </a:cxn>
              <a:cxn ang="0">
                <a:pos x="connsiteX25583" y="connsiteY25583"/>
              </a:cxn>
              <a:cxn ang="0">
                <a:pos x="connsiteX25584" y="connsiteY25584"/>
              </a:cxn>
              <a:cxn ang="0">
                <a:pos x="connsiteX25585" y="connsiteY25585"/>
              </a:cxn>
              <a:cxn ang="0">
                <a:pos x="connsiteX25586" y="connsiteY25586"/>
              </a:cxn>
              <a:cxn ang="0">
                <a:pos x="connsiteX25587" y="connsiteY25587"/>
              </a:cxn>
              <a:cxn ang="0">
                <a:pos x="connsiteX25588" y="connsiteY25588"/>
              </a:cxn>
              <a:cxn ang="0">
                <a:pos x="connsiteX25589" y="connsiteY25589"/>
              </a:cxn>
              <a:cxn ang="0">
                <a:pos x="connsiteX25590" y="connsiteY25590"/>
              </a:cxn>
              <a:cxn ang="0">
                <a:pos x="connsiteX25591" y="connsiteY25591"/>
              </a:cxn>
              <a:cxn ang="0">
                <a:pos x="connsiteX25592" y="connsiteY25592"/>
              </a:cxn>
              <a:cxn ang="0">
                <a:pos x="connsiteX25593" y="connsiteY25593"/>
              </a:cxn>
              <a:cxn ang="0">
                <a:pos x="connsiteX25594" y="connsiteY25594"/>
              </a:cxn>
              <a:cxn ang="0">
                <a:pos x="connsiteX25595" y="connsiteY25595"/>
              </a:cxn>
              <a:cxn ang="0">
                <a:pos x="connsiteX25596" y="connsiteY25596"/>
              </a:cxn>
              <a:cxn ang="0">
                <a:pos x="connsiteX25597" y="connsiteY25597"/>
              </a:cxn>
              <a:cxn ang="0">
                <a:pos x="connsiteX25598" y="connsiteY25598"/>
              </a:cxn>
              <a:cxn ang="0">
                <a:pos x="connsiteX25599" y="connsiteY25599"/>
              </a:cxn>
              <a:cxn ang="0">
                <a:pos x="connsiteX25600" y="connsiteY25600"/>
              </a:cxn>
              <a:cxn ang="0">
                <a:pos x="connsiteX25601" y="connsiteY25601"/>
              </a:cxn>
              <a:cxn ang="0">
                <a:pos x="connsiteX25602" y="connsiteY25602"/>
              </a:cxn>
              <a:cxn ang="0">
                <a:pos x="connsiteX25603" y="connsiteY25603"/>
              </a:cxn>
              <a:cxn ang="0">
                <a:pos x="connsiteX25604" y="connsiteY25604"/>
              </a:cxn>
              <a:cxn ang="0">
                <a:pos x="connsiteX25605" y="connsiteY25605"/>
              </a:cxn>
              <a:cxn ang="0">
                <a:pos x="connsiteX25606" y="connsiteY25606"/>
              </a:cxn>
              <a:cxn ang="0">
                <a:pos x="connsiteX25607" y="connsiteY25607"/>
              </a:cxn>
              <a:cxn ang="0">
                <a:pos x="connsiteX25608" y="connsiteY25608"/>
              </a:cxn>
              <a:cxn ang="0">
                <a:pos x="connsiteX25609" y="connsiteY25609"/>
              </a:cxn>
              <a:cxn ang="0">
                <a:pos x="connsiteX25610" y="connsiteY25610"/>
              </a:cxn>
              <a:cxn ang="0">
                <a:pos x="connsiteX25611" y="connsiteY25611"/>
              </a:cxn>
              <a:cxn ang="0">
                <a:pos x="connsiteX25612" y="connsiteY25612"/>
              </a:cxn>
              <a:cxn ang="0">
                <a:pos x="connsiteX25613" y="connsiteY25613"/>
              </a:cxn>
              <a:cxn ang="0">
                <a:pos x="connsiteX25614" y="connsiteY25614"/>
              </a:cxn>
              <a:cxn ang="0">
                <a:pos x="connsiteX25615" y="connsiteY25615"/>
              </a:cxn>
              <a:cxn ang="0">
                <a:pos x="connsiteX25616" y="connsiteY25616"/>
              </a:cxn>
              <a:cxn ang="0">
                <a:pos x="connsiteX25617" y="connsiteY25617"/>
              </a:cxn>
              <a:cxn ang="0">
                <a:pos x="connsiteX25618" y="connsiteY25618"/>
              </a:cxn>
              <a:cxn ang="0">
                <a:pos x="connsiteX25619" y="connsiteY25619"/>
              </a:cxn>
              <a:cxn ang="0">
                <a:pos x="connsiteX25620" y="connsiteY25620"/>
              </a:cxn>
              <a:cxn ang="0">
                <a:pos x="connsiteX25621" y="connsiteY25621"/>
              </a:cxn>
              <a:cxn ang="0">
                <a:pos x="connsiteX25622" y="connsiteY25622"/>
              </a:cxn>
              <a:cxn ang="0">
                <a:pos x="connsiteX25623" y="connsiteY25623"/>
              </a:cxn>
              <a:cxn ang="0">
                <a:pos x="connsiteX25624" y="connsiteY25624"/>
              </a:cxn>
              <a:cxn ang="0">
                <a:pos x="connsiteX25625" y="connsiteY25625"/>
              </a:cxn>
              <a:cxn ang="0">
                <a:pos x="connsiteX25626" y="connsiteY25626"/>
              </a:cxn>
              <a:cxn ang="0">
                <a:pos x="connsiteX25627" y="connsiteY25627"/>
              </a:cxn>
              <a:cxn ang="0">
                <a:pos x="connsiteX25628" y="connsiteY25628"/>
              </a:cxn>
              <a:cxn ang="0">
                <a:pos x="connsiteX25629" y="connsiteY25629"/>
              </a:cxn>
              <a:cxn ang="0">
                <a:pos x="connsiteX25630" y="connsiteY25630"/>
              </a:cxn>
              <a:cxn ang="0">
                <a:pos x="connsiteX25631" y="connsiteY25631"/>
              </a:cxn>
              <a:cxn ang="0">
                <a:pos x="connsiteX25632" y="connsiteY25632"/>
              </a:cxn>
              <a:cxn ang="0">
                <a:pos x="connsiteX25633" y="connsiteY25633"/>
              </a:cxn>
              <a:cxn ang="0">
                <a:pos x="connsiteX25634" y="connsiteY25634"/>
              </a:cxn>
              <a:cxn ang="0">
                <a:pos x="connsiteX25635" y="connsiteY25635"/>
              </a:cxn>
              <a:cxn ang="0">
                <a:pos x="connsiteX25636" y="connsiteY25636"/>
              </a:cxn>
              <a:cxn ang="0">
                <a:pos x="connsiteX25637" y="connsiteY25637"/>
              </a:cxn>
              <a:cxn ang="0">
                <a:pos x="connsiteX25638" y="connsiteY25638"/>
              </a:cxn>
              <a:cxn ang="0">
                <a:pos x="connsiteX25639" y="connsiteY25639"/>
              </a:cxn>
              <a:cxn ang="0">
                <a:pos x="connsiteX25640" y="connsiteY25640"/>
              </a:cxn>
              <a:cxn ang="0">
                <a:pos x="connsiteX25641" y="connsiteY25641"/>
              </a:cxn>
              <a:cxn ang="0">
                <a:pos x="connsiteX25642" y="connsiteY25642"/>
              </a:cxn>
              <a:cxn ang="0">
                <a:pos x="connsiteX25643" y="connsiteY25643"/>
              </a:cxn>
              <a:cxn ang="0">
                <a:pos x="connsiteX25644" y="connsiteY25644"/>
              </a:cxn>
              <a:cxn ang="0">
                <a:pos x="connsiteX25645" y="connsiteY25645"/>
              </a:cxn>
              <a:cxn ang="0">
                <a:pos x="connsiteX25646" y="connsiteY25646"/>
              </a:cxn>
              <a:cxn ang="0">
                <a:pos x="connsiteX25647" y="connsiteY25647"/>
              </a:cxn>
              <a:cxn ang="0">
                <a:pos x="connsiteX25648" y="connsiteY25648"/>
              </a:cxn>
              <a:cxn ang="0">
                <a:pos x="connsiteX25649" y="connsiteY25649"/>
              </a:cxn>
              <a:cxn ang="0">
                <a:pos x="connsiteX25650" y="connsiteY25650"/>
              </a:cxn>
              <a:cxn ang="0">
                <a:pos x="connsiteX25651" y="connsiteY25651"/>
              </a:cxn>
              <a:cxn ang="0">
                <a:pos x="connsiteX25652" y="connsiteY25652"/>
              </a:cxn>
              <a:cxn ang="0">
                <a:pos x="connsiteX25653" y="connsiteY25653"/>
              </a:cxn>
              <a:cxn ang="0">
                <a:pos x="connsiteX25654" y="connsiteY25654"/>
              </a:cxn>
              <a:cxn ang="0">
                <a:pos x="connsiteX25655" y="connsiteY25655"/>
              </a:cxn>
              <a:cxn ang="0">
                <a:pos x="connsiteX25656" y="connsiteY25656"/>
              </a:cxn>
              <a:cxn ang="0">
                <a:pos x="connsiteX25657" y="connsiteY25657"/>
              </a:cxn>
              <a:cxn ang="0">
                <a:pos x="connsiteX25658" y="connsiteY25658"/>
              </a:cxn>
              <a:cxn ang="0">
                <a:pos x="connsiteX25659" y="connsiteY25659"/>
              </a:cxn>
              <a:cxn ang="0">
                <a:pos x="connsiteX25660" y="connsiteY25660"/>
              </a:cxn>
              <a:cxn ang="0">
                <a:pos x="connsiteX25661" y="connsiteY25661"/>
              </a:cxn>
              <a:cxn ang="0">
                <a:pos x="connsiteX25662" y="connsiteY25662"/>
              </a:cxn>
              <a:cxn ang="0">
                <a:pos x="connsiteX25663" y="connsiteY25663"/>
              </a:cxn>
              <a:cxn ang="0">
                <a:pos x="connsiteX25664" y="connsiteY25664"/>
              </a:cxn>
              <a:cxn ang="0">
                <a:pos x="connsiteX25665" y="connsiteY25665"/>
              </a:cxn>
              <a:cxn ang="0">
                <a:pos x="connsiteX25666" y="connsiteY25666"/>
              </a:cxn>
              <a:cxn ang="0">
                <a:pos x="connsiteX25667" y="connsiteY25667"/>
              </a:cxn>
              <a:cxn ang="0">
                <a:pos x="connsiteX25668" y="connsiteY25668"/>
              </a:cxn>
              <a:cxn ang="0">
                <a:pos x="connsiteX25669" y="connsiteY25669"/>
              </a:cxn>
              <a:cxn ang="0">
                <a:pos x="connsiteX25670" y="connsiteY25670"/>
              </a:cxn>
              <a:cxn ang="0">
                <a:pos x="connsiteX25671" y="connsiteY25671"/>
              </a:cxn>
              <a:cxn ang="0">
                <a:pos x="connsiteX25672" y="connsiteY25672"/>
              </a:cxn>
              <a:cxn ang="0">
                <a:pos x="connsiteX25673" y="connsiteY25673"/>
              </a:cxn>
              <a:cxn ang="0">
                <a:pos x="connsiteX25674" y="connsiteY25674"/>
              </a:cxn>
              <a:cxn ang="0">
                <a:pos x="connsiteX25675" y="connsiteY25675"/>
              </a:cxn>
              <a:cxn ang="0">
                <a:pos x="connsiteX25676" y="connsiteY25676"/>
              </a:cxn>
              <a:cxn ang="0">
                <a:pos x="connsiteX25677" y="connsiteY25677"/>
              </a:cxn>
              <a:cxn ang="0">
                <a:pos x="connsiteX25678" y="connsiteY25678"/>
              </a:cxn>
              <a:cxn ang="0">
                <a:pos x="connsiteX25679" y="connsiteY25679"/>
              </a:cxn>
              <a:cxn ang="0">
                <a:pos x="connsiteX25680" y="connsiteY25680"/>
              </a:cxn>
              <a:cxn ang="0">
                <a:pos x="connsiteX25681" y="connsiteY25681"/>
              </a:cxn>
              <a:cxn ang="0">
                <a:pos x="connsiteX25682" y="connsiteY25682"/>
              </a:cxn>
              <a:cxn ang="0">
                <a:pos x="connsiteX25683" y="connsiteY25683"/>
              </a:cxn>
              <a:cxn ang="0">
                <a:pos x="connsiteX25684" y="connsiteY25684"/>
              </a:cxn>
              <a:cxn ang="0">
                <a:pos x="connsiteX25685" y="connsiteY25685"/>
              </a:cxn>
              <a:cxn ang="0">
                <a:pos x="connsiteX25686" y="connsiteY25686"/>
              </a:cxn>
              <a:cxn ang="0">
                <a:pos x="connsiteX25687" y="connsiteY25687"/>
              </a:cxn>
              <a:cxn ang="0">
                <a:pos x="connsiteX25688" y="connsiteY25688"/>
              </a:cxn>
              <a:cxn ang="0">
                <a:pos x="connsiteX25689" y="connsiteY25689"/>
              </a:cxn>
              <a:cxn ang="0">
                <a:pos x="connsiteX25690" y="connsiteY25690"/>
              </a:cxn>
              <a:cxn ang="0">
                <a:pos x="connsiteX25691" y="connsiteY25691"/>
              </a:cxn>
              <a:cxn ang="0">
                <a:pos x="connsiteX25692" y="connsiteY25692"/>
              </a:cxn>
              <a:cxn ang="0">
                <a:pos x="connsiteX25693" y="connsiteY25693"/>
              </a:cxn>
              <a:cxn ang="0">
                <a:pos x="connsiteX25694" y="connsiteY25694"/>
              </a:cxn>
              <a:cxn ang="0">
                <a:pos x="connsiteX25695" y="connsiteY25695"/>
              </a:cxn>
              <a:cxn ang="0">
                <a:pos x="connsiteX25696" y="connsiteY25696"/>
              </a:cxn>
              <a:cxn ang="0">
                <a:pos x="connsiteX25697" y="connsiteY25697"/>
              </a:cxn>
              <a:cxn ang="0">
                <a:pos x="connsiteX25698" y="connsiteY25698"/>
              </a:cxn>
              <a:cxn ang="0">
                <a:pos x="connsiteX25699" y="connsiteY25699"/>
              </a:cxn>
              <a:cxn ang="0">
                <a:pos x="connsiteX25700" y="connsiteY25700"/>
              </a:cxn>
              <a:cxn ang="0">
                <a:pos x="connsiteX25701" y="connsiteY25701"/>
              </a:cxn>
              <a:cxn ang="0">
                <a:pos x="connsiteX25702" y="connsiteY25702"/>
              </a:cxn>
              <a:cxn ang="0">
                <a:pos x="connsiteX25703" y="connsiteY25703"/>
              </a:cxn>
              <a:cxn ang="0">
                <a:pos x="connsiteX25704" y="connsiteY25704"/>
              </a:cxn>
              <a:cxn ang="0">
                <a:pos x="connsiteX25705" y="connsiteY25705"/>
              </a:cxn>
              <a:cxn ang="0">
                <a:pos x="connsiteX25706" y="connsiteY25706"/>
              </a:cxn>
              <a:cxn ang="0">
                <a:pos x="connsiteX25707" y="connsiteY25707"/>
              </a:cxn>
              <a:cxn ang="0">
                <a:pos x="connsiteX25708" y="connsiteY25708"/>
              </a:cxn>
              <a:cxn ang="0">
                <a:pos x="connsiteX25709" y="connsiteY25709"/>
              </a:cxn>
              <a:cxn ang="0">
                <a:pos x="connsiteX25710" y="connsiteY25710"/>
              </a:cxn>
              <a:cxn ang="0">
                <a:pos x="connsiteX25711" y="connsiteY25711"/>
              </a:cxn>
              <a:cxn ang="0">
                <a:pos x="connsiteX25712" y="connsiteY25712"/>
              </a:cxn>
              <a:cxn ang="0">
                <a:pos x="connsiteX25713" y="connsiteY25713"/>
              </a:cxn>
              <a:cxn ang="0">
                <a:pos x="connsiteX25714" y="connsiteY25714"/>
              </a:cxn>
              <a:cxn ang="0">
                <a:pos x="connsiteX25715" y="connsiteY25715"/>
              </a:cxn>
              <a:cxn ang="0">
                <a:pos x="connsiteX25716" y="connsiteY25716"/>
              </a:cxn>
              <a:cxn ang="0">
                <a:pos x="connsiteX25717" y="connsiteY25717"/>
              </a:cxn>
              <a:cxn ang="0">
                <a:pos x="connsiteX25718" y="connsiteY25718"/>
              </a:cxn>
              <a:cxn ang="0">
                <a:pos x="connsiteX25719" y="connsiteY25719"/>
              </a:cxn>
              <a:cxn ang="0">
                <a:pos x="connsiteX25720" y="connsiteY25720"/>
              </a:cxn>
              <a:cxn ang="0">
                <a:pos x="connsiteX25721" y="connsiteY25721"/>
              </a:cxn>
              <a:cxn ang="0">
                <a:pos x="connsiteX25722" y="connsiteY25722"/>
              </a:cxn>
              <a:cxn ang="0">
                <a:pos x="connsiteX25723" y="connsiteY25723"/>
              </a:cxn>
              <a:cxn ang="0">
                <a:pos x="connsiteX25724" y="connsiteY25724"/>
              </a:cxn>
              <a:cxn ang="0">
                <a:pos x="connsiteX25725" y="connsiteY25725"/>
              </a:cxn>
              <a:cxn ang="0">
                <a:pos x="connsiteX25726" y="connsiteY25726"/>
              </a:cxn>
              <a:cxn ang="0">
                <a:pos x="connsiteX25727" y="connsiteY25727"/>
              </a:cxn>
              <a:cxn ang="0">
                <a:pos x="connsiteX25728" y="connsiteY25728"/>
              </a:cxn>
              <a:cxn ang="0">
                <a:pos x="connsiteX25729" y="connsiteY25729"/>
              </a:cxn>
              <a:cxn ang="0">
                <a:pos x="connsiteX25730" y="connsiteY25730"/>
              </a:cxn>
              <a:cxn ang="0">
                <a:pos x="connsiteX25731" y="connsiteY25731"/>
              </a:cxn>
              <a:cxn ang="0">
                <a:pos x="connsiteX25732" y="connsiteY25732"/>
              </a:cxn>
              <a:cxn ang="0">
                <a:pos x="connsiteX25733" y="connsiteY25733"/>
              </a:cxn>
              <a:cxn ang="0">
                <a:pos x="connsiteX25734" y="connsiteY25734"/>
              </a:cxn>
              <a:cxn ang="0">
                <a:pos x="connsiteX25735" y="connsiteY25735"/>
              </a:cxn>
              <a:cxn ang="0">
                <a:pos x="connsiteX25736" y="connsiteY25736"/>
              </a:cxn>
              <a:cxn ang="0">
                <a:pos x="connsiteX25737" y="connsiteY25737"/>
              </a:cxn>
              <a:cxn ang="0">
                <a:pos x="connsiteX25738" y="connsiteY25738"/>
              </a:cxn>
              <a:cxn ang="0">
                <a:pos x="connsiteX25739" y="connsiteY25739"/>
              </a:cxn>
              <a:cxn ang="0">
                <a:pos x="connsiteX25740" y="connsiteY25740"/>
              </a:cxn>
              <a:cxn ang="0">
                <a:pos x="connsiteX25741" y="connsiteY25741"/>
              </a:cxn>
              <a:cxn ang="0">
                <a:pos x="connsiteX25742" y="connsiteY25742"/>
              </a:cxn>
              <a:cxn ang="0">
                <a:pos x="connsiteX25743" y="connsiteY25743"/>
              </a:cxn>
              <a:cxn ang="0">
                <a:pos x="connsiteX25744" y="connsiteY25744"/>
              </a:cxn>
              <a:cxn ang="0">
                <a:pos x="connsiteX25745" y="connsiteY25745"/>
              </a:cxn>
              <a:cxn ang="0">
                <a:pos x="connsiteX25746" y="connsiteY25746"/>
              </a:cxn>
              <a:cxn ang="0">
                <a:pos x="connsiteX25747" y="connsiteY25747"/>
              </a:cxn>
              <a:cxn ang="0">
                <a:pos x="connsiteX25748" y="connsiteY25748"/>
              </a:cxn>
              <a:cxn ang="0">
                <a:pos x="connsiteX25749" y="connsiteY25749"/>
              </a:cxn>
              <a:cxn ang="0">
                <a:pos x="connsiteX25750" y="connsiteY25750"/>
              </a:cxn>
              <a:cxn ang="0">
                <a:pos x="connsiteX25751" y="connsiteY25751"/>
              </a:cxn>
              <a:cxn ang="0">
                <a:pos x="connsiteX25752" y="connsiteY25752"/>
              </a:cxn>
              <a:cxn ang="0">
                <a:pos x="connsiteX25753" y="connsiteY25753"/>
              </a:cxn>
              <a:cxn ang="0">
                <a:pos x="connsiteX25754" y="connsiteY25754"/>
              </a:cxn>
              <a:cxn ang="0">
                <a:pos x="connsiteX25755" y="connsiteY25755"/>
              </a:cxn>
              <a:cxn ang="0">
                <a:pos x="connsiteX25756" y="connsiteY25756"/>
              </a:cxn>
              <a:cxn ang="0">
                <a:pos x="connsiteX25757" y="connsiteY25757"/>
              </a:cxn>
              <a:cxn ang="0">
                <a:pos x="connsiteX25758" y="connsiteY25758"/>
              </a:cxn>
              <a:cxn ang="0">
                <a:pos x="connsiteX25759" y="connsiteY25759"/>
              </a:cxn>
              <a:cxn ang="0">
                <a:pos x="connsiteX25760" y="connsiteY25760"/>
              </a:cxn>
              <a:cxn ang="0">
                <a:pos x="connsiteX25761" y="connsiteY25761"/>
              </a:cxn>
              <a:cxn ang="0">
                <a:pos x="connsiteX25762" y="connsiteY25762"/>
              </a:cxn>
              <a:cxn ang="0">
                <a:pos x="connsiteX25763" y="connsiteY25763"/>
              </a:cxn>
              <a:cxn ang="0">
                <a:pos x="connsiteX25764" y="connsiteY25764"/>
              </a:cxn>
              <a:cxn ang="0">
                <a:pos x="connsiteX25765" y="connsiteY25765"/>
              </a:cxn>
              <a:cxn ang="0">
                <a:pos x="connsiteX25766" y="connsiteY25766"/>
              </a:cxn>
              <a:cxn ang="0">
                <a:pos x="connsiteX25767" y="connsiteY25767"/>
              </a:cxn>
              <a:cxn ang="0">
                <a:pos x="connsiteX25768" y="connsiteY25768"/>
              </a:cxn>
              <a:cxn ang="0">
                <a:pos x="connsiteX25769" y="connsiteY25769"/>
              </a:cxn>
              <a:cxn ang="0">
                <a:pos x="connsiteX25770" y="connsiteY25770"/>
              </a:cxn>
              <a:cxn ang="0">
                <a:pos x="connsiteX25771" y="connsiteY25771"/>
              </a:cxn>
              <a:cxn ang="0">
                <a:pos x="connsiteX25772" y="connsiteY25772"/>
              </a:cxn>
              <a:cxn ang="0">
                <a:pos x="connsiteX25773" y="connsiteY25773"/>
              </a:cxn>
              <a:cxn ang="0">
                <a:pos x="connsiteX25774" y="connsiteY25774"/>
              </a:cxn>
              <a:cxn ang="0">
                <a:pos x="connsiteX25775" y="connsiteY25775"/>
              </a:cxn>
              <a:cxn ang="0">
                <a:pos x="connsiteX25776" y="connsiteY25776"/>
              </a:cxn>
              <a:cxn ang="0">
                <a:pos x="connsiteX25777" y="connsiteY25777"/>
              </a:cxn>
              <a:cxn ang="0">
                <a:pos x="connsiteX25778" y="connsiteY25778"/>
              </a:cxn>
              <a:cxn ang="0">
                <a:pos x="connsiteX25779" y="connsiteY25779"/>
              </a:cxn>
              <a:cxn ang="0">
                <a:pos x="connsiteX25780" y="connsiteY25780"/>
              </a:cxn>
              <a:cxn ang="0">
                <a:pos x="connsiteX25781" y="connsiteY25781"/>
              </a:cxn>
              <a:cxn ang="0">
                <a:pos x="connsiteX25782" y="connsiteY25782"/>
              </a:cxn>
              <a:cxn ang="0">
                <a:pos x="connsiteX25783" y="connsiteY25783"/>
              </a:cxn>
              <a:cxn ang="0">
                <a:pos x="connsiteX25784" y="connsiteY25784"/>
              </a:cxn>
              <a:cxn ang="0">
                <a:pos x="connsiteX25785" y="connsiteY25785"/>
              </a:cxn>
              <a:cxn ang="0">
                <a:pos x="connsiteX25786" y="connsiteY25786"/>
              </a:cxn>
              <a:cxn ang="0">
                <a:pos x="connsiteX25787" y="connsiteY25787"/>
              </a:cxn>
              <a:cxn ang="0">
                <a:pos x="connsiteX25788" y="connsiteY25788"/>
              </a:cxn>
              <a:cxn ang="0">
                <a:pos x="connsiteX25789" y="connsiteY25789"/>
              </a:cxn>
              <a:cxn ang="0">
                <a:pos x="connsiteX25790" y="connsiteY25790"/>
              </a:cxn>
              <a:cxn ang="0">
                <a:pos x="connsiteX25791" y="connsiteY25791"/>
              </a:cxn>
              <a:cxn ang="0">
                <a:pos x="connsiteX25792" y="connsiteY25792"/>
              </a:cxn>
              <a:cxn ang="0">
                <a:pos x="connsiteX25793" y="connsiteY25793"/>
              </a:cxn>
              <a:cxn ang="0">
                <a:pos x="connsiteX25794" y="connsiteY25794"/>
              </a:cxn>
              <a:cxn ang="0">
                <a:pos x="connsiteX25795" y="connsiteY25795"/>
              </a:cxn>
              <a:cxn ang="0">
                <a:pos x="connsiteX25796" y="connsiteY25796"/>
              </a:cxn>
              <a:cxn ang="0">
                <a:pos x="connsiteX25797" y="connsiteY25797"/>
              </a:cxn>
              <a:cxn ang="0">
                <a:pos x="connsiteX25798" y="connsiteY25798"/>
              </a:cxn>
              <a:cxn ang="0">
                <a:pos x="connsiteX25799" y="connsiteY25799"/>
              </a:cxn>
              <a:cxn ang="0">
                <a:pos x="connsiteX25800" y="connsiteY25800"/>
              </a:cxn>
              <a:cxn ang="0">
                <a:pos x="connsiteX25801" y="connsiteY25801"/>
              </a:cxn>
              <a:cxn ang="0">
                <a:pos x="connsiteX25802" y="connsiteY25802"/>
              </a:cxn>
              <a:cxn ang="0">
                <a:pos x="connsiteX25803" y="connsiteY25803"/>
              </a:cxn>
              <a:cxn ang="0">
                <a:pos x="connsiteX25804" y="connsiteY25804"/>
              </a:cxn>
              <a:cxn ang="0">
                <a:pos x="connsiteX25805" y="connsiteY25805"/>
              </a:cxn>
              <a:cxn ang="0">
                <a:pos x="connsiteX25806" y="connsiteY25806"/>
              </a:cxn>
              <a:cxn ang="0">
                <a:pos x="connsiteX25807" y="connsiteY25807"/>
              </a:cxn>
              <a:cxn ang="0">
                <a:pos x="connsiteX25808" y="connsiteY25808"/>
              </a:cxn>
              <a:cxn ang="0">
                <a:pos x="connsiteX25809" y="connsiteY25809"/>
              </a:cxn>
              <a:cxn ang="0">
                <a:pos x="connsiteX25810" y="connsiteY25810"/>
              </a:cxn>
              <a:cxn ang="0">
                <a:pos x="connsiteX25811" y="connsiteY25811"/>
              </a:cxn>
              <a:cxn ang="0">
                <a:pos x="connsiteX25812" y="connsiteY25812"/>
              </a:cxn>
              <a:cxn ang="0">
                <a:pos x="connsiteX25813" y="connsiteY25813"/>
              </a:cxn>
              <a:cxn ang="0">
                <a:pos x="connsiteX25814" y="connsiteY25814"/>
              </a:cxn>
              <a:cxn ang="0">
                <a:pos x="connsiteX25815" y="connsiteY25815"/>
              </a:cxn>
              <a:cxn ang="0">
                <a:pos x="connsiteX25816" y="connsiteY25816"/>
              </a:cxn>
              <a:cxn ang="0">
                <a:pos x="connsiteX25817" y="connsiteY25817"/>
              </a:cxn>
              <a:cxn ang="0">
                <a:pos x="connsiteX25818" y="connsiteY25818"/>
              </a:cxn>
              <a:cxn ang="0">
                <a:pos x="connsiteX25819" y="connsiteY25819"/>
              </a:cxn>
              <a:cxn ang="0">
                <a:pos x="connsiteX25820" y="connsiteY25820"/>
              </a:cxn>
              <a:cxn ang="0">
                <a:pos x="connsiteX25821" y="connsiteY25821"/>
              </a:cxn>
              <a:cxn ang="0">
                <a:pos x="connsiteX25822" y="connsiteY25822"/>
              </a:cxn>
              <a:cxn ang="0">
                <a:pos x="connsiteX25823" y="connsiteY25823"/>
              </a:cxn>
              <a:cxn ang="0">
                <a:pos x="connsiteX25824" y="connsiteY25824"/>
              </a:cxn>
              <a:cxn ang="0">
                <a:pos x="connsiteX25825" y="connsiteY25825"/>
              </a:cxn>
              <a:cxn ang="0">
                <a:pos x="connsiteX25826" y="connsiteY25826"/>
              </a:cxn>
              <a:cxn ang="0">
                <a:pos x="connsiteX25827" y="connsiteY25827"/>
              </a:cxn>
              <a:cxn ang="0">
                <a:pos x="connsiteX25828" y="connsiteY25828"/>
              </a:cxn>
              <a:cxn ang="0">
                <a:pos x="connsiteX25829" y="connsiteY25829"/>
              </a:cxn>
              <a:cxn ang="0">
                <a:pos x="connsiteX25830" y="connsiteY25830"/>
              </a:cxn>
              <a:cxn ang="0">
                <a:pos x="connsiteX25831" y="connsiteY25831"/>
              </a:cxn>
              <a:cxn ang="0">
                <a:pos x="connsiteX25832" y="connsiteY25832"/>
              </a:cxn>
              <a:cxn ang="0">
                <a:pos x="connsiteX25833" y="connsiteY25833"/>
              </a:cxn>
              <a:cxn ang="0">
                <a:pos x="connsiteX25834" y="connsiteY25834"/>
              </a:cxn>
              <a:cxn ang="0">
                <a:pos x="connsiteX25835" y="connsiteY25835"/>
              </a:cxn>
              <a:cxn ang="0">
                <a:pos x="connsiteX25836" y="connsiteY25836"/>
              </a:cxn>
              <a:cxn ang="0">
                <a:pos x="connsiteX25837" y="connsiteY25837"/>
              </a:cxn>
              <a:cxn ang="0">
                <a:pos x="connsiteX25838" y="connsiteY25838"/>
              </a:cxn>
              <a:cxn ang="0">
                <a:pos x="connsiteX25839" y="connsiteY25839"/>
              </a:cxn>
              <a:cxn ang="0">
                <a:pos x="connsiteX25840" y="connsiteY25840"/>
              </a:cxn>
              <a:cxn ang="0">
                <a:pos x="connsiteX25841" y="connsiteY25841"/>
              </a:cxn>
              <a:cxn ang="0">
                <a:pos x="connsiteX25842" y="connsiteY25842"/>
              </a:cxn>
              <a:cxn ang="0">
                <a:pos x="connsiteX25843" y="connsiteY25843"/>
              </a:cxn>
              <a:cxn ang="0">
                <a:pos x="connsiteX25844" y="connsiteY25844"/>
              </a:cxn>
              <a:cxn ang="0">
                <a:pos x="connsiteX25845" y="connsiteY25845"/>
              </a:cxn>
              <a:cxn ang="0">
                <a:pos x="connsiteX25846" y="connsiteY25846"/>
              </a:cxn>
              <a:cxn ang="0">
                <a:pos x="connsiteX25847" y="connsiteY25847"/>
              </a:cxn>
              <a:cxn ang="0">
                <a:pos x="connsiteX25848" y="connsiteY25848"/>
              </a:cxn>
              <a:cxn ang="0">
                <a:pos x="connsiteX25849" y="connsiteY25849"/>
              </a:cxn>
              <a:cxn ang="0">
                <a:pos x="connsiteX25850" y="connsiteY25850"/>
              </a:cxn>
              <a:cxn ang="0">
                <a:pos x="connsiteX25851" y="connsiteY25851"/>
              </a:cxn>
              <a:cxn ang="0">
                <a:pos x="connsiteX25852" y="connsiteY25852"/>
              </a:cxn>
              <a:cxn ang="0">
                <a:pos x="connsiteX25853" y="connsiteY25853"/>
              </a:cxn>
              <a:cxn ang="0">
                <a:pos x="connsiteX25854" y="connsiteY25854"/>
              </a:cxn>
              <a:cxn ang="0">
                <a:pos x="connsiteX25855" y="connsiteY25855"/>
              </a:cxn>
              <a:cxn ang="0">
                <a:pos x="connsiteX25856" y="connsiteY25856"/>
              </a:cxn>
              <a:cxn ang="0">
                <a:pos x="connsiteX25857" y="connsiteY25857"/>
              </a:cxn>
              <a:cxn ang="0">
                <a:pos x="connsiteX25858" y="connsiteY25858"/>
              </a:cxn>
              <a:cxn ang="0">
                <a:pos x="connsiteX25859" y="connsiteY25859"/>
              </a:cxn>
              <a:cxn ang="0">
                <a:pos x="connsiteX25860" y="connsiteY25860"/>
              </a:cxn>
              <a:cxn ang="0">
                <a:pos x="connsiteX25861" y="connsiteY25861"/>
              </a:cxn>
              <a:cxn ang="0">
                <a:pos x="connsiteX25862" y="connsiteY25862"/>
              </a:cxn>
              <a:cxn ang="0">
                <a:pos x="connsiteX25863" y="connsiteY25863"/>
              </a:cxn>
              <a:cxn ang="0">
                <a:pos x="connsiteX25864" y="connsiteY25864"/>
              </a:cxn>
              <a:cxn ang="0">
                <a:pos x="connsiteX25865" y="connsiteY25865"/>
              </a:cxn>
              <a:cxn ang="0">
                <a:pos x="connsiteX25866" y="connsiteY25866"/>
              </a:cxn>
              <a:cxn ang="0">
                <a:pos x="connsiteX25867" y="connsiteY25867"/>
              </a:cxn>
              <a:cxn ang="0">
                <a:pos x="connsiteX25868" y="connsiteY25868"/>
              </a:cxn>
              <a:cxn ang="0">
                <a:pos x="connsiteX25869" y="connsiteY25869"/>
              </a:cxn>
              <a:cxn ang="0">
                <a:pos x="connsiteX25870" y="connsiteY25870"/>
              </a:cxn>
              <a:cxn ang="0">
                <a:pos x="connsiteX25871" y="connsiteY25871"/>
              </a:cxn>
              <a:cxn ang="0">
                <a:pos x="connsiteX25872" y="connsiteY25872"/>
              </a:cxn>
              <a:cxn ang="0">
                <a:pos x="connsiteX25873" y="connsiteY25873"/>
              </a:cxn>
              <a:cxn ang="0">
                <a:pos x="connsiteX25874" y="connsiteY25874"/>
              </a:cxn>
              <a:cxn ang="0">
                <a:pos x="connsiteX25875" y="connsiteY25875"/>
              </a:cxn>
              <a:cxn ang="0">
                <a:pos x="connsiteX25876" y="connsiteY25876"/>
              </a:cxn>
              <a:cxn ang="0">
                <a:pos x="connsiteX25877" y="connsiteY25877"/>
              </a:cxn>
              <a:cxn ang="0">
                <a:pos x="connsiteX25878" y="connsiteY25878"/>
              </a:cxn>
              <a:cxn ang="0">
                <a:pos x="connsiteX25879" y="connsiteY25879"/>
              </a:cxn>
              <a:cxn ang="0">
                <a:pos x="connsiteX25880" y="connsiteY25880"/>
              </a:cxn>
              <a:cxn ang="0">
                <a:pos x="connsiteX25881" y="connsiteY25881"/>
              </a:cxn>
              <a:cxn ang="0">
                <a:pos x="connsiteX25882" y="connsiteY25882"/>
              </a:cxn>
              <a:cxn ang="0">
                <a:pos x="connsiteX25883" y="connsiteY25883"/>
              </a:cxn>
              <a:cxn ang="0">
                <a:pos x="connsiteX25884" y="connsiteY25884"/>
              </a:cxn>
              <a:cxn ang="0">
                <a:pos x="connsiteX25885" y="connsiteY25885"/>
              </a:cxn>
              <a:cxn ang="0">
                <a:pos x="connsiteX25886" y="connsiteY25886"/>
              </a:cxn>
              <a:cxn ang="0">
                <a:pos x="connsiteX25887" y="connsiteY25887"/>
              </a:cxn>
              <a:cxn ang="0">
                <a:pos x="connsiteX25888" y="connsiteY25888"/>
              </a:cxn>
              <a:cxn ang="0">
                <a:pos x="connsiteX25889" y="connsiteY25889"/>
              </a:cxn>
              <a:cxn ang="0">
                <a:pos x="connsiteX25890" y="connsiteY25890"/>
              </a:cxn>
              <a:cxn ang="0">
                <a:pos x="connsiteX25891" y="connsiteY25891"/>
              </a:cxn>
              <a:cxn ang="0">
                <a:pos x="connsiteX25892" y="connsiteY25892"/>
              </a:cxn>
              <a:cxn ang="0">
                <a:pos x="connsiteX25893" y="connsiteY25893"/>
              </a:cxn>
              <a:cxn ang="0">
                <a:pos x="connsiteX25894" y="connsiteY25894"/>
              </a:cxn>
              <a:cxn ang="0">
                <a:pos x="connsiteX25895" y="connsiteY25895"/>
              </a:cxn>
              <a:cxn ang="0">
                <a:pos x="connsiteX25896" y="connsiteY25896"/>
              </a:cxn>
              <a:cxn ang="0">
                <a:pos x="connsiteX25897" y="connsiteY25897"/>
              </a:cxn>
              <a:cxn ang="0">
                <a:pos x="connsiteX25898" y="connsiteY25898"/>
              </a:cxn>
              <a:cxn ang="0">
                <a:pos x="connsiteX25899" y="connsiteY25899"/>
              </a:cxn>
              <a:cxn ang="0">
                <a:pos x="connsiteX25900" y="connsiteY25900"/>
              </a:cxn>
              <a:cxn ang="0">
                <a:pos x="connsiteX25901" y="connsiteY25901"/>
              </a:cxn>
              <a:cxn ang="0">
                <a:pos x="connsiteX25902" y="connsiteY25902"/>
              </a:cxn>
              <a:cxn ang="0">
                <a:pos x="connsiteX25903" y="connsiteY25903"/>
              </a:cxn>
              <a:cxn ang="0">
                <a:pos x="connsiteX25904" y="connsiteY25904"/>
              </a:cxn>
              <a:cxn ang="0">
                <a:pos x="connsiteX25905" y="connsiteY25905"/>
              </a:cxn>
              <a:cxn ang="0">
                <a:pos x="connsiteX25906" y="connsiteY25906"/>
              </a:cxn>
              <a:cxn ang="0">
                <a:pos x="connsiteX25907" y="connsiteY25907"/>
              </a:cxn>
              <a:cxn ang="0">
                <a:pos x="connsiteX25908" y="connsiteY25908"/>
              </a:cxn>
              <a:cxn ang="0">
                <a:pos x="connsiteX25909" y="connsiteY25909"/>
              </a:cxn>
              <a:cxn ang="0">
                <a:pos x="connsiteX25910" y="connsiteY25910"/>
              </a:cxn>
              <a:cxn ang="0">
                <a:pos x="connsiteX25911" y="connsiteY25911"/>
              </a:cxn>
              <a:cxn ang="0">
                <a:pos x="connsiteX25912" y="connsiteY25912"/>
              </a:cxn>
              <a:cxn ang="0">
                <a:pos x="connsiteX25913" y="connsiteY25913"/>
              </a:cxn>
              <a:cxn ang="0">
                <a:pos x="connsiteX25914" y="connsiteY25914"/>
              </a:cxn>
              <a:cxn ang="0">
                <a:pos x="connsiteX25915" y="connsiteY25915"/>
              </a:cxn>
              <a:cxn ang="0">
                <a:pos x="connsiteX25916" y="connsiteY25916"/>
              </a:cxn>
              <a:cxn ang="0">
                <a:pos x="connsiteX25917" y="connsiteY25917"/>
              </a:cxn>
              <a:cxn ang="0">
                <a:pos x="connsiteX25918" y="connsiteY25918"/>
              </a:cxn>
              <a:cxn ang="0">
                <a:pos x="connsiteX25919" y="connsiteY25919"/>
              </a:cxn>
              <a:cxn ang="0">
                <a:pos x="connsiteX25920" y="connsiteY25920"/>
              </a:cxn>
              <a:cxn ang="0">
                <a:pos x="connsiteX25921" y="connsiteY25921"/>
              </a:cxn>
              <a:cxn ang="0">
                <a:pos x="connsiteX25922" y="connsiteY25922"/>
              </a:cxn>
              <a:cxn ang="0">
                <a:pos x="connsiteX25923" y="connsiteY25923"/>
              </a:cxn>
              <a:cxn ang="0">
                <a:pos x="connsiteX25924" y="connsiteY25924"/>
              </a:cxn>
              <a:cxn ang="0">
                <a:pos x="connsiteX25925" y="connsiteY25925"/>
              </a:cxn>
              <a:cxn ang="0">
                <a:pos x="connsiteX25926" y="connsiteY25926"/>
              </a:cxn>
              <a:cxn ang="0">
                <a:pos x="connsiteX25927" y="connsiteY25927"/>
              </a:cxn>
              <a:cxn ang="0">
                <a:pos x="connsiteX25928" y="connsiteY25928"/>
              </a:cxn>
              <a:cxn ang="0">
                <a:pos x="connsiteX25929" y="connsiteY25929"/>
              </a:cxn>
              <a:cxn ang="0">
                <a:pos x="connsiteX25930" y="connsiteY25930"/>
              </a:cxn>
              <a:cxn ang="0">
                <a:pos x="connsiteX25931" y="connsiteY25931"/>
              </a:cxn>
              <a:cxn ang="0">
                <a:pos x="connsiteX25932" y="connsiteY25932"/>
              </a:cxn>
              <a:cxn ang="0">
                <a:pos x="connsiteX25933" y="connsiteY25933"/>
              </a:cxn>
              <a:cxn ang="0">
                <a:pos x="connsiteX25934" y="connsiteY25934"/>
              </a:cxn>
              <a:cxn ang="0">
                <a:pos x="connsiteX25935" y="connsiteY25935"/>
              </a:cxn>
              <a:cxn ang="0">
                <a:pos x="connsiteX25936" y="connsiteY25936"/>
              </a:cxn>
              <a:cxn ang="0">
                <a:pos x="connsiteX25937" y="connsiteY25937"/>
              </a:cxn>
              <a:cxn ang="0">
                <a:pos x="connsiteX25938" y="connsiteY25938"/>
              </a:cxn>
              <a:cxn ang="0">
                <a:pos x="connsiteX25939" y="connsiteY25939"/>
              </a:cxn>
              <a:cxn ang="0">
                <a:pos x="connsiteX25940" y="connsiteY25940"/>
              </a:cxn>
              <a:cxn ang="0">
                <a:pos x="connsiteX25941" y="connsiteY25941"/>
              </a:cxn>
              <a:cxn ang="0">
                <a:pos x="connsiteX25942" y="connsiteY25942"/>
              </a:cxn>
              <a:cxn ang="0">
                <a:pos x="connsiteX25943" y="connsiteY25943"/>
              </a:cxn>
              <a:cxn ang="0">
                <a:pos x="connsiteX25944" y="connsiteY25944"/>
              </a:cxn>
              <a:cxn ang="0">
                <a:pos x="connsiteX25945" y="connsiteY25945"/>
              </a:cxn>
              <a:cxn ang="0">
                <a:pos x="connsiteX25946" y="connsiteY25946"/>
              </a:cxn>
              <a:cxn ang="0">
                <a:pos x="connsiteX25947" y="connsiteY25947"/>
              </a:cxn>
              <a:cxn ang="0">
                <a:pos x="connsiteX25948" y="connsiteY25948"/>
              </a:cxn>
              <a:cxn ang="0">
                <a:pos x="connsiteX25949" y="connsiteY25949"/>
              </a:cxn>
              <a:cxn ang="0">
                <a:pos x="connsiteX25950" y="connsiteY25950"/>
              </a:cxn>
              <a:cxn ang="0">
                <a:pos x="connsiteX25951" y="connsiteY25951"/>
              </a:cxn>
              <a:cxn ang="0">
                <a:pos x="connsiteX25952" y="connsiteY25952"/>
              </a:cxn>
              <a:cxn ang="0">
                <a:pos x="connsiteX25953" y="connsiteY25953"/>
              </a:cxn>
              <a:cxn ang="0">
                <a:pos x="connsiteX25954" y="connsiteY25954"/>
              </a:cxn>
              <a:cxn ang="0">
                <a:pos x="connsiteX25955" y="connsiteY25955"/>
              </a:cxn>
              <a:cxn ang="0">
                <a:pos x="connsiteX25956" y="connsiteY25956"/>
              </a:cxn>
              <a:cxn ang="0">
                <a:pos x="connsiteX25957" y="connsiteY25957"/>
              </a:cxn>
              <a:cxn ang="0">
                <a:pos x="connsiteX25958" y="connsiteY25958"/>
              </a:cxn>
              <a:cxn ang="0">
                <a:pos x="connsiteX25959" y="connsiteY25959"/>
              </a:cxn>
              <a:cxn ang="0">
                <a:pos x="connsiteX25960" y="connsiteY25960"/>
              </a:cxn>
              <a:cxn ang="0">
                <a:pos x="connsiteX25961" y="connsiteY25961"/>
              </a:cxn>
              <a:cxn ang="0">
                <a:pos x="connsiteX25962" y="connsiteY25962"/>
              </a:cxn>
              <a:cxn ang="0">
                <a:pos x="connsiteX25963" y="connsiteY25963"/>
              </a:cxn>
              <a:cxn ang="0">
                <a:pos x="connsiteX25964" y="connsiteY25964"/>
              </a:cxn>
              <a:cxn ang="0">
                <a:pos x="connsiteX25965" y="connsiteY25965"/>
              </a:cxn>
              <a:cxn ang="0">
                <a:pos x="connsiteX25966" y="connsiteY25966"/>
              </a:cxn>
              <a:cxn ang="0">
                <a:pos x="connsiteX25967" y="connsiteY25967"/>
              </a:cxn>
              <a:cxn ang="0">
                <a:pos x="connsiteX25968" y="connsiteY25968"/>
              </a:cxn>
              <a:cxn ang="0">
                <a:pos x="connsiteX25969" y="connsiteY25969"/>
              </a:cxn>
              <a:cxn ang="0">
                <a:pos x="connsiteX25970" y="connsiteY25970"/>
              </a:cxn>
              <a:cxn ang="0">
                <a:pos x="connsiteX25971" y="connsiteY25971"/>
              </a:cxn>
              <a:cxn ang="0">
                <a:pos x="connsiteX25972" y="connsiteY25972"/>
              </a:cxn>
              <a:cxn ang="0">
                <a:pos x="connsiteX25973" y="connsiteY25973"/>
              </a:cxn>
              <a:cxn ang="0">
                <a:pos x="connsiteX25974" y="connsiteY25974"/>
              </a:cxn>
              <a:cxn ang="0">
                <a:pos x="connsiteX25975" y="connsiteY25975"/>
              </a:cxn>
              <a:cxn ang="0">
                <a:pos x="connsiteX25976" y="connsiteY25976"/>
              </a:cxn>
              <a:cxn ang="0">
                <a:pos x="connsiteX25977" y="connsiteY25977"/>
              </a:cxn>
              <a:cxn ang="0">
                <a:pos x="connsiteX25978" y="connsiteY25978"/>
              </a:cxn>
              <a:cxn ang="0">
                <a:pos x="connsiteX25979" y="connsiteY25979"/>
              </a:cxn>
              <a:cxn ang="0">
                <a:pos x="connsiteX25980" y="connsiteY25980"/>
              </a:cxn>
              <a:cxn ang="0">
                <a:pos x="connsiteX25981" y="connsiteY25981"/>
              </a:cxn>
              <a:cxn ang="0">
                <a:pos x="connsiteX25982" y="connsiteY25982"/>
              </a:cxn>
              <a:cxn ang="0">
                <a:pos x="connsiteX25983" y="connsiteY25983"/>
              </a:cxn>
              <a:cxn ang="0">
                <a:pos x="connsiteX25984" y="connsiteY25984"/>
              </a:cxn>
              <a:cxn ang="0">
                <a:pos x="connsiteX25985" y="connsiteY25985"/>
              </a:cxn>
              <a:cxn ang="0">
                <a:pos x="connsiteX25986" y="connsiteY25986"/>
              </a:cxn>
              <a:cxn ang="0">
                <a:pos x="connsiteX25987" y="connsiteY25987"/>
              </a:cxn>
              <a:cxn ang="0">
                <a:pos x="connsiteX25988" y="connsiteY25988"/>
              </a:cxn>
              <a:cxn ang="0">
                <a:pos x="connsiteX25989" y="connsiteY25989"/>
              </a:cxn>
              <a:cxn ang="0">
                <a:pos x="connsiteX25990" y="connsiteY25990"/>
              </a:cxn>
              <a:cxn ang="0">
                <a:pos x="connsiteX25991" y="connsiteY25991"/>
              </a:cxn>
              <a:cxn ang="0">
                <a:pos x="connsiteX25992" y="connsiteY25992"/>
              </a:cxn>
              <a:cxn ang="0">
                <a:pos x="connsiteX25993" y="connsiteY25993"/>
              </a:cxn>
              <a:cxn ang="0">
                <a:pos x="connsiteX25994" y="connsiteY25994"/>
              </a:cxn>
              <a:cxn ang="0">
                <a:pos x="connsiteX25995" y="connsiteY25995"/>
              </a:cxn>
              <a:cxn ang="0">
                <a:pos x="connsiteX25996" y="connsiteY25996"/>
              </a:cxn>
              <a:cxn ang="0">
                <a:pos x="connsiteX25997" y="connsiteY25997"/>
              </a:cxn>
              <a:cxn ang="0">
                <a:pos x="connsiteX25998" y="connsiteY25998"/>
              </a:cxn>
              <a:cxn ang="0">
                <a:pos x="connsiteX25999" y="connsiteY25999"/>
              </a:cxn>
              <a:cxn ang="0">
                <a:pos x="connsiteX26000" y="connsiteY26000"/>
              </a:cxn>
              <a:cxn ang="0">
                <a:pos x="connsiteX26001" y="connsiteY26001"/>
              </a:cxn>
              <a:cxn ang="0">
                <a:pos x="connsiteX26002" y="connsiteY26002"/>
              </a:cxn>
              <a:cxn ang="0">
                <a:pos x="connsiteX26003" y="connsiteY26003"/>
              </a:cxn>
              <a:cxn ang="0">
                <a:pos x="connsiteX26004" y="connsiteY26004"/>
              </a:cxn>
              <a:cxn ang="0">
                <a:pos x="connsiteX26005" y="connsiteY26005"/>
              </a:cxn>
              <a:cxn ang="0">
                <a:pos x="connsiteX26006" y="connsiteY26006"/>
              </a:cxn>
              <a:cxn ang="0">
                <a:pos x="connsiteX26007" y="connsiteY26007"/>
              </a:cxn>
              <a:cxn ang="0">
                <a:pos x="connsiteX26008" y="connsiteY26008"/>
              </a:cxn>
              <a:cxn ang="0">
                <a:pos x="connsiteX26009" y="connsiteY26009"/>
              </a:cxn>
              <a:cxn ang="0">
                <a:pos x="connsiteX26010" y="connsiteY26010"/>
              </a:cxn>
              <a:cxn ang="0">
                <a:pos x="connsiteX26011" y="connsiteY26011"/>
              </a:cxn>
              <a:cxn ang="0">
                <a:pos x="connsiteX26012" y="connsiteY26012"/>
              </a:cxn>
              <a:cxn ang="0">
                <a:pos x="connsiteX26013" y="connsiteY26013"/>
              </a:cxn>
              <a:cxn ang="0">
                <a:pos x="connsiteX26014" y="connsiteY26014"/>
              </a:cxn>
              <a:cxn ang="0">
                <a:pos x="connsiteX26015" y="connsiteY26015"/>
              </a:cxn>
              <a:cxn ang="0">
                <a:pos x="connsiteX26016" y="connsiteY26016"/>
              </a:cxn>
              <a:cxn ang="0">
                <a:pos x="connsiteX26017" y="connsiteY26017"/>
              </a:cxn>
              <a:cxn ang="0">
                <a:pos x="connsiteX26018" y="connsiteY26018"/>
              </a:cxn>
              <a:cxn ang="0">
                <a:pos x="connsiteX26019" y="connsiteY26019"/>
              </a:cxn>
              <a:cxn ang="0">
                <a:pos x="connsiteX26020" y="connsiteY26020"/>
              </a:cxn>
              <a:cxn ang="0">
                <a:pos x="connsiteX26021" y="connsiteY26021"/>
              </a:cxn>
              <a:cxn ang="0">
                <a:pos x="connsiteX26022" y="connsiteY26022"/>
              </a:cxn>
              <a:cxn ang="0">
                <a:pos x="connsiteX26023" y="connsiteY26023"/>
              </a:cxn>
              <a:cxn ang="0">
                <a:pos x="connsiteX26024" y="connsiteY26024"/>
              </a:cxn>
              <a:cxn ang="0">
                <a:pos x="connsiteX26025" y="connsiteY26025"/>
              </a:cxn>
              <a:cxn ang="0">
                <a:pos x="connsiteX26026" y="connsiteY26026"/>
              </a:cxn>
              <a:cxn ang="0">
                <a:pos x="connsiteX26027" y="connsiteY26027"/>
              </a:cxn>
              <a:cxn ang="0">
                <a:pos x="connsiteX26028" y="connsiteY26028"/>
              </a:cxn>
              <a:cxn ang="0">
                <a:pos x="connsiteX26029" y="connsiteY26029"/>
              </a:cxn>
              <a:cxn ang="0">
                <a:pos x="connsiteX26030" y="connsiteY26030"/>
              </a:cxn>
              <a:cxn ang="0">
                <a:pos x="connsiteX26031" y="connsiteY26031"/>
              </a:cxn>
              <a:cxn ang="0">
                <a:pos x="connsiteX26032" y="connsiteY26032"/>
              </a:cxn>
              <a:cxn ang="0">
                <a:pos x="connsiteX26033" y="connsiteY26033"/>
              </a:cxn>
              <a:cxn ang="0">
                <a:pos x="connsiteX26034" y="connsiteY26034"/>
              </a:cxn>
              <a:cxn ang="0">
                <a:pos x="connsiteX26035" y="connsiteY26035"/>
              </a:cxn>
              <a:cxn ang="0">
                <a:pos x="connsiteX26036" y="connsiteY26036"/>
              </a:cxn>
              <a:cxn ang="0">
                <a:pos x="connsiteX26037" y="connsiteY26037"/>
              </a:cxn>
              <a:cxn ang="0">
                <a:pos x="connsiteX26038" y="connsiteY26038"/>
              </a:cxn>
              <a:cxn ang="0">
                <a:pos x="connsiteX26039" y="connsiteY26039"/>
              </a:cxn>
              <a:cxn ang="0">
                <a:pos x="connsiteX26040" y="connsiteY26040"/>
              </a:cxn>
              <a:cxn ang="0">
                <a:pos x="connsiteX26041" y="connsiteY26041"/>
              </a:cxn>
              <a:cxn ang="0">
                <a:pos x="connsiteX26042" y="connsiteY26042"/>
              </a:cxn>
              <a:cxn ang="0">
                <a:pos x="connsiteX26043" y="connsiteY26043"/>
              </a:cxn>
              <a:cxn ang="0">
                <a:pos x="connsiteX26044" y="connsiteY26044"/>
              </a:cxn>
              <a:cxn ang="0">
                <a:pos x="connsiteX26045" y="connsiteY26045"/>
              </a:cxn>
              <a:cxn ang="0">
                <a:pos x="connsiteX26046" y="connsiteY26046"/>
              </a:cxn>
              <a:cxn ang="0">
                <a:pos x="connsiteX26047" y="connsiteY26047"/>
              </a:cxn>
              <a:cxn ang="0">
                <a:pos x="connsiteX26048" y="connsiteY26048"/>
              </a:cxn>
              <a:cxn ang="0">
                <a:pos x="connsiteX26049" y="connsiteY26049"/>
              </a:cxn>
              <a:cxn ang="0">
                <a:pos x="connsiteX26050" y="connsiteY26050"/>
              </a:cxn>
              <a:cxn ang="0">
                <a:pos x="connsiteX26051" y="connsiteY26051"/>
              </a:cxn>
              <a:cxn ang="0">
                <a:pos x="connsiteX26052" y="connsiteY26052"/>
              </a:cxn>
              <a:cxn ang="0">
                <a:pos x="connsiteX26053" y="connsiteY26053"/>
              </a:cxn>
              <a:cxn ang="0">
                <a:pos x="connsiteX26054" y="connsiteY26054"/>
              </a:cxn>
              <a:cxn ang="0">
                <a:pos x="connsiteX26055" y="connsiteY26055"/>
              </a:cxn>
              <a:cxn ang="0">
                <a:pos x="connsiteX26056" y="connsiteY26056"/>
              </a:cxn>
              <a:cxn ang="0">
                <a:pos x="connsiteX26057" y="connsiteY26057"/>
              </a:cxn>
              <a:cxn ang="0">
                <a:pos x="connsiteX26058" y="connsiteY26058"/>
              </a:cxn>
              <a:cxn ang="0">
                <a:pos x="connsiteX26059" y="connsiteY26059"/>
              </a:cxn>
              <a:cxn ang="0">
                <a:pos x="connsiteX26060" y="connsiteY26060"/>
              </a:cxn>
              <a:cxn ang="0">
                <a:pos x="connsiteX26061" y="connsiteY26061"/>
              </a:cxn>
              <a:cxn ang="0">
                <a:pos x="connsiteX26062" y="connsiteY26062"/>
              </a:cxn>
              <a:cxn ang="0">
                <a:pos x="connsiteX26063" y="connsiteY26063"/>
              </a:cxn>
              <a:cxn ang="0">
                <a:pos x="connsiteX26064" y="connsiteY26064"/>
              </a:cxn>
              <a:cxn ang="0">
                <a:pos x="connsiteX26065" y="connsiteY26065"/>
              </a:cxn>
              <a:cxn ang="0">
                <a:pos x="connsiteX26066" y="connsiteY26066"/>
              </a:cxn>
              <a:cxn ang="0">
                <a:pos x="connsiteX26067" y="connsiteY26067"/>
              </a:cxn>
              <a:cxn ang="0">
                <a:pos x="connsiteX26068" y="connsiteY26068"/>
              </a:cxn>
              <a:cxn ang="0">
                <a:pos x="connsiteX26069" y="connsiteY26069"/>
              </a:cxn>
              <a:cxn ang="0">
                <a:pos x="connsiteX26070" y="connsiteY26070"/>
              </a:cxn>
              <a:cxn ang="0">
                <a:pos x="connsiteX26071" y="connsiteY26071"/>
              </a:cxn>
              <a:cxn ang="0">
                <a:pos x="connsiteX26072" y="connsiteY26072"/>
              </a:cxn>
              <a:cxn ang="0">
                <a:pos x="connsiteX26073" y="connsiteY26073"/>
              </a:cxn>
              <a:cxn ang="0">
                <a:pos x="connsiteX26074" y="connsiteY26074"/>
              </a:cxn>
              <a:cxn ang="0">
                <a:pos x="connsiteX26075" y="connsiteY26075"/>
              </a:cxn>
              <a:cxn ang="0">
                <a:pos x="connsiteX26076" y="connsiteY26076"/>
              </a:cxn>
              <a:cxn ang="0">
                <a:pos x="connsiteX26077" y="connsiteY26077"/>
              </a:cxn>
              <a:cxn ang="0">
                <a:pos x="connsiteX26078" y="connsiteY26078"/>
              </a:cxn>
              <a:cxn ang="0">
                <a:pos x="connsiteX26079" y="connsiteY26079"/>
              </a:cxn>
              <a:cxn ang="0">
                <a:pos x="connsiteX26080" y="connsiteY26080"/>
              </a:cxn>
              <a:cxn ang="0">
                <a:pos x="connsiteX26081" y="connsiteY26081"/>
              </a:cxn>
              <a:cxn ang="0">
                <a:pos x="connsiteX26082" y="connsiteY26082"/>
              </a:cxn>
              <a:cxn ang="0">
                <a:pos x="connsiteX26083" y="connsiteY26083"/>
              </a:cxn>
              <a:cxn ang="0">
                <a:pos x="connsiteX26084" y="connsiteY26084"/>
              </a:cxn>
              <a:cxn ang="0">
                <a:pos x="connsiteX26085" y="connsiteY26085"/>
              </a:cxn>
              <a:cxn ang="0">
                <a:pos x="connsiteX26086" y="connsiteY26086"/>
              </a:cxn>
              <a:cxn ang="0">
                <a:pos x="connsiteX26087" y="connsiteY26087"/>
              </a:cxn>
              <a:cxn ang="0">
                <a:pos x="connsiteX26088" y="connsiteY26088"/>
              </a:cxn>
              <a:cxn ang="0">
                <a:pos x="connsiteX26089" y="connsiteY26089"/>
              </a:cxn>
              <a:cxn ang="0">
                <a:pos x="connsiteX26090" y="connsiteY26090"/>
              </a:cxn>
              <a:cxn ang="0">
                <a:pos x="connsiteX26091" y="connsiteY26091"/>
              </a:cxn>
              <a:cxn ang="0">
                <a:pos x="connsiteX26092" y="connsiteY26092"/>
              </a:cxn>
              <a:cxn ang="0">
                <a:pos x="connsiteX26093" y="connsiteY26093"/>
              </a:cxn>
              <a:cxn ang="0">
                <a:pos x="connsiteX26094" y="connsiteY26094"/>
              </a:cxn>
              <a:cxn ang="0">
                <a:pos x="connsiteX26095" y="connsiteY26095"/>
              </a:cxn>
              <a:cxn ang="0">
                <a:pos x="connsiteX26096" y="connsiteY26096"/>
              </a:cxn>
              <a:cxn ang="0">
                <a:pos x="connsiteX26097" y="connsiteY26097"/>
              </a:cxn>
              <a:cxn ang="0">
                <a:pos x="connsiteX26098" y="connsiteY26098"/>
              </a:cxn>
              <a:cxn ang="0">
                <a:pos x="connsiteX26099" y="connsiteY26099"/>
              </a:cxn>
              <a:cxn ang="0">
                <a:pos x="connsiteX26100" y="connsiteY26100"/>
              </a:cxn>
              <a:cxn ang="0">
                <a:pos x="connsiteX26101" y="connsiteY26101"/>
              </a:cxn>
              <a:cxn ang="0">
                <a:pos x="connsiteX26102" y="connsiteY26102"/>
              </a:cxn>
              <a:cxn ang="0">
                <a:pos x="connsiteX26103" y="connsiteY26103"/>
              </a:cxn>
              <a:cxn ang="0">
                <a:pos x="connsiteX26104" y="connsiteY26104"/>
              </a:cxn>
              <a:cxn ang="0">
                <a:pos x="connsiteX26105" y="connsiteY26105"/>
              </a:cxn>
              <a:cxn ang="0">
                <a:pos x="connsiteX26106" y="connsiteY26106"/>
              </a:cxn>
              <a:cxn ang="0">
                <a:pos x="connsiteX26107" y="connsiteY26107"/>
              </a:cxn>
              <a:cxn ang="0">
                <a:pos x="connsiteX26108" y="connsiteY26108"/>
              </a:cxn>
              <a:cxn ang="0">
                <a:pos x="connsiteX26109" y="connsiteY26109"/>
              </a:cxn>
              <a:cxn ang="0">
                <a:pos x="connsiteX26110" y="connsiteY26110"/>
              </a:cxn>
              <a:cxn ang="0">
                <a:pos x="connsiteX26111" y="connsiteY26111"/>
              </a:cxn>
              <a:cxn ang="0">
                <a:pos x="connsiteX26112" y="connsiteY26112"/>
              </a:cxn>
              <a:cxn ang="0">
                <a:pos x="connsiteX26113" y="connsiteY26113"/>
              </a:cxn>
              <a:cxn ang="0">
                <a:pos x="connsiteX26114" y="connsiteY26114"/>
              </a:cxn>
              <a:cxn ang="0">
                <a:pos x="connsiteX26115" y="connsiteY26115"/>
              </a:cxn>
              <a:cxn ang="0">
                <a:pos x="connsiteX26116" y="connsiteY26116"/>
              </a:cxn>
              <a:cxn ang="0">
                <a:pos x="connsiteX26117" y="connsiteY26117"/>
              </a:cxn>
              <a:cxn ang="0">
                <a:pos x="connsiteX26118" y="connsiteY26118"/>
              </a:cxn>
              <a:cxn ang="0">
                <a:pos x="connsiteX26119" y="connsiteY26119"/>
              </a:cxn>
              <a:cxn ang="0">
                <a:pos x="connsiteX26120" y="connsiteY26120"/>
              </a:cxn>
              <a:cxn ang="0">
                <a:pos x="connsiteX26121" y="connsiteY26121"/>
              </a:cxn>
              <a:cxn ang="0">
                <a:pos x="connsiteX26122" y="connsiteY26122"/>
              </a:cxn>
              <a:cxn ang="0">
                <a:pos x="connsiteX26123" y="connsiteY26123"/>
              </a:cxn>
              <a:cxn ang="0">
                <a:pos x="connsiteX26124" y="connsiteY26124"/>
              </a:cxn>
              <a:cxn ang="0">
                <a:pos x="connsiteX26125" y="connsiteY26125"/>
              </a:cxn>
              <a:cxn ang="0">
                <a:pos x="connsiteX26126" y="connsiteY26126"/>
              </a:cxn>
              <a:cxn ang="0">
                <a:pos x="connsiteX26127" y="connsiteY26127"/>
              </a:cxn>
              <a:cxn ang="0">
                <a:pos x="connsiteX26128" y="connsiteY26128"/>
              </a:cxn>
              <a:cxn ang="0">
                <a:pos x="connsiteX26129" y="connsiteY26129"/>
              </a:cxn>
              <a:cxn ang="0">
                <a:pos x="connsiteX26130" y="connsiteY26130"/>
              </a:cxn>
              <a:cxn ang="0">
                <a:pos x="connsiteX26131" y="connsiteY26131"/>
              </a:cxn>
              <a:cxn ang="0">
                <a:pos x="connsiteX26132" y="connsiteY26132"/>
              </a:cxn>
              <a:cxn ang="0">
                <a:pos x="connsiteX26133" y="connsiteY26133"/>
              </a:cxn>
              <a:cxn ang="0">
                <a:pos x="connsiteX26134" y="connsiteY26134"/>
              </a:cxn>
              <a:cxn ang="0">
                <a:pos x="connsiteX26135" y="connsiteY26135"/>
              </a:cxn>
              <a:cxn ang="0">
                <a:pos x="connsiteX26136" y="connsiteY26136"/>
              </a:cxn>
              <a:cxn ang="0">
                <a:pos x="connsiteX26137" y="connsiteY26137"/>
              </a:cxn>
              <a:cxn ang="0">
                <a:pos x="connsiteX26138" y="connsiteY26138"/>
              </a:cxn>
              <a:cxn ang="0">
                <a:pos x="connsiteX26139" y="connsiteY26139"/>
              </a:cxn>
              <a:cxn ang="0">
                <a:pos x="connsiteX26140" y="connsiteY26140"/>
              </a:cxn>
              <a:cxn ang="0">
                <a:pos x="connsiteX26141" y="connsiteY26141"/>
              </a:cxn>
              <a:cxn ang="0">
                <a:pos x="connsiteX26142" y="connsiteY26142"/>
              </a:cxn>
              <a:cxn ang="0">
                <a:pos x="connsiteX26143" y="connsiteY26143"/>
              </a:cxn>
              <a:cxn ang="0">
                <a:pos x="connsiteX26144" y="connsiteY26144"/>
              </a:cxn>
              <a:cxn ang="0">
                <a:pos x="connsiteX26145" y="connsiteY26145"/>
              </a:cxn>
              <a:cxn ang="0">
                <a:pos x="connsiteX26146" y="connsiteY26146"/>
              </a:cxn>
              <a:cxn ang="0">
                <a:pos x="connsiteX26147" y="connsiteY26147"/>
              </a:cxn>
              <a:cxn ang="0">
                <a:pos x="connsiteX26148" y="connsiteY26148"/>
              </a:cxn>
              <a:cxn ang="0">
                <a:pos x="connsiteX26149" y="connsiteY26149"/>
              </a:cxn>
              <a:cxn ang="0">
                <a:pos x="connsiteX26150" y="connsiteY26150"/>
              </a:cxn>
              <a:cxn ang="0">
                <a:pos x="connsiteX26151" y="connsiteY26151"/>
              </a:cxn>
              <a:cxn ang="0">
                <a:pos x="connsiteX26152" y="connsiteY26152"/>
              </a:cxn>
              <a:cxn ang="0">
                <a:pos x="connsiteX26153" y="connsiteY26153"/>
              </a:cxn>
              <a:cxn ang="0">
                <a:pos x="connsiteX26154" y="connsiteY26154"/>
              </a:cxn>
              <a:cxn ang="0">
                <a:pos x="connsiteX26155" y="connsiteY26155"/>
              </a:cxn>
              <a:cxn ang="0">
                <a:pos x="connsiteX26156" y="connsiteY26156"/>
              </a:cxn>
              <a:cxn ang="0">
                <a:pos x="connsiteX26157" y="connsiteY26157"/>
              </a:cxn>
              <a:cxn ang="0">
                <a:pos x="connsiteX26158" y="connsiteY26158"/>
              </a:cxn>
              <a:cxn ang="0">
                <a:pos x="connsiteX26159" y="connsiteY26159"/>
              </a:cxn>
              <a:cxn ang="0">
                <a:pos x="connsiteX26160" y="connsiteY26160"/>
              </a:cxn>
              <a:cxn ang="0">
                <a:pos x="connsiteX26161" y="connsiteY26161"/>
              </a:cxn>
              <a:cxn ang="0">
                <a:pos x="connsiteX26162" y="connsiteY26162"/>
              </a:cxn>
              <a:cxn ang="0">
                <a:pos x="connsiteX26163" y="connsiteY26163"/>
              </a:cxn>
              <a:cxn ang="0">
                <a:pos x="connsiteX26164" y="connsiteY26164"/>
              </a:cxn>
              <a:cxn ang="0">
                <a:pos x="connsiteX26165" y="connsiteY26165"/>
              </a:cxn>
              <a:cxn ang="0">
                <a:pos x="connsiteX26166" y="connsiteY26166"/>
              </a:cxn>
              <a:cxn ang="0">
                <a:pos x="connsiteX26167" y="connsiteY26167"/>
              </a:cxn>
              <a:cxn ang="0">
                <a:pos x="connsiteX26168" y="connsiteY26168"/>
              </a:cxn>
              <a:cxn ang="0">
                <a:pos x="connsiteX26169" y="connsiteY26169"/>
              </a:cxn>
              <a:cxn ang="0">
                <a:pos x="connsiteX26170" y="connsiteY26170"/>
              </a:cxn>
              <a:cxn ang="0">
                <a:pos x="connsiteX26171" y="connsiteY26171"/>
              </a:cxn>
              <a:cxn ang="0">
                <a:pos x="connsiteX26172" y="connsiteY26172"/>
              </a:cxn>
              <a:cxn ang="0">
                <a:pos x="connsiteX26173" y="connsiteY26173"/>
              </a:cxn>
              <a:cxn ang="0">
                <a:pos x="connsiteX26174" y="connsiteY26174"/>
              </a:cxn>
              <a:cxn ang="0">
                <a:pos x="connsiteX26175" y="connsiteY26175"/>
              </a:cxn>
              <a:cxn ang="0">
                <a:pos x="connsiteX26176" y="connsiteY26176"/>
              </a:cxn>
              <a:cxn ang="0">
                <a:pos x="connsiteX26177" y="connsiteY26177"/>
              </a:cxn>
              <a:cxn ang="0">
                <a:pos x="connsiteX26178" y="connsiteY26178"/>
              </a:cxn>
              <a:cxn ang="0">
                <a:pos x="connsiteX26179" y="connsiteY26179"/>
              </a:cxn>
              <a:cxn ang="0">
                <a:pos x="connsiteX26180" y="connsiteY26180"/>
              </a:cxn>
              <a:cxn ang="0">
                <a:pos x="connsiteX26181" y="connsiteY26181"/>
              </a:cxn>
              <a:cxn ang="0">
                <a:pos x="connsiteX26182" y="connsiteY26182"/>
              </a:cxn>
              <a:cxn ang="0">
                <a:pos x="connsiteX26183" y="connsiteY26183"/>
              </a:cxn>
              <a:cxn ang="0">
                <a:pos x="connsiteX26184" y="connsiteY26184"/>
              </a:cxn>
              <a:cxn ang="0">
                <a:pos x="connsiteX26185" y="connsiteY26185"/>
              </a:cxn>
              <a:cxn ang="0">
                <a:pos x="connsiteX26186" y="connsiteY26186"/>
              </a:cxn>
              <a:cxn ang="0">
                <a:pos x="connsiteX26187" y="connsiteY26187"/>
              </a:cxn>
              <a:cxn ang="0">
                <a:pos x="connsiteX26188" y="connsiteY26188"/>
              </a:cxn>
              <a:cxn ang="0">
                <a:pos x="connsiteX26189" y="connsiteY26189"/>
              </a:cxn>
              <a:cxn ang="0">
                <a:pos x="connsiteX26190" y="connsiteY26190"/>
              </a:cxn>
              <a:cxn ang="0">
                <a:pos x="connsiteX26191" y="connsiteY26191"/>
              </a:cxn>
              <a:cxn ang="0">
                <a:pos x="connsiteX26192" y="connsiteY26192"/>
              </a:cxn>
              <a:cxn ang="0">
                <a:pos x="connsiteX26193" y="connsiteY26193"/>
              </a:cxn>
              <a:cxn ang="0">
                <a:pos x="connsiteX26194" y="connsiteY26194"/>
              </a:cxn>
              <a:cxn ang="0">
                <a:pos x="connsiteX26195" y="connsiteY26195"/>
              </a:cxn>
              <a:cxn ang="0">
                <a:pos x="connsiteX26196" y="connsiteY26196"/>
              </a:cxn>
              <a:cxn ang="0">
                <a:pos x="connsiteX26197" y="connsiteY26197"/>
              </a:cxn>
              <a:cxn ang="0">
                <a:pos x="connsiteX26198" y="connsiteY26198"/>
              </a:cxn>
              <a:cxn ang="0">
                <a:pos x="connsiteX26199" y="connsiteY26199"/>
              </a:cxn>
              <a:cxn ang="0">
                <a:pos x="connsiteX26200" y="connsiteY26200"/>
              </a:cxn>
              <a:cxn ang="0">
                <a:pos x="connsiteX26201" y="connsiteY26201"/>
              </a:cxn>
              <a:cxn ang="0">
                <a:pos x="connsiteX26202" y="connsiteY26202"/>
              </a:cxn>
              <a:cxn ang="0">
                <a:pos x="connsiteX26203" y="connsiteY26203"/>
              </a:cxn>
              <a:cxn ang="0">
                <a:pos x="connsiteX26204" y="connsiteY26204"/>
              </a:cxn>
              <a:cxn ang="0">
                <a:pos x="connsiteX26205" y="connsiteY26205"/>
              </a:cxn>
              <a:cxn ang="0">
                <a:pos x="connsiteX26206" y="connsiteY26206"/>
              </a:cxn>
              <a:cxn ang="0">
                <a:pos x="connsiteX26207" y="connsiteY26207"/>
              </a:cxn>
              <a:cxn ang="0">
                <a:pos x="connsiteX26208" y="connsiteY26208"/>
              </a:cxn>
              <a:cxn ang="0">
                <a:pos x="connsiteX26209" y="connsiteY26209"/>
              </a:cxn>
              <a:cxn ang="0">
                <a:pos x="connsiteX26210" y="connsiteY26210"/>
              </a:cxn>
              <a:cxn ang="0">
                <a:pos x="connsiteX26211" y="connsiteY26211"/>
              </a:cxn>
              <a:cxn ang="0">
                <a:pos x="connsiteX26212" y="connsiteY26212"/>
              </a:cxn>
              <a:cxn ang="0">
                <a:pos x="connsiteX26213" y="connsiteY26213"/>
              </a:cxn>
              <a:cxn ang="0">
                <a:pos x="connsiteX26214" y="connsiteY26214"/>
              </a:cxn>
              <a:cxn ang="0">
                <a:pos x="connsiteX26215" y="connsiteY26215"/>
              </a:cxn>
              <a:cxn ang="0">
                <a:pos x="connsiteX26216" y="connsiteY26216"/>
              </a:cxn>
              <a:cxn ang="0">
                <a:pos x="connsiteX26217" y="connsiteY26217"/>
              </a:cxn>
              <a:cxn ang="0">
                <a:pos x="connsiteX26218" y="connsiteY26218"/>
              </a:cxn>
              <a:cxn ang="0">
                <a:pos x="connsiteX26219" y="connsiteY26219"/>
              </a:cxn>
              <a:cxn ang="0">
                <a:pos x="connsiteX26220" y="connsiteY26220"/>
              </a:cxn>
              <a:cxn ang="0">
                <a:pos x="connsiteX26221" y="connsiteY26221"/>
              </a:cxn>
              <a:cxn ang="0">
                <a:pos x="connsiteX26222" y="connsiteY26222"/>
              </a:cxn>
              <a:cxn ang="0">
                <a:pos x="connsiteX26223" y="connsiteY26223"/>
              </a:cxn>
              <a:cxn ang="0">
                <a:pos x="connsiteX26224" y="connsiteY26224"/>
              </a:cxn>
              <a:cxn ang="0">
                <a:pos x="connsiteX26225" y="connsiteY26225"/>
              </a:cxn>
              <a:cxn ang="0">
                <a:pos x="connsiteX26226" y="connsiteY26226"/>
              </a:cxn>
              <a:cxn ang="0">
                <a:pos x="connsiteX26227" y="connsiteY26227"/>
              </a:cxn>
              <a:cxn ang="0">
                <a:pos x="connsiteX26228" y="connsiteY26228"/>
              </a:cxn>
              <a:cxn ang="0">
                <a:pos x="connsiteX26229" y="connsiteY26229"/>
              </a:cxn>
              <a:cxn ang="0">
                <a:pos x="connsiteX26230" y="connsiteY26230"/>
              </a:cxn>
              <a:cxn ang="0">
                <a:pos x="connsiteX26231" y="connsiteY26231"/>
              </a:cxn>
              <a:cxn ang="0">
                <a:pos x="connsiteX26232" y="connsiteY26232"/>
              </a:cxn>
              <a:cxn ang="0">
                <a:pos x="connsiteX26233" y="connsiteY26233"/>
              </a:cxn>
              <a:cxn ang="0">
                <a:pos x="connsiteX26234" y="connsiteY26234"/>
              </a:cxn>
              <a:cxn ang="0">
                <a:pos x="connsiteX26235" y="connsiteY26235"/>
              </a:cxn>
              <a:cxn ang="0">
                <a:pos x="connsiteX26236" y="connsiteY26236"/>
              </a:cxn>
              <a:cxn ang="0">
                <a:pos x="connsiteX26237" y="connsiteY26237"/>
              </a:cxn>
              <a:cxn ang="0">
                <a:pos x="connsiteX26238" y="connsiteY26238"/>
              </a:cxn>
              <a:cxn ang="0">
                <a:pos x="connsiteX26239" y="connsiteY26239"/>
              </a:cxn>
              <a:cxn ang="0">
                <a:pos x="connsiteX26240" y="connsiteY26240"/>
              </a:cxn>
              <a:cxn ang="0">
                <a:pos x="connsiteX26241" y="connsiteY26241"/>
              </a:cxn>
              <a:cxn ang="0">
                <a:pos x="connsiteX26242" y="connsiteY26242"/>
              </a:cxn>
              <a:cxn ang="0">
                <a:pos x="connsiteX26243" y="connsiteY26243"/>
              </a:cxn>
              <a:cxn ang="0">
                <a:pos x="connsiteX26244" y="connsiteY26244"/>
              </a:cxn>
              <a:cxn ang="0">
                <a:pos x="connsiteX26245" y="connsiteY26245"/>
              </a:cxn>
              <a:cxn ang="0">
                <a:pos x="connsiteX26246" y="connsiteY26246"/>
              </a:cxn>
              <a:cxn ang="0">
                <a:pos x="connsiteX26247" y="connsiteY26247"/>
              </a:cxn>
              <a:cxn ang="0">
                <a:pos x="connsiteX26248" y="connsiteY26248"/>
              </a:cxn>
              <a:cxn ang="0">
                <a:pos x="connsiteX26249" y="connsiteY26249"/>
              </a:cxn>
              <a:cxn ang="0">
                <a:pos x="connsiteX26250" y="connsiteY26250"/>
              </a:cxn>
              <a:cxn ang="0">
                <a:pos x="connsiteX26251" y="connsiteY26251"/>
              </a:cxn>
              <a:cxn ang="0">
                <a:pos x="connsiteX26252" y="connsiteY26252"/>
              </a:cxn>
              <a:cxn ang="0">
                <a:pos x="connsiteX26253" y="connsiteY26253"/>
              </a:cxn>
              <a:cxn ang="0">
                <a:pos x="connsiteX26254" y="connsiteY26254"/>
              </a:cxn>
              <a:cxn ang="0">
                <a:pos x="connsiteX26255" y="connsiteY26255"/>
              </a:cxn>
              <a:cxn ang="0">
                <a:pos x="connsiteX26256" y="connsiteY26256"/>
              </a:cxn>
              <a:cxn ang="0">
                <a:pos x="connsiteX26257" y="connsiteY26257"/>
              </a:cxn>
              <a:cxn ang="0">
                <a:pos x="connsiteX26258" y="connsiteY26258"/>
              </a:cxn>
              <a:cxn ang="0">
                <a:pos x="connsiteX26259" y="connsiteY26259"/>
              </a:cxn>
              <a:cxn ang="0">
                <a:pos x="connsiteX26260" y="connsiteY26260"/>
              </a:cxn>
              <a:cxn ang="0">
                <a:pos x="connsiteX26261" y="connsiteY26261"/>
              </a:cxn>
              <a:cxn ang="0">
                <a:pos x="connsiteX26262" y="connsiteY26262"/>
              </a:cxn>
              <a:cxn ang="0">
                <a:pos x="connsiteX26263" y="connsiteY26263"/>
              </a:cxn>
              <a:cxn ang="0">
                <a:pos x="connsiteX26264" y="connsiteY26264"/>
              </a:cxn>
              <a:cxn ang="0">
                <a:pos x="connsiteX26265" y="connsiteY26265"/>
              </a:cxn>
              <a:cxn ang="0">
                <a:pos x="connsiteX26266" y="connsiteY26266"/>
              </a:cxn>
              <a:cxn ang="0">
                <a:pos x="connsiteX26267" y="connsiteY26267"/>
              </a:cxn>
              <a:cxn ang="0">
                <a:pos x="connsiteX26268" y="connsiteY26268"/>
              </a:cxn>
              <a:cxn ang="0">
                <a:pos x="connsiteX26269" y="connsiteY26269"/>
              </a:cxn>
              <a:cxn ang="0">
                <a:pos x="connsiteX26270" y="connsiteY26270"/>
              </a:cxn>
              <a:cxn ang="0">
                <a:pos x="connsiteX26271" y="connsiteY26271"/>
              </a:cxn>
              <a:cxn ang="0">
                <a:pos x="connsiteX26272" y="connsiteY26272"/>
              </a:cxn>
              <a:cxn ang="0">
                <a:pos x="connsiteX26273" y="connsiteY26273"/>
              </a:cxn>
              <a:cxn ang="0">
                <a:pos x="connsiteX26274" y="connsiteY26274"/>
              </a:cxn>
              <a:cxn ang="0">
                <a:pos x="connsiteX26275" y="connsiteY26275"/>
              </a:cxn>
              <a:cxn ang="0">
                <a:pos x="connsiteX26276" y="connsiteY26276"/>
              </a:cxn>
              <a:cxn ang="0">
                <a:pos x="connsiteX26277" y="connsiteY26277"/>
              </a:cxn>
              <a:cxn ang="0">
                <a:pos x="connsiteX26278" y="connsiteY26278"/>
              </a:cxn>
              <a:cxn ang="0">
                <a:pos x="connsiteX26279" y="connsiteY26279"/>
              </a:cxn>
              <a:cxn ang="0">
                <a:pos x="connsiteX26280" y="connsiteY26280"/>
              </a:cxn>
              <a:cxn ang="0">
                <a:pos x="connsiteX26281" y="connsiteY26281"/>
              </a:cxn>
              <a:cxn ang="0">
                <a:pos x="connsiteX26282" y="connsiteY26282"/>
              </a:cxn>
              <a:cxn ang="0">
                <a:pos x="connsiteX26283" y="connsiteY26283"/>
              </a:cxn>
              <a:cxn ang="0">
                <a:pos x="connsiteX26284" y="connsiteY26284"/>
              </a:cxn>
              <a:cxn ang="0">
                <a:pos x="connsiteX26285" y="connsiteY26285"/>
              </a:cxn>
              <a:cxn ang="0">
                <a:pos x="connsiteX26286" y="connsiteY26286"/>
              </a:cxn>
              <a:cxn ang="0">
                <a:pos x="connsiteX26287" y="connsiteY26287"/>
              </a:cxn>
              <a:cxn ang="0">
                <a:pos x="connsiteX26288" y="connsiteY26288"/>
              </a:cxn>
              <a:cxn ang="0">
                <a:pos x="connsiteX26289" y="connsiteY26289"/>
              </a:cxn>
              <a:cxn ang="0">
                <a:pos x="connsiteX26290" y="connsiteY26290"/>
              </a:cxn>
              <a:cxn ang="0">
                <a:pos x="connsiteX26291" y="connsiteY26291"/>
              </a:cxn>
              <a:cxn ang="0">
                <a:pos x="connsiteX26292" y="connsiteY26292"/>
              </a:cxn>
              <a:cxn ang="0">
                <a:pos x="connsiteX26293" y="connsiteY26293"/>
              </a:cxn>
              <a:cxn ang="0">
                <a:pos x="connsiteX26294" y="connsiteY26294"/>
              </a:cxn>
              <a:cxn ang="0">
                <a:pos x="connsiteX26295" y="connsiteY26295"/>
              </a:cxn>
              <a:cxn ang="0">
                <a:pos x="connsiteX26296" y="connsiteY26296"/>
              </a:cxn>
              <a:cxn ang="0">
                <a:pos x="connsiteX26297" y="connsiteY26297"/>
              </a:cxn>
              <a:cxn ang="0">
                <a:pos x="connsiteX26298" y="connsiteY26298"/>
              </a:cxn>
              <a:cxn ang="0">
                <a:pos x="connsiteX26299" y="connsiteY26299"/>
              </a:cxn>
              <a:cxn ang="0">
                <a:pos x="connsiteX26300" y="connsiteY26300"/>
              </a:cxn>
              <a:cxn ang="0">
                <a:pos x="connsiteX26301" y="connsiteY26301"/>
              </a:cxn>
              <a:cxn ang="0">
                <a:pos x="connsiteX26302" y="connsiteY26302"/>
              </a:cxn>
              <a:cxn ang="0">
                <a:pos x="connsiteX26303" y="connsiteY26303"/>
              </a:cxn>
              <a:cxn ang="0">
                <a:pos x="connsiteX26304" y="connsiteY26304"/>
              </a:cxn>
              <a:cxn ang="0">
                <a:pos x="connsiteX26305" y="connsiteY26305"/>
              </a:cxn>
              <a:cxn ang="0">
                <a:pos x="connsiteX26306" y="connsiteY26306"/>
              </a:cxn>
              <a:cxn ang="0">
                <a:pos x="connsiteX26307" y="connsiteY26307"/>
              </a:cxn>
              <a:cxn ang="0">
                <a:pos x="connsiteX26308" y="connsiteY26308"/>
              </a:cxn>
              <a:cxn ang="0">
                <a:pos x="connsiteX26309" y="connsiteY26309"/>
              </a:cxn>
              <a:cxn ang="0">
                <a:pos x="connsiteX26310" y="connsiteY26310"/>
              </a:cxn>
              <a:cxn ang="0">
                <a:pos x="connsiteX26311" y="connsiteY26311"/>
              </a:cxn>
              <a:cxn ang="0">
                <a:pos x="connsiteX26312" y="connsiteY26312"/>
              </a:cxn>
              <a:cxn ang="0">
                <a:pos x="connsiteX26313" y="connsiteY26313"/>
              </a:cxn>
              <a:cxn ang="0">
                <a:pos x="connsiteX26314" y="connsiteY26314"/>
              </a:cxn>
              <a:cxn ang="0">
                <a:pos x="connsiteX26315" y="connsiteY26315"/>
              </a:cxn>
              <a:cxn ang="0">
                <a:pos x="connsiteX26316" y="connsiteY26316"/>
              </a:cxn>
              <a:cxn ang="0">
                <a:pos x="connsiteX26317" y="connsiteY26317"/>
              </a:cxn>
              <a:cxn ang="0">
                <a:pos x="connsiteX26318" y="connsiteY26318"/>
              </a:cxn>
              <a:cxn ang="0">
                <a:pos x="connsiteX26319" y="connsiteY26319"/>
              </a:cxn>
              <a:cxn ang="0">
                <a:pos x="connsiteX26320" y="connsiteY26320"/>
              </a:cxn>
              <a:cxn ang="0">
                <a:pos x="connsiteX26321" y="connsiteY26321"/>
              </a:cxn>
              <a:cxn ang="0">
                <a:pos x="connsiteX26322" y="connsiteY26322"/>
              </a:cxn>
              <a:cxn ang="0">
                <a:pos x="connsiteX26323" y="connsiteY26323"/>
              </a:cxn>
              <a:cxn ang="0">
                <a:pos x="connsiteX26324" y="connsiteY26324"/>
              </a:cxn>
              <a:cxn ang="0">
                <a:pos x="connsiteX26325" y="connsiteY26325"/>
              </a:cxn>
              <a:cxn ang="0">
                <a:pos x="connsiteX26326" y="connsiteY26326"/>
              </a:cxn>
              <a:cxn ang="0">
                <a:pos x="connsiteX26327" y="connsiteY26327"/>
              </a:cxn>
              <a:cxn ang="0">
                <a:pos x="connsiteX26328" y="connsiteY26328"/>
              </a:cxn>
              <a:cxn ang="0">
                <a:pos x="connsiteX26329" y="connsiteY26329"/>
              </a:cxn>
              <a:cxn ang="0">
                <a:pos x="connsiteX26330" y="connsiteY26330"/>
              </a:cxn>
              <a:cxn ang="0">
                <a:pos x="connsiteX26331" y="connsiteY26331"/>
              </a:cxn>
              <a:cxn ang="0">
                <a:pos x="connsiteX26332" y="connsiteY26332"/>
              </a:cxn>
              <a:cxn ang="0">
                <a:pos x="connsiteX26333" y="connsiteY26333"/>
              </a:cxn>
              <a:cxn ang="0">
                <a:pos x="connsiteX26334" y="connsiteY26334"/>
              </a:cxn>
              <a:cxn ang="0">
                <a:pos x="connsiteX26335" y="connsiteY26335"/>
              </a:cxn>
              <a:cxn ang="0">
                <a:pos x="connsiteX26336" y="connsiteY26336"/>
              </a:cxn>
              <a:cxn ang="0">
                <a:pos x="connsiteX26337" y="connsiteY26337"/>
              </a:cxn>
              <a:cxn ang="0">
                <a:pos x="connsiteX26338" y="connsiteY26338"/>
              </a:cxn>
              <a:cxn ang="0">
                <a:pos x="connsiteX26339" y="connsiteY26339"/>
              </a:cxn>
              <a:cxn ang="0">
                <a:pos x="connsiteX26340" y="connsiteY26340"/>
              </a:cxn>
              <a:cxn ang="0">
                <a:pos x="connsiteX26341" y="connsiteY26341"/>
              </a:cxn>
              <a:cxn ang="0">
                <a:pos x="connsiteX26342" y="connsiteY26342"/>
              </a:cxn>
              <a:cxn ang="0">
                <a:pos x="connsiteX26343" y="connsiteY26343"/>
              </a:cxn>
              <a:cxn ang="0">
                <a:pos x="connsiteX26344" y="connsiteY26344"/>
              </a:cxn>
              <a:cxn ang="0">
                <a:pos x="connsiteX26345" y="connsiteY26345"/>
              </a:cxn>
              <a:cxn ang="0">
                <a:pos x="connsiteX26346" y="connsiteY26346"/>
              </a:cxn>
              <a:cxn ang="0">
                <a:pos x="connsiteX26347" y="connsiteY26347"/>
              </a:cxn>
              <a:cxn ang="0">
                <a:pos x="connsiteX26348" y="connsiteY26348"/>
              </a:cxn>
              <a:cxn ang="0">
                <a:pos x="connsiteX26349" y="connsiteY26349"/>
              </a:cxn>
              <a:cxn ang="0">
                <a:pos x="connsiteX26350" y="connsiteY26350"/>
              </a:cxn>
              <a:cxn ang="0">
                <a:pos x="connsiteX26351" y="connsiteY26351"/>
              </a:cxn>
              <a:cxn ang="0">
                <a:pos x="connsiteX26352" y="connsiteY26352"/>
              </a:cxn>
              <a:cxn ang="0">
                <a:pos x="connsiteX26353" y="connsiteY26353"/>
              </a:cxn>
              <a:cxn ang="0">
                <a:pos x="connsiteX26354" y="connsiteY26354"/>
              </a:cxn>
              <a:cxn ang="0">
                <a:pos x="connsiteX26355" y="connsiteY26355"/>
              </a:cxn>
              <a:cxn ang="0">
                <a:pos x="connsiteX26356" y="connsiteY26356"/>
              </a:cxn>
              <a:cxn ang="0">
                <a:pos x="connsiteX26357" y="connsiteY26357"/>
              </a:cxn>
              <a:cxn ang="0">
                <a:pos x="connsiteX26358" y="connsiteY26358"/>
              </a:cxn>
              <a:cxn ang="0">
                <a:pos x="connsiteX26359" y="connsiteY26359"/>
              </a:cxn>
              <a:cxn ang="0">
                <a:pos x="connsiteX26360" y="connsiteY26360"/>
              </a:cxn>
              <a:cxn ang="0">
                <a:pos x="connsiteX26361" y="connsiteY26361"/>
              </a:cxn>
              <a:cxn ang="0">
                <a:pos x="connsiteX26362" y="connsiteY26362"/>
              </a:cxn>
              <a:cxn ang="0">
                <a:pos x="connsiteX26363" y="connsiteY26363"/>
              </a:cxn>
              <a:cxn ang="0">
                <a:pos x="connsiteX26364" y="connsiteY26364"/>
              </a:cxn>
              <a:cxn ang="0">
                <a:pos x="connsiteX26365" y="connsiteY26365"/>
              </a:cxn>
              <a:cxn ang="0">
                <a:pos x="connsiteX26366" y="connsiteY26366"/>
              </a:cxn>
              <a:cxn ang="0">
                <a:pos x="connsiteX26367" y="connsiteY26367"/>
              </a:cxn>
              <a:cxn ang="0">
                <a:pos x="connsiteX26368" y="connsiteY26368"/>
              </a:cxn>
              <a:cxn ang="0">
                <a:pos x="connsiteX26369" y="connsiteY26369"/>
              </a:cxn>
              <a:cxn ang="0">
                <a:pos x="connsiteX26370" y="connsiteY26370"/>
              </a:cxn>
              <a:cxn ang="0">
                <a:pos x="connsiteX26371" y="connsiteY26371"/>
              </a:cxn>
              <a:cxn ang="0">
                <a:pos x="connsiteX26372" y="connsiteY26372"/>
              </a:cxn>
              <a:cxn ang="0">
                <a:pos x="connsiteX26373" y="connsiteY26373"/>
              </a:cxn>
              <a:cxn ang="0">
                <a:pos x="connsiteX26374" y="connsiteY26374"/>
              </a:cxn>
              <a:cxn ang="0">
                <a:pos x="connsiteX26375" y="connsiteY26375"/>
              </a:cxn>
              <a:cxn ang="0">
                <a:pos x="connsiteX26376" y="connsiteY26376"/>
              </a:cxn>
              <a:cxn ang="0">
                <a:pos x="connsiteX26377" y="connsiteY26377"/>
              </a:cxn>
              <a:cxn ang="0">
                <a:pos x="connsiteX26378" y="connsiteY26378"/>
              </a:cxn>
              <a:cxn ang="0">
                <a:pos x="connsiteX26379" y="connsiteY26379"/>
              </a:cxn>
              <a:cxn ang="0">
                <a:pos x="connsiteX26380" y="connsiteY26380"/>
              </a:cxn>
              <a:cxn ang="0">
                <a:pos x="connsiteX26381" y="connsiteY26381"/>
              </a:cxn>
              <a:cxn ang="0">
                <a:pos x="connsiteX26382" y="connsiteY26382"/>
              </a:cxn>
              <a:cxn ang="0">
                <a:pos x="connsiteX26383" y="connsiteY26383"/>
              </a:cxn>
              <a:cxn ang="0">
                <a:pos x="connsiteX26384" y="connsiteY26384"/>
              </a:cxn>
              <a:cxn ang="0">
                <a:pos x="connsiteX26385" y="connsiteY26385"/>
              </a:cxn>
              <a:cxn ang="0">
                <a:pos x="connsiteX26386" y="connsiteY26386"/>
              </a:cxn>
              <a:cxn ang="0">
                <a:pos x="connsiteX26387" y="connsiteY26387"/>
              </a:cxn>
              <a:cxn ang="0">
                <a:pos x="connsiteX26388" y="connsiteY26388"/>
              </a:cxn>
              <a:cxn ang="0">
                <a:pos x="connsiteX26389" y="connsiteY26389"/>
              </a:cxn>
              <a:cxn ang="0">
                <a:pos x="connsiteX26390" y="connsiteY26390"/>
              </a:cxn>
              <a:cxn ang="0">
                <a:pos x="connsiteX26391" y="connsiteY26391"/>
              </a:cxn>
              <a:cxn ang="0">
                <a:pos x="connsiteX26392" y="connsiteY26392"/>
              </a:cxn>
              <a:cxn ang="0">
                <a:pos x="connsiteX26393" y="connsiteY26393"/>
              </a:cxn>
              <a:cxn ang="0">
                <a:pos x="connsiteX26394" y="connsiteY26394"/>
              </a:cxn>
              <a:cxn ang="0">
                <a:pos x="connsiteX26395" y="connsiteY26395"/>
              </a:cxn>
              <a:cxn ang="0">
                <a:pos x="connsiteX26396" y="connsiteY26396"/>
              </a:cxn>
              <a:cxn ang="0">
                <a:pos x="connsiteX26397" y="connsiteY26397"/>
              </a:cxn>
              <a:cxn ang="0">
                <a:pos x="connsiteX26398" y="connsiteY26398"/>
              </a:cxn>
              <a:cxn ang="0">
                <a:pos x="connsiteX26399" y="connsiteY26399"/>
              </a:cxn>
              <a:cxn ang="0">
                <a:pos x="connsiteX26400" y="connsiteY26400"/>
              </a:cxn>
              <a:cxn ang="0">
                <a:pos x="connsiteX26401" y="connsiteY26401"/>
              </a:cxn>
              <a:cxn ang="0">
                <a:pos x="connsiteX26402" y="connsiteY26402"/>
              </a:cxn>
              <a:cxn ang="0">
                <a:pos x="connsiteX26403" y="connsiteY26403"/>
              </a:cxn>
              <a:cxn ang="0">
                <a:pos x="connsiteX26404" y="connsiteY26404"/>
              </a:cxn>
              <a:cxn ang="0">
                <a:pos x="connsiteX26405" y="connsiteY26405"/>
              </a:cxn>
              <a:cxn ang="0">
                <a:pos x="connsiteX26406" y="connsiteY26406"/>
              </a:cxn>
              <a:cxn ang="0">
                <a:pos x="connsiteX26407" y="connsiteY26407"/>
              </a:cxn>
              <a:cxn ang="0">
                <a:pos x="connsiteX26408" y="connsiteY26408"/>
              </a:cxn>
              <a:cxn ang="0">
                <a:pos x="connsiteX26409" y="connsiteY26409"/>
              </a:cxn>
              <a:cxn ang="0">
                <a:pos x="connsiteX26410" y="connsiteY26410"/>
              </a:cxn>
              <a:cxn ang="0">
                <a:pos x="connsiteX26411" y="connsiteY26411"/>
              </a:cxn>
              <a:cxn ang="0">
                <a:pos x="connsiteX26412" y="connsiteY26412"/>
              </a:cxn>
              <a:cxn ang="0">
                <a:pos x="connsiteX26413" y="connsiteY26413"/>
              </a:cxn>
              <a:cxn ang="0">
                <a:pos x="connsiteX26414" y="connsiteY26414"/>
              </a:cxn>
              <a:cxn ang="0">
                <a:pos x="connsiteX26415" y="connsiteY26415"/>
              </a:cxn>
              <a:cxn ang="0">
                <a:pos x="connsiteX26416" y="connsiteY26416"/>
              </a:cxn>
              <a:cxn ang="0">
                <a:pos x="connsiteX26417" y="connsiteY26417"/>
              </a:cxn>
              <a:cxn ang="0">
                <a:pos x="connsiteX26418" y="connsiteY26418"/>
              </a:cxn>
              <a:cxn ang="0">
                <a:pos x="connsiteX26419" y="connsiteY26419"/>
              </a:cxn>
              <a:cxn ang="0">
                <a:pos x="connsiteX26420" y="connsiteY26420"/>
              </a:cxn>
              <a:cxn ang="0">
                <a:pos x="connsiteX26421" y="connsiteY26421"/>
              </a:cxn>
              <a:cxn ang="0">
                <a:pos x="connsiteX26422" y="connsiteY26422"/>
              </a:cxn>
              <a:cxn ang="0">
                <a:pos x="connsiteX26423" y="connsiteY26423"/>
              </a:cxn>
              <a:cxn ang="0">
                <a:pos x="connsiteX26424" y="connsiteY26424"/>
              </a:cxn>
              <a:cxn ang="0">
                <a:pos x="connsiteX26425" y="connsiteY26425"/>
              </a:cxn>
              <a:cxn ang="0">
                <a:pos x="connsiteX26426" y="connsiteY26426"/>
              </a:cxn>
              <a:cxn ang="0">
                <a:pos x="connsiteX26427" y="connsiteY26427"/>
              </a:cxn>
              <a:cxn ang="0">
                <a:pos x="connsiteX26428" y="connsiteY26428"/>
              </a:cxn>
              <a:cxn ang="0">
                <a:pos x="connsiteX26429" y="connsiteY26429"/>
              </a:cxn>
              <a:cxn ang="0">
                <a:pos x="connsiteX26430" y="connsiteY26430"/>
              </a:cxn>
              <a:cxn ang="0">
                <a:pos x="connsiteX26431" y="connsiteY26431"/>
              </a:cxn>
              <a:cxn ang="0">
                <a:pos x="connsiteX26432" y="connsiteY26432"/>
              </a:cxn>
              <a:cxn ang="0">
                <a:pos x="connsiteX26433" y="connsiteY26433"/>
              </a:cxn>
              <a:cxn ang="0">
                <a:pos x="connsiteX26434" y="connsiteY26434"/>
              </a:cxn>
              <a:cxn ang="0">
                <a:pos x="connsiteX26435" y="connsiteY26435"/>
              </a:cxn>
              <a:cxn ang="0">
                <a:pos x="connsiteX26436" y="connsiteY26436"/>
              </a:cxn>
              <a:cxn ang="0">
                <a:pos x="connsiteX26437" y="connsiteY26437"/>
              </a:cxn>
              <a:cxn ang="0">
                <a:pos x="connsiteX26438" y="connsiteY26438"/>
              </a:cxn>
              <a:cxn ang="0">
                <a:pos x="connsiteX26439" y="connsiteY26439"/>
              </a:cxn>
              <a:cxn ang="0">
                <a:pos x="connsiteX26440" y="connsiteY26440"/>
              </a:cxn>
              <a:cxn ang="0">
                <a:pos x="connsiteX26441" y="connsiteY26441"/>
              </a:cxn>
              <a:cxn ang="0">
                <a:pos x="connsiteX26442" y="connsiteY26442"/>
              </a:cxn>
              <a:cxn ang="0">
                <a:pos x="connsiteX26443" y="connsiteY26443"/>
              </a:cxn>
              <a:cxn ang="0">
                <a:pos x="connsiteX26444" y="connsiteY26444"/>
              </a:cxn>
              <a:cxn ang="0">
                <a:pos x="connsiteX26445" y="connsiteY26445"/>
              </a:cxn>
              <a:cxn ang="0">
                <a:pos x="connsiteX26446" y="connsiteY26446"/>
              </a:cxn>
              <a:cxn ang="0">
                <a:pos x="connsiteX26447" y="connsiteY26447"/>
              </a:cxn>
              <a:cxn ang="0">
                <a:pos x="connsiteX26448" y="connsiteY26448"/>
              </a:cxn>
              <a:cxn ang="0">
                <a:pos x="connsiteX26449" y="connsiteY26449"/>
              </a:cxn>
              <a:cxn ang="0">
                <a:pos x="connsiteX26450" y="connsiteY26450"/>
              </a:cxn>
              <a:cxn ang="0">
                <a:pos x="connsiteX26451" y="connsiteY26451"/>
              </a:cxn>
              <a:cxn ang="0">
                <a:pos x="connsiteX26452" y="connsiteY26452"/>
              </a:cxn>
              <a:cxn ang="0">
                <a:pos x="connsiteX26453" y="connsiteY26453"/>
              </a:cxn>
              <a:cxn ang="0">
                <a:pos x="connsiteX26454" y="connsiteY26454"/>
              </a:cxn>
              <a:cxn ang="0">
                <a:pos x="connsiteX26455" y="connsiteY26455"/>
              </a:cxn>
              <a:cxn ang="0">
                <a:pos x="connsiteX26456" y="connsiteY26456"/>
              </a:cxn>
              <a:cxn ang="0">
                <a:pos x="connsiteX26457" y="connsiteY26457"/>
              </a:cxn>
              <a:cxn ang="0">
                <a:pos x="connsiteX26458" y="connsiteY26458"/>
              </a:cxn>
              <a:cxn ang="0">
                <a:pos x="connsiteX26459" y="connsiteY26459"/>
              </a:cxn>
              <a:cxn ang="0">
                <a:pos x="connsiteX26460" y="connsiteY26460"/>
              </a:cxn>
              <a:cxn ang="0">
                <a:pos x="connsiteX26461" y="connsiteY26461"/>
              </a:cxn>
              <a:cxn ang="0">
                <a:pos x="connsiteX26462" y="connsiteY26462"/>
              </a:cxn>
              <a:cxn ang="0">
                <a:pos x="connsiteX26463" y="connsiteY26463"/>
              </a:cxn>
              <a:cxn ang="0">
                <a:pos x="connsiteX26464" y="connsiteY26464"/>
              </a:cxn>
              <a:cxn ang="0">
                <a:pos x="connsiteX26465" y="connsiteY26465"/>
              </a:cxn>
              <a:cxn ang="0">
                <a:pos x="connsiteX26466" y="connsiteY26466"/>
              </a:cxn>
              <a:cxn ang="0">
                <a:pos x="connsiteX26467" y="connsiteY26467"/>
              </a:cxn>
              <a:cxn ang="0">
                <a:pos x="connsiteX26468" y="connsiteY26468"/>
              </a:cxn>
              <a:cxn ang="0">
                <a:pos x="connsiteX26469" y="connsiteY26469"/>
              </a:cxn>
              <a:cxn ang="0">
                <a:pos x="connsiteX26470" y="connsiteY26470"/>
              </a:cxn>
              <a:cxn ang="0">
                <a:pos x="connsiteX26471" y="connsiteY26471"/>
              </a:cxn>
              <a:cxn ang="0">
                <a:pos x="connsiteX26472" y="connsiteY26472"/>
              </a:cxn>
              <a:cxn ang="0">
                <a:pos x="connsiteX26473" y="connsiteY26473"/>
              </a:cxn>
              <a:cxn ang="0">
                <a:pos x="connsiteX26474" y="connsiteY26474"/>
              </a:cxn>
              <a:cxn ang="0">
                <a:pos x="connsiteX26475" y="connsiteY26475"/>
              </a:cxn>
              <a:cxn ang="0">
                <a:pos x="connsiteX26476" y="connsiteY26476"/>
              </a:cxn>
              <a:cxn ang="0">
                <a:pos x="connsiteX26477" y="connsiteY26477"/>
              </a:cxn>
              <a:cxn ang="0">
                <a:pos x="connsiteX26478" y="connsiteY26478"/>
              </a:cxn>
              <a:cxn ang="0">
                <a:pos x="connsiteX26479" y="connsiteY26479"/>
              </a:cxn>
              <a:cxn ang="0">
                <a:pos x="connsiteX26480" y="connsiteY26480"/>
              </a:cxn>
              <a:cxn ang="0">
                <a:pos x="connsiteX26481" y="connsiteY26481"/>
              </a:cxn>
              <a:cxn ang="0">
                <a:pos x="connsiteX26482" y="connsiteY26482"/>
              </a:cxn>
              <a:cxn ang="0">
                <a:pos x="connsiteX26483" y="connsiteY26483"/>
              </a:cxn>
              <a:cxn ang="0">
                <a:pos x="connsiteX26484" y="connsiteY26484"/>
              </a:cxn>
              <a:cxn ang="0">
                <a:pos x="connsiteX26485" y="connsiteY26485"/>
              </a:cxn>
              <a:cxn ang="0">
                <a:pos x="connsiteX26486" y="connsiteY26486"/>
              </a:cxn>
              <a:cxn ang="0">
                <a:pos x="connsiteX26487" y="connsiteY26487"/>
              </a:cxn>
              <a:cxn ang="0">
                <a:pos x="connsiteX26488" y="connsiteY26488"/>
              </a:cxn>
              <a:cxn ang="0">
                <a:pos x="connsiteX26489" y="connsiteY26489"/>
              </a:cxn>
              <a:cxn ang="0">
                <a:pos x="connsiteX26490" y="connsiteY26490"/>
              </a:cxn>
              <a:cxn ang="0">
                <a:pos x="connsiteX26491" y="connsiteY26491"/>
              </a:cxn>
              <a:cxn ang="0">
                <a:pos x="connsiteX26492" y="connsiteY26492"/>
              </a:cxn>
              <a:cxn ang="0">
                <a:pos x="connsiteX26493" y="connsiteY26493"/>
              </a:cxn>
              <a:cxn ang="0">
                <a:pos x="connsiteX26494" y="connsiteY26494"/>
              </a:cxn>
              <a:cxn ang="0">
                <a:pos x="connsiteX26495" y="connsiteY26495"/>
              </a:cxn>
              <a:cxn ang="0">
                <a:pos x="connsiteX26496" y="connsiteY26496"/>
              </a:cxn>
              <a:cxn ang="0">
                <a:pos x="connsiteX26497" y="connsiteY26497"/>
              </a:cxn>
              <a:cxn ang="0">
                <a:pos x="connsiteX26498" y="connsiteY26498"/>
              </a:cxn>
              <a:cxn ang="0">
                <a:pos x="connsiteX26499" y="connsiteY26499"/>
              </a:cxn>
              <a:cxn ang="0">
                <a:pos x="connsiteX26500" y="connsiteY26500"/>
              </a:cxn>
              <a:cxn ang="0">
                <a:pos x="connsiteX26501" y="connsiteY26501"/>
              </a:cxn>
              <a:cxn ang="0">
                <a:pos x="connsiteX26502" y="connsiteY26502"/>
              </a:cxn>
              <a:cxn ang="0">
                <a:pos x="connsiteX26503" y="connsiteY26503"/>
              </a:cxn>
              <a:cxn ang="0">
                <a:pos x="connsiteX26504" y="connsiteY26504"/>
              </a:cxn>
              <a:cxn ang="0">
                <a:pos x="connsiteX26505" y="connsiteY26505"/>
              </a:cxn>
              <a:cxn ang="0">
                <a:pos x="connsiteX26506" y="connsiteY26506"/>
              </a:cxn>
              <a:cxn ang="0">
                <a:pos x="connsiteX26507" y="connsiteY26507"/>
              </a:cxn>
              <a:cxn ang="0">
                <a:pos x="connsiteX26508" y="connsiteY26508"/>
              </a:cxn>
              <a:cxn ang="0">
                <a:pos x="connsiteX26509" y="connsiteY26509"/>
              </a:cxn>
              <a:cxn ang="0">
                <a:pos x="connsiteX26510" y="connsiteY26510"/>
              </a:cxn>
              <a:cxn ang="0">
                <a:pos x="connsiteX26511" y="connsiteY26511"/>
              </a:cxn>
              <a:cxn ang="0">
                <a:pos x="connsiteX26512" y="connsiteY26512"/>
              </a:cxn>
              <a:cxn ang="0">
                <a:pos x="connsiteX26513" y="connsiteY26513"/>
              </a:cxn>
              <a:cxn ang="0">
                <a:pos x="connsiteX26514" y="connsiteY26514"/>
              </a:cxn>
              <a:cxn ang="0">
                <a:pos x="connsiteX26515" y="connsiteY26515"/>
              </a:cxn>
              <a:cxn ang="0">
                <a:pos x="connsiteX26516" y="connsiteY26516"/>
              </a:cxn>
              <a:cxn ang="0">
                <a:pos x="connsiteX26517" y="connsiteY26517"/>
              </a:cxn>
              <a:cxn ang="0">
                <a:pos x="connsiteX26518" y="connsiteY26518"/>
              </a:cxn>
              <a:cxn ang="0">
                <a:pos x="connsiteX26519" y="connsiteY26519"/>
              </a:cxn>
              <a:cxn ang="0">
                <a:pos x="connsiteX26520" y="connsiteY26520"/>
              </a:cxn>
              <a:cxn ang="0">
                <a:pos x="connsiteX26521" y="connsiteY26521"/>
              </a:cxn>
              <a:cxn ang="0">
                <a:pos x="connsiteX26522" y="connsiteY26522"/>
              </a:cxn>
              <a:cxn ang="0">
                <a:pos x="connsiteX26523" y="connsiteY26523"/>
              </a:cxn>
              <a:cxn ang="0">
                <a:pos x="connsiteX26524" y="connsiteY26524"/>
              </a:cxn>
              <a:cxn ang="0">
                <a:pos x="connsiteX26525" y="connsiteY26525"/>
              </a:cxn>
              <a:cxn ang="0">
                <a:pos x="connsiteX26526" y="connsiteY26526"/>
              </a:cxn>
              <a:cxn ang="0">
                <a:pos x="connsiteX26527" y="connsiteY26527"/>
              </a:cxn>
              <a:cxn ang="0">
                <a:pos x="connsiteX26528" y="connsiteY26528"/>
              </a:cxn>
              <a:cxn ang="0">
                <a:pos x="connsiteX26529" y="connsiteY26529"/>
              </a:cxn>
              <a:cxn ang="0">
                <a:pos x="connsiteX26530" y="connsiteY26530"/>
              </a:cxn>
              <a:cxn ang="0">
                <a:pos x="connsiteX26531" y="connsiteY26531"/>
              </a:cxn>
              <a:cxn ang="0">
                <a:pos x="connsiteX26532" y="connsiteY26532"/>
              </a:cxn>
              <a:cxn ang="0">
                <a:pos x="connsiteX26533" y="connsiteY26533"/>
              </a:cxn>
              <a:cxn ang="0">
                <a:pos x="connsiteX26534" y="connsiteY26534"/>
              </a:cxn>
              <a:cxn ang="0">
                <a:pos x="connsiteX26535" y="connsiteY26535"/>
              </a:cxn>
              <a:cxn ang="0">
                <a:pos x="connsiteX26536" y="connsiteY26536"/>
              </a:cxn>
              <a:cxn ang="0">
                <a:pos x="connsiteX26537" y="connsiteY26537"/>
              </a:cxn>
              <a:cxn ang="0">
                <a:pos x="connsiteX26538" y="connsiteY26538"/>
              </a:cxn>
              <a:cxn ang="0">
                <a:pos x="connsiteX26539" y="connsiteY26539"/>
              </a:cxn>
              <a:cxn ang="0">
                <a:pos x="connsiteX26540" y="connsiteY26540"/>
              </a:cxn>
              <a:cxn ang="0">
                <a:pos x="connsiteX26541" y="connsiteY26541"/>
              </a:cxn>
              <a:cxn ang="0">
                <a:pos x="connsiteX26542" y="connsiteY26542"/>
              </a:cxn>
              <a:cxn ang="0">
                <a:pos x="connsiteX26543" y="connsiteY26543"/>
              </a:cxn>
              <a:cxn ang="0">
                <a:pos x="connsiteX26544" y="connsiteY26544"/>
              </a:cxn>
              <a:cxn ang="0">
                <a:pos x="connsiteX26545" y="connsiteY26545"/>
              </a:cxn>
              <a:cxn ang="0">
                <a:pos x="connsiteX26546" y="connsiteY26546"/>
              </a:cxn>
              <a:cxn ang="0">
                <a:pos x="connsiteX26547" y="connsiteY26547"/>
              </a:cxn>
              <a:cxn ang="0">
                <a:pos x="connsiteX26548" y="connsiteY26548"/>
              </a:cxn>
              <a:cxn ang="0">
                <a:pos x="connsiteX26549" y="connsiteY26549"/>
              </a:cxn>
              <a:cxn ang="0">
                <a:pos x="connsiteX26550" y="connsiteY26550"/>
              </a:cxn>
              <a:cxn ang="0">
                <a:pos x="connsiteX26551" y="connsiteY26551"/>
              </a:cxn>
              <a:cxn ang="0">
                <a:pos x="connsiteX26552" y="connsiteY26552"/>
              </a:cxn>
              <a:cxn ang="0">
                <a:pos x="connsiteX26553" y="connsiteY26553"/>
              </a:cxn>
              <a:cxn ang="0">
                <a:pos x="connsiteX26554" y="connsiteY26554"/>
              </a:cxn>
              <a:cxn ang="0">
                <a:pos x="connsiteX26555" y="connsiteY26555"/>
              </a:cxn>
              <a:cxn ang="0">
                <a:pos x="connsiteX26556" y="connsiteY26556"/>
              </a:cxn>
              <a:cxn ang="0">
                <a:pos x="connsiteX26557" y="connsiteY26557"/>
              </a:cxn>
              <a:cxn ang="0">
                <a:pos x="connsiteX26558" y="connsiteY26558"/>
              </a:cxn>
              <a:cxn ang="0">
                <a:pos x="connsiteX26559" y="connsiteY26559"/>
              </a:cxn>
              <a:cxn ang="0">
                <a:pos x="connsiteX26560" y="connsiteY26560"/>
              </a:cxn>
              <a:cxn ang="0">
                <a:pos x="connsiteX26561" y="connsiteY26561"/>
              </a:cxn>
              <a:cxn ang="0">
                <a:pos x="connsiteX26562" y="connsiteY26562"/>
              </a:cxn>
              <a:cxn ang="0">
                <a:pos x="connsiteX26563" y="connsiteY26563"/>
              </a:cxn>
              <a:cxn ang="0">
                <a:pos x="connsiteX26564" y="connsiteY26564"/>
              </a:cxn>
              <a:cxn ang="0">
                <a:pos x="connsiteX26565" y="connsiteY26565"/>
              </a:cxn>
              <a:cxn ang="0">
                <a:pos x="connsiteX26566" y="connsiteY26566"/>
              </a:cxn>
              <a:cxn ang="0">
                <a:pos x="connsiteX26567" y="connsiteY26567"/>
              </a:cxn>
              <a:cxn ang="0">
                <a:pos x="connsiteX26568" y="connsiteY26568"/>
              </a:cxn>
              <a:cxn ang="0">
                <a:pos x="connsiteX26569" y="connsiteY26569"/>
              </a:cxn>
              <a:cxn ang="0">
                <a:pos x="connsiteX26570" y="connsiteY26570"/>
              </a:cxn>
              <a:cxn ang="0">
                <a:pos x="connsiteX26571" y="connsiteY26571"/>
              </a:cxn>
              <a:cxn ang="0">
                <a:pos x="connsiteX26572" y="connsiteY26572"/>
              </a:cxn>
              <a:cxn ang="0">
                <a:pos x="connsiteX26573" y="connsiteY26573"/>
              </a:cxn>
              <a:cxn ang="0">
                <a:pos x="connsiteX26574" y="connsiteY26574"/>
              </a:cxn>
              <a:cxn ang="0">
                <a:pos x="connsiteX26575" y="connsiteY26575"/>
              </a:cxn>
              <a:cxn ang="0">
                <a:pos x="connsiteX26576" y="connsiteY26576"/>
              </a:cxn>
              <a:cxn ang="0">
                <a:pos x="connsiteX26577" y="connsiteY26577"/>
              </a:cxn>
              <a:cxn ang="0">
                <a:pos x="connsiteX26578" y="connsiteY26578"/>
              </a:cxn>
              <a:cxn ang="0">
                <a:pos x="connsiteX26579" y="connsiteY26579"/>
              </a:cxn>
              <a:cxn ang="0">
                <a:pos x="connsiteX26580" y="connsiteY26580"/>
              </a:cxn>
              <a:cxn ang="0">
                <a:pos x="connsiteX26581" y="connsiteY26581"/>
              </a:cxn>
              <a:cxn ang="0">
                <a:pos x="connsiteX26582" y="connsiteY26582"/>
              </a:cxn>
              <a:cxn ang="0">
                <a:pos x="connsiteX26583" y="connsiteY26583"/>
              </a:cxn>
              <a:cxn ang="0">
                <a:pos x="connsiteX26584" y="connsiteY26584"/>
              </a:cxn>
              <a:cxn ang="0">
                <a:pos x="connsiteX26585" y="connsiteY26585"/>
              </a:cxn>
              <a:cxn ang="0">
                <a:pos x="connsiteX26586" y="connsiteY26586"/>
              </a:cxn>
              <a:cxn ang="0">
                <a:pos x="connsiteX26587" y="connsiteY26587"/>
              </a:cxn>
              <a:cxn ang="0">
                <a:pos x="connsiteX26588" y="connsiteY26588"/>
              </a:cxn>
              <a:cxn ang="0">
                <a:pos x="connsiteX26589" y="connsiteY26589"/>
              </a:cxn>
              <a:cxn ang="0">
                <a:pos x="connsiteX26590" y="connsiteY26590"/>
              </a:cxn>
              <a:cxn ang="0">
                <a:pos x="connsiteX26591" y="connsiteY26591"/>
              </a:cxn>
              <a:cxn ang="0">
                <a:pos x="connsiteX26592" y="connsiteY26592"/>
              </a:cxn>
              <a:cxn ang="0">
                <a:pos x="connsiteX26593" y="connsiteY26593"/>
              </a:cxn>
              <a:cxn ang="0">
                <a:pos x="connsiteX26594" y="connsiteY26594"/>
              </a:cxn>
              <a:cxn ang="0">
                <a:pos x="connsiteX26595" y="connsiteY26595"/>
              </a:cxn>
              <a:cxn ang="0">
                <a:pos x="connsiteX26596" y="connsiteY26596"/>
              </a:cxn>
              <a:cxn ang="0">
                <a:pos x="connsiteX26597" y="connsiteY26597"/>
              </a:cxn>
              <a:cxn ang="0">
                <a:pos x="connsiteX26598" y="connsiteY26598"/>
              </a:cxn>
              <a:cxn ang="0">
                <a:pos x="connsiteX26599" y="connsiteY26599"/>
              </a:cxn>
              <a:cxn ang="0">
                <a:pos x="connsiteX26600" y="connsiteY26600"/>
              </a:cxn>
              <a:cxn ang="0">
                <a:pos x="connsiteX26601" y="connsiteY26601"/>
              </a:cxn>
              <a:cxn ang="0">
                <a:pos x="connsiteX26602" y="connsiteY26602"/>
              </a:cxn>
              <a:cxn ang="0">
                <a:pos x="connsiteX26603" y="connsiteY26603"/>
              </a:cxn>
              <a:cxn ang="0">
                <a:pos x="connsiteX26604" y="connsiteY26604"/>
              </a:cxn>
              <a:cxn ang="0">
                <a:pos x="connsiteX26605" y="connsiteY26605"/>
              </a:cxn>
              <a:cxn ang="0">
                <a:pos x="connsiteX26606" y="connsiteY26606"/>
              </a:cxn>
              <a:cxn ang="0">
                <a:pos x="connsiteX26607" y="connsiteY26607"/>
              </a:cxn>
              <a:cxn ang="0">
                <a:pos x="connsiteX26608" y="connsiteY26608"/>
              </a:cxn>
              <a:cxn ang="0">
                <a:pos x="connsiteX26609" y="connsiteY26609"/>
              </a:cxn>
              <a:cxn ang="0">
                <a:pos x="connsiteX26610" y="connsiteY26610"/>
              </a:cxn>
              <a:cxn ang="0">
                <a:pos x="connsiteX26611" y="connsiteY26611"/>
              </a:cxn>
              <a:cxn ang="0">
                <a:pos x="connsiteX26612" y="connsiteY26612"/>
              </a:cxn>
              <a:cxn ang="0">
                <a:pos x="connsiteX26613" y="connsiteY26613"/>
              </a:cxn>
              <a:cxn ang="0">
                <a:pos x="connsiteX26614" y="connsiteY26614"/>
              </a:cxn>
              <a:cxn ang="0">
                <a:pos x="connsiteX26615" y="connsiteY26615"/>
              </a:cxn>
              <a:cxn ang="0">
                <a:pos x="connsiteX26616" y="connsiteY26616"/>
              </a:cxn>
              <a:cxn ang="0">
                <a:pos x="connsiteX26617" y="connsiteY26617"/>
              </a:cxn>
              <a:cxn ang="0">
                <a:pos x="connsiteX26618" y="connsiteY26618"/>
              </a:cxn>
              <a:cxn ang="0">
                <a:pos x="connsiteX26619" y="connsiteY26619"/>
              </a:cxn>
              <a:cxn ang="0">
                <a:pos x="connsiteX26620" y="connsiteY26620"/>
              </a:cxn>
              <a:cxn ang="0">
                <a:pos x="connsiteX26621" y="connsiteY26621"/>
              </a:cxn>
              <a:cxn ang="0">
                <a:pos x="connsiteX26622" y="connsiteY26622"/>
              </a:cxn>
              <a:cxn ang="0">
                <a:pos x="connsiteX26623" y="connsiteY26623"/>
              </a:cxn>
              <a:cxn ang="0">
                <a:pos x="connsiteX26624" y="connsiteY26624"/>
              </a:cxn>
              <a:cxn ang="0">
                <a:pos x="connsiteX26625" y="connsiteY26625"/>
              </a:cxn>
              <a:cxn ang="0">
                <a:pos x="connsiteX26626" y="connsiteY26626"/>
              </a:cxn>
              <a:cxn ang="0">
                <a:pos x="connsiteX26627" y="connsiteY26627"/>
              </a:cxn>
              <a:cxn ang="0">
                <a:pos x="connsiteX26628" y="connsiteY26628"/>
              </a:cxn>
              <a:cxn ang="0">
                <a:pos x="connsiteX26629" y="connsiteY26629"/>
              </a:cxn>
              <a:cxn ang="0">
                <a:pos x="connsiteX26630" y="connsiteY26630"/>
              </a:cxn>
              <a:cxn ang="0">
                <a:pos x="connsiteX26631" y="connsiteY26631"/>
              </a:cxn>
              <a:cxn ang="0">
                <a:pos x="connsiteX26632" y="connsiteY26632"/>
              </a:cxn>
              <a:cxn ang="0">
                <a:pos x="connsiteX26633" y="connsiteY26633"/>
              </a:cxn>
              <a:cxn ang="0">
                <a:pos x="connsiteX26634" y="connsiteY26634"/>
              </a:cxn>
              <a:cxn ang="0">
                <a:pos x="connsiteX26635" y="connsiteY26635"/>
              </a:cxn>
              <a:cxn ang="0">
                <a:pos x="connsiteX26636" y="connsiteY26636"/>
              </a:cxn>
              <a:cxn ang="0">
                <a:pos x="connsiteX26637" y="connsiteY26637"/>
              </a:cxn>
              <a:cxn ang="0">
                <a:pos x="connsiteX26638" y="connsiteY26638"/>
              </a:cxn>
              <a:cxn ang="0">
                <a:pos x="connsiteX26639" y="connsiteY26639"/>
              </a:cxn>
              <a:cxn ang="0">
                <a:pos x="connsiteX26640" y="connsiteY26640"/>
              </a:cxn>
              <a:cxn ang="0">
                <a:pos x="connsiteX26641" y="connsiteY26641"/>
              </a:cxn>
              <a:cxn ang="0">
                <a:pos x="connsiteX26642" y="connsiteY26642"/>
              </a:cxn>
              <a:cxn ang="0">
                <a:pos x="connsiteX26643" y="connsiteY26643"/>
              </a:cxn>
              <a:cxn ang="0">
                <a:pos x="connsiteX26644" y="connsiteY26644"/>
              </a:cxn>
              <a:cxn ang="0">
                <a:pos x="connsiteX26645" y="connsiteY26645"/>
              </a:cxn>
              <a:cxn ang="0">
                <a:pos x="connsiteX26646" y="connsiteY26646"/>
              </a:cxn>
              <a:cxn ang="0">
                <a:pos x="connsiteX26647" y="connsiteY26647"/>
              </a:cxn>
              <a:cxn ang="0">
                <a:pos x="connsiteX26648" y="connsiteY26648"/>
              </a:cxn>
              <a:cxn ang="0">
                <a:pos x="connsiteX26649" y="connsiteY26649"/>
              </a:cxn>
              <a:cxn ang="0">
                <a:pos x="connsiteX26650" y="connsiteY26650"/>
              </a:cxn>
              <a:cxn ang="0">
                <a:pos x="connsiteX26651" y="connsiteY26651"/>
              </a:cxn>
              <a:cxn ang="0">
                <a:pos x="connsiteX26652" y="connsiteY26652"/>
              </a:cxn>
              <a:cxn ang="0">
                <a:pos x="connsiteX26653" y="connsiteY26653"/>
              </a:cxn>
              <a:cxn ang="0">
                <a:pos x="connsiteX26654" y="connsiteY26654"/>
              </a:cxn>
              <a:cxn ang="0">
                <a:pos x="connsiteX26655" y="connsiteY26655"/>
              </a:cxn>
              <a:cxn ang="0">
                <a:pos x="connsiteX26656" y="connsiteY26656"/>
              </a:cxn>
              <a:cxn ang="0">
                <a:pos x="connsiteX26657" y="connsiteY26657"/>
              </a:cxn>
              <a:cxn ang="0">
                <a:pos x="connsiteX26658" y="connsiteY26658"/>
              </a:cxn>
              <a:cxn ang="0">
                <a:pos x="connsiteX26659" y="connsiteY26659"/>
              </a:cxn>
              <a:cxn ang="0">
                <a:pos x="connsiteX26660" y="connsiteY26660"/>
              </a:cxn>
              <a:cxn ang="0">
                <a:pos x="connsiteX26661" y="connsiteY26661"/>
              </a:cxn>
              <a:cxn ang="0">
                <a:pos x="connsiteX26662" y="connsiteY26662"/>
              </a:cxn>
              <a:cxn ang="0">
                <a:pos x="connsiteX26663" y="connsiteY26663"/>
              </a:cxn>
              <a:cxn ang="0">
                <a:pos x="connsiteX26664" y="connsiteY26664"/>
              </a:cxn>
              <a:cxn ang="0">
                <a:pos x="connsiteX26665" y="connsiteY26665"/>
              </a:cxn>
              <a:cxn ang="0">
                <a:pos x="connsiteX26666" y="connsiteY26666"/>
              </a:cxn>
              <a:cxn ang="0">
                <a:pos x="connsiteX26667" y="connsiteY26667"/>
              </a:cxn>
              <a:cxn ang="0">
                <a:pos x="connsiteX26668" y="connsiteY26668"/>
              </a:cxn>
              <a:cxn ang="0">
                <a:pos x="connsiteX26669" y="connsiteY26669"/>
              </a:cxn>
              <a:cxn ang="0">
                <a:pos x="connsiteX26670" y="connsiteY26670"/>
              </a:cxn>
              <a:cxn ang="0">
                <a:pos x="connsiteX26671" y="connsiteY26671"/>
              </a:cxn>
              <a:cxn ang="0">
                <a:pos x="connsiteX26672" y="connsiteY26672"/>
              </a:cxn>
              <a:cxn ang="0">
                <a:pos x="connsiteX26673" y="connsiteY26673"/>
              </a:cxn>
              <a:cxn ang="0">
                <a:pos x="connsiteX26674" y="connsiteY26674"/>
              </a:cxn>
              <a:cxn ang="0">
                <a:pos x="connsiteX26675" y="connsiteY26675"/>
              </a:cxn>
              <a:cxn ang="0">
                <a:pos x="connsiteX26676" y="connsiteY26676"/>
              </a:cxn>
              <a:cxn ang="0">
                <a:pos x="connsiteX26677" y="connsiteY26677"/>
              </a:cxn>
              <a:cxn ang="0">
                <a:pos x="connsiteX26678" y="connsiteY26678"/>
              </a:cxn>
              <a:cxn ang="0">
                <a:pos x="connsiteX26679" y="connsiteY26679"/>
              </a:cxn>
              <a:cxn ang="0">
                <a:pos x="connsiteX26680" y="connsiteY26680"/>
              </a:cxn>
              <a:cxn ang="0">
                <a:pos x="connsiteX26681" y="connsiteY26681"/>
              </a:cxn>
              <a:cxn ang="0">
                <a:pos x="connsiteX26682" y="connsiteY26682"/>
              </a:cxn>
              <a:cxn ang="0">
                <a:pos x="connsiteX26683" y="connsiteY26683"/>
              </a:cxn>
              <a:cxn ang="0">
                <a:pos x="connsiteX26684" y="connsiteY26684"/>
              </a:cxn>
              <a:cxn ang="0">
                <a:pos x="connsiteX26685" y="connsiteY26685"/>
              </a:cxn>
              <a:cxn ang="0">
                <a:pos x="connsiteX26686" y="connsiteY26686"/>
              </a:cxn>
              <a:cxn ang="0">
                <a:pos x="connsiteX26687" y="connsiteY26687"/>
              </a:cxn>
              <a:cxn ang="0">
                <a:pos x="connsiteX26688" y="connsiteY26688"/>
              </a:cxn>
              <a:cxn ang="0">
                <a:pos x="connsiteX26689" y="connsiteY26689"/>
              </a:cxn>
              <a:cxn ang="0">
                <a:pos x="connsiteX26690" y="connsiteY26690"/>
              </a:cxn>
              <a:cxn ang="0">
                <a:pos x="connsiteX26691" y="connsiteY26691"/>
              </a:cxn>
              <a:cxn ang="0">
                <a:pos x="connsiteX26692" y="connsiteY26692"/>
              </a:cxn>
              <a:cxn ang="0">
                <a:pos x="connsiteX26693" y="connsiteY26693"/>
              </a:cxn>
              <a:cxn ang="0">
                <a:pos x="connsiteX26694" y="connsiteY26694"/>
              </a:cxn>
              <a:cxn ang="0">
                <a:pos x="connsiteX26695" y="connsiteY26695"/>
              </a:cxn>
              <a:cxn ang="0">
                <a:pos x="connsiteX26696" y="connsiteY26696"/>
              </a:cxn>
              <a:cxn ang="0">
                <a:pos x="connsiteX26697" y="connsiteY26697"/>
              </a:cxn>
              <a:cxn ang="0">
                <a:pos x="connsiteX26698" y="connsiteY26698"/>
              </a:cxn>
              <a:cxn ang="0">
                <a:pos x="connsiteX26699" y="connsiteY26699"/>
              </a:cxn>
              <a:cxn ang="0">
                <a:pos x="connsiteX26700" y="connsiteY26700"/>
              </a:cxn>
              <a:cxn ang="0">
                <a:pos x="connsiteX26701" y="connsiteY26701"/>
              </a:cxn>
              <a:cxn ang="0">
                <a:pos x="connsiteX26702" y="connsiteY26702"/>
              </a:cxn>
              <a:cxn ang="0">
                <a:pos x="connsiteX26703" y="connsiteY26703"/>
              </a:cxn>
              <a:cxn ang="0">
                <a:pos x="connsiteX26704" y="connsiteY26704"/>
              </a:cxn>
              <a:cxn ang="0">
                <a:pos x="connsiteX26705" y="connsiteY26705"/>
              </a:cxn>
              <a:cxn ang="0">
                <a:pos x="connsiteX26706" y="connsiteY26706"/>
              </a:cxn>
              <a:cxn ang="0">
                <a:pos x="connsiteX26707" y="connsiteY26707"/>
              </a:cxn>
              <a:cxn ang="0">
                <a:pos x="connsiteX26708" y="connsiteY26708"/>
              </a:cxn>
              <a:cxn ang="0">
                <a:pos x="connsiteX26709" y="connsiteY26709"/>
              </a:cxn>
              <a:cxn ang="0">
                <a:pos x="connsiteX26710" y="connsiteY26710"/>
              </a:cxn>
              <a:cxn ang="0">
                <a:pos x="connsiteX26711" y="connsiteY26711"/>
              </a:cxn>
              <a:cxn ang="0">
                <a:pos x="connsiteX26712" y="connsiteY26712"/>
              </a:cxn>
              <a:cxn ang="0">
                <a:pos x="connsiteX26713" y="connsiteY26713"/>
              </a:cxn>
              <a:cxn ang="0">
                <a:pos x="connsiteX26714" y="connsiteY26714"/>
              </a:cxn>
              <a:cxn ang="0">
                <a:pos x="connsiteX26715" y="connsiteY26715"/>
              </a:cxn>
              <a:cxn ang="0">
                <a:pos x="connsiteX26716" y="connsiteY26716"/>
              </a:cxn>
              <a:cxn ang="0">
                <a:pos x="connsiteX26717" y="connsiteY26717"/>
              </a:cxn>
              <a:cxn ang="0">
                <a:pos x="connsiteX26718" y="connsiteY26718"/>
              </a:cxn>
              <a:cxn ang="0">
                <a:pos x="connsiteX26719" y="connsiteY26719"/>
              </a:cxn>
              <a:cxn ang="0">
                <a:pos x="connsiteX26720" y="connsiteY26720"/>
              </a:cxn>
              <a:cxn ang="0">
                <a:pos x="connsiteX26721" y="connsiteY26721"/>
              </a:cxn>
              <a:cxn ang="0">
                <a:pos x="connsiteX26722" y="connsiteY26722"/>
              </a:cxn>
              <a:cxn ang="0">
                <a:pos x="connsiteX26723" y="connsiteY26723"/>
              </a:cxn>
              <a:cxn ang="0">
                <a:pos x="connsiteX26724" y="connsiteY26724"/>
              </a:cxn>
              <a:cxn ang="0">
                <a:pos x="connsiteX26725" y="connsiteY26725"/>
              </a:cxn>
              <a:cxn ang="0">
                <a:pos x="connsiteX26726" y="connsiteY26726"/>
              </a:cxn>
              <a:cxn ang="0">
                <a:pos x="connsiteX26727" y="connsiteY26727"/>
              </a:cxn>
              <a:cxn ang="0">
                <a:pos x="connsiteX26728" y="connsiteY26728"/>
              </a:cxn>
              <a:cxn ang="0">
                <a:pos x="connsiteX26729" y="connsiteY26729"/>
              </a:cxn>
              <a:cxn ang="0">
                <a:pos x="connsiteX26730" y="connsiteY26730"/>
              </a:cxn>
              <a:cxn ang="0">
                <a:pos x="connsiteX26731" y="connsiteY26731"/>
              </a:cxn>
              <a:cxn ang="0">
                <a:pos x="connsiteX26732" y="connsiteY26732"/>
              </a:cxn>
              <a:cxn ang="0">
                <a:pos x="connsiteX26733" y="connsiteY26733"/>
              </a:cxn>
              <a:cxn ang="0">
                <a:pos x="connsiteX26734" y="connsiteY26734"/>
              </a:cxn>
              <a:cxn ang="0">
                <a:pos x="connsiteX26735" y="connsiteY26735"/>
              </a:cxn>
              <a:cxn ang="0">
                <a:pos x="connsiteX26736" y="connsiteY26736"/>
              </a:cxn>
              <a:cxn ang="0">
                <a:pos x="connsiteX26737" y="connsiteY26737"/>
              </a:cxn>
              <a:cxn ang="0">
                <a:pos x="connsiteX26738" y="connsiteY26738"/>
              </a:cxn>
              <a:cxn ang="0">
                <a:pos x="connsiteX26739" y="connsiteY26739"/>
              </a:cxn>
              <a:cxn ang="0">
                <a:pos x="connsiteX26740" y="connsiteY26740"/>
              </a:cxn>
              <a:cxn ang="0">
                <a:pos x="connsiteX26741" y="connsiteY26741"/>
              </a:cxn>
              <a:cxn ang="0">
                <a:pos x="connsiteX26742" y="connsiteY26742"/>
              </a:cxn>
              <a:cxn ang="0">
                <a:pos x="connsiteX26743" y="connsiteY26743"/>
              </a:cxn>
              <a:cxn ang="0">
                <a:pos x="connsiteX26744" y="connsiteY26744"/>
              </a:cxn>
              <a:cxn ang="0">
                <a:pos x="connsiteX26745" y="connsiteY26745"/>
              </a:cxn>
              <a:cxn ang="0">
                <a:pos x="connsiteX26746" y="connsiteY26746"/>
              </a:cxn>
              <a:cxn ang="0">
                <a:pos x="connsiteX26747" y="connsiteY26747"/>
              </a:cxn>
              <a:cxn ang="0">
                <a:pos x="connsiteX26748" y="connsiteY26748"/>
              </a:cxn>
              <a:cxn ang="0">
                <a:pos x="connsiteX26749" y="connsiteY26749"/>
              </a:cxn>
              <a:cxn ang="0">
                <a:pos x="connsiteX26750" y="connsiteY26750"/>
              </a:cxn>
              <a:cxn ang="0">
                <a:pos x="connsiteX26751" y="connsiteY26751"/>
              </a:cxn>
              <a:cxn ang="0">
                <a:pos x="connsiteX26752" y="connsiteY26752"/>
              </a:cxn>
              <a:cxn ang="0">
                <a:pos x="connsiteX26753" y="connsiteY26753"/>
              </a:cxn>
              <a:cxn ang="0">
                <a:pos x="connsiteX26754" y="connsiteY26754"/>
              </a:cxn>
              <a:cxn ang="0">
                <a:pos x="connsiteX26755" y="connsiteY26755"/>
              </a:cxn>
              <a:cxn ang="0">
                <a:pos x="connsiteX26756" y="connsiteY26756"/>
              </a:cxn>
              <a:cxn ang="0">
                <a:pos x="connsiteX26757" y="connsiteY26757"/>
              </a:cxn>
              <a:cxn ang="0">
                <a:pos x="connsiteX26758" y="connsiteY26758"/>
              </a:cxn>
              <a:cxn ang="0">
                <a:pos x="connsiteX26759" y="connsiteY26759"/>
              </a:cxn>
              <a:cxn ang="0">
                <a:pos x="connsiteX26760" y="connsiteY26760"/>
              </a:cxn>
              <a:cxn ang="0">
                <a:pos x="connsiteX26761" y="connsiteY26761"/>
              </a:cxn>
              <a:cxn ang="0">
                <a:pos x="connsiteX26762" y="connsiteY26762"/>
              </a:cxn>
              <a:cxn ang="0">
                <a:pos x="connsiteX26763" y="connsiteY26763"/>
              </a:cxn>
              <a:cxn ang="0">
                <a:pos x="connsiteX26764" y="connsiteY26764"/>
              </a:cxn>
              <a:cxn ang="0">
                <a:pos x="connsiteX26765" y="connsiteY26765"/>
              </a:cxn>
              <a:cxn ang="0">
                <a:pos x="connsiteX26766" y="connsiteY26766"/>
              </a:cxn>
              <a:cxn ang="0">
                <a:pos x="connsiteX26767" y="connsiteY26767"/>
              </a:cxn>
              <a:cxn ang="0">
                <a:pos x="connsiteX26768" y="connsiteY26768"/>
              </a:cxn>
              <a:cxn ang="0">
                <a:pos x="connsiteX26769" y="connsiteY26769"/>
              </a:cxn>
              <a:cxn ang="0">
                <a:pos x="connsiteX26770" y="connsiteY26770"/>
              </a:cxn>
              <a:cxn ang="0">
                <a:pos x="connsiteX26771" y="connsiteY26771"/>
              </a:cxn>
              <a:cxn ang="0">
                <a:pos x="connsiteX26772" y="connsiteY26772"/>
              </a:cxn>
              <a:cxn ang="0">
                <a:pos x="connsiteX26773" y="connsiteY26773"/>
              </a:cxn>
              <a:cxn ang="0">
                <a:pos x="connsiteX26774" y="connsiteY26774"/>
              </a:cxn>
              <a:cxn ang="0">
                <a:pos x="connsiteX26775" y="connsiteY26775"/>
              </a:cxn>
              <a:cxn ang="0">
                <a:pos x="connsiteX26776" y="connsiteY26776"/>
              </a:cxn>
              <a:cxn ang="0">
                <a:pos x="connsiteX26777" y="connsiteY26777"/>
              </a:cxn>
              <a:cxn ang="0">
                <a:pos x="connsiteX26778" y="connsiteY26778"/>
              </a:cxn>
              <a:cxn ang="0">
                <a:pos x="connsiteX26779" y="connsiteY26779"/>
              </a:cxn>
              <a:cxn ang="0">
                <a:pos x="connsiteX26780" y="connsiteY26780"/>
              </a:cxn>
              <a:cxn ang="0">
                <a:pos x="connsiteX26781" y="connsiteY26781"/>
              </a:cxn>
              <a:cxn ang="0">
                <a:pos x="connsiteX26782" y="connsiteY26782"/>
              </a:cxn>
              <a:cxn ang="0">
                <a:pos x="connsiteX26783" y="connsiteY26783"/>
              </a:cxn>
              <a:cxn ang="0">
                <a:pos x="connsiteX26784" y="connsiteY26784"/>
              </a:cxn>
              <a:cxn ang="0">
                <a:pos x="connsiteX26785" y="connsiteY26785"/>
              </a:cxn>
              <a:cxn ang="0">
                <a:pos x="connsiteX26786" y="connsiteY26786"/>
              </a:cxn>
              <a:cxn ang="0">
                <a:pos x="connsiteX26787" y="connsiteY26787"/>
              </a:cxn>
              <a:cxn ang="0">
                <a:pos x="connsiteX26788" y="connsiteY26788"/>
              </a:cxn>
              <a:cxn ang="0">
                <a:pos x="connsiteX26789" y="connsiteY26789"/>
              </a:cxn>
              <a:cxn ang="0">
                <a:pos x="connsiteX26790" y="connsiteY26790"/>
              </a:cxn>
              <a:cxn ang="0">
                <a:pos x="connsiteX26791" y="connsiteY26791"/>
              </a:cxn>
              <a:cxn ang="0">
                <a:pos x="connsiteX26792" y="connsiteY26792"/>
              </a:cxn>
              <a:cxn ang="0">
                <a:pos x="connsiteX26793" y="connsiteY26793"/>
              </a:cxn>
              <a:cxn ang="0">
                <a:pos x="connsiteX26794" y="connsiteY26794"/>
              </a:cxn>
              <a:cxn ang="0">
                <a:pos x="connsiteX26795" y="connsiteY26795"/>
              </a:cxn>
              <a:cxn ang="0">
                <a:pos x="connsiteX26796" y="connsiteY26796"/>
              </a:cxn>
              <a:cxn ang="0">
                <a:pos x="connsiteX26797" y="connsiteY26797"/>
              </a:cxn>
              <a:cxn ang="0">
                <a:pos x="connsiteX26798" y="connsiteY26798"/>
              </a:cxn>
              <a:cxn ang="0">
                <a:pos x="connsiteX26799" y="connsiteY26799"/>
              </a:cxn>
              <a:cxn ang="0">
                <a:pos x="connsiteX26800" y="connsiteY26800"/>
              </a:cxn>
              <a:cxn ang="0">
                <a:pos x="connsiteX26801" y="connsiteY26801"/>
              </a:cxn>
              <a:cxn ang="0">
                <a:pos x="connsiteX26802" y="connsiteY26802"/>
              </a:cxn>
              <a:cxn ang="0">
                <a:pos x="connsiteX26803" y="connsiteY26803"/>
              </a:cxn>
              <a:cxn ang="0">
                <a:pos x="connsiteX26804" y="connsiteY26804"/>
              </a:cxn>
              <a:cxn ang="0">
                <a:pos x="connsiteX26805" y="connsiteY26805"/>
              </a:cxn>
              <a:cxn ang="0">
                <a:pos x="connsiteX26806" y="connsiteY26806"/>
              </a:cxn>
              <a:cxn ang="0">
                <a:pos x="connsiteX26807" y="connsiteY26807"/>
              </a:cxn>
              <a:cxn ang="0">
                <a:pos x="connsiteX26808" y="connsiteY26808"/>
              </a:cxn>
              <a:cxn ang="0">
                <a:pos x="connsiteX26809" y="connsiteY26809"/>
              </a:cxn>
              <a:cxn ang="0">
                <a:pos x="connsiteX26810" y="connsiteY26810"/>
              </a:cxn>
              <a:cxn ang="0">
                <a:pos x="connsiteX26811" y="connsiteY26811"/>
              </a:cxn>
              <a:cxn ang="0">
                <a:pos x="connsiteX26812" y="connsiteY26812"/>
              </a:cxn>
              <a:cxn ang="0">
                <a:pos x="connsiteX26813" y="connsiteY26813"/>
              </a:cxn>
              <a:cxn ang="0">
                <a:pos x="connsiteX26814" y="connsiteY26814"/>
              </a:cxn>
              <a:cxn ang="0">
                <a:pos x="connsiteX26815" y="connsiteY26815"/>
              </a:cxn>
              <a:cxn ang="0">
                <a:pos x="connsiteX26816" y="connsiteY26816"/>
              </a:cxn>
              <a:cxn ang="0">
                <a:pos x="connsiteX26817" y="connsiteY26817"/>
              </a:cxn>
              <a:cxn ang="0">
                <a:pos x="connsiteX26818" y="connsiteY26818"/>
              </a:cxn>
              <a:cxn ang="0">
                <a:pos x="connsiteX26819" y="connsiteY26819"/>
              </a:cxn>
              <a:cxn ang="0">
                <a:pos x="connsiteX26820" y="connsiteY26820"/>
              </a:cxn>
              <a:cxn ang="0">
                <a:pos x="connsiteX26821" y="connsiteY26821"/>
              </a:cxn>
              <a:cxn ang="0">
                <a:pos x="connsiteX26822" y="connsiteY26822"/>
              </a:cxn>
              <a:cxn ang="0">
                <a:pos x="connsiteX26823" y="connsiteY26823"/>
              </a:cxn>
              <a:cxn ang="0">
                <a:pos x="connsiteX26824" y="connsiteY26824"/>
              </a:cxn>
              <a:cxn ang="0">
                <a:pos x="connsiteX26825" y="connsiteY26825"/>
              </a:cxn>
              <a:cxn ang="0">
                <a:pos x="connsiteX26826" y="connsiteY26826"/>
              </a:cxn>
              <a:cxn ang="0">
                <a:pos x="connsiteX26827" y="connsiteY26827"/>
              </a:cxn>
              <a:cxn ang="0">
                <a:pos x="connsiteX26828" y="connsiteY26828"/>
              </a:cxn>
              <a:cxn ang="0">
                <a:pos x="connsiteX26829" y="connsiteY26829"/>
              </a:cxn>
              <a:cxn ang="0">
                <a:pos x="connsiteX26830" y="connsiteY26830"/>
              </a:cxn>
              <a:cxn ang="0">
                <a:pos x="connsiteX26831" y="connsiteY26831"/>
              </a:cxn>
              <a:cxn ang="0">
                <a:pos x="connsiteX26832" y="connsiteY26832"/>
              </a:cxn>
              <a:cxn ang="0">
                <a:pos x="connsiteX26833" y="connsiteY26833"/>
              </a:cxn>
              <a:cxn ang="0">
                <a:pos x="connsiteX26834" y="connsiteY26834"/>
              </a:cxn>
              <a:cxn ang="0">
                <a:pos x="connsiteX26835" y="connsiteY26835"/>
              </a:cxn>
              <a:cxn ang="0">
                <a:pos x="connsiteX26836" y="connsiteY26836"/>
              </a:cxn>
              <a:cxn ang="0">
                <a:pos x="connsiteX26837" y="connsiteY26837"/>
              </a:cxn>
              <a:cxn ang="0">
                <a:pos x="connsiteX26838" y="connsiteY26838"/>
              </a:cxn>
              <a:cxn ang="0">
                <a:pos x="connsiteX26839" y="connsiteY26839"/>
              </a:cxn>
              <a:cxn ang="0">
                <a:pos x="connsiteX26840" y="connsiteY26840"/>
              </a:cxn>
              <a:cxn ang="0">
                <a:pos x="connsiteX26841" y="connsiteY26841"/>
              </a:cxn>
              <a:cxn ang="0">
                <a:pos x="connsiteX26842" y="connsiteY26842"/>
              </a:cxn>
              <a:cxn ang="0">
                <a:pos x="connsiteX26843" y="connsiteY26843"/>
              </a:cxn>
              <a:cxn ang="0">
                <a:pos x="connsiteX26844" y="connsiteY26844"/>
              </a:cxn>
              <a:cxn ang="0">
                <a:pos x="connsiteX26845" y="connsiteY26845"/>
              </a:cxn>
              <a:cxn ang="0">
                <a:pos x="connsiteX26846" y="connsiteY26846"/>
              </a:cxn>
              <a:cxn ang="0">
                <a:pos x="connsiteX26847" y="connsiteY26847"/>
              </a:cxn>
              <a:cxn ang="0">
                <a:pos x="connsiteX26848" y="connsiteY26848"/>
              </a:cxn>
              <a:cxn ang="0">
                <a:pos x="connsiteX26849" y="connsiteY26849"/>
              </a:cxn>
              <a:cxn ang="0">
                <a:pos x="connsiteX26850" y="connsiteY26850"/>
              </a:cxn>
              <a:cxn ang="0">
                <a:pos x="connsiteX26851" y="connsiteY26851"/>
              </a:cxn>
              <a:cxn ang="0">
                <a:pos x="connsiteX26852" y="connsiteY26852"/>
              </a:cxn>
              <a:cxn ang="0">
                <a:pos x="connsiteX26853" y="connsiteY26853"/>
              </a:cxn>
              <a:cxn ang="0">
                <a:pos x="connsiteX26854" y="connsiteY26854"/>
              </a:cxn>
              <a:cxn ang="0">
                <a:pos x="connsiteX26855" y="connsiteY26855"/>
              </a:cxn>
              <a:cxn ang="0">
                <a:pos x="connsiteX26856" y="connsiteY26856"/>
              </a:cxn>
              <a:cxn ang="0">
                <a:pos x="connsiteX26857" y="connsiteY26857"/>
              </a:cxn>
              <a:cxn ang="0">
                <a:pos x="connsiteX26858" y="connsiteY26858"/>
              </a:cxn>
              <a:cxn ang="0">
                <a:pos x="connsiteX26859" y="connsiteY26859"/>
              </a:cxn>
              <a:cxn ang="0">
                <a:pos x="connsiteX26860" y="connsiteY26860"/>
              </a:cxn>
              <a:cxn ang="0">
                <a:pos x="connsiteX26861" y="connsiteY26861"/>
              </a:cxn>
              <a:cxn ang="0">
                <a:pos x="connsiteX26862" y="connsiteY26862"/>
              </a:cxn>
              <a:cxn ang="0">
                <a:pos x="connsiteX26863" y="connsiteY26863"/>
              </a:cxn>
              <a:cxn ang="0">
                <a:pos x="connsiteX26864" y="connsiteY26864"/>
              </a:cxn>
              <a:cxn ang="0">
                <a:pos x="connsiteX26865" y="connsiteY26865"/>
              </a:cxn>
              <a:cxn ang="0">
                <a:pos x="connsiteX26866" y="connsiteY26866"/>
              </a:cxn>
              <a:cxn ang="0">
                <a:pos x="connsiteX26867" y="connsiteY26867"/>
              </a:cxn>
              <a:cxn ang="0">
                <a:pos x="connsiteX26868" y="connsiteY26868"/>
              </a:cxn>
              <a:cxn ang="0">
                <a:pos x="connsiteX26869" y="connsiteY26869"/>
              </a:cxn>
              <a:cxn ang="0">
                <a:pos x="connsiteX26870" y="connsiteY26870"/>
              </a:cxn>
              <a:cxn ang="0">
                <a:pos x="connsiteX26871" y="connsiteY26871"/>
              </a:cxn>
              <a:cxn ang="0">
                <a:pos x="connsiteX26872" y="connsiteY26872"/>
              </a:cxn>
              <a:cxn ang="0">
                <a:pos x="connsiteX26873" y="connsiteY26873"/>
              </a:cxn>
              <a:cxn ang="0">
                <a:pos x="connsiteX26874" y="connsiteY26874"/>
              </a:cxn>
              <a:cxn ang="0">
                <a:pos x="connsiteX26875" y="connsiteY26875"/>
              </a:cxn>
              <a:cxn ang="0">
                <a:pos x="connsiteX26876" y="connsiteY26876"/>
              </a:cxn>
              <a:cxn ang="0">
                <a:pos x="connsiteX26877" y="connsiteY26877"/>
              </a:cxn>
              <a:cxn ang="0">
                <a:pos x="connsiteX26878" y="connsiteY26878"/>
              </a:cxn>
              <a:cxn ang="0">
                <a:pos x="connsiteX26879" y="connsiteY26879"/>
              </a:cxn>
              <a:cxn ang="0">
                <a:pos x="connsiteX26880" y="connsiteY26880"/>
              </a:cxn>
              <a:cxn ang="0">
                <a:pos x="connsiteX26881" y="connsiteY26881"/>
              </a:cxn>
              <a:cxn ang="0">
                <a:pos x="connsiteX26882" y="connsiteY26882"/>
              </a:cxn>
              <a:cxn ang="0">
                <a:pos x="connsiteX26883" y="connsiteY26883"/>
              </a:cxn>
              <a:cxn ang="0">
                <a:pos x="connsiteX26884" y="connsiteY26884"/>
              </a:cxn>
              <a:cxn ang="0">
                <a:pos x="connsiteX26885" y="connsiteY26885"/>
              </a:cxn>
              <a:cxn ang="0">
                <a:pos x="connsiteX26886" y="connsiteY26886"/>
              </a:cxn>
              <a:cxn ang="0">
                <a:pos x="connsiteX26887" y="connsiteY26887"/>
              </a:cxn>
              <a:cxn ang="0">
                <a:pos x="connsiteX26888" y="connsiteY26888"/>
              </a:cxn>
              <a:cxn ang="0">
                <a:pos x="connsiteX26889" y="connsiteY26889"/>
              </a:cxn>
              <a:cxn ang="0">
                <a:pos x="connsiteX26890" y="connsiteY26890"/>
              </a:cxn>
              <a:cxn ang="0">
                <a:pos x="connsiteX26891" y="connsiteY26891"/>
              </a:cxn>
              <a:cxn ang="0">
                <a:pos x="connsiteX26892" y="connsiteY26892"/>
              </a:cxn>
              <a:cxn ang="0">
                <a:pos x="connsiteX26893" y="connsiteY26893"/>
              </a:cxn>
              <a:cxn ang="0">
                <a:pos x="connsiteX26894" y="connsiteY26894"/>
              </a:cxn>
              <a:cxn ang="0">
                <a:pos x="connsiteX26895" y="connsiteY26895"/>
              </a:cxn>
              <a:cxn ang="0">
                <a:pos x="connsiteX26896" y="connsiteY26896"/>
              </a:cxn>
              <a:cxn ang="0">
                <a:pos x="connsiteX26897" y="connsiteY26897"/>
              </a:cxn>
              <a:cxn ang="0">
                <a:pos x="connsiteX26898" y="connsiteY26898"/>
              </a:cxn>
              <a:cxn ang="0">
                <a:pos x="connsiteX26899" y="connsiteY26899"/>
              </a:cxn>
              <a:cxn ang="0">
                <a:pos x="connsiteX26900" y="connsiteY26900"/>
              </a:cxn>
              <a:cxn ang="0">
                <a:pos x="connsiteX26901" y="connsiteY26901"/>
              </a:cxn>
              <a:cxn ang="0">
                <a:pos x="connsiteX26902" y="connsiteY26902"/>
              </a:cxn>
              <a:cxn ang="0">
                <a:pos x="connsiteX26903" y="connsiteY26903"/>
              </a:cxn>
              <a:cxn ang="0">
                <a:pos x="connsiteX26904" y="connsiteY26904"/>
              </a:cxn>
              <a:cxn ang="0">
                <a:pos x="connsiteX26905" y="connsiteY26905"/>
              </a:cxn>
              <a:cxn ang="0">
                <a:pos x="connsiteX26906" y="connsiteY26906"/>
              </a:cxn>
              <a:cxn ang="0">
                <a:pos x="connsiteX26907" y="connsiteY26907"/>
              </a:cxn>
              <a:cxn ang="0">
                <a:pos x="connsiteX26908" y="connsiteY26908"/>
              </a:cxn>
              <a:cxn ang="0">
                <a:pos x="connsiteX26909" y="connsiteY26909"/>
              </a:cxn>
              <a:cxn ang="0">
                <a:pos x="connsiteX26910" y="connsiteY26910"/>
              </a:cxn>
              <a:cxn ang="0">
                <a:pos x="connsiteX26911" y="connsiteY26911"/>
              </a:cxn>
              <a:cxn ang="0">
                <a:pos x="connsiteX26912" y="connsiteY26912"/>
              </a:cxn>
              <a:cxn ang="0">
                <a:pos x="connsiteX26913" y="connsiteY26913"/>
              </a:cxn>
              <a:cxn ang="0">
                <a:pos x="connsiteX26914" y="connsiteY26914"/>
              </a:cxn>
              <a:cxn ang="0">
                <a:pos x="connsiteX26915" y="connsiteY26915"/>
              </a:cxn>
              <a:cxn ang="0">
                <a:pos x="connsiteX26916" y="connsiteY26916"/>
              </a:cxn>
              <a:cxn ang="0">
                <a:pos x="connsiteX26917" y="connsiteY26917"/>
              </a:cxn>
              <a:cxn ang="0">
                <a:pos x="connsiteX26918" y="connsiteY26918"/>
              </a:cxn>
              <a:cxn ang="0">
                <a:pos x="connsiteX26919" y="connsiteY26919"/>
              </a:cxn>
              <a:cxn ang="0">
                <a:pos x="connsiteX26920" y="connsiteY26920"/>
              </a:cxn>
              <a:cxn ang="0">
                <a:pos x="connsiteX26921" y="connsiteY26921"/>
              </a:cxn>
              <a:cxn ang="0">
                <a:pos x="connsiteX26922" y="connsiteY26922"/>
              </a:cxn>
              <a:cxn ang="0">
                <a:pos x="connsiteX26923" y="connsiteY26923"/>
              </a:cxn>
              <a:cxn ang="0">
                <a:pos x="connsiteX26924" y="connsiteY26924"/>
              </a:cxn>
              <a:cxn ang="0">
                <a:pos x="connsiteX26925" y="connsiteY26925"/>
              </a:cxn>
              <a:cxn ang="0">
                <a:pos x="connsiteX26926" y="connsiteY26926"/>
              </a:cxn>
              <a:cxn ang="0">
                <a:pos x="connsiteX26927" y="connsiteY26927"/>
              </a:cxn>
              <a:cxn ang="0">
                <a:pos x="connsiteX26928" y="connsiteY26928"/>
              </a:cxn>
              <a:cxn ang="0">
                <a:pos x="connsiteX26929" y="connsiteY26929"/>
              </a:cxn>
              <a:cxn ang="0">
                <a:pos x="connsiteX26930" y="connsiteY26930"/>
              </a:cxn>
              <a:cxn ang="0">
                <a:pos x="connsiteX26931" y="connsiteY26931"/>
              </a:cxn>
              <a:cxn ang="0">
                <a:pos x="connsiteX26932" y="connsiteY26932"/>
              </a:cxn>
              <a:cxn ang="0">
                <a:pos x="connsiteX26933" y="connsiteY26933"/>
              </a:cxn>
              <a:cxn ang="0">
                <a:pos x="connsiteX26934" y="connsiteY26934"/>
              </a:cxn>
              <a:cxn ang="0">
                <a:pos x="connsiteX26935" y="connsiteY26935"/>
              </a:cxn>
              <a:cxn ang="0">
                <a:pos x="connsiteX26936" y="connsiteY26936"/>
              </a:cxn>
              <a:cxn ang="0">
                <a:pos x="connsiteX26937" y="connsiteY26937"/>
              </a:cxn>
              <a:cxn ang="0">
                <a:pos x="connsiteX26938" y="connsiteY26938"/>
              </a:cxn>
              <a:cxn ang="0">
                <a:pos x="connsiteX26939" y="connsiteY26939"/>
              </a:cxn>
              <a:cxn ang="0">
                <a:pos x="connsiteX26940" y="connsiteY26940"/>
              </a:cxn>
              <a:cxn ang="0">
                <a:pos x="connsiteX26941" y="connsiteY26941"/>
              </a:cxn>
              <a:cxn ang="0">
                <a:pos x="connsiteX26942" y="connsiteY26942"/>
              </a:cxn>
              <a:cxn ang="0">
                <a:pos x="connsiteX26943" y="connsiteY26943"/>
              </a:cxn>
              <a:cxn ang="0">
                <a:pos x="connsiteX26944" y="connsiteY26944"/>
              </a:cxn>
              <a:cxn ang="0">
                <a:pos x="connsiteX26945" y="connsiteY26945"/>
              </a:cxn>
              <a:cxn ang="0">
                <a:pos x="connsiteX26946" y="connsiteY26946"/>
              </a:cxn>
              <a:cxn ang="0">
                <a:pos x="connsiteX26947" y="connsiteY26947"/>
              </a:cxn>
              <a:cxn ang="0">
                <a:pos x="connsiteX26948" y="connsiteY26948"/>
              </a:cxn>
              <a:cxn ang="0">
                <a:pos x="connsiteX26949" y="connsiteY26949"/>
              </a:cxn>
              <a:cxn ang="0">
                <a:pos x="connsiteX26950" y="connsiteY26950"/>
              </a:cxn>
              <a:cxn ang="0">
                <a:pos x="connsiteX26951" y="connsiteY26951"/>
              </a:cxn>
              <a:cxn ang="0">
                <a:pos x="connsiteX26952" y="connsiteY26952"/>
              </a:cxn>
              <a:cxn ang="0">
                <a:pos x="connsiteX26953" y="connsiteY26953"/>
              </a:cxn>
              <a:cxn ang="0">
                <a:pos x="connsiteX26954" y="connsiteY26954"/>
              </a:cxn>
              <a:cxn ang="0">
                <a:pos x="connsiteX26955" y="connsiteY26955"/>
              </a:cxn>
              <a:cxn ang="0">
                <a:pos x="connsiteX26956" y="connsiteY26956"/>
              </a:cxn>
              <a:cxn ang="0">
                <a:pos x="connsiteX26957" y="connsiteY26957"/>
              </a:cxn>
              <a:cxn ang="0">
                <a:pos x="connsiteX26958" y="connsiteY26958"/>
              </a:cxn>
              <a:cxn ang="0">
                <a:pos x="connsiteX26959" y="connsiteY26959"/>
              </a:cxn>
              <a:cxn ang="0">
                <a:pos x="connsiteX26960" y="connsiteY26960"/>
              </a:cxn>
              <a:cxn ang="0">
                <a:pos x="connsiteX26961" y="connsiteY26961"/>
              </a:cxn>
              <a:cxn ang="0">
                <a:pos x="connsiteX26962" y="connsiteY26962"/>
              </a:cxn>
              <a:cxn ang="0">
                <a:pos x="connsiteX26963" y="connsiteY26963"/>
              </a:cxn>
              <a:cxn ang="0">
                <a:pos x="connsiteX26964" y="connsiteY26964"/>
              </a:cxn>
              <a:cxn ang="0">
                <a:pos x="connsiteX26965" y="connsiteY26965"/>
              </a:cxn>
              <a:cxn ang="0">
                <a:pos x="connsiteX26966" y="connsiteY26966"/>
              </a:cxn>
              <a:cxn ang="0">
                <a:pos x="connsiteX26967" y="connsiteY26967"/>
              </a:cxn>
              <a:cxn ang="0">
                <a:pos x="connsiteX26968" y="connsiteY26968"/>
              </a:cxn>
              <a:cxn ang="0">
                <a:pos x="connsiteX26969" y="connsiteY26969"/>
              </a:cxn>
              <a:cxn ang="0">
                <a:pos x="connsiteX26970" y="connsiteY26970"/>
              </a:cxn>
              <a:cxn ang="0">
                <a:pos x="connsiteX26971" y="connsiteY26971"/>
              </a:cxn>
              <a:cxn ang="0">
                <a:pos x="connsiteX26972" y="connsiteY26972"/>
              </a:cxn>
              <a:cxn ang="0">
                <a:pos x="connsiteX26973" y="connsiteY26973"/>
              </a:cxn>
              <a:cxn ang="0">
                <a:pos x="connsiteX26974" y="connsiteY26974"/>
              </a:cxn>
              <a:cxn ang="0">
                <a:pos x="connsiteX26975" y="connsiteY26975"/>
              </a:cxn>
              <a:cxn ang="0">
                <a:pos x="connsiteX26976" y="connsiteY26976"/>
              </a:cxn>
              <a:cxn ang="0">
                <a:pos x="connsiteX26977" y="connsiteY26977"/>
              </a:cxn>
              <a:cxn ang="0">
                <a:pos x="connsiteX26978" y="connsiteY26978"/>
              </a:cxn>
              <a:cxn ang="0">
                <a:pos x="connsiteX26979" y="connsiteY26979"/>
              </a:cxn>
              <a:cxn ang="0">
                <a:pos x="connsiteX26980" y="connsiteY26980"/>
              </a:cxn>
              <a:cxn ang="0">
                <a:pos x="connsiteX26981" y="connsiteY26981"/>
              </a:cxn>
              <a:cxn ang="0">
                <a:pos x="connsiteX26982" y="connsiteY26982"/>
              </a:cxn>
              <a:cxn ang="0">
                <a:pos x="connsiteX26983" y="connsiteY26983"/>
              </a:cxn>
              <a:cxn ang="0">
                <a:pos x="connsiteX26984" y="connsiteY26984"/>
              </a:cxn>
              <a:cxn ang="0">
                <a:pos x="connsiteX26985" y="connsiteY26985"/>
              </a:cxn>
              <a:cxn ang="0">
                <a:pos x="connsiteX26986" y="connsiteY26986"/>
              </a:cxn>
              <a:cxn ang="0">
                <a:pos x="connsiteX26987" y="connsiteY26987"/>
              </a:cxn>
              <a:cxn ang="0">
                <a:pos x="connsiteX26988" y="connsiteY26988"/>
              </a:cxn>
              <a:cxn ang="0">
                <a:pos x="connsiteX26989" y="connsiteY26989"/>
              </a:cxn>
              <a:cxn ang="0">
                <a:pos x="connsiteX26990" y="connsiteY26990"/>
              </a:cxn>
              <a:cxn ang="0">
                <a:pos x="connsiteX26991" y="connsiteY26991"/>
              </a:cxn>
              <a:cxn ang="0">
                <a:pos x="connsiteX26992" y="connsiteY26992"/>
              </a:cxn>
              <a:cxn ang="0">
                <a:pos x="connsiteX26993" y="connsiteY26993"/>
              </a:cxn>
              <a:cxn ang="0">
                <a:pos x="connsiteX26994" y="connsiteY26994"/>
              </a:cxn>
              <a:cxn ang="0">
                <a:pos x="connsiteX26995" y="connsiteY26995"/>
              </a:cxn>
              <a:cxn ang="0">
                <a:pos x="connsiteX26996" y="connsiteY26996"/>
              </a:cxn>
              <a:cxn ang="0">
                <a:pos x="connsiteX26997" y="connsiteY26997"/>
              </a:cxn>
              <a:cxn ang="0">
                <a:pos x="connsiteX26998" y="connsiteY26998"/>
              </a:cxn>
              <a:cxn ang="0">
                <a:pos x="connsiteX26999" y="connsiteY26999"/>
              </a:cxn>
              <a:cxn ang="0">
                <a:pos x="connsiteX27000" y="connsiteY27000"/>
              </a:cxn>
              <a:cxn ang="0">
                <a:pos x="connsiteX27001" y="connsiteY27001"/>
              </a:cxn>
              <a:cxn ang="0">
                <a:pos x="connsiteX27002" y="connsiteY27002"/>
              </a:cxn>
              <a:cxn ang="0">
                <a:pos x="connsiteX27003" y="connsiteY27003"/>
              </a:cxn>
              <a:cxn ang="0">
                <a:pos x="connsiteX27004" y="connsiteY27004"/>
              </a:cxn>
              <a:cxn ang="0">
                <a:pos x="connsiteX27005" y="connsiteY27005"/>
              </a:cxn>
              <a:cxn ang="0">
                <a:pos x="connsiteX27006" y="connsiteY27006"/>
              </a:cxn>
              <a:cxn ang="0">
                <a:pos x="connsiteX27007" y="connsiteY27007"/>
              </a:cxn>
              <a:cxn ang="0">
                <a:pos x="connsiteX27008" y="connsiteY27008"/>
              </a:cxn>
              <a:cxn ang="0">
                <a:pos x="connsiteX27009" y="connsiteY27009"/>
              </a:cxn>
              <a:cxn ang="0">
                <a:pos x="connsiteX27010" y="connsiteY27010"/>
              </a:cxn>
              <a:cxn ang="0">
                <a:pos x="connsiteX27011" y="connsiteY27011"/>
              </a:cxn>
              <a:cxn ang="0">
                <a:pos x="connsiteX27012" y="connsiteY27012"/>
              </a:cxn>
              <a:cxn ang="0">
                <a:pos x="connsiteX27013" y="connsiteY27013"/>
              </a:cxn>
              <a:cxn ang="0">
                <a:pos x="connsiteX27014" y="connsiteY27014"/>
              </a:cxn>
              <a:cxn ang="0">
                <a:pos x="connsiteX27015" y="connsiteY27015"/>
              </a:cxn>
              <a:cxn ang="0">
                <a:pos x="connsiteX27016" y="connsiteY27016"/>
              </a:cxn>
              <a:cxn ang="0">
                <a:pos x="connsiteX27017" y="connsiteY27017"/>
              </a:cxn>
              <a:cxn ang="0">
                <a:pos x="connsiteX27018" y="connsiteY27018"/>
              </a:cxn>
              <a:cxn ang="0">
                <a:pos x="connsiteX27019" y="connsiteY27019"/>
              </a:cxn>
              <a:cxn ang="0">
                <a:pos x="connsiteX27020" y="connsiteY27020"/>
              </a:cxn>
              <a:cxn ang="0">
                <a:pos x="connsiteX27021" y="connsiteY27021"/>
              </a:cxn>
              <a:cxn ang="0">
                <a:pos x="connsiteX27022" y="connsiteY27022"/>
              </a:cxn>
              <a:cxn ang="0">
                <a:pos x="connsiteX27023" y="connsiteY27023"/>
              </a:cxn>
              <a:cxn ang="0">
                <a:pos x="connsiteX27024" y="connsiteY27024"/>
              </a:cxn>
              <a:cxn ang="0">
                <a:pos x="connsiteX27025" y="connsiteY27025"/>
              </a:cxn>
              <a:cxn ang="0">
                <a:pos x="connsiteX27026" y="connsiteY27026"/>
              </a:cxn>
              <a:cxn ang="0">
                <a:pos x="connsiteX27027" y="connsiteY27027"/>
              </a:cxn>
              <a:cxn ang="0">
                <a:pos x="connsiteX27028" y="connsiteY27028"/>
              </a:cxn>
              <a:cxn ang="0">
                <a:pos x="connsiteX27029" y="connsiteY27029"/>
              </a:cxn>
              <a:cxn ang="0">
                <a:pos x="connsiteX27030" y="connsiteY27030"/>
              </a:cxn>
              <a:cxn ang="0">
                <a:pos x="connsiteX27031" y="connsiteY27031"/>
              </a:cxn>
              <a:cxn ang="0">
                <a:pos x="connsiteX27032" y="connsiteY27032"/>
              </a:cxn>
              <a:cxn ang="0">
                <a:pos x="connsiteX27033" y="connsiteY27033"/>
              </a:cxn>
              <a:cxn ang="0">
                <a:pos x="connsiteX27034" y="connsiteY27034"/>
              </a:cxn>
              <a:cxn ang="0">
                <a:pos x="connsiteX27035" y="connsiteY27035"/>
              </a:cxn>
              <a:cxn ang="0">
                <a:pos x="connsiteX27036" y="connsiteY27036"/>
              </a:cxn>
              <a:cxn ang="0">
                <a:pos x="connsiteX27037" y="connsiteY27037"/>
              </a:cxn>
              <a:cxn ang="0">
                <a:pos x="connsiteX27038" y="connsiteY27038"/>
              </a:cxn>
              <a:cxn ang="0">
                <a:pos x="connsiteX27039" y="connsiteY27039"/>
              </a:cxn>
              <a:cxn ang="0">
                <a:pos x="connsiteX27040" y="connsiteY27040"/>
              </a:cxn>
              <a:cxn ang="0">
                <a:pos x="connsiteX27041" y="connsiteY27041"/>
              </a:cxn>
              <a:cxn ang="0">
                <a:pos x="connsiteX27042" y="connsiteY27042"/>
              </a:cxn>
              <a:cxn ang="0">
                <a:pos x="connsiteX27043" y="connsiteY27043"/>
              </a:cxn>
              <a:cxn ang="0">
                <a:pos x="connsiteX27044" y="connsiteY27044"/>
              </a:cxn>
              <a:cxn ang="0">
                <a:pos x="connsiteX27045" y="connsiteY27045"/>
              </a:cxn>
              <a:cxn ang="0">
                <a:pos x="connsiteX27046" y="connsiteY27046"/>
              </a:cxn>
              <a:cxn ang="0">
                <a:pos x="connsiteX27047" y="connsiteY27047"/>
              </a:cxn>
              <a:cxn ang="0">
                <a:pos x="connsiteX27048" y="connsiteY27048"/>
              </a:cxn>
              <a:cxn ang="0">
                <a:pos x="connsiteX27049" y="connsiteY27049"/>
              </a:cxn>
              <a:cxn ang="0">
                <a:pos x="connsiteX27050" y="connsiteY27050"/>
              </a:cxn>
              <a:cxn ang="0">
                <a:pos x="connsiteX27051" y="connsiteY27051"/>
              </a:cxn>
              <a:cxn ang="0">
                <a:pos x="connsiteX27052" y="connsiteY27052"/>
              </a:cxn>
              <a:cxn ang="0">
                <a:pos x="connsiteX27053" y="connsiteY27053"/>
              </a:cxn>
              <a:cxn ang="0">
                <a:pos x="connsiteX27054" y="connsiteY27054"/>
              </a:cxn>
              <a:cxn ang="0">
                <a:pos x="connsiteX27055" y="connsiteY27055"/>
              </a:cxn>
              <a:cxn ang="0">
                <a:pos x="connsiteX27056" y="connsiteY27056"/>
              </a:cxn>
              <a:cxn ang="0">
                <a:pos x="connsiteX27057" y="connsiteY27057"/>
              </a:cxn>
              <a:cxn ang="0">
                <a:pos x="connsiteX27058" y="connsiteY27058"/>
              </a:cxn>
              <a:cxn ang="0">
                <a:pos x="connsiteX27059" y="connsiteY27059"/>
              </a:cxn>
              <a:cxn ang="0">
                <a:pos x="connsiteX27060" y="connsiteY27060"/>
              </a:cxn>
              <a:cxn ang="0">
                <a:pos x="connsiteX27061" y="connsiteY27061"/>
              </a:cxn>
              <a:cxn ang="0">
                <a:pos x="connsiteX27062" y="connsiteY27062"/>
              </a:cxn>
              <a:cxn ang="0">
                <a:pos x="connsiteX27063" y="connsiteY27063"/>
              </a:cxn>
              <a:cxn ang="0">
                <a:pos x="connsiteX27064" y="connsiteY27064"/>
              </a:cxn>
              <a:cxn ang="0">
                <a:pos x="connsiteX27065" y="connsiteY27065"/>
              </a:cxn>
              <a:cxn ang="0">
                <a:pos x="connsiteX27066" y="connsiteY27066"/>
              </a:cxn>
              <a:cxn ang="0">
                <a:pos x="connsiteX27067" y="connsiteY27067"/>
              </a:cxn>
              <a:cxn ang="0">
                <a:pos x="connsiteX27068" y="connsiteY27068"/>
              </a:cxn>
              <a:cxn ang="0">
                <a:pos x="connsiteX27069" y="connsiteY27069"/>
              </a:cxn>
              <a:cxn ang="0">
                <a:pos x="connsiteX27070" y="connsiteY27070"/>
              </a:cxn>
              <a:cxn ang="0">
                <a:pos x="connsiteX27071" y="connsiteY27071"/>
              </a:cxn>
              <a:cxn ang="0">
                <a:pos x="connsiteX27072" y="connsiteY27072"/>
              </a:cxn>
              <a:cxn ang="0">
                <a:pos x="connsiteX27073" y="connsiteY27073"/>
              </a:cxn>
              <a:cxn ang="0">
                <a:pos x="connsiteX27074" y="connsiteY27074"/>
              </a:cxn>
              <a:cxn ang="0">
                <a:pos x="connsiteX27075" y="connsiteY27075"/>
              </a:cxn>
              <a:cxn ang="0">
                <a:pos x="connsiteX27076" y="connsiteY27076"/>
              </a:cxn>
              <a:cxn ang="0">
                <a:pos x="connsiteX27077" y="connsiteY27077"/>
              </a:cxn>
              <a:cxn ang="0">
                <a:pos x="connsiteX27078" y="connsiteY27078"/>
              </a:cxn>
              <a:cxn ang="0">
                <a:pos x="connsiteX27079" y="connsiteY27079"/>
              </a:cxn>
              <a:cxn ang="0">
                <a:pos x="connsiteX27080" y="connsiteY27080"/>
              </a:cxn>
              <a:cxn ang="0">
                <a:pos x="connsiteX27081" y="connsiteY27081"/>
              </a:cxn>
              <a:cxn ang="0">
                <a:pos x="connsiteX27082" y="connsiteY27082"/>
              </a:cxn>
              <a:cxn ang="0">
                <a:pos x="connsiteX27083" y="connsiteY27083"/>
              </a:cxn>
              <a:cxn ang="0">
                <a:pos x="connsiteX27084" y="connsiteY27084"/>
              </a:cxn>
              <a:cxn ang="0">
                <a:pos x="connsiteX27085" y="connsiteY27085"/>
              </a:cxn>
              <a:cxn ang="0">
                <a:pos x="connsiteX27086" y="connsiteY27086"/>
              </a:cxn>
              <a:cxn ang="0">
                <a:pos x="connsiteX27087" y="connsiteY27087"/>
              </a:cxn>
              <a:cxn ang="0">
                <a:pos x="connsiteX27088" y="connsiteY27088"/>
              </a:cxn>
              <a:cxn ang="0">
                <a:pos x="connsiteX27089" y="connsiteY27089"/>
              </a:cxn>
              <a:cxn ang="0">
                <a:pos x="connsiteX27090" y="connsiteY27090"/>
              </a:cxn>
              <a:cxn ang="0">
                <a:pos x="connsiteX27091" y="connsiteY27091"/>
              </a:cxn>
              <a:cxn ang="0">
                <a:pos x="connsiteX27092" y="connsiteY27092"/>
              </a:cxn>
              <a:cxn ang="0">
                <a:pos x="connsiteX27093" y="connsiteY27093"/>
              </a:cxn>
              <a:cxn ang="0">
                <a:pos x="connsiteX27094" y="connsiteY27094"/>
              </a:cxn>
              <a:cxn ang="0">
                <a:pos x="connsiteX27095" y="connsiteY27095"/>
              </a:cxn>
              <a:cxn ang="0">
                <a:pos x="connsiteX27096" y="connsiteY27096"/>
              </a:cxn>
              <a:cxn ang="0">
                <a:pos x="connsiteX27097" y="connsiteY27097"/>
              </a:cxn>
              <a:cxn ang="0">
                <a:pos x="connsiteX27098" y="connsiteY27098"/>
              </a:cxn>
              <a:cxn ang="0">
                <a:pos x="connsiteX27099" y="connsiteY27099"/>
              </a:cxn>
              <a:cxn ang="0">
                <a:pos x="connsiteX27100" y="connsiteY27100"/>
              </a:cxn>
              <a:cxn ang="0">
                <a:pos x="connsiteX27101" y="connsiteY27101"/>
              </a:cxn>
              <a:cxn ang="0">
                <a:pos x="connsiteX27102" y="connsiteY27102"/>
              </a:cxn>
              <a:cxn ang="0">
                <a:pos x="connsiteX27103" y="connsiteY27103"/>
              </a:cxn>
              <a:cxn ang="0">
                <a:pos x="connsiteX27104" y="connsiteY27104"/>
              </a:cxn>
              <a:cxn ang="0">
                <a:pos x="connsiteX27105" y="connsiteY27105"/>
              </a:cxn>
              <a:cxn ang="0">
                <a:pos x="connsiteX27106" y="connsiteY27106"/>
              </a:cxn>
              <a:cxn ang="0">
                <a:pos x="connsiteX27107" y="connsiteY27107"/>
              </a:cxn>
              <a:cxn ang="0">
                <a:pos x="connsiteX27108" y="connsiteY27108"/>
              </a:cxn>
              <a:cxn ang="0">
                <a:pos x="connsiteX27109" y="connsiteY27109"/>
              </a:cxn>
              <a:cxn ang="0">
                <a:pos x="connsiteX27110" y="connsiteY27110"/>
              </a:cxn>
              <a:cxn ang="0">
                <a:pos x="connsiteX27111" y="connsiteY27111"/>
              </a:cxn>
              <a:cxn ang="0">
                <a:pos x="connsiteX27112" y="connsiteY27112"/>
              </a:cxn>
              <a:cxn ang="0">
                <a:pos x="connsiteX27113" y="connsiteY27113"/>
              </a:cxn>
              <a:cxn ang="0">
                <a:pos x="connsiteX27114" y="connsiteY27114"/>
              </a:cxn>
              <a:cxn ang="0">
                <a:pos x="connsiteX27115" y="connsiteY27115"/>
              </a:cxn>
              <a:cxn ang="0">
                <a:pos x="connsiteX27116" y="connsiteY27116"/>
              </a:cxn>
              <a:cxn ang="0">
                <a:pos x="connsiteX27117" y="connsiteY27117"/>
              </a:cxn>
              <a:cxn ang="0">
                <a:pos x="connsiteX27118" y="connsiteY27118"/>
              </a:cxn>
              <a:cxn ang="0">
                <a:pos x="connsiteX27119" y="connsiteY27119"/>
              </a:cxn>
              <a:cxn ang="0">
                <a:pos x="connsiteX27120" y="connsiteY27120"/>
              </a:cxn>
              <a:cxn ang="0">
                <a:pos x="connsiteX27121" y="connsiteY27121"/>
              </a:cxn>
              <a:cxn ang="0">
                <a:pos x="connsiteX27122" y="connsiteY27122"/>
              </a:cxn>
              <a:cxn ang="0">
                <a:pos x="connsiteX27123" y="connsiteY27123"/>
              </a:cxn>
              <a:cxn ang="0">
                <a:pos x="connsiteX27124" y="connsiteY27124"/>
              </a:cxn>
              <a:cxn ang="0">
                <a:pos x="connsiteX27125" y="connsiteY27125"/>
              </a:cxn>
              <a:cxn ang="0">
                <a:pos x="connsiteX27126" y="connsiteY27126"/>
              </a:cxn>
              <a:cxn ang="0">
                <a:pos x="connsiteX27127" y="connsiteY27127"/>
              </a:cxn>
              <a:cxn ang="0">
                <a:pos x="connsiteX27128" y="connsiteY27128"/>
              </a:cxn>
              <a:cxn ang="0">
                <a:pos x="connsiteX27129" y="connsiteY27129"/>
              </a:cxn>
              <a:cxn ang="0">
                <a:pos x="connsiteX27130" y="connsiteY27130"/>
              </a:cxn>
              <a:cxn ang="0">
                <a:pos x="connsiteX27131" y="connsiteY27131"/>
              </a:cxn>
              <a:cxn ang="0">
                <a:pos x="connsiteX27132" y="connsiteY27132"/>
              </a:cxn>
              <a:cxn ang="0">
                <a:pos x="connsiteX27133" y="connsiteY27133"/>
              </a:cxn>
              <a:cxn ang="0">
                <a:pos x="connsiteX27134" y="connsiteY27134"/>
              </a:cxn>
              <a:cxn ang="0">
                <a:pos x="connsiteX27135" y="connsiteY27135"/>
              </a:cxn>
              <a:cxn ang="0">
                <a:pos x="connsiteX27136" y="connsiteY27136"/>
              </a:cxn>
              <a:cxn ang="0">
                <a:pos x="connsiteX27137" y="connsiteY27137"/>
              </a:cxn>
              <a:cxn ang="0">
                <a:pos x="connsiteX27138" y="connsiteY27138"/>
              </a:cxn>
              <a:cxn ang="0">
                <a:pos x="connsiteX27139" y="connsiteY27139"/>
              </a:cxn>
              <a:cxn ang="0">
                <a:pos x="connsiteX27140" y="connsiteY27140"/>
              </a:cxn>
              <a:cxn ang="0">
                <a:pos x="connsiteX27141" y="connsiteY27141"/>
              </a:cxn>
              <a:cxn ang="0">
                <a:pos x="connsiteX27142" y="connsiteY27142"/>
              </a:cxn>
              <a:cxn ang="0">
                <a:pos x="connsiteX27143" y="connsiteY27143"/>
              </a:cxn>
              <a:cxn ang="0">
                <a:pos x="connsiteX27144" y="connsiteY27144"/>
              </a:cxn>
              <a:cxn ang="0">
                <a:pos x="connsiteX27145" y="connsiteY27145"/>
              </a:cxn>
              <a:cxn ang="0">
                <a:pos x="connsiteX27146" y="connsiteY27146"/>
              </a:cxn>
              <a:cxn ang="0">
                <a:pos x="connsiteX27147" y="connsiteY27147"/>
              </a:cxn>
              <a:cxn ang="0">
                <a:pos x="connsiteX27148" y="connsiteY27148"/>
              </a:cxn>
              <a:cxn ang="0">
                <a:pos x="connsiteX27149" y="connsiteY27149"/>
              </a:cxn>
              <a:cxn ang="0">
                <a:pos x="connsiteX27150" y="connsiteY27150"/>
              </a:cxn>
              <a:cxn ang="0">
                <a:pos x="connsiteX27151" y="connsiteY27151"/>
              </a:cxn>
              <a:cxn ang="0">
                <a:pos x="connsiteX27152" y="connsiteY27152"/>
              </a:cxn>
              <a:cxn ang="0">
                <a:pos x="connsiteX27153" y="connsiteY27153"/>
              </a:cxn>
              <a:cxn ang="0">
                <a:pos x="connsiteX27154" y="connsiteY27154"/>
              </a:cxn>
              <a:cxn ang="0">
                <a:pos x="connsiteX27155" y="connsiteY27155"/>
              </a:cxn>
              <a:cxn ang="0">
                <a:pos x="connsiteX27156" y="connsiteY27156"/>
              </a:cxn>
              <a:cxn ang="0">
                <a:pos x="connsiteX27157" y="connsiteY27157"/>
              </a:cxn>
              <a:cxn ang="0">
                <a:pos x="connsiteX27158" y="connsiteY27158"/>
              </a:cxn>
              <a:cxn ang="0">
                <a:pos x="connsiteX27159" y="connsiteY27159"/>
              </a:cxn>
              <a:cxn ang="0">
                <a:pos x="connsiteX27160" y="connsiteY27160"/>
              </a:cxn>
              <a:cxn ang="0">
                <a:pos x="connsiteX27161" y="connsiteY27161"/>
              </a:cxn>
              <a:cxn ang="0">
                <a:pos x="connsiteX27162" y="connsiteY27162"/>
              </a:cxn>
              <a:cxn ang="0">
                <a:pos x="connsiteX27163" y="connsiteY27163"/>
              </a:cxn>
              <a:cxn ang="0">
                <a:pos x="connsiteX27164" y="connsiteY27164"/>
              </a:cxn>
              <a:cxn ang="0">
                <a:pos x="connsiteX27165" y="connsiteY27165"/>
              </a:cxn>
              <a:cxn ang="0">
                <a:pos x="connsiteX27166" y="connsiteY27166"/>
              </a:cxn>
              <a:cxn ang="0">
                <a:pos x="connsiteX27167" y="connsiteY27167"/>
              </a:cxn>
              <a:cxn ang="0">
                <a:pos x="connsiteX27168" y="connsiteY27168"/>
              </a:cxn>
              <a:cxn ang="0">
                <a:pos x="connsiteX27169" y="connsiteY27169"/>
              </a:cxn>
              <a:cxn ang="0">
                <a:pos x="connsiteX27170" y="connsiteY27170"/>
              </a:cxn>
              <a:cxn ang="0">
                <a:pos x="connsiteX27171" y="connsiteY27171"/>
              </a:cxn>
              <a:cxn ang="0">
                <a:pos x="connsiteX27172" y="connsiteY27172"/>
              </a:cxn>
              <a:cxn ang="0">
                <a:pos x="connsiteX27173" y="connsiteY27173"/>
              </a:cxn>
              <a:cxn ang="0">
                <a:pos x="connsiteX27174" y="connsiteY27174"/>
              </a:cxn>
              <a:cxn ang="0">
                <a:pos x="connsiteX27175" y="connsiteY27175"/>
              </a:cxn>
              <a:cxn ang="0">
                <a:pos x="connsiteX27176" y="connsiteY27176"/>
              </a:cxn>
              <a:cxn ang="0">
                <a:pos x="connsiteX27177" y="connsiteY27177"/>
              </a:cxn>
              <a:cxn ang="0">
                <a:pos x="connsiteX27178" y="connsiteY27178"/>
              </a:cxn>
              <a:cxn ang="0">
                <a:pos x="connsiteX27179" y="connsiteY27179"/>
              </a:cxn>
              <a:cxn ang="0">
                <a:pos x="connsiteX27180" y="connsiteY27180"/>
              </a:cxn>
              <a:cxn ang="0">
                <a:pos x="connsiteX27181" y="connsiteY27181"/>
              </a:cxn>
              <a:cxn ang="0">
                <a:pos x="connsiteX27182" y="connsiteY27182"/>
              </a:cxn>
              <a:cxn ang="0">
                <a:pos x="connsiteX27183" y="connsiteY27183"/>
              </a:cxn>
              <a:cxn ang="0">
                <a:pos x="connsiteX27184" y="connsiteY27184"/>
              </a:cxn>
              <a:cxn ang="0">
                <a:pos x="connsiteX27185" y="connsiteY27185"/>
              </a:cxn>
              <a:cxn ang="0">
                <a:pos x="connsiteX27186" y="connsiteY27186"/>
              </a:cxn>
              <a:cxn ang="0">
                <a:pos x="connsiteX27187" y="connsiteY27187"/>
              </a:cxn>
              <a:cxn ang="0">
                <a:pos x="connsiteX27188" y="connsiteY27188"/>
              </a:cxn>
              <a:cxn ang="0">
                <a:pos x="connsiteX27189" y="connsiteY27189"/>
              </a:cxn>
              <a:cxn ang="0">
                <a:pos x="connsiteX27190" y="connsiteY27190"/>
              </a:cxn>
              <a:cxn ang="0">
                <a:pos x="connsiteX27191" y="connsiteY27191"/>
              </a:cxn>
              <a:cxn ang="0">
                <a:pos x="connsiteX27192" y="connsiteY27192"/>
              </a:cxn>
              <a:cxn ang="0">
                <a:pos x="connsiteX27193" y="connsiteY27193"/>
              </a:cxn>
              <a:cxn ang="0">
                <a:pos x="connsiteX27194" y="connsiteY27194"/>
              </a:cxn>
              <a:cxn ang="0">
                <a:pos x="connsiteX27195" y="connsiteY27195"/>
              </a:cxn>
              <a:cxn ang="0">
                <a:pos x="connsiteX27196" y="connsiteY27196"/>
              </a:cxn>
              <a:cxn ang="0">
                <a:pos x="connsiteX27197" y="connsiteY27197"/>
              </a:cxn>
              <a:cxn ang="0">
                <a:pos x="connsiteX27198" y="connsiteY27198"/>
              </a:cxn>
              <a:cxn ang="0">
                <a:pos x="connsiteX27199" y="connsiteY27199"/>
              </a:cxn>
              <a:cxn ang="0">
                <a:pos x="connsiteX27200" y="connsiteY27200"/>
              </a:cxn>
              <a:cxn ang="0">
                <a:pos x="connsiteX27201" y="connsiteY27201"/>
              </a:cxn>
              <a:cxn ang="0">
                <a:pos x="connsiteX27202" y="connsiteY27202"/>
              </a:cxn>
              <a:cxn ang="0">
                <a:pos x="connsiteX27203" y="connsiteY27203"/>
              </a:cxn>
              <a:cxn ang="0">
                <a:pos x="connsiteX27204" y="connsiteY27204"/>
              </a:cxn>
              <a:cxn ang="0">
                <a:pos x="connsiteX27205" y="connsiteY27205"/>
              </a:cxn>
              <a:cxn ang="0">
                <a:pos x="connsiteX27206" y="connsiteY27206"/>
              </a:cxn>
              <a:cxn ang="0">
                <a:pos x="connsiteX27207" y="connsiteY27207"/>
              </a:cxn>
              <a:cxn ang="0">
                <a:pos x="connsiteX27208" y="connsiteY27208"/>
              </a:cxn>
              <a:cxn ang="0">
                <a:pos x="connsiteX27209" y="connsiteY27209"/>
              </a:cxn>
              <a:cxn ang="0">
                <a:pos x="connsiteX27210" y="connsiteY27210"/>
              </a:cxn>
              <a:cxn ang="0">
                <a:pos x="connsiteX27211" y="connsiteY27211"/>
              </a:cxn>
              <a:cxn ang="0">
                <a:pos x="connsiteX27212" y="connsiteY27212"/>
              </a:cxn>
              <a:cxn ang="0">
                <a:pos x="connsiteX27213" y="connsiteY27213"/>
              </a:cxn>
              <a:cxn ang="0">
                <a:pos x="connsiteX27214" y="connsiteY27214"/>
              </a:cxn>
              <a:cxn ang="0">
                <a:pos x="connsiteX27215" y="connsiteY27215"/>
              </a:cxn>
              <a:cxn ang="0">
                <a:pos x="connsiteX27216" y="connsiteY27216"/>
              </a:cxn>
              <a:cxn ang="0">
                <a:pos x="connsiteX27217" y="connsiteY27217"/>
              </a:cxn>
              <a:cxn ang="0">
                <a:pos x="connsiteX27218" y="connsiteY27218"/>
              </a:cxn>
              <a:cxn ang="0">
                <a:pos x="connsiteX27219" y="connsiteY27219"/>
              </a:cxn>
              <a:cxn ang="0">
                <a:pos x="connsiteX27220" y="connsiteY27220"/>
              </a:cxn>
              <a:cxn ang="0">
                <a:pos x="connsiteX27221" y="connsiteY27221"/>
              </a:cxn>
              <a:cxn ang="0">
                <a:pos x="connsiteX27222" y="connsiteY27222"/>
              </a:cxn>
              <a:cxn ang="0">
                <a:pos x="connsiteX27223" y="connsiteY27223"/>
              </a:cxn>
              <a:cxn ang="0">
                <a:pos x="connsiteX27224" y="connsiteY27224"/>
              </a:cxn>
              <a:cxn ang="0">
                <a:pos x="connsiteX27225" y="connsiteY27225"/>
              </a:cxn>
              <a:cxn ang="0">
                <a:pos x="connsiteX27226" y="connsiteY27226"/>
              </a:cxn>
              <a:cxn ang="0">
                <a:pos x="connsiteX27227" y="connsiteY27227"/>
              </a:cxn>
              <a:cxn ang="0">
                <a:pos x="connsiteX27228" y="connsiteY27228"/>
              </a:cxn>
              <a:cxn ang="0">
                <a:pos x="connsiteX27229" y="connsiteY27229"/>
              </a:cxn>
              <a:cxn ang="0">
                <a:pos x="connsiteX27230" y="connsiteY27230"/>
              </a:cxn>
              <a:cxn ang="0">
                <a:pos x="connsiteX27231" y="connsiteY27231"/>
              </a:cxn>
              <a:cxn ang="0">
                <a:pos x="connsiteX27232" y="connsiteY27232"/>
              </a:cxn>
              <a:cxn ang="0">
                <a:pos x="connsiteX27233" y="connsiteY27233"/>
              </a:cxn>
              <a:cxn ang="0">
                <a:pos x="connsiteX27234" y="connsiteY27234"/>
              </a:cxn>
              <a:cxn ang="0">
                <a:pos x="connsiteX27235" y="connsiteY27235"/>
              </a:cxn>
              <a:cxn ang="0">
                <a:pos x="connsiteX27236" y="connsiteY27236"/>
              </a:cxn>
              <a:cxn ang="0">
                <a:pos x="connsiteX27237" y="connsiteY27237"/>
              </a:cxn>
              <a:cxn ang="0">
                <a:pos x="connsiteX27238" y="connsiteY27238"/>
              </a:cxn>
              <a:cxn ang="0">
                <a:pos x="connsiteX27239" y="connsiteY27239"/>
              </a:cxn>
              <a:cxn ang="0">
                <a:pos x="connsiteX27240" y="connsiteY27240"/>
              </a:cxn>
              <a:cxn ang="0">
                <a:pos x="connsiteX27241" y="connsiteY27241"/>
              </a:cxn>
              <a:cxn ang="0">
                <a:pos x="connsiteX27242" y="connsiteY27242"/>
              </a:cxn>
              <a:cxn ang="0">
                <a:pos x="connsiteX27243" y="connsiteY27243"/>
              </a:cxn>
              <a:cxn ang="0">
                <a:pos x="connsiteX27244" y="connsiteY27244"/>
              </a:cxn>
              <a:cxn ang="0">
                <a:pos x="connsiteX27245" y="connsiteY27245"/>
              </a:cxn>
              <a:cxn ang="0">
                <a:pos x="connsiteX27246" y="connsiteY27246"/>
              </a:cxn>
              <a:cxn ang="0">
                <a:pos x="connsiteX27247" y="connsiteY27247"/>
              </a:cxn>
              <a:cxn ang="0">
                <a:pos x="connsiteX27248" y="connsiteY27248"/>
              </a:cxn>
              <a:cxn ang="0">
                <a:pos x="connsiteX27249" y="connsiteY27249"/>
              </a:cxn>
              <a:cxn ang="0">
                <a:pos x="connsiteX27250" y="connsiteY27250"/>
              </a:cxn>
              <a:cxn ang="0">
                <a:pos x="connsiteX27251" y="connsiteY27251"/>
              </a:cxn>
              <a:cxn ang="0">
                <a:pos x="connsiteX27252" y="connsiteY27252"/>
              </a:cxn>
              <a:cxn ang="0">
                <a:pos x="connsiteX27253" y="connsiteY27253"/>
              </a:cxn>
              <a:cxn ang="0">
                <a:pos x="connsiteX27254" y="connsiteY27254"/>
              </a:cxn>
              <a:cxn ang="0">
                <a:pos x="connsiteX27255" y="connsiteY27255"/>
              </a:cxn>
              <a:cxn ang="0">
                <a:pos x="connsiteX27256" y="connsiteY27256"/>
              </a:cxn>
              <a:cxn ang="0">
                <a:pos x="connsiteX27257" y="connsiteY27257"/>
              </a:cxn>
              <a:cxn ang="0">
                <a:pos x="connsiteX27258" y="connsiteY27258"/>
              </a:cxn>
              <a:cxn ang="0">
                <a:pos x="connsiteX27259" y="connsiteY27259"/>
              </a:cxn>
              <a:cxn ang="0">
                <a:pos x="connsiteX27260" y="connsiteY27260"/>
              </a:cxn>
              <a:cxn ang="0">
                <a:pos x="connsiteX27261" y="connsiteY27261"/>
              </a:cxn>
              <a:cxn ang="0">
                <a:pos x="connsiteX27262" y="connsiteY27262"/>
              </a:cxn>
              <a:cxn ang="0">
                <a:pos x="connsiteX27263" y="connsiteY27263"/>
              </a:cxn>
              <a:cxn ang="0">
                <a:pos x="connsiteX27264" y="connsiteY27264"/>
              </a:cxn>
              <a:cxn ang="0">
                <a:pos x="connsiteX27265" y="connsiteY27265"/>
              </a:cxn>
              <a:cxn ang="0">
                <a:pos x="connsiteX27266" y="connsiteY27266"/>
              </a:cxn>
              <a:cxn ang="0">
                <a:pos x="connsiteX27267" y="connsiteY27267"/>
              </a:cxn>
              <a:cxn ang="0">
                <a:pos x="connsiteX27268" y="connsiteY27268"/>
              </a:cxn>
              <a:cxn ang="0">
                <a:pos x="connsiteX27269" y="connsiteY27269"/>
              </a:cxn>
              <a:cxn ang="0">
                <a:pos x="connsiteX27270" y="connsiteY27270"/>
              </a:cxn>
              <a:cxn ang="0">
                <a:pos x="connsiteX27271" y="connsiteY27271"/>
              </a:cxn>
              <a:cxn ang="0">
                <a:pos x="connsiteX27272" y="connsiteY27272"/>
              </a:cxn>
              <a:cxn ang="0">
                <a:pos x="connsiteX27273" y="connsiteY27273"/>
              </a:cxn>
              <a:cxn ang="0">
                <a:pos x="connsiteX27274" y="connsiteY27274"/>
              </a:cxn>
              <a:cxn ang="0">
                <a:pos x="connsiteX27275" y="connsiteY27275"/>
              </a:cxn>
              <a:cxn ang="0">
                <a:pos x="connsiteX27276" y="connsiteY27276"/>
              </a:cxn>
              <a:cxn ang="0">
                <a:pos x="connsiteX27277" y="connsiteY27277"/>
              </a:cxn>
              <a:cxn ang="0">
                <a:pos x="connsiteX27278" y="connsiteY27278"/>
              </a:cxn>
              <a:cxn ang="0">
                <a:pos x="connsiteX27279" y="connsiteY27279"/>
              </a:cxn>
              <a:cxn ang="0">
                <a:pos x="connsiteX27280" y="connsiteY27280"/>
              </a:cxn>
              <a:cxn ang="0">
                <a:pos x="connsiteX27281" y="connsiteY27281"/>
              </a:cxn>
              <a:cxn ang="0">
                <a:pos x="connsiteX27282" y="connsiteY27282"/>
              </a:cxn>
              <a:cxn ang="0">
                <a:pos x="connsiteX27283" y="connsiteY27283"/>
              </a:cxn>
              <a:cxn ang="0">
                <a:pos x="connsiteX27284" y="connsiteY27284"/>
              </a:cxn>
              <a:cxn ang="0">
                <a:pos x="connsiteX27285" y="connsiteY27285"/>
              </a:cxn>
              <a:cxn ang="0">
                <a:pos x="connsiteX27286" y="connsiteY27286"/>
              </a:cxn>
              <a:cxn ang="0">
                <a:pos x="connsiteX27287" y="connsiteY27287"/>
              </a:cxn>
              <a:cxn ang="0">
                <a:pos x="connsiteX27288" y="connsiteY27288"/>
              </a:cxn>
              <a:cxn ang="0">
                <a:pos x="connsiteX27289" y="connsiteY27289"/>
              </a:cxn>
              <a:cxn ang="0">
                <a:pos x="connsiteX27290" y="connsiteY27290"/>
              </a:cxn>
              <a:cxn ang="0">
                <a:pos x="connsiteX27291" y="connsiteY27291"/>
              </a:cxn>
              <a:cxn ang="0">
                <a:pos x="connsiteX27292" y="connsiteY27292"/>
              </a:cxn>
              <a:cxn ang="0">
                <a:pos x="connsiteX27293" y="connsiteY27293"/>
              </a:cxn>
              <a:cxn ang="0">
                <a:pos x="connsiteX27294" y="connsiteY27294"/>
              </a:cxn>
              <a:cxn ang="0">
                <a:pos x="connsiteX27295" y="connsiteY27295"/>
              </a:cxn>
              <a:cxn ang="0">
                <a:pos x="connsiteX27296" y="connsiteY27296"/>
              </a:cxn>
              <a:cxn ang="0">
                <a:pos x="connsiteX27297" y="connsiteY27297"/>
              </a:cxn>
              <a:cxn ang="0">
                <a:pos x="connsiteX27298" y="connsiteY27298"/>
              </a:cxn>
              <a:cxn ang="0">
                <a:pos x="connsiteX27299" y="connsiteY27299"/>
              </a:cxn>
              <a:cxn ang="0">
                <a:pos x="connsiteX27300" y="connsiteY27300"/>
              </a:cxn>
              <a:cxn ang="0">
                <a:pos x="connsiteX27301" y="connsiteY27301"/>
              </a:cxn>
              <a:cxn ang="0">
                <a:pos x="connsiteX27302" y="connsiteY27302"/>
              </a:cxn>
              <a:cxn ang="0">
                <a:pos x="connsiteX27303" y="connsiteY27303"/>
              </a:cxn>
              <a:cxn ang="0">
                <a:pos x="connsiteX27304" y="connsiteY27304"/>
              </a:cxn>
              <a:cxn ang="0">
                <a:pos x="connsiteX27305" y="connsiteY27305"/>
              </a:cxn>
              <a:cxn ang="0">
                <a:pos x="connsiteX27306" y="connsiteY27306"/>
              </a:cxn>
              <a:cxn ang="0">
                <a:pos x="connsiteX27307" y="connsiteY27307"/>
              </a:cxn>
              <a:cxn ang="0">
                <a:pos x="connsiteX27308" y="connsiteY27308"/>
              </a:cxn>
              <a:cxn ang="0">
                <a:pos x="connsiteX27309" y="connsiteY27309"/>
              </a:cxn>
              <a:cxn ang="0">
                <a:pos x="connsiteX27310" y="connsiteY27310"/>
              </a:cxn>
              <a:cxn ang="0">
                <a:pos x="connsiteX27311" y="connsiteY27311"/>
              </a:cxn>
              <a:cxn ang="0">
                <a:pos x="connsiteX27312" y="connsiteY27312"/>
              </a:cxn>
              <a:cxn ang="0">
                <a:pos x="connsiteX27313" y="connsiteY27313"/>
              </a:cxn>
              <a:cxn ang="0">
                <a:pos x="connsiteX27314" y="connsiteY27314"/>
              </a:cxn>
              <a:cxn ang="0">
                <a:pos x="connsiteX27315" y="connsiteY27315"/>
              </a:cxn>
              <a:cxn ang="0">
                <a:pos x="connsiteX27316" y="connsiteY27316"/>
              </a:cxn>
              <a:cxn ang="0">
                <a:pos x="connsiteX27317" y="connsiteY27317"/>
              </a:cxn>
              <a:cxn ang="0">
                <a:pos x="connsiteX27318" y="connsiteY27318"/>
              </a:cxn>
              <a:cxn ang="0">
                <a:pos x="connsiteX27319" y="connsiteY27319"/>
              </a:cxn>
              <a:cxn ang="0">
                <a:pos x="connsiteX27320" y="connsiteY27320"/>
              </a:cxn>
              <a:cxn ang="0">
                <a:pos x="connsiteX27321" y="connsiteY27321"/>
              </a:cxn>
              <a:cxn ang="0">
                <a:pos x="connsiteX27322" y="connsiteY27322"/>
              </a:cxn>
              <a:cxn ang="0">
                <a:pos x="connsiteX27323" y="connsiteY27323"/>
              </a:cxn>
              <a:cxn ang="0">
                <a:pos x="connsiteX27324" y="connsiteY27324"/>
              </a:cxn>
              <a:cxn ang="0">
                <a:pos x="connsiteX27325" y="connsiteY27325"/>
              </a:cxn>
              <a:cxn ang="0">
                <a:pos x="connsiteX27326" y="connsiteY27326"/>
              </a:cxn>
              <a:cxn ang="0">
                <a:pos x="connsiteX27327" y="connsiteY27327"/>
              </a:cxn>
              <a:cxn ang="0">
                <a:pos x="connsiteX27328" y="connsiteY27328"/>
              </a:cxn>
              <a:cxn ang="0">
                <a:pos x="connsiteX27329" y="connsiteY27329"/>
              </a:cxn>
              <a:cxn ang="0">
                <a:pos x="connsiteX27330" y="connsiteY27330"/>
              </a:cxn>
              <a:cxn ang="0">
                <a:pos x="connsiteX27331" y="connsiteY27331"/>
              </a:cxn>
              <a:cxn ang="0">
                <a:pos x="connsiteX27332" y="connsiteY27332"/>
              </a:cxn>
              <a:cxn ang="0">
                <a:pos x="connsiteX27333" y="connsiteY27333"/>
              </a:cxn>
              <a:cxn ang="0">
                <a:pos x="connsiteX27334" y="connsiteY27334"/>
              </a:cxn>
              <a:cxn ang="0">
                <a:pos x="connsiteX27335" y="connsiteY27335"/>
              </a:cxn>
              <a:cxn ang="0">
                <a:pos x="connsiteX27336" y="connsiteY27336"/>
              </a:cxn>
              <a:cxn ang="0">
                <a:pos x="connsiteX27337" y="connsiteY27337"/>
              </a:cxn>
              <a:cxn ang="0">
                <a:pos x="connsiteX27338" y="connsiteY27338"/>
              </a:cxn>
              <a:cxn ang="0">
                <a:pos x="connsiteX27339" y="connsiteY27339"/>
              </a:cxn>
              <a:cxn ang="0">
                <a:pos x="connsiteX27340" y="connsiteY27340"/>
              </a:cxn>
              <a:cxn ang="0">
                <a:pos x="connsiteX27341" y="connsiteY27341"/>
              </a:cxn>
              <a:cxn ang="0">
                <a:pos x="connsiteX27342" y="connsiteY27342"/>
              </a:cxn>
              <a:cxn ang="0">
                <a:pos x="connsiteX27343" y="connsiteY27343"/>
              </a:cxn>
              <a:cxn ang="0">
                <a:pos x="connsiteX27344" y="connsiteY27344"/>
              </a:cxn>
              <a:cxn ang="0">
                <a:pos x="connsiteX27345" y="connsiteY27345"/>
              </a:cxn>
              <a:cxn ang="0">
                <a:pos x="connsiteX27346" y="connsiteY27346"/>
              </a:cxn>
              <a:cxn ang="0">
                <a:pos x="connsiteX27347" y="connsiteY27347"/>
              </a:cxn>
              <a:cxn ang="0">
                <a:pos x="connsiteX27348" y="connsiteY27348"/>
              </a:cxn>
              <a:cxn ang="0">
                <a:pos x="connsiteX27349" y="connsiteY27349"/>
              </a:cxn>
              <a:cxn ang="0">
                <a:pos x="connsiteX27350" y="connsiteY27350"/>
              </a:cxn>
              <a:cxn ang="0">
                <a:pos x="connsiteX27351" y="connsiteY27351"/>
              </a:cxn>
              <a:cxn ang="0">
                <a:pos x="connsiteX27352" y="connsiteY27352"/>
              </a:cxn>
              <a:cxn ang="0">
                <a:pos x="connsiteX27353" y="connsiteY27353"/>
              </a:cxn>
              <a:cxn ang="0">
                <a:pos x="connsiteX27354" y="connsiteY27354"/>
              </a:cxn>
              <a:cxn ang="0">
                <a:pos x="connsiteX27355" y="connsiteY27355"/>
              </a:cxn>
              <a:cxn ang="0">
                <a:pos x="connsiteX27356" y="connsiteY27356"/>
              </a:cxn>
              <a:cxn ang="0">
                <a:pos x="connsiteX27357" y="connsiteY27357"/>
              </a:cxn>
              <a:cxn ang="0">
                <a:pos x="connsiteX27358" y="connsiteY27358"/>
              </a:cxn>
              <a:cxn ang="0">
                <a:pos x="connsiteX27359" y="connsiteY27359"/>
              </a:cxn>
              <a:cxn ang="0">
                <a:pos x="connsiteX27360" y="connsiteY27360"/>
              </a:cxn>
              <a:cxn ang="0">
                <a:pos x="connsiteX27361" y="connsiteY27361"/>
              </a:cxn>
              <a:cxn ang="0">
                <a:pos x="connsiteX27362" y="connsiteY27362"/>
              </a:cxn>
              <a:cxn ang="0">
                <a:pos x="connsiteX27363" y="connsiteY27363"/>
              </a:cxn>
              <a:cxn ang="0">
                <a:pos x="connsiteX27364" y="connsiteY27364"/>
              </a:cxn>
              <a:cxn ang="0">
                <a:pos x="connsiteX27365" y="connsiteY27365"/>
              </a:cxn>
              <a:cxn ang="0">
                <a:pos x="connsiteX27366" y="connsiteY27366"/>
              </a:cxn>
              <a:cxn ang="0">
                <a:pos x="connsiteX27367" y="connsiteY27367"/>
              </a:cxn>
              <a:cxn ang="0">
                <a:pos x="connsiteX27368" y="connsiteY27368"/>
              </a:cxn>
              <a:cxn ang="0">
                <a:pos x="connsiteX27369" y="connsiteY27369"/>
              </a:cxn>
              <a:cxn ang="0">
                <a:pos x="connsiteX27370" y="connsiteY27370"/>
              </a:cxn>
              <a:cxn ang="0">
                <a:pos x="connsiteX27371" y="connsiteY27371"/>
              </a:cxn>
              <a:cxn ang="0">
                <a:pos x="connsiteX27372" y="connsiteY27372"/>
              </a:cxn>
              <a:cxn ang="0">
                <a:pos x="connsiteX27373" y="connsiteY27373"/>
              </a:cxn>
              <a:cxn ang="0">
                <a:pos x="connsiteX27374" y="connsiteY27374"/>
              </a:cxn>
              <a:cxn ang="0">
                <a:pos x="connsiteX27375" y="connsiteY27375"/>
              </a:cxn>
              <a:cxn ang="0">
                <a:pos x="connsiteX27376" y="connsiteY27376"/>
              </a:cxn>
              <a:cxn ang="0">
                <a:pos x="connsiteX27377" y="connsiteY27377"/>
              </a:cxn>
              <a:cxn ang="0">
                <a:pos x="connsiteX27378" y="connsiteY27378"/>
              </a:cxn>
              <a:cxn ang="0">
                <a:pos x="connsiteX27379" y="connsiteY27379"/>
              </a:cxn>
              <a:cxn ang="0">
                <a:pos x="connsiteX27380" y="connsiteY27380"/>
              </a:cxn>
              <a:cxn ang="0">
                <a:pos x="connsiteX27381" y="connsiteY27381"/>
              </a:cxn>
              <a:cxn ang="0">
                <a:pos x="connsiteX27382" y="connsiteY27382"/>
              </a:cxn>
              <a:cxn ang="0">
                <a:pos x="connsiteX27383" y="connsiteY27383"/>
              </a:cxn>
              <a:cxn ang="0">
                <a:pos x="connsiteX27384" y="connsiteY27384"/>
              </a:cxn>
              <a:cxn ang="0">
                <a:pos x="connsiteX27385" y="connsiteY27385"/>
              </a:cxn>
              <a:cxn ang="0">
                <a:pos x="connsiteX27386" y="connsiteY27386"/>
              </a:cxn>
              <a:cxn ang="0">
                <a:pos x="connsiteX27387" y="connsiteY27387"/>
              </a:cxn>
              <a:cxn ang="0">
                <a:pos x="connsiteX27388" y="connsiteY27388"/>
              </a:cxn>
              <a:cxn ang="0">
                <a:pos x="connsiteX27389" y="connsiteY27389"/>
              </a:cxn>
              <a:cxn ang="0">
                <a:pos x="connsiteX27390" y="connsiteY27390"/>
              </a:cxn>
              <a:cxn ang="0">
                <a:pos x="connsiteX27391" y="connsiteY27391"/>
              </a:cxn>
              <a:cxn ang="0">
                <a:pos x="connsiteX27392" y="connsiteY27392"/>
              </a:cxn>
              <a:cxn ang="0">
                <a:pos x="connsiteX27393" y="connsiteY27393"/>
              </a:cxn>
              <a:cxn ang="0">
                <a:pos x="connsiteX27394" y="connsiteY27394"/>
              </a:cxn>
              <a:cxn ang="0">
                <a:pos x="connsiteX27395" y="connsiteY27395"/>
              </a:cxn>
              <a:cxn ang="0">
                <a:pos x="connsiteX27396" y="connsiteY27396"/>
              </a:cxn>
              <a:cxn ang="0">
                <a:pos x="connsiteX27397" y="connsiteY27397"/>
              </a:cxn>
              <a:cxn ang="0">
                <a:pos x="connsiteX27398" y="connsiteY27398"/>
              </a:cxn>
              <a:cxn ang="0">
                <a:pos x="connsiteX27399" y="connsiteY27399"/>
              </a:cxn>
              <a:cxn ang="0">
                <a:pos x="connsiteX27400" y="connsiteY27400"/>
              </a:cxn>
              <a:cxn ang="0">
                <a:pos x="connsiteX27401" y="connsiteY27401"/>
              </a:cxn>
              <a:cxn ang="0">
                <a:pos x="connsiteX27402" y="connsiteY27402"/>
              </a:cxn>
              <a:cxn ang="0">
                <a:pos x="connsiteX27403" y="connsiteY27403"/>
              </a:cxn>
              <a:cxn ang="0">
                <a:pos x="connsiteX27404" y="connsiteY27404"/>
              </a:cxn>
              <a:cxn ang="0">
                <a:pos x="connsiteX27405" y="connsiteY27405"/>
              </a:cxn>
              <a:cxn ang="0">
                <a:pos x="connsiteX27406" y="connsiteY27406"/>
              </a:cxn>
              <a:cxn ang="0">
                <a:pos x="connsiteX27407" y="connsiteY27407"/>
              </a:cxn>
              <a:cxn ang="0">
                <a:pos x="connsiteX27408" y="connsiteY27408"/>
              </a:cxn>
              <a:cxn ang="0">
                <a:pos x="connsiteX27409" y="connsiteY27409"/>
              </a:cxn>
              <a:cxn ang="0">
                <a:pos x="connsiteX27410" y="connsiteY27410"/>
              </a:cxn>
              <a:cxn ang="0">
                <a:pos x="connsiteX27411" y="connsiteY27411"/>
              </a:cxn>
              <a:cxn ang="0">
                <a:pos x="connsiteX27412" y="connsiteY27412"/>
              </a:cxn>
              <a:cxn ang="0">
                <a:pos x="connsiteX27413" y="connsiteY27413"/>
              </a:cxn>
              <a:cxn ang="0">
                <a:pos x="connsiteX27414" y="connsiteY27414"/>
              </a:cxn>
              <a:cxn ang="0">
                <a:pos x="connsiteX27415" y="connsiteY27415"/>
              </a:cxn>
              <a:cxn ang="0">
                <a:pos x="connsiteX27416" y="connsiteY27416"/>
              </a:cxn>
              <a:cxn ang="0">
                <a:pos x="connsiteX27417" y="connsiteY27417"/>
              </a:cxn>
              <a:cxn ang="0">
                <a:pos x="connsiteX27418" y="connsiteY27418"/>
              </a:cxn>
              <a:cxn ang="0">
                <a:pos x="connsiteX27419" y="connsiteY27419"/>
              </a:cxn>
              <a:cxn ang="0">
                <a:pos x="connsiteX27420" y="connsiteY27420"/>
              </a:cxn>
              <a:cxn ang="0">
                <a:pos x="connsiteX27421" y="connsiteY27421"/>
              </a:cxn>
              <a:cxn ang="0">
                <a:pos x="connsiteX27422" y="connsiteY27422"/>
              </a:cxn>
              <a:cxn ang="0">
                <a:pos x="connsiteX27423" y="connsiteY27423"/>
              </a:cxn>
              <a:cxn ang="0">
                <a:pos x="connsiteX27424" y="connsiteY27424"/>
              </a:cxn>
              <a:cxn ang="0">
                <a:pos x="connsiteX27425" y="connsiteY27425"/>
              </a:cxn>
              <a:cxn ang="0">
                <a:pos x="connsiteX27426" y="connsiteY27426"/>
              </a:cxn>
              <a:cxn ang="0">
                <a:pos x="connsiteX27427" y="connsiteY27427"/>
              </a:cxn>
              <a:cxn ang="0">
                <a:pos x="connsiteX27428" y="connsiteY27428"/>
              </a:cxn>
              <a:cxn ang="0">
                <a:pos x="connsiteX27429" y="connsiteY27429"/>
              </a:cxn>
              <a:cxn ang="0">
                <a:pos x="connsiteX27430" y="connsiteY27430"/>
              </a:cxn>
              <a:cxn ang="0">
                <a:pos x="connsiteX27431" y="connsiteY27431"/>
              </a:cxn>
              <a:cxn ang="0">
                <a:pos x="connsiteX27432" y="connsiteY27432"/>
              </a:cxn>
              <a:cxn ang="0">
                <a:pos x="connsiteX27433" y="connsiteY27433"/>
              </a:cxn>
              <a:cxn ang="0">
                <a:pos x="connsiteX27434" y="connsiteY27434"/>
              </a:cxn>
              <a:cxn ang="0">
                <a:pos x="connsiteX27435" y="connsiteY27435"/>
              </a:cxn>
              <a:cxn ang="0">
                <a:pos x="connsiteX27436" y="connsiteY27436"/>
              </a:cxn>
              <a:cxn ang="0">
                <a:pos x="connsiteX27437" y="connsiteY27437"/>
              </a:cxn>
              <a:cxn ang="0">
                <a:pos x="connsiteX27438" y="connsiteY27438"/>
              </a:cxn>
              <a:cxn ang="0">
                <a:pos x="connsiteX27439" y="connsiteY27439"/>
              </a:cxn>
              <a:cxn ang="0">
                <a:pos x="connsiteX27440" y="connsiteY27440"/>
              </a:cxn>
              <a:cxn ang="0">
                <a:pos x="connsiteX27441" y="connsiteY27441"/>
              </a:cxn>
              <a:cxn ang="0">
                <a:pos x="connsiteX27442" y="connsiteY27442"/>
              </a:cxn>
              <a:cxn ang="0">
                <a:pos x="connsiteX27443" y="connsiteY27443"/>
              </a:cxn>
              <a:cxn ang="0">
                <a:pos x="connsiteX27444" y="connsiteY27444"/>
              </a:cxn>
              <a:cxn ang="0">
                <a:pos x="connsiteX27445" y="connsiteY27445"/>
              </a:cxn>
              <a:cxn ang="0">
                <a:pos x="connsiteX27446" y="connsiteY27446"/>
              </a:cxn>
              <a:cxn ang="0">
                <a:pos x="connsiteX27447" y="connsiteY27447"/>
              </a:cxn>
              <a:cxn ang="0">
                <a:pos x="connsiteX27448" y="connsiteY27448"/>
              </a:cxn>
              <a:cxn ang="0">
                <a:pos x="connsiteX27449" y="connsiteY27449"/>
              </a:cxn>
              <a:cxn ang="0">
                <a:pos x="connsiteX27450" y="connsiteY27450"/>
              </a:cxn>
              <a:cxn ang="0">
                <a:pos x="connsiteX27451" y="connsiteY27451"/>
              </a:cxn>
              <a:cxn ang="0">
                <a:pos x="connsiteX27452" y="connsiteY27452"/>
              </a:cxn>
              <a:cxn ang="0">
                <a:pos x="connsiteX27453" y="connsiteY27453"/>
              </a:cxn>
              <a:cxn ang="0">
                <a:pos x="connsiteX27454" y="connsiteY27454"/>
              </a:cxn>
              <a:cxn ang="0">
                <a:pos x="connsiteX27455" y="connsiteY27455"/>
              </a:cxn>
              <a:cxn ang="0">
                <a:pos x="connsiteX27456" y="connsiteY27456"/>
              </a:cxn>
              <a:cxn ang="0">
                <a:pos x="connsiteX27457" y="connsiteY27457"/>
              </a:cxn>
              <a:cxn ang="0">
                <a:pos x="connsiteX27458" y="connsiteY27458"/>
              </a:cxn>
              <a:cxn ang="0">
                <a:pos x="connsiteX27459" y="connsiteY27459"/>
              </a:cxn>
              <a:cxn ang="0">
                <a:pos x="connsiteX27460" y="connsiteY27460"/>
              </a:cxn>
              <a:cxn ang="0">
                <a:pos x="connsiteX27461" y="connsiteY27461"/>
              </a:cxn>
              <a:cxn ang="0">
                <a:pos x="connsiteX27462" y="connsiteY27462"/>
              </a:cxn>
              <a:cxn ang="0">
                <a:pos x="connsiteX27463" y="connsiteY27463"/>
              </a:cxn>
              <a:cxn ang="0">
                <a:pos x="connsiteX27464" y="connsiteY27464"/>
              </a:cxn>
              <a:cxn ang="0">
                <a:pos x="connsiteX27465" y="connsiteY27465"/>
              </a:cxn>
              <a:cxn ang="0">
                <a:pos x="connsiteX27466" y="connsiteY27466"/>
              </a:cxn>
              <a:cxn ang="0">
                <a:pos x="connsiteX27467" y="connsiteY27467"/>
              </a:cxn>
              <a:cxn ang="0">
                <a:pos x="connsiteX27468" y="connsiteY27468"/>
              </a:cxn>
              <a:cxn ang="0">
                <a:pos x="connsiteX27469" y="connsiteY27469"/>
              </a:cxn>
              <a:cxn ang="0">
                <a:pos x="connsiteX27470" y="connsiteY27470"/>
              </a:cxn>
              <a:cxn ang="0">
                <a:pos x="connsiteX27471" y="connsiteY27471"/>
              </a:cxn>
              <a:cxn ang="0">
                <a:pos x="connsiteX27472" y="connsiteY27472"/>
              </a:cxn>
              <a:cxn ang="0">
                <a:pos x="connsiteX27473" y="connsiteY27473"/>
              </a:cxn>
              <a:cxn ang="0">
                <a:pos x="connsiteX27474" y="connsiteY27474"/>
              </a:cxn>
              <a:cxn ang="0">
                <a:pos x="connsiteX27475" y="connsiteY27475"/>
              </a:cxn>
              <a:cxn ang="0">
                <a:pos x="connsiteX27476" y="connsiteY27476"/>
              </a:cxn>
              <a:cxn ang="0">
                <a:pos x="connsiteX27477" y="connsiteY27477"/>
              </a:cxn>
              <a:cxn ang="0">
                <a:pos x="connsiteX27478" y="connsiteY27478"/>
              </a:cxn>
              <a:cxn ang="0">
                <a:pos x="connsiteX27479" y="connsiteY27479"/>
              </a:cxn>
              <a:cxn ang="0">
                <a:pos x="connsiteX27480" y="connsiteY27480"/>
              </a:cxn>
              <a:cxn ang="0">
                <a:pos x="connsiteX27481" y="connsiteY27481"/>
              </a:cxn>
              <a:cxn ang="0">
                <a:pos x="connsiteX27482" y="connsiteY27482"/>
              </a:cxn>
              <a:cxn ang="0">
                <a:pos x="connsiteX27483" y="connsiteY27483"/>
              </a:cxn>
              <a:cxn ang="0">
                <a:pos x="connsiteX27484" y="connsiteY27484"/>
              </a:cxn>
              <a:cxn ang="0">
                <a:pos x="connsiteX27485" y="connsiteY27485"/>
              </a:cxn>
              <a:cxn ang="0">
                <a:pos x="connsiteX27486" y="connsiteY27486"/>
              </a:cxn>
              <a:cxn ang="0">
                <a:pos x="connsiteX27487" y="connsiteY27487"/>
              </a:cxn>
              <a:cxn ang="0">
                <a:pos x="connsiteX27488" y="connsiteY27488"/>
              </a:cxn>
              <a:cxn ang="0">
                <a:pos x="connsiteX27489" y="connsiteY27489"/>
              </a:cxn>
              <a:cxn ang="0">
                <a:pos x="connsiteX27490" y="connsiteY27490"/>
              </a:cxn>
              <a:cxn ang="0">
                <a:pos x="connsiteX27491" y="connsiteY27491"/>
              </a:cxn>
              <a:cxn ang="0">
                <a:pos x="connsiteX27492" y="connsiteY27492"/>
              </a:cxn>
              <a:cxn ang="0">
                <a:pos x="connsiteX27493" y="connsiteY27493"/>
              </a:cxn>
              <a:cxn ang="0">
                <a:pos x="connsiteX27494" y="connsiteY27494"/>
              </a:cxn>
              <a:cxn ang="0">
                <a:pos x="connsiteX27495" y="connsiteY27495"/>
              </a:cxn>
              <a:cxn ang="0">
                <a:pos x="connsiteX27496" y="connsiteY27496"/>
              </a:cxn>
              <a:cxn ang="0">
                <a:pos x="connsiteX27497" y="connsiteY27497"/>
              </a:cxn>
              <a:cxn ang="0">
                <a:pos x="connsiteX27498" y="connsiteY27498"/>
              </a:cxn>
              <a:cxn ang="0">
                <a:pos x="connsiteX27499" y="connsiteY27499"/>
              </a:cxn>
              <a:cxn ang="0">
                <a:pos x="connsiteX27500" y="connsiteY27500"/>
              </a:cxn>
              <a:cxn ang="0">
                <a:pos x="connsiteX27501" y="connsiteY27501"/>
              </a:cxn>
              <a:cxn ang="0">
                <a:pos x="connsiteX27502" y="connsiteY27502"/>
              </a:cxn>
              <a:cxn ang="0">
                <a:pos x="connsiteX27503" y="connsiteY27503"/>
              </a:cxn>
              <a:cxn ang="0">
                <a:pos x="connsiteX27504" y="connsiteY27504"/>
              </a:cxn>
              <a:cxn ang="0">
                <a:pos x="connsiteX27505" y="connsiteY27505"/>
              </a:cxn>
              <a:cxn ang="0">
                <a:pos x="connsiteX27506" y="connsiteY27506"/>
              </a:cxn>
              <a:cxn ang="0">
                <a:pos x="connsiteX27507" y="connsiteY27507"/>
              </a:cxn>
              <a:cxn ang="0">
                <a:pos x="connsiteX27508" y="connsiteY27508"/>
              </a:cxn>
              <a:cxn ang="0">
                <a:pos x="connsiteX27509" y="connsiteY27509"/>
              </a:cxn>
              <a:cxn ang="0">
                <a:pos x="connsiteX27510" y="connsiteY27510"/>
              </a:cxn>
              <a:cxn ang="0">
                <a:pos x="connsiteX27511" y="connsiteY27511"/>
              </a:cxn>
              <a:cxn ang="0">
                <a:pos x="connsiteX27512" y="connsiteY27512"/>
              </a:cxn>
              <a:cxn ang="0">
                <a:pos x="connsiteX27513" y="connsiteY27513"/>
              </a:cxn>
              <a:cxn ang="0">
                <a:pos x="connsiteX27514" y="connsiteY27514"/>
              </a:cxn>
              <a:cxn ang="0">
                <a:pos x="connsiteX27515" y="connsiteY27515"/>
              </a:cxn>
              <a:cxn ang="0">
                <a:pos x="connsiteX27516" y="connsiteY27516"/>
              </a:cxn>
              <a:cxn ang="0">
                <a:pos x="connsiteX27517" y="connsiteY27517"/>
              </a:cxn>
              <a:cxn ang="0">
                <a:pos x="connsiteX27518" y="connsiteY27518"/>
              </a:cxn>
              <a:cxn ang="0">
                <a:pos x="connsiteX27519" y="connsiteY27519"/>
              </a:cxn>
              <a:cxn ang="0">
                <a:pos x="connsiteX27520" y="connsiteY27520"/>
              </a:cxn>
              <a:cxn ang="0">
                <a:pos x="connsiteX27521" y="connsiteY27521"/>
              </a:cxn>
              <a:cxn ang="0">
                <a:pos x="connsiteX27522" y="connsiteY27522"/>
              </a:cxn>
              <a:cxn ang="0">
                <a:pos x="connsiteX27523" y="connsiteY27523"/>
              </a:cxn>
              <a:cxn ang="0">
                <a:pos x="connsiteX27524" y="connsiteY27524"/>
              </a:cxn>
              <a:cxn ang="0">
                <a:pos x="connsiteX27525" y="connsiteY27525"/>
              </a:cxn>
              <a:cxn ang="0">
                <a:pos x="connsiteX27526" y="connsiteY27526"/>
              </a:cxn>
              <a:cxn ang="0">
                <a:pos x="connsiteX27527" y="connsiteY27527"/>
              </a:cxn>
              <a:cxn ang="0">
                <a:pos x="connsiteX27528" y="connsiteY27528"/>
              </a:cxn>
              <a:cxn ang="0">
                <a:pos x="connsiteX27529" y="connsiteY27529"/>
              </a:cxn>
              <a:cxn ang="0">
                <a:pos x="connsiteX27530" y="connsiteY27530"/>
              </a:cxn>
              <a:cxn ang="0">
                <a:pos x="connsiteX27531" y="connsiteY27531"/>
              </a:cxn>
              <a:cxn ang="0">
                <a:pos x="connsiteX27532" y="connsiteY27532"/>
              </a:cxn>
              <a:cxn ang="0">
                <a:pos x="connsiteX27533" y="connsiteY27533"/>
              </a:cxn>
              <a:cxn ang="0">
                <a:pos x="connsiteX27534" y="connsiteY27534"/>
              </a:cxn>
              <a:cxn ang="0">
                <a:pos x="connsiteX27535" y="connsiteY27535"/>
              </a:cxn>
              <a:cxn ang="0">
                <a:pos x="connsiteX27536" y="connsiteY27536"/>
              </a:cxn>
              <a:cxn ang="0">
                <a:pos x="connsiteX27537" y="connsiteY27537"/>
              </a:cxn>
              <a:cxn ang="0">
                <a:pos x="connsiteX27538" y="connsiteY27538"/>
              </a:cxn>
              <a:cxn ang="0">
                <a:pos x="connsiteX27539" y="connsiteY27539"/>
              </a:cxn>
              <a:cxn ang="0">
                <a:pos x="connsiteX27540" y="connsiteY27540"/>
              </a:cxn>
              <a:cxn ang="0">
                <a:pos x="connsiteX27541" y="connsiteY27541"/>
              </a:cxn>
              <a:cxn ang="0">
                <a:pos x="connsiteX27542" y="connsiteY27542"/>
              </a:cxn>
              <a:cxn ang="0">
                <a:pos x="connsiteX27543" y="connsiteY27543"/>
              </a:cxn>
              <a:cxn ang="0">
                <a:pos x="connsiteX27544" y="connsiteY27544"/>
              </a:cxn>
              <a:cxn ang="0">
                <a:pos x="connsiteX27545" y="connsiteY27545"/>
              </a:cxn>
              <a:cxn ang="0">
                <a:pos x="connsiteX27546" y="connsiteY27546"/>
              </a:cxn>
              <a:cxn ang="0">
                <a:pos x="connsiteX27547" y="connsiteY27547"/>
              </a:cxn>
              <a:cxn ang="0">
                <a:pos x="connsiteX27548" y="connsiteY27548"/>
              </a:cxn>
              <a:cxn ang="0">
                <a:pos x="connsiteX27549" y="connsiteY27549"/>
              </a:cxn>
              <a:cxn ang="0">
                <a:pos x="connsiteX27550" y="connsiteY27550"/>
              </a:cxn>
              <a:cxn ang="0">
                <a:pos x="connsiteX27551" y="connsiteY27551"/>
              </a:cxn>
              <a:cxn ang="0">
                <a:pos x="connsiteX27552" y="connsiteY27552"/>
              </a:cxn>
              <a:cxn ang="0">
                <a:pos x="connsiteX27553" y="connsiteY27553"/>
              </a:cxn>
              <a:cxn ang="0">
                <a:pos x="connsiteX27554" y="connsiteY27554"/>
              </a:cxn>
              <a:cxn ang="0">
                <a:pos x="connsiteX27555" y="connsiteY27555"/>
              </a:cxn>
              <a:cxn ang="0">
                <a:pos x="connsiteX27556" y="connsiteY27556"/>
              </a:cxn>
              <a:cxn ang="0">
                <a:pos x="connsiteX27557" y="connsiteY27557"/>
              </a:cxn>
              <a:cxn ang="0">
                <a:pos x="connsiteX27558" y="connsiteY27558"/>
              </a:cxn>
              <a:cxn ang="0">
                <a:pos x="connsiteX27559" y="connsiteY27559"/>
              </a:cxn>
              <a:cxn ang="0">
                <a:pos x="connsiteX27560" y="connsiteY27560"/>
              </a:cxn>
              <a:cxn ang="0">
                <a:pos x="connsiteX27561" y="connsiteY27561"/>
              </a:cxn>
              <a:cxn ang="0">
                <a:pos x="connsiteX27562" y="connsiteY27562"/>
              </a:cxn>
              <a:cxn ang="0">
                <a:pos x="connsiteX27563" y="connsiteY27563"/>
              </a:cxn>
              <a:cxn ang="0">
                <a:pos x="connsiteX27564" y="connsiteY27564"/>
              </a:cxn>
              <a:cxn ang="0">
                <a:pos x="connsiteX27565" y="connsiteY27565"/>
              </a:cxn>
              <a:cxn ang="0">
                <a:pos x="connsiteX27566" y="connsiteY27566"/>
              </a:cxn>
              <a:cxn ang="0">
                <a:pos x="connsiteX27567" y="connsiteY27567"/>
              </a:cxn>
              <a:cxn ang="0">
                <a:pos x="connsiteX27568" y="connsiteY27568"/>
              </a:cxn>
              <a:cxn ang="0">
                <a:pos x="connsiteX27569" y="connsiteY27569"/>
              </a:cxn>
              <a:cxn ang="0">
                <a:pos x="connsiteX27570" y="connsiteY27570"/>
              </a:cxn>
              <a:cxn ang="0">
                <a:pos x="connsiteX27571" y="connsiteY27571"/>
              </a:cxn>
              <a:cxn ang="0">
                <a:pos x="connsiteX27572" y="connsiteY27572"/>
              </a:cxn>
              <a:cxn ang="0">
                <a:pos x="connsiteX27573" y="connsiteY27573"/>
              </a:cxn>
              <a:cxn ang="0">
                <a:pos x="connsiteX27574" y="connsiteY27574"/>
              </a:cxn>
              <a:cxn ang="0">
                <a:pos x="connsiteX27575" y="connsiteY27575"/>
              </a:cxn>
              <a:cxn ang="0">
                <a:pos x="connsiteX27576" y="connsiteY27576"/>
              </a:cxn>
              <a:cxn ang="0">
                <a:pos x="connsiteX27577" y="connsiteY27577"/>
              </a:cxn>
              <a:cxn ang="0">
                <a:pos x="connsiteX27578" y="connsiteY27578"/>
              </a:cxn>
              <a:cxn ang="0">
                <a:pos x="connsiteX27579" y="connsiteY27579"/>
              </a:cxn>
              <a:cxn ang="0">
                <a:pos x="connsiteX27580" y="connsiteY27580"/>
              </a:cxn>
              <a:cxn ang="0">
                <a:pos x="connsiteX27581" y="connsiteY27581"/>
              </a:cxn>
              <a:cxn ang="0">
                <a:pos x="connsiteX27582" y="connsiteY27582"/>
              </a:cxn>
              <a:cxn ang="0">
                <a:pos x="connsiteX27583" y="connsiteY27583"/>
              </a:cxn>
              <a:cxn ang="0">
                <a:pos x="connsiteX27584" y="connsiteY27584"/>
              </a:cxn>
              <a:cxn ang="0">
                <a:pos x="connsiteX27585" y="connsiteY27585"/>
              </a:cxn>
              <a:cxn ang="0">
                <a:pos x="connsiteX27586" y="connsiteY27586"/>
              </a:cxn>
              <a:cxn ang="0">
                <a:pos x="connsiteX27587" y="connsiteY27587"/>
              </a:cxn>
              <a:cxn ang="0">
                <a:pos x="connsiteX27588" y="connsiteY27588"/>
              </a:cxn>
              <a:cxn ang="0">
                <a:pos x="connsiteX27589" y="connsiteY27589"/>
              </a:cxn>
              <a:cxn ang="0">
                <a:pos x="connsiteX27590" y="connsiteY27590"/>
              </a:cxn>
              <a:cxn ang="0">
                <a:pos x="connsiteX27591" y="connsiteY27591"/>
              </a:cxn>
              <a:cxn ang="0">
                <a:pos x="connsiteX27592" y="connsiteY27592"/>
              </a:cxn>
              <a:cxn ang="0">
                <a:pos x="connsiteX27593" y="connsiteY27593"/>
              </a:cxn>
              <a:cxn ang="0">
                <a:pos x="connsiteX27594" y="connsiteY27594"/>
              </a:cxn>
              <a:cxn ang="0">
                <a:pos x="connsiteX27595" y="connsiteY27595"/>
              </a:cxn>
              <a:cxn ang="0">
                <a:pos x="connsiteX27596" y="connsiteY27596"/>
              </a:cxn>
              <a:cxn ang="0">
                <a:pos x="connsiteX27597" y="connsiteY27597"/>
              </a:cxn>
              <a:cxn ang="0">
                <a:pos x="connsiteX27598" y="connsiteY27598"/>
              </a:cxn>
              <a:cxn ang="0">
                <a:pos x="connsiteX27599" y="connsiteY27599"/>
              </a:cxn>
              <a:cxn ang="0">
                <a:pos x="connsiteX27600" y="connsiteY27600"/>
              </a:cxn>
              <a:cxn ang="0">
                <a:pos x="connsiteX27601" y="connsiteY27601"/>
              </a:cxn>
              <a:cxn ang="0">
                <a:pos x="connsiteX27602" y="connsiteY27602"/>
              </a:cxn>
              <a:cxn ang="0">
                <a:pos x="connsiteX27603" y="connsiteY27603"/>
              </a:cxn>
              <a:cxn ang="0">
                <a:pos x="connsiteX27604" y="connsiteY27604"/>
              </a:cxn>
              <a:cxn ang="0">
                <a:pos x="connsiteX27605" y="connsiteY27605"/>
              </a:cxn>
              <a:cxn ang="0">
                <a:pos x="connsiteX27606" y="connsiteY27606"/>
              </a:cxn>
              <a:cxn ang="0">
                <a:pos x="connsiteX27607" y="connsiteY27607"/>
              </a:cxn>
              <a:cxn ang="0">
                <a:pos x="connsiteX27608" y="connsiteY27608"/>
              </a:cxn>
              <a:cxn ang="0">
                <a:pos x="connsiteX27609" y="connsiteY27609"/>
              </a:cxn>
              <a:cxn ang="0">
                <a:pos x="connsiteX27610" y="connsiteY27610"/>
              </a:cxn>
              <a:cxn ang="0">
                <a:pos x="connsiteX27611" y="connsiteY27611"/>
              </a:cxn>
              <a:cxn ang="0">
                <a:pos x="connsiteX27612" y="connsiteY27612"/>
              </a:cxn>
              <a:cxn ang="0">
                <a:pos x="connsiteX27613" y="connsiteY27613"/>
              </a:cxn>
              <a:cxn ang="0">
                <a:pos x="connsiteX27614" y="connsiteY27614"/>
              </a:cxn>
              <a:cxn ang="0">
                <a:pos x="connsiteX27615" y="connsiteY27615"/>
              </a:cxn>
              <a:cxn ang="0">
                <a:pos x="connsiteX27616" y="connsiteY27616"/>
              </a:cxn>
              <a:cxn ang="0">
                <a:pos x="connsiteX27617" y="connsiteY27617"/>
              </a:cxn>
              <a:cxn ang="0">
                <a:pos x="connsiteX27618" y="connsiteY27618"/>
              </a:cxn>
              <a:cxn ang="0">
                <a:pos x="connsiteX27619" y="connsiteY27619"/>
              </a:cxn>
              <a:cxn ang="0">
                <a:pos x="connsiteX27620" y="connsiteY27620"/>
              </a:cxn>
              <a:cxn ang="0">
                <a:pos x="connsiteX27621" y="connsiteY27621"/>
              </a:cxn>
              <a:cxn ang="0">
                <a:pos x="connsiteX27622" y="connsiteY27622"/>
              </a:cxn>
              <a:cxn ang="0">
                <a:pos x="connsiteX27623" y="connsiteY27623"/>
              </a:cxn>
              <a:cxn ang="0">
                <a:pos x="connsiteX27624" y="connsiteY27624"/>
              </a:cxn>
              <a:cxn ang="0">
                <a:pos x="connsiteX27625" y="connsiteY27625"/>
              </a:cxn>
              <a:cxn ang="0">
                <a:pos x="connsiteX27626" y="connsiteY27626"/>
              </a:cxn>
              <a:cxn ang="0">
                <a:pos x="connsiteX27627" y="connsiteY27627"/>
              </a:cxn>
              <a:cxn ang="0">
                <a:pos x="connsiteX27628" y="connsiteY27628"/>
              </a:cxn>
              <a:cxn ang="0">
                <a:pos x="connsiteX27629" y="connsiteY27629"/>
              </a:cxn>
              <a:cxn ang="0">
                <a:pos x="connsiteX27630" y="connsiteY27630"/>
              </a:cxn>
              <a:cxn ang="0">
                <a:pos x="connsiteX27631" y="connsiteY27631"/>
              </a:cxn>
              <a:cxn ang="0">
                <a:pos x="connsiteX27632" y="connsiteY27632"/>
              </a:cxn>
              <a:cxn ang="0">
                <a:pos x="connsiteX27633" y="connsiteY27633"/>
              </a:cxn>
              <a:cxn ang="0">
                <a:pos x="connsiteX27634" y="connsiteY27634"/>
              </a:cxn>
              <a:cxn ang="0">
                <a:pos x="connsiteX27635" y="connsiteY27635"/>
              </a:cxn>
              <a:cxn ang="0">
                <a:pos x="connsiteX27636" y="connsiteY27636"/>
              </a:cxn>
              <a:cxn ang="0">
                <a:pos x="connsiteX27637" y="connsiteY27637"/>
              </a:cxn>
              <a:cxn ang="0">
                <a:pos x="connsiteX27638" y="connsiteY27638"/>
              </a:cxn>
              <a:cxn ang="0">
                <a:pos x="connsiteX27639" y="connsiteY27639"/>
              </a:cxn>
              <a:cxn ang="0">
                <a:pos x="connsiteX27640" y="connsiteY27640"/>
              </a:cxn>
              <a:cxn ang="0">
                <a:pos x="connsiteX27641" y="connsiteY27641"/>
              </a:cxn>
              <a:cxn ang="0">
                <a:pos x="connsiteX27642" y="connsiteY27642"/>
              </a:cxn>
              <a:cxn ang="0">
                <a:pos x="connsiteX27643" y="connsiteY27643"/>
              </a:cxn>
              <a:cxn ang="0">
                <a:pos x="connsiteX27644" y="connsiteY27644"/>
              </a:cxn>
              <a:cxn ang="0">
                <a:pos x="connsiteX27645" y="connsiteY27645"/>
              </a:cxn>
              <a:cxn ang="0">
                <a:pos x="connsiteX27646" y="connsiteY27646"/>
              </a:cxn>
              <a:cxn ang="0">
                <a:pos x="connsiteX27647" y="connsiteY27647"/>
              </a:cxn>
              <a:cxn ang="0">
                <a:pos x="connsiteX27648" y="connsiteY27648"/>
              </a:cxn>
              <a:cxn ang="0">
                <a:pos x="connsiteX27649" y="connsiteY27649"/>
              </a:cxn>
              <a:cxn ang="0">
                <a:pos x="connsiteX27650" y="connsiteY27650"/>
              </a:cxn>
              <a:cxn ang="0">
                <a:pos x="connsiteX27651" y="connsiteY27651"/>
              </a:cxn>
              <a:cxn ang="0">
                <a:pos x="connsiteX27652" y="connsiteY27652"/>
              </a:cxn>
              <a:cxn ang="0">
                <a:pos x="connsiteX27653" y="connsiteY27653"/>
              </a:cxn>
              <a:cxn ang="0">
                <a:pos x="connsiteX27654" y="connsiteY27654"/>
              </a:cxn>
              <a:cxn ang="0">
                <a:pos x="connsiteX27655" y="connsiteY27655"/>
              </a:cxn>
              <a:cxn ang="0">
                <a:pos x="connsiteX27656" y="connsiteY27656"/>
              </a:cxn>
              <a:cxn ang="0">
                <a:pos x="connsiteX27657" y="connsiteY27657"/>
              </a:cxn>
              <a:cxn ang="0">
                <a:pos x="connsiteX27658" y="connsiteY27658"/>
              </a:cxn>
              <a:cxn ang="0">
                <a:pos x="connsiteX27659" y="connsiteY27659"/>
              </a:cxn>
              <a:cxn ang="0">
                <a:pos x="connsiteX27660" y="connsiteY27660"/>
              </a:cxn>
              <a:cxn ang="0">
                <a:pos x="connsiteX27661" y="connsiteY27661"/>
              </a:cxn>
              <a:cxn ang="0">
                <a:pos x="connsiteX27662" y="connsiteY27662"/>
              </a:cxn>
              <a:cxn ang="0">
                <a:pos x="connsiteX27663" y="connsiteY27663"/>
              </a:cxn>
              <a:cxn ang="0">
                <a:pos x="connsiteX27664" y="connsiteY27664"/>
              </a:cxn>
              <a:cxn ang="0">
                <a:pos x="connsiteX27665" y="connsiteY27665"/>
              </a:cxn>
              <a:cxn ang="0">
                <a:pos x="connsiteX27666" y="connsiteY27666"/>
              </a:cxn>
              <a:cxn ang="0">
                <a:pos x="connsiteX27667" y="connsiteY27667"/>
              </a:cxn>
              <a:cxn ang="0">
                <a:pos x="connsiteX27668" y="connsiteY27668"/>
              </a:cxn>
              <a:cxn ang="0">
                <a:pos x="connsiteX27669" y="connsiteY27669"/>
              </a:cxn>
              <a:cxn ang="0">
                <a:pos x="connsiteX27670" y="connsiteY27670"/>
              </a:cxn>
              <a:cxn ang="0">
                <a:pos x="connsiteX27671" y="connsiteY27671"/>
              </a:cxn>
              <a:cxn ang="0">
                <a:pos x="connsiteX27672" y="connsiteY27672"/>
              </a:cxn>
              <a:cxn ang="0">
                <a:pos x="connsiteX27673" y="connsiteY27673"/>
              </a:cxn>
              <a:cxn ang="0">
                <a:pos x="connsiteX27674" y="connsiteY27674"/>
              </a:cxn>
              <a:cxn ang="0">
                <a:pos x="connsiteX27675" y="connsiteY27675"/>
              </a:cxn>
              <a:cxn ang="0">
                <a:pos x="connsiteX27676" y="connsiteY27676"/>
              </a:cxn>
              <a:cxn ang="0">
                <a:pos x="connsiteX27677" y="connsiteY27677"/>
              </a:cxn>
              <a:cxn ang="0">
                <a:pos x="connsiteX27678" y="connsiteY27678"/>
              </a:cxn>
              <a:cxn ang="0">
                <a:pos x="connsiteX27679" y="connsiteY27679"/>
              </a:cxn>
              <a:cxn ang="0">
                <a:pos x="connsiteX27680" y="connsiteY27680"/>
              </a:cxn>
              <a:cxn ang="0">
                <a:pos x="connsiteX27681" y="connsiteY27681"/>
              </a:cxn>
              <a:cxn ang="0">
                <a:pos x="connsiteX27682" y="connsiteY27682"/>
              </a:cxn>
              <a:cxn ang="0">
                <a:pos x="connsiteX27683" y="connsiteY27683"/>
              </a:cxn>
              <a:cxn ang="0">
                <a:pos x="connsiteX27684" y="connsiteY27684"/>
              </a:cxn>
              <a:cxn ang="0">
                <a:pos x="connsiteX27685" y="connsiteY27685"/>
              </a:cxn>
              <a:cxn ang="0">
                <a:pos x="connsiteX27686" y="connsiteY27686"/>
              </a:cxn>
              <a:cxn ang="0">
                <a:pos x="connsiteX27687" y="connsiteY27687"/>
              </a:cxn>
              <a:cxn ang="0">
                <a:pos x="connsiteX27688" y="connsiteY27688"/>
              </a:cxn>
              <a:cxn ang="0">
                <a:pos x="connsiteX27689" y="connsiteY27689"/>
              </a:cxn>
              <a:cxn ang="0">
                <a:pos x="connsiteX27690" y="connsiteY27690"/>
              </a:cxn>
              <a:cxn ang="0">
                <a:pos x="connsiteX27691" y="connsiteY27691"/>
              </a:cxn>
              <a:cxn ang="0">
                <a:pos x="connsiteX27692" y="connsiteY27692"/>
              </a:cxn>
              <a:cxn ang="0">
                <a:pos x="connsiteX27693" y="connsiteY27693"/>
              </a:cxn>
              <a:cxn ang="0">
                <a:pos x="connsiteX27694" y="connsiteY27694"/>
              </a:cxn>
              <a:cxn ang="0">
                <a:pos x="connsiteX27695" y="connsiteY27695"/>
              </a:cxn>
              <a:cxn ang="0">
                <a:pos x="connsiteX27696" y="connsiteY27696"/>
              </a:cxn>
              <a:cxn ang="0">
                <a:pos x="connsiteX27697" y="connsiteY27697"/>
              </a:cxn>
              <a:cxn ang="0">
                <a:pos x="connsiteX27698" y="connsiteY27698"/>
              </a:cxn>
              <a:cxn ang="0">
                <a:pos x="connsiteX27699" y="connsiteY27699"/>
              </a:cxn>
              <a:cxn ang="0">
                <a:pos x="connsiteX27700" y="connsiteY27700"/>
              </a:cxn>
              <a:cxn ang="0">
                <a:pos x="connsiteX27701" y="connsiteY27701"/>
              </a:cxn>
              <a:cxn ang="0">
                <a:pos x="connsiteX27702" y="connsiteY27702"/>
              </a:cxn>
              <a:cxn ang="0">
                <a:pos x="connsiteX27703" y="connsiteY27703"/>
              </a:cxn>
              <a:cxn ang="0">
                <a:pos x="connsiteX27704" y="connsiteY27704"/>
              </a:cxn>
              <a:cxn ang="0">
                <a:pos x="connsiteX27705" y="connsiteY27705"/>
              </a:cxn>
              <a:cxn ang="0">
                <a:pos x="connsiteX27706" y="connsiteY27706"/>
              </a:cxn>
              <a:cxn ang="0">
                <a:pos x="connsiteX27707" y="connsiteY27707"/>
              </a:cxn>
              <a:cxn ang="0">
                <a:pos x="connsiteX27708" y="connsiteY27708"/>
              </a:cxn>
              <a:cxn ang="0">
                <a:pos x="connsiteX27709" y="connsiteY27709"/>
              </a:cxn>
              <a:cxn ang="0">
                <a:pos x="connsiteX27710" y="connsiteY27710"/>
              </a:cxn>
              <a:cxn ang="0">
                <a:pos x="connsiteX27711" y="connsiteY27711"/>
              </a:cxn>
              <a:cxn ang="0">
                <a:pos x="connsiteX27712" y="connsiteY27712"/>
              </a:cxn>
              <a:cxn ang="0">
                <a:pos x="connsiteX27713" y="connsiteY27713"/>
              </a:cxn>
              <a:cxn ang="0">
                <a:pos x="connsiteX27714" y="connsiteY27714"/>
              </a:cxn>
              <a:cxn ang="0">
                <a:pos x="connsiteX27715" y="connsiteY27715"/>
              </a:cxn>
              <a:cxn ang="0">
                <a:pos x="connsiteX27716" y="connsiteY27716"/>
              </a:cxn>
              <a:cxn ang="0">
                <a:pos x="connsiteX27717" y="connsiteY27717"/>
              </a:cxn>
              <a:cxn ang="0">
                <a:pos x="connsiteX27718" y="connsiteY27718"/>
              </a:cxn>
              <a:cxn ang="0">
                <a:pos x="connsiteX27719" y="connsiteY27719"/>
              </a:cxn>
              <a:cxn ang="0">
                <a:pos x="connsiteX27720" y="connsiteY27720"/>
              </a:cxn>
              <a:cxn ang="0">
                <a:pos x="connsiteX27721" y="connsiteY27721"/>
              </a:cxn>
              <a:cxn ang="0">
                <a:pos x="connsiteX27722" y="connsiteY27722"/>
              </a:cxn>
              <a:cxn ang="0">
                <a:pos x="connsiteX27723" y="connsiteY27723"/>
              </a:cxn>
              <a:cxn ang="0">
                <a:pos x="connsiteX27724" y="connsiteY27724"/>
              </a:cxn>
              <a:cxn ang="0">
                <a:pos x="connsiteX27725" y="connsiteY27725"/>
              </a:cxn>
              <a:cxn ang="0">
                <a:pos x="connsiteX27726" y="connsiteY27726"/>
              </a:cxn>
              <a:cxn ang="0">
                <a:pos x="connsiteX27727" y="connsiteY27727"/>
              </a:cxn>
              <a:cxn ang="0">
                <a:pos x="connsiteX27728" y="connsiteY27728"/>
              </a:cxn>
              <a:cxn ang="0">
                <a:pos x="connsiteX27729" y="connsiteY27729"/>
              </a:cxn>
              <a:cxn ang="0">
                <a:pos x="connsiteX27730" y="connsiteY27730"/>
              </a:cxn>
              <a:cxn ang="0">
                <a:pos x="connsiteX27731" y="connsiteY27731"/>
              </a:cxn>
              <a:cxn ang="0">
                <a:pos x="connsiteX27732" y="connsiteY27732"/>
              </a:cxn>
              <a:cxn ang="0">
                <a:pos x="connsiteX27733" y="connsiteY27733"/>
              </a:cxn>
              <a:cxn ang="0">
                <a:pos x="connsiteX27734" y="connsiteY27734"/>
              </a:cxn>
              <a:cxn ang="0">
                <a:pos x="connsiteX27735" y="connsiteY27735"/>
              </a:cxn>
              <a:cxn ang="0">
                <a:pos x="connsiteX27736" y="connsiteY27736"/>
              </a:cxn>
              <a:cxn ang="0">
                <a:pos x="connsiteX27737" y="connsiteY27737"/>
              </a:cxn>
              <a:cxn ang="0">
                <a:pos x="connsiteX27738" y="connsiteY27738"/>
              </a:cxn>
              <a:cxn ang="0">
                <a:pos x="connsiteX27739" y="connsiteY27739"/>
              </a:cxn>
              <a:cxn ang="0">
                <a:pos x="connsiteX27740" y="connsiteY27740"/>
              </a:cxn>
              <a:cxn ang="0">
                <a:pos x="connsiteX27741" y="connsiteY27741"/>
              </a:cxn>
              <a:cxn ang="0">
                <a:pos x="connsiteX27742" y="connsiteY27742"/>
              </a:cxn>
              <a:cxn ang="0">
                <a:pos x="connsiteX27743" y="connsiteY27743"/>
              </a:cxn>
              <a:cxn ang="0">
                <a:pos x="connsiteX27744" y="connsiteY27744"/>
              </a:cxn>
              <a:cxn ang="0">
                <a:pos x="connsiteX27745" y="connsiteY27745"/>
              </a:cxn>
              <a:cxn ang="0">
                <a:pos x="connsiteX27746" y="connsiteY27746"/>
              </a:cxn>
              <a:cxn ang="0">
                <a:pos x="connsiteX27747" y="connsiteY27747"/>
              </a:cxn>
              <a:cxn ang="0">
                <a:pos x="connsiteX27748" y="connsiteY27748"/>
              </a:cxn>
              <a:cxn ang="0">
                <a:pos x="connsiteX27749" y="connsiteY27749"/>
              </a:cxn>
              <a:cxn ang="0">
                <a:pos x="connsiteX27750" y="connsiteY27750"/>
              </a:cxn>
              <a:cxn ang="0">
                <a:pos x="connsiteX27751" y="connsiteY27751"/>
              </a:cxn>
              <a:cxn ang="0">
                <a:pos x="connsiteX27752" y="connsiteY27752"/>
              </a:cxn>
              <a:cxn ang="0">
                <a:pos x="connsiteX27753" y="connsiteY27753"/>
              </a:cxn>
              <a:cxn ang="0">
                <a:pos x="connsiteX27754" y="connsiteY27754"/>
              </a:cxn>
              <a:cxn ang="0">
                <a:pos x="connsiteX27755" y="connsiteY27755"/>
              </a:cxn>
              <a:cxn ang="0">
                <a:pos x="connsiteX27756" y="connsiteY27756"/>
              </a:cxn>
              <a:cxn ang="0">
                <a:pos x="connsiteX27757" y="connsiteY27757"/>
              </a:cxn>
              <a:cxn ang="0">
                <a:pos x="connsiteX27758" y="connsiteY27758"/>
              </a:cxn>
              <a:cxn ang="0">
                <a:pos x="connsiteX27759" y="connsiteY27759"/>
              </a:cxn>
              <a:cxn ang="0">
                <a:pos x="connsiteX27760" y="connsiteY27760"/>
              </a:cxn>
              <a:cxn ang="0">
                <a:pos x="connsiteX27761" y="connsiteY27761"/>
              </a:cxn>
              <a:cxn ang="0">
                <a:pos x="connsiteX27762" y="connsiteY27762"/>
              </a:cxn>
              <a:cxn ang="0">
                <a:pos x="connsiteX27763" y="connsiteY27763"/>
              </a:cxn>
              <a:cxn ang="0">
                <a:pos x="connsiteX27764" y="connsiteY27764"/>
              </a:cxn>
              <a:cxn ang="0">
                <a:pos x="connsiteX27765" y="connsiteY27765"/>
              </a:cxn>
              <a:cxn ang="0">
                <a:pos x="connsiteX27766" y="connsiteY27766"/>
              </a:cxn>
              <a:cxn ang="0">
                <a:pos x="connsiteX27767" y="connsiteY27767"/>
              </a:cxn>
              <a:cxn ang="0">
                <a:pos x="connsiteX27768" y="connsiteY27768"/>
              </a:cxn>
              <a:cxn ang="0">
                <a:pos x="connsiteX27769" y="connsiteY27769"/>
              </a:cxn>
              <a:cxn ang="0">
                <a:pos x="connsiteX27770" y="connsiteY27770"/>
              </a:cxn>
              <a:cxn ang="0">
                <a:pos x="connsiteX27771" y="connsiteY27771"/>
              </a:cxn>
              <a:cxn ang="0">
                <a:pos x="connsiteX27772" y="connsiteY27772"/>
              </a:cxn>
              <a:cxn ang="0">
                <a:pos x="connsiteX27773" y="connsiteY27773"/>
              </a:cxn>
              <a:cxn ang="0">
                <a:pos x="connsiteX27774" y="connsiteY27774"/>
              </a:cxn>
              <a:cxn ang="0">
                <a:pos x="connsiteX27775" y="connsiteY27775"/>
              </a:cxn>
              <a:cxn ang="0">
                <a:pos x="connsiteX27776" y="connsiteY27776"/>
              </a:cxn>
              <a:cxn ang="0">
                <a:pos x="connsiteX27777" y="connsiteY27777"/>
              </a:cxn>
              <a:cxn ang="0">
                <a:pos x="connsiteX27778" y="connsiteY27778"/>
              </a:cxn>
              <a:cxn ang="0">
                <a:pos x="connsiteX27779" y="connsiteY27779"/>
              </a:cxn>
              <a:cxn ang="0">
                <a:pos x="connsiteX27780" y="connsiteY27780"/>
              </a:cxn>
              <a:cxn ang="0">
                <a:pos x="connsiteX27781" y="connsiteY27781"/>
              </a:cxn>
              <a:cxn ang="0">
                <a:pos x="connsiteX27782" y="connsiteY27782"/>
              </a:cxn>
              <a:cxn ang="0">
                <a:pos x="connsiteX27783" y="connsiteY27783"/>
              </a:cxn>
              <a:cxn ang="0">
                <a:pos x="connsiteX27784" y="connsiteY27784"/>
              </a:cxn>
              <a:cxn ang="0">
                <a:pos x="connsiteX27785" y="connsiteY27785"/>
              </a:cxn>
              <a:cxn ang="0">
                <a:pos x="connsiteX27786" y="connsiteY27786"/>
              </a:cxn>
              <a:cxn ang="0">
                <a:pos x="connsiteX27787" y="connsiteY27787"/>
              </a:cxn>
              <a:cxn ang="0">
                <a:pos x="connsiteX27788" y="connsiteY27788"/>
              </a:cxn>
              <a:cxn ang="0">
                <a:pos x="connsiteX27789" y="connsiteY27789"/>
              </a:cxn>
              <a:cxn ang="0">
                <a:pos x="connsiteX27790" y="connsiteY27790"/>
              </a:cxn>
              <a:cxn ang="0">
                <a:pos x="connsiteX27791" y="connsiteY27791"/>
              </a:cxn>
              <a:cxn ang="0">
                <a:pos x="connsiteX27792" y="connsiteY27792"/>
              </a:cxn>
              <a:cxn ang="0">
                <a:pos x="connsiteX27793" y="connsiteY27793"/>
              </a:cxn>
              <a:cxn ang="0">
                <a:pos x="connsiteX27794" y="connsiteY27794"/>
              </a:cxn>
              <a:cxn ang="0">
                <a:pos x="connsiteX27795" y="connsiteY27795"/>
              </a:cxn>
              <a:cxn ang="0">
                <a:pos x="connsiteX27796" y="connsiteY27796"/>
              </a:cxn>
              <a:cxn ang="0">
                <a:pos x="connsiteX27797" y="connsiteY27797"/>
              </a:cxn>
              <a:cxn ang="0">
                <a:pos x="connsiteX27798" y="connsiteY27798"/>
              </a:cxn>
              <a:cxn ang="0">
                <a:pos x="connsiteX27799" y="connsiteY27799"/>
              </a:cxn>
              <a:cxn ang="0">
                <a:pos x="connsiteX27800" y="connsiteY27800"/>
              </a:cxn>
              <a:cxn ang="0">
                <a:pos x="connsiteX27801" y="connsiteY27801"/>
              </a:cxn>
              <a:cxn ang="0">
                <a:pos x="connsiteX27802" y="connsiteY27802"/>
              </a:cxn>
              <a:cxn ang="0">
                <a:pos x="connsiteX27803" y="connsiteY27803"/>
              </a:cxn>
              <a:cxn ang="0">
                <a:pos x="connsiteX27804" y="connsiteY27804"/>
              </a:cxn>
              <a:cxn ang="0">
                <a:pos x="connsiteX27805" y="connsiteY27805"/>
              </a:cxn>
              <a:cxn ang="0">
                <a:pos x="connsiteX27806" y="connsiteY27806"/>
              </a:cxn>
              <a:cxn ang="0">
                <a:pos x="connsiteX27807" y="connsiteY27807"/>
              </a:cxn>
              <a:cxn ang="0">
                <a:pos x="connsiteX27808" y="connsiteY27808"/>
              </a:cxn>
              <a:cxn ang="0">
                <a:pos x="connsiteX27809" y="connsiteY27809"/>
              </a:cxn>
              <a:cxn ang="0">
                <a:pos x="connsiteX27810" y="connsiteY27810"/>
              </a:cxn>
              <a:cxn ang="0">
                <a:pos x="connsiteX27811" y="connsiteY27811"/>
              </a:cxn>
              <a:cxn ang="0">
                <a:pos x="connsiteX27812" y="connsiteY27812"/>
              </a:cxn>
              <a:cxn ang="0">
                <a:pos x="connsiteX27813" y="connsiteY27813"/>
              </a:cxn>
              <a:cxn ang="0">
                <a:pos x="connsiteX27814" y="connsiteY27814"/>
              </a:cxn>
              <a:cxn ang="0">
                <a:pos x="connsiteX27815" y="connsiteY27815"/>
              </a:cxn>
              <a:cxn ang="0">
                <a:pos x="connsiteX27816" y="connsiteY27816"/>
              </a:cxn>
              <a:cxn ang="0">
                <a:pos x="connsiteX27817" y="connsiteY27817"/>
              </a:cxn>
              <a:cxn ang="0">
                <a:pos x="connsiteX27818" y="connsiteY27818"/>
              </a:cxn>
              <a:cxn ang="0">
                <a:pos x="connsiteX27819" y="connsiteY27819"/>
              </a:cxn>
              <a:cxn ang="0">
                <a:pos x="connsiteX27820" y="connsiteY27820"/>
              </a:cxn>
              <a:cxn ang="0">
                <a:pos x="connsiteX27821" y="connsiteY27821"/>
              </a:cxn>
              <a:cxn ang="0">
                <a:pos x="connsiteX27822" y="connsiteY27822"/>
              </a:cxn>
              <a:cxn ang="0">
                <a:pos x="connsiteX27823" y="connsiteY27823"/>
              </a:cxn>
              <a:cxn ang="0">
                <a:pos x="connsiteX27824" y="connsiteY27824"/>
              </a:cxn>
              <a:cxn ang="0">
                <a:pos x="connsiteX27825" y="connsiteY27825"/>
              </a:cxn>
              <a:cxn ang="0">
                <a:pos x="connsiteX27826" y="connsiteY27826"/>
              </a:cxn>
              <a:cxn ang="0">
                <a:pos x="connsiteX27827" y="connsiteY27827"/>
              </a:cxn>
              <a:cxn ang="0">
                <a:pos x="connsiteX27828" y="connsiteY27828"/>
              </a:cxn>
              <a:cxn ang="0">
                <a:pos x="connsiteX27829" y="connsiteY27829"/>
              </a:cxn>
              <a:cxn ang="0">
                <a:pos x="connsiteX27830" y="connsiteY27830"/>
              </a:cxn>
              <a:cxn ang="0">
                <a:pos x="connsiteX27831" y="connsiteY27831"/>
              </a:cxn>
              <a:cxn ang="0">
                <a:pos x="connsiteX27832" y="connsiteY27832"/>
              </a:cxn>
              <a:cxn ang="0">
                <a:pos x="connsiteX27833" y="connsiteY27833"/>
              </a:cxn>
              <a:cxn ang="0">
                <a:pos x="connsiteX27834" y="connsiteY27834"/>
              </a:cxn>
              <a:cxn ang="0">
                <a:pos x="connsiteX27835" y="connsiteY27835"/>
              </a:cxn>
              <a:cxn ang="0">
                <a:pos x="connsiteX27836" y="connsiteY27836"/>
              </a:cxn>
              <a:cxn ang="0">
                <a:pos x="connsiteX27837" y="connsiteY27837"/>
              </a:cxn>
              <a:cxn ang="0">
                <a:pos x="connsiteX27838" y="connsiteY27838"/>
              </a:cxn>
              <a:cxn ang="0">
                <a:pos x="connsiteX27839" y="connsiteY27839"/>
              </a:cxn>
              <a:cxn ang="0">
                <a:pos x="connsiteX27840" y="connsiteY27840"/>
              </a:cxn>
              <a:cxn ang="0">
                <a:pos x="connsiteX27841" y="connsiteY27841"/>
              </a:cxn>
              <a:cxn ang="0">
                <a:pos x="connsiteX27842" y="connsiteY27842"/>
              </a:cxn>
              <a:cxn ang="0">
                <a:pos x="connsiteX27843" y="connsiteY27843"/>
              </a:cxn>
              <a:cxn ang="0">
                <a:pos x="connsiteX27844" y="connsiteY27844"/>
              </a:cxn>
              <a:cxn ang="0">
                <a:pos x="connsiteX27845" y="connsiteY27845"/>
              </a:cxn>
              <a:cxn ang="0">
                <a:pos x="connsiteX27846" y="connsiteY27846"/>
              </a:cxn>
              <a:cxn ang="0">
                <a:pos x="connsiteX27847" y="connsiteY27847"/>
              </a:cxn>
              <a:cxn ang="0">
                <a:pos x="connsiteX27848" y="connsiteY27848"/>
              </a:cxn>
              <a:cxn ang="0">
                <a:pos x="connsiteX27849" y="connsiteY27849"/>
              </a:cxn>
              <a:cxn ang="0">
                <a:pos x="connsiteX27850" y="connsiteY27850"/>
              </a:cxn>
              <a:cxn ang="0">
                <a:pos x="connsiteX27851" y="connsiteY27851"/>
              </a:cxn>
              <a:cxn ang="0">
                <a:pos x="connsiteX27852" y="connsiteY27852"/>
              </a:cxn>
              <a:cxn ang="0">
                <a:pos x="connsiteX27853" y="connsiteY27853"/>
              </a:cxn>
              <a:cxn ang="0">
                <a:pos x="connsiteX27854" y="connsiteY27854"/>
              </a:cxn>
              <a:cxn ang="0">
                <a:pos x="connsiteX27855" y="connsiteY27855"/>
              </a:cxn>
              <a:cxn ang="0">
                <a:pos x="connsiteX27856" y="connsiteY27856"/>
              </a:cxn>
              <a:cxn ang="0">
                <a:pos x="connsiteX27857" y="connsiteY27857"/>
              </a:cxn>
              <a:cxn ang="0">
                <a:pos x="connsiteX27858" y="connsiteY27858"/>
              </a:cxn>
              <a:cxn ang="0">
                <a:pos x="connsiteX27859" y="connsiteY27859"/>
              </a:cxn>
              <a:cxn ang="0">
                <a:pos x="connsiteX27860" y="connsiteY27860"/>
              </a:cxn>
              <a:cxn ang="0">
                <a:pos x="connsiteX27861" y="connsiteY27861"/>
              </a:cxn>
              <a:cxn ang="0">
                <a:pos x="connsiteX27862" y="connsiteY27862"/>
              </a:cxn>
              <a:cxn ang="0">
                <a:pos x="connsiteX27863" y="connsiteY27863"/>
              </a:cxn>
              <a:cxn ang="0">
                <a:pos x="connsiteX27864" y="connsiteY27864"/>
              </a:cxn>
              <a:cxn ang="0">
                <a:pos x="connsiteX27865" y="connsiteY27865"/>
              </a:cxn>
              <a:cxn ang="0">
                <a:pos x="connsiteX27866" y="connsiteY27866"/>
              </a:cxn>
              <a:cxn ang="0">
                <a:pos x="connsiteX27867" y="connsiteY27867"/>
              </a:cxn>
              <a:cxn ang="0">
                <a:pos x="connsiteX27868" y="connsiteY27868"/>
              </a:cxn>
              <a:cxn ang="0">
                <a:pos x="connsiteX27869" y="connsiteY27869"/>
              </a:cxn>
              <a:cxn ang="0">
                <a:pos x="connsiteX27870" y="connsiteY27870"/>
              </a:cxn>
              <a:cxn ang="0">
                <a:pos x="connsiteX27871" y="connsiteY27871"/>
              </a:cxn>
              <a:cxn ang="0">
                <a:pos x="connsiteX27872" y="connsiteY27872"/>
              </a:cxn>
              <a:cxn ang="0">
                <a:pos x="connsiteX27873" y="connsiteY27873"/>
              </a:cxn>
              <a:cxn ang="0">
                <a:pos x="connsiteX27874" y="connsiteY27874"/>
              </a:cxn>
              <a:cxn ang="0">
                <a:pos x="connsiteX27875" y="connsiteY27875"/>
              </a:cxn>
              <a:cxn ang="0">
                <a:pos x="connsiteX27876" y="connsiteY27876"/>
              </a:cxn>
              <a:cxn ang="0">
                <a:pos x="connsiteX27877" y="connsiteY27877"/>
              </a:cxn>
              <a:cxn ang="0">
                <a:pos x="connsiteX27878" y="connsiteY27878"/>
              </a:cxn>
              <a:cxn ang="0">
                <a:pos x="connsiteX27879" y="connsiteY27879"/>
              </a:cxn>
              <a:cxn ang="0">
                <a:pos x="connsiteX27880" y="connsiteY27880"/>
              </a:cxn>
              <a:cxn ang="0">
                <a:pos x="connsiteX27881" y="connsiteY27881"/>
              </a:cxn>
              <a:cxn ang="0">
                <a:pos x="connsiteX27882" y="connsiteY27882"/>
              </a:cxn>
              <a:cxn ang="0">
                <a:pos x="connsiteX27883" y="connsiteY27883"/>
              </a:cxn>
              <a:cxn ang="0">
                <a:pos x="connsiteX27884" y="connsiteY27884"/>
              </a:cxn>
              <a:cxn ang="0">
                <a:pos x="connsiteX27885" y="connsiteY27885"/>
              </a:cxn>
              <a:cxn ang="0">
                <a:pos x="connsiteX27886" y="connsiteY27886"/>
              </a:cxn>
              <a:cxn ang="0">
                <a:pos x="connsiteX27887" y="connsiteY27887"/>
              </a:cxn>
              <a:cxn ang="0">
                <a:pos x="connsiteX27888" y="connsiteY27888"/>
              </a:cxn>
              <a:cxn ang="0">
                <a:pos x="connsiteX27889" y="connsiteY27889"/>
              </a:cxn>
              <a:cxn ang="0">
                <a:pos x="connsiteX27890" y="connsiteY27890"/>
              </a:cxn>
              <a:cxn ang="0">
                <a:pos x="connsiteX27891" y="connsiteY27891"/>
              </a:cxn>
              <a:cxn ang="0">
                <a:pos x="connsiteX27892" y="connsiteY27892"/>
              </a:cxn>
              <a:cxn ang="0">
                <a:pos x="connsiteX27893" y="connsiteY27893"/>
              </a:cxn>
              <a:cxn ang="0">
                <a:pos x="connsiteX27894" y="connsiteY27894"/>
              </a:cxn>
              <a:cxn ang="0">
                <a:pos x="connsiteX27895" y="connsiteY27895"/>
              </a:cxn>
              <a:cxn ang="0">
                <a:pos x="connsiteX27896" y="connsiteY27896"/>
              </a:cxn>
              <a:cxn ang="0">
                <a:pos x="connsiteX27897" y="connsiteY27897"/>
              </a:cxn>
              <a:cxn ang="0">
                <a:pos x="connsiteX27898" y="connsiteY27898"/>
              </a:cxn>
              <a:cxn ang="0">
                <a:pos x="connsiteX27899" y="connsiteY27899"/>
              </a:cxn>
              <a:cxn ang="0">
                <a:pos x="connsiteX27900" y="connsiteY27900"/>
              </a:cxn>
              <a:cxn ang="0">
                <a:pos x="connsiteX27901" y="connsiteY27901"/>
              </a:cxn>
              <a:cxn ang="0">
                <a:pos x="connsiteX27902" y="connsiteY27902"/>
              </a:cxn>
              <a:cxn ang="0">
                <a:pos x="connsiteX27903" y="connsiteY27903"/>
              </a:cxn>
              <a:cxn ang="0">
                <a:pos x="connsiteX27904" y="connsiteY27904"/>
              </a:cxn>
              <a:cxn ang="0">
                <a:pos x="connsiteX27905" y="connsiteY27905"/>
              </a:cxn>
              <a:cxn ang="0">
                <a:pos x="connsiteX27906" y="connsiteY27906"/>
              </a:cxn>
              <a:cxn ang="0">
                <a:pos x="connsiteX27907" y="connsiteY27907"/>
              </a:cxn>
              <a:cxn ang="0">
                <a:pos x="connsiteX27908" y="connsiteY27908"/>
              </a:cxn>
              <a:cxn ang="0">
                <a:pos x="connsiteX27909" y="connsiteY27909"/>
              </a:cxn>
              <a:cxn ang="0">
                <a:pos x="connsiteX27910" y="connsiteY27910"/>
              </a:cxn>
              <a:cxn ang="0">
                <a:pos x="connsiteX27911" y="connsiteY27911"/>
              </a:cxn>
              <a:cxn ang="0">
                <a:pos x="connsiteX27912" y="connsiteY27912"/>
              </a:cxn>
              <a:cxn ang="0">
                <a:pos x="connsiteX27913" y="connsiteY27913"/>
              </a:cxn>
              <a:cxn ang="0">
                <a:pos x="connsiteX27914" y="connsiteY27914"/>
              </a:cxn>
              <a:cxn ang="0">
                <a:pos x="connsiteX27915" y="connsiteY27915"/>
              </a:cxn>
              <a:cxn ang="0">
                <a:pos x="connsiteX27916" y="connsiteY27916"/>
              </a:cxn>
              <a:cxn ang="0">
                <a:pos x="connsiteX27917" y="connsiteY27917"/>
              </a:cxn>
              <a:cxn ang="0">
                <a:pos x="connsiteX27918" y="connsiteY27918"/>
              </a:cxn>
              <a:cxn ang="0">
                <a:pos x="connsiteX27919" y="connsiteY27919"/>
              </a:cxn>
              <a:cxn ang="0">
                <a:pos x="connsiteX27920" y="connsiteY27920"/>
              </a:cxn>
              <a:cxn ang="0">
                <a:pos x="connsiteX27921" y="connsiteY27921"/>
              </a:cxn>
              <a:cxn ang="0">
                <a:pos x="connsiteX27922" y="connsiteY27922"/>
              </a:cxn>
              <a:cxn ang="0">
                <a:pos x="connsiteX27923" y="connsiteY27923"/>
              </a:cxn>
              <a:cxn ang="0">
                <a:pos x="connsiteX27924" y="connsiteY27924"/>
              </a:cxn>
              <a:cxn ang="0">
                <a:pos x="connsiteX27925" y="connsiteY27925"/>
              </a:cxn>
              <a:cxn ang="0">
                <a:pos x="connsiteX27926" y="connsiteY27926"/>
              </a:cxn>
              <a:cxn ang="0">
                <a:pos x="connsiteX27927" y="connsiteY27927"/>
              </a:cxn>
              <a:cxn ang="0">
                <a:pos x="connsiteX27928" y="connsiteY27928"/>
              </a:cxn>
              <a:cxn ang="0">
                <a:pos x="connsiteX27929" y="connsiteY27929"/>
              </a:cxn>
              <a:cxn ang="0">
                <a:pos x="connsiteX27930" y="connsiteY27930"/>
              </a:cxn>
              <a:cxn ang="0">
                <a:pos x="connsiteX27931" y="connsiteY27931"/>
              </a:cxn>
              <a:cxn ang="0">
                <a:pos x="connsiteX27932" y="connsiteY27932"/>
              </a:cxn>
              <a:cxn ang="0">
                <a:pos x="connsiteX27933" y="connsiteY27933"/>
              </a:cxn>
              <a:cxn ang="0">
                <a:pos x="connsiteX27934" y="connsiteY27934"/>
              </a:cxn>
              <a:cxn ang="0">
                <a:pos x="connsiteX27935" y="connsiteY27935"/>
              </a:cxn>
              <a:cxn ang="0">
                <a:pos x="connsiteX27936" y="connsiteY27936"/>
              </a:cxn>
              <a:cxn ang="0">
                <a:pos x="connsiteX27937" y="connsiteY27937"/>
              </a:cxn>
              <a:cxn ang="0">
                <a:pos x="connsiteX27938" y="connsiteY27938"/>
              </a:cxn>
              <a:cxn ang="0">
                <a:pos x="connsiteX27939" y="connsiteY27939"/>
              </a:cxn>
              <a:cxn ang="0">
                <a:pos x="connsiteX27940" y="connsiteY27940"/>
              </a:cxn>
              <a:cxn ang="0">
                <a:pos x="connsiteX27941" y="connsiteY27941"/>
              </a:cxn>
              <a:cxn ang="0">
                <a:pos x="connsiteX27942" y="connsiteY27942"/>
              </a:cxn>
              <a:cxn ang="0">
                <a:pos x="connsiteX27943" y="connsiteY27943"/>
              </a:cxn>
              <a:cxn ang="0">
                <a:pos x="connsiteX27944" y="connsiteY27944"/>
              </a:cxn>
              <a:cxn ang="0">
                <a:pos x="connsiteX27945" y="connsiteY27945"/>
              </a:cxn>
              <a:cxn ang="0">
                <a:pos x="connsiteX27946" y="connsiteY27946"/>
              </a:cxn>
              <a:cxn ang="0">
                <a:pos x="connsiteX27947" y="connsiteY27947"/>
              </a:cxn>
              <a:cxn ang="0">
                <a:pos x="connsiteX27948" y="connsiteY27948"/>
              </a:cxn>
              <a:cxn ang="0">
                <a:pos x="connsiteX27949" y="connsiteY27949"/>
              </a:cxn>
              <a:cxn ang="0">
                <a:pos x="connsiteX27950" y="connsiteY27950"/>
              </a:cxn>
              <a:cxn ang="0">
                <a:pos x="connsiteX27951" y="connsiteY27951"/>
              </a:cxn>
              <a:cxn ang="0">
                <a:pos x="connsiteX27952" y="connsiteY27952"/>
              </a:cxn>
              <a:cxn ang="0">
                <a:pos x="connsiteX27953" y="connsiteY27953"/>
              </a:cxn>
              <a:cxn ang="0">
                <a:pos x="connsiteX27954" y="connsiteY27954"/>
              </a:cxn>
              <a:cxn ang="0">
                <a:pos x="connsiteX27955" y="connsiteY27955"/>
              </a:cxn>
              <a:cxn ang="0">
                <a:pos x="connsiteX27956" y="connsiteY27956"/>
              </a:cxn>
              <a:cxn ang="0">
                <a:pos x="connsiteX27957" y="connsiteY27957"/>
              </a:cxn>
              <a:cxn ang="0">
                <a:pos x="connsiteX27958" y="connsiteY27958"/>
              </a:cxn>
              <a:cxn ang="0">
                <a:pos x="connsiteX27959" y="connsiteY27959"/>
              </a:cxn>
              <a:cxn ang="0">
                <a:pos x="connsiteX27960" y="connsiteY27960"/>
              </a:cxn>
              <a:cxn ang="0">
                <a:pos x="connsiteX27961" y="connsiteY27961"/>
              </a:cxn>
              <a:cxn ang="0">
                <a:pos x="connsiteX27962" y="connsiteY27962"/>
              </a:cxn>
              <a:cxn ang="0">
                <a:pos x="connsiteX27963" y="connsiteY27963"/>
              </a:cxn>
              <a:cxn ang="0">
                <a:pos x="connsiteX27964" y="connsiteY27964"/>
              </a:cxn>
              <a:cxn ang="0">
                <a:pos x="connsiteX27965" y="connsiteY27965"/>
              </a:cxn>
              <a:cxn ang="0">
                <a:pos x="connsiteX27966" y="connsiteY27966"/>
              </a:cxn>
              <a:cxn ang="0">
                <a:pos x="connsiteX27967" y="connsiteY27967"/>
              </a:cxn>
              <a:cxn ang="0">
                <a:pos x="connsiteX27968" y="connsiteY27968"/>
              </a:cxn>
              <a:cxn ang="0">
                <a:pos x="connsiteX27969" y="connsiteY27969"/>
              </a:cxn>
              <a:cxn ang="0">
                <a:pos x="connsiteX27970" y="connsiteY27970"/>
              </a:cxn>
              <a:cxn ang="0">
                <a:pos x="connsiteX27971" y="connsiteY27971"/>
              </a:cxn>
              <a:cxn ang="0">
                <a:pos x="connsiteX27972" y="connsiteY27972"/>
              </a:cxn>
              <a:cxn ang="0">
                <a:pos x="connsiteX27973" y="connsiteY27973"/>
              </a:cxn>
              <a:cxn ang="0">
                <a:pos x="connsiteX27974" y="connsiteY27974"/>
              </a:cxn>
              <a:cxn ang="0">
                <a:pos x="connsiteX27975" y="connsiteY27975"/>
              </a:cxn>
              <a:cxn ang="0">
                <a:pos x="connsiteX27976" y="connsiteY27976"/>
              </a:cxn>
              <a:cxn ang="0">
                <a:pos x="connsiteX27977" y="connsiteY27977"/>
              </a:cxn>
              <a:cxn ang="0">
                <a:pos x="connsiteX27978" y="connsiteY27978"/>
              </a:cxn>
              <a:cxn ang="0">
                <a:pos x="connsiteX27979" y="connsiteY27979"/>
              </a:cxn>
              <a:cxn ang="0">
                <a:pos x="connsiteX27980" y="connsiteY27980"/>
              </a:cxn>
              <a:cxn ang="0">
                <a:pos x="connsiteX27981" y="connsiteY27981"/>
              </a:cxn>
              <a:cxn ang="0">
                <a:pos x="connsiteX27982" y="connsiteY27982"/>
              </a:cxn>
              <a:cxn ang="0">
                <a:pos x="connsiteX27983" y="connsiteY27983"/>
              </a:cxn>
              <a:cxn ang="0">
                <a:pos x="connsiteX27984" y="connsiteY27984"/>
              </a:cxn>
              <a:cxn ang="0">
                <a:pos x="connsiteX27985" y="connsiteY27985"/>
              </a:cxn>
              <a:cxn ang="0">
                <a:pos x="connsiteX27986" y="connsiteY27986"/>
              </a:cxn>
              <a:cxn ang="0">
                <a:pos x="connsiteX27987" y="connsiteY27987"/>
              </a:cxn>
              <a:cxn ang="0">
                <a:pos x="connsiteX27988" y="connsiteY27988"/>
              </a:cxn>
              <a:cxn ang="0">
                <a:pos x="connsiteX27989" y="connsiteY27989"/>
              </a:cxn>
              <a:cxn ang="0">
                <a:pos x="connsiteX27990" y="connsiteY27990"/>
              </a:cxn>
              <a:cxn ang="0">
                <a:pos x="connsiteX27991" y="connsiteY27991"/>
              </a:cxn>
              <a:cxn ang="0">
                <a:pos x="connsiteX27992" y="connsiteY27992"/>
              </a:cxn>
              <a:cxn ang="0">
                <a:pos x="connsiteX27993" y="connsiteY27993"/>
              </a:cxn>
              <a:cxn ang="0">
                <a:pos x="connsiteX27994" y="connsiteY27994"/>
              </a:cxn>
              <a:cxn ang="0">
                <a:pos x="connsiteX27995" y="connsiteY27995"/>
              </a:cxn>
              <a:cxn ang="0">
                <a:pos x="connsiteX27996" y="connsiteY27996"/>
              </a:cxn>
              <a:cxn ang="0">
                <a:pos x="connsiteX27997" y="connsiteY27997"/>
              </a:cxn>
              <a:cxn ang="0">
                <a:pos x="connsiteX27998" y="connsiteY27998"/>
              </a:cxn>
              <a:cxn ang="0">
                <a:pos x="connsiteX27999" y="connsiteY27999"/>
              </a:cxn>
              <a:cxn ang="0">
                <a:pos x="connsiteX28000" y="connsiteY28000"/>
              </a:cxn>
              <a:cxn ang="0">
                <a:pos x="connsiteX28001" y="connsiteY28001"/>
              </a:cxn>
              <a:cxn ang="0">
                <a:pos x="connsiteX28002" y="connsiteY28002"/>
              </a:cxn>
              <a:cxn ang="0">
                <a:pos x="connsiteX28003" y="connsiteY28003"/>
              </a:cxn>
              <a:cxn ang="0">
                <a:pos x="connsiteX28004" y="connsiteY28004"/>
              </a:cxn>
              <a:cxn ang="0">
                <a:pos x="connsiteX28005" y="connsiteY28005"/>
              </a:cxn>
              <a:cxn ang="0">
                <a:pos x="connsiteX28006" y="connsiteY28006"/>
              </a:cxn>
              <a:cxn ang="0">
                <a:pos x="connsiteX28007" y="connsiteY28007"/>
              </a:cxn>
              <a:cxn ang="0">
                <a:pos x="connsiteX28008" y="connsiteY28008"/>
              </a:cxn>
              <a:cxn ang="0">
                <a:pos x="connsiteX28009" y="connsiteY28009"/>
              </a:cxn>
              <a:cxn ang="0">
                <a:pos x="connsiteX28010" y="connsiteY28010"/>
              </a:cxn>
              <a:cxn ang="0">
                <a:pos x="connsiteX28011" y="connsiteY28011"/>
              </a:cxn>
              <a:cxn ang="0">
                <a:pos x="connsiteX28012" y="connsiteY28012"/>
              </a:cxn>
              <a:cxn ang="0">
                <a:pos x="connsiteX28013" y="connsiteY28013"/>
              </a:cxn>
              <a:cxn ang="0">
                <a:pos x="connsiteX28014" y="connsiteY28014"/>
              </a:cxn>
              <a:cxn ang="0">
                <a:pos x="connsiteX28015" y="connsiteY28015"/>
              </a:cxn>
              <a:cxn ang="0">
                <a:pos x="connsiteX28016" y="connsiteY28016"/>
              </a:cxn>
              <a:cxn ang="0">
                <a:pos x="connsiteX28017" y="connsiteY28017"/>
              </a:cxn>
              <a:cxn ang="0">
                <a:pos x="connsiteX28018" y="connsiteY28018"/>
              </a:cxn>
              <a:cxn ang="0">
                <a:pos x="connsiteX28019" y="connsiteY28019"/>
              </a:cxn>
              <a:cxn ang="0">
                <a:pos x="connsiteX28020" y="connsiteY28020"/>
              </a:cxn>
              <a:cxn ang="0">
                <a:pos x="connsiteX28021" y="connsiteY28021"/>
              </a:cxn>
              <a:cxn ang="0">
                <a:pos x="connsiteX28022" y="connsiteY28022"/>
              </a:cxn>
              <a:cxn ang="0">
                <a:pos x="connsiteX28023" y="connsiteY28023"/>
              </a:cxn>
              <a:cxn ang="0">
                <a:pos x="connsiteX28024" y="connsiteY28024"/>
              </a:cxn>
              <a:cxn ang="0">
                <a:pos x="connsiteX28025" y="connsiteY28025"/>
              </a:cxn>
              <a:cxn ang="0">
                <a:pos x="connsiteX28026" y="connsiteY28026"/>
              </a:cxn>
              <a:cxn ang="0">
                <a:pos x="connsiteX28027" y="connsiteY28027"/>
              </a:cxn>
              <a:cxn ang="0">
                <a:pos x="connsiteX28028" y="connsiteY28028"/>
              </a:cxn>
              <a:cxn ang="0">
                <a:pos x="connsiteX28029" y="connsiteY28029"/>
              </a:cxn>
              <a:cxn ang="0">
                <a:pos x="connsiteX28030" y="connsiteY28030"/>
              </a:cxn>
              <a:cxn ang="0">
                <a:pos x="connsiteX28031" y="connsiteY28031"/>
              </a:cxn>
              <a:cxn ang="0">
                <a:pos x="connsiteX28032" y="connsiteY28032"/>
              </a:cxn>
              <a:cxn ang="0">
                <a:pos x="connsiteX28033" y="connsiteY28033"/>
              </a:cxn>
              <a:cxn ang="0">
                <a:pos x="connsiteX28034" y="connsiteY28034"/>
              </a:cxn>
              <a:cxn ang="0">
                <a:pos x="connsiteX28035" y="connsiteY28035"/>
              </a:cxn>
              <a:cxn ang="0">
                <a:pos x="connsiteX28036" y="connsiteY28036"/>
              </a:cxn>
              <a:cxn ang="0">
                <a:pos x="connsiteX28037" y="connsiteY28037"/>
              </a:cxn>
              <a:cxn ang="0">
                <a:pos x="connsiteX28038" y="connsiteY28038"/>
              </a:cxn>
              <a:cxn ang="0">
                <a:pos x="connsiteX28039" y="connsiteY28039"/>
              </a:cxn>
              <a:cxn ang="0">
                <a:pos x="connsiteX28040" y="connsiteY28040"/>
              </a:cxn>
              <a:cxn ang="0">
                <a:pos x="connsiteX28041" y="connsiteY28041"/>
              </a:cxn>
              <a:cxn ang="0">
                <a:pos x="connsiteX28042" y="connsiteY28042"/>
              </a:cxn>
              <a:cxn ang="0">
                <a:pos x="connsiteX28043" y="connsiteY28043"/>
              </a:cxn>
              <a:cxn ang="0">
                <a:pos x="connsiteX28044" y="connsiteY28044"/>
              </a:cxn>
              <a:cxn ang="0">
                <a:pos x="connsiteX28045" y="connsiteY28045"/>
              </a:cxn>
              <a:cxn ang="0">
                <a:pos x="connsiteX28046" y="connsiteY28046"/>
              </a:cxn>
              <a:cxn ang="0">
                <a:pos x="connsiteX28047" y="connsiteY28047"/>
              </a:cxn>
              <a:cxn ang="0">
                <a:pos x="connsiteX28048" y="connsiteY28048"/>
              </a:cxn>
              <a:cxn ang="0">
                <a:pos x="connsiteX28049" y="connsiteY28049"/>
              </a:cxn>
              <a:cxn ang="0">
                <a:pos x="connsiteX28050" y="connsiteY28050"/>
              </a:cxn>
              <a:cxn ang="0">
                <a:pos x="connsiteX28051" y="connsiteY28051"/>
              </a:cxn>
              <a:cxn ang="0">
                <a:pos x="connsiteX28052" y="connsiteY28052"/>
              </a:cxn>
              <a:cxn ang="0">
                <a:pos x="connsiteX28053" y="connsiteY28053"/>
              </a:cxn>
              <a:cxn ang="0">
                <a:pos x="connsiteX28054" y="connsiteY28054"/>
              </a:cxn>
              <a:cxn ang="0">
                <a:pos x="connsiteX28055" y="connsiteY28055"/>
              </a:cxn>
              <a:cxn ang="0">
                <a:pos x="connsiteX28056" y="connsiteY28056"/>
              </a:cxn>
              <a:cxn ang="0">
                <a:pos x="connsiteX28057" y="connsiteY28057"/>
              </a:cxn>
              <a:cxn ang="0">
                <a:pos x="connsiteX28058" y="connsiteY28058"/>
              </a:cxn>
              <a:cxn ang="0">
                <a:pos x="connsiteX28059" y="connsiteY28059"/>
              </a:cxn>
              <a:cxn ang="0">
                <a:pos x="connsiteX28060" y="connsiteY28060"/>
              </a:cxn>
              <a:cxn ang="0">
                <a:pos x="connsiteX28061" y="connsiteY28061"/>
              </a:cxn>
              <a:cxn ang="0">
                <a:pos x="connsiteX28062" y="connsiteY28062"/>
              </a:cxn>
              <a:cxn ang="0">
                <a:pos x="connsiteX28063" y="connsiteY28063"/>
              </a:cxn>
              <a:cxn ang="0">
                <a:pos x="connsiteX28064" y="connsiteY28064"/>
              </a:cxn>
              <a:cxn ang="0">
                <a:pos x="connsiteX28065" y="connsiteY28065"/>
              </a:cxn>
              <a:cxn ang="0">
                <a:pos x="connsiteX28066" y="connsiteY28066"/>
              </a:cxn>
              <a:cxn ang="0">
                <a:pos x="connsiteX28067" y="connsiteY28067"/>
              </a:cxn>
              <a:cxn ang="0">
                <a:pos x="connsiteX28068" y="connsiteY28068"/>
              </a:cxn>
              <a:cxn ang="0">
                <a:pos x="connsiteX28069" y="connsiteY28069"/>
              </a:cxn>
              <a:cxn ang="0">
                <a:pos x="connsiteX28070" y="connsiteY28070"/>
              </a:cxn>
              <a:cxn ang="0">
                <a:pos x="connsiteX28071" y="connsiteY28071"/>
              </a:cxn>
              <a:cxn ang="0">
                <a:pos x="connsiteX28072" y="connsiteY28072"/>
              </a:cxn>
              <a:cxn ang="0">
                <a:pos x="connsiteX28073" y="connsiteY28073"/>
              </a:cxn>
              <a:cxn ang="0">
                <a:pos x="connsiteX28074" y="connsiteY28074"/>
              </a:cxn>
              <a:cxn ang="0">
                <a:pos x="connsiteX28075" y="connsiteY28075"/>
              </a:cxn>
              <a:cxn ang="0">
                <a:pos x="connsiteX28076" y="connsiteY28076"/>
              </a:cxn>
              <a:cxn ang="0">
                <a:pos x="connsiteX28077" y="connsiteY28077"/>
              </a:cxn>
              <a:cxn ang="0">
                <a:pos x="connsiteX28078" y="connsiteY28078"/>
              </a:cxn>
              <a:cxn ang="0">
                <a:pos x="connsiteX28079" y="connsiteY28079"/>
              </a:cxn>
              <a:cxn ang="0">
                <a:pos x="connsiteX28080" y="connsiteY28080"/>
              </a:cxn>
              <a:cxn ang="0">
                <a:pos x="connsiteX28081" y="connsiteY28081"/>
              </a:cxn>
              <a:cxn ang="0">
                <a:pos x="connsiteX28082" y="connsiteY28082"/>
              </a:cxn>
              <a:cxn ang="0">
                <a:pos x="connsiteX28083" y="connsiteY28083"/>
              </a:cxn>
              <a:cxn ang="0">
                <a:pos x="connsiteX28084" y="connsiteY28084"/>
              </a:cxn>
              <a:cxn ang="0">
                <a:pos x="connsiteX28085" y="connsiteY28085"/>
              </a:cxn>
              <a:cxn ang="0">
                <a:pos x="connsiteX28086" y="connsiteY28086"/>
              </a:cxn>
              <a:cxn ang="0">
                <a:pos x="connsiteX28087" y="connsiteY28087"/>
              </a:cxn>
              <a:cxn ang="0">
                <a:pos x="connsiteX28088" y="connsiteY28088"/>
              </a:cxn>
              <a:cxn ang="0">
                <a:pos x="connsiteX28089" y="connsiteY28089"/>
              </a:cxn>
              <a:cxn ang="0">
                <a:pos x="connsiteX28090" y="connsiteY28090"/>
              </a:cxn>
              <a:cxn ang="0">
                <a:pos x="connsiteX28091" y="connsiteY28091"/>
              </a:cxn>
              <a:cxn ang="0">
                <a:pos x="connsiteX28092" y="connsiteY28092"/>
              </a:cxn>
              <a:cxn ang="0">
                <a:pos x="connsiteX28093" y="connsiteY28093"/>
              </a:cxn>
              <a:cxn ang="0">
                <a:pos x="connsiteX28094" y="connsiteY28094"/>
              </a:cxn>
              <a:cxn ang="0">
                <a:pos x="connsiteX28095" y="connsiteY28095"/>
              </a:cxn>
              <a:cxn ang="0">
                <a:pos x="connsiteX28096" y="connsiteY28096"/>
              </a:cxn>
              <a:cxn ang="0">
                <a:pos x="connsiteX28097" y="connsiteY28097"/>
              </a:cxn>
              <a:cxn ang="0">
                <a:pos x="connsiteX28098" y="connsiteY28098"/>
              </a:cxn>
              <a:cxn ang="0">
                <a:pos x="connsiteX28099" y="connsiteY28099"/>
              </a:cxn>
              <a:cxn ang="0">
                <a:pos x="connsiteX28100" y="connsiteY28100"/>
              </a:cxn>
              <a:cxn ang="0">
                <a:pos x="connsiteX28101" y="connsiteY28101"/>
              </a:cxn>
              <a:cxn ang="0">
                <a:pos x="connsiteX28102" y="connsiteY28102"/>
              </a:cxn>
              <a:cxn ang="0">
                <a:pos x="connsiteX28103" y="connsiteY28103"/>
              </a:cxn>
              <a:cxn ang="0">
                <a:pos x="connsiteX28104" y="connsiteY28104"/>
              </a:cxn>
              <a:cxn ang="0">
                <a:pos x="connsiteX28105" y="connsiteY28105"/>
              </a:cxn>
              <a:cxn ang="0">
                <a:pos x="connsiteX28106" y="connsiteY28106"/>
              </a:cxn>
              <a:cxn ang="0">
                <a:pos x="connsiteX28107" y="connsiteY28107"/>
              </a:cxn>
              <a:cxn ang="0">
                <a:pos x="connsiteX28108" y="connsiteY28108"/>
              </a:cxn>
              <a:cxn ang="0">
                <a:pos x="connsiteX28109" y="connsiteY28109"/>
              </a:cxn>
              <a:cxn ang="0">
                <a:pos x="connsiteX28110" y="connsiteY28110"/>
              </a:cxn>
              <a:cxn ang="0">
                <a:pos x="connsiteX28111" y="connsiteY28111"/>
              </a:cxn>
              <a:cxn ang="0">
                <a:pos x="connsiteX28112" y="connsiteY28112"/>
              </a:cxn>
              <a:cxn ang="0">
                <a:pos x="connsiteX28113" y="connsiteY28113"/>
              </a:cxn>
              <a:cxn ang="0">
                <a:pos x="connsiteX28114" y="connsiteY28114"/>
              </a:cxn>
              <a:cxn ang="0">
                <a:pos x="connsiteX28115" y="connsiteY28115"/>
              </a:cxn>
              <a:cxn ang="0">
                <a:pos x="connsiteX28116" y="connsiteY28116"/>
              </a:cxn>
              <a:cxn ang="0">
                <a:pos x="connsiteX28117" y="connsiteY28117"/>
              </a:cxn>
              <a:cxn ang="0">
                <a:pos x="connsiteX28118" y="connsiteY28118"/>
              </a:cxn>
              <a:cxn ang="0">
                <a:pos x="connsiteX28119" y="connsiteY28119"/>
              </a:cxn>
              <a:cxn ang="0">
                <a:pos x="connsiteX28120" y="connsiteY28120"/>
              </a:cxn>
              <a:cxn ang="0">
                <a:pos x="connsiteX28121" y="connsiteY28121"/>
              </a:cxn>
              <a:cxn ang="0">
                <a:pos x="connsiteX28122" y="connsiteY28122"/>
              </a:cxn>
              <a:cxn ang="0">
                <a:pos x="connsiteX28123" y="connsiteY28123"/>
              </a:cxn>
              <a:cxn ang="0">
                <a:pos x="connsiteX28124" y="connsiteY28124"/>
              </a:cxn>
              <a:cxn ang="0">
                <a:pos x="connsiteX28125" y="connsiteY28125"/>
              </a:cxn>
              <a:cxn ang="0">
                <a:pos x="connsiteX28126" y="connsiteY28126"/>
              </a:cxn>
              <a:cxn ang="0">
                <a:pos x="connsiteX28127" y="connsiteY28127"/>
              </a:cxn>
              <a:cxn ang="0">
                <a:pos x="connsiteX28128" y="connsiteY28128"/>
              </a:cxn>
              <a:cxn ang="0">
                <a:pos x="connsiteX28129" y="connsiteY28129"/>
              </a:cxn>
              <a:cxn ang="0">
                <a:pos x="connsiteX28130" y="connsiteY28130"/>
              </a:cxn>
              <a:cxn ang="0">
                <a:pos x="connsiteX28131" y="connsiteY28131"/>
              </a:cxn>
              <a:cxn ang="0">
                <a:pos x="connsiteX28132" y="connsiteY28132"/>
              </a:cxn>
              <a:cxn ang="0">
                <a:pos x="connsiteX28133" y="connsiteY28133"/>
              </a:cxn>
              <a:cxn ang="0">
                <a:pos x="connsiteX28134" y="connsiteY28134"/>
              </a:cxn>
              <a:cxn ang="0">
                <a:pos x="connsiteX28135" y="connsiteY28135"/>
              </a:cxn>
              <a:cxn ang="0">
                <a:pos x="connsiteX28136" y="connsiteY28136"/>
              </a:cxn>
              <a:cxn ang="0">
                <a:pos x="connsiteX28137" y="connsiteY28137"/>
              </a:cxn>
              <a:cxn ang="0">
                <a:pos x="connsiteX28138" y="connsiteY28138"/>
              </a:cxn>
              <a:cxn ang="0">
                <a:pos x="connsiteX28139" y="connsiteY28139"/>
              </a:cxn>
              <a:cxn ang="0">
                <a:pos x="connsiteX28140" y="connsiteY28140"/>
              </a:cxn>
              <a:cxn ang="0">
                <a:pos x="connsiteX28141" y="connsiteY28141"/>
              </a:cxn>
              <a:cxn ang="0">
                <a:pos x="connsiteX28142" y="connsiteY28142"/>
              </a:cxn>
              <a:cxn ang="0">
                <a:pos x="connsiteX28143" y="connsiteY28143"/>
              </a:cxn>
              <a:cxn ang="0">
                <a:pos x="connsiteX28144" y="connsiteY28144"/>
              </a:cxn>
              <a:cxn ang="0">
                <a:pos x="connsiteX28145" y="connsiteY28145"/>
              </a:cxn>
              <a:cxn ang="0">
                <a:pos x="connsiteX28146" y="connsiteY28146"/>
              </a:cxn>
              <a:cxn ang="0">
                <a:pos x="connsiteX28147" y="connsiteY28147"/>
              </a:cxn>
              <a:cxn ang="0">
                <a:pos x="connsiteX28148" y="connsiteY28148"/>
              </a:cxn>
              <a:cxn ang="0">
                <a:pos x="connsiteX28149" y="connsiteY28149"/>
              </a:cxn>
              <a:cxn ang="0">
                <a:pos x="connsiteX28150" y="connsiteY28150"/>
              </a:cxn>
              <a:cxn ang="0">
                <a:pos x="connsiteX28151" y="connsiteY28151"/>
              </a:cxn>
              <a:cxn ang="0">
                <a:pos x="connsiteX28152" y="connsiteY28152"/>
              </a:cxn>
              <a:cxn ang="0">
                <a:pos x="connsiteX28153" y="connsiteY28153"/>
              </a:cxn>
              <a:cxn ang="0">
                <a:pos x="connsiteX28154" y="connsiteY28154"/>
              </a:cxn>
              <a:cxn ang="0">
                <a:pos x="connsiteX28155" y="connsiteY28155"/>
              </a:cxn>
              <a:cxn ang="0">
                <a:pos x="connsiteX28156" y="connsiteY28156"/>
              </a:cxn>
              <a:cxn ang="0">
                <a:pos x="connsiteX28157" y="connsiteY28157"/>
              </a:cxn>
              <a:cxn ang="0">
                <a:pos x="connsiteX28158" y="connsiteY28158"/>
              </a:cxn>
              <a:cxn ang="0">
                <a:pos x="connsiteX28159" y="connsiteY28159"/>
              </a:cxn>
              <a:cxn ang="0">
                <a:pos x="connsiteX28160" y="connsiteY28160"/>
              </a:cxn>
              <a:cxn ang="0">
                <a:pos x="connsiteX28161" y="connsiteY28161"/>
              </a:cxn>
              <a:cxn ang="0">
                <a:pos x="connsiteX28162" y="connsiteY28162"/>
              </a:cxn>
              <a:cxn ang="0">
                <a:pos x="connsiteX28163" y="connsiteY28163"/>
              </a:cxn>
              <a:cxn ang="0">
                <a:pos x="connsiteX28164" y="connsiteY28164"/>
              </a:cxn>
              <a:cxn ang="0">
                <a:pos x="connsiteX28165" y="connsiteY28165"/>
              </a:cxn>
              <a:cxn ang="0">
                <a:pos x="connsiteX28166" y="connsiteY28166"/>
              </a:cxn>
              <a:cxn ang="0">
                <a:pos x="connsiteX28167" y="connsiteY28167"/>
              </a:cxn>
              <a:cxn ang="0">
                <a:pos x="connsiteX28168" y="connsiteY28168"/>
              </a:cxn>
              <a:cxn ang="0">
                <a:pos x="connsiteX28169" y="connsiteY28169"/>
              </a:cxn>
              <a:cxn ang="0">
                <a:pos x="connsiteX28170" y="connsiteY28170"/>
              </a:cxn>
              <a:cxn ang="0">
                <a:pos x="connsiteX28171" y="connsiteY28171"/>
              </a:cxn>
              <a:cxn ang="0">
                <a:pos x="connsiteX28172" y="connsiteY28172"/>
              </a:cxn>
              <a:cxn ang="0">
                <a:pos x="connsiteX28173" y="connsiteY28173"/>
              </a:cxn>
              <a:cxn ang="0">
                <a:pos x="connsiteX28174" y="connsiteY28174"/>
              </a:cxn>
              <a:cxn ang="0">
                <a:pos x="connsiteX28175" y="connsiteY28175"/>
              </a:cxn>
              <a:cxn ang="0">
                <a:pos x="connsiteX28176" y="connsiteY28176"/>
              </a:cxn>
              <a:cxn ang="0">
                <a:pos x="connsiteX28177" y="connsiteY28177"/>
              </a:cxn>
              <a:cxn ang="0">
                <a:pos x="connsiteX28178" y="connsiteY28178"/>
              </a:cxn>
              <a:cxn ang="0">
                <a:pos x="connsiteX28179" y="connsiteY28179"/>
              </a:cxn>
              <a:cxn ang="0">
                <a:pos x="connsiteX28180" y="connsiteY28180"/>
              </a:cxn>
              <a:cxn ang="0">
                <a:pos x="connsiteX28181" y="connsiteY28181"/>
              </a:cxn>
              <a:cxn ang="0">
                <a:pos x="connsiteX28182" y="connsiteY28182"/>
              </a:cxn>
              <a:cxn ang="0">
                <a:pos x="connsiteX28183" y="connsiteY28183"/>
              </a:cxn>
              <a:cxn ang="0">
                <a:pos x="connsiteX28184" y="connsiteY28184"/>
              </a:cxn>
              <a:cxn ang="0">
                <a:pos x="connsiteX28185" y="connsiteY28185"/>
              </a:cxn>
              <a:cxn ang="0">
                <a:pos x="connsiteX28186" y="connsiteY28186"/>
              </a:cxn>
              <a:cxn ang="0">
                <a:pos x="connsiteX28187" y="connsiteY28187"/>
              </a:cxn>
              <a:cxn ang="0">
                <a:pos x="connsiteX28188" y="connsiteY28188"/>
              </a:cxn>
              <a:cxn ang="0">
                <a:pos x="connsiteX28189" y="connsiteY28189"/>
              </a:cxn>
              <a:cxn ang="0">
                <a:pos x="connsiteX28190" y="connsiteY28190"/>
              </a:cxn>
              <a:cxn ang="0">
                <a:pos x="connsiteX28191" y="connsiteY28191"/>
              </a:cxn>
              <a:cxn ang="0">
                <a:pos x="connsiteX28192" y="connsiteY28192"/>
              </a:cxn>
              <a:cxn ang="0">
                <a:pos x="connsiteX28193" y="connsiteY28193"/>
              </a:cxn>
              <a:cxn ang="0">
                <a:pos x="connsiteX28194" y="connsiteY28194"/>
              </a:cxn>
              <a:cxn ang="0">
                <a:pos x="connsiteX28195" y="connsiteY28195"/>
              </a:cxn>
              <a:cxn ang="0">
                <a:pos x="connsiteX28196" y="connsiteY28196"/>
              </a:cxn>
              <a:cxn ang="0">
                <a:pos x="connsiteX28197" y="connsiteY28197"/>
              </a:cxn>
              <a:cxn ang="0">
                <a:pos x="connsiteX28198" y="connsiteY28198"/>
              </a:cxn>
              <a:cxn ang="0">
                <a:pos x="connsiteX28199" y="connsiteY28199"/>
              </a:cxn>
              <a:cxn ang="0">
                <a:pos x="connsiteX28200" y="connsiteY28200"/>
              </a:cxn>
              <a:cxn ang="0">
                <a:pos x="connsiteX28201" y="connsiteY28201"/>
              </a:cxn>
              <a:cxn ang="0">
                <a:pos x="connsiteX28202" y="connsiteY28202"/>
              </a:cxn>
              <a:cxn ang="0">
                <a:pos x="connsiteX28203" y="connsiteY28203"/>
              </a:cxn>
              <a:cxn ang="0">
                <a:pos x="connsiteX28204" y="connsiteY28204"/>
              </a:cxn>
              <a:cxn ang="0">
                <a:pos x="connsiteX28205" y="connsiteY28205"/>
              </a:cxn>
              <a:cxn ang="0">
                <a:pos x="connsiteX28206" y="connsiteY28206"/>
              </a:cxn>
              <a:cxn ang="0">
                <a:pos x="connsiteX28207" y="connsiteY28207"/>
              </a:cxn>
              <a:cxn ang="0">
                <a:pos x="connsiteX28208" y="connsiteY28208"/>
              </a:cxn>
              <a:cxn ang="0">
                <a:pos x="connsiteX28209" y="connsiteY28209"/>
              </a:cxn>
              <a:cxn ang="0">
                <a:pos x="connsiteX28210" y="connsiteY28210"/>
              </a:cxn>
              <a:cxn ang="0">
                <a:pos x="connsiteX28211" y="connsiteY28211"/>
              </a:cxn>
              <a:cxn ang="0">
                <a:pos x="connsiteX28212" y="connsiteY28212"/>
              </a:cxn>
              <a:cxn ang="0">
                <a:pos x="connsiteX28213" y="connsiteY28213"/>
              </a:cxn>
              <a:cxn ang="0">
                <a:pos x="connsiteX28214" y="connsiteY28214"/>
              </a:cxn>
              <a:cxn ang="0">
                <a:pos x="connsiteX28215" y="connsiteY28215"/>
              </a:cxn>
              <a:cxn ang="0">
                <a:pos x="connsiteX28216" y="connsiteY28216"/>
              </a:cxn>
              <a:cxn ang="0">
                <a:pos x="connsiteX28217" y="connsiteY28217"/>
              </a:cxn>
              <a:cxn ang="0">
                <a:pos x="connsiteX28218" y="connsiteY28218"/>
              </a:cxn>
              <a:cxn ang="0">
                <a:pos x="connsiteX28219" y="connsiteY28219"/>
              </a:cxn>
              <a:cxn ang="0">
                <a:pos x="connsiteX28220" y="connsiteY28220"/>
              </a:cxn>
              <a:cxn ang="0">
                <a:pos x="connsiteX28221" y="connsiteY28221"/>
              </a:cxn>
              <a:cxn ang="0">
                <a:pos x="connsiteX28222" y="connsiteY28222"/>
              </a:cxn>
              <a:cxn ang="0">
                <a:pos x="connsiteX28223" y="connsiteY28223"/>
              </a:cxn>
              <a:cxn ang="0">
                <a:pos x="connsiteX28224" y="connsiteY28224"/>
              </a:cxn>
              <a:cxn ang="0">
                <a:pos x="connsiteX28225" y="connsiteY28225"/>
              </a:cxn>
              <a:cxn ang="0">
                <a:pos x="connsiteX28226" y="connsiteY28226"/>
              </a:cxn>
              <a:cxn ang="0">
                <a:pos x="connsiteX28227" y="connsiteY28227"/>
              </a:cxn>
              <a:cxn ang="0">
                <a:pos x="connsiteX28228" y="connsiteY28228"/>
              </a:cxn>
              <a:cxn ang="0">
                <a:pos x="connsiteX28229" y="connsiteY28229"/>
              </a:cxn>
              <a:cxn ang="0">
                <a:pos x="connsiteX28230" y="connsiteY28230"/>
              </a:cxn>
              <a:cxn ang="0">
                <a:pos x="connsiteX28231" y="connsiteY28231"/>
              </a:cxn>
              <a:cxn ang="0">
                <a:pos x="connsiteX28232" y="connsiteY28232"/>
              </a:cxn>
              <a:cxn ang="0">
                <a:pos x="connsiteX28233" y="connsiteY28233"/>
              </a:cxn>
              <a:cxn ang="0">
                <a:pos x="connsiteX28234" y="connsiteY28234"/>
              </a:cxn>
              <a:cxn ang="0">
                <a:pos x="connsiteX28235" y="connsiteY28235"/>
              </a:cxn>
              <a:cxn ang="0">
                <a:pos x="connsiteX28236" y="connsiteY28236"/>
              </a:cxn>
              <a:cxn ang="0">
                <a:pos x="connsiteX28237" y="connsiteY28237"/>
              </a:cxn>
              <a:cxn ang="0">
                <a:pos x="connsiteX28238" y="connsiteY28238"/>
              </a:cxn>
              <a:cxn ang="0">
                <a:pos x="connsiteX28239" y="connsiteY28239"/>
              </a:cxn>
              <a:cxn ang="0">
                <a:pos x="connsiteX28240" y="connsiteY28240"/>
              </a:cxn>
              <a:cxn ang="0">
                <a:pos x="connsiteX28241" y="connsiteY28241"/>
              </a:cxn>
              <a:cxn ang="0">
                <a:pos x="connsiteX28242" y="connsiteY28242"/>
              </a:cxn>
              <a:cxn ang="0">
                <a:pos x="connsiteX28243" y="connsiteY28243"/>
              </a:cxn>
              <a:cxn ang="0">
                <a:pos x="connsiteX28244" y="connsiteY28244"/>
              </a:cxn>
              <a:cxn ang="0">
                <a:pos x="connsiteX28245" y="connsiteY28245"/>
              </a:cxn>
              <a:cxn ang="0">
                <a:pos x="connsiteX28246" y="connsiteY28246"/>
              </a:cxn>
              <a:cxn ang="0">
                <a:pos x="connsiteX28247" y="connsiteY28247"/>
              </a:cxn>
              <a:cxn ang="0">
                <a:pos x="connsiteX28248" y="connsiteY28248"/>
              </a:cxn>
              <a:cxn ang="0">
                <a:pos x="connsiteX28249" y="connsiteY28249"/>
              </a:cxn>
              <a:cxn ang="0">
                <a:pos x="connsiteX28250" y="connsiteY28250"/>
              </a:cxn>
              <a:cxn ang="0">
                <a:pos x="connsiteX28251" y="connsiteY28251"/>
              </a:cxn>
              <a:cxn ang="0">
                <a:pos x="connsiteX28252" y="connsiteY28252"/>
              </a:cxn>
              <a:cxn ang="0">
                <a:pos x="connsiteX28253" y="connsiteY28253"/>
              </a:cxn>
              <a:cxn ang="0">
                <a:pos x="connsiteX28254" y="connsiteY28254"/>
              </a:cxn>
              <a:cxn ang="0">
                <a:pos x="connsiteX28255" y="connsiteY28255"/>
              </a:cxn>
              <a:cxn ang="0">
                <a:pos x="connsiteX28256" y="connsiteY28256"/>
              </a:cxn>
              <a:cxn ang="0">
                <a:pos x="connsiteX28257" y="connsiteY28257"/>
              </a:cxn>
              <a:cxn ang="0">
                <a:pos x="connsiteX28258" y="connsiteY28258"/>
              </a:cxn>
              <a:cxn ang="0">
                <a:pos x="connsiteX28259" y="connsiteY28259"/>
              </a:cxn>
              <a:cxn ang="0">
                <a:pos x="connsiteX28260" y="connsiteY28260"/>
              </a:cxn>
              <a:cxn ang="0">
                <a:pos x="connsiteX28261" y="connsiteY28261"/>
              </a:cxn>
              <a:cxn ang="0">
                <a:pos x="connsiteX28262" y="connsiteY28262"/>
              </a:cxn>
              <a:cxn ang="0">
                <a:pos x="connsiteX28263" y="connsiteY28263"/>
              </a:cxn>
              <a:cxn ang="0">
                <a:pos x="connsiteX28264" y="connsiteY28264"/>
              </a:cxn>
              <a:cxn ang="0">
                <a:pos x="connsiteX28265" y="connsiteY28265"/>
              </a:cxn>
              <a:cxn ang="0">
                <a:pos x="connsiteX28266" y="connsiteY28266"/>
              </a:cxn>
              <a:cxn ang="0">
                <a:pos x="connsiteX28267" y="connsiteY28267"/>
              </a:cxn>
              <a:cxn ang="0">
                <a:pos x="connsiteX28268" y="connsiteY28268"/>
              </a:cxn>
              <a:cxn ang="0">
                <a:pos x="connsiteX28269" y="connsiteY28269"/>
              </a:cxn>
              <a:cxn ang="0">
                <a:pos x="connsiteX28270" y="connsiteY28270"/>
              </a:cxn>
              <a:cxn ang="0">
                <a:pos x="connsiteX28271" y="connsiteY28271"/>
              </a:cxn>
              <a:cxn ang="0">
                <a:pos x="connsiteX28272" y="connsiteY28272"/>
              </a:cxn>
              <a:cxn ang="0">
                <a:pos x="connsiteX28273" y="connsiteY28273"/>
              </a:cxn>
              <a:cxn ang="0">
                <a:pos x="connsiteX28274" y="connsiteY28274"/>
              </a:cxn>
              <a:cxn ang="0">
                <a:pos x="connsiteX28275" y="connsiteY28275"/>
              </a:cxn>
              <a:cxn ang="0">
                <a:pos x="connsiteX28276" y="connsiteY28276"/>
              </a:cxn>
              <a:cxn ang="0">
                <a:pos x="connsiteX28277" y="connsiteY28277"/>
              </a:cxn>
              <a:cxn ang="0">
                <a:pos x="connsiteX28278" y="connsiteY28278"/>
              </a:cxn>
              <a:cxn ang="0">
                <a:pos x="connsiteX28279" y="connsiteY28279"/>
              </a:cxn>
              <a:cxn ang="0">
                <a:pos x="connsiteX28280" y="connsiteY28280"/>
              </a:cxn>
              <a:cxn ang="0">
                <a:pos x="connsiteX28281" y="connsiteY28281"/>
              </a:cxn>
              <a:cxn ang="0">
                <a:pos x="connsiteX28282" y="connsiteY28282"/>
              </a:cxn>
              <a:cxn ang="0">
                <a:pos x="connsiteX28283" y="connsiteY28283"/>
              </a:cxn>
              <a:cxn ang="0">
                <a:pos x="connsiteX28284" y="connsiteY28284"/>
              </a:cxn>
              <a:cxn ang="0">
                <a:pos x="connsiteX28285" y="connsiteY28285"/>
              </a:cxn>
              <a:cxn ang="0">
                <a:pos x="connsiteX28286" y="connsiteY28286"/>
              </a:cxn>
              <a:cxn ang="0">
                <a:pos x="connsiteX28287" y="connsiteY28287"/>
              </a:cxn>
              <a:cxn ang="0">
                <a:pos x="connsiteX28288" y="connsiteY28288"/>
              </a:cxn>
              <a:cxn ang="0">
                <a:pos x="connsiteX28289" y="connsiteY28289"/>
              </a:cxn>
              <a:cxn ang="0">
                <a:pos x="connsiteX28290" y="connsiteY28290"/>
              </a:cxn>
              <a:cxn ang="0">
                <a:pos x="connsiteX28291" y="connsiteY28291"/>
              </a:cxn>
              <a:cxn ang="0">
                <a:pos x="connsiteX28292" y="connsiteY28292"/>
              </a:cxn>
              <a:cxn ang="0">
                <a:pos x="connsiteX28293" y="connsiteY28293"/>
              </a:cxn>
              <a:cxn ang="0">
                <a:pos x="connsiteX28294" y="connsiteY28294"/>
              </a:cxn>
              <a:cxn ang="0">
                <a:pos x="connsiteX28295" y="connsiteY28295"/>
              </a:cxn>
              <a:cxn ang="0">
                <a:pos x="connsiteX28296" y="connsiteY28296"/>
              </a:cxn>
              <a:cxn ang="0">
                <a:pos x="connsiteX28297" y="connsiteY28297"/>
              </a:cxn>
              <a:cxn ang="0">
                <a:pos x="connsiteX28298" y="connsiteY28298"/>
              </a:cxn>
              <a:cxn ang="0">
                <a:pos x="connsiteX28299" y="connsiteY28299"/>
              </a:cxn>
              <a:cxn ang="0">
                <a:pos x="connsiteX28300" y="connsiteY28300"/>
              </a:cxn>
              <a:cxn ang="0">
                <a:pos x="connsiteX28301" y="connsiteY28301"/>
              </a:cxn>
              <a:cxn ang="0">
                <a:pos x="connsiteX28302" y="connsiteY28302"/>
              </a:cxn>
              <a:cxn ang="0">
                <a:pos x="connsiteX28303" y="connsiteY28303"/>
              </a:cxn>
              <a:cxn ang="0">
                <a:pos x="connsiteX28304" y="connsiteY28304"/>
              </a:cxn>
              <a:cxn ang="0">
                <a:pos x="connsiteX28305" y="connsiteY28305"/>
              </a:cxn>
              <a:cxn ang="0">
                <a:pos x="connsiteX28306" y="connsiteY28306"/>
              </a:cxn>
              <a:cxn ang="0">
                <a:pos x="connsiteX28307" y="connsiteY28307"/>
              </a:cxn>
              <a:cxn ang="0">
                <a:pos x="connsiteX28308" y="connsiteY28308"/>
              </a:cxn>
              <a:cxn ang="0">
                <a:pos x="connsiteX28309" y="connsiteY28309"/>
              </a:cxn>
              <a:cxn ang="0">
                <a:pos x="connsiteX28310" y="connsiteY28310"/>
              </a:cxn>
              <a:cxn ang="0">
                <a:pos x="connsiteX28311" y="connsiteY28311"/>
              </a:cxn>
              <a:cxn ang="0">
                <a:pos x="connsiteX28312" y="connsiteY28312"/>
              </a:cxn>
              <a:cxn ang="0">
                <a:pos x="connsiteX28313" y="connsiteY28313"/>
              </a:cxn>
              <a:cxn ang="0">
                <a:pos x="connsiteX28314" y="connsiteY28314"/>
              </a:cxn>
              <a:cxn ang="0">
                <a:pos x="connsiteX28315" y="connsiteY28315"/>
              </a:cxn>
              <a:cxn ang="0">
                <a:pos x="connsiteX28316" y="connsiteY28316"/>
              </a:cxn>
              <a:cxn ang="0">
                <a:pos x="connsiteX28317" y="connsiteY28317"/>
              </a:cxn>
              <a:cxn ang="0">
                <a:pos x="connsiteX28318" y="connsiteY28318"/>
              </a:cxn>
              <a:cxn ang="0">
                <a:pos x="connsiteX28319" y="connsiteY28319"/>
              </a:cxn>
              <a:cxn ang="0">
                <a:pos x="connsiteX28320" y="connsiteY28320"/>
              </a:cxn>
              <a:cxn ang="0">
                <a:pos x="connsiteX28321" y="connsiteY28321"/>
              </a:cxn>
              <a:cxn ang="0">
                <a:pos x="connsiteX28322" y="connsiteY28322"/>
              </a:cxn>
              <a:cxn ang="0">
                <a:pos x="connsiteX28323" y="connsiteY28323"/>
              </a:cxn>
              <a:cxn ang="0">
                <a:pos x="connsiteX28324" y="connsiteY28324"/>
              </a:cxn>
              <a:cxn ang="0">
                <a:pos x="connsiteX28325" y="connsiteY28325"/>
              </a:cxn>
              <a:cxn ang="0">
                <a:pos x="connsiteX28326" y="connsiteY28326"/>
              </a:cxn>
              <a:cxn ang="0">
                <a:pos x="connsiteX28327" y="connsiteY28327"/>
              </a:cxn>
              <a:cxn ang="0">
                <a:pos x="connsiteX28328" y="connsiteY28328"/>
              </a:cxn>
              <a:cxn ang="0">
                <a:pos x="connsiteX28329" y="connsiteY28329"/>
              </a:cxn>
              <a:cxn ang="0">
                <a:pos x="connsiteX28330" y="connsiteY28330"/>
              </a:cxn>
              <a:cxn ang="0">
                <a:pos x="connsiteX28331" y="connsiteY28331"/>
              </a:cxn>
              <a:cxn ang="0">
                <a:pos x="connsiteX28332" y="connsiteY28332"/>
              </a:cxn>
              <a:cxn ang="0">
                <a:pos x="connsiteX28333" y="connsiteY28333"/>
              </a:cxn>
              <a:cxn ang="0">
                <a:pos x="connsiteX28334" y="connsiteY28334"/>
              </a:cxn>
              <a:cxn ang="0">
                <a:pos x="connsiteX28335" y="connsiteY28335"/>
              </a:cxn>
              <a:cxn ang="0">
                <a:pos x="connsiteX28336" y="connsiteY28336"/>
              </a:cxn>
              <a:cxn ang="0">
                <a:pos x="connsiteX28337" y="connsiteY28337"/>
              </a:cxn>
              <a:cxn ang="0">
                <a:pos x="connsiteX28338" y="connsiteY28338"/>
              </a:cxn>
              <a:cxn ang="0">
                <a:pos x="connsiteX28339" y="connsiteY28339"/>
              </a:cxn>
              <a:cxn ang="0">
                <a:pos x="connsiteX28340" y="connsiteY28340"/>
              </a:cxn>
              <a:cxn ang="0">
                <a:pos x="connsiteX28341" y="connsiteY28341"/>
              </a:cxn>
              <a:cxn ang="0">
                <a:pos x="connsiteX28342" y="connsiteY28342"/>
              </a:cxn>
              <a:cxn ang="0">
                <a:pos x="connsiteX28343" y="connsiteY28343"/>
              </a:cxn>
              <a:cxn ang="0">
                <a:pos x="connsiteX28344" y="connsiteY28344"/>
              </a:cxn>
              <a:cxn ang="0">
                <a:pos x="connsiteX28345" y="connsiteY28345"/>
              </a:cxn>
              <a:cxn ang="0">
                <a:pos x="connsiteX28346" y="connsiteY28346"/>
              </a:cxn>
              <a:cxn ang="0">
                <a:pos x="connsiteX28347" y="connsiteY28347"/>
              </a:cxn>
              <a:cxn ang="0">
                <a:pos x="connsiteX28348" y="connsiteY28348"/>
              </a:cxn>
              <a:cxn ang="0">
                <a:pos x="connsiteX28349" y="connsiteY28349"/>
              </a:cxn>
              <a:cxn ang="0">
                <a:pos x="connsiteX28350" y="connsiteY28350"/>
              </a:cxn>
              <a:cxn ang="0">
                <a:pos x="connsiteX28351" y="connsiteY28351"/>
              </a:cxn>
              <a:cxn ang="0">
                <a:pos x="connsiteX28352" y="connsiteY28352"/>
              </a:cxn>
              <a:cxn ang="0">
                <a:pos x="connsiteX28353" y="connsiteY28353"/>
              </a:cxn>
              <a:cxn ang="0">
                <a:pos x="connsiteX28354" y="connsiteY28354"/>
              </a:cxn>
              <a:cxn ang="0">
                <a:pos x="connsiteX28355" y="connsiteY28355"/>
              </a:cxn>
              <a:cxn ang="0">
                <a:pos x="connsiteX28356" y="connsiteY28356"/>
              </a:cxn>
              <a:cxn ang="0">
                <a:pos x="connsiteX28357" y="connsiteY28357"/>
              </a:cxn>
              <a:cxn ang="0">
                <a:pos x="connsiteX28358" y="connsiteY28358"/>
              </a:cxn>
              <a:cxn ang="0">
                <a:pos x="connsiteX28359" y="connsiteY28359"/>
              </a:cxn>
              <a:cxn ang="0">
                <a:pos x="connsiteX28360" y="connsiteY28360"/>
              </a:cxn>
              <a:cxn ang="0">
                <a:pos x="connsiteX28361" y="connsiteY28361"/>
              </a:cxn>
              <a:cxn ang="0">
                <a:pos x="connsiteX28362" y="connsiteY28362"/>
              </a:cxn>
              <a:cxn ang="0">
                <a:pos x="connsiteX28363" y="connsiteY28363"/>
              </a:cxn>
              <a:cxn ang="0">
                <a:pos x="connsiteX28364" y="connsiteY28364"/>
              </a:cxn>
              <a:cxn ang="0">
                <a:pos x="connsiteX28365" y="connsiteY28365"/>
              </a:cxn>
              <a:cxn ang="0">
                <a:pos x="connsiteX28366" y="connsiteY28366"/>
              </a:cxn>
              <a:cxn ang="0">
                <a:pos x="connsiteX28367" y="connsiteY28367"/>
              </a:cxn>
              <a:cxn ang="0">
                <a:pos x="connsiteX28368" y="connsiteY28368"/>
              </a:cxn>
              <a:cxn ang="0">
                <a:pos x="connsiteX28369" y="connsiteY28369"/>
              </a:cxn>
              <a:cxn ang="0">
                <a:pos x="connsiteX28370" y="connsiteY28370"/>
              </a:cxn>
              <a:cxn ang="0">
                <a:pos x="connsiteX28371" y="connsiteY28371"/>
              </a:cxn>
              <a:cxn ang="0">
                <a:pos x="connsiteX28372" y="connsiteY28372"/>
              </a:cxn>
              <a:cxn ang="0">
                <a:pos x="connsiteX28373" y="connsiteY28373"/>
              </a:cxn>
              <a:cxn ang="0">
                <a:pos x="connsiteX28374" y="connsiteY28374"/>
              </a:cxn>
              <a:cxn ang="0">
                <a:pos x="connsiteX28375" y="connsiteY28375"/>
              </a:cxn>
              <a:cxn ang="0">
                <a:pos x="connsiteX28376" y="connsiteY28376"/>
              </a:cxn>
              <a:cxn ang="0">
                <a:pos x="connsiteX28377" y="connsiteY28377"/>
              </a:cxn>
              <a:cxn ang="0">
                <a:pos x="connsiteX28378" y="connsiteY28378"/>
              </a:cxn>
              <a:cxn ang="0">
                <a:pos x="connsiteX28379" y="connsiteY28379"/>
              </a:cxn>
              <a:cxn ang="0">
                <a:pos x="connsiteX28380" y="connsiteY28380"/>
              </a:cxn>
              <a:cxn ang="0">
                <a:pos x="connsiteX28381" y="connsiteY28381"/>
              </a:cxn>
              <a:cxn ang="0">
                <a:pos x="connsiteX28382" y="connsiteY28382"/>
              </a:cxn>
              <a:cxn ang="0">
                <a:pos x="connsiteX28383" y="connsiteY28383"/>
              </a:cxn>
              <a:cxn ang="0">
                <a:pos x="connsiteX28384" y="connsiteY28384"/>
              </a:cxn>
              <a:cxn ang="0">
                <a:pos x="connsiteX28385" y="connsiteY28385"/>
              </a:cxn>
              <a:cxn ang="0">
                <a:pos x="connsiteX28386" y="connsiteY28386"/>
              </a:cxn>
              <a:cxn ang="0">
                <a:pos x="connsiteX28387" y="connsiteY28387"/>
              </a:cxn>
              <a:cxn ang="0">
                <a:pos x="connsiteX28388" y="connsiteY28388"/>
              </a:cxn>
              <a:cxn ang="0">
                <a:pos x="connsiteX28389" y="connsiteY28389"/>
              </a:cxn>
              <a:cxn ang="0">
                <a:pos x="connsiteX28390" y="connsiteY28390"/>
              </a:cxn>
              <a:cxn ang="0">
                <a:pos x="connsiteX28391" y="connsiteY28391"/>
              </a:cxn>
              <a:cxn ang="0">
                <a:pos x="connsiteX28392" y="connsiteY28392"/>
              </a:cxn>
              <a:cxn ang="0">
                <a:pos x="connsiteX28393" y="connsiteY28393"/>
              </a:cxn>
              <a:cxn ang="0">
                <a:pos x="connsiteX28394" y="connsiteY28394"/>
              </a:cxn>
              <a:cxn ang="0">
                <a:pos x="connsiteX28395" y="connsiteY28395"/>
              </a:cxn>
              <a:cxn ang="0">
                <a:pos x="connsiteX28396" y="connsiteY28396"/>
              </a:cxn>
              <a:cxn ang="0">
                <a:pos x="connsiteX28397" y="connsiteY28397"/>
              </a:cxn>
              <a:cxn ang="0">
                <a:pos x="connsiteX28398" y="connsiteY28398"/>
              </a:cxn>
              <a:cxn ang="0">
                <a:pos x="connsiteX28399" y="connsiteY28399"/>
              </a:cxn>
              <a:cxn ang="0">
                <a:pos x="connsiteX28400" y="connsiteY28400"/>
              </a:cxn>
              <a:cxn ang="0">
                <a:pos x="connsiteX28401" y="connsiteY28401"/>
              </a:cxn>
              <a:cxn ang="0">
                <a:pos x="connsiteX28402" y="connsiteY28402"/>
              </a:cxn>
              <a:cxn ang="0">
                <a:pos x="connsiteX28403" y="connsiteY28403"/>
              </a:cxn>
              <a:cxn ang="0">
                <a:pos x="connsiteX28404" y="connsiteY28404"/>
              </a:cxn>
              <a:cxn ang="0">
                <a:pos x="connsiteX28405" y="connsiteY28405"/>
              </a:cxn>
              <a:cxn ang="0">
                <a:pos x="connsiteX28406" y="connsiteY28406"/>
              </a:cxn>
              <a:cxn ang="0">
                <a:pos x="connsiteX28407" y="connsiteY28407"/>
              </a:cxn>
              <a:cxn ang="0">
                <a:pos x="connsiteX28408" y="connsiteY28408"/>
              </a:cxn>
              <a:cxn ang="0">
                <a:pos x="connsiteX28409" y="connsiteY28409"/>
              </a:cxn>
              <a:cxn ang="0">
                <a:pos x="connsiteX28410" y="connsiteY28410"/>
              </a:cxn>
              <a:cxn ang="0">
                <a:pos x="connsiteX28411" y="connsiteY28411"/>
              </a:cxn>
              <a:cxn ang="0">
                <a:pos x="connsiteX28412" y="connsiteY28412"/>
              </a:cxn>
              <a:cxn ang="0">
                <a:pos x="connsiteX28413" y="connsiteY28413"/>
              </a:cxn>
              <a:cxn ang="0">
                <a:pos x="connsiteX28414" y="connsiteY28414"/>
              </a:cxn>
              <a:cxn ang="0">
                <a:pos x="connsiteX28415" y="connsiteY28415"/>
              </a:cxn>
              <a:cxn ang="0">
                <a:pos x="connsiteX28416" y="connsiteY28416"/>
              </a:cxn>
              <a:cxn ang="0">
                <a:pos x="connsiteX28417" y="connsiteY28417"/>
              </a:cxn>
              <a:cxn ang="0">
                <a:pos x="connsiteX28418" y="connsiteY28418"/>
              </a:cxn>
              <a:cxn ang="0">
                <a:pos x="connsiteX28419" y="connsiteY28419"/>
              </a:cxn>
              <a:cxn ang="0">
                <a:pos x="connsiteX28420" y="connsiteY28420"/>
              </a:cxn>
              <a:cxn ang="0">
                <a:pos x="connsiteX28421" y="connsiteY28421"/>
              </a:cxn>
              <a:cxn ang="0">
                <a:pos x="connsiteX28422" y="connsiteY28422"/>
              </a:cxn>
              <a:cxn ang="0">
                <a:pos x="connsiteX28423" y="connsiteY28423"/>
              </a:cxn>
              <a:cxn ang="0">
                <a:pos x="connsiteX28424" y="connsiteY28424"/>
              </a:cxn>
              <a:cxn ang="0">
                <a:pos x="connsiteX28425" y="connsiteY28425"/>
              </a:cxn>
              <a:cxn ang="0">
                <a:pos x="connsiteX28426" y="connsiteY28426"/>
              </a:cxn>
              <a:cxn ang="0">
                <a:pos x="connsiteX28427" y="connsiteY28427"/>
              </a:cxn>
              <a:cxn ang="0">
                <a:pos x="connsiteX28428" y="connsiteY28428"/>
              </a:cxn>
              <a:cxn ang="0">
                <a:pos x="connsiteX28429" y="connsiteY28429"/>
              </a:cxn>
              <a:cxn ang="0">
                <a:pos x="connsiteX28430" y="connsiteY28430"/>
              </a:cxn>
              <a:cxn ang="0">
                <a:pos x="connsiteX28431" y="connsiteY28431"/>
              </a:cxn>
              <a:cxn ang="0">
                <a:pos x="connsiteX28432" y="connsiteY28432"/>
              </a:cxn>
              <a:cxn ang="0">
                <a:pos x="connsiteX28433" y="connsiteY28433"/>
              </a:cxn>
              <a:cxn ang="0">
                <a:pos x="connsiteX28434" y="connsiteY28434"/>
              </a:cxn>
              <a:cxn ang="0">
                <a:pos x="connsiteX28435" y="connsiteY28435"/>
              </a:cxn>
              <a:cxn ang="0">
                <a:pos x="connsiteX28436" y="connsiteY28436"/>
              </a:cxn>
              <a:cxn ang="0">
                <a:pos x="connsiteX28437" y="connsiteY28437"/>
              </a:cxn>
              <a:cxn ang="0">
                <a:pos x="connsiteX28438" y="connsiteY28438"/>
              </a:cxn>
              <a:cxn ang="0">
                <a:pos x="connsiteX28439" y="connsiteY28439"/>
              </a:cxn>
              <a:cxn ang="0">
                <a:pos x="connsiteX28440" y="connsiteY28440"/>
              </a:cxn>
              <a:cxn ang="0">
                <a:pos x="connsiteX28441" y="connsiteY28441"/>
              </a:cxn>
              <a:cxn ang="0">
                <a:pos x="connsiteX28442" y="connsiteY28442"/>
              </a:cxn>
              <a:cxn ang="0">
                <a:pos x="connsiteX28443" y="connsiteY28443"/>
              </a:cxn>
              <a:cxn ang="0">
                <a:pos x="connsiteX28444" y="connsiteY28444"/>
              </a:cxn>
              <a:cxn ang="0">
                <a:pos x="connsiteX28445" y="connsiteY28445"/>
              </a:cxn>
              <a:cxn ang="0">
                <a:pos x="connsiteX28446" y="connsiteY28446"/>
              </a:cxn>
              <a:cxn ang="0">
                <a:pos x="connsiteX28447" y="connsiteY28447"/>
              </a:cxn>
              <a:cxn ang="0">
                <a:pos x="connsiteX28448" y="connsiteY28448"/>
              </a:cxn>
              <a:cxn ang="0">
                <a:pos x="connsiteX28449" y="connsiteY28449"/>
              </a:cxn>
              <a:cxn ang="0">
                <a:pos x="connsiteX28450" y="connsiteY28450"/>
              </a:cxn>
              <a:cxn ang="0">
                <a:pos x="connsiteX28451" y="connsiteY28451"/>
              </a:cxn>
              <a:cxn ang="0">
                <a:pos x="connsiteX28452" y="connsiteY28452"/>
              </a:cxn>
              <a:cxn ang="0">
                <a:pos x="connsiteX28453" y="connsiteY28453"/>
              </a:cxn>
              <a:cxn ang="0">
                <a:pos x="connsiteX28454" y="connsiteY28454"/>
              </a:cxn>
              <a:cxn ang="0">
                <a:pos x="connsiteX28455" y="connsiteY28455"/>
              </a:cxn>
              <a:cxn ang="0">
                <a:pos x="connsiteX28456" y="connsiteY28456"/>
              </a:cxn>
              <a:cxn ang="0">
                <a:pos x="connsiteX28457" y="connsiteY28457"/>
              </a:cxn>
              <a:cxn ang="0">
                <a:pos x="connsiteX28458" y="connsiteY28458"/>
              </a:cxn>
              <a:cxn ang="0">
                <a:pos x="connsiteX28459" y="connsiteY28459"/>
              </a:cxn>
              <a:cxn ang="0">
                <a:pos x="connsiteX28460" y="connsiteY28460"/>
              </a:cxn>
              <a:cxn ang="0">
                <a:pos x="connsiteX28461" y="connsiteY28461"/>
              </a:cxn>
              <a:cxn ang="0">
                <a:pos x="connsiteX28462" y="connsiteY28462"/>
              </a:cxn>
              <a:cxn ang="0">
                <a:pos x="connsiteX28463" y="connsiteY28463"/>
              </a:cxn>
              <a:cxn ang="0">
                <a:pos x="connsiteX28464" y="connsiteY28464"/>
              </a:cxn>
              <a:cxn ang="0">
                <a:pos x="connsiteX28465" y="connsiteY28465"/>
              </a:cxn>
              <a:cxn ang="0">
                <a:pos x="connsiteX28466" y="connsiteY28466"/>
              </a:cxn>
              <a:cxn ang="0">
                <a:pos x="connsiteX28467" y="connsiteY28467"/>
              </a:cxn>
              <a:cxn ang="0">
                <a:pos x="connsiteX28468" y="connsiteY28468"/>
              </a:cxn>
              <a:cxn ang="0">
                <a:pos x="connsiteX28469" y="connsiteY28469"/>
              </a:cxn>
              <a:cxn ang="0">
                <a:pos x="connsiteX28470" y="connsiteY28470"/>
              </a:cxn>
              <a:cxn ang="0">
                <a:pos x="connsiteX28471" y="connsiteY28471"/>
              </a:cxn>
              <a:cxn ang="0">
                <a:pos x="connsiteX28472" y="connsiteY28472"/>
              </a:cxn>
              <a:cxn ang="0">
                <a:pos x="connsiteX28473" y="connsiteY28473"/>
              </a:cxn>
              <a:cxn ang="0">
                <a:pos x="connsiteX28474" y="connsiteY28474"/>
              </a:cxn>
              <a:cxn ang="0">
                <a:pos x="connsiteX28475" y="connsiteY28475"/>
              </a:cxn>
              <a:cxn ang="0">
                <a:pos x="connsiteX28476" y="connsiteY28476"/>
              </a:cxn>
              <a:cxn ang="0">
                <a:pos x="connsiteX28477" y="connsiteY28477"/>
              </a:cxn>
              <a:cxn ang="0">
                <a:pos x="connsiteX28478" y="connsiteY28478"/>
              </a:cxn>
              <a:cxn ang="0">
                <a:pos x="connsiteX28479" y="connsiteY28479"/>
              </a:cxn>
              <a:cxn ang="0">
                <a:pos x="connsiteX28480" y="connsiteY28480"/>
              </a:cxn>
              <a:cxn ang="0">
                <a:pos x="connsiteX28481" y="connsiteY28481"/>
              </a:cxn>
              <a:cxn ang="0">
                <a:pos x="connsiteX28482" y="connsiteY28482"/>
              </a:cxn>
              <a:cxn ang="0">
                <a:pos x="connsiteX28483" y="connsiteY28483"/>
              </a:cxn>
              <a:cxn ang="0">
                <a:pos x="connsiteX28484" y="connsiteY28484"/>
              </a:cxn>
              <a:cxn ang="0">
                <a:pos x="connsiteX28485" y="connsiteY28485"/>
              </a:cxn>
              <a:cxn ang="0">
                <a:pos x="connsiteX28486" y="connsiteY28486"/>
              </a:cxn>
              <a:cxn ang="0">
                <a:pos x="connsiteX28487" y="connsiteY28487"/>
              </a:cxn>
              <a:cxn ang="0">
                <a:pos x="connsiteX28488" y="connsiteY28488"/>
              </a:cxn>
              <a:cxn ang="0">
                <a:pos x="connsiteX28489" y="connsiteY28489"/>
              </a:cxn>
              <a:cxn ang="0">
                <a:pos x="connsiteX28490" y="connsiteY28490"/>
              </a:cxn>
              <a:cxn ang="0">
                <a:pos x="connsiteX28491" y="connsiteY28491"/>
              </a:cxn>
              <a:cxn ang="0">
                <a:pos x="connsiteX28492" y="connsiteY28492"/>
              </a:cxn>
              <a:cxn ang="0">
                <a:pos x="connsiteX28493" y="connsiteY28493"/>
              </a:cxn>
              <a:cxn ang="0">
                <a:pos x="connsiteX28494" y="connsiteY28494"/>
              </a:cxn>
              <a:cxn ang="0">
                <a:pos x="connsiteX28495" y="connsiteY28495"/>
              </a:cxn>
              <a:cxn ang="0">
                <a:pos x="connsiteX28496" y="connsiteY28496"/>
              </a:cxn>
              <a:cxn ang="0">
                <a:pos x="connsiteX28497" y="connsiteY28497"/>
              </a:cxn>
              <a:cxn ang="0">
                <a:pos x="connsiteX28498" y="connsiteY28498"/>
              </a:cxn>
              <a:cxn ang="0">
                <a:pos x="connsiteX28499" y="connsiteY28499"/>
              </a:cxn>
              <a:cxn ang="0">
                <a:pos x="connsiteX28500" y="connsiteY28500"/>
              </a:cxn>
              <a:cxn ang="0">
                <a:pos x="connsiteX28501" y="connsiteY28501"/>
              </a:cxn>
              <a:cxn ang="0">
                <a:pos x="connsiteX28502" y="connsiteY28502"/>
              </a:cxn>
              <a:cxn ang="0">
                <a:pos x="connsiteX28503" y="connsiteY28503"/>
              </a:cxn>
              <a:cxn ang="0">
                <a:pos x="connsiteX28504" y="connsiteY28504"/>
              </a:cxn>
              <a:cxn ang="0">
                <a:pos x="connsiteX28505" y="connsiteY28505"/>
              </a:cxn>
              <a:cxn ang="0">
                <a:pos x="connsiteX28506" y="connsiteY28506"/>
              </a:cxn>
              <a:cxn ang="0">
                <a:pos x="connsiteX28507" y="connsiteY28507"/>
              </a:cxn>
              <a:cxn ang="0">
                <a:pos x="connsiteX28508" y="connsiteY28508"/>
              </a:cxn>
              <a:cxn ang="0">
                <a:pos x="connsiteX28509" y="connsiteY28509"/>
              </a:cxn>
              <a:cxn ang="0">
                <a:pos x="connsiteX28510" y="connsiteY28510"/>
              </a:cxn>
              <a:cxn ang="0">
                <a:pos x="connsiteX28511" y="connsiteY28511"/>
              </a:cxn>
              <a:cxn ang="0">
                <a:pos x="connsiteX28512" y="connsiteY28512"/>
              </a:cxn>
              <a:cxn ang="0">
                <a:pos x="connsiteX28513" y="connsiteY28513"/>
              </a:cxn>
              <a:cxn ang="0">
                <a:pos x="connsiteX28514" y="connsiteY28514"/>
              </a:cxn>
              <a:cxn ang="0">
                <a:pos x="connsiteX28515" y="connsiteY28515"/>
              </a:cxn>
              <a:cxn ang="0">
                <a:pos x="connsiteX28516" y="connsiteY28516"/>
              </a:cxn>
              <a:cxn ang="0">
                <a:pos x="connsiteX28517" y="connsiteY28517"/>
              </a:cxn>
              <a:cxn ang="0">
                <a:pos x="connsiteX28518" y="connsiteY28518"/>
              </a:cxn>
              <a:cxn ang="0">
                <a:pos x="connsiteX28519" y="connsiteY28519"/>
              </a:cxn>
              <a:cxn ang="0">
                <a:pos x="connsiteX28520" y="connsiteY28520"/>
              </a:cxn>
              <a:cxn ang="0">
                <a:pos x="connsiteX28521" y="connsiteY28521"/>
              </a:cxn>
              <a:cxn ang="0">
                <a:pos x="connsiteX28522" y="connsiteY28522"/>
              </a:cxn>
              <a:cxn ang="0">
                <a:pos x="connsiteX28523" y="connsiteY28523"/>
              </a:cxn>
              <a:cxn ang="0">
                <a:pos x="connsiteX28524" y="connsiteY28524"/>
              </a:cxn>
              <a:cxn ang="0">
                <a:pos x="connsiteX28525" y="connsiteY28525"/>
              </a:cxn>
              <a:cxn ang="0">
                <a:pos x="connsiteX28526" y="connsiteY28526"/>
              </a:cxn>
              <a:cxn ang="0">
                <a:pos x="connsiteX28527" y="connsiteY28527"/>
              </a:cxn>
              <a:cxn ang="0">
                <a:pos x="connsiteX28528" y="connsiteY28528"/>
              </a:cxn>
              <a:cxn ang="0">
                <a:pos x="connsiteX28529" y="connsiteY28529"/>
              </a:cxn>
              <a:cxn ang="0">
                <a:pos x="connsiteX28530" y="connsiteY28530"/>
              </a:cxn>
              <a:cxn ang="0">
                <a:pos x="connsiteX28531" y="connsiteY28531"/>
              </a:cxn>
              <a:cxn ang="0">
                <a:pos x="connsiteX28532" y="connsiteY28532"/>
              </a:cxn>
              <a:cxn ang="0">
                <a:pos x="connsiteX28533" y="connsiteY28533"/>
              </a:cxn>
              <a:cxn ang="0">
                <a:pos x="connsiteX28534" y="connsiteY28534"/>
              </a:cxn>
              <a:cxn ang="0">
                <a:pos x="connsiteX28535" y="connsiteY28535"/>
              </a:cxn>
              <a:cxn ang="0">
                <a:pos x="connsiteX28536" y="connsiteY28536"/>
              </a:cxn>
              <a:cxn ang="0">
                <a:pos x="connsiteX28537" y="connsiteY28537"/>
              </a:cxn>
              <a:cxn ang="0">
                <a:pos x="connsiteX28538" y="connsiteY28538"/>
              </a:cxn>
              <a:cxn ang="0">
                <a:pos x="connsiteX28539" y="connsiteY28539"/>
              </a:cxn>
              <a:cxn ang="0">
                <a:pos x="connsiteX28540" y="connsiteY28540"/>
              </a:cxn>
              <a:cxn ang="0">
                <a:pos x="connsiteX28541" y="connsiteY28541"/>
              </a:cxn>
              <a:cxn ang="0">
                <a:pos x="connsiteX28542" y="connsiteY28542"/>
              </a:cxn>
              <a:cxn ang="0">
                <a:pos x="connsiteX28543" y="connsiteY28543"/>
              </a:cxn>
              <a:cxn ang="0">
                <a:pos x="connsiteX28544" y="connsiteY28544"/>
              </a:cxn>
              <a:cxn ang="0">
                <a:pos x="connsiteX28545" y="connsiteY28545"/>
              </a:cxn>
              <a:cxn ang="0">
                <a:pos x="connsiteX28546" y="connsiteY28546"/>
              </a:cxn>
              <a:cxn ang="0">
                <a:pos x="connsiteX28547" y="connsiteY28547"/>
              </a:cxn>
              <a:cxn ang="0">
                <a:pos x="connsiteX28548" y="connsiteY28548"/>
              </a:cxn>
              <a:cxn ang="0">
                <a:pos x="connsiteX28549" y="connsiteY28549"/>
              </a:cxn>
              <a:cxn ang="0">
                <a:pos x="connsiteX28550" y="connsiteY28550"/>
              </a:cxn>
              <a:cxn ang="0">
                <a:pos x="connsiteX28551" y="connsiteY28551"/>
              </a:cxn>
              <a:cxn ang="0">
                <a:pos x="connsiteX28552" y="connsiteY28552"/>
              </a:cxn>
              <a:cxn ang="0">
                <a:pos x="connsiteX28553" y="connsiteY28553"/>
              </a:cxn>
              <a:cxn ang="0">
                <a:pos x="connsiteX28554" y="connsiteY28554"/>
              </a:cxn>
              <a:cxn ang="0">
                <a:pos x="connsiteX28555" y="connsiteY28555"/>
              </a:cxn>
              <a:cxn ang="0">
                <a:pos x="connsiteX28556" y="connsiteY28556"/>
              </a:cxn>
              <a:cxn ang="0">
                <a:pos x="connsiteX28557" y="connsiteY28557"/>
              </a:cxn>
              <a:cxn ang="0">
                <a:pos x="connsiteX28558" y="connsiteY28558"/>
              </a:cxn>
              <a:cxn ang="0">
                <a:pos x="connsiteX28559" y="connsiteY28559"/>
              </a:cxn>
              <a:cxn ang="0">
                <a:pos x="connsiteX28560" y="connsiteY28560"/>
              </a:cxn>
              <a:cxn ang="0">
                <a:pos x="connsiteX28561" y="connsiteY28561"/>
              </a:cxn>
              <a:cxn ang="0">
                <a:pos x="connsiteX28562" y="connsiteY28562"/>
              </a:cxn>
              <a:cxn ang="0">
                <a:pos x="connsiteX28563" y="connsiteY28563"/>
              </a:cxn>
              <a:cxn ang="0">
                <a:pos x="connsiteX28564" y="connsiteY28564"/>
              </a:cxn>
              <a:cxn ang="0">
                <a:pos x="connsiteX28565" y="connsiteY28565"/>
              </a:cxn>
              <a:cxn ang="0">
                <a:pos x="connsiteX28566" y="connsiteY28566"/>
              </a:cxn>
              <a:cxn ang="0">
                <a:pos x="connsiteX28567" y="connsiteY28567"/>
              </a:cxn>
              <a:cxn ang="0">
                <a:pos x="connsiteX28568" y="connsiteY28568"/>
              </a:cxn>
              <a:cxn ang="0">
                <a:pos x="connsiteX28569" y="connsiteY28569"/>
              </a:cxn>
              <a:cxn ang="0">
                <a:pos x="connsiteX28570" y="connsiteY28570"/>
              </a:cxn>
              <a:cxn ang="0">
                <a:pos x="connsiteX28571" y="connsiteY28571"/>
              </a:cxn>
              <a:cxn ang="0">
                <a:pos x="connsiteX28572" y="connsiteY28572"/>
              </a:cxn>
              <a:cxn ang="0">
                <a:pos x="connsiteX28573" y="connsiteY28573"/>
              </a:cxn>
              <a:cxn ang="0">
                <a:pos x="connsiteX28574" y="connsiteY28574"/>
              </a:cxn>
              <a:cxn ang="0">
                <a:pos x="connsiteX28575" y="connsiteY28575"/>
              </a:cxn>
              <a:cxn ang="0">
                <a:pos x="connsiteX28576" y="connsiteY28576"/>
              </a:cxn>
              <a:cxn ang="0">
                <a:pos x="connsiteX28577" y="connsiteY28577"/>
              </a:cxn>
              <a:cxn ang="0">
                <a:pos x="connsiteX28578" y="connsiteY28578"/>
              </a:cxn>
              <a:cxn ang="0">
                <a:pos x="connsiteX28579" y="connsiteY28579"/>
              </a:cxn>
              <a:cxn ang="0">
                <a:pos x="connsiteX28580" y="connsiteY28580"/>
              </a:cxn>
              <a:cxn ang="0">
                <a:pos x="connsiteX28581" y="connsiteY28581"/>
              </a:cxn>
              <a:cxn ang="0">
                <a:pos x="connsiteX28582" y="connsiteY28582"/>
              </a:cxn>
              <a:cxn ang="0">
                <a:pos x="connsiteX28583" y="connsiteY28583"/>
              </a:cxn>
              <a:cxn ang="0">
                <a:pos x="connsiteX28584" y="connsiteY28584"/>
              </a:cxn>
              <a:cxn ang="0">
                <a:pos x="connsiteX28585" y="connsiteY28585"/>
              </a:cxn>
              <a:cxn ang="0">
                <a:pos x="connsiteX28586" y="connsiteY28586"/>
              </a:cxn>
              <a:cxn ang="0">
                <a:pos x="connsiteX28587" y="connsiteY28587"/>
              </a:cxn>
              <a:cxn ang="0">
                <a:pos x="connsiteX28588" y="connsiteY28588"/>
              </a:cxn>
              <a:cxn ang="0">
                <a:pos x="connsiteX28589" y="connsiteY28589"/>
              </a:cxn>
              <a:cxn ang="0">
                <a:pos x="connsiteX28590" y="connsiteY28590"/>
              </a:cxn>
              <a:cxn ang="0">
                <a:pos x="connsiteX28591" y="connsiteY28591"/>
              </a:cxn>
              <a:cxn ang="0">
                <a:pos x="connsiteX28592" y="connsiteY28592"/>
              </a:cxn>
              <a:cxn ang="0">
                <a:pos x="connsiteX28593" y="connsiteY28593"/>
              </a:cxn>
              <a:cxn ang="0">
                <a:pos x="connsiteX28594" y="connsiteY28594"/>
              </a:cxn>
              <a:cxn ang="0">
                <a:pos x="connsiteX28595" y="connsiteY28595"/>
              </a:cxn>
              <a:cxn ang="0">
                <a:pos x="connsiteX28596" y="connsiteY28596"/>
              </a:cxn>
              <a:cxn ang="0">
                <a:pos x="connsiteX28597" y="connsiteY28597"/>
              </a:cxn>
              <a:cxn ang="0">
                <a:pos x="connsiteX28598" y="connsiteY28598"/>
              </a:cxn>
              <a:cxn ang="0">
                <a:pos x="connsiteX28599" y="connsiteY28599"/>
              </a:cxn>
              <a:cxn ang="0">
                <a:pos x="connsiteX28600" y="connsiteY28600"/>
              </a:cxn>
              <a:cxn ang="0">
                <a:pos x="connsiteX28601" y="connsiteY28601"/>
              </a:cxn>
              <a:cxn ang="0">
                <a:pos x="connsiteX28602" y="connsiteY28602"/>
              </a:cxn>
              <a:cxn ang="0">
                <a:pos x="connsiteX28603" y="connsiteY28603"/>
              </a:cxn>
              <a:cxn ang="0">
                <a:pos x="connsiteX28604" y="connsiteY28604"/>
              </a:cxn>
              <a:cxn ang="0">
                <a:pos x="connsiteX28605" y="connsiteY28605"/>
              </a:cxn>
              <a:cxn ang="0">
                <a:pos x="connsiteX28606" y="connsiteY28606"/>
              </a:cxn>
              <a:cxn ang="0">
                <a:pos x="connsiteX28607" y="connsiteY28607"/>
              </a:cxn>
              <a:cxn ang="0">
                <a:pos x="connsiteX28608" y="connsiteY28608"/>
              </a:cxn>
              <a:cxn ang="0">
                <a:pos x="connsiteX28609" y="connsiteY28609"/>
              </a:cxn>
              <a:cxn ang="0">
                <a:pos x="connsiteX28610" y="connsiteY28610"/>
              </a:cxn>
              <a:cxn ang="0">
                <a:pos x="connsiteX28611" y="connsiteY28611"/>
              </a:cxn>
              <a:cxn ang="0">
                <a:pos x="connsiteX28612" y="connsiteY28612"/>
              </a:cxn>
              <a:cxn ang="0">
                <a:pos x="connsiteX28613" y="connsiteY28613"/>
              </a:cxn>
              <a:cxn ang="0">
                <a:pos x="connsiteX28614" y="connsiteY28614"/>
              </a:cxn>
              <a:cxn ang="0">
                <a:pos x="connsiteX28615" y="connsiteY28615"/>
              </a:cxn>
              <a:cxn ang="0">
                <a:pos x="connsiteX28616" y="connsiteY28616"/>
              </a:cxn>
              <a:cxn ang="0">
                <a:pos x="connsiteX28617" y="connsiteY28617"/>
              </a:cxn>
              <a:cxn ang="0">
                <a:pos x="connsiteX28618" y="connsiteY28618"/>
              </a:cxn>
              <a:cxn ang="0">
                <a:pos x="connsiteX28619" y="connsiteY28619"/>
              </a:cxn>
              <a:cxn ang="0">
                <a:pos x="connsiteX28620" y="connsiteY28620"/>
              </a:cxn>
              <a:cxn ang="0">
                <a:pos x="connsiteX28621" y="connsiteY28621"/>
              </a:cxn>
              <a:cxn ang="0">
                <a:pos x="connsiteX28622" y="connsiteY28622"/>
              </a:cxn>
              <a:cxn ang="0">
                <a:pos x="connsiteX28623" y="connsiteY28623"/>
              </a:cxn>
              <a:cxn ang="0">
                <a:pos x="connsiteX28624" y="connsiteY28624"/>
              </a:cxn>
              <a:cxn ang="0">
                <a:pos x="connsiteX28625" y="connsiteY28625"/>
              </a:cxn>
              <a:cxn ang="0">
                <a:pos x="connsiteX28626" y="connsiteY28626"/>
              </a:cxn>
              <a:cxn ang="0">
                <a:pos x="connsiteX28627" y="connsiteY28627"/>
              </a:cxn>
              <a:cxn ang="0">
                <a:pos x="connsiteX28628" y="connsiteY28628"/>
              </a:cxn>
              <a:cxn ang="0">
                <a:pos x="connsiteX28629" y="connsiteY28629"/>
              </a:cxn>
              <a:cxn ang="0">
                <a:pos x="connsiteX28630" y="connsiteY28630"/>
              </a:cxn>
              <a:cxn ang="0">
                <a:pos x="connsiteX28631" y="connsiteY28631"/>
              </a:cxn>
              <a:cxn ang="0">
                <a:pos x="connsiteX28632" y="connsiteY28632"/>
              </a:cxn>
              <a:cxn ang="0">
                <a:pos x="connsiteX28633" y="connsiteY28633"/>
              </a:cxn>
              <a:cxn ang="0">
                <a:pos x="connsiteX28634" y="connsiteY28634"/>
              </a:cxn>
              <a:cxn ang="0">
                <a:pos x="connsiteX28635" y="connsiteY28635"/>
              </a:cxn>
              <a:cxn ang="0">
                <a:pos x="connsiteX28636" y="connsiteY28636"/>
              </a:cxn>
              <a:cxn ang="0">
                <a:pos x="connsiteX28637" y="connsiteY28637"/>
              </a:cxn>
              <a:cxn ang="0">
                <a:pos x="connsiteX28638" y="connsiteY28638"/>
              </a:cxn>
              <a:cxn ang="0">
                <a:pos x="connsiteX28639" y="connsiteY28639"/>
              </a:cxn>
              <a:cxn ang="0">
                <a:pos x="connsiteX28640" y="connsiteY28640"/>
              </a:cxn>
              <a:cxn ang="0">
                <a:pos x="connsiteX28641" y="connsiteY28641"/>
              </a:cxn>
              <a:cxn ang="0">
                <a:pos x="connsiteX28642" y="connsiteY28642"/>
              </a:cxn>
              <a:cxn ang="0">
                <a:pos x="connsiteX28643" y="connsiteY28643"/>
              </a:cxn>
              <a:cxn ang="0">
                <a:pos x="connsiteX28644" y="connsiteY28644"/>
              </a:cxn>
              <a:cxn ang="0">
                <a:pos x="connsiteX28645" y="connsiteY28645"/>
              </a:cxn>
              <a:cxn ang="0">
                <a:pos x="connsiteX28646" y="connsiteY28646"/>
              </a:cxn>
              <a:cxn ang="0">
                <a:pos x="connsiteX28647" y="connsiteY28647"/>
              </a:cxn>
              <a:cxn ang="0">
                <a:pos x="connsiteX28648" y="connsiteY28648"/>
              </a:cxn>
              <a:cxn ang="0">
                <a:pos x="connsiteX28649" y="connsiteY28649"/>
              </a:cxn>
              <a:cxn ang="0">
                <a:pos x="connsiteX28650" y="connsiteY28650"/>
              </a:cxn>
              <a:cxn ang="0">
                <a:pos x="connsiteX28651" y="connsiteY28651"/>
              </a:cxn>
              <a:cxn ang="0">
                <a:pos x="connsiteX28652" y="connsiteY28652"/>
              </a:cxn>
              <a:cxn ang="0">
                <a:pos x="connsiteX28653" y="connsiteY28653"/>
              </a:cxn>
              <a:cxn ang="0">
                <a:pos x="connsiteX28654" y="connsiteY28654"/>
              </a:cxn>
              <a:cxn ang="0">
                <a:pos x="connsiteX28655" y="connsiteY28655"/>
              </a:cxn>
              <a:cxn ang="0">
                <a:pos x="connsiteX28656" y="connsiteY28656"/>
              </a:cxn>
              <a:cxn ang="0">
                <a:pos x="connsiteX28657" y="connsiteY28657"/>
              </a:cxn>
              <a:cxn ang="0">
                <a:pos x="connsiteX28658" y="connsiteY28658"/>
              </a:cxn>
              <a:cxn ang="0">
                <a:pos x="connsiteX28659" y="connsiteY28659"/>
              </a:cxn>
              <a:cxn ang="0">
                <a:pos x="connsiteX28660" y="connsiteY28660"/>
              </a:cxn>
              <a:cxn ang="0">
                <a:pos x="connsiteX28661" y="connsiteY28661"/>
              </a:cxn>
              <a:cxn ang="0">
                <a:pos x="connsiteX28662" y="connsiteY28662"/>
              </a:cxn>
              <a:cxn ang="0">
                <a:pos x="connsiteX28663" y="connsiteY28663"/>
              </a:cxn>
              <a:cxn ang="0">
                <a:pos x="connsiteX28664" y="connsiteY28664"/>
              </a:cxn>
              <a:cxn ang="0">
                <a:pos x="connsiteX28665" y="connsiteY28665"/>
              </a:cxn>
              <a:cxn ang="0">
                <a:pos x="connsiteX28666" y="connsiteY28666"/>
              </a:cxn>
              <a:cxn ang="0">
                <a:pos x="connsiteX28667" y="connsiteY28667"/>
              </a:cxn>
              <a:cxn ang="0">
                <a:pos x="connsiteX28668" y="connsiteY28668"/>
              </a:cxn>
              <a:cxn ang="0">
                <a:pos x="connsiteX28669" y="connsiteY28669"/>
              </a:cxn>
              <a:cxn ang="0">
                <a:pos x="connsiteX28670" y="connsiteY28670"/>
              </a:cxn>
              <a:cxn ang="0">
                <a:pos x="connsiteX28671" y="connsiteY28671"/>
              </a:cxn>
              <a:cxn ang="0">
                <a:pos x="connsiteX28672" y="connsiteY28672"/>
              </a:cxn>
              <a:cxn ang="0">
                <a:pos x="connsiteX28673" y="connsiteY28673"/>
              </a:cxn>
              <a:cxn ang="0">
                <a:pos x="connsiteX28674" y="connsiteY28674"/>
              </a:cxn>
              <a:cxn ang="0">
                <a:pos x="connsiteX28675" y="connsiteY28675"/>
              </a:cxn>
              <a:cxn ang="0">
                <a:pos x="connsiteX28676" y="connsiteY28676"/>
              </a:cxn>
              <a:cxn ang="0">
                <a:pos x="connsiteX28677" y="connsiteY28677"/>
              </a:cxn>
              <a:cxn ang="0">
                <a:pos x="connsiteX28678" y="connsiteY28678"/>
              </a:cxn>
              <a:cxn ang="0">
                <a:pos x="connsiteX28679" y="connsiteY28679"/>
              </a:cxn>
              <a:cxn ang="0">
                <a:pos x="connsiteX28680" y="connsiteY28680"/>
              </a:cxn>
              <a:cxn ang="0">
                <a:pos x="connsiteX28681" y="connsiteY28681"/>
              </a:cxn>
              <a:cxn ang="0">
                <a:pos x="connsiteX28682" y="connsiteY28682"/>
              </a:cxn>
              <a:cxn ang="0">
                <a:pos x="connsiteX28683" y="connsiteY28683"/>
              </a:cxn>
              <a:cxn ang="0">
                <a:pos x="connsiteX28684" y="connsiteY28684"/>
              </a:cxn>
              <a:cxn ang="0">
                <a:pos x="connsiteX28685" y="connsiteY28685"/>
              </a:cxn>
              <a:cxn ang="0">
                <a:pos x="connsiteX28686" y="connsiteY28686"/>
              </a:cxn>
              <a:cxn ang="0">
                <a:pos x="connsiteX28687" y="connsiteY28687"/>
              </a:cxn>
              <a:cxn ang="0">
                <a:pos x="connsiteX28688" y="connsiteY28688"/>
              </a:cxn>
              <a:cxn ang="0">
                <a:pos x="connsiteX28689" y="connsiteY28689"/>
              </a:cxn>
              <a:cxn ang="0">
                <a:pos x="connsiteX28690" y="connsiteY28690"/>
              </a:cxn>
              <a:cxn ang="0">
                <a:pos x="connsiteX28691" y="connsiteY28691"/>
              </a:cxn>
              <a:cxn ang="0">
                <a:pos x="connsiteX28692" y="connsiteY28692"/>
              </a:cxn>
              <a:cxn ang="0">
                <a:pos x="connsiteX28693" y="connsiteY28693"/>
              </a:cxn>
              <a:cxn ang="0">
                <a:pos x="connsiteX28694" y="connsiteY28694"/>
              </a:cxn>
              <a:cxn ang="0">
                <a:pos x="connsiteX28695" y="connsiteY28695"/>
              </a:cxn>
              <a:cxn ang="0">
                <a:pos x="connsiteX28696" y="connsiteY28696"/>
              </a:cxn>
              <a:cxn ang="0">
                <a:pos x="connsiteX28697" y="connsiteY28697"/>
              </a:cxn>
              <a:cxn ang="0">
                <a:pos x="connsiteX28698" y="connsiteY28698"/>
              </a:cxn>
              <a:cxn ang="0">
                <a:pos x="connsiteX28699" y="connsiteY28699"/>
              </a:cxn>
              <a:cxn ang="0">
                <a:pos x="connsiteX28700" y="connsiteY28700"/>
              </a:cxn>
              <a:cxn ang="0">
                <a:pos x="connsiteX28701" y="connsiteY28701"/>
              </a:cxn>
              <a:cxn ang="0">
                <a:pos x="connsiteX28702" y="connsiteY28702"/>
              </a:cxn>
              <a:cxn ang="0">
                <a:pos x="connsiteX28703" y="connsiteY28703"/>
              </a:cxn>
              <a:cxn ang="0">
                <a:pos x="connsiteX28704" y="connsiteY28704"/>
              </a:cxn>
              <a:cxn ang="0">
                <a:pos x="connsiteX28705" y="connsiteY28705"/>
              </a:cxn>
              <a:cxn ang="0">
                <a:pos x="connsiteX28706" y="connsiteY28706"/>
              </a:cxn>
              <a:cxn ang="0">
                <a:pos x="connsiteX28707" y="connsiteY28707"/>
              </a:cxn>
              <a:cxn ang="0">
                <a:pos x="connsiteX28708" y="connsiteY28708"/>
              </a:cxn>
              <a:cxn ang="0">
                <a:pos x="connsiteX28709" y="connsiteY28709"/>
              </a:cxn>
              <a:cxn ang="0">
                <a:pos x="connsiteX28710" y="connsiteY28710"/>
              </a:cxn>
              <a:cxn ang="0">
                <a:pos x="connsiteX28711" y="connsiteY28711"/>
              </a:cxn>
              <a:cxn ang="0">
                <a:pos x="connsiteX28712" y="connsiteY28712"/>
              </a:cxn>
              <a:cxn ang="0">
                <a:pos x="connsiteX28713" y="connsiteY28713"/>
              </a:cxn>
              <a:cxn ang="0">
                <a:pos x="connsiteX28714" y="connsiteY28714"/>
              </a:cxn>
              <a:cxn ang="0">
                <a:pos x="connsiteX28715" y="connsiteY28715"/>
              </a:cxn>
              <a:cxn ang="0">
                <a:pos x="connsiteX28716" y="connsiteY28716"/>
              </a:cxn>
              <a:cxn ang="0">
                <a:pos x="connsiteX28717" y="connsiteY28717"/>
              </a:cxn>
              <a:cxn ang="0">
                <a:pos x="connsiteX28718" y="connsiteY28718"/>
              </a:cxn>
              <a:cxn ang="0">
                <a:pos x="connsiteX28719" y="connsiteY28719"/>
              </a:cxn>
              <a:cxn ang="0">
                <a:pos x="connsiteX28720" y="connsiteY28720"/>
              </a:cxn>
              <a:cxn ang="0">
                <a:pos x="connsiteX28721" y="connsiteY28721"/>
              </a:cxn>
              <a:cxn ang="0">
                <a:pos x="connsiteX28722" y="connsiteY28722"/>
              </a:cxn>
              <a:cxn ang="0">
                <a:pos x="connsiteX28723" y="connsiteY28723"/>
              </a:cxn>
              <a:cxn ang="0">
                <a:pos x="connsiteX28724" y="connsiteY28724"/>
              </a:cxn>
              <a:cxn ang="0">
                <a:pos x="connsiteX28725" y="connsiteY28725"/>
              </a:cxn>
              <a:cxn ang="0">
                <a:pos x="connsiteX28726" y="connsiteY28726"/>
              </a:cxn>
              <a:cxn ang="0">
                <a:pos x="connsiteX28727" y="connsiteY28727"/>
              </a:cxn>
              <a:cxn ang="0">
                <a:pos x="connsiteX28728" y="connsiteY28728"/>
              </a:cxn>
              <a:cxn ang="0">
                <a:pos x="connsiteX28729" y="connsiteY28729"/>
              </a:cxn>
              <a:cxn ang="0">
                <a:pos x="connsiteX28730" y="connsiteY28730"/>
              </a:cxn>
              <a:cxn ang="0">
                <a:pos x="connsiteX28731" y="connsiteY28731"/>
              </a:cxn>
              <a:cxn ang="0">
                <a:pos x="connsiteX28732" y="connsiteY28732"/>
              </a:cxn>
              <a:cxn ang="0">
                <a:pos x="connsiteX28733" y="connsiteY28733"/>
              </a:cxn>
              <a:cxn ang="0">
                <a:pos x="connsiteX28734" y="connsiteY28734"/>
              </a:cxn>
              <a:cxn ang="0">
                <a:pos x="connsiteX28735" y="connsiteY28735"/>
              </a:cxn>
              <a:cxn ang="0">
                <a:pos x="connsiteX28736" y="connsiteY28736"/>
              </a:cxn>
              <a:cxn ang="0">
                <a:pos x="connsiteX28737" y="connsiteY28737"/>
              </a:cxn>
              <a:cxn ang="0">
                <a:pos x="connsiteX28738" y="connsiteY28738"/>
              </a:cxn>
              <a:cxn ang="0">
                <a:pos x="connsiteX28739" y="connsiteY28739"/>
              </a:cxn>
              <a:cxn ang="0">
                <a:pos x="connsiteX28740" y="connsiteY28740"/>
              </a:cxn>
              <a:cxn ang="0">
                <a:pos x="connsiteX28741" y="connsiteY28741"/>
              </a:cxn>
              <a:cxn ang="0">
                <a:pos x="connsiteX28742" y="connsiteY28742"/>
              </a:cxn>
              <a:cxn ang="0">
                <a:pos x="connsiteX28743" y="connsiteY28743"/>
              </a:cxn>
              <a:cxn ang="0">
                <a:pos x="connsiteX28744" y="connsiteY28744"/>
              </a:cxn>
              <a:cxn ang="0">
                <a:pos x="connsiteX28745" y="connsiteY28745"/>
              </a:cxn>
              <a:cxn ang="0">
                <a:pos x="connsiteX28746" y="connsiteY28746"/>
              </a:cxn>
              <a:cxn ang="0">
                <a:pos x="connsiteX28747" y="connsiteY28747"/>
              </a:cxn>
              <a:cxn ang="0">
                <a:pos x="connsiteX28748" y="connsiteY28748"/>
              </a:cxn>
              <a:cxn ang="0">
                <a:pos x="connsiteX28749" y="connsiteY28749"/>
              </a:cxn>
              <a:cxn ang="0">
                <a:pos x="connsiteX28750" y="connsiteY28750"/>
              </a:cxn>
              <a:cxn ang="0">
                <a:pos x="connsiteX28751" y="connsiteY28751"/>
              </a:cxn>
              <a:cxn ang="0">
                <a:pos x="connsiteX28752" y="connsiteY28752"/>
              </a:cxn>
              <a:cxn ang="0">
                <a:pos x="connsiteX28753" y="connsiteY28753"/>
              </a:cxn>
              <a:cxn ang="0">
                <a:pos x="connsiteX28754" y="connsiteY28754"/>
              </a:cxn>
              <a:cxn ang="0">
                <a:pos x="connsiteX28755" y="connsiteY28755"/>
              </a:cxn>
              <a:cxn ang="0">
                <a:pos x="connsiteX28756" y="connsiteY28756"/>
              </a:cxn>
              <a:cxn ang="0">
                <a:pos x="connsiteX28757" y="connsiteY28757"/>
              </a:cxn>
              <a:cxn ang="0">
                <a:pos x="connsiteX28758" y="connsiteY28758"/>
              </a:cxn>
              <a:cxn ang="0">
                <a:pos x="connsiteX28759" y="connsiteY28759"/>
              </a:cxn>
              <a:cxn ang="0">
                <a:pos x="connsiteX28760" y="connsiteY28760"/>
              </a:cxn>
              <a:cxn ang="0">
                <a:pos x="connsiteX28761" y="connsiteY28761"/>
              </a:cxn>
              <a:cxn ang="0">
                <a:pos x="connsiteX28762" y="connsiteY28762"/>
              </a:cxn>
              <a:cxn ang="0">
                <a:pos x="connsiteX28763" y="connsiteY28763"/>
              </a:cxn>
              <a:cxn ang="0">
                <a:pos x="connsiteX28764" y="connsiteY28764"/>
              </a:cxn>
              <a:cxn ang="0">
                <a:pos x="connsiteX28765" y="connsiteY28765"/>
              </a:cxn>
              <a:cxn ang="0">
                <a:pos x="connsiteX28766" y="connsiteY28766"/>
              </a:cxn>
              <a:cxn ang="0">
                <a:pos x="connsiteX28767" y="connsiteY28767"/>
              </a:cxn>
              <a:cxn ang="0">
                <a:pos x="connsiteX28768" y="connsiteY28768"/>
              </a:cxn>
              <a:cxn ang="0">
                <a:pos x="connsiteX28769" y="connsiteY28769"/>
              </a:cxn>
              <a:cxn ang="0">
                <a:pos x="connsiteX28770" y="connsiteY28770"/>
              </a:cxn>
              <a:cxn ang="0">
                <a:pos x="connsiteX28771" y="connsiteY28771"/>
              </a:cxn>
              <a:cxn ang="0">
                <a:pos x="connsiteX28772" y="connsiteY28772"/>
              </a:cxn>
              <a:cxn ang="0">
                <a:pos x="connsiteX28773" y="connsiteY28773"/>
              </a:cxn>
              <a:cxn ang="0">
                <a:pos x="connsiteX28774" y="connsiteY28774"/>
              </a:cxn>
              <a:cxn ang="0">
                <a:pos x="connsiteX28775" y="connsiteY28775"/>
              </a:cxn>
              <a:cxn ang="0">
                <a:pos x="connsiteX28776" y="connsiteY28776"/>
              </a:cxn>
              <a:cxn ang="0">
                <a:pos x="connsiteX28777" y="connsiteY28777"/>
              </a:cxn>
              <a:cxn ang="0">
                <a:pos x="connsiteX28778" y="connsiteY28778"/>
              </a:cxn>
              <a:cxn ang="0">
                <a:pos x="connsiteX28779" y="connsiteY28779"/>
              </a:cxn>
              <a:cxn ang="0">
                <a:pos x="connsiteX28780" y="connsiteY28780"/>
              </a:cxn>
              <a:cxn ang="0">
                <a:pos x="connsiteX28781" y="connsiteY28781"/>
              </a:cxn>
              <a:cxn ang="0">
                <a:pos x="connsiteX28782" y="connsiteY28782"/>
              </a:cxn>
              <a:cxn ang="0">
                <a:pos x="connsiteX28783" y="connsiteY28783"/>
              </a:cxn>
              <a:cxn ang="0">
                <a:pos x="connsiteX28784" y="connsiteY28784"/>
              </a:cxn>
              <a:cxn ang="0">
                <a:pos x="connsiteX28785" y="connsiteY28785"/>
              </a:cxn>
              <a:cxn ang="0">
                <a:pos x="connsiteX28786" y="connsiteY28786"/>
              </a:cxn>
              <a:cxn ang="0">
                <a:pos x="connsiteX28787" y="connsiteY28787"/>
              </a:cxn>
              <a:cxn ang="0">
                <a:pos x="connsiteX28788" y="connsiteY28788"/>
              </a:cxn>
              <a:cxn ang="0">
                <a:pos x="connsiteX28789" y="connsiteY28789"/>
              </a:cxn>
              <a:cxn ang="0">
                <a:pos x="connsiteX28790" y="connsiteY28790"/>
              </a:cxn>
              <a:cxn ang="0">
                <a:pos x="connsiteX28791" y="connsiteY28791"/>
              </a:cxn>
              <a:cxn ang="0">
                <a:pos x="connsiteX28792" y="connsiteY28792"/>
              </a:cxn>
              <a:cxn ang="0">
                <a:pos x="connsiteX28793" y="connsiteY28793"/>
              </a:cxn>
              <a:cxn ang="0">
                <a:pos x="connsiteX28794" y="connsiteY28794"/>
              </a:cxn>
              <a:cxn ang="0">
                <a:pos x="connsiteX28795" y="connsiteY28795"/>
              </a:cxn>
              <a:cxn ang="0">
                <a:pos x="connsiteX28796" y="connsiteY28796"/>
              </a:cxn>
              <a:cxn ang="0">
                <a:pos x="connsiteX28797" y="connsiteY28797"/>
              </a:cxn>
              <a:cxn ang="0">
                <a:pos x="connsiteX28798" y="connsiteY28798"/>
              </a:cxn>
              <a:cxn ang="0">
                <a:pos x="connsiteX28799" y="connsiteY28799"/>
              </a:cxn>
              <a:cxn ang="0">
                <a:pos x="connsiteX28800" y="connsiteY28800"/>
              </a:cxn>
              <a:cxn ang="0">
                <a:pos x="connsiteX28801" y="connsiteY28801"/>
              </a:cxn>
              <a:cxn ang="0">
                <a:pos x="connsiteX28802" y="connsiteY28802"/>
              </a:cxn>
              <a:cxn ang="0">
                <a:pos x="connsiteX28803" y="connsiteY28803"/>
              </a:cxn>
              <a:cxn ang="0">
                <a:pos x="connsiteX28804" y="connsiteY28804"/>
              </a:cxn>
              <a:cxn ang="0">
                <a:pos x="connsiteX28805" y="connsiteY28805"/>
              </a:cxn>
              <a:cxn ang="0">
                <a:pos x="connsiteX28806" y="connsiteY28806"/>
              </a:cxn>
              <a:cxn ang="0">
                <a:pos x="connsiteX28807" y="connsiteY28807"/>
              </a:cxn>
              <a:cxn ang="0">
                <a:pos x="connsiteX28808" y="connsiteY28808"/>
              </a:cxn>
              <a:cxn ang="0">
                <a:pos x="connsiteX28809" y="connsiteY28809"/>
              </a:cxn>
              <a:cxn ang="0">
                <a:pos x="connsiteX28810" y="connsiteY28810"/>
              </a:cxn>
              <a:cxn ang="0">
                <a:pos x="connsiteX28811" y="connsiteY28811"/>
              </a:cxn>
              <a:cxn ang="0">
                <a:pos x="connsiteX28812" y="connsiteY28812"/>
              </a:cxn>
              <a:cxn ang="0">
                <a:pos x="connsiteX28813" y="connsiteY28813"/>
              </a:cxn>
              <a:cxn ang="0">
                <a:pos x="connsiteX28814" y="connsiteY28814"/>
              </a:cxn>
              <a:cxn ang="0">
                <a:pos x="connsiteX28815" y="connsiteY28815"/>
              </a:cxn>
              <a:cxn ang="0">
                <a:pos x="connsiteX28816" y="connsiteY28816"/>
              </a:cxn>
              <a:cxn ang="0">
                <a:pos x="connsiteX28817" y="connsiteY28817"/>
              </a:cxn>
              <a:cxn ang="0">
                <a:pos x="connsiteX28818" y="connsiteY28818"/>
              </a:cxn>
              <a:cxn ang="0">
                <a:pos x="connsiteX28819" y="connsiteY28819"/>
              </a:cxn>
              <a:cxn ang="0">
                <a:pos x="connsiteX28820" y="connsiteY28820"/>
              </a:cxn>
              <a:cxn ang="0">
                <a:pos x="connsiteX28821" y="connsiteY28821"/>
              </a:cxn>
              <a:cxn ang="0">
                <a:pos x="connsiteX28822" y="connsiteY28822"/>
              </a:cxn>
              <a:cxn ang="0">
                <a:pos x="connsiteX28823" y="connsiteY28823"/>
              </a:cxn>
              <a:cxn ang="0">
                <a:pos x="connsiteX28824" y="connsiteY28824"/>
              </a:cxn>
              <a:cxn ang="0">
                <a:pos x="connsiteX28825" y="connsiteY28825"/>
              </a:cxn>
              <a:cxn ang="0">
                <a:pos x="connsiteX28826" y="connsiteY28826"/>
              </a:cxn>
              <a:cxn ang="0">
                <a:pos x="connsiteX28827" y="connsiteY28827"/>
              </a:cxn>
              <a:cxn ang="0">
                <a:pos x="connsiteX28828" y="connsiteY28828"/>
              </a:cxn>
              <a:cxn ang="0">
                <a:pos x="connsiteX28829" y="connsiteY28829"/>
              </a:cxn>
              <a:cxn ang="0">
                <a:pos x="connsiteX28830" y="connsiteY28830"/>
              </a:cxn>
              <a:cxn ang="0">
                <a:pos x="connsiteX28831" y="connsiteY28831"/>
              </a:cxn>
              <a:cxn ang="0">
                <a:pos x="connsiteX28832" y="connsiteY28832"/>
              </a:cxn>
              <a:cxn ang="0">
                <a:pos x="connsiteX28833" y="connsiteY28833"/>
              </a:cxn>
              <a:cxn ang="0">
                <a:pos x="connsiteX28834" y="connsiteY28834"/>
              </a:cxn>
              <a:cxn ang="0">
                <a:pos x="connsiteX28835" y="connsiteY28835"/>
              </a:cxn>
              <a:cxn ang="0">
                <a:pos x="connsiteX28836" y="connsiteY28836"/>
              </a:cxn>
              <a:cxn ang="0">
                <a:pos x="connsiteX28837" y="connsiteY28837"/>
              </a:cxn>
              <a:cxn ang="0">
                <a:pos x="connsiteX28838" y="connsiteY28838"/>
              </a:cxn>
              <a:cxn ang="0">
                <a:pos x="connsiteX28839" y="connsiteY28839"/>
              </a:cxn>
              <a:cxn ang="0">
                <a:pos x="connsiteX28840" y="connsiteY28840"/>
              </a:cxn>
              <a:cxn ang="0">
                <a:pos x="connsiteX28841" y="connsiteY28841"/>
              </a:cxn>
              <a:cxn ang="0">
                <a:pos x="connsiteX28842" y="connsiteY28842"/>
              </a:cxn>
              <a:cxn ang="0">
                <a:pos x="connsiteX28843" y="connsiteY28843"/>
              </a:cxn>
              <a:cxn ang="0">
                <a:pos x="connsiteX28844" y="connsiteY28844"/>
              </a:cxn>
              <a:cxn ang="0">
                <a:pos x="connsiteX28845" y="connsiteY28845"/>
              </a:cxn>
              <a:cxn ang="0">
                <a:pos x="connsiteX28846" y="connsiteY28846"/>
              </a:cxn>
              <a:cxn ang="0">
                <a:pos x="connsiteX28847" y="connsiteY28847"/>
              </a:cxn>
              <a:cxn ang="0">
                <a:pos x="connsiteX28848" y="connsiteY28848"/>
              </a:cxn>
              <a:cxn ang="0">
                <a:pos x="connsiteX28849" y="connsiteY28849"/>
              </a:cxn>
              <a:cxn ang="0">
                <a:pos x="connsiteX28850" y="connsiteY28850"/>
              </a:cxn>
              <a:cxn ang="0">
                <a:pos x="connsiteX28851" y="connsiteY28851"/>
              </a:cxn>
              <a:cxn ang="0">
                <a:pos x="connsiteX28852" y="connsiteY28852"/>
              </a:cxn>
              <a:cxn ang="0">
                <a:pos x="connsiteX28853" y="connsiteY28853"/>
              </a:cxn>
              <a:cxn ang="0">
                <a:pos x="connsiteX28854" y="connsiteY28854"/>
              </a:cxn>
              <a:cxn ang="0">
                <a:pos x="connsiteX28855" y="connsiteY28855"/>
              </a:cxn>
              <a:cxn ang="0">
                <a:pos x="connsiteX28856" y="connsiteY28856"/>
              </a:cxn>
              <a:cxn ang="0">
                <a:pos x="connsiteX28857" y="connsiteY28857"/>
              </a:cxn>
              <a:cxn ang="0">
                <a:pos x="connsiteX28858" y="connsiteY28858"/>
              </a:cxn>
              <a:cxn ang="0">
                <a:pos x="connsiteX28859" y="connsiteY28859"/>
              </a:cxn>
              <a:cxn ang="0">
                <a:pos x="connsiteX28860" y="connsiteY28860"/>
              </a:cxn>
              <a:cxn ang="0">
                <a:pos x="connsiteX28861" y="connsiteY28861"/>
              </a:cxn>
              <a:cxn ang="0">
                <a:pos x="connsiteX28862" y="connsiteY28862"/>
              </a:cxn>
              <a:cxn ang="0">
                <a:pos x="connsiteX28863" y="connsiteY28863"/>
              </a:cxn>
              <a:cxn ang="0">
                <a:pos x="connsiteX28864" y="connsiteY28864"/>
              </a:cxn>
              <a:cxn ang="0">
                <a:pos x="connsiteX28865" y="connsiteY28865"/>
              </a:cxn>
              <a:cxn ang="0">
                <a:pos x="connsiteX28866" y="connsiteY28866"/>
              </a:cxn>
              <a:cxn ang="0">
                <a:pos x="connsiteX28867" y="connsiteY28867"/>
              </a:cxn>
              <a:cxn ang="0">
                <a:pos x="connsiteX28868" y="connsiteY28868"/>
              </a:cxn>
              <a:cxn ang="0">
                <a:pos x="connsiteX28869" y="connsiteY28869"/>
              </a:cxn>
              <a:cxn ang="0">
                <a:pos x="connsiteX28870" y="connsiteY28870"/>
              </a:cxn>
              <a:cxn ang="0">
                <a:pos x="connsiteX28871" y="connsiteY28871"/>
              </a:cxn>
              <a:cxn ang="0">
                <a:pos x="connsiteX28872" y="connsiteY28872"/>
              </a:cxn>
              <a:cxn ang="0">
                <a:pos x="connsiteX28873" y="connsiteY28873"/>
              </a:cxn>
              <a:cxn ang="0">
                <a:pos x="connsiteX28874" y="connsiteY28874"/>
              </a:cxn>
              <a:cxn ang="0">
                <a:pos x="connsiteX28875" y="connsiteY28875"/>
              </a:cxn>
              <a:cxn ang="0">
                <a:pos x="connsiteX28876" y="connsiteY28876"/>
              </a:cxn>
              <a:cxn ang="0">
                <a:pos x="connsiteX28877" y="connsiteY28877"/>
              </a:cxn>
              <a:cxn ang="0">
                <a:pos x="connsiteX28878" y="connsiteY28878"/>
              </a:cxn>
              <a:cxn ang="0">
                <a:pos x="connsiteX28879" y="connsiteY28879"/>
              </a:cxn>
              <a:cxn ang="0">
                <a:pos x="connsiteX28880" y="connsiteY28880"/>
              </a:cxn>
              <a:cxn ang="0">
                <a:pos x="connsiteX28881" y="connsiteY28881"/>
              </a:cxn>
              <a:cxn ang="0">
                <a:pos x="connsiteX28882" y="connsiteY28882"/>
              </a:cxn>
              <a:cxn ang="0">
                <a:pos x="connsiteX28883" y="connsiteY28883"/>
              </a:cxn>
              <a:cxn ang="0">
                <a:pos x="connsiteX28884" y="connsiteY28884"/>
              </a:cxn>
              <a:cxn ang="0">
                <a:pos x="connsiteX28885" y="connsiteY28885"/>
              </a:cxn>
              <a:cxn ang="0">
                <a:pos x="connsiteX28886" y="connsiteY28886"/>
              </a:cxn>
              <a:cxn ang="0">
                <a:pos x="connsiteX28887" y="connsiteY28887"/>
              </a:cxn>
              <a:cxn ang="0">
                <a:pos x="connsiteX28888" y="connsiteY28888"/>
              </a:cxn>
              <a:cxn ang="0">
                <a:pos x="connsiteX28889" y="connsiteY28889"/>
              </a:cxn>
              <a:cxn ang="0">
                <a:pos x="connsiteX28890" y="connsiteY28890"/>
              </a:cxn>
              <a:cxn ang="0">
                <a:pos x="connsiteX28891" y="connsiteY28891"/>
              </a:cxn>
              <a:cxn ang="0">
                <a:pos x="connsiteX28892" y="connsiteY28892"/>
              </a:cxn>
              <a:cxn ang="0">
                <a:pos x="connsiteX28893" y="connsiteY28893"/>
              </a:cxn>
              <a:cxn ang="0">
                <a:pos x="connsiteX28894" y="connsiteY28894"/>
              </a:cxn>
              <a:cxn ang="0">
                <a:pos x="connsiteX28895" y="connsiteY28895"/>
              </a:cxn>
              <a:cxn ang="0">
                <a:pos x="connsiteX28896" y="connsiteY28896"/>
              </a:cxn>
              <a:cxn ang="0">
                <a:pos x="connsiteX28897" y="connsiteY28897"/>
              </a:cxn>
              <a:cxn ang="0">
                <a:pos x="connsiteX28898" y="connsiteY28898"/>
              </a:cxn>
              <a:cxn ang="0">
                <a:pos x="connsiteX28899" y="connsiteY28899"/>
              </a:cxn>
              <a:cxn ang="0">
                <a:pos x="connsiteX28900" y="connsiteY28900"/>
              </a:cxn>
              <a:cxn ang="0">
                <a:pos x="connsiteX28901" y="connsiteY28901"/>
              </a:cxn>
              <a:cxn ang="0">
                <a:pos x="connsiteX28902" y="connsiteY28902"/>
              </a:cxn>
              <a:cxn ang="0">
                <a:pos x="connsiteX28903" y="connsiteY28903"/>
              </a:cxn>
              <a:cxn ang="0">
                <a:pos x="connsiteX28904" y="connsiteY28904"/>
              </a:cxn>
              <a:cxn ang="0">
                <a:pos x="connsiteX28905" y="connsiteY28905"/>
              </a:cxn>
              <a:cxn ang="0">
                <a:pos x="connsiteX28906" y="connsiteY28906"/>
              </a:cxn>
              <a:cxn ang="0">
                <a:pos x="connsiteX28907" y="connsiteY28907"/>
              </a:cxn>
              <a:cxn ang="0">
                <a:pos x="connsiteX28908" y="connsiteY28908"/>
              </a:cxn>
              <a:cxn ang="0">
                <a:pos x="connsiteX28909" y="connsiteY28909"/>
              </a:cxn>
              <a:cxn ang="0">
                <a:pos x="connsiteX28910" y="connsiteY28910"/>
              </a:cxn>
              <a:cxn ang="0">
                <a:pos x="connsiteX28911" y="connsiteY28911"/>
              </a:cxn>
              <a:cxn ang="0">
                <a:pos x="connsiteX28912" y="connsiteY28912"/>
              </a:cxn>
              <a:cxn ang="0">
                <a:pos x="connsiteX28913" y="connsiteY28913"/>
              </a:cxn>
              <a:cxn ang="0">
                <a:pos x="connsiteX28914" y="connsiteY28914"/>
              </a:cxn>
              <a:cxn ang="0">
                <a:pos x="connsiteX28915" y="connsiteY28915"/>
              </a:cxn>
              <a:cxn ang="0">
                <a:pos x="connsiteX28916" y="connsiteY28916"/>
              </a:cxn>
              <a:cxn ang="0">
                <a:pos x="connsiteX28917" y="connsiteY28917"/>
              </a:cxn>
              <a:cxn ang="0">
                <a:pos x="connsiteX28918" y="connsiteY28918"/>
              </a:cxn>
              <a:cxn ang="0">
                <a:pos x="connsiteX28919" y="connsiteY28919"/>
              </a:cxn>
              <a:cxn ang="0">
                <a:pos x="connsiteX28920" y="connsiteY28920"/>
              </a:cxn>
              <a:cxn ang="0">
                <a:pos x="connsiteX28921" y="connsiteY28921"/>
              </a:cxn>
              <a:cxn ang="0">
                <a:pos x="connsiteX28922" y="connsiteY28922"/>
              </a:cxn>
              <a:cxn ang="0">
                <a:pos x="connsiteX28923" y="connsiteY28923"/>
              </a:cxn>
              <a:cxn ang="0">
                <a:pos x="connsiteX28924" y="connsiteY28924"/>
              </a:cxn>
              <a:cxn ang="0">
                <a:pos x="connsiteX28925" y="connsiteY28925"/>
              </a:cxn>
              <a:cxn ang="0">
                <a:pos x="connsiteX28926" y="connsiteY28926"/>
              </a:cxn>
              <a:cxn ang="0">
                <a:pos x="connsiteX28927" y="connsiteY28927"/>
              </a:cxn>
              <a:cxn ang="0">
                <a:pos x="connsiteX28928" y="connsiteY28928"/>
              </a:cxn>
              <a:cxn ang="0">
                <a:pos x="connsiteX28929" y="connsiteY28929"/>
              </a:cxn>
              <a:cxn ang="0">
                <a:pos x="connsiteX28930" y="connsiteY28930"/>
              </a:cxn>
              <a:cxn ang="0">
                <a:pos x="connsiteX28931" y="connsiteY28931"/>
              </a:cxn>
              <a:cxn ang="0">
                <a:pos x="connsiteX28932" y="connsiteY28932"/>
              </a:cxn>
              <a:cxn ang="0">
                <a:pos x="connsiteX28933" y="connsiteY28933"/>
              </a:cxn>
              <a:cxn ang="0">
                <a:pos x="connsiteX28934" y="connsiteY28934"/>
              </a:cxn>
              <a:cxn ang="0">
                <a:pos x="connsiteX28935" y="connsiteY28935"/>
              </a:cxn>
              <a:cxn ang="0">
                <a:pos x="connsiteX28936" y="connsiteY28936"/>
              </a:cxn>
              <a:cxn ang="0">
                <a:pos x="connsiteX28937" y="connsiteY28937"/>
              </a:cxn>
              <a:cxn ang="0">
                <a:pos x="connsiteX28938" y="connsiteY28938"/>
              </a:cxn>
              <a:cxn ang="0">
                <a:pos x="connsiteX28939" y="connsiteY28939"/>
              </a:cxn>
              <a:cxn ang="0">
                <a:pos x="connsiteX28940" y="connsiteY28940"/>
              </a:cxn>
              <a:cxn ang="0">
                <a:pos x="connsiteX28941" y="connsiteY28941"/>
              </a:cxn>
              <a:cxn ang="0">
                <a:pos x="connsiteX28942" y="connsiteY28942"/>
              </a:cxn>
              <a:cxn ang="0">
                <a:pos x="connsiteX28943" y="connsiteY28943"/>
              </a:cxn>
              <a:cxn ang="0">
                <a:pos x="connsiteX28944" y="connsiteY28944"/>
              </a:cxn>
              <a:cxn ang="0">
                <a:pos x="connsiteX28945" y="connsiteY28945"/>
              </a:cxn>
              <a:cxn ang="0">
                <a:pos x="connsiteX28946" y="connsiteY28946"/>
              </a:cxn>
              <a:cxn ang="0">
                <a:pos x="connsiteX28947" y="connsiteY28947"/>
              </a:cxn>
              <a:cxn ang="0">
                <a:pos x="connsiteX28948" y="connsiteY28948"/>
              </a:cxn>
              <a:cxn ang="0">
                <a:pos x="connsiteX28949" y="connsiteY28949"/>
              </a:cxn>
              <a:cxn ang="0">
                <a:pos x="connsiteX28950" y="connsiteY28950"/>
              </a:cxn>
              <a:cxn ang="0">
                <a:pos x="connsiteX28951" y="connsiteY28951"/>
              </a:cxn>
              <a:cxn ang="0">
                <a:pos x="connsiteX28952" y="connsiteY28952"/>
              </a:cxn>
              <a:cxn ang="0">
                <a:pos x="connsiteX28953" y="connsiteY28953"/>
              </a:cxn>
              <a:cxn ang="0">
                <a:pos x="connsiteX28954" y="connsiteY28954"/>
              </a:cxn>
              <a:cxn ang="0">
                <a:pos x="connsiteX28955" y="connsiteY28955"/>
              </a:cxn>
              <a:cxn ang="0">
                <a:pos x="connsiteX28956" y="connsiteY28956"/>
              </a:cxn>
              <a:cxn ang="0">
                <a:pos x="connsiteX28957" y="connsiteY28957"/>
              </a:cxn>
              <a:cxn ang="0">
                <a:pos x="connsiteX28958" y="connsiteY28958"/>
              </a:cxn>
              <a:cxn ang="0">
                <a:pos x="connsiteX28959" y="connsiteY28959"/>
              </a:cxn>
              <a:cxn ang="0">
                <a:pos x="connsiteX28960" y="connsiteY28960"/>
              </a:cxn>
              <a:cxn ang="0">
                <a:pos x="connsiteX28961" y="connsiteY28961"/>
              </a:cxn>
              <a:cxn ang="0">
                <a:pos x="connsiteX28962" y="connsiteY28962"/>
              </a:cxn>
              <a:cxn ang="0">
                <a:pos x="connsiteX28963" y="connsiteY28963"/>
              </a:cxn>
              <a:cxn ang="0">
                <a:pos x="connsiteX28964" y="connsiteY28964"/>
              </a:cxn>
              <a:cxn ang="0">
                <a:pos x="connsiteX28965" y="connsiteY28965"/>
              </a:cxn>
              <a:cxn ang="0">
                <a:pos x="connsiteX28966" y="connsiteY28966"/>
              </a:cxn>
              <a:cxn ang="0">
                <a:pos x="connsiteX28967" y="connsiteY28967"/>
              </a:cxn>
              <a:cxn ang="0">
                <a:pos x="connsiteX28968" y="connsiteY28968"/>
              </a:cxn>
              <a:cxn ang="0">
                <a:pos x="connsiteX28969" y="connsiteY28969"/>
              </a:cxn>
              <a:cxn ang="0">
                <a:pos x="connsiteX28970" y="connsiteY28970"/>
              </a:cxn>
              <a:cxn ang="0">
                <a:pos x="connsiteX28971" y="connsiteY28971"/>
              </a:cxn>
              <a:cxn ang="0">
                <a:pos x="connsiteX28972" y="connsiteY28972"/>
              </a:cxn>
              <a:cxn ang="0">
                <a:pos x="connsiteX28973" y="connsiteY28973"/>
              </a:cxn>
              <a:cxn ang="0">
                <a:pos x="connsiteX28974" y="connsiteY28974"/>
              </a:cxn>
              <a:cxn ang="0">
                <a:pos x="connsiteX28975" y="connsiteY28975"/>
              </a:cxn>
              <a:cxn ang="0">
                <a:pos x="connsiteX28976" y="connsiteY28976"/>
              </a:cxn>
              <a:cxn ang="0">
                <a:pos x="connsiteX28977" y="connsiteY28977"/>
              </a:cxn>
              <a:cxn ang="0">
                <a:pos x="connsiteX28978" y="connsiteY28978"/>
              </a:cxn>
              <a:cxn ang="0">
                <a:pos x="connsiteX28979" y="connsiteY28979"/>
              </a:cxn>
              <a:cxn ang="0">
                <a:pos x="connsiteX28980" y="connsiteY28980"/>
              </a:cxn>
              <a:cxn ang="0">
                <a:pos x="connsiteX28981" y="connsiteY28981"/>
              </a:cxn>
              <a:cxn ang="0">
                <a:pos x="connsiteX28982" y="connsiteY28982"/>
              </a:cxn>
              <a:cxn ang="0">
                <a:pos x="connsiteX28983" y="connsiteY28983"/>
              </a:cxn>
              <a:cxn ang="0">
                <a:pos x="connsiteX28984" y="connsiteY28984"/>
              </a:cxn>
              <a:cxn ang="0">
                <a:pos x="connsiteX28985" y="connsiteY28985"/>
              </a:cxn>
              <a:cxn ang="0">
                <a:pos x="connsiteX28986" y="connsiteY28986"/>
              </a:cxn>
              <a:cxn ang="0">
                <a:pos x="connsiteX28987" y="connsiteY28987"/>
              </a:cxn>
              <a:cxn ang="0">
                <a:pos x="connsiteX28988" y="connsiteY28988"/>
              </a:cxn>
              <a:cxn ang="0">
                <a:pos x="connsiteX28989" y="connsiteY28989"/>
              </a:cxn>
              <a:cxn ang="0">
                <a:pos x="connsiteX28990" y="connsiteY28990"/>
              </a:cxn>
              <a:cxn ang="0">
                <a:pos x="connsiteX28991" y="connsiteY28991"/>
              </a:cxn>
              <a:cxn ang="0">
                <a:pos x="connsiteX28992" y="connsiteY28992"/>
              </a:cxn>
              <a:cxn ang="0">
                <a:pos x="connsiteX28993" y="connsiteY28993"/>
              </a:cxn>
              <a:cxn ang="0">
                <a:pos x="connsiteX28994" y="connsiteY28994"/>
              </a:cxn>
              <a:cxn ang="0">
                <a:pos x="connsiteX28995" y="connsiteY28995"/>
              </a:cxn>
              <a:cxn ang="0">
                <a:pos x="connsiteX28996" y="connsiteY28996"/>
              </a:cxn>
              <a:cxn ang="0">
                <a:pos x="connsiteX28997" y="connsiteY28997"/>
              </a:cxn>
              <a:cxn ang="0">
                <a:pos x="connsiteX28998" y="connsiteY28998"/>
              </a:cxn>
              <a:cxn ang="0">
                <a:pos x="connsiteX28999" y="connsiteY28999"/>
              </a:cxn>
              <a:cxn ang="0">
                <a:pos x="connsiteX29000" y="connsiteY29000"/>
              </a:cxn>
              <a:cxn ang="0">
                <a:pos x="connsiteX29001" y="connsiteY29001"/>
              </a:cxn>
              <a:cxn ang="0">
                <a:pos x="connsiteX29002" y="connsiteY29002"/>
              </a:cxn>
              <a:cxn ang="0">
                <a:pos x="connsiteX29003" y="connsiteY29003"/>
              </a:cxn>
              <a:cxn ang="0">
                <a:pos x="connsiteX29004" y="connsiteY29004"/>
              </a:cxn>
              <a:cxn ang="0">
                <a:pos x="connsiteX29005" y="connsiteY29005"/>
              </a:cxn>
              <a:cxn ang="0">
                <a:pos x="connsiteX29006" y="connsiteY29006"/>
              </a:cxn>
              <a:cxn ang="0">
                <a:pos x="connsiteX29007" y="connsiteY29007"/>
              </a:cxn>
              <a:cxn ang="0">
                <a:pos x="connsiteX29008" y="connsiteY29008"/>
              </a:cxn>
              <a:cxn ang="0">
                <a:pos x="connsiteX29009" y="connsiteY29009"/>
              </a:cxn>
              <a:cxn ang="0">
                <a:pos x="connsiteX29010" y="connsiteY29010"/>
              </a:cxn>
              <a:cxn ang="0">
                <a:pos x="connsiteX29011" y="connsiteY29011"/>
              </a:cxn>
              <a:cxn ang="0">
                <a:pos x="connsiteX29012" y="connsiteY29012"/>
              </a:cxn>
              <a:cxn ang="0">
                <a:pos x="connsiteX29013" y="connsiteY29013"/>
              </a:cxn>
              <a:cxn ang="0">
                <a:pos x="connsiteX29014" y="connsiteY29014"/>
              </a:cxn>
              <a:cxn ang="0">
                <a:pos x="connsiteX29015" y="connsiteY29015"/>
              </a:cxn>
              <a:cxn ang="0">
                <a:pos x="connsiteX29016" y="connsiteY29016"/>
              </a:cxn>
              <a:cxn ang="0">
                <a:pos x="connsiteX29017" y="connsiteY29017"/>
              </a:cxn>
              <a:cxn ang="0">
                <a:pos x="connsiteX29018" y="connsiteY29018"/>
              </a:cxn>
              <a:cxn ang="0">
                <a:pos x="connsiteX29019" y="connsiteY29019"/>
              </a:cxn>
              <a:cxn ang="0">
                <a:pos x="connsiteX29020" y="connsiteY29020"/>
              </a:cxn>
              <a:cxn ang="0">
                <a:pos x="connsiteX29021" y="connsiteY29021"/>
              </a:cxn>
              <a:cxn ang="0">
                <a:pos x="connsiteX29022" y="connsiteY29022"/>
              </a:cxn>
              <a:cxn ang="0">
                <a:pos x="connsiteX29023" y="connsiteY29023"/>
              </a:cxn>
              <a:cxn ang="0">
                <a:pos x="connsiteX29024" y="connsiteY29024"/>
              </a:cxn>
              <a:cxn ang="0">
                <a:pos x="connsiteX29025" y="connsiteY29025"/>
              </a:cxn>
              <a:cxn ang="0">
                <a:pos x="connsiteX29026" y="connsiteY29026"/>
              </a:cxn>
              <a:cxn ang="0">
                <a:pos x="connsiteX29027" y="connsiteY29027"/>
              </a:cxn>
              <a:cxn ang="0">
                <a:pos x="connsiteX29028" y="connsiteY29028"/>
              </a:cxn>
              <a:cxn ang="0">
                <a:pos x="connsiteX29029" y="connsiteY29029"/>
              </a:cxn>
              <a:cxn ang="0">
                <a:pos x="connsiteX29030" y="connsiteY29030"/>
              </a:cxn>
              <a:cxn ang="0">
                <a:pos x="connsiteX29031" y="connsiteY29031"/>
              </a:cxn>
              <a:cxn ang="0">
                <a:pos x="connsiteX29032" y="connsiteY29032"/>
              </a:cxn>
              <a:cxn ang="0">
                <a:pos x="connsiteX29033" y="connsiteY29033"/>
              </a:cxn>
              <a:cxn ang="0">
                <a:pos x="connsiteX29034" y="connsiteY29034"/>
              </a:cxn>
              <a:cxn ang="0">
                <a:pos x="connsiteX29035" y="connsiteY29035"/>
              </a:cxn>
              <a:cxn ang="0">
                <a:pos x="connsiteX29036" y="connsiteY29036"/>
              </a:cxn>
              <a:cxn ang="0">
                <a:pos x="connsiteX29037" y="connsiteY29037"/>
              </a:cxn>
              <a:cxn ang="0">
                <a:pos x="connsiteX29038" y="connsiteY29038"/>
              </a:cxn>
              <a:cxn ang="0">
                <a:pos x="connsiteX29039" y="connsiteY29039"/>
              </a:cxn>
              <a:cxn ang="0">
                <a:pos x="connsiteX29040" y="connsiteY29040"/>
              </a:cxn>
              <a:cxn ang="0">
                <a:pos x="connsiteX29041" y="connsiteY29041"/>
              </a:cxn>
              <a:cxn ang="0">
                <a:pos x="connsiteX29042" y="connsiteY29042"/>
              </a:cxn>
              <a:cxn ang="0">
                <a:pos x="connsiteX29043" y="connsiteY29043"/>
              </a:cxn>
              <a:cxn ang="0">
                <a:pos x="connsiteX29044" y="connsiteY29044"/>
              </a:cxn>
              <a:cxn ang="0">
                <a:pos x="connsiteX29045" y="connsiteY29045"/>
              </a:cxn>
              <a:cxn ang="0">
                <a:pos x="connsiteX29046" y="connsiteY29046"/>
              </a:cxn>
              <a:cxn ang="0">
                <a:pos x="connsiteX29047" y="connsiteY29047"/>
              </a:cxn>
              <a:cxn ang="0">
                <a:pos x="connsiteX29048" y="connsiteY29048"/>
              </a:cxn>
              <a:cxn ang="0">
                <a:pos x="connsiteX29049" y="connsiteY29049"/>
              </a:cxn>
              <a:cxn ang="0">
                <a:pos x="connsiteX29050" y="connsiteY29050"/>
              </a:cxn>
              <a:cxn ang="0">
                <a:pos x="connsiteX29051" y="connsiteY29051"/>
              </a:cxn>
              <a:cxn ang="0">
                <a:pos x="connsiteX29052" y="connsiteY29052"/>
              </a:cxn>
              <a:cxn ang="0">
                <a:pos x="connsiteX29053" y="connsiteY29053"/>
              </a:cxn>
              <a:cxn ang="0">
                <a:pos x="connsiteX29054" y="connsiteY29054"/>
              </a:cxn>
              <a:cxn ang="0">
                <a:pos x="connsiteX29055" y="connsiteY29055"/>
              </a:cxn>
              <a:cxn ang="0">
                <a:pos x="connsiteX29056" y="connsiteY29056"/>
              </a:cxn>
              <a:cxn ang="0">
                <a:pos x="connsiteX29057" y="connsiteY29057"/>
              </a:cxn>
              <a:cxn ang="0">
                <a:pos x="connsiteX29058" y="connsiteY29058"/>
              </a:cxn>
              <a:cxn ang="0">
                <a:pos x="connsiteX29059" y="connsiteY29059"/>
              </a:cxn>
              <a:cxn ang="0">
                <a:pos x="connsiteX29060" y="connsiteY29060"/>
              </a:cxn>
              <a:cxn ang="0">
                <a:pos x="connsiteX29061" y="connsiteY29061"/>
              </a:cxn>
              <a:cxn ang="0">
                <a:pos x="connsiteX29062" y="connsiteY29062"/>
              </a:cxn>
              <a:cxn ang="0">
                <a:pos x="connsiteX29063" y="connsiteY29063"/>
              </a:cxn>
              <a:cxn ang="0">
                <a:pos x="connsiteX29064" y="connsiteY29064"/>
              </a:cxn>
              <a:cxn ang="0">
                <a:pos x="connsiteX29065" y="connsiteY29065"/>
              </a:cxn>
              <a:cxn ang="0">
                <a:pos x="connsiteX29066" y="connsiteY29066"/>
              </a:cxn>
              <a:cxn ang="0">
                <a:pos x="connsiteX29067" y="connsiteY29067"/>
              </a:cxn>
              <a:cxn ang="0">
                <a:pos x="connsiteX29068" y="connsiteY29068"/>
              </a:cxn>
              <a:cxn ang="0">
                <a:pos x="connsiteX29069" y="connsiteY29069"/>
              </a:cxn>
              <a:cxn ang="0">
                <a:pos x="connsiteX29070" y="connsiteY29070"/>
              </a:cxn>
              <a:cxn ang="0">
                <a:pos x="connsiteX29071" y="connsiteY29071"/>
              </a:cxn>
              <a:cxn ang="0">
                <a:pos x="connsiteX29072" y="connsiteY29072"/>
              </a:cxn>
              <a:cxn ang="0">
                <a:pos x="connsiteX29073" y="connsiteY29073"/>
              </a:cxn>
              <a:cxn ang="0">
                <a:pos x="connsiteX29074" y="connsiteY29074"/>
              </a:cxn>
              <a:cxn ang="0">
                <a:pos x="connsiteX29075" y="connsiteY29075"/>
              </a:cxn>
              <a:cxn ang="0">
                <a:pos x="connsiteX29076" y="connsiteY29076"/>
              </a:cxn>
              <a:cxn ang="0">
                <a:pos x="connsiteX29077" y="connsiteY29077"/>
              </a:cxn>
              <a:cxn ang="0">
                <a:pos x="connsiteX29078" y="connsiteY29078"/>
              </a:cxn>
              <a:cxn ang="0">
                <a:pos x="connsiteX29079" y="connsiteY29079"/>
              </a:cxn>
              <a:cxn ang="0">
                <a:pos x="connsiteX29080" y="connsiteY29080"/>
              </a:cxn>
              <a:cxn ang="0">
                <a:pos x="connsiteX29081" y="connsiteY29081"/>
              </a:cxn>
              <a:cxn ang="0">
                <a:pos x="connsiteX29082" y="connsiteY29082"/>
              </a:cxn>
              <a:cxn ang="0">
                <a:pos x="connsiteX29083" y="connsiteY29083"/>
              </a:cxn>
              <a:cxn ang="0">
                <a:pos x="connsiteX29084" y="connsiteY29084"/>
              </a:cxn>
              <a:cxn ang="0">
                <a:pos x="connsiteX29085" y="connsiteY29085"/>
              </a:cxn>
              <a:cxn ang="0">
                <a:pos x="connsiteX29086" y="connsiteY29086"/>
              </a:cxn>
              <a:cxn ang="0">
                <a:pos x="connsiteX29087" y="connsiteY29087"/>
              </a:cxn>
              <a:cxn ang="0">
                <a:pos x="connsiteX29088" y="connsiteY29088"/>
              </a:cxn>
              <a:cxn ang="0">
                <a:pos x="connsiteX29089" y="connsiteY29089"/>
              </a:cxn>
              <a:cxn ang="0">
                <a:pos x="connsiteX29090" y="connsiteY29090"/>
              </a:cxn>
              <a:cxn ang="0">
                <a:pos x="connsiteX29091" y="connsiteY29091"/>
              </a:cxn>
              <a:cxn ang="0">
                <a:pos x="connsiteX29092" y="connsiteY29092"/>
              </a:cxn>
              <a:cxn ang="0">
                <a:pos x="connsiteX29093" y="connsiteY29093"/>
              </a:cxn>
              <a:cxn ang="0">
                <a:pos x="connsiteX29094" y="connsiteY29094"/>
              </a:cxn>
              <a:cxn ang="0">
                <a:pos x="connsiteX29095" y="connsiteY29095"/>
              </a:cxn>
              <a:cxn ang="0">
                <a:pos x="connsiteX29096" y="connsiteY29096"/>
              </a:cxn>
              <a:cxn ang="0">
                <a:pos x="connsiteX29097" y="connsiteY29097"/>
              </a:cxn>
              <a:cxn ang="0">
                <a:pos x="connsiteX29098" y="connsiteY29098"/>
              </a:cxn>
              <a:cxn ang="0">
                <a:pos x="connsiteX29099" y="connsiteY29099"/>
              </a:cxn>
              <a:cxn ang="0">
                <a:pos x="connsiteX29100" y="connsiteY29100"/>
              </a:cxn>
              <a:cxn ang="0">
                <a:pos x="connsiteX29101" y="connsiteY29101"/>
              </a:cxn>
              <a:cxn ang="0">
                <a:pos x="connsiteX29102" y="connsiteY29102"/>
              </a:cxn>
              <a:cxn ang="0">
                <a:pos x="connsiteX29103" y="connsiteY29103"/>
              </a:cxn>
              <a:cxn ang="0">
                <a:pos x="connsiteX29104" y="connsiteY29104"/>
              </a:cxn>
              <a:cxn ang="0">
                <a:pos x="connsiteX29105" y="connsiteY29105"/>
              </a:cxn>
              <a:cxn ang="0">
                <a:pos x="connsiteX29106" y="connsiteY29106"/>
              </a:cxn>
              <a:cxn ang="0">
                <a:pos x="connsiteX29107" y="connsiteY29107"/>
              </a:cxn>
              <a:cxn ang="0">
                <a:pos x="connsiteX29108" y="connsiteY29108"/>
              </a:cxn>
              <a:cxn ang="0">
                <a:pos x="connsiteX29109" y="connsiteY29109"/>
              </a:cxn>
              <a:cxn ang="0">
                <a:pos x="connsiteX29110" y="connsiteY29110"/>
              </a:cxn>
              <a:cxn ang="0">
                <a:pos x="connsiteX29111" y="connsiteY29111"/>
              </a:cxn>
              <a:cxn ang="0">
                <a:pos x="connsiteX29112" y="connsiteY29112"/>
              </a:cxn>
              <a:cxn ang="0">
                <a:pos x="connsiteX29113" y="connsiteY29113"/>
              </a:cxn>
              <a:cxn ang="0">
                <a:pos x="connsiteX29114" y="connsiteY29114"/>
              </a:cxn>
              <a:cxn ang="0">
                <a:pos x="connsiteX29115" y="connsiteY29115"/>
              </a:cxn>
              <a:cxn ang="0">
                <a:pos x="connsiteX29116" y="connsiteY29116"/>
              </a:cxn>
              <a:cxn ang="0">
                <a:pos x="connsiteX29117" y="connsiteY29117"/>
              </a:cxn>
              <a:cxn ang="0">
                <a:pos x="connsiteX29118" y="connsiteY29118"/>
              </a:cxn>
              <a:cxn ang="0">
                <a:pos x="connsiteX29119" y="connsiteY29119"/>
              </a:cxn>
              <a:cxn ang="0">
                <a:pos x="connsiteX29120" y="connsiteY29120"/>
              </a:cxn>
              <a:cxn ang="0">
                <a:pos x="connsiteX29121" y="connsiteY29121"/>
              </a:cxn>
              <a:cxn ang="0">
                <a:pos x="connsiteX29122" y="connsiteY29122"/>
              </a:cxn>
              <a:cxn ang="0">
                <a:pos x="connsiteX29123" y="connsiteY29123"/>
              </a:cxn>
              <a:cxn ang="0">
                <a:pos x="connsiteX29124" y="connsiteY29124"/>
              </a:cxn>
              <a:cxn ang="0">
                <a:pos x="connsiteX29125" y="connsiteY29125"/>
              </a:cxn>
              <a:cxn ang="0">
                <a:pos x="connsiteX29126" y="connsiteY29126"/>
              </a:cxn>
              <a:cxn ang="0">
                <a:pos x="connsiteX29127" y="connsiteY29127"/>
              </a:cxn>
              <a:cxn ang="0">
                <a:pos x="connsiteX29128" y="connsiteY29128"/>
              </a:cxn>
              <a:cxn ang="0">
                <a:pos x="connsiteX29129" y="connsiteY29129"/>
              </a:cxn>
              <a:cxn ang="0">
                <a:pos x="connsiteX29130" y="connsiteY29130"/>
              </a:cxn>
              <a:cxn ang="0">
                <a:pos x="connsiteX29131" y="connsiteY29131"/>
              </a:cxn>
              <a:cxn ang="0">
                <a:pos x="connsiteX29132" y="connsiteY29132"/>
              </a:cxn>
              <a:cxn ang="0">
                <a:pos x="connsiteX29133" y="connsiteY29133"/>
              </a:cxn>
              <a:cxn ang="0">
                <a:pos x="connsiteX29134" y="connsiteY29134"/>
              </a:cxn>
              <a:cxn ang="0">
                <a:pos x="connsiteX29135" y="connsiteY29135"/>
              </a:cxn>
              <a:cxn ang="0">
                <a:pos x="connsiteX29136" y="connsiteY29136"/>
              </a:cxn>
              <a:cxn ang="0">
                <a:pos x="connsiteX29137" y="connsiteY29137"/>
              </a:cxn>
              <a:cxn ang="0">
                <a:pos x="connsiteX29138" y="connsiteY29138"/>
              </a:cxn>
              <a:cxn ang="0">
                <a:pos x="connsiteX29139" y="connsiteY29139"/>
              </a:cxn>
              <a:cxn ang="0">
                <a:pos x="connsiteX29140" y="connsiteY29140"/>
              </a:cxn>
              <a:cxn ang="0">
                <a:pos x="connsiteX29141" y="connsiteY29141"/>
              </a:cxn>
              <a:cxn ang="0">
                <a:pos x="connsiteX29142" y="connsiteY29142"/>
              </a:cxn>
              <a:cxn ang="0">
                <a:pos x="connsiteX29143" y="connsiteY29143"/>
              </a:cxn>
              <a:cxn ang="0">
                <a:pos x="connsiteX29144" y="connsiteY29144"/>
              </a:cxn>
              <a:cxn ang="0">
                <a:pos x="connsiteX29145" y="connsiteY29145"/>
              </a:cxn>
              <a:cxn ang="0">
                <a:pos x="connsiteX29146" y="connsiteY29146"/>
              </a:cxn>
              <a:cxn ang="0">
                <a:pos x="connsiteX29147" y="connsiteY29147"/>
              </a:cxn>
              <a:cxn ang="0">
                <a:pos x="connsiteX29148" y="connsiteY29148"/>
              </a:cxn>
              <a:cxn ang="0">
                <a:pos x="connsiteX29149" y="connsiteY29149"/>
              </a:cxn>
              <a:cxn ang="0">
                <a:pos x="connsiteX29150" y="connsiteY29150"/>
              </a:cxn>
              <a:cxn ang="0">
                <a:pos x="connsiteX29151" y="connsiteY29151"/>
              </a:cxn>
              <a:cxn ang="0">
                <a:pos x="connsiteX29152" y="connsiteY29152"/>
              </a:cxn>
              <a:cxn ang="0">
                <a:pos x="connsiteX29153" y="connsiteY29153"/>
              </a:cxn>
              <a:cxn ang="0">
                <a:pos x="connsiteX29154" y="connsiteY29154"/>
              </a:cxn>
              <a:cxn ang="0">
                <a:pos x="connsiteX29155" y="connsiteY29155"/>
              </a:cxn>
              <a:cxn ang="0">
                <a:pos x="connsiteX29156" y="connsiteY29156"/>
              </a:cxn>
              <a:cxn ang="0">
                <a:pos x="connsiteX29157" y="connsiteY29157"/>
              </a:cxn>
              <a:cxn ang="0">
                <a:pos x="connsiteX29158" y="connsiteY29158"/>
              </a:cxn>
              <a:cxn ang="0">
                <a:pos x="connsiteX29159" y="connsiteY29159"/>
              </a:cxn>
              <a:cxn ang="0">
                <a:pos x="connsiteX29160" y="connsiteY29160"/>
              </a:cxn>
              <a:cxn ang="0">
                <a:pos x="connsiteX29161" y="connsiteY29161"/>
              </a:cxn>
              <a:cxn ang="0">
                <a:pos x="connsiteX29162" y="connsiteY29162"/>
              </a:cxn>
              <a:cxn ang="0">
                <a:pos x="connsiteX29163" y="connsiteY29163"/>
              </a:cxn>
              <a:cxn ang="0">
                <a:pos x="connsiteX29164" y="connsiteY29164"/>
              </a:cxn>
              <a:cxn ang="0">
                <a:pos x="connsiteX29165" y="connsiteY29165"/>
              </a:cxn>
              <a:cxn ang="0">
                <a:pos x="connsiteX29166" y="connsiteY29166"/>
              </a:cxn>
              <a:cxn ang="0">
                <a:pos x="connsiteX29167" y="connsiteY29167"/>
              </a:cxn>
              <a:cxn ang="0">
                <a:pos x="connsiteX29168" y="connsiteY29168"/>
              </a:cxn>
              <a:cxn ang="0">
                <a:pos x="connsiteX29169" y="connsiteY29169"/>
              </a:cxn>
              <a:cxn ang="0">
                <a:pos x="connsiteX29170" y="connsiteY29170"/>
              </a:cxn>
              <a:cxn ang="0">
                <a:pos x="connsiteX29171" y="connsiteY29171"/>
              </a:cxn>
              <a:cxn ang="0">
                <a:pos x="connsiteX29172" y="connsiteY29172"/>
              </a:cxn>
              <a:cxn ang="0">
                <a:pos x="connsiteX29173" y="connsiteY29173"/>
              </a:cxn>
              <a:cxn ang="0">
                <a:pos x="connsiteX29174" y="connsiteY29174"/>
              </a:cxn>
              <a:cxn ang="0">
                <a:pos x="connsiteX29175" y="connsiteY29175"/>
              </a:cxn>
              <a:cxn ang="0">
                <a:pos x="connsiteX29176" y="connsiteY29176"/>
              </a:cxn>
              <a:cxn ang="0">
                <a:pos x="connsiteX29177" y="connsiteY29177"/>
              </a:cxn>
              <a:cxn ang="0">
                <a:pos x="connsiteX29178" y="connsiteY29178"/>
              </a:cxn>
              <a:cxn ang="0">
                <a:pos x="connsiteX29179" y="connsiteY29179"/>
              </a:cxn>
              <a:cxn ang="0">
                <a:pos x="connsiteX29180" y="connsiteY29180"/>
              </a:cxn>
              <a:cxn ang="0">
                <a:pos x="connsiteX29181" y="connsiteY29181"/>
              </a:cxn>
              <a:cxn ang="0">
                <a:pos x="connsiteX29182" y="connsiteY29182"/>
              </a:cxn>
              <a:cxn ang="0">
                <a:pos x="connsiteX29183" y="connsiteY29183"/>
              </a:cxn>
              <a:cxn ang="0">
                <a:pos x="connsiteX29184" y="connsiteY29184"/>
              </a:cxn>
              <a:cxn ang="0">
                <a:pos x="connsiteX29185" y="connsiteY29185"/>
              </a:cxn>
              <a:cxn ang="0">
                <a:pos x="connsiteX29186" y="connsiteY29186"/>
              </a:cxn>
              <a:cxn ang="0">
                <a:pos x="connsiteX29187" y="connsiteY29187"/>
              </a:cxn>
              <a:cxn ang="0">
                <a:pos x="connsiteX29188" y="connsiteY29188"/>
              </a:cxn>
              <a:cxn ang="0">
                <a:pos x="connsiteX29189" y="connsiteY29189"/>
              </a:cxn>
              <a:cxn ang="0">
                <a:pos x="connsiteX29190" y="connsiteY29190"/>
              </a:cxn>
              <a:cxn ang="0">
                <a:pos x="connsiteX29191" y="connsiteY29191"/>
              </a:cxn>
              <a:cxn ang="0">
                <a:pos x="connsiteX29192" y="connsiteY29192"/>
              </a:cxn>
              <a:cxn ang="0">
                <a:pos x="connsiteX29193" y="connsiteY29193"/>
              </a:cxn>
              <a:cxn ang="0">
                <a:pos x="connsiteX29194" y="connsiteY29194"/>
              </a:cxn>
              <a:cxn ang="0">
                <a:pos x="connsiteX29195" y="connsiteY29195"/>
              </a:cxn>
              <a:cxn ang="0">
                <a:pos x="connsiteX29196" y="connsiteY29196"/>
              </a:cxn>
              <a:cxn ang="0">
                <a:pos x="connsiteX29197" y="connsiteY29197"/>
              </a:cxn>
              <a:cxn ang="0">
                <a:pos x="connsiteX29198" y="connsiteY29198"/>
              </a:cxn>
              <a:cxn ang="0">
                <a:pos x="connsiteX29199" y="connsiteY29199"/>
              </a:cxn>
              <a:cxn ang="0">
                <a:pos x="connsiteX29200" y="connsiteY29200"/>
              </a:cxn>
              <a:cxn ang="0">
                <a:pos x="connsiteX29201" y="connsiteY29201"/>
              </a:cxn>
              <a:cxn ang="0">
                <a:pos x="connsiteX29202" y="connsiteY29202"/>
              </a:cxn>
              <a:cxn ang="0">
                <a:pos x="connsiteX29203" y="connsiteY29203"/>
              </a:cxn>
              <a:cxn ang="0">
                <a:pos x="connsiteX29204" y="connsiteY29204"/>
              </a:cxn>
              <a:cxn ang="0">
                <a:pos x="connsiteX29205" y="connsiteY29205"/>
              </a:cxn>
              <a:cxn ang="0">
                <a:pos x="connsiteX29206" y="connsiteY29206"/>
              </a:cxn>
              <a:cxn ang="0">
                <a:pos x="connsiteX29207" y="connsiteY29207"/>
              </a:cxn>
              <a:cxn ang="0">
                <a:pos x="connsiteX29208" y="connsiteY29208"/>
              </a:cxn>
              <a:cxn ang="0">
                <a:pos x="connsiteX29209" y="connsiteY29209"/>
              </a:cxn>
              <a:cxn ang="0">
                <a:pos x="connsiteX29210" y="connsiteY29210"/>
              </a:cxn>
              <a:cxn ang="0">
                <a:pos x="connsiteX29211" y="connsiteY29211"/>
              </a:cxn>
              <a:cxn ang="0">
                <a:pos x="connsiteX29212" y="connsiteY29212"/>
              </a:cxn>
              <a:cxn ang="0">
                <a:pos x="connsiteX29213" y="connsiteY29213"/>
              </a:cxn>
              <a:cxn ang="0">
                <a:pos x="connsiteX29214" y="connsiteY29214"/>
              </a:cxn>
              <a:cxn ang="0">
                <a:pos x="connsiteX29215" y="connsiteY29215"/>
              </a:cxn>
              <a:cxn ang="0">
                <a:pos x="connsiteX29216" y="connsiteY29216"/>
              </a:cxn>
              <a:cxn ang="0">
                <a:pos x="connsiteX29217" y="connsiteY29217"/>
              </a:cxn>
              <a:cxn ang="0">
                <a:pos x="connsiteX29218" y="connsiteY29218"/>
              </a:cxn>
              <a:cxn ang="0">
                <a:pos x="connsiteX29219" y="connsiteY29219"/>
              </a:cxn>
              <a:cxn ang="0">
                <a:pos x="connsiteX29220" y="connsiteY29220"/>
              </a:cxn>
              <a:cxn ang="0">
                <a:pos x="connsiteX29221" y="connsiteY29221"/>
              </a:cxn>
              <a:cxn ang="0">
                <a:pos x="connsiteX29222" y="connsiteY29222"/>
              </a:cxn>
              <a:cxn ang="0">
                <a:pos x="connsiteX29223" y="connsiteY29223"/>
              </a:cxn>
              <a:cxn ang="0">
                <a:pos x="connsiteX29224" y="connsiteY29224"/>
              </a:cxn>
              <a:cxn ang="0">
                <a:pos x="connsiteX29225" y="connsiteY29225"/>
              </a:cxn>
              <a:cxn ang="0">
                <a:pos x="connsiteX29226" y="connsiteY29226"/>
              </a:cxn>
              <a:cxn ang="0">
                <a:pos x="connsiteX29227" y="connsiteY29227"/>
              </a:cxn>
              <a:cxn ang="0">
                <a:pos x="connsiteX29228" y="connsiteY29228"/>
              </a:cxn>
              <a:cxn ang="0">
                <a:pos x="connsiteX29229" y="connsiteY29229"/>
              </a:cxn>
              <a:cxn ang="0">
                <a:pos x="connsiteX29230" y="connsiteY29230"/>
              </a:cxn>
              <a:cxn ang="0">
                <a:pos x="connsiteX29231" y="connsiteY29231"/>
              </a:cxn>
              <a:cxn ang="0">
                <a:pos x="connsiteX29232" y="connsiteY29232"/>
              </a:cxn>
              <a:cxn ang="0">
                <a:pos x="connsiteX29233" y="connsiteY29233"/>
              </a:cxn>
              <a:cxn ang="0">
                <a:pos x="connsiteX29234" y="connsiteY29234"/>
              </a:cxn>
              <a:cxn ang="0">
                <a:pos x="connsiteX29235" y="connsiteY29235"/>
              </a:cxn>
              <a:cxn ang="0">
                <a:pos x="connsiteX29236" y="connsiteY29236"/>
              </a:cxn>
              <a:cxn ang="0">
                <a:pos x="connsiteX29237" y="connsiteY29237"/>
              </a:cxn>
              <a:cxn ang="0">
                <a:pos x="connsiteX29238" y="connsiteY29238"/>
              </a:cxn>
              <a:cxn ang="0">
                <a:pos x="connsiteX29239" y="connsiteY29239"/>
              </a:cxn>
              <a:cxn ang="0">
                <a:pos x="connsiteX29240" y="connsiteY29240"/>
              </a:cxn>
              <a:cxn ang="0">
                <a:pos x="connsiteX29241" y="connsiteY29241"/>
              </a:cxn>
              <a:cxn ang="0">
                <a:pos x="connsiteX29242" y="connsiteY29242"/>
              </a:cxn>
              <a:cxn ang="0">
                <a:pos x="connsiteX29243" y="connsiteY29243"/>
              </a:cxn>
              <a:cxn ang="0">
                <a:pos x="connsiteX29244" y="connsiteY29244"/>
              </a:cxn>
              <a:cxn ang="0">
                <a:pos x="connsiteX29245" y="connsiteY29245"/>
              </a:cxn>
              <a:cxn ang="0">
                <a:pos x="connsiteX29246" y="connsiteY29246"/>
              </a:cxn>
              <a:cxn ang="0">
                <a:pos x="connsiteX29247" y="connsiteY29247"/>
              </a:cxn>
              <a:cxn ang="0">
                <a:pos x="connsiteX29248" y="connsiteY29248"/>
              </a:cxn>
              <a:cxn ang="0">
                <a:pos x="connsiteX29249" y="connsiteY29249"/>
              </a:cxn>
              <a:cxn ang="0">
                <a:pos x="connsiteX29250" y="connsiteY29250"/>
              </a:cxn>
              <a:cxn ang="0">
                <a:pos x="connsiteX29251" y="connsiteY29251"/>
              </a:cxn>
              <a:cxn ang="0">
                <a:pos x="connsiteX29252" y="connsiteY29252"/>
              </a:cxn>
              <a:cxn ang="0">
                <a:pos x="connsiteX29253" y="connsiteY29253"/>
              </a:cxn>
              <a:cxn ang="0">
                <a:pos x="connsiteX29254" y="connsiteY29254"/>
              </a:cxn>
              <a:cxn ang="0">
                <a:pos x="connsiteX29255" y="connsiteY29255"/>
              </a:cxn>
              <a:cxn ang="0">
                <a:pos x="connsiteX29256" y="connsiteY29256"/>
              </a:cxn>
              <a:cxn ang="0">
                <a:pos x="connsiteX29257" y="connsiteY29257"/>
              </a:cxn>
              <a:cxn ang="0">
                <a:pos x="connsiteX29258" y="connsiteY29258"/>
              </a:cxn>
              <a:cxn ang="0">
                <a:pos x="connsiteX29259" y="connsiteY29259"/>
              </a:cxn>
              <a:cxn ang="0">
                <a:pos x="connsiteX29260" y="connsiteY29260"/>
              </a:cxn>
              <a:cxn ang="0">
                <a:pos x="connsiteX29261" y="connsiteY29261"/>
              </a:cxn>
              <a:cxn ang="0">
                <a:pos x="connsiteX29262" y="connsiteY29262"/>
              </a:cxn>
              <a:cxn ang="0">
                <a:pos x="connsiteX29263" y="connsiteY29263"/>
              </a:cxn>
              <a:cxn ang="0">
                <a:pos x="connsiteX29264" y="connsiteY29264"/>
              </a:cxn>
              <a:cxn ang="0">
                <a:pos x="connsiteX29265" y="connsiteY29265"/>
              </a:cxn>
              <a:cxn ang="0">
                <a:pos x="connsiteX29266" y="connsiteY29266"/>
              </a:cxn>
              <a:cxn ang="0">
                <a:pos x="connsiteX29267" y="connsiteY29267"/>
              </a:cxn>
              <a:cxn ang="0">
                <a:pos x="connsiteX29268" y="connsiteY29268"/>
              </a:cxn>
              <a:cxn ang="0">
                <a:pos x="connsiteX29269" y="connsiteY29269"/>
              </a:cxn>
              <a:cxn ang="0">
                <a:pos x="connsiteX29270" y="connsiteY29270"/>
              </a:cxn>
              <a:cxn ang="0">
                <a:pos x="connsiteX29271" y="connsiteY29271"/>
              </a:cxn>
              <a:cxn ang="0">
                <a:pos x="connsiteX29272" y="connsiteY29272"/>
              </a:cxn>
              <a:cxn ang="0">
                <a:pos x="connsiteX29273" y="connsiteY29273"/>
              </a:cxn>
              <a:cxn ang="0">
                <a:pos x="connsiteX29274" y="connsiteY29274"/>
              </a:cxn>
              <a:cxn ang="0">
                <a:pos x="connsiteX29275" y="connsiteY29275"/>
              </a:cxn>
              <a:cxn ang="0">
                <a:pos x="connsiteX29276" y="connsiteY29276"/>
              </a:cxn>
              <a:cxn ang="0">
                <a:pos x="connsiteX29277" y="connsiteY29277"/>
              </a:cxn>
              <a:cxn ang="0">
                <a:pos x="connsiteX29278" y="connsiteY29278"/>
              </a:cxn>
              <a:cxn ang="0">
                <a:pos x="connsiteX29279" y="connsiteY29279"/>
              </a:cxn>
              <a:cxn ang="0">
                <a:pos x="connsiteX29280" y="connsiteY29280"/>
              </a:cxn>
              <a:cxn ang="0">
                <a:pos x="connsiteX29281" y="connsiteY29281"/>
              </a:cxn>
              <a:cxn ang="0">
                <a:pos x="connsiteX29282" y="connsiteY29282"/>
              </a:cxn>
              <a:cxn ang="0">
                <a:pos x="connsiteX29283" y="connsiteY29283"/>
              </a:cxn>
              <a:cxn ang="0">
                <a:pos x="connsiteX29284" y="connsiteY29284"/>
              </a:cxn>
              <a:cxn ang="0">
                <a:pos x="connsiteX29285" y="connsiteY29285"/>
              </a:cxn>
              <a:cxn ang="0">
                <a:pos x="connsiteX29286" y="connsiteY29286"/>
              </a:cxn>
              <a:cxn ang="0">
                <a:pos x="connsiteX29287" y="connsiteY29287"/>
              </a:cxn>
              <a:cxn ang="0">
                <a:pos x="connsiteX29288" y="connsiteY29288"/>
              </a:cxn>
              <a:cxn ang="0">
                <a:pos x="connsiteX29289" y="connsiteY29289"/>
              </a:cxn>
              <a:cxn ang="0">
                <a:pos x="connsiteX29290" y="connsiteY29290"/>
              </a:cxn>
              <a:cxn ang="0">
                <a:pos x="connsiteX29291" y="connsiteY29291"/>
              </a:cxn>
              <a:cxn ang="0">
                <a:pos x="connsiteX29292" y="connsiteY29292"/>
              </a:cxn>
              <a:cxn ang="0">
                <a:pos x="connsiteX29293" y="connsiteY29293"/>
              </a:cxn>
              <a:cxn ang="0">
                <a:pos x="connsiteX29294" y="connsiteY29294"/>
              </a:cxn>
              <a:cxn ang="0">
                <a:pos x="connsiteX29295" y="connsiteY29295"/>
              </a:cxn>
              <a:cxn ang="0">
                <a:pos x="connsiteX29296" y="connsiteY29296"/>
              </a:cxn>
              <a:cxn ang="0">
                <a:pos x="connsiteX29297" y="connsiteY29297"/>
              </a:cxn>
              <a:cxn ang="0">
                <a:pos x="connsiteX29298" y="connsiteY29298"/>
              </a:cxn>
              <a:cxn ang="0">
                <a:pos x="connsiteX29299" y="connsiteY29299"/>
              </a:cxn>
              <a:cxn ang="0">
                <a:pos x="connsiteX29300" y="connsiteY29300"/>
              </a:cxn>
              <a:cxn ang="0">
                <a:pos x="connsiteX29301" y="connsiteY29301"/>
              </a:cxn>
              <a:cxn ang="0">
                <a:pos x="connsiteX29302" y="connsiteY29302"/>
              </a:cxn>
              <a:cxn ang="0">
                <a:pos x="connsiteX29303" y="connsiteY29303"/>
              </a:cxn>
              <a:cxn ang="0">
                <a:pos x="connsiteX29304" y="connsiteY29304"/>
              </a:cxn>
              <a:cxn ang="0">
                <a:pos x="connsiteX29305" y="connsiteY29305"/>
              </a:cxn>
              <a:cxn ang="0">
                <a:pos x="connsiteX29306" y="connsiteY29306"/>
              </a:cxn>
              <a:cxn ang="0">
                <a:pos x="connsiteX29307" y="connsiteY29307"/>
              </a:cxn>
              <a:cxn ang="0">
                <a:pos x="connsiteX29308" y="connsiteY29308"/>
              </a:cxn>
              <a:cxn ang="0">
                <a:pos x="connsiteX29309" y="connsiteY29309"/>
              </a:cxn>
              <a:cxn ang="0">
                <a:pos x="connsiteX29310" y="connsiteY29310"/>
              </a:cxn>
              <a:cxn ang="0">
                <a:pos x="connsiteX29311" y="connsiteY29311"/>
              </a:cxn>
              <a:cxn ang="0">
                <a:pos x="connsiteX29312" y="connsiteY29312"/>
              </a:cxn>
              <a:cxn ang="0">
                <a:pos x="connsiteX29313" y="connsiteY29313"/>
              </a:cxn>
              <a:cxn ang="0">
                <a:pos x="connsiteX29314" y="connsiteY29314"/>
              </a:cxn>
              <a:cxn ang="0">
                <a:pos x="connsiteX29315" y="connsiteY29315"/>
              </a:cxn>
              <a:cxn ang="0">
                <a:pos x="connsiteX29316" y="connsiteY29316"/>
              </a:cxn>
              <a:cxn ang="0">
                <a:pos x="connsiteX29317" y="connsiteY29317"/>
              </a:cxn>
              <a:cxn ang="0">
                <a:pos x="connsiteX29318" y="connsiteY29318"/>
              </a:cxn>
              <a:cxn ang="0">
                <a:pos x="connsiteX29319" y="connsiteY29319"/>
              </a:cxn>
              <a:cxn ang="0">
                <a:pos x="connsiteX29320" y="connsiteY29320"/>
              </a:cxn>
              <a:cxn ang="0">
                <a:pos x="connsiteX29321" y="connsiteY29321"/>
              </a:cxn>
              <a:cxn ang="0">
                <a:pos x="connsiteX29322" y="connsiteY29322"/>
              </a:cxn>
              <a:cxn ang="0">
                <a:pos x="connsiteX29323" y="connsiteY29323"/>
              </a:cxn>
              <a:cxn ang="0">
                <a:pos x="connsiteX29324" y="connsiteY29324"/>
              </a:cxn>
              <a:cxn ang="0">
                <a:pos x="connsiteX29325" y="connsiteY29325"/>
              </a:cxn>
              <a:cxn ang="0">
                <a:pos x="connsiteX29326" y="connsiteY29326"/>
              </a:cxn>
              <a:cxn ang="0">
                <a:pos x="connsiteX29327" y="connsiteY29327"/>
              </a:cxn>
              <a:cxn ang="0">
                <a:pos x="connsiteX29328" y="connsiteY29328"/>
              </a:cxn>
              <a:cxn ang="0">
                <a:pos x="connsiteX29329" y="connsiteY29329"/>
              </a:cxn>
              <a:cxn ang="0">
                <a:pos x="connsiteX29330" y="connsiteY29330"/>
              </a:cxn>
              <a:cxn ang="0">
                <a:pos x="connsiteX29331" y="connsiteY29331"/>
              </a:cxn>
              <a:cxn ang="0">
                <a:pos x="connsiteX29332" y="connsiteY29332"/>
              </a:cxn>
              <a:cxn ang="0">
                <a:pos x="connsiteX29333" y="connsiteY29333"/>
              </a:cxn>
              <a:cxn ang="0">
                <a:pos x="connsiteX29334" y="connsiteY29334"/>
              </a:cxn>
              <a:cxn ang="0">
                <a:pos x="connsiteX29335" y="connsiteY29335"/>
              </a:cxn>
              <a:cxn ang="0">
                <a:pos x="connsiteX29336" y="connsiteY29336"/>
              </a:cxn>
              <a:cxn ang="0">
                <a:pos x="connsiteX29337" y="connsiteY29337"/>
              </a:cxn>
              <a:cxn ang="0">
                <a:pos x="connsiteX29338" y="connsiteY29338"/>
              </a:cxn>
              <a:cxn ang="0">
                <a:pos x="connsiteX29339" y="connsiteY29339"/>
              </a:cxn>
              <a:cxn ang="0">
                <a:pos x="connsiteX29340" y="connsiteY29340"/>
              </a:cxn>
              <a:cxn ang="0">
                <a:pos x="connsiteX29341" y="connsiteY29341"/>
              </a:cxn>
              <a:cxn ang="0">
                <a:pos x="connsiteX29342" y="connsiteY29342"/>
              </a:cxn>
              <a:cxn ang="0">
                <a:pos x="connsiteX29343" y="connsiteY29343"/>
              </a:cxn>
              <a:cxn ang="0">
                <a:pos x="connsiteX29344" y="connsiteY29344"/>
              </a:cxn>
              <a:cxn ang="0">
                <a:pos x="connsiteX29345" y="connsiteY29345"/>
              </a:cxn>
              <a:cxn ang="0">
                <a:pos x="connsiteX29346" y="connsiteY29346"/>
              </a:cxn>
              <a:cxn ang="0">
                <a:pos x="connsiteX29347" y="connsiteY29347"/>
              </a:cxn>
              <a:cxn ang="0">
                <a:pos x="connsiteX29348" y="connsiteY29348"/>
              </a:cxn>
              <a:cxn ang="0">
                <a:pos x="connsiteX29349" y="connsiteY29349"/>
              </a:cxn>
              <a:cxn ang="0">
                <a:pos x="connsiteX29350" y="connsiteY29350"/>
              </a:cxn>
              <a:cxn ang="0">
                <a:pos x="connsiteX29351" y="connsiteY29351"/>
              </a:cxn>
              <a:cxn ang="0">
                <a:pos x="connsiteX29352" y="connsiteY29352"/>
              </a:cxn>
              <a:cxn ang="0">
                <a:pos x="connsiteX29353" y="connsiteY29353"/>
              </a:cxn>
              <a:cxn ang="0">
                <a:pos x="connsiteX29354" y="connsiteY29354"/>
              </a:cxn>
              <a:cxn ang="0">
                <a:pos x="connsiteX29355" y="connsiteY29355"/>
              </a:cxn>
              <a:cxn ang="0">
                <a:pos x="connsiteX29356" y="connsiteY29356"/>
              </a:cxn>
              <a:cxn ang="0">
                <a:pos x="connsiteX29357" y="connsiteY29357"/>
              </a:cxn>
              <a:cxn ang="0">
                <a:pos x="connsiteX29358" y="connsiteY29358"/>
              </a:cxn>
              <a:cxn ang="0">
                <a:pos x="connsiteX29359" y="connsiteY29359"/>
              </a:cxn>
              <a:cxn ang="0">
                <a:pos x="connsiteX29360" y="connsiteY29360"/>
              </a:cxn>
              <a:cxn ang="0">
                <a:pos x="connsiteX29361" y="connsiteY29361"/>
              </a:cxn>
              <a:cxn ang="0">
                <a:pos x="connsiteX29362" y="connsiteY29362"/>
              </a:cxn>
              <a:cxn ang="0">
                <a:pos x="connsiteX29363" y="connsiteY29363"/>
              </a:cxn>
              <a:cxn ang="0">
                <a:pos x="connsiteX29364" y="connsiteY29364"/>
              </a:cxn>
              <a:cxn ang="0">
                <a:pos x="connsiteX29365" y="connsiteY29365"/>
              </a:cxn>
              <a:cxn ang="0">
                <a:pos x="connsiteX29366" y="connsiteY29366"/>
              </a:cxn>
              <a:cxn ang="0">
                <a:pos x="connsiteX29367" y="connsiteY29367"/>
              </a:cxn>
              <a:cxn ang="0">
                <a:pos x="connsiteX29368" y="connsiteY29368"/>
              </a:cxn>
              <a:cxn ang="0">
                <a:pos x="connsiteX29369" y="connsiteY29369"/>
              </a:cxn>
              <a:cxn ang="0">
                <a:pos x="connsiteX29370" y="connsiteY29370"/>
              </a:cxn>
              <a:cxn ang="0">
                <a:pos x="connsiteX29371" y="connsiteY29371"/>
              </a:cxn>
              <a:cxn ang="0">
                <a:pos x="connsiteX29372" y="connsiteY29372"/>
              </a:cxn>
              <a:cxn ang="0">
                <a:pos x="connsiteX29373" y="connsiteY29373"/>
              </a:cxn>
              <a:cxn ang="0">
                <a:pos x="connsiteX29374" y="connsiteY29374"/>
              </a:cxn>
              <a:cxn ang="0">
                <a:pos x="connsiteX29375" y="connsiteY29375"/>
              </a:cxn>
              <a:cxn ang="0">
                <a:pos x="connsiteX29376" y="connsiteY29376"/>
              </a:cxn>
              <a:cxn ang="0">
                <a:pos x="connsiteX29377" y="connsiteY29377"/>
              </a:cxn>
              <a:cxn ang="0">
                <a:pos x="connsiteX29378" y="connsiteY29378"/>
              </a:cxn>
              <a:cxn ang="0">
                <a:pos x="connsiteX29379" y="connsiteY29379"/>
              </a:cxn>
              <a:cxn ang="0">
                <a:pos x="connsiteX29380" y="connsiteY29380"/>
              </a:cxn>
              <a:cxn ang="0">
                <a:pos x="connsiteX29381" y="connsiteY29381"/>
              </a:cxn>
              <a:cxn ang="0">
                <a:pos x="connsiteX29382" y="connsiteY29382"/>
              </a:cxn>
              <a:cxn ang="0">
                <a:pos x="connsiteX29383" y="connsiteY29383"/>
              </a:cxn>
              <a:cxn ang="0">
                <a:pos x="connsiteX29384" y="connsiteY29384"/>
              </a:cxn>
              <a:cxn ang="0">
                <a:pos x="connsiteX29385" y="connsiteY29385"/>
              </a:cxn>
              <a:cxn ang="0">
                <a:pos x="connsiteX29386" y="connsiteY29386"/>
              </a:cxn>
              <a:cxn ang="0">
                <a:pos x="connsiteX29387" y="connsiteY29387"/>
              </a:cxn>
              <a:cxn ang="0">
                <a:pos x="connsiteX29388" y="connsiteY29388"/>
              </a:cxn>
              <a:cxn ang="0">
                <a:pos x="connsiteX29389" y="connsiteY29389"/>
              </a:cxn>
              <a:cxn ang="0">
                <a:pos x="connsiteX29390" y="connsiteY29390"/>
              </a:cxn>
              <a:cxn ang="0">
                <a:pos x="connsiteX29391" y="connsiteY29391"/>
              </a:cxn>
              <a:cxn ang="0">
                <a:pos x="connsiteX29392" y="connsiteY29392"/>
              </a:cxn>
              <a:cxn ang="0">
                <a:pos x="connsiteX29393" y="connsiteY29393"/>
              </a:cxn>
              <a:cxn ang="0">
                <a:pos x="connsiteX29394" y="connsiteY29394"/>
              </a:cxn>
              <a:cxn ang="0">
                <a:pos x="connsiteX29395" y="connsiteY29395"/>
              </a:cxn>
              <a:cxn ang="0">
                <a:pos x="connsiteX29396" y="connsiteY29396"/>
              </a:cxn>
              <a:cxn ang="0">
                <a:pos x="connsiteX29397" y="connsiteY29397"/>
              </a:cxn>
              <a:cxn ang="0">
                <a:pos x="connsiteX29398" y="connsiteY29398"/>
              </a:cxn>
              <a:cxn ang="0">
                <a:pos x="connsiteX29399" y="connsiteY29399"/>
              </a:cxn>
              <a:cxn ang="0">
                <a:pos x="connsiteX29400" y="connsiteY29400"/>
              </a:cxn>
              <a:cxn ang="0">
                <a:pos x="connsiteX29401" y="connsiteY29401"/>
              </a:cxn>
              <a:cxn ang="0">
                <a:pos x="connsiteX29402" y="connsiteY29402"/>
              </a:cxn>
              <a:cxn ang="0">
                <a:pos x="connsiteX29403" y="connsiteY29403"/>
              </a:cxn>
              <a:cxn ang="0">
                <a:pos x="connsiteX29404" y="connsiteY29404"/>
              </a:cxn>
              <a:cxn ang="0">
                <a:pos x="connsiteX29405" y="connsiteY29405"/>
              </a:cxn>
              <a:cxn ang="0">
                <a:pos x="connsiteX29406" y="connsiteY29406"/>
              </a:cxn>
              <a:cxn ang="0">
                <a:pos x="connsiteX29407" y="connsiteY29407"/>
              </a:cxn>
              <a:cxn ang="0">
                <a:pos x="connsiteX29408" y="connsiteY29408"/>
              </a:cxn>
              <a:cxn ang="0">
                <a:pos x="connsiteX29409" y="connsiteY29409"/>
              </a:cxn>
              <a:cxn ang="0">
                <a:pos x="connsiteX29410" y="connsiteY29410"/>
              </a:cxn>
              <a:cxn ang="0">
                <a:pos x="connsiteX29411" y="connsiteY29411"/>
              </a:cxn>
              <a:cxn ang="0">
                <a:pos x="connsiteX29412" y="connsiteY29412"/>
              </a:cxn>
              <a:cxn ang="0">
                <a:pos x="connsiteX29413" y="connsiteY29413"/>
              </a:cxn>
              <a:cxn ang="0">
                <a:pos x="connsiteX29414" y="connsiteY29414"/>
              </a:cxn>
              <a:cxn ang="0">
                <a:pos x="connsiteX29415" y="connsiteY29415"/>
              </a:cxn>
              <a:cxn ang="0">
                <a:pos x="connsiteX29416" y="connsiteY29416"/>
              </a:cxn>
              <a:cxn ang="0">
                <a:pos x="connsiteX29417" y="connsiteY29417"/>
              </a:cxn>
              <a:cxn ang="0">
                <a:pos x="connsiteX29418" y="connsiteY29418"/>
              </a:cxn>
              <a:cxn ang="0">
                <a:pos x="connsiteX29419" y="connsiteY29419"/>
              </a:cxn>
              <a:cxn ang="0">
                <a:pos x="connsiteX29420" y="connsiteY29420"/>
              </a:cxn>
              <a:cxn ang="0">
                <a:pos x="connsiteX29421" y="connsiteY29421"/>
              </a:cxn>
              <a:cxn ang="0">
                <a:pos x="connsiteX29422" y="connsiteY29422"/>
              </a:cxn>
              <a:cxn ang="0">
                <a:pos x="connsiteX29423" y="connsiteY29423"/>
              </a:cxn>
              <a:cxn ang="0">
                <a:pos x="connsiteX29424" y="connsiteY29424"/>
              </a:cxn>
              <a:cxn ang="0">
                <a:pos x="connsiteX29425" y="connsiteY29425"/>
              </a:cxn>
              <a:cxn ang="0">
                <a:pos x="connsiteX29426" y="connsiteY29426"/>
              </a:cxn>
              <a:cxn ang="0">
                <a:pos x="connsiteX29427" y="connsiteY29427"/>
              </a:cxn>
              <a:cxn ang="0">
                <a:pos x="connsiteX29428" y="connsiteY29428"/>
              </a:cxn>
              <a:cxn ang="0">
                <a:pos x="connsiteX29429" y="connsiteY29429"/>
              </a:cxn>
              <a:cxn ang="0">
                <a:pos x="connsiteX29430" y="connsiteY29430"/>
              </a:cxn>
              <a:cxn ang="0">
                <a:pos x="connsiteX29431" y="connsiteY29431"/>
              </a:cxn>
              <a:cxn ang="0">
                <a:pos x="connsiteX29432" y="connsiteY29432"/>
              </a:cxn>
              <a:cxn ang="0">
                <a:pos x="connsiteX29433" y="connsiteY29433"/>
              </a:cxn>
              <a:cxn ang="0">
                <a:pos x="connsiteX29434" y="connsiteY29434"/>
              </a:cxn>
              <a:cxn ang="0">
                <a:pos x="connsiteX29435" y="connsiteY29435"/>
              </a:cxn>
              <a:cxn ang="0">
                <a:pos x="connsiteX29436" y="connsiteY29436"/>
              </a:cxn>
              <a:cxn ang="0">
                <a:pos x="connsiteX29437" y="connsiteY29437"/>
              </a:cxn>
              <a:cxn ang="0">
                <a:pos x="connsiteX29438" y="connsiteY29438"/>
              </a:cxn>
              <a:cxn ang="0">
                <a:pos x="connsiteX29439" y="connsiteY29439"/>
              </a:cxn>
              <a:cxn ang="0">
                <a:pos x="connsiteX29440" y="connsiteY29440"/>
              </a:cxn>
              <a:cxn ang="0">
                <a:pos x="connsiteX29441" y="connsiteY29441"/>
              </a:cxn>
              <a:cxn ang="0">
                <a:pos x="connsiteX29442" y="connsiteY29442"/>
              </a:cxn>
              <a:cxn ang="0">
                <a:pos x="connsiteX29443" y="connsiteY29443"/>
              </a:cxn>
              <a:cxn ang="0">
                <a:pos x="connsiteX29444" y="connsiteY29444"/>
              </a:cxn>
              <a:cxn ang="0">
                <a:pos x="connsiteX29445" y="connsiteY29445"/>
              </a:cxn>
              <a:cxn ang="0">
                <a:pos x="connsiteX29446" y="connsiteY29446"/>
              </a:cxn>
              <a:cxn ang="0">
                <a:pos x="connsiteX29447" y="connsiteY29447"/>
              </a:cxn>
              <a:cxn ang="0">
                <a:pos x="connsiteX29448" y="connsiteY29448"/>
              </a:cxn>
              <a:cxn ang="0">
                <a:pos x="connsiteX29449" y="connsiteY29449"/>
              </a:cxn>
              <a:cxn ang="0">
                <a:pos x="connsiteX29450" y="connsiteY29450"/>
              </a:cxn>
              <a:cxn ang="0">
                <a:pos x="connsiteX29451" y="connsiteY29451"/>
              </a:cxn>
              <a:cxn ang="0">
                <a:pos x="connsiteX29452" y="connsiteY29452"/>
              </a:cxn>
              <a:cxn ang="0">
                <a:pos x="connsiteX29453" y="connsiteY29453"/>
              </a:cxn>
              <a:cxn ang="0">
                <a:pos x="connsiteX29454" y="connsiteY29454"/>
              </a:cxn>
              <a:cxn ang="0">
                <a:pos x="connsiteX29455" y="connsiteY29455"/>
              </a:cxn>
              <a:cxn ang="0">
                <a:pos x="connsiteX29456" y="connsiteY29456"/>
              </a:cxn>
              <a:cxn ang="0">
                <a:pos x="connsiteX29457" y="connsiteY29457"/>
              </a:cxn>
              <a:cxn ang="0">
                <a:pos x="connsiteX29458" y="connsiteY29458"/>
              </a:cxn>
              <a:cxn ang="0">
                <a:pos x="connsiteX29459" y="connsiteY29459"/>
              </a:cxn>
              <a:cxn ang="0">
                <a:pos x="connsiteX29460" y="connsiteY29460"/>
              </a:cxn>
              <a:cxn ang="0">
                <a:pos x="connsiteX29461" y="connsiteY29461"/>
              </a:cxn>
              <a:cxn ang="0">
                <a:pos x="connsiteX29462" y="connsiteY29462"/>
              </a:cxn>
              <a:cxn ang="0">
                <a:pos x="connsiteX29463" y="connsiteY29463"/>
              </a:cxn>
              <a:cxn ang="0">
                <a:pos x="connsiteX29464" y="connsiteY29464"/>
              </a:cxn>
              <a:cxn ang="0">
                <a:pos x="connsiteX29465" y="connsiteY29465"/>
              </a:cxn>
              <a:cxn ang="0">
                <a:pos x="connsiteX29466" y="connsiteY29466"/>
              </a:cxn>
              <a:cxn ang="0">
                <a:pos x="connsiteX29467" y="connsiteY29467"/>
              </a:cxn>
              <a:cxn ang="0">
                <a:pos x="connsiteX29468" y="connsiteY29468"/>
              </a:cxn>
              <a:cxn ang="0">
                <a:pos x="connsiteX29469" y="connsiteY29469"/>
              </a:cxn>
              <a:cxn ang="0">
                <a:pos x="connsiteX29470" y="connsiteY29470"/>
              </a:cxn>
              <a:cxn ang="0">
                <a:pos x="connsiteX29471" y="connsiteY29471"/>
              </a:cxn>
              <a:cxn ang="0">
                <a:pos x="connsiteX29472" y="connsiteY29472"/>
              </a:cxn>
              <a:cxn ang="0">
                <a:pos x="connsiteX29473" y="connsiteY29473"/>
              </a:cxn>
              <a:cxn ang="0">
                <a:pos x="connsiteX29474" y="connsiteY29474"/>
              </a:cxn>
              <a:cxn ang="0">
                <a:pos x="connsiteX29475" y="connsiteY29475"/>
              </a:cxn>
              <a:cxn ang="0">
                <a:pos x="connsiteX29476" y="connsiteY29476"/>
              </a:cxn>
              <a:cxn ang="0">
                <a:pos x="connsiteX29477" y="connsiteY29477"/>
              </a:cxn>
              <a:cxn ang="0">
                <a:pos x="connsiteX29478" y="connsiteY29478"/>
              </a:cxn>
              <a:cxn ang="0">
                <a:pos x="connsiteX29479" y="connsiteY29479"/>
              </a:cxn>
              <a:cxn ang="0">
                <a:pos x="connsiteX29480" y="connsiteY29480"/>
              </a:cxn>
              <a:cxn ang="0">
                <a:pos x="connsiteX29481" y="connsiteY29481"/>
              </a:cxn>
              <a:cxn ang="0">
                <a:pos x="connsiteX29482" y="connsiteY29482"/>
              </a:cxn>
              <a:cxn ang="0">
                <a:pos x="connsiteX29483" y="connsiteY29483"/>
              </a:cxn>
              <a:cxn ang="0">
                <a:pos x="connsiteX29484" y="connsiteY29484"/>
              </a:cxn>
              <a:cxn ang="0">
                <a:pos x="connsiteX29485" y="connsiteY29485"/>
              </a:cxn>
              <a:cxn ang="0">
                <a:pos x="connsiteX29486" y="connsiteY29486"/>
              </a:cxn>
              <a:cxn ang="0">
                <a:pos x="connsiteX29487" y="connsiteY29487"/>
              </a:cxn>
              <a:cxn ang="0">
                <a:pos x="connsiteX29488" y="connsiteY29488"/>
              </a:cxn>
              <a:cxn ang="0">
                <a:pos x="connsiteX29489" y="connsiteY29489"/>
              </a:cxn>
              <a:cxn ang="0">
                <a:pos x="connsiteX29490" y="connsiteY29490"/>
              </a:cxn>
              <a:cxn ang="0">
                <a:pos x="connsiteX29491" y="connsiteY29491"/>
              </a:cxn>
              <a:cxn ang="0">
                <a:pos x="connsiteX29492" y="connsiteY29492"/>
              </a:cxn>
              <a:cxn ang="0">
                <a:pos x="connsiteX29493" y="connsiteY29493"/>
              </a:cxn>
              <a:cxn ang="0">
                <a:pos x="connsiteX29494" y="connsiteY29494"/>
              </a:cxn>
              <a:cxn ang="0">
                <a:pos x="connsiteX29495" y="connsiteY29495"/>
              </a:cxn>
              <a:cxn ang="0">
                <a:pos x="connsiteX29496" y="connsiteY29496"/>
              </a:cxn>
              <a:cxn ang="0">
                <a:pos x="connsiteX29497" y="connsiteY29497"/>
              </a:cxn>
              <a:cxn ang="0">
                <a:pos x="connsiteX29498" y="connsiteY29498"/>
              </a:cxn>
              <a:cxn ang="0">
                <a:pos x="connsiteX29499" y="connsiteY29499"/>
              </a:cxn>
              <a:cxn ang="0">
                <a:pos x="connsiteX29500" y="connsiteY29500"/>
              </a:cxn>
              <a:cxn ang="0">
                <a:pos x="connsiteX29501" y="connsiteY29501"/>
              </a:cxn>
              <a:cxn ang="0">
                <a:pos x="connsiteX29502" y="connsiteY29502"/>
              </a:cxn>
              <a:cxn ang="0">
                <a:pos x="connsiteX29503" y="connsiteY29503"/>
              </a:cxn>
              <a:cxn ang="0">
                <a:pos x="connsiteX29504" y="connsiteY29504"/>
              </a:cxn>
              <a:cxn ang="0">
                <a:pos x="connsiteX29505" y="connsiteY29505"/>
              </a:cxn>
              <a:cxn ang="0">
                <a:pos x="connsiteX29506" y="connsiteY29506"/>
              </a:cxn>
              <a:cxn ang="0">
                <a:pos x="connsiteX29507" y="connsiteY29507"/>
              </a:cxn>
              <a:cxn ang="0">
                <a:pos x="connsiteX29508" y="connsiteY29508"/>
              </a:cxn>
              <a:cxn ang="0">
                <a:pos x="connsiteX29509" y="connsiteY29509"/>
              </a:cxn>
              <a:cxn ang="0">
                <a:pos x="connsiteX29510" y="connsiteY29510"/>
              </a:cxn>
              <a:cxn ang="0">
                <a:pos x="connsiteX29511" y="connsiteY29511"/>
              </a:cxn>
              <a:cxn ang="0">
                <a:pos x="connsiteX29512" y="connsiteY29512"/>
              </a:cxn>
              <a:cxn ang="0">
                <a:pos x="connsiteX29513" y="connsiteY29513"/>
              </a:cxn>
              <a:cxn ang="0">
                <a:pos x="connsiteX29514" y="connsiteY29514"/>
              </a:cxn>
              <a:cxn ang="0">
                <a:pos x="connsiteX29515" y="connsiteY29515"/>
              </a:cxn>
              <a:cxn ang="0">
                <a:pos x="connsiteX29516" y="connsiteY29516"/>
              </a:cxn>
              <a:cxn ang="0">
                <a:pos x="connsiteX29517" y="connsiteY29517"/>
              </a:cxn>
              <a:cxn ang="0">
                <a:pos x="connsiteX29518" y="connsiteY29518"/>
              </a:cxn>
              <a:cxn ang="0">
                <a:pos x="connsiteX29519" y="connsiteY29519"/>
              </a:cxn>
              <a:cxn ang="0">
                <a:pos x="connsiteX29520" y="connsiteY29520"/>
              </a:cxn>
              <a:cxn ang="0">
                <a:pos x="connsiteX29521" y="connsiteY29521"/>
              </a:cxn>
              <a:cxn ang="0">
                <a:pos x="connsiteX29522" y="connsiteY29522"/>
              </a:cxn>
              <a:cxn ang="0">
                <a:pos x="connsiteX29523" y="connsiteY29523"/>
              </a:cxn>
              <a:cxn ang="0">
                <a:pos x="connsiteX29524" y="connsiteY29524"/>
              </a:cxn>
              <a:cxn ang="0">
                <a:pos x="connsiteX29525" y="connsiteY29525"/>
              </a:cxn>
              <a:cxn ang="0">
                <a:pos x="connsiteX29526" y="connsiteY29526"/>
              </a:cxn>
              <a:cxn ang="0">
                <a:pos x="connsiteX29527" y="connsiteY29527"/>
              </a:cxn>
              <a:cxn ang="0">
                <a:pos x="connsiteX29528" y="connsiteY29528"/>
              </a:cxn>
              <a:cxn ang="0">
                <a:pos x="connsiteX29529" y="connsiteY29529"/>
              </a:cxn>
              <a:cxn ang="0">
                <a:pos x="connsiteX29530" y="connsiteY29530"/>
              </a:cxn>
              <a:cxn ang="0">
                <a:pos x="connsiteX29531" y="connsiteY29531"/>
              </a:cxn>
              <a:cxn ang="0">
                <a:pos x="connsiteX29532" y="connsiteY29532"/>
              </a:cxn>
              <a:cxn ang="0">
                <a:pos x="connsiteX29533" y="connsiteY29533"/>
              </a:cxn>
              <a:cxn ang="0">
                <a:pos x="connsiteX29534" y="connsiteY29534"/>
              </a:cxn>
              <a:cxn ang="0">
                <a:pos x="connsiteX29535" y="connsiteY29535"/>
              </a:cxn>
              <a:cxn ang="0">
                <a:pos x="connsiteX29536" y="connsiteY29536"/>
              </a:cxn>
              <a:cxn ang="0">
                <a:pos x="connsiteX29537" y="connsiteY29537"/>
              </a:cxn>
              <a:cxn ang="0">
                <a:pos x="connsiteX29538" y="connsiteY29538"/>
              </a:cxn>
              <a:cxn ang="0">
                <a:pos x="connsiteX29539" y="connsiteY29539"/>
              </a:cxn>
              <a:cxn ang="0">
                <a:pos x="connsiteX29540" y="connsiteY29540"/>
              </a:cxn>
              <a:cxn ang="0">
                <a:pos x="connsiteX29541" y="connsiteY29541"/>
              </a:cxn>
              <a:cxn ang="0">
                <a:pos x="connsiteX29542" y="connsiteY29542"/>
              </a:cxn>
              <a:cxn ang="0">
                <a:pos x="connsiteX29543" y="connsiteY29543"/>
              </a:cxn>
              <a:cxn ang="0">
                <a:pos x="connsiteX29544" y="connsiteY29544"/>
              </a:cxn>
              <a:cxn ang="0">
                <a:pos x="connsiteX29545" y="connsiteY29545"/>
              </a:cxn>
              <a:cxn ang="0">
                <a:pos x="connsiteX29546" y="connsiteY29546"/>
              </a:cxn>
              <a:cxn ang="0">
                <a:pos x="connsiteX29547" y="connsiteY29547"/>
              </a:cxn>
              <a:cxn ang="0">
                <a:pos x="connsiteX29548" y="connsiteY29548"/>
              </a:cxn>
              <a:cxn ang="0">
                <a:pos x="connsiteX29549" y="connsiteY29549"/>
              </a:cxn>
              <a:cxn ang="0">
                <a:pos x="connsiteX29550" y="connsiteY29550"/>
              </a:cxn>
              <a:cxn ang="0">
                <a:pos x="connsiteX29551" y="connsiteY29551"/>
              </a:cxn>
              <a:cxn ang="0">
                <a:pos x="connsiteX29552" y="connsiteY29552"/>
              </a:cxn>
              <a:cxn ang="0">
                <a:pos x="connsiteX29553" y="connsiteY29553"/>
              </a:cxn>
              <a:cxn ang="0">
                <a:pos x="connsiteX29554" y="connsiteY29554"/>
              </a:cxn>
              <a:cxn ang="0">
                <a:pos x="connsiteX29555" y="connsiteY29555"/>
              </a:cxn>
              <a:cxn ang="0">
                <a:pos x="connsiteX29556" y="connsiteY29556"/>
              </a:cxn>
              <a:cxn ang="0">
                <a:pos x="connsiteX29557" y="connsiteY29557"/>
              </a:cxn>
              <a:cxn ang="0">
                <a:pos x="connsiteX29558" y="connsiteY29558"/>
              </a:cxn>
              <a:cxn ang="0">
                <a:pos x="connsiteX29559" y="connsiteY29559"/>
              </a:cxn>
              <a:cxn ang="0">
                <a:pos x="connsiteX29560" y="connsiteY29560"/>
              </a:cxn>
              <a:cxn ang="0">
                <a:pos x="connsiteX29561" y="connsiteY29561"/>
              </a:cxn>
              <a:cxn ang="0">
                <a:pos x="connsiteX29562" y="connsiteY29562"/>
              </a:cxn>
              <a:cxn ang="0">
                <a:pos x="connsiteX29563" y="connsiteY29563"/>
              </a:cxn>
              <a:cxn ang="0">
                <a:pos x="connsiteX29564" y="connsiteY29564"/>
              </a:cxn>
              <a:cxn ang="0">
                <a:pos x="connsiteX29565" y="connsiteY29565"/>
              </a:cxn>
              <a:cxn ang="0">
                <a:pos x="connsiteX29566" y="connsiteY29566"/>
              </a:cxn>
              <a:cxn ang="0">
                <a:pos x="connsiteX29567" y="connsiteY29567"/>
              </a:cxn>
              <a:cxn ang="0">
                <a:pos x="connsiteX29568" y="connsiteY29568"/>
              </a:cxn>
              <a:cxn ang="0">
                <a:pos x="connsiteX29569" y="connsiteY29569"/>
              </a:cxn>
              <a:cxn ang="0">
                <a:pos x="connsiteX29570" y="connsiteY29570"/>
              </a:cxn>
              <a:cxn ang="0">
                <a:pos x="connsiteX29571" y="connsiteY29571"/>
              </a:cxn>
              <a:cxn ang="0">
                <a:pos x="connsiteX29572" y="connsiteY29572"/>
              </a:cxn>
              <a:cxn ang="0">
                <a:pos x="connsiteX29573" y="connsiteY29573"/>
              </a:cxn>
              <a:cxn ang="0">
                <a:pos x="connsiteX29574" y="connsiteY29574"/>
              </a:cxn>
              <a:cxn ang="0">
                <a:pos x="connsiteX29575" y="connsiteY29575"/>
              </a:cxn>
              <a:cxn ang="0">
                <a:pos x="connsiteX29576" y="connsiteY29576"/>
              </a:cxn>
              <a:cxn ang="0">
                <a:pos x="connsiteX29577" y="connsiteY29577"/>
              </a:cxn>
              <a:cxn ang="0">
                <a:pos x="connsiteX29578" y="connsiteY29578"/>
              </a:cxn>
              <a:cxn ang="0">
                <a:pos x="connsiteX29579" y="connsiteY29579"/>
              </a:cxn>
              <a:cxn ang="0">
                <a:pos x="connsiteX29580" y="connsiteY29580"/>
              </a:cxn>
              <a:cxn ang="0">
                <a:pos x="connsiteX29581" y="connsiteY29581"/>
              </a:cxn>
              <a:cxn ang="0">
                <a:pos x="connsiteX29582" y="connsiteY29582"/>
              </a:cxn>
              <a:cxn ang="0">
                <a:pos x="connsiteX29583" y="connsiteY29583"/>
              </a:cxn>
              <a:cxn ang="0">
                <a:pos x="connsiteX29584" y="connsiteY29584"/>
              </a:cxn>
              <a:cxn ang="0">
                <a:pos x="connsiteX29585" y="connsiteY29585"/>
              </a:cxn>
              <a:cxn ang="0">
                <a:pos x="connsiteX29586" y="connsiteY29586"/>
              </a:cxn>
              <a:cxn ang="0">
                <a:pos x="connsiteX29587" y="connsiteY29587"/>
              </a:cxn>
              <a:cxn ang="0">
                <a:pos x="connsiteX29588" y="connsiteY29588"/>
              </a:cxn>
              <a:cxn ang="0">
                <a:pos x="connsiteX29589" y="connsiteY29589"/>
              </a:cxn>
              <a:cxn ang="0">
                <a:pos x="connsiteX29590" y="connsiteY29590"/>
              </a:cxn>
              <a:cxn ang="0">
                <a:pos x="connsiteX29591" y="connsiteY29591"/>
              </a:cxn>
              <a:cxn ang="0">
                <a:pos x="connsiteX29592" y="connsiteY29592"/>
              </a:cxn>
              <a:cxn ang="0">
                <a:pos x="connsiteX29593" y="connsiteY29593"/>
              </a:cxn>
              <a:cxn ang="0">
                <a:pos x="connsiteX29594" y="connsiteY29594"/>
              </a:cxn>
              <a:cxn ang="0">
                <a:pos x="connsiteX29595" y="connsiteY29595"/>
              </a:cxn>
              <a:cxn ang="0">
                <a:pos x="connsiteX29596" y="connsiteY29596"/>
              </a:cxn>
              <a:cxn ang="0">
                <a:pos x="connsiteX29597" y="connsiteY29597"/>
              </a:cxn>
              <a:cxn ang="0">
                <a:pos x="connsiteX29598" y="connsiteY29598"/>
              </a:cxn>
              <a:cxn ang="0">
                <a:pos x="connsiteX29599" y="connsiteY29599"/>
              </a:cxn>
              <a:cxn ang="0">
                <a:pos x="connsiteX29600" y="connsiteY29600"/>
              </a:cxn>
              <a:cxn ang="0">
                <a:pos x="connsiteX29601" y="connsiteY29601"/>
              </a:cxn>
              <a:cxn ang="0">
                <a:pos x="connsiteX29602" y="connsiteY29602"/>
              </a:cxn>
              <a:cxn ang="0">
                <a:pos x="connsiteX29603" y="connsiteY29603"/>
              </a:cxn>
              <a:cxn ang="0">
                <a:pos x="connsiteX29604" y="connsiteY29604"/>
              </a:cxn>
              <a:cxn ang="0">
                <a:pos x="connsiteX29605" y="connsiteY29605"/>
              </a:cxn>
              <a:cxn ang="0">
                <a:pos x="connsiteX29606" y="connsiteY29606"/>
              </a:cxn>
              <a:cxn ang="0">
                <a:pos x="connsiteX29607" y="connsiteY29607"/>
              </a:cxn>
              <a:cxn ang="0">
                <a:pos x="connsiteX29608" y="connsiteY29608"/>
              </a:cxn>
              <a:cxn ang="0">
                <a:pos x="connsiteX29609" y="connsiteY29609"/>
              </a:cxn>
              <a:cxn ang="0">
                <a:pos x="connsiteX29610" y="connsiteY29610"/>
              </a:cxn>
              <a:cxn ang="0">
                <a:pos x="connsiteX29611" y="connsiteY29611"/>
              </a:cxn>
              <a:cxn ang="0">
                <a:pos x="connsiteX29612" y="connsiteY29612"/>
              </a:cxn>
              <a:cxn ang="0">
                <a:pos x="connsiteX29613" y="connsiteY29613"/>
              </a:cxn>
              <a:cxn ang="0">
                <a:pos x="connsiteX29614" y="connsiteY29614"/>
              </a:cxn>
              <a:cxn ang="0">
                <a:pos x="connsiteX29615" y="connsiteY29615"/>
              </a:cxn>
              <a:cxn ang="0">
                <a:pos x="connsiteX29616" y="connsiteY29616"/>
              </a:cxn>
              <a:cxn ang="0">
                <a:pos x="connsiteX29617" y="connsiteY29617"/>
              </a:cxn>
              <a:cxn ang="0">
                <a:pos x="connsiteX29618" y="connsiteY29618"/>
              </a:cxn>
              <a:cxn ang="0">
                <a:pos x="connsiteX29619" y="connsiteY29619"/>
              </a:cxn>
              <a:cxn ang="0">
                <a:pos x="connsiteX29620" y="connsiteY29620"/>
              </a:cxn>
              <a:cxn ang="0">
                <a:pos x="connsiteX29621" y="connsiteY29621"/>
              </a:cxn>
              <a:cxn ang="0">
                <a:pos x="connsiteX29622" y="connsiteY29622"/>
              </a:cxn>
              <a:cxn ang="0">
                <a:pos x="connsiteX29623" y="connsiteY29623"/>
              </a:cxn>
              <a:cxn ang="0">
                <a:pos x="connsiteX29624" y="connsiteY29624"/>
              </a:cxn>
              <a:cxn ang="0">
                <a:pos x="connsiteX29625" y="connsiteY29625"/>
              </a:cxn>
              <a:cxn ang="0">
                <a:pos x="connsiteX29626" y="connsiteY29626"/>
              </a:cxn>
              <a:cxn ang="0">
                <a:pos x="connsiteX29627" y="connsiteY29627"/>
              </a:cxn>
              <a:cxn ang="0">
                <a:pos x="connsiteX29628" y="connsiteY29628"/>
              </a:cxn>
              <a:cxn ang="0">
                <a:pos x="connsiteX29629" y="connsiteY29629"/>
              </a:cxn>
              <a:cxn ang="0">
                <a:pos x="connsiteX29630" y="connsiteY29630"/>
              </a:cxn>
              <a:cxn ang="0">
                <a:pos x="connsiteX29631" y="connsiteY29631"/>
              </a:cxn>
              <a:cxn ang="0">
                <a:pos x="connsiteX29632" y="connsiteY29632"/>
              </a:cxn>
              <a:cxn ang="0">
                <a:pos x="connsiteX29633" y="connsiteY29633"/>
              </a:cxn>
              <a:cxn ang="0">
                <a:pos x="connsiteX29634" y="connsiteY29634"/>
              </a:cxn>
              <a:cxn ang="0">
                <a:pos x="connsiteX29635" y="connsiteY29635"/>
              </a:cxn>
              <a:cxn ang="0">
                <a:pos x="connsiteX29636" y="connsiteY29636"/>
              </a:cxn>
              <a:cxn ang="0">
                <a:pos x="connsiteX29637" y="connsiteY29637"/>
              </a:cxn>
              <a:cxn ang="0">
                <a:pos x="connsiteX29638" y="connsiteY29638"/>
              </a:cxn>
              <a:cxn ang="0">
                <a:pos x="connsiteX29639" y="connsiteY29639"/>
              </a:cxn>
              <a:cxn ang="0">
                <a:pos x="connsiteX29640" y="connsiteY29640"/>
              </a:cxn>
              <a:cxn ang="0">
                <a:pos x="connsiteX29641" y="connsiteY29641"/>
              </a:cxn>
              <a:cxn ang="0">
                <a:pos x="connsiteX29642" y="connsiteY29642"/>
              </a:cxn>
              <a:cxn ang="0">
                <a:pos x="connsiteX29643" y="connsiteY29643"/>
              </a:cxn>
              <a:cxn ang="0">
                <a:pos x="connsiteX29644" y="connsiteY29644"/>
              </a:cxn>
              <a:cxn ang="0">
                <a:pos x="connsiteX29645" y="connsiteY29645"/>
              </a:cxn>
              <a:cxn ang="0">
                <a:pos x="connsiteX29646" y="connsiteY29646"/>
              </a:cxn>
              <a:cxn ang="0">
                <a:pos x="connsiteX29647" y="connsiteY29647"/>
              </a:cxn>
              <a:cxn ang="0">
                <a:pos x="connsiteX29648" y="connsiteY29648"/>
              </a:cxn>
              <a:cxn ang="0">
                <a:pos x="connsiteX29649" y="connsiteY29649"/>
              </a:cxn>
              <a:cxn ang="0">
                <a:pos x="connsiteX29650" y="connsiteY29650"/>
              </a:cxn>
              <a:cxn ang="0">
                <a:pos x="connsiteX29651" y="connsiteY29651"/>
              </a:cxn>
              <a:cxn ang="0">
                <a:pos x="connsiteX29652" y="connsiteY29652"/>
              </a:cxn>
              <a:cxn ang="0">
                <a:pos x="connsiteX29653" y="connsiteY29653"/>
              </a:cxn>
              <a:cxn ang="0">
                <a:pos x="connsiteX29654" y="connsiteY29654"/>
              </a:cxn>
              <a:cxn ang="0">
                <a:pos x="connsiteX29655" y="connsiteY29655"/>
              </a:cxn>
              <a:cxn ang="0">
                <a:pos x="connsiteX29656" y="connsiteY29656"/>
              </a:cxn>
              <a:cxn ang="0">
                <a:pos x="connsiteX29657" y="connsiteY29657"/>
              </a:cxn>
              <a:cxn ang="0">
                <a:pos x="connsiteX29658" y="connsiteY29658"/>
              </a:cxn>
              <a:cxn ang="0">
                <a:pos x="connsiteX29659" y="connsiteY29659"/>
              </a:cxn>
              <a:cxn ang="0">
                <a:pos x="connsiteX29660" y="connsiteY29660"/>
              </a:cxn>
              <a:cxn ang="0">
                <a:pos x="connsiteX29661" y="connsiteY29661"/>
              </a:cxn>
              <a:cxn ang="0">
                <a:pos x="connsiteX29662" y="connsiteY29662"/>
              </a:cxn>
              <a:cxn ang="0">
                <a:pos x="connsiteX29663" y="connsiteY29663"/>
              </a:cxn>
              <a:cxn ang="0">
                <a:pos x="connsiteX29664" y="connsiteY29664"/>
              </a:cxn>
              <a:cxn ang="0">
                <a:pos x="connsiteX29665" y="connsiteY29665"/>
              </a:cxn>
              <a:cxn ang="0">
                <a:pos x="connsiteX29666" y="connsiteY29666"/>
              </a:cxn>
              <a:cxn ang="0">
                <a:pos x="connsiteX29667" y="connsiteY29667"/>
              </a:cxn>
              <a:cxn ang="0">
                <a:pos x="connsiteX29668" y="connsiteY29668"/>
              </a:cxn>
              <a:cxn ang="0">
                <a:pos x="connsiteX29669" y="connsiteY29669"/>
              </a:cxn>
              <a:cxn ang="0">
                <a:pos x="connsiteX29670" y="connsiteY29670"/>
              </a:cxn>
              <a:cxn ang="0">
                <a:pos x="connsiteX29671" y="connsiteY29671"/>
              </a:cxn>
              <a:cxn ang="0">
                <a:pos x="connsiteX29672" y="connsiteY29672"/>
              </a:cxn>
              <a:cxn ang="0">
                <a:pos x="connsiteX29673" y="connsiteY29673"/>
              </a:cxn>
              <a:cxn ang="0">
                <a:pos x="connsiteX29674" y="connsiteY29674"/>
              </a:cxn>
              <a:cxn ang="0">
                <a:pos x="connsiteX29675" y="connsiteY29675"/>
              </a:cxn>
              <a:cxn ang="0">
                <a:pos x="connsiteX29676" y="connsiteY29676"/>
              </a:cxn>
              <a:cxn ang="0">
                <a:pos x="connsiteX29677" y="connsiteY29677"/>
              </a:cxn>
            </a:cxnLst>
            <a:rect l="l" t="t" r="r" b="b"/>
            <a:pathLst>
              <a:path w="8851901" h="6857997">
                <a:moveTo>
                  <a:pt x="5934076" y="6829424"/>
                </a:moveTo>
                <a:lnTo>
                  <a:pt x="5938442" y="6829424"/>
                </a:lnTo>
                <a:lnTo>
                  <a:pt x="5942807" y="6830218"/>
                </a:lnTo>
                <a:lnTo>
                  <a:pt x="5947570" y="6831805"/>
                </a:lnTo>
                <a:lnTo>
                  <a:pt x="5952333" y="6833790"/>
                </a:lnTo>
                <a:lnTo>
                  <a:pt x="5956301" y="6836171"/>
                </a:lnTo>
                <a:lnTo>
                  <a:pt x="5960270" y="6839346"/>
                </a:lnTo>
                <a:lnTo>
                  <a:pt x="5963842" y="6842918"/>
                </a:lnTo>
                <a:lnTo>
                  <a:pt x="5966223" y="6846887"/>
                </a:lnTo>
                <a:lnTo>
                  <a:pt x="5967414" y="6850855"/>
                </a:lnTo>
                <a:lnTo>
                  <a:pt x="5967414" y="6853237"/>
                </a:lnTo>
                <a:lnTo>
                  <a:pt x="5967414" y="6855221"/>
                </a:lnTo>
                <a:lnTo>
                  <a:pt x="5963048" y="6857205"/>
                </a:lnTo>
                <a:lnTo>
                  <a:pt x="5959080" y="6857602"/>
                </a:lnTo>
                <a:lnTo>
                  <a:pt x="5956316" y="6857997"/>
                </a:lnTo>
                <a:lnTo>
                  <a:pt x="5956287" y="6857997"/>
                </a:lnTo>
                <a:lnTo>
                  <a:pt x="5953523" y="6857602"/>
                </a:lnTo>
                <a:lnTo>
                  <a:pt x="5951142" y="6856412"/>
                </a:lnTo>
                <a:lnTo>
                  <a:pt x="5948364" y="6855221"/>
                </a:lnTo>
                <a:lnTo>
                  <a:pt x="5944792" y="6852046"/>
                </a:lnTo>
                <a:lnTo>
                  <a:pt x="5940823" y="6848871"/>
                </a:lnTo>
                <a:lnTo>
                  <a:pt x="5938442" y="6847284"/>
                </a:lnTo>
                <a:lnTo>
                  <a:pt x="5936061" y="6846490"/>
                </a:lnTo>
                <a:lnTo>
                  <a:pt x="5932886" y="6846490"/>
                </a:lnTo>
                <a:lnTo>
                  <a:pt x="5930107" y="6846490"/>
                </a:lnTo>
                <a:lnTo>
                  <a:pt x="5926139" y="6847284"/>
                </a:lnTo>
                <a:lnTo>
                  <a:pt x="5921773" y="6848871"/>
                </a:lnTo>
                <a:lnTo>
                  <a:pt x="5921376" y="6845696"/>
                </a:lnTo>
                <a:lnTo>
                  <a:pt x="5921376" y="6842918"/>
                </a:lnTo>
                <a:lnTo>
                  <a:pt x="5921376" y="6840537"/>
                </a:lnTo>
                <a:lnTo>
                  <a:pt x="5921773" y="6838155"/>
                </a:lnTo>
                <a:lnTo>
                  <a:pt x="5922567" y="6836171"/>
                </a:lnTo>
                <a:lnTo>
                  <a:pt x="5923757" y="6834584"/>
                </a:lnTo>
                <a:lnTo>
                  <a:pt x="5924551" y="6832996"/>
                </a:lnTo>
                <a:lnTo>
                  <a:pt x="5926139" y="6831805"/>
                </a:lnTo>
                <a:lnTo>
                  <a:pt x="5929710" y="6830218"/>
                </a:lnTo>
                <a:close/>
                <a:moveTo>
                  <a:pt x="5568951" y="6827836"/>
                </a:moveTo>
                <a:lnTo>
                  <a:pt x="5563672" y="6832680"/>
                </a:lnTo>
                <a:lnTo>
                  <a:pt x="5557174" y="6837927"/>
                </a:lnTo>
                <a:lnTo>
                  <a:pt x="5551082" y="6843173"/>
                </a:lnTo>
                <a:lnTo>
                  <a:pt x="5543773" y="6847210"/>
                </a:lnTo>
                <a:lnTo>
                  <a:pt x="5540524" y="6849228"/>
                </a:lnTo>
                <a:lnTo>
                  <a:pt x="5536869" y="6850842"/>
                </a:lnTo>
                <a:lnTo>
                  <a:pt x="5532808" y="6851649"/>
                </a:lnTo>
                <a:lnTo>
                  <a:pt x="5529559" y="6851649"/>
                </a:lnTo>
                <a:lnTo>
                  <a:pt x="5525904" y="6851649"/>
                </a:lnTo>
                <a:lnTo>
                  <a:pt x="5523061" y="6850842"/>
                </a:lnTo>
                <a:lnTo>
                  <a:pt x="5519406" y="6849228"/>
                </a:lnTo>
                <a:lnTo>
                  <a:pt x="5516563" y="6847210"/>
                </a:lnTo>
                <a:lnTo>
                  <a:pt x="5516969" y="6843173"/>
                </a:lnTo>
                <a:lnTo>
                  <a:pt x="5517782" y="6840348"/>
                </a:lnTo>
                <a:lnTo>
                  <a:pt x="5519406" y="6837927"/>
                </a:lnTo>
                <a:lnTo>
                  <a:pt x="5521437" y="6835908"/>
                </a:lnTo>
                <a:lnTo>
                  <a:pt x="5523873" y="6833890"/>
                </a:lnTo>
                <a:lnTo>
                  <a:pt x="5527122" y="6832276"/>
                </a:lnTo>
                <a:lnTo>
                  <a:pt x="5530371" y="6831469"/>
                </a:lnTo>
                <a:lnTo>
                  <a:pt x="5534026" y="6830258"/>
                </a:lnTo>
                <a:lnTo>
                  <a:pt x="5542554" y="6829451"/>
                </a:lnTo>
                <a:lnTo>
                  <a:pt x="5551082" y="6829047"/>
                </a:lnTo>
                <a:close/>
                <a:moveTo>
                  <a:pt x="5766198" y="6802436"/>
                </a:moveTo>
                <a:lnTo>
                  <a:pt x="5775326" y="6802436"/>
                </a:lnTo>
                <a:lnTo>
                  <a:pt x="5784058" y="6802850"/>
                </a:lnTo>
                <a:lnTo>
                  <a:pt x="5792392" y="6803679"/>
                </a:lnTo>
                <a:lnTo>
                  <a:pt x="5795567" y="6803679"/>
                </a:lnTo>
                <a:lnTo>
                  <a:pt x="5799139" y="6803679"/>
                </a:lnTo>
                <a:lnTo>
                  <a:pt x="5797948" y="6806578"/>
                </a:lnTo>
                <a:lnTo>
                  <a:pt x="5796758" y="6809476"/>
                </a:lnTo>
                <a:lnTo>
                  <a:pt x="5794773" y="6811547"/>
                </a:lnTo>
                <a:lnTo>
                  <a:pt x="5791598" y="6813204"/>
                </a:lnTo>
                <a:lnTo>
                  <a:pt x="5788423" y="6814860"/>
                </a:lnTo>
                <a:lnTo>
                  <a:pt x="5784454" y="6815688"/>
                </a:lnTo>
                <a:lnTo>
                  <a:pt x="5775723" y="6816931"/>
                </a:lnTo>
                <a:lnTo>
                  <a:pt x="5756673" y="6817759"/>
                </a:lnTo>
                <a:lnTo>
                  <a:pt x="5747942" y="6819416"/>
                </a:lnTo>
                <a:lnTo>
                  <a:pt x="5743973" y="6819830"/>
                </a:lnTo>
                <a:lnTo>
                  <a:pt x="5740401" y="6821486"/>
                </a:lnTo>
                <a:lnTo>
                  <a:pt x="5742385" y="6816103"/>
                </a:lnTo>
                <a:lnTo>
                  <a:pt x="5744370" y="6812375"/>
                </a:lnTo>
                <a:lnTo>
                  <a:pt x="5747545" y="6809062"/>
                </a:lnTo>
                <a:lnTo>
                  <a:pt x="5750720" y="6806578"/>
                </a:lnTo>
                <a:lnTo>
                  <a:pt x="5754292" y="6804921"/>
                </a:lnTo>
                <a:lnTo>
                  <a:pt x="5758261" y="6803679"/>
                </a:lnTo>
                <a:lnTo>
                  <a:pt x="5761832" y="6802850"/>
                </a:lnTo>
                <a:close/>
                <a:moveTo>
                  <a:pt x="6143971" y="6777036"/>
                </a:moveTo>
                <a:lnTo>
                  <a:pt x="6153124" y="6777428"/>
                </a:lnTo>
                <a:lnTo>
                  <a:pt x="6157900" y="6778601"/>
                </a:lnTo>
                <a:lnTo>
                  <a:pt x="6162676" y="6779384"/>
                </a:lnTo>
                <a:lnTo>
                  <a:pt x="6159492" y="6783688"/>
                </a:lnTo>
                <a:lnTo>
                  <a:pt x="6155512" y="6787601"/>
                </a:lnTo>
                <a:lnTo>
                  <a:pt x="6151533" y="6791123"/>
                </a:lnTo>
                <a:lnTo>
                  <a:pt x="6147155" y="6794253"/>
                </a:lnTo>
                <a:lnTo>
                  <a:pt x="6143175" y="6797383"/>
                </a:lnTo>
                <a:lnTo>
                  <a:pt x="6138797" y="6799731"/>
                </a:lnTo>
                <a:lnTo>
                  <a:pt x="6130440" y="6804035"/>
                </a:lnTo>
                <a:lnTo>
                  <a:pt x="6121684" y="6807165"/>
                </a:lnTo>
                <a:lnTo>
                  <a:pt x="6112928" y="6809513"/>
                </a:lnTo>
                <a:lnTo>
                  <a:pt x="6104173" y="6811470"/>
                </a:lnTo>
                <a:lnTo>
                  <a:pt x="6095417" y="6813035"/>
                </a:lnTo>
                <a:lnTo>
                  <a:pt x="6077508" y="6814991"/>
                </a:lnTo>
                <a:lnTo>
                  <a:pt x="6068753" y="6816556"/>
                </a:lnTo>
                <a:lnTo>
                  <a:pt x="6059201" y="6817730"/>
                </a:lnTo>
                <a:lnTo>
                  <a:pt x="6050445" y="6820078"/>
                </a:lnTo>
                <a:lnTo>
                  <a:pt x="6042088" y="6823600"/>
                </a:lnTo>
                <a:lnTo>
                  <a:pt x="6033332" y="6827512"/>
                </a:lnTo>
                <a:lnTo>
                  <a:pt x="6029353" y="6829860"/>
                </a:lnTo>
                <a:lnTo>
                  <a:pt x="6025373" y="6832599"/>
                </a:lnTo>
                <a:lnTo>
                  <a:pt x="6019801" y="6809513"/>
                </a:lnTo>
                <a:lnTo>
                  <a:pt x="6031342" y="6809513"/>
                </a:lnTo>
                <a:lnTo>
                  <a:pt x="6042088" y="6808731"/>
                </a:lnTo>
                <a:lnTo>
                  <a:pt x="6052037" y="6807165"/>
                </a:lnTo>
                <a:lnTo>
                  <a:pt x="6061191" y="6804818"/>
                </a:lnTo>
                <a:lnTo>
                  <a:pt x="6070345" y="6802079"/>
                </a:lnTo>
                <a:lnTo>
                  <a:pt x="6078702" y="6798557"/>
                </a:lnTo>
                <a:lnTo>
                  <a:pt x="6095019" y="6791514"/>
                </a:lnTo>
                <a:lnTo>
                  <a:pt x="6102581" y="6787992"/>
                </a:lnTo>
                <a:lnTo>
                  <a:pt x="6110541" y="6784862"/>
                </a:lnTo>
                <a:lnTo>
                  <a:pt x="6118898" y="6781732"/>
                </a:lnTo>
                <a:lnTo>
                  <a:pt x="6126858" y="6779384"/>
                </a:lnTo>
                <a:lnTo>
                  <a:pt x="6134817" y="6777819"/>
                </a:lnTo>
                <a:close/>
                <a:moveTo>
                  <a:pt x="5706186" y="6765924"/>
                </a:moveTo>
                <a:lnTo>
                  <a:pt x="5712228" y="6765924"/>
                </a:lnTo>
                <a:lnTo>
                  <a:pt x="5717465" y="6766335"/>
                </a:lnTo>
                <a:lnTo>
                  <a:pt x="5723104" y="6767567"/>
                </a:lnTo>
                <a:lnTo>
                  <a:pt x="5727937" y="6769619"/>
                </a:lnTo>
                <a:lnTo>
                  <a:pt x="5732368" y="6772083"/>
                </a:lnTo>
                <a:lnTo>
                  <a:pt x="5734382" y="6773725"/>
                </a:lnTo>
                <a:lnTo>
                  <a:pt x="5735993" y="6775367"/>
                </a:lnTo>
                <a:lnTo>
                  <a:pt x="5736799" y="6777420"/>
                </a:lnTo>
                <a:lnTo>
                  <a:pt x="5738007" y="6779473"/>
                </a:lnTo>
                <a:lnTo>
                  <a:pt x="5738410" y="6781526"/>
                </a:lnTo>
                <a:lnTo>
                  <a:pt x="5738813" y="6783989"/>
                </a:lnTo>
                <a:lnTo>
                  <a:pt x="5738410" y="6786863"/>
                </a:lnTo>
                <a:lnTo>
                  <a:pt x="5738007" y="6789327"/>
                </a:lnTo>
                <a:lnTo>
                  <a:pt x="5734382" y="6789737"/>
                </a:lnTo>
                <a:lnTo>
                  <a:pt x="5730757" y="6789737"/>
                </a:lnTo>
                <a:lnTo>
                  <a:pt x="5725118" y="6789327"/>
                </a:lnTo>
                <a:lnTo>
                  <a:pt x="5719076" y="6787684"/>
                </a:lnTo>
                <a:lnTo>
                  <a:pt x="5713437" y="6786042"/>
                </a:lnTo>
                <a:lnTo>
                  <a:pt x="5708200" y="6785221"/>
                </a:lnTo>
                <a:lnTo>
                  <a:pt x="5701756" y="6784810"/>
                </a:lnTo>
                <a:lnTo>
                  <a:pt x="5698130" y="6784810"/>
                </a:lnTo>
                <a:lnTo>
                  <a:pt x="5694505" y="6785221"/>
                </a:lnTo>
                <a:lnTo>
                  <a:pt x="5690477" y="6785632"/>
                </a:lnTo>
                <a:lnTo>
                  <a:pt x="5685241" y="6787274"/>
                </a:lnTo>
                <a:lnTo>
                  <a:pt x="5684838" y="6783989"/>
                </a:lnTo>
                <a:lnTo>
                  <a:pt x="5684838" y="6781526"/>
                </a:lnTo>
                <a:lnTo>
                  <a:pt x="5684838" y="6779473"/>
                </a:lnTo>
                <a:lnTo>
                  <a:pt x="5685241" y="6777420"/>
                </a:lnTo>
                <a:lnTo>
                  <a:pt x="5686449" y="6775367"/>
                </a:lnTo>
                <a:lnTo>
                  <a:pt x="5688061" y="6773725"/>
                </a:lnTo>
                <a:lnTo>
                  <a:pt x="5689269" y="6772083"/>
                </a:lnTo>
                <a:lnTo>
                  <a:pt x="5691283" y="6770441"/>
                </a:lnTo>
                <a:lnTo>
                  <a:pt x="5695714" y="6768388"/>
                </a:lnTo>
                <a:lnTo>
                  <a:pt x="5700547" y="6767156"/>
                </a:lnTo>
                <a:close/>
                <a:moveTo>
                  <a:pt x="6197889" y="6753224"/>
                </a:moveTo>
                <a:lnTo>
                  <a:pt x="6201786" y="6754018"/>
                </a:lnTo>
                <a:lnTo>
                  <a:pt x="6204903" y="6755605"/>
                </a:lnTo>
                <a:lnTo>
                  <a:pt x="6207631" y="6757987"/>
                </a:lnTo>
                <a:lnTo>
                  <a:pt x="6209969" y="6761559"/>
                </a:lnTo>
                <a:lnTo>
                  <a:pt x="6211917" y="6765924"/>
                </a:lnTo>
                <a:lnTo>
                  <a:pt x="6213476" y="6771084"/>
                </a:lnTo>
                <a:lnTo>
                  <a:pt x="6207241" y="6774259"/>
                </a:lnTo>
                <a:lnTo>
                  <a:pt x="6201007" y="6776243"/>
                </a:lnTo>
                <a:lnTo>
                  <a:pt x="6195162" y="6777434"/>
                </a:lnTo>
                <a:lnTo>
                  <a:pt x="6189707" y="6778227"/>
                </a:lnTo>
                <a:lnTo>
                  <a:pt x="6184641" y="6778624"/>
                </a:lnTo>
                <a:lnTo>
                  <a:pt x="6179965" y="6778227"/>
                </a:lnTo>
                <a:lnTo>
                  <a:pt x="6174899" y="6777434"/>
                </a:lnTo>
                <a:lnTo>
                  <a:pt x="6170613" y="6776243"/>
                </a:lnTo>
                <a:lnTo>
                  <a:pt x="6171782" y="6772671"/>
                </a:lnTo>
                <a:lnTo>
                  <a:pt x="6172951" y="6769496"/>
                </a:lnTo>
                <a:lnTo>
                  <a:pt x="6174899" y="6765924"/>
                </a:lnTo>
                <a:lnTo>
                  <a:pt x="6177627" y="6763146"/>
                </a:lnTo>
                <a:lnTo>
                  <a:pt x="6180744" y="6759971"/>
                </a:lnTo>
                <a:lnTo>
                  <a:pt x="6183862" y="6757590"/>
                </a:lnTo>
                <a:lnTo>
                  <a:pt x="6187369" y="6755605"/>
                </a:lnTo>
                <a:lnTo>
                  <a:pt x="6190876" y="6754018"/>
                </a:lnTo>
                <a:lnTo>
                  <a:pt x="6194772" y="6753621"/>
                </a:lnTo>
                <a:close/>
                <a:moveTo>
                  <a:pt x="4990596" y="6750049"/>
                </a:moveTo>
                <a:lnTo>
                  <a:pt x="4999296" y="6750825"/>
                </a:lnTo>
                <a:lnTo>
                  <a:pt x="5007996" y="6751601"/>
                </a:lnTo>
                <a:lnTo>
                  <a:pt x="5016696" y="6753154"/>
                </a:lnTo>
                <a:lnTo>
                  <a:pt x="5025397" y="6755482"/>
                </a:lnTo>
                <a:lnTo>
                  <a:pt x="5034099" y="6757810"/>
                </a:lnTo>
                <a:lnTo>
                  <a:pt x="5042403" y="6761303"/>
                </a:lnTo>
                <a:lnTo>
                  <a:pt x="5050313" y="6764795"/>
                </a:lnTo>
                <a:lnTo>
                  <a:pt x="5057036" y="6769452"/>
                </a:lnTo>
                <a:lnTo>
                  <a:pt x="5063365" y="6774109"/>
                </a:lnTo>
                <a:lnTo>
                  <a:pt x="5068110" y="6778765"/>
                </a:lnTo>
                <a:lnTo>
                  <a:pt x="5070483" y="6781482"/>
                </a:lnTo>
                <a:lnTo>
                  <a:pt x="5072065" y="6784586"/>
                </a:lnTo>
                <a:lnTo>
                  <a:pt x="5065736" y="6784198"/>
                </a:lnTo>
                <a:lnTo>
                  <a:pt x="5059013" y="6784198"/>
                </a:lnTo>
                <a:lnTo>
                  <a:pt x="5043985" y="6784586"/>
                </a:lnTo>
                <a:lnTo>
                  <a:pt x="5028165" y="6784974"/>
                </a:lnTo>
                <a:lnTo>
                  <a:pt x="5020651" y="6784974"/>
                </a:lnTo>
                <a:lnTo>
                  <a:pt x="5012742" y="6784974"/>
                </a:lnTo>
                <a:lnTo>
                  <a:pt x="5005623" y="6784198"/>
                </a:lnTo>
                <a:lnTo>
                  <a:pt x="4998109" y="6783034"/>
                </a:lnTo>
                <a:lnTo>
                  <a:pt x="4991385" y="6781094"/>
                </a:lnTo>
                <a:lnTo>
                  <a:pt x="4984663" y="6778765"/>
                </a:lnTo>
                <a:lnTo>
                  <a:pt x="4978730" y="6775273"/>
                </a:lnTo>
                <a:lnTo>
                  <a:pt x="4975963" y="6772945"/>
                </a:lnTo>
                <a:lnTo>
                  <a:pt x="4973590" y="6770616"/>
                </a:lnTo>
                <a:lnTo>
                  <a:pt x="4970820" y="6768288"/>
                </a:lnTo>
                <a:lnTo>
                  <a:pt x="4968447" y="6764795"/>
                </a:lnTo>
                <a:lnTo>
                  <a:pt x="4966470" y="6761691"/>
                </a:lnTo>
                <a:lnTo>
                  <a:pt x="4965285" y="6758198"/>
                </a:lnTo>
                <a:lnTo>
                  <a:pt x="4963307" y="6757810"/>
                </a:lnTo>
                <a:lnTo>
                  <a:pt x="4961725" y="6757810"/>
                </a:lnTo>
                <a:lnTo>
                  <a:pt x="4959352" y="6758198"/>
                </a:lnTo>
                <a:lnTo>
                  <a:pt x="4961330" y="6757034"/>
                </a:lnTo>
                <a:lnTo>
                  <a:pt x="4963702" y="6755482"/>
                </a:lnTo>
                <a:lnTo>
                  <a:pt x="4968843" y="6753154"/>
                </a:lnTo>
                <a:lnTo>
                  <a:pt x="4975171" y="6751601"/>
                </a:lnTo>
                <a:lnTo>
                  <a:pt x="4982685" y="6750825"/>
                </a:lnTo>
                <a:close/>
                <a:moveTo>
                  <a:pt x="5320535" y="6740524"/>
                </a:moveTo>
                <a:lnTo>
                  <a:pt x="5322115" y="6740524"/>
                </a:lnTo>
                <a:lnTo>
                  <a:pt x="5324879" y="6747021"/>
                </a:lnTo>
                <a:lnTo>
                  <a:pt x="5325274" y="6749697"/>
                </a:lnTo>
                <a:lnTo>
                  <a:pt x="5326064" y="6752372"/>
                </a:lnTo>
                <a:lnTo>
                  <a:pt x="5325274" y="6753901"/>
                </a:lnTo>
                <a:lnTo>
                  <a:pt x="5324879" y="6755812"/>
                </a:lnTo>
                <a:lnTo>
                  <a:pt x="5324484" y="6757340"/>
                </a:lnTo>
                <a:lnTo>
                  <a:pt x="5322905" y="6758869"/>
                </a:lnTo>
                <a:lnTo>
                  <a:pt x="5321720" y="6759634"/>
                </a:lnTo>
                <a:lnTo>
                  <a:pt x="5319745" y="6760016"/>
                </a:lnTo>
                <a:lnTo>
                  <a:pt x="5315401" y="6761162"/>
                </a:lnTo>
                <a:lnTo>
                  <a:pt x="5309872" y="6760780"/>
                </a:lnTo>
                <a:lnTo>
                  <a:pt x="5303948" y="6760016"/>
                </a:lnTo>
                <a:lnTo>
                  <a:pt x="5290125" y="6757340"/>
                </a:lnTo>
                <a:lnTo>
                  <a:pt x="5275117" y="6753901"/>
                </a:lnTo>
                <a:lnTo>
                  <a:pt x="5260109" y="6751225"/>
                </a:lnTo>
                <a:lnTo>
                  <a:pt x="5253395" y="6750461"/>
                </a:lnTo>
                <a:lnTo>
                  <a:pt x="5246286" y="6749697"/>
                </a:lnTo>
                <a:lnTo>
                  <a:pt x="5245496" y="6748932"/>
                </a:lnTo>
                <a:lnTo>
                  <a:pt x="5245101" y="6748550"/>
                </a:lnTo>
                <a:lnTo>
                  <a:pt x="5245496" y="6747404"/>
                </a:lnTo>
                <a:lnTo>
                  <a:pt x="5245891" y="6747021"/>
                </a:lnTo>
                <a:lnTo>
                  <a:pt x="5248656" y="6745493"/>
                </a:lnTo>
                <a:lnTo>
                  <a:pt x="5253395" y="6744728"/>
                </a:lnTo>
                <a:lnTo>
                  <a:pt x="5266428" y="6743200"/>
                </a:lnTo>
                <a:lnTo>
                  <a:pt x="5281831" y="6742435"/>
                </a:lnTo>
                <a:lnTo>
                  <a:pt x="5311846" y="6740906"/>
                </a:lnTo>
                <a:close/>
                <a:moveTo>
                  <a:pt x="4895286" y="6740524"/>
                </a:moveTo>
                <a:lnTo>
                  <a:pt x="4906345" y="6740524"/>
                </a:lnTo>
                <a:lnTo>
                  <a:pt x="4918193" y="6741729"/>
                </a:lnTo>
                <a:lnTo>
                  <a:pt x="4941889" y="6743736"/>
                </a:lnTo>
                <a:lnTo>
                  <a:pt x="4934780" y="6775449"/>
                </a:lnTo>
                <a:lnTo>
                  <a:pt x="4928857" y="6773041"/>
                </a:lnTo>
                <a:lnTo>
                  <a:pt x="4922932" y="6771033"/>
                </a:lnTo>
                <a:lnTo>
                  <a:pt x="4917009" y="6769829"/>
                </a:lnTo>
                <a:lnTo>
                  <a:pt x="4911479" y="6768625"/>
                </a:lnTo>
                <a:lnTo>
                  <a:pt x="4900815" y="6767421"/>
                </a:lnTo>
                <a:lnTo>
                  <a:pt x="4890152" y="6766618"/>
                </a:lnTo>
                <a:lnTo>
                  <a:pt x="4880674" y="6765815"/>
                </a:lnTo>
                <a:lnTo>
                  <a:pt x="4876329" y="6765413"/>
                </a:lnTo>
                <a:lnTo>
                  <a:pt x="4872380" y="6764209"/>
                </a:lnTo>
                <a:lnTo>
                  <a:pt x="4868826" y="6763406"/>
                </a:lnTo>
                <a:lnTo>
                  <a:pt x="4865666" y="6761800"/>
                </a:lnTo>
                <a:lnTo>
                  <a:pt x="4862901" y="6759793"/>
                </a:lnTo>
                <a:lnTo>
                  <a:pt x="4860926" y="6757385"/>
                </a:lnTo>
                <a:lnTo>
                  <a:pt x="4863691" y="6752969"/>
                </a:lnTo>
                <a:lnTo>
                  <a:pt x="4867245" y="6749356"/>
                </a:lnTo>
                <a:lnTo>
                  <a:pt x="4871195" y="6746947"/>
                </a:lnTo>
                <a:lnTo>
                  <a:pt x="4875539" y="6744539"/>
                </a:lnTo>
                <a:lnTo>
                  <a:pt x="4879883" y="6742933"/>
                </a:lnTo>
                <a:lnTo>
                  <a:pt x="4884623" y="6741729"/>
                </a:lnTo>
                <a:lnTo>
                  <a:pt x="4890152" y="6741327"/>
                </a:lnTo>
                <a:close/>
                <a:moveTo>
                  <a:pt x="5322888" y="6738936"/>
                </a:moveTo>
                <a:lnTo>
                  <a:pt x="5324476" y="6738936"/>
                </a:lnTo>
                <a:lnTo>
                  <a:pt x="5324476" y="6740524"/>
                </a:lnTo>
                <a:lnTo>
                  <a:pt x="5322888" y="6740524"/>
                </a:lnTo>
                <a:close/>
                <a:moveTo>
                  <a:pt x="6320334" y="6737349"/>
                </a:moveTo>
                <a:lnTo>
                  <a:pt x="6324672" y="6737757"/>
                </a:lnTo>
                <a:lnTo>
                  <a:pt x="6329010" y="6738980"/>
                </a:lnTo>
                <a:lnTo>
                  <a:pt x="6329404" y="6747136"/>
                </a:lnTo>
                <a:lnTo>
                  <a:pt x="6330193" y="6753661"/>
                </a:lnTo>
                <a:lnTo>
                  <a:pt x="6331770" y="6758555"/>
                </a:lnTo>
                <a:lnTo>
                  <a:pt x="6333348" y="6761817"/>
                </a:lnTo>
                <a:lnTo>
                  <a:pt x="6334531" y="6764672"/>
                </a:lnTo>
                <a:lnTo>
                  <a:pt x="6335714" y="6768342"/>
                </a:lnTo>
                <a:lnTo>
                  <a:pt x="6335714" y="6773235"/>
                </a:lnTo>
                <a:lnTo>
                  <a:pt x="6335320" y="6780984"/>
                </a:lnTo>
                <a:lnTo>
                  <a:pt x="6330193" y="6781391"/>
                </a:lnTo>
                <a:lnTo>
                  <a:pt x="6325461" y="6781799"/>
                </a:lnTo>
                <a:lnTo>
                  <a:pt x="6321517" y="6781391"/>
                </a:lnTo>
                <a:lnTo>
                  <a:pt x="6317180" y="6780576"/>
                </a:lnTo>
                <a:lnTo>
                  <a:pt x="6314025" y="6778945"/>
                </a:lnTo>
                <a:lnTo>
                  <a:pt x="6310081" y="6776906"/>
                </a:lnTo>
                <a:lnTo>
                  <a:pt x="6303772" y="6772420"/>
                </a:lnTo>
                <a:lnTo>
                  <a:pt x="6297068" y="6767934"/>
                </a:lnTo>
                <a:lnTo>
                  <a:pt x="6293519" y="6765487"/>
                </a:lnTo>
                <a:lnTo>
                  <a:pt x="6289969" y="6763856"/>
                </a:lnTo>
                <a:lnTo>
                  <a:pt x="6286420" y="6761817"/>
                </a:lnTo>
                <a:lnTo>
                  <a:pt x="6282477" y="6761002"/>
                </a:lnTo>
                <a:lnTo>
                  <a:pt x="6278139" y="6760186"/>
                </a:lnTo>
                <a:lnTo>
                  <a:pt x="6273801" y="6760186"/>
                </a:lnTo>
                <a:lnTo>
                  <a:pt x="6274590" y="6758963"/>
                </a:lnTo>
                <a:lnTo>
                  <a:pt x="6275773" y="6757331"/>
                </a:lnTo>
                <a:lnTo>
                  <a:pt x="6280111" y="6753253"/>
                </a:lnTo>
                <a:lnTo>
                  <a:pt x="6286420" y="6749175"/>
                </a:lnTo>
                <a:lnTo>
                  <a:pt x="6293519" y="6744690"/>
                </a:lnTo>
                <a:lnTo>
                  <a:pt x="6302194" y="6741019"/>
                </a:lnTo>
                <a:lnTo>
                  <a:pt x="6306532" y="6739796"/>
                </a:lnTo>
                <a:lnTo>
                  <a:pt x="6310870" y="6738165"/>
                </a:lnTo>
                <a:lnTo>
                  <a:pt x="6315602" y="6737757"/>
                </a:lnTo>
                <a:close/>
                <a:moveTo>
                  <a:pt x="5056585" y="6727824"/>
                </a:moveTo>
                <a:lnTo>
                  <a:pt x="5060554" y="6728221"/>
                </a:lnTo>
                <a:lnTo>
                  <a:pt x="5064523" y="6728618"/>
                </a:lnTo>
                <a:lnTo>
                  <a:pt x="5068492" y="6729809"/>
                </a:lnTo>
                <a:lnTo>
                  <a:pt x="5072065" y="6731396"/>
                </a:lnTo>
                <a:lnTo>
                  <a:pt x="5075239" y="6732587"/>
                </a:lnTo>
                <a:lnTo>
                  <a:pt x="5077620" y="6734968"/>
                </a:lnTo>
                <a:lnTo>
                  <a:pt x="5080001" y="6737350"/>
                </a:lnTo>
                <a:lnTo>
                  <a:pt x="5073652" y="6740525"/>
                </a:lnTo>
                <a:lnTo>
                  <a:pt x="5066112" y="6742509"/>
                </a:lnTo>
                <a:lnTo>
                  <a:pt x="5057776" y="6744493"/>
                </a:lnTo>
                <a:lnTo>
                  <a:pt x="5049045" y="6745287"/>
                </a:lnTo>
                <a:lnTo>
                  <a:pt x="5044679" y="6745287"/>
                </a:lnTo>
                <a:lnTo>
                  <a:pt x="5040710" y="6744890"/>
                </a:lnTo>
                <a:lnTo>
                  <a:pt x="5036346" y="6744493"/>
                </a:lnTo>
                <a:lnTo>
                  <a:pt x="5032773" y="6743303"/>
                </a:lnTo>
                <a:lnTo>
                  <a:pt x="5029201" y="6742112"/>
                </a:lnTo>
                <a:lnTo>
                  <a:pt x="5026026" y="6740525"/>
                </a:lnTo>
                <a:lnTo>
                  <a:pt x="5023248" y="6738143"/>
                </a:lnTo>
                <a:lnTo>
                  <a:pt x="5021263" y="6735762"/>
                </a:lnTo>
                <a:lnTo>
                  <a:pt x="5027613" y="6732587"/>
                </a:lnTo>
                <a:lnTo>
                  <a:pt x="5035155" y="6730602"/>
                </a:lnTo>
                <a:lnTo>
                  <a:pt x="5043488" y="6728618"/>
                </a:lnTo>
                <a:lnTo>
                  <a:pt x="5052220" y="6728221"/>
                </a:lnTo>
                <a:close/>
                <a:moveTo>
                  <a:pt x="5526883" y="6723061"/>
                </a:moveTo>
                <a:lnTo>
                  <a:pt x="5532042" y="6723458"/>
                </a:lnTo>
                <a:lnTo>
                  <a:pt x="5538392" y="6724649"/>
                </a:lnTo>
                <a:lnTo>
                  <a:pt x="5537599" y="6725839"/>
                </a:lnTo>
                <a:lnTo>
                  <a:pt x="5537202" y="6727427"/>
                </a:lnTo>
                <a:lnTo>
                  <a:pt x="5534820" y="6729411"/>
                </a:lnTo>
                <a:lnTo>
                  <a:pt x="5532439" y="6731396"/>
                </a:lnTo>
                <a:lnTo>
                  <a:pt x="5529661" y="6732189"/>
                </a:lnTo>
                <a:lnTo>
                  <a:pt x="5526883" y="6733777"/>
                </a:lnTo>
                <a:lnTo>
                  <a:pt x="5524502" y="6735761"/>
                </a:lnTo>
                <a:lnTo>
                  <a:pt x="5523708" y="6736555"/>
                </a:lnTo>
                <a:lnTo>
                  <a:pt x="5523311" y="6738142"/>
                </a:lnTo>
                <a:lnTo>
                  <a:pt x="5522517" y="6739730"/>
                </a:lnTo>
                <a:lnTo>
                  <a:pt x="5522120" y="6741714"/>
                </a:lnTo>
                <a:lnTo>
                  <a:pt x="5535217" y="6753224"/>
                </a:lnTo>
                <a:lnTo>
                  <a:pt x="5548314" y="6764336"/>
                </a:lnTo>
                <a:lnTo>
                  <a:pt x="5548314" y="6767511"/>
                </a:lnTo>
                <a:lnTo>
                  <a:pt x="5548314" y="6769892"/>
                </a:lnTo>
                <a:lnTo>
                  <a:pt x="5547520" y="6772274"/>
                </a:lnTo>
                <a:lnTo>
                  <a:pt x="5545933" y="6774258"/>
                </a:lnTo>
                <a:lnTo>
                  <a:pt x="5544742" y="6775052"/>
                </a:lnTo>
                <a:lnTo>
                  <a:pt x="5541964" y="6776639"/>
                </a:lnTo>
                <a:lnTo>
                  <a:pt x="5537599" y="6778624"/>
                </a:lnTo>
                <a:lnTo>
                  <a:pt x="5532836" y="6780211"/>
                </a:lnTo>
                <a:lnTo>
                  <a:pt x="5528470" y="6782592"/>
                </a:lnTo>
                <a:lnTo>
                  <a:pt x="5526883" y="6783386"/>
                </a:lnTo>
                <a:lnTo>
                  <a:pt x="5525692" y="6785371"/>
                </a:lnTo>
                <a:lnTo>
                  <a:pt x="5524502" y="6787355"/>
                </a:lnTo>
                <a:lnTo>
                  <a:pt x="5524105" y="6789736"/>
                </a:lnTo>
                <a:lnTo>
                  <a:pt x="5522120" y="6786958"/>
                </a:lnTo>
                <a:lnTo>
                  <a:pt x="5520136" y="6784577"/>
                </a:lnTo>
                <a:lnTo>
                  <a:pt x="5517755" y="6782592"/>
                </a:lnTo>
                <a:lnTo>
                  <a:pt x="5514976" y="6780608"/>
                </a:lnTo>
                <a:lnTo>
                  <a:pt x="5509023" y="6776639"/>
                </a:lnTo>
                <a:lnTo>
                  <a:pt x="5503070" y="6773464"/>
                </a:lnTo>
                <a:lnTo>
                  <a:pt x="5497117" y="6769892"/>
                </a:lnTo>
                <a:lnTo>
                  <a:pt x="5494736" y="6767511"/>
                </a:lnTo>
                <a:lnTo>
                  <a:pt x="5492751" y="6765130"/>
                </a:lnTo>
                <a:lnTo>
                  <a:pt x="5491561" y="6761955"/>
                </a:lnTo>
                <a:lnTo>
                  <a:pt x="5489973" y="6758780"/>
                </a:lnTo>
                <a:lnTo>
                  <a:pt x="5489576" y="6754414"/>
                </a:lnTo>
                <a:lnTo>
                  <a:pt x="5489576" y="6750049"/>
                </a:lnTo>
                <a:lnTo>
                  <a:pt x="5494736" y="6750446"/>
                </a:lnTo>
                <a:lnTo>
                  <a:pt x="5499101" y="6750446"/>
                </a:lnTo>
                <a:lnTo>
                  <a:pt x="5502673" y="6748858"/>
                </a:lnTo>
                <a:lnTo>
                  <a:pt x="5505451" y="6747271"/>
                </a:lnTo>
                <a:lnTo>
                  <a:pt x="5507833" y="6744889"/>
                </a:lnTo>
                <a:lnTo>
                  <a:pt x="5509420" y="6742111"/>
                </a:lnTo>
                <a:lnTo>
                  <a:pt x="5512595" y="6736158"/>
                </a:lnTo>
                <a:lnTo>
                  <a:pt x="5513786" y="6733380"/>
                </a:lnTo>
                <a:lnTo>
                  <a:pt x="5515373" y="6730602"/>
                </a:lnTo>
                <a:lnTo>
                  <a:pt x="5517358" y="6727427"/>
                </a:lnTo>
                <a:lnTo>
                  <a:pt x="5519739" y="6725442"/>
                </a:lnTo>
                <a:lnTo>
                  <a:pt x="5523311" y="6724252"/>
                </a:lnTo>
                <a:close/>
                <a:moveTo>
                  <a:pt x="5951449" y="6700836"/>
                </a:moveTo>
                <a:lnTo>
                  <a:pt x="5953875" y="6702027"/>
                </a:lnTo>
                <a:lnTo>
                  <a:pt x="5955088" y="6704408"/>
                </a:lnTo>
                <a:lnTo>
                  <a:pt x="5956301" y="6707186"/>
                </a:lnTo>
                <a:lnTo>
                  <a:pt x="5956301" y="6710361"/>
                </a:lnTo>
                <a:lnTo>
                  <a:pt x="5955897" y="6713933"/>
                </a:lnTo>
                <a:lnTo>
                  <a:pt x="5954684" y="6718299"/>
                </a:lnTo>
                <a:lnTo>
                  <a:pt x="5953470" y="6722268"/>
                </a:lnTo>
                <a:lnTo>
                  <a:pt x="5951449" y="6726633"/>
                </a:lnTo>
                <a:lnTo>
                  <a:pt x="5948214" y="6730999"/>
                </a:lnTo>
                <a:lnTo>
                  <a:pt x="5945383" y="6734968"/>
                </a:lnTo>
                <a:lnTo>
                  <a:pt x="5941744" y="6738540"/>
                </a:lnTo>
                <a:lnTo>
                  <a:pt x="5937700" y="6742112"/>
                </a:lnTo>
                <a:lnTo>
                  <a:pt x="5933252" y="6744890"/>
                </a:lnTo>
                <a:lnTo>
                  <a:pt x="5928804" y="6747271"/>
                </a:lnTo>
                <a:lnTo>
                  <a:pt x="5923952" y="6748859"/>
                </a:lnTo>
                <a:lnTo>
                  <a:pt x="5918695" y="6750049"/>
                </a:lnTo>
                <a:lnTo>
                  <a:pt x="5916673" y="6746477"/>
                </a:lnTo>
                <a:lnTo>
                  <a:pt x="5915055" y="6743699"/>
                </a:lnTo>
                <a:lnTo>
                  <a:pt x="5914651" y="6740524"/>
                </a:lnTo>
                <a:lnTo>
                  <a:pt x="5913438" y="6738143"/>
                </a:lnTo>
                <a:lnTo>
                  <a:pt x="5913438" y="6735762"/>
                </a:lnTo>
                <a:lnTo>
                  <a:pt x="5914247" y="6733777"/>
                </a:lnTo>
                <a:lnTo>
                  <a:pt x="5914651" y="6731793"/>
                </a:lnTo>
                <a:lnTo>
                  <a:pt x="5915055" y="6730602"/>
                </a:lnTo>
                <a:lnTo>
                  <a:pt x="5916673" y="6729015"/>
                </a:lnTo>
                <a:lnTo>
                  <a:pt x="5917482" y="6727427"/>
                </a:lnTo>
                <a:lnTo>
                  <a:pt x="5921121" y="6725443"/>
                </a:lnTo>
                <a:lnTo>
                  <a:pt x="5925165" y="6723458"/>
                </a:lnTo>
                <a:lnTo>
                  <a:pt x="5929613" y="6722268"/>
                </a:lnTo>
                <a:lnTo>
                  <a:pt x="5938913" y="6718696"/>
                </a:lnTo>
                <a:lnTo>
                  <a:pt x="5942957" y="6717108"/>
                </a:lnTo>
                <a:lnTo>
                  <a:pt x="5947001" y="6715124"/>
                </a:lnTo>
                <a:lnTo>
                  <a:pt x="5949427" y="6712743"/>
                </a:lnTo>
                <a:lnTo>
                  <a:pt x="5950640" y="6711552"/>
                </a:lnTo>
                <a:lnTo>
                  <a:pt x="5951449" y="6709568"/>
                </a:lnTo>
                <a:lnTo>
                  <a:pt x="5951853" y="6707583"/>
                </a:lnTo>
                <a:lnTo>
                  <a:pt x="5952257" y="6705599"/>
                </a:lnTo>
                <a:lnTo>
                  <a:pt x="5951853" y="6703614"/>
                </a:lnTo>
                <a:close/>
                <a:moveTo>
                  <a:pt x="4826634" y="6686549"/>
                </a:moveTo>
                <a:lnTo>
                  <a:pt x="4830966" y="6686549"/>
                </a:lnTo>
                <a:lnTo>
                  <a:pt x="4835299" y="6686953"/>
                </a:lnTo>
                <a:lnTo>
                  <a:pt x="4839239" y="6687356"/>
                </a:lnTo>
                <a:lnTo>
                  <a:pt x="4843177" y="6688567"/>
                </a:lnTo>
                <a:lnTo>
                  <a:pt x="4847116" y="6689778"/>
                </a:lnTo>
                <a:lnTo>
                  <a:pt x="4850267" y="6691796"/>
                </a:lnTo>
                <a:lnTo>
                  <a:pt x="4853418" y="6693814"/>
                </a:lnTo>
                <a:lnTo>
                  <a:pt x="4856176" y="6696236"/>
                </a:lnTo>
                <a:lnTo>
                  <a:pt x="4857751" y="6698658"/>
                </a:lnTo>
                <a:lnTo>
                  <a:pt x="4856570" y="6702290"/>
                </a:lnTo>
                <a:lnTo>
                  <a:pt x="4854600" y="6704712"/>
                </a:lnTo>
                <a:lnTo>
                  <a:pt x="4852632" y="6706730"/>
                </a:lnTo>
                <a:lnTo>
                  <a:pt x="4849873" y="6708344"/>
                </a:lnTo>
                <a:lnTo>
                  <a:pt x="4847510" y="6709555"/>
                </a:lnTo>
                <a:lnTo>
                  <a:pt x="4843966" y="6710362"/>
                </a:lnTo>
                <a:lnTo>
                  <a:pt x="4840815" y="6710362"/>
                </a:lnTo>
                <a:lnTo>
                  <a:pt x="4837269" y="6709555"/>
                </a:lnTo>
                <a:lnTo>
                  <a:pt x="4829785" y="6708748"/>
                </a:lnTo>
                <a:lnTo>
                  <a:pt x="4821907" y="6706730"/>
                </a:lnTo>
                <a:lnTo>
                  <a:pt x="4805363" y="6701886"/>
                </a:lnTo>
                <a:lnTo>
                  <a:pt x="4806940" y="6697850"/>
                </a:lnTo>
                <a:lnTo>
                  <a:pt x="4809302" y="6694218"/>
                </a:lnTo>
                <a:lnTo>
                  <a:pt x="4812059" y="6691796"/>
                </a:lnTo>
                <a:lnTo>
                  <a:pt x="4815211" y="6689375"/>
                </a:lnTo>
                <a:lnTo>
                  <a:pt x="4819150" y="6687760"/>
                </a:lnTo>
                <a:lnTo>
                  <a:pt x="4822695" y="6686953"/>
                </a:lnTo>
                <a:close/>
                <a:moveTo>
                  <a:pt x="5057045" y="6675436"/>
                </a:moveTo>
                <a:lnTo>
                  <a:pt x="5061884" y="6675837"/>
                </a:lnTo>
                <a:lnTo>
                  <a:pt x="5066318" y="6676638"/>
                </a:lnTo>
                <a:lnTo>
                  <a:pt x="5069948" y="6678240"/>
                </a:lnTo>
                <a:lnTo>
                  <a:pt x="5072769" y="6680243"/>
                </a:lnTo>
                <a:lnTo>
                  <a:pt x="5074785" y="6682647"/>
                </a:lnTo>
                <a:lnTo>
                  <a:pt x="5076801" y="6686252"/>
                </a:lnTo>
                <a:lnTo>
                  <a:pt x="5077607" y="6689056"/>
                </a:lnTo>
                <a:lnTo>
                  <a:pt x="5078413" y="6693062"/>
                </a:lnTo>
                <a:lnTo>
                  <a:pt x="5078413" y="6696667"/>
                </a:lnTo>
                <a:lnTo>
                  <a:pt x="5077607" y="6699872"/>
                </a:lnTo>
                <a:lnTo>
                  <a:pt x="5076801" y="6703878"/>
                </a:lnTo>
                <a:lnTo>
                  <a:pt x="5075188" y="6707483"/>
                </a:lnTo>
                <a:lnTo>
                  <a:pt x="5073575" y="6710688"/>
                </a:lnTo>
                <a:lnTo>
                  <a:pt x="5071157" y="6713893"/>
                </a:lnTo>
                <a:lnTo>
                  <a:pt x="5068737" y="6716296"/>
                </a:lnTo>
                <a:lnTo>
                  <a:pt x="5066318" y="6718299"/>
                </a:lnTo>
                <a:lnTo>
                  <a:pt x="5063496" y="6717097"/>
                </a:lnTo>
                <a:lnTo>
                  <a:pt x="5060270" y="6716296"/>
                </a:lnTo>
                <a:lnTo>
                  <a:pt x="5058255" y="6714694"/>
                </a:lnTo>
                <a:lnTo>
                  <a:pt x="5056239" y="6712691"/>
                </a:lnTo>
                <a:lnTo>
                  <a:pt x="5055029" y="6710287"/>
                </a:lnTo>
                <a:lnTo>
                  <a:pt x="5053820" y="6708285"/>
                </a:lnTo>
                <a:lnTo>
                  <a:pt x="5053416" y="6705480"/>
                </a:lnTo>
                <a:lnTo>
                  <a:pt x="5053013" y="6703077"/>
                </a:lnTo>
                <a:lnTo>
                  <a:pt x="5053013" y="6696667"/>
                </a:lnTo>
                <a:lnTo>
                  <a:pt x="5053820" y="6689457"/>
                </a:lnTo>
                <a:lnTo>
                  <a:pt x="5055029" y="6682647"/>
                </a:lnTo>
                <a:close/>
                <a:moveTo>
                  <a:pt x="4863676" y="6654799"/>
                </a:moveTo>
                <a:lnTo>
                  <a:pt x="4873969" y="6654799"/>
                </a:lnTo>
                <a:lnTo>
                  <a:pt x="4884261" y="6655198"/>
                </a:lnTo>
                <a:lnTo>
                  <a:pt x="4893366" y="6656394"/>
                </a:lnTo>
                <a:lnTo>
                  <a:pt x="4902470" y="6657590"/>
                </a:lnTo>
                <a:lnTo>
                  <a:pt x="4911575" y="6659584"/>
                </a:lnTo>
                <a:lnTo>
                  <a:pt x="4929388" y="6663571"/>
                </a:lnTo>
                <a:lnTo>
                  <a:pt x="4946806" y="6667558"/>
                </a:lnTo>
                <a:lnTo>
                  <a:pt x="4965411" y="6671546"/>
                </a:lnTo>
                <a:lnTo>
                  <a:pt x="4974912" y="6672742"/>
                </a:lnTo>
                <a:lnTo>
                  <a:pt x="4985204" y="6674337"/>
                </a:lnTo>
                <a:lnTo>
                  <a:pt x="4995496" y="6675533"/>
                </a:lnTo>
                <a:lnTo>
                  <a:pt x="5006976" y="6675931"/>
                </a:lnTo>
                <a:lnTo>
                  <a:pt x="5003415" y="6678324"/>
                </a:lnTo>
                <a:lnTo>
                  <a:pt x="5000247" y="6681115"/>
                </a:lnTo>
                <a:lnTo>
                  <a:pt x="4998268" y="6684305"/>
                </a:lnTo>
                <a:lnTo>
                  <a:pt x="4997081" y="6687096"/>
                </a:lnTo>
                <a:lnTo>
                  <a:pt x="4995893" y="6689887"/>
                </a:lnTo>
                <a:lnTo>
                  <a:pt x="4995496" y="6693076"/>
                </a:lnTo>
                <a:lnTo>
                  <a:pt x="4995496" y="6696266"/>
                </a:lnTo>
                <a:lnTo>
                  <a:pt x="4995893" y="6699855"/>
                </a:lnTo>
                <a:lnTo>
                  <a:pt x="4997081" y="6706633"/>
                </a:lnTo>
                <a:lnTo>
                  <a:pt x="4997872" y="6714607"/>
                </a:lnTo>
                <a:lnTo>
                  <a:pt x="4997872" y="6718595"/>
                </a:lnTo>
                <a:lnTo>
                  <a:pt x="4997476" y="6722183"/>
                </a:lnTo>
                <a:lnTo>
                  <a:pt x="4997081" y="6726569"/>
                </a:lnTo>
                <a:lnTo>
                  <a:pt x="4995893" y="6731354"/>
                </a:lnTo>
                <a:lnTo>
                  <a:pt x="4990351" y="6732151"/>
                </a:lnTo>
                <a:lnTo>
                  <a:pt x="4984808" y="6733746"/>
                </a:lnTo>
                <a:lnTo>
                  <a:pt x="4974912" y="6737334"/>
                </a:lnTo>
                <a:lnTo>
                  <a:pt x="4970163" y="6739328"/>
                </a:lnTo>
                <a:lnTo>
                  <a:pt x="4965016" y="6740524"/>
                </a:lnTo>
                <a:lnTo>
                  <a:pt x="4961850" y="6740524"/>
                </a:lnTo>
                <a:lnTo>
                  <a:pt x="4958682" y="6740524"/>
                </a:lnTo>
                <a:lnTo>
                  <a:pt x="4955119" y="6739328"/>
                </a:lnTo>
                <a:lnTo>
                  <a:pt x="4951557" y="6738531"/>
                </a:lnTo>
                <a:lnTo>
                  <a:pt x="4950369" y="6736138"/>
                </a:lnTo>
                <a:lnTo>
                  <a:pt x="4949181" y="6732949"/>
                </a:lnTo>
                <a:lnTo>
                  <a:pt x="4948786" y="6730158"/>
                </a:lnTo>
                <a:lnTo>
                  <a:pt x="4948390" y="6727366"/>
                </a:lnTo>
                <a:lnTo>
                  <a:pt x="4948390" y="6719791"/>
                </a:lnTo>
                <a:lnTo>
                  <a:pt x="4948786" y="6713013"/>
                </a:lnTo>
                <a:lnTo>
                  <a:pt x="4949181" y="6705836"/>
                </a:lnTo>
                <a:lnTo>
                  <a:pt x="4949181" y="6698659"/>
                </a:lnTo>
                <a:lnTo>
                  <a:pt x="4949181" y="6695469"/>
                </a:lnTo>
                <a:lnTo>
                  <a:pt x="4948390" y="6692678"/>
                </a:lnTo>
                <a:lnTo>
                  <a:pt x="4947202" y="6689488"/>
                </a:lnTo>
                <a:lnTo>
                  <a:pt x="4946014" y="6687096"/>
                </a:lnTo>
                <a:lnTo>
                  <a:pt x="4937306" y="6685501"/>
                </a:lnTo>
                <a:lnTo>
                  <a:pt x="4928993" y="6684305"/>
                </a:lnTo>
                <a:lnTo>
                  <a:pt x="4921076" y="6683507"/>
                </a:lnTo>
                <a:lnTo>
                  <a:pt x="4913951" y="6683108"/>
                </a:lnTo>
                <a:lnTo>
                  <a:pt x="4901283" y="6683108"/>
                </a:lnTo>
                <a:lnTo>
                  <a:pt x="4890199" y="6682710"/>
                </a:lnTo>
                <a:lnTo>
                  <a:pt x="4885053" y="6681912"/>
                </a:lnTo>
                <a:lnTo>
                  <a:pt x="4880302" y="6680716"/>
                </a:lnTo>
                <a:lnTo>
                  <a:pt x="4875552" y="6678723"/>
                </a:lnTo>
                <a:lnTo>
                  <a:pt x="4871199" y="6676330"/>
                </a:lnTo>
                <a:lnTo>
                  <a:pt x="4866843" y="6672742"/>
                </a:lnTo>
                <a:lnTo>
                  <a:pt x="4862489" y="6667957"/>
                </a:lnTo>
                <a:lnTo>
                  <a:pt x="4857343" y="6662774"/>
                </a:lnTo>
                <a:lnTo>
                  <a:pt x="4852988" y="6655198"/>
                </a:lnTo>
                <a:close/>
                <a:moveTo>
                  <a:pt x="4781893" y="6630986"/>
                </a:moveTo>
                <a:lnTo>
                  <a:pt x="4786973" y="6631374"/>
                </a:lnTo>
                <a:lnTo>
                  <a:pt x="4792053" y="6632538"/>
                </a:lnTo>
                <a:lnTo>
                  <a:pt x="4796352" y="6634479"/>
                </a:lnTo>
                <a:lnTo>
                  <a:pt x="4797916" y="6636031"/>
                </a:lnTo>
                <a:lnTo>
                  <a:pt x="4799478" y="6637971"/>
                </a:lnTo>
                <a:lnTo>
                  <a:pt x="4801041" y="6639912"/>
                </a:lnTo>
                <a:lnTo>
                  <a:pt x="4802604" y="6641852"/>
                </a:lnTo>
                <a:lnTo>
                  <a:pt x="4802996" y="6644180"/>
                </a:lnTo>
                <a:lnTo>
                  <a:pt x="4803776" y="6646508"/>
                </a:lnTo>
                <a:lnTo>
                  <a:pt x="4803776" y="6649225"/>
                </a:lnTo>
                <a:lnTo>
                  <a:pt x="4803776" y="6652329"/>
                </a:lnTo>
                <a:lnTo>
                  <a:pt x="4803385" y="6655046"/>
                </a:lnTo>
                <a:lnTo>
                  <a:pt x="4801822" y="6658926"/>
                </a:lnTo>
                <a:lnTo>
                  <a:pt x="4801041" y="6662419"/>
                </a:lnTo>
                <a:lnTo>
                  <a:pt x="4799087" y="6665911"/>
                </a:lnTo>
                <a:lnTo>
                  <a:pt x="4775641" y="6658926"/>
                </a:lnTo>
                <a:lnTo>
                  <a:pt x="4752976" y="6651165"/>
                </a:lnTo>
                <a:lnTo>
                  <a:pt x="4754150" y="6648449"/>
                </a:lnTo>
                <a:lnTo>
                  <a:pt x="4754930" y="6646120"/>
                </a:lnTo>
                <a:lnTo>
                  <a:pt x="4756494" y="6643792"/>
                </a:lnTo>
                <a:lnTo>
                  <a:pt x="4757665" y="6641464"/>
                </a:lnTo>
                <a:lnTo>
                  <a:pt x="4759619" y="6639523"/>
                </a:lnTo>
                <a:lnTo>
                  <a:pt x="4761574" y="6637583"/>
                </a:lnTo>
                <a:lnTo>
                  <a:pt x="4766263" y="6634479"/>
                </a:lnTo>
                <a:lnTo>
                  <a:pt x="4771342" y="6632538"/>
                </a:lnTo>
                <a:lnTo>
                  <a:pt x="4776422" y="6631374"/>
                </a:lnTo>
                <a:close/>
                <a:moveTo>
                  <a:pt x="5651741" y="6619874"/>
                </a:moveTo>
                <a:lnTo>
                  <a:pt x="5658834" y="6620267"/>
                </a:lnTo>
                <a:lnTo>
                  <a:pt x="5665532" y="6621052"/>
                </a:lnTo>
                <a:lnTo>
                  <a:pt x="5669078" y="6622623"/>
                </a:lnTo>
                <a:lnTo>
                  <a:pt x="5672231" y="6624193"/>
                </a:lnTo>
                <a:lnTo>
                  <a:pt x="5675777" y="6625371"/>
                </a:lnTo>
                <a:lnTo>
                  <a:pt x="5679323" y="6627334"/>
                </a:lnTo>
                <a:lnTo>
                  <a:pt x="5682081" y="6629690"/>
                </a:lnTo>
                <a:lnTo>
                  <a:pt x="5684839" y="6632830"/>
                </a:lnTo>
                <a:lnTo>
                  <a:pt x="5679717" y="6637149"/>
                </a:lnTo>
                <a:lnTo>
                  <a:pt x="5673807" y="6641468"/>
                </a:lnTo>
                <a:lnTo>
                  <a:pt x="5667896" y="6645394"/>
                </a:lnTo>
                <a:lnTo>
                  <a:pt x="5661592" y="6648142"/>
                </a:lnTo>
                <a:lnTo>
                  <a:pt x="5655682" y="6650498"/>
                </a:lnTo>
                <a:lnTo>
                  <a:pt x="5649377" y="6652854"/>
                </a:lnTo>
                <a:lnTo>
                  <a:pt x="5642285" y="6654424"/>
                </a:lnTo>
                <a:lnTo>
                  <a:pt x="5635193" y="6655209"/>
                </a:lnTo>
                <a:lnTo>
                  <a:pt x="5628100" y="6656387"/>
                </a:lnTo>
                <a:lnTo>
                  <a:pt x="5620614" y="6656387"/>
                </a:lnTo>
                <a:lnTo>
                  <a:pt x="5613521" y="6656387"/>
                </a:lnTo>
                <a:lnTo>
                  <a:pt x="5606035" y="6655995"/>
                </a:lnTo>
                <a:lnTo>
                  <a:pt x="5598549" y="6654424"/>
                </a:lnTo>
                <a:lnTo>
                  <a:pt x="5590668" y="6652854"/>
                </a:lnTo>
                <a:lnTo>
                  <a:pt x="5582788" y="6651676"/>
                </a:lnTo>
                <a:lnTo>
                  <a:pt x="5575301" y="6648928"/>
                </a:lnTo>
                <a:lnTo>
                  <a:pt x="5586334" y="6642253"/>
                </a:lnTo>
                <a:lnTo>
                  <a:pt x="5599337" y="6635579"/>
                </a:lnTo>
                <a:lnTo>
                  <a:pt x="5606823" y="6631653"/>
                </a:lnTo>
                <a:lnTo>
                  <a:pt x="5613915" y="6628904"/>
                </a:lnTo>
                <a:lnTo>
                  <a:pt x="5621008" y="6626156"/>
                </a:lnTo>
                <a:lnTo>
                  <a:pt x="5628888" y="6623408"/>
                </a:lnTo>
                <a:lnTo>
                  <a:pt x="5636769" y="6621052"/>
                </a:lnTo>
                <a:lnTo>
                  <a:pt x="5643861" y="6620267"/>
                </a:lnTo>
                <a:close/>
                <a:moveTo>
                  <a:pt x="5698670" y="6615111"/>
                </a:moveTo>
                <a:lnTo>
                  <a:pt x="5710066" y="6615905"/>
                </a:lnTo>
                <a:lnTo>
                  <a:pt x="5715960" y="6616302"/>
                </a:lnTo>
                <a:lnTo>
                  <a:pt x="5721461" y="6617096"/>
                </a:lnTo>
                <a:lnTo>
                  <a:pt x="5723033" y="6618286"/>
                </a:lnTo>
                <a:lnTo>
                  <a:pt x="5725784" y="6619080"/>
                </a:lnTo>
                <a:lnTo>
                  <a:pt x="5727356" y="6620667"/>
                </a:lnTo>
                <a:lnTo>
                  <a:pt x="5728927" y="6622652"/>
                </a:lnTo>
                <a:lnTo>
                  <a:pt x="5730499" y="6625033"/>
                </a:lnTo>
                <a:lnTo>
                  <a:pt x="5731285" y="6627414"/>
                </a:lnTo>
                <a:lnTo>
                  <a:pt x="5732464" y="6630986"/>
                </a:lnTo>
                <a:lnTo>
                  <a:pt x="5732464" y="6634558"/>
                </a:lnTo>
                <a:lnTo>
                  <a:pt x="5693955" y="6640511"/>
                </a:lnTo>
                <a:lnTo>
                  <a:pt x="5692776" y="6636146"/>
                </a:lnTo>
                <a:lnTo>
                  <a:pt x="5692776" y="6632574"/>
                </a:lnTo>
                <a:lnTo>
                  <a:pt x="5693955" y="6629796"/>
                </a:lnTo>
                <a:lnTo>
                  <a:pt x="5695134" y="6627017"/>
                </a:lnTo>
                <a:lnTo>
                  <a:pt x="5696706" y="6624636"/>
                </a:lnTo>
                <a:lnTo>
                  <a:pt x="5697491" y="6621461"/>
                </a:lnTo>
                <a:lnTo>
                  <a:pt x="5698670" y="6618683"/>
                </a:lnTo>
                <a:close/>
                <a:moveTo>
                  <a:pt x="4661635" y="6605586"/>
                </a:moveTo>
                <a:lnTo>
                  <a:pt x="4665580" y="6605586"/>
                </a:lnTo>
                <a:lnTo>
                  <a:pt x="4669920" y="6605978"/>
                </a:lnTo>
                <a:lnTo>
                  <a:pt x="4674259" y="6606761"/>
                </a:lnTo>
                <a:lnTo>
                  <a:pt x="4678994" y="6608720"/>
                </a:lnTo>
                <a:lnTo>
                  <a:pt x="4689252" y="6613029"/>
                </a:lnTo>
                <a:lnTo>
                  <a:pt x="4699114" y="6618122"/>
                </a:lnTo>
                <a:lnTo>
                  <a:pt x="4704637" y="6620080"/>
                </a:lnTo>
                <a:lnTo>
                  <a:pt x="4709372" y="6621647"/>
                </a:lnTo>
                <a:lnTo>
                  <a:pt x="4713711" y="6622822"/>
                </a:lnTo>
                <a:lnTo>
                  <a:pt x="4718051" y="6623214"/>
                </a:lnTo>
                <a:lnTo>
                  <a:pt x="4715290" y="6626740"/>
                </a:lnTo>
                <a:lnTo>
                  <a:pt x="4712529" y="6629090"/>
                </a:lnTo>
                <a:lnTo>
                  <a:pt x="4708584" y="6631440"/>
                </a:lnTo>
                <a:lnTo>
                  <a:pt x="4704243" y="6633007"/>
                </a:lnTo>
                <a:lnTo>
                  <a:pt x="4699903" y="6634182"/>
                </a:lnTo>
                <a:lnTo>
                  <a:pt x="4694774" y="6635358"/>
                </a:lnTo>
                <a:lnTo>
                  <a:pt x="4690040" y="6635749"/>
                </a:lnTo>
                <a:lnTo>
                  <a:pt x="4684912" y="6635358"/>
                </a:lnTo>
                <a:lnTo>
                  <a:pt x="4679783" y="6634966"/>
                </a:lnTo>
                <a:lnTo>
                  <a:pt x="4675049" y="6633791"/>
                </a:lnTo>
                <a:lnTo>
                  <a:pt x="4670315" y="6632224"/>
                </a:lnTo>
                <a:lnTo>
                  <a:pt x="4665580" y="6630657"/>
                </a:lnTo>
                <a:lnTo>
                  <a:pt x="4661635" y="6627915"/>
                </a:lnTo>
                <a:lnTo>
                  <a:pt x="4657689" y="6625173"/>
                </a:lnTo>
                <a:lnTo>
                  <a:pt x="4654138" y="6621647"/>
                </a:lnTo>
                <a:lnTo>
                  <a:pt x="4651377" y="6618122"/>
                </a:lnTo>
                <a:lnTo>
                  <a:pt x="4652954" y="6612637"/>
                </a:lnTo>
                <a:lnTo>
                  <a:pt x="4654138" y="6610679"/>
                </a:lnTo>
                <a:lnTo>
                  <a:pt x="4655322" y="6609504"/>
                </a:lnTo>
                <a:lnTo>
                  <a:pt x="4656506" y="6607937"/>
                </a:lnTo>
                <a:lnTo>
                  <a:pt x="4658083" y="6606761"/>
                </a:lnTo>
                <a:lnTo>
                  <a:pt x="4659661" y="6605978"/>
                </a:lnTo>
                <a:close/>
                <a:moveTo>
                  <a:pt x="5773246" y="6602411"/>
                </a:moveTo>
                <a:lnTo>
                  <a:pt x="5777942" y="6602411"/>
                </a:lnTo>
                <a:lnTo>
                  <a:pt x="5782637" y="6603571"/>
                </a:lnTo>
                <a:lnTo>
                  <a:pt x="5786550" y="6604345"/>
                </a:lnTo>
                <a:lnTo>
                  <a:pt x="5790072" y="6606278"/>
                </a:lnTo>
                <a:lnTo>
                  <a:pt x="5792811" y="6608599"/>
                </a:lnTo>
                <a:lnTo>
                  <a:pt x="5794376" y="6613626"/>
                </a:lnTo>
                <a:lnTo>
                  <a:pt x="5794376" y="6617879"/>
                </a:lnTo>
                <a:lnTo>
                  <a:pt x="5793593" y="6619040"/>
                </a:lnTo>
                <a:lnTo>
                  <a:pt x="5793202" y="6620973"/>
                </a:lnTo>
                <a:lnTo>
                  <a:pt x="5791246" y="6623293"/>
                </a:lnTo>
                <a:lnTo>
                  <a:pt x="5788898" y="6625227"/>
                </a:lnTo>
                <a:lnTo>
                  <a:pt x="5785768" y="6626774"/>
                </a:lnTo>
                <a:lnTo>
                  <a:pt x="5781855" y="6627547"/>
                </a:lnTo>
                <a:lnTo>
                  <a:pt x="5777551" y="6628320"/>
                </a:lnTo>
                <a:lnTo>
                  <a:pt x="5767768" y="6629094"/>
                </a:lnTo>
                <a:lnTo>
                  <a:pt x="5757595" y="6629481"/>
                </a:lnTo>
                <a:lnTo>
                  <a:pt x="5752899" y="6629481"/>
                </a:lnTo>
                <a:lnTo>
                  <a:pt x="5748595" y="6630641"/>
                </a:lnTo>
                <a:lnTo>
                  <a:pt x="5744682" y="6631027"/>
                </a:lnTo>
                <a:lnTo>
                  <a:pt x="5740769" y="6632574"/>
                </a:lnTo>
                <a:lnTo>
                  <a:pt x="5739987" y="6630254"/>
                </a:lnTo>
                <a:lnTo>
                  <a:pt x="5739596" y="6627547"/>
                </a:lnTo>
                <a:lnTo>
                  <a:pt x="5738813" y="6625227"/>
                </a:lnTo>
                <a:lnTo>
                  <a:pt x="5738813" y="6622907"/>
                </a:lnTo>
                <a:lnTo>
                  <a:pt x="5738813" y="6620973"/>
                </a:lnTo>
                <a:lnTo>
                  <a:pt x="5739987" y="6619040"/>
                </a:lnTo>
                <a:lnTo>
                  <a:pt x="5741943" y="6615559"/>
                </a:lnTo>
                <a:lnTo>
                  <a:pt x="5744682" y="6612079"/>
                </a:lnTo>
                <a:lnTo>
                  <a:pt x="5748595" y="6609372"/>
                </a:lnTo>
                <a:lnTo>
                  <a:pt x="5752899" y="6606665"/>
                </a:lnTo>
                <a:lnTo>
                  <a:pt x="5757595" y="6605118"/>
                </a:lnTo>
                <a:lnTo>
                  <a:pt x="5762682" y="6603958"/>
                </a:lnTo>
                <a:lnTo>
                  <a:pt x="5767768" y="6603185"/>
                </a:lnTo>
                <a:close/>
                <a:moveTo>
                  <a:pt x="4567741" y="6577011"/>
                </a:moveTo>
                <a:lnTo>
                  <a:pt x="4576137" y="6577011"/>
                </a:lnTo>
                <a:lnTo>
                  <a:pt x="4583731" y="6577837"/>
                </a:lnTo>
                <a:lnTo>
                  <a:pt x="4588528" y="6579075"/>
                </a:lnTo>
                <a:lnTo>
                  <a:pt x="4591725" y="6579901"/>
                </a:lnTo>
                <a:lnTo>
                  <a:pt x="4595723" y="6581552"/>
                </a:lnTo>
                <a:lnTo>
                  <a:pt x="4599320" y="6583615"/>
                </a:lnTo>
                <a:lnTo>
                  <a:pt x="4602119" y="6585679"/>
                </a:lnTo>
                <a:lnTo>
                  <a:pt x="4604517" y="6587743"/>
                </a:lnTo>
                <a:lnTo>
                  <a:pt x="4606916" y="6590632"/>
                </a:lnTo>
                <a:lnTo>
                  <a:pt x="4608514" y="6593522"/>
                </a:lnTo>
                <a:lnTo>
                  <a:pt x="4605316" y="6595173"/>
                </a:lnTo>
                <a:lnTo>
                  <a:pt x="4602119" y="6596411"/>
                </a:lnTo>
                <a:lnTo>
                  <a:pt x="4594524" y="6597236"/>
                </a:lnTo>
                <a:lnTo>
                  <a:pt x="4586529" y="6597649"/>
                </a:lnTo>
                <a:lnTo>
                  <a:pt x="4582532" y="6597236"/>
                </a:lnTo>
                <a:lnTo>
                  <a:pt x="4578134" y="6596824"/>
                </a:lnTo>
                <a:lnTo>
                  <a:pt x="4574137" y="6595585"/>
                </a:lnTo>
                <a:lnTo>
                  <a:pt x="4570141" y="6594760"/>
                </a:lnTo>
                <a:lnTo>
                  <a:pt x="4566142" y="6592696"/>
                </a:lnTo>
                <a:lnTo>
                  <a:pt x="4562945" y="6590632"/>
                </a:lnTo>
                <a:lnTo>
                  <a:pt x="4559747" y="6588569"/>
                </a:lnTo>
                <a:lnTo>
                  <a:pt x="4556949" y="6585679"/>
                </a:lnTo>
                <a:lnTo>
                  <a:pt x="4554950" y="6582377"/>
                </a:lnTo>
                <a:lnTo>
                  <a:pt x="4552951" y="6579075"/>
                </a:lnTo>
                <a:lnTo>
                  <a:pt x="4559747" y="6577424"/>
                </a:lnTo>
                <a:close/>
                <a:moveTo>
                  <a:pt x="5919788" y="6572249"/>
                </a:moveTo>
                <a:lnTo>
                  <a:pt x="5924947" y="6572249"/>
                </a:lnTo>
                <a:lnTo>
                  <a:pt x="5929313" y="6572659"/>
                </a:lnTo>
                <a:lnTo>
                  <a:pt x="5926138" y="6580041"/>
                </a:lnTo>
                <a:lnTo>
                  <a:pt x="5922963" y="6586193"/>
                </a:lnTo>
                <a:lnTo>
                  <a:pt x="5918994" y="6591934"/>
                </a:lnTo>
                <a:lnTo>
                  <a:pt x="5914232" y="6595625"/>
                </a:lnTo>
                <a:lnTo>
                  <a:pt x="5908676" y="6599316"/>
                </a:lnTo>
                <a:lnTo>
                  <a:pt x="5902722" y="6602187"/>
                </a:lnTo>
                <a:lnTo>
                  <a:pt x="5896769" y="6605058"/>
                </a:lnTo>
                <a:lnTo>
                  <a:pt x="5889229" y="6606698"/>
                </a:lnTo>
                <a:lnTo>
                  <a:pt x="5882085" y="6608339"/>
                </a:lnTo>
                <a:lnTo>
                  <a:pt x="5874147" y="6609979"/>
                </a:lnTo>
                <a:lnTo>
                  <a:pt x="5857082" y="6612850"/>
                </a:lnTo>
                <a:lnTo>
                  <a:pt x="5838429" y="6616541"/>
                </a:lnTo>
                <a:lnTo>
                  <a:pt x="5828904" y="6618591"/>
                </a:lnTo>
                <a:lnTo>
                  <a:pt x="5818585" y="6621462"/>
                </a:lnTo>
                <a:lnTo>
                  <a:pt x="5818188" y="6616541"/>
                </a:lnTo>
                <a:lnTo>
                  <a:pt x="5818188" y="6612440"/>
                </a:lnTo>
                <a:lnTo>
                  <a:pt x="5818982" y="6608339"/>
                </a:lnTo>
                <a:lnTo>
                  <a:pt x="5820172" y="6605058"/>
                </a:lnTo>
                <a:lnTo>
                  <a:pt x="5820966" y="6600957"/>
                </a:lnTo>
                <a:lnTo>
                  <a:pt x="5822157" y="6597266"/>
                </a:lnTo>
                <a:lnTo>
                  <a:pt x="5822157" y="6592755"/>
                </a:lnTo>
                <a:lnTo>
                  <a:pt x="5820569" y="6587423"/>
                </a:lnTo>
                <a:lnTo>
                  <a:pt x="5829300" y="6587423"/>
                </a:lnTo>
                <a:lnTo>
                  <a:pt x="5838032" y="6586603"/>
                </a:lnTo>
                <a:lnTo>
                  <a:pt x="5846366" y="6585783"/>
                </a:lnTo>
                <a:lnTo>
                  <a:pt x="5854700" y="6584552"/>
                </a:lnTo>
                <a:lnTo>
                  <a:pt x="5869782" y="6582092"/>
                </a:lnTo>
                <a:lnTo>
                  <a:pt x="5884466" y="6578811"/>
                </a:lnTo>
                <a:lnTo>
                  <a:pt x="5897563" y="6575530"/>
                </a:lnTo>
                <a:lnTo>
                  <a:pt x="5909866" y="6573480"/>
                </a:lnTo>
                <a:lnTo>
                  <a:pt x="5915026" y="6572659"/>
                </a:lnTo>
                <a:close/>
                <a:moveTo>
                  <a:pt x="4897042" y="6553199"/>
                </a:moveTo>
                <a:lnTo>
                  <a:pt x="4902995" y="6553199"/>
                </a:lnTo>
                <a:lnTo>
                  <a:pt x="4909742" y="6553986"/>
                </a:lnTo>
                <a:lnTo>
                  <a:pt x="4916093" y="6555952"/>
                </a:lnTo>
                <a:lnTo>
                  <a:pt x="4922442" y="6558705"/>
                </a:lnTo>
                <a:lnTo>
                  <a:pt x="4928792" y="6562244"/>
                </a:lnTo>
                <a:lnTo>
                  <a:pt x="4934349" y="6566569"/>
                </a:lnTo>
                <a:lnTo>
                  <a:pt x="4939507" y="6571288"/>
                </a:lnTo>
                <a:lnTo>
                  <a:pt x="4943476" y="6576794"/>
                </a:lnTo>
                <a:lnTo>
                  <a:pt x="4945461" y="6579546"/>
                </a:lnTo>
                <a:lnTo>
                  <a:pt x="4946652" y="6583085"/>
                </a:lnTo>
                <a:lnTo>
                  <a:pt x="4948239" y="6585838"/>
                </a:lnTo>
                <a:lnTo>
                  <a:pt x="4948636" y="6589377"/>
                </a:lnTo>
                <a:lnTo>
                  <a:pt x="4949826" y="6592130"/>
                </a:lnTo>
                <a:lnTo>
                  <a:pt x="4949826" y="6596062"/>
                </a:lnTo>
                <a:lnTo>
                  <a:pt x="4943476" y="6594883"/>
                </a:lnTo>
                <a:lnTo>
                  <a:pt x="4937523" y="6594096"/>
                </a:lnTo>
                <a:lnTo>
                  <a:pt x="4932365" y="6592916"/>
                </a:lnTo>
                <a:lnTo>
                  <a:pt x="4927204" y="6591343"/>
                </a:lnTo>
                <a:lnTo>
                  <a:pt x="4922840" y="6589770"/>
                </a:lnTo>
                <a:lnTo>
                  <a:pt x="4918473" y="6587804"/>
                </a:lnTo>
                <a:lnTo>
                  <a:pt x="4910932" y="6583479"/>
                </a:lnTo>
                <a:lnTo>
                  <a:pt x="4902995" y="6579153"/>
                </a:lnTo>
                <a:lnTo>
                  <a:pt x="4895057" y="6575221"/>
                </a:lnTo>
                <a:lnTo>
                  <a:pt x="4890692" y="6573254"/>
                </a:lnTo>
                <a:lnTo>
                  <a:pt x="4885929" y="6571288"/>
                </a:lnTo>
                <a:lnTo>
                  <a:pt x="4881167" y="6570109"/>
                </a:lnTo>
                <a:lnTo>
                  <a:pt x="4875213" y="6568929"/>
                </a:lnTo>
                <a:lnTo>
                  <a:pt x="4876007" y="6566176"/>
                </a:lnTo>
                <a:lnTo>
                  <a:pt x="4877596" y="6563030"/>
                </a:lnTo>
                <a:lnTo>
                  <a:pt x="4879579" y="6561064"/>
                </a:lnTo>
                <a:lnTo>
                  <a:pt x="4881563" y="6558705"/>
                </a:lnTo>
                <a:lnTo>
                  <a:pt x="4883548" y="6557525"/>
                </a:lnTo>
                <a:lnTo>
                  <a:pt x="4885929" y="6555952"/>
                </a:lnTo>
                <a:lnTo>
                  <a:pt x="4888310" y="6554379"/>
                </a:lnTo>
                <a:lnTo>
                  <a:pt x="4891088" y="6553986"/>
                </a:lnTo>
                <a:close/>
                <a:moveTo>
                  <a:pt x="6020992" y="6551611"/>
                </a:moveTo>
                <a:lnTo>
                  <a:pt x="6022579" y="6556374"/>
                </a:lnTo>
                <a:lnTo>
                  <a:pt x="6022976" y="6558755"/>
                </a:lnTo>
                <a:lnTo>
                  <a:pt x="6022976" y="6560740"/>
                </a:lnTo>
                <a:lnTo>
                  <a:pt x="6022579" y="6562724"/>
                </a:lnTo>
                <a:lnTo>
                  <a:pt x="6022182" y="6564311"/>
                </a:lnTo>
                <a:lnTo>
                  <a:pt x="6020992" y="6565502"/>
                </a:lnTo>
                <a:lnTo>
                  <a:pt x="6020198" y="6567090"/>
                </a:lnTo>
                <a:lnTo>
                  <a:pt x="6017420" y="6569471"/>
                </a:lnTo>
                <a:lnTo>
                  <a:pt x="6013451" y="6571058"/>
                </a:lnTo>
                <a:lnTo>
                  <a:pt x="6009085" y="6572646"/>
                </a:lnTo>
                <a:lnTo>
                  <a:pt x="6003926" y="6573440"/>
                </a:lnTo>
                <a:lnTo>
                  <a:pt x="5993210" y="6575027"/>
                </a:lnTo>
                <a:lnTo>
                  <a:pt x="5982098" y="6576615"/>
                </a:lnTo>
                <a:lnTo>
                  <a:pt x="5976938" y="6577409"/>
                </a:lnTo>
                <a:lnTo>
                  <a:pt x="5971779" y="6578202"/>
                </a:lnTo>
                <a:lnTo>
                  <a:pt x="5968207" y="6579790"/>
                </a:lnTo>
                <a:lnTo>
                  <a:pt x="5964238" y="6581774"/>
                </a:lnTo>
                <a:lnTo>
                  <a:pt x="5965032" y="6577409"/>
                </a:lnTo>
                <a:lnTo>
                  <a:pt x="5966619" y="6573837"/>
                </a:lnTo>
                <a:lnTo>
                  <a:pt x="5968604" y="6571058"/>
                </a:lnTo>
                <a:lnTo>
                  <a:pt x="5970588" y="6568677"/>
                </a:lnTo>
                <a:lnTo>
                  <a:pt x="5972969" y="6566693"/>
                </a:lnTo>
                <a:lnTo>
                  <a:pt x="5975351" y="6564708"/>
                </a:lnTo>
                <a:lnTo>
                  <a:pt x="5978129" y="6563915"/>
                </a:lnTo>
                <a:lnTo>
                  <a:pt x="5981701" y="6562724"/>
                </a:lnTo>
                <a:lnTo>
                  <a:pt x="5988844" y="6560740"/>
                </a:lnTo>
                <a:lnTo>
                  <a:pt x="5998370" y="6558755"/>
                </a:lnTo>
                <a:lnTo>
                  <a:pt x="6009085" y="6555977"/>
                </a:lnTo>
                <a:lnTo>
                  <a:pt x="6014642" y="6553993"/>
                </a:lnTo>
                <a:close/>
                <a:moveTo>
                  <a:pt x="4675546" y="6505574"/>
                </a:moveTo>
                <a:lnTo>
                  <a:pt x="4687791" y="6509543"/>
                </a:lnTo>
                <a:lnTo>
                  <a:pt x="4699245" y="6513512"/>
                </a:lnTo>
                <a:lnTo>
                  <a:pt x="4722153" y="6519465"/>
                </a:lnTo>
                <a:lnTo>
                  <a:pt x="4743877" y="6523830"/>
                </a:lnTo>
                <a:lnTo>
                  <a:pt x="4764415" y="6528196"/>
                </a:lnTo>
                <a:lnTo>
                  <a:pt x="4783374" y="6532165"/>
                </a:lnTo>
                <a:lnTo>
                  <a:pt x="4792459" y="6534546"/>
                </a:lnTo>
                <a:lnTo>
                  <a:pt x="4800753" y="6536927"/>
                </a:lnTo>
                <a:lnTo>
                  <a:pt x="4809443" y="6539309"/>
                </a:lnTo>
                <a:lnTo>
                  <a:pt x="4817342" y="6542484"/>
                </a:lnTo>
                <a:lnTo>
                  <a:pt x="4824847" y="6545659"/>
                </a:lnTo>
                <a:lnTo>
                  <a:pt x="4832352" y="6549627"/>
                </a:lnTo>
                <a:lnTo>
                  <a:pt x="4819712" y="6553993"/>
                </a:lnTo>
                <a:lnTo>
                  <a:pt x="4807863" y="6556771"/>
                </a:lnTo>
                <a:lnTo>
                  <a:pt x="4796804" y="6558755"/>
                </a:lnTo>
                <a:lnTo>
                  <a:pt x="4786535" y="6559549"/>
                </a:lnTo>
                <a:lnTo>
                  <a:pt x="4776265" y="6558755"/>
                </a:lnTo>
                <a:lnTo>
                  <a:pt x="4767180" y="6557565"/>
                </a:lnTo>
                <a:lnTo>
                  <a:pt x="4758096" y="6554787"/>
                </a:lnTo>
                <a:lnTo>
                  <a:pt x="4748616" y="6552405"/>
                </a:lnTo>
                <a:lnTo>
                  <a:pt x="4730842" y="6546055"/>
                </a:lnTo>
                <a:lnTo>
                  <a:pt x="4711884" y="6538912"/>
                </a:lnTo>
                <a:lnTo>
                  <a:pt x="4701614" y="6536134"/>
                </a:lnTo>
                <a:lnTo>
                  <a:pt x="4690950" y="6532959"/>
                </a:lnTo>
                <a:lnTo>
                  <a:pt x="4679497" y="6530577"/>
                </a:lnTo>
                <a:lnTo>
                  <a:pt x="4667251" y="6528593"/>
                </a:lnTo>
                <a:close/>
                <a:moveTo>
                  <a:pt x="4114586" y="6505574"/>
                </a:moveTo>
                <a:lnTo>
                  <a:pt x="4118448" y="6505574"/>
                </a:lnTo>
                <a:lnTo>
                  <a:pt x="4121537" y="6505959"/>
                </a:lnTo>
                <a:lnTo>
                  <a:pt x="4125398" y="6507114"/>
                </a:lnTo>
                <a:lnTo>
                  <a:pt x="4133508" y="6509423"/>
                </a:lnTo>
                <a:lnTo>
                  <a:pt x="4141617" y="6512502"/>
                </a:lnTo>
                <a:lnTo>
                  <a:pt x="4149726" y="6516735"/>
                </a:lnTo>
                <a:lnTo>
                  <a:pt x="4142389" y="6519814"/>
                </a:lnTo>
                <a:lnTo>
                  <a:pt x="4134280" y="6522892"/>
                </a:lnTo>
                <a:lnTo>
                  <a:pt x="4126557" y="6526741"/>
                </a:lnTo>
                <a:lnTo>
                  <a:pt x="4117675" y="6529820"/>
                </a:lnTo>
                <a:lnTo>
                  <a:pt x="4113428" y="6530589"/>
                </a:lnTo>
                <a:lnTo>
                  <a:pt x="4109952" y="6530974"/>
                </a:lnTo>
                <a:lnTo>
                  <a:pt x="4106091" y="6530974"/>
                </a:lnTo>
                <a:lnTo>
                  <a:pt x="4102616" y="6530205"/>
                </a:lnTo>
                <a:lnTo>
                  <a:pt x="4099913" y="6528665"/>
                </a:lnTo>
                <a:lnTo>
                  <a:pt x="4096823" y="6526741"/>
                </a:lnTo>
                <a:lnTo>
                  <a:pt x="4094506" y="6523662"/>
                </a:lnTo>
                <a:lnTo>
                  <a:pt x="4092576" y="6519814"/>
                </a:lnTo>
                <a:lnTo>
                  <a:pt x="4095665" y="6515965"/>
                </a:lnTo>
                <a:lnTo>
                  <a:pt x="4098368" y="6512502"/>
                </a:lnTo>
                <a:lnTo>
                  <a:pt x="4101071" y="6510192"/>
                </a:lnTo>
                <a:lnTo>
                  <a:pt x="4104546" y="6508268"/>
                </a:lnTo>
                <a:lnTo>
                  <a:pt x="4108022" y="6507114"/>
                </a:lnTo>
                <a:lnTo>
                  <a:pt x="4111111" y="6505959"/>
                </a:lnTo>
                <a:close/>
                <a:moveTo>
                  <a:pt x="4534607" y="6494461"/>
                </a:moveTo>
                <a:lnTo>
                  <a:pt x="4537766" y="6494461"/>
                </a:lnTo>
                <a:lnTo>
                  <a:pt x="4543294" y="6494867"/>
                </a:lnTo>
                <a:lnTo>
                  <a:pt x="4550404" y="6496490"/>
                </a:lnTo>
                <a:lnTo>
                  <a:pt x="4556327" y="6498924"/>
                </a:lnTo>
                <a:lnTo>
                  <a:pt x="4562647" y="6502170"/>
                </a:lnTo>
                <a:lnTo>
                  <a:pt x="4569755" y="6505415"/>
                </a:lnTo>
                <a:lnTo>
                  <a:pt x="4575285" y="6509472"/>
                </a:lnTo>
                <a:lnTo>
                  <a:pt x="4581210" y="6513529"/>
                </a:lnTo>
                <a:lnTo>
                  <a:pt x="4586738" y="6517586"/>
                </a:lnTo>
                <a:lnTo>
                  <a:pt x="4591082" y="6520832"/>
                </a:lnTo>
                <a:lnTo>
                  <a:pt x="4594243" y="6524483"/>
                </a:lnTo>
                <a:lnTo>
                  <a:pt x="4597402" y="6527729"/>
                </a:lnTo>
                <a:lnTo>
                  <a:pt x="4591082" y="6529757"/>
                </a:lnTo>
                <a:lnTo>
                  <a:pt x="4585554" y="6530974"/>
                </a:lnTo>
                <a:lnTo>
                  <a:pt x="4580419" y="6530974"/>
                </a:lnTo>
                <a:lnTo>
                  <a:pt x="4575285" y="6530569"/>
                </a:lnTo>
                <a:lnTo>
                  <a:pt x="4570545" y="6529351"/>
                </a:lnTo>
                <a:lnTo>
                  <a:pt x="4565806" y="6527729"/>
                </a:lnTo>
                <a:lnTo>
                  <a:pt x="4557117" y="6523266"/>
                </a:lnTo>
                <a:lnTo>
                  <a:pt x="4547640" y="6518398"/>
                </a:lnTo>
                <a:lnTo>
                  <a:pt x="4542899" y="6516369"/>
                </a:lnTo>
                <a:lnTo>
                  <a:pt x="4538161" y="6513935"/>
                </a:lnTo>
                <a:lnTo>
                  <a:pt x="4533421" y="6512312"/>
                </a:lnTo>
                <a:lnTo>
                  <a:pt x="4527892" y="6511095"/>
                </a:lnTo>
                <a:lnTo>
                  <a:pt x="4521967" y="6510689"/>
                </a:lnTo>
                <a:lnTo>
                  <a:pt x="4516439" y="6510689"/>
                </a:lnTo>
                <a:lnTo>
                  <a:pt x="4517228" y="6507444"/>
                </a:lnTo>
                <a:lnTo>
                  <a:pt x="4518808" y="6504604"/>
                </a:lnTo>
                <a:lnTo>
                  <a:pt x="4520783" y="6502170"/>
                </a:lnTo>
                <a:lnTo>
                  <a:pt x="4522757" y="6499735"/>
                </a:lnTo>
                <a:lnTo>
                  <a:pt x="4524337" y="6498113"/>
                </a:lnTo>
                <a:lnTo>
                  <a:pt x="4527103" y="6496490"/>
                </a:lnTo>
                <a:lnTo>
                  <a:pt x="4529471" y="6495678"/>
                </a:lnTo>
                <a:lnTo>
                  <a:pt x="4531841" y="6494867"/>
                </a:lnTo>
                <a:close/>
                <a:moveTo>
                  <a:pt x="4545491" y="6469061"/>
                </a:moveTo>
                <a:lnTo>
                  <a:pt x="4549472" y="6469061"/>
                </a:lnTo>
                <a:lnTo>
                  <a:pt x="4553454" y="6469458"/>
                </a:lnTo>
                <a:lnTo>
                  <a:pt x="4557435" y="6470649"/>
                </a:lnTo>
                <a:lnTo>
                  <a:pt x="4561417" y="6471442"/>
                </a:lnTo>
                <a:lnTo>
                  <a:pt x="4568583" y="6474221"/>
                </a:lnTo>
                <a:lnTo>
                  <a:pt x="4575749" y="6477792"/>
                </a:lnTo>
                <a:lnTo>
                  <a:pt x="4583312" y="6481761"/>
                </a:lnTo>
                <a:lnTo>
                  <a:pt x="4598043" y="6490096"/>
                </a:lnTo>
                <a:lnTo>
                  <a:pt x="4605209" y="6494064"/>
                </a:lnTo>
                <a:lnTo>
                  <a:pt x="4613171" y="6496842"/>
                </a:lnTo>
                <a:lnTo>
                  <a:pt x="4617153" y="6497636"/>
                </a:lnTo>
                <a:lnTo>
                  <a:pt x="4620736" y="6498827"/>
                </a:lnTo>
                <a:lnTo>
                  <a:pt x="4624718" y="6499224"/>
                </a:lnTo>
                <a:lnTo>
                  <a:pt x="4629096" y="6499224"/>
                </a:lnTo>
                <a:lnTo>
                  <a:pt x="4633077" y="6499224"/>
                </a:lnTo>
                <a:lnTo>
                  <a:pt x="4637457" y="6498827"/>
                </a:lnTo>
                <a:lnTo>
                  <a:pt x="4641836" y="6497636"/>
                </a:lnTo>
                <a:lnTo>
                  <a:pt x="4646613" y="6496446"/>
                </a:lnTo>
                <a:lnTo>
                  <a:pt x="4635068" y="6526211"/>
                </a:lnTo>
                <a:lnTo>
                  <a:pt x="4626309" y="6520258"/>
                </a:lnTo>
                <a:lnTo>
                  <a:pt x="4617950" y="6515496"/>
                </a:lnTo>
                <a:lnTo>
                  <a:pt x="4609987" y="6511527"/>
                </a:lnTo>
                <a:lnTo>
                  <a:pt x="4602821" y="6507955"/>
                </a:lnTo>
                <a:lnTo>
                  <a:pt x="4596053" y="6505971"/>
                </a:lnTo>
                <a:lnTo>
                  <a:pt x="4589285" y="6503986"/>
                </a:lnTo>
                <a:lnTo>
                  <a:pt x="4576544" y="6501605"/>
                </a:lnTo>
                <a:lnTo>
                  <a:pt x="4563804" y="6499224"/>
                </a:lnTo>
                <a:lnTo>
                  <a:pt x="4556638" y="6497239"/>
                </a:lnTo>
                <a:lnTo>
                  <a:pt x="4549870" y="6495255"/>
                </a:lnTo>
                <a:lnTo>
                  <a:pt x="4543102" y="6492477"/>
                </a:lnTo>
                <a:lnTo>
                  <a:pt x="4535936" y="6488508"/>
                </a:lnTo>
                <a:lnTo>
                  <a:pt x="4527974" y="6483746"/>
                </a:lnTo>
                <a:lnTo>
                  <a:pt x="4519613" y="6477792"/>
                </a:lnTo>
                <a:lnTo>
                  <a:pt x="4523993" y="6475014"/>
                </a:lnTo>
                <a:lnTo>
                  <a:pt x="4528372" y="6473030"/>
                </a:lnTo>
                <a:lnTo>
                  <a:pt x="4532752" y="6471442"/>
                </a:lnTo>
                <a:lnTo>
                  <a:pt x="4537130" y="6469855"/>
                </a:lnTo>
                <a:lnTo>
                  <a:pt x="4541510" y="6469458"/>
                </a:lnTo>
                <a:close/>
                <a:moveTo>
                  <a:pt x="4948636" y="6442074"/>
                </a:moveTo>
                <a:lnTo>
                  <a:pt x="4951414" y="6442074"/>
                </a:lnTo>
                <a:lnTo>
                  <a:pt x="4954192" y="6442492"/>
                </a:lnTo>
                <a:lnTo>
                  <a:pt x="4956573" y="6443328"/>
                </a:lnTo>
                <a:lnTo>
                  <a:pt x="4957764" y="6445416"/>
                </a:lnTo>
                <a:lnTo>
                  <a:pt x="4958954" y="6449176"/>
                </a:lnTo>
                <a:lnTo>
                  <a:pt x="4959352" y="6453354"/>
                </a:lnTo>
                <a:lnTo>
                  <a:pt x="4958954" y="6458785"/>
                </a:lnTo>
                <a:lnTo>
                  <a:pt x="4957368" y="6465887"/>
                </a:lnTo>
                <a:lnTo>
                  <a:pt x="4953399" y="6464634"/>
                </a:lnTo>
                <a:lnTo>
                  <a:pt x="4950223" y="6463381"/>
                </a:lnTo>
                <a:lnTo>
                  <a:pt x="4947048" y="6462545"/>
                </a:lnTo>
                <a:lnTo>
                  <a:pt x="4944270" y="6462545"/>
                </a:lnTo>
                <a:lnTo>
                  <a:pt x="4939507" y="6462963"/>
                </a:lnTo>
                <a:lnTo>
                  <a:pt x="4935142" y="6464634"/>
                </a:lnTo>
                <a:lnTo>
                  <a:pt x="4931571" y="6465052"/>
                </a:lnTo>
                <a:lnTo>
                  <a:pt x="4929982" y="6465052"/>
                </a:lnTo>
                <a:lnTo>
                  <a:pt x="4928396" y="6464634"/>
                </a:lnTo>
                <a:lnTo>
                  <a:pt x="4926807" y="6463381"/>
                </a:lnTo>
                <a:lnTo>
                  <a:pt x="4925220" y="6462127"/>
                </a:lnTo>
                <a:lnTo>
                  <a:pt x="4923236" y="6459203"/>
                </a:lnTo>
                <a:lnTo>
                  <a:pt x="4921251" y="6456278"/>
                </a:lnTo>
                <a:lnTo>
                  <a:pt x="4927602" y="6452101"/>
                </a:lnTo>
                <a:lnTo>
                  <a:pt x="4934745" y="6447923"/>
                </a:lnTo>
                <a:lnTo>
                  <a:pt x="4941889" y="6444581"/>
                </a:lnTo>
                <a:lnTo>
                  <a:pt x="4945461" y="6442910"/>
                </a:lnTo>
                <a:close/>
                <a:moveTo>
                  <a:pt x="5274405" y="6435724"/>
                </a:moveTo>
                <a:lnTo>
                  <a:pt x="5295257" y="6436915"/>
                </a:lnTo>
                <a:lnTo>
                  <a:pt x="5295257" y="6441280"/>
                </a:lnTo>
                <a:lnTo>
                  <a:pt x="5294485" y="6444852"/>
                </a:lnTo>
                <a:lnTo>
                  <a:pt x="5293326" y="6447630"/>
                </a:lnTo>
                <a:lnTo>
                  <a:pt x="5291782" y="6450012"/>
                </a:lnTo>
                <a:lnTo>
                  <a:pt x="5288306" y="6454774"/>
                </a:lnTo>
                <a:lnTo>
                  <a:pt x="5287148" y="6457155"/>
                </a:lnTo>
                <a:lnTo>
                  <a:pt x="5286376" y="6460330"/>
                </a:lnTo>
                <a:lnTo>
                  <a:pt x="5300663" y="6461918"/>
                </a:lnTo>
                <a:lnTo>
                  <a:pt x="5299119" y="6465887"/>
                </a:lnTo>
                <a:lnTo>
                  <a:pt x="5298346" y="6468268"/>
                </a:lnTo>
                <a:lnTo>
                  <a:pt x="5296802" y="6469855"/>
                </a:lnTo>
                <a:lnTo>
                  <a:pt x="5295257" y="6470649"/>
                </a:lnTo>
                <a:lnTo>
                  <a:pt x="5294099" y="6470649"/>
                </a:lnTo>
                <a:lnTo>
                  <a:pt x="5292554" y="6469855"/>
                </a:lnTo>
                <a:lnTo>
                  <a:pt x="5289079" y="6467077"/>
                </a:lnTo>
                <a:lnTo>
                  <a:pt x="5285603" y="6463902"/>
                </a:lnTo>
                <a:lnTo>
                  <a:pt x="5281742" y="6460330"/>
                </a:lnTo>
                <a:lnTo>
                  <a:pt x="5279425" y="6459537"/>
                </a:lnTo>
                <a:lnTo>
                  <a:pt x="5277494" y="6458346"/>
                </a:lnTo>
                <a:lnTo>
                  <a:pt x="5275177" y="6458346"/>
                </a:lnTo>
                <a:lnTo>
                  <a:pt x="5272088" y="6459537"/>
                </a:lnTo>
                <a:close/>
                <a:moveTo>
                  <a:pt x="5249416" y="6434136"/>
                </a:moveTo>
                <a:lnTo>
                  <a:pt x="5253038" y="6434136"/>
                </a:lnTo>
                <a:lnTo>
                  <a:pt x="5253038" y="6441187"/>
                </a:lnTo>
                <a:lnTo>
                  <a:pt x="5252233" y="6447847"/>
                </a:lnTo>
                <a:lnTo>
                  <a:pt x="5250221" y="6453723"/>
                </a:lnTo>
                <a:lnTo>
                  <a:pt x="5249014" y="6456073"/>
                </a:lnTo>
                <a:lnTo>
                  <a:pt x="5247806" y="6458032"/>
                </a:lnTo>
                <a:lnTo>
                  <a:pt x="5246196" y="6459990"/>
                </a:lnTo>
                <a:lnTo>
                  <a:pt x="5244184" y="6461557"/>
                </a:lnTo>
                <a:lnTo>
                  <a:pt x="5242172" y="6462732"/>
                </a:lnTo>
                <a:lnTo>
                  <a:pt x="5240159" y="6463908"/>
                </a:lnTo>
                <a:lnTo>
                  <a:pt x="5237342" y="6464299"/>
                </a:lnTo>
                <a:lnTo>
                  <a:pt x="5234927" y="6464299"/>
                </a:lnTo>
                <a:lnTo>
                  <a:pt x="5231305" y="6464299"/>
                </a:lnTo>
                <a:lnTo>
                  <a:pt x="5227683" y="6463908"/>
                </a:lnTo>
                <a:lnTo>
                  <a:pt x="5226073" y="6461165"/>
                </a:lnTo>
                <a:lnTo>
                  <a:pt x="5224866" y="6458032"/>
                </a:lnTo>
                <a:lnTo>
                  <a:pt x="5224463" y="6455290"/>
                </a:lnTo>
                <a:lnTo>
                  <a:pt x="5224463" y="6452939"/>
                </a:lnTo>
                <a:lnTo>
                  <a:pt x="5224463" y="6449805"/>
                </a:lnTo>
                <a:lnTo>
                  <a:pt x="5225268" y="6447455"/>
                </a:lnTo>
                <a:lnTo>
                  <a:pt x="5226878" y="6445105"/>
                </a:lnTo>
                <a:lnTo>
                  <a:pt x="5228890" y="6442754"/>
                </a:lnTo>
                <a:lnTo>
                  <a:pt x="5230903" y="6440796"/>
                </a:lnTo>
                <a:lnTo>
                  <a:pt x="5233720" y="6438837"/>
                </a:lnTo>
                <a:lnTo>
                  <a:pt x="5236135" y="6437270"/>
                </a:lnTo>
                <a:lnTo>
                  <a:pt x="5239354" y="6436095"/>
                </a:lnTo>
                <a:lnTo>
                  <a:pt x="5242574" y="6434920"/>
                </a:lnTo>
                <a:lnTo>
                  <a:pt x="5246196" y="6434528"/>
                </a:lnTo>
                <a:close/>
                <a:moveTo>
                  <a:pt x="6892109" y="6429374"/>
                </a:moveTo>
                <a:lnTo>
                  <a:pt x="6893712" y="6432803"/>
                </a:lnTo>
                <a:lnTo>
                  <a:pt x="6894513" y="6435470"/>
                </a:lnTo>
                <a:lnTo>
                  <a:pt x="6894513" y="6438518"/>
                </a:lnTo>
                <a:lnTo>
                  <a:pt x="6894112" y="6441185"/>
                </a:lnTo>
                <a:lnTo>
                  <a:pt x="6893311" y="6443471"/>
                </a:lnTo>
                <a:lnTo>
                  <a:pt x="6891307" y="6446138"/>
                </a:lnTo>
                <a:lnTo>
                  <a:pt x="6889304" y="6448805"/>
                </a:lnTo>
                <a:lnTo>
                  <a:pt x="6886899" y="6450329"/>
                </a:lnTo>
                <a:lnTo>
                  <a:pt x="6880888" y="6455282"/>
                </a:lnTo>
                <a:lnTo>
                  <a:pt x="6874076" y="6459092"/>
                </a:lnTo>
                <a:lnTo>
                  <a:pt x="6859650" y="6467474"/>
                </a:lnTo>
                <a:lnTo>
                  <a:pt x="6856444" y="6463664"/>
                </a:lnTo>
                <a:lnTo>
                  <a:pt x="6854440" y="6460235"/>
                </a:lnTo>
                <a:lnTo>
                  <a:pt x="6853238" y="6457568"/>
                </a:lnTo>
                <a:lnTo>
                  <a:pt x="6854039" y="6454901"/>
                </a:lnTo>
                <a:lnTo>
                  <a:pt x="6855242" y="6451853"/>
                </a:lnTo>
                <a:lnTo>
                  <a:pt x="6857245" y="6449567"/>
                </a:lnTo>
                <a:lnTo>
                  <a:pt x="6860451" y="6447662"/>
                </a:lnTo>
                <a:lnTo>
                  <a:pt x="6863256" y="6445376"/>
                </a:lnTo>
                <a:lnTo>
                  <a:pt x="6871271" y="6441566"/>
                </a:lnTo>
                <a:lnTo>
                  <a:pt x="6879285" y="6437756"/>
                </a:lnTo>
                <a:lnTo>
                  <a:pt x="6886899" y="6434327"/>
                </a:lnTo>
                <a:lnTo>
                  <a:pt x="6889704" y="6431660"/>
                </a:lnTo>
                <a:close/>
                <a:moveTo>
                  <a:pt x="4668792" y="6429374"/>
                </a:moveTo>
                <a:lnTo>
                  <a:pt x="4670767" y="6429374"/>
                </a:lnTo>
                <a:lnTo>
                  <a:pt x="4672741" y="6429766"/>
                </a:lnTo>
                <a:lnTo>
                  <a:pt x="4677086" y="6431334"/>
                </a:lnTo>
                <a:lnTo>
                  <a:pt x="4681430" y="6433686"/>
                </a:lnTo>
                <a:lnTo>
                  <a:pt x="4690119" y="6440350"/>
                </a:lnTo>
                <a:lnTo>
                  <a:pt x="4694858" y="6443877"/>
                </a:lnTo>
                <a:lnTo>
                  <a:pt x="4699203" y="6446621"/>
                </a:lnTo>
                <a:lnTo>
                  <a:pt x="4704337" y="6448581"/>
                </a:lnTo>
                <a:lnTo>
                  <a:pt x="4706311" y="6449365"/>
                </a:lnTo>
                <a:lnTo>
                  <a:pt x="4708682" y="6449757"/>
                </a:lnTo>
                <a:lnTo>
                  <a:pt x="4710656" y="6449757"/>
                </a:lnTo>
                <a:lnTo>
                  <a:pt x="4713025" y="6449365"/>
                </a:lnTo>
                <a:lnTo>
                  <a:pt x="4715000" y="6448973"/>
                </a:lnTo>
                <a:lnTo>
                  <a:pt x="4716975" y="6447405"/>
                </a:lnTo>
                <a:lnTo>
                  <a:pt x="4718949" y="6446229"/>
                </a:lnTo>
                <a:lnTo>
                  <a:pt x="4720530" y="6443877"/>
                </a:lnTo>
                <a:lnTo>
                  <a:pt x="4722110" y="6440742"/>
                </a:lnTo>
                <a:lnTo>
                  <a:pt x="4724084" y="6436822"/>
                </a:lnTo>
                <a:lnTo>
                  <a:pt x="4725663" y="6438390"/>
                </a:lnTo>
                <a:lnTo>
                  <a:pt x="4726848" y="6440350"/>
                </a:lnTo>
                <a:lnTo>
                  <a:pt x="4728823" y="6443877"/>
                </a:lnTo>
                <a:lnTo>
                  <a:pt x="4730008" y="6445053"/>
                </a:lnTo>
                <a:lnTo>
                  <a:pt x="4731589" y="6447013"/>
                </a:lnTo>
                <a:lnTo>
                  <a:pt x="4733168" y="6448581"/>
                </a:lnTo>
                <a:lnTo>
                  <a:pt x="4735932" y="6449365"/>
                </a:lnTo>
                <a:lnTo>
                  <a:pt x="4734747" y="6451325"/>
                </a:lnTo>
                <a:lnTo>
                  <a:pt x="4734353" y="6453285"/>
                </a:lnTo>
                <a:lnTo>
                  <a:pt x="4734353" y="6454853"/>
                </a:lnTo>
                <a:lnTo>
                  <a:pt x="4734747" y="6455637"/>
                </a:lnTo>
                <a:lnTo>
                  <a:pt x="4735932" y="6457204"/>
                </a:lnTo>
                <a:lnTo>
                  <a:pt x="4737117" y="6457596"/>
                </a:lnTo>
                <a:lnTo>
                  <a:pt x="4740276" y="6459556"/>
                </a:lnTo>
                <a:lnTo>
                  <a:pt x="4730799" y="6460732"/>
                </a:lnTo>
                <a:lnTo>
                  <a:pt x="4720135" y="6461124"/>
                </a:lnTo>
                <a:lnTo>
                  <a:pt x="4708682" y="6461124"/>
                </a:lnTo>
                <a:lnTo>
                  <a:pt x="4702757" y="6460732"/>
                </a:lnTo>
                <a:lnTo>
                  <a:pt x="4696439" y="6459556"/>
                </a:lnTo>
                <a:lnTo>
                  <a:pt x="4690514" y="6458772"/>
                </a:lnTo>
                <a:lnTo>
                  <a:pt x="4684984" y="6457204"/>
                </a:lnTo>
                <a:lnTo>
                  <a:pt x="4679455" y="6455245"/>
                </a:lnTo>
                <a:lnTo>
                  <a:pt x="4674322" y="6453285"/>
                </a:lnTo>
                <a:lnTo>
                  <a:pt x="4669977" y="6450541"/>
                </a:lnTo>
                <a:lnTo>
                  <a:pt x="4665633" y="6447405"/>
                </a:lnTo>
                <a:lnTo>
                  <a:pt x="4662079" y="6443877"/>
                </a:lnTo>
                <a:lnTo>
                  <a:pt x="4659313" y="6439174"/>
                </a:lnTo>
                <a:lnTo>
                  <a:pt x="4660498" y="6436430"/>
                </a:lnTo>
                <a:lnTo>
                  <a:pt x="4662079" y="6434078"/>
                </a:lnTo>
                <a:lnTo>
                  <a:pt x="4663659" y="6432118"/>
                </a:lnTo>
                <a:lnTo>
                  <a:pt x="4665633" y="6430550"/>
                </a:lnTo>
                <a:lnTo>
                  <a:pt x="4666817" y="6429766"/>
                </a:lnTo>
                <a:close/>
                <a:moveTo>
                  <a:pt x="6743477" y="6419849"/>
                </a:moveTo>
                <a:lnTo>
                  <a:pt x="6747814" y="6419849"/>
                </a:lnTo>
                <a:lnTo>
                  <a:pt x="6751756" y="6419849"/>
                </a:lnTo>
                <a:lnTo>
                  <a:pt x="6755304" y="6421048"/>
                </a:lnTo>
                <a:lnTo>
                  <a:pt x="6759246" y="6421848"/>
                </a:lnTo>
                <a:lnTo>
                  <a:pt x="6762399" y="6423446"/>
                </a:lnTo>
                <a:lnTo>
                  <a:pt x="6766342" y="6425844"/>
                </a:lnTo>
                <a:lnTo>
                  <a:pt x="6769101" y="6428242"/>
                </a:lnTo>
                <a:lnTo>
                  <a:pt x="6761611" y="6428642"/>
                </a:lnTo>
                <a:lnTo>
                  <a:pt x="6754121" y="6430240"/>
                </a:lnTo>
                <a:lnTo>
                  <a:pt x="6747025" y="6432638"/>
                </a:lnTo>
                <a:lnTo>
                  <a:pt x="6740718" y="6435436"/>
                </a:lnTo>
                <a:lnTo>
                  <a:pt x="6734805" y="6439032"/>
                </a:lnTo>
                <a:lnTo>
                  <a:pt x="6728497" y="6442629"/>
                </a:lnTo>
                <a:lnTo>
                  <a:pt x="6717065" y="6450622"/>
                </a:lnTo>
                <a:lnTo>
                  <a:pt x="6704450" y="6459015"/>
                </a:lnTo>
                <a:lnTo>
                  <a:pt x="6696960" y="6463011"/>
                </a:lnTo>
                <a:lnTo>
                  <a:pt x="6689865" y="6467008"/>
                </a:lnTo>
                <a:lnTo>
                  <a:pt x="6681586" y="6470605"/>
                </a:lnTo>
                <a:lnTo>
                  <a:pt x="6672519" y="6473402"/>
                </a:lnTo>
                <a:lnTo>
                  <a:pt x="6662664" y="6475401"/>
                </a:lnTo>
                <a:lnTo>
                  <a:pt x="6651626" y="6476999"/>
                </a:lnTo>
                <a:lnTo>
                  <a:pt x="6656357" y="6473402"/>
                </a:lnTo>
                <a:lnTo>
                  <a:pt x="6661875" y="6469006"/>
                </a:lnTo>
                <a:lnTo>
                  <a:pt x="6674884" y="6458615"/>
                </a:lnTo>
                <a:lnTo>
                  <a:pt x="6689865" y="6447025"/>
                </a:lnTo>
                <a:lnTo>
                  <a:pt x="6698143" y="6441031"/>
                </a:lnTo>
                <a:lnTo>
                  <a:pt x="6706421" y="6435036"/>
                </a:lnTo>
                <a:lnTo>
                  <a:pt x="6714700" y="6430240"/>
                </a:lnTo>
                <a:lnTo>
                  <a:pt x="6723372" y="6425844"/>
                </a:lnTo>
                <a:lnTo>
                  <a:pt x="6731651" y="6423046"/>
                </a:lnTo>
                <a:lnTo>
                  <a:pt x="6735199" y="6421448"/>
                </a:lnTo>
                <a:lnTo>
                  <a:pt x="6739535" y="6420249"/>
                </a:lnTo>
                <a:close/>
                <a:moveTo>
                  <a:pt x="5014250" y="6419849"/>
                </a:moveTo>
                <a:lnTo>
                  <a:pt x="5016276" y="6419849"/>
                </a:lnTo>
                <a:lnTo>
                  <a:pt x="5018705" y="6419849"/>
                </a:lnTo>
                <a:lnTo>
                  <a:pt x="5021135" y="6421082"/>
                </a:lnTo>
                <a:lnTo>
                  <a:pt x="5023970" y="6421904"/>
                </a:lnTo>
                <a:lnTo>
                  <a:pt x="5027615" y="6423958"/>
                </a:lnTo>
                <a:lnTo>
                  <a:pt x="5027209" y="6430121"/>
                </a:lnTo>
                <a:lnTo>
                  <a:pt x="5025994" y="6434641"/>
                </a:lnTo>
                <a:lnTo>
                  <a:pt x="5023970" y="6438750"/>
                </a:lnTo>
                <a:lnTo>
                  <a:pt x="5021945" y="6442037"/>
                </a:lnTo>
                <a:lnTo>
                  <a:pt x="5017490" y="6448200"/>
                </a:lnTo>
                <a:lnTo>
                  <a:pt x="5015466" y="6451076"/>
                </a:lnTo>
                <a:lnTo>
                  <a:pt x="5013440" y="6454774"/>
                </a:lnTo>
                <a:lnTo>
                  <a:pt x="5006556" y="6453952"/>
                </a:lnTo>
                <a:lnTo>
                  <a:pt x="5000886" y="6451898"/>
                </a:lnTo>
                <a:lnTo>
                  <a:pt x="4995621" y="6449433"/>
                </a:lnTo>
                <a:lnTo>
                  <a:pt x="4993192" y="6447789"/>
                </a:lnTo>
                <a:lnTo>
                  <a:pt x="4991571" y="6445735"/>
                </a:lnTo>
                <a:lnTo>
                  <a:pt x="4990356" y="6443680"/>
                </a:lnTo>
                <a:lnTo>
                  <a:pt x="4989142" y="6441626"/>
                </a:lnTo>
                <a:lnTo>
                  <a:pt x="4988332" y="6439161"/>
                </a:lnTo>
                <a:lnTo>
                  <a:pt x="4987926" y="6436695"/>
                </a:lnTo>
                <a:lnTo>
                  <a:pt x="4987926" y="6433819"/>
                </a:lnTo>
                <a:lnTo>
                  <a:pt x="4988332" y="6430121"/>
                </a:lnTo>
                <a:lnTo>
                  <a:pt x="4988737" y="6427245"/>
                </a:lnTo>
                <a:lnTo>
                  <a:pt x="4989951" y="6423136"/>
                </a:lnTo>
                <a:lnTo>
                  <a:pt x="4992786" y="6423958"/>
                </a:lnTo>
                <a:lnTo>
                  <a:pt x="4995621" y="6425191"/>
                </a:lnTo>
                <a:lnTo>
                  <a:pt x="4998052" y="6425191"/>
                </a:lnTo>
                <a:lnTo>
                  <a:pt x="5000076" y="6424369"/>
                </a:lnTo>
                <a:lnTo>
                  <a:pt x="5004125" y="6423547"/>
                </a:lnTo>
                <a:lnTo>
                  <a:pt x="5008175" y="6421904"/>
                </a:lnTo>
                <a:lnTo>
                  <a:pt x="5011820" y="6420671"/>
                </a:lnTo>
                <a:close/>
                <a:moveTo>
                  <a:pt x="4577416" y="6405561"/>
                </a:moveTo>
                <a:lnTo>
                  <a:pt x="4584132" y="6405953"/>
                </a:lnTo>
                <a:lnTo>
                  <a:pt x="4590847" y="6406737"/>
                </a:lnTo>
                <a:lnTo>
                  <a:pt x="4597165" y="6407521"/>
                </a:lnTo>
                <a:lnTo>
                  <a:pt x="4603485" y="6408305"/>
                </a:lnTo>
                <a:lnTo>
                  <a:pt x="4609411" y="6410265"/>
                </a:lnTo>
                <a:lnTo>
                  <a:pt x="4614939" y="6412617"/>
                </a:lnTo>
                <a:lnTo>
                  <a:pt x="4620074" y="6415361"/>
                </a:lnTo>
                <a:lnTo>
                  <a:pt x="4623629" y="6418104"/>
                </a:lnTo>
                <a:lnTo>
                  <a:pt x="4627183" y="6421632"/>
                </a:lnTo>
                <a:lnTo>
                  <a:pt x="4629159" y="6424768"/>
                </a:lnTo>
                <a:lnTo>
                  <a:pt x="4629948" y="6426728"/>
                </a:lnTo>
                <a:lnTo>
                  <a:pt x="4630738" y="6428688"/>
                </a:lnTo>
                <a:lnTo>
                  <a:pt x="4629159" y="6431040"/>
                </a:lnTo>
                <a:lnTo>
                  <a:pt x="4627183" y="6433000"/>
                </a:lnTo>
                <a:lnTo>
                  <a:pt x="4625210" y="6434567"/>
                </a:lnTo>
                <a:lnTo>
                  <a:pt x="4623629" y="6435351"/>
                </a:lnTo>
                <a:lnTo>
                  <a:pt x="4621259" y="6436527"/>
                </a:lnTo>
                <a:lnTo>
                  <a:pt x="4619285" y="6436919"/>
                </a:lnTo>
                <a:lnTo>
                  <a:pt x="4614939" y="6437311"/>
                </a:lnTo>
                <a:lnTo>
                  <a:pt x="4609806" y="6437311"/>
                </a:lnTo>
                <a:lnTo>
                  <a:pt x="4604670" y="6435743"/>
                </a:lnTo>
                <a:lnTo>
                  <a:pt x="4599535" y="6434175"/>
                </a:lnTo>
                <a:lnTo>
                  <a:pt x="4593611" y="6432216"/>
                </a:lnTo>
                <a:lnTo>
                  <a:pt x="4582157" y="6426336"/>
                </a:lnTo>
                <a:lnTo>
                  <a:pt x="4570307" y="6420456"/>
                </a:lnTo>
                <a:lnTo>
                  <a:pt x="4558853" y="6415361"/>
                </a:lnTo>
                <a:lnTo>
                  <a:pt x="4553323" y="6413401"/>
                </a:lnTo>
                <a:lnTo>
                  <a:pt x="4548189" y="6411441"/>
                </a:lnTo>
                <a:lnTo>
                  <a:pt x="4552928" y="6409481"/>
                </a:lnTo>
                <a:lnTo>
                  <a:pt x="4558458" y="6407913"/>
                </a:lnTo>
                <a:lnTo>
                  <a:pt x="4564778" y="6406737"/>
                </a:lnTo>
                <a:lnTo>
                  <a:pt x="4571097" y="6405953"/>
                </a:lnTo>
                <a:close/>
                <a:moveTo>
                  <a:pt x="5575488" y="6369049"/>
                </a:moveTo>
                <a:lnTo>
                  <a:pt x="5578320" y="6369459"/>
                </a:lnTo>
                <a:lnTo>
                  <a:pt x="5581557" y="6369869"/>
                </a:lnTo>
                <a:lnTo>
                  <a:pt x="5584390" y="6371098"/>
                </a:lnTo>
                <a:lnTo>
                  <a:pt x="5586413" y="6372327"/>
                </a:lnTo>
                <a:lnTo>
                  <a:pt x="5585199" y="6376014"/>
                </a:lnTo>
                <a:lnTo>
                  <a:pt x="5583985" y="6380111"/>
                </a:lnTo>
                <a:lnTo>
                  <a:pt x="5581962" y="6382978"/>
                </a:lnTo>
                <a:lnTo>
                  <a:pt x="5579939" y="6385436"/>
                </a:lnTo>
                <a:lnTo>
                  <a:pt x="5577915" y="6387075"/>
                </a:lnTo>
                <a:lnTo>
                  <a:pt x="5577106" y="6387075"/>
                </a:lnTo>
                <a:lnTo>
                  <a:pt x="5575892" y="6387075"/>
                </a:lnTo>
                <a:lnTo>
                  <a:pt x="5575083" y="6386665"/>
                </a:lnTo>
                <a:lnTo>
                  <a:pt x="5573869" y="6385436"/>
                </a:lnTo>
                <a:lnTo>
                  <a:pt x="5573464" y="6383798"/>
                </a:lnTo>
                <a:lnTo>
                  <a:pt x="5573060" y="6382159"/>
                </a:lnTo>
                <a:lnTo>
                  <a:pt x="5571441" y="6382569"/>
                </a:lnTo>
                <a:lnTo>
                  <a:pt x="5569822" y="6382978"/>
                </a:lnTo>
                <a:lnTo>
                  <a:pt x="5568608" y="6385027"/>
                </a:lnTo>
                <a:lnTo>
                  <a:pt x="5567394" y="6387894"/>
                </a:lnTo>
                <a:lnTo>
                  <a:pt x="5566990" y="6391582"/>
                </a:lnTo>
                <a:lnTo>
                  <a:pt x="5566990" y="6399775"/>
                </a:lnTo>
                <a:lnTo>
                  <a:pt x="5567394" y="6407149"/>
                </a:lnTo>
                <a:lnTo>
                  <a:pt x="5562538" y="6404691"/>
                </a:lnTo>
                <a:lnTo>
                  <a:pt x="5557683" y="6402233"/>
                </a:lnTo>
                <a:lnTo>
                  <a:pt x="5555255" y="6401004"/>
                </a:lnTo>
                <a:lnTo>
                  <a:pt x="5552017" y="6400594"/>
                </a:lnTo>
                <a:lnTo>
                  <a:pt x="5548780" y="6400594"/>
                </a:lnTo>
                <a:lnTo>
                  <a:pt x="5545138" y="6400594"/>
                </a:lnTo>
                <a:lnTo>
                  <a:pt x="5545138" y="6395678"/>
                </a:lnTo>
                <a:lnTo>
                  <a:pt x="5545543" y="6391172"/>
                </a:lnTo>
                <a:lnTo>
                  <a:pt x="5546757" y="6386665"/>
                </a:lnTo>
                <a:lnTo>
                  <a:pt x="5548780" y="6382978"/>
                </a:lnTo>
                <a:lnTo>
                  <a:pt x="5551208" y="6379291"/>
                </a:lnTo>
                <a:lnTo>
                  <a:pt x="5554041" y="6376423"/>
                </a:lnTo>
                <a:lnTo>
                  <a:pt x="5556873" y="6374375"/>
                </a:lnTo>
                <a:lnTo>
                  <a:pt x="5560515" y="6372327"/>
                </a:lnTo>
                <a:lnTo>
                  <a:pt x="5564562" y="6371098"/>
                </a:lnTo>
                <a:lnTo>
                  <a:pt x="5568204" y="6369869"/>
                </a:lnTo>
                <a:lnTo>
                  <a:pt x="5571441" y="6369459"/>
                </a:lnTo>
                <a:close/>
                <a:moveTo>
                  <a:pt x="6482510" y="6364286"/>
                </a:moveTo>
                <a:lnTo>
                  <a:pt x="6484896" y="6368260"/>
                </a:lnTo>
                <a:lnTo>
                  <a:pt x="6486088" y="6371837"/>
                </a:lnTo>
                <a:lnTo>
                  <a:pt x="6486486" y="6374618"/>
                </a:lnTo>
                <a:lnTo>
                  <a:pt x="6486088" y="6377797"/>
                </a:lnTo>
                <a:lnTo>
                  <a:pt x="6485691" y="6382963"/>
                </a:lnTo>
                <a:lnTo>
                  <a:pt x="6486088" y="6385745"/>
                </a:lnTo>
                <a:lnTo>
                  <a:pt x="6486883" y="6389322"/>
                </a:lnTo>
                <a:lnTo>
                  <a:pt x="6488076" y="6390116"/>
                </a:lnTo>
                <a:lnTo>
                  <a:pt x="6489268" y="6391309"/>
                </a:lnTo>
                <a:lnTo>
                  <a:pt x="6492051" y="6392898"/>
                </a:lnTo>
                <a:lnTo>
                  <a:pt x="6494436" y="6392898"/>
                </a:lnTo>
                <a:lnTo>
                  <a:pt x="6497617" y="6392103"/>
                </a:lnTo>
                <a:lnTo>
                  <a:pt x="6503580" y="6389719"/>
                </a:lnTo>
                <a:lnTo>
                  <a:pt x="6509940" y="6386937"/>
                </a:lnTo>
                <a:lnTo>
                  <a:pt x="6510338" y="6388527"/>
                </a:lnTo>
                <a:lnTo>
                  <a:pt x="6510338" y="6390116"/>
                </a:lnTo>
                <a:lnTo>
                  <a:pt x="6509543" y="6393296"/>
                </a:lnTo>
                <a:lnTo>
                  <a:pt x="6507555" y="6396077"/>
                </a:lnTo>
                <a:lnTo>
                  <a:pt x="6504375" y="6399256"/>
                </a:lnTo>
                <a:lnTo>
                  <a:pt x="6500797" y="6401641"/>
                </a:lnTo>
                <a:lnTo>
                  <a:pt x="6496822" y="6404422"/>
                </a:lnTo>
                <a:lnTo>
                  <a:pt x="6492449" y="6406409"/>
                </a:lnTo>
                <a:lnTo>
                  <a:pt x="6488076" y="6407999"/>
                </a:lnTo>
                <a:lnTo>
                  <a:pt x="6484101" y="6409191"/>
                </a:lnTo>
                <a:lnTo>
                  <a:pt x="6480125" y="6409986"/>
                </a:lnTo>
                <a:lnTo>
                  <a:pt x="6476547" y="6409191"/>
                </a:lnTo>
                <a:lnTo>
                  <a:pt x="6473765" y="6408396"/>
                </a:lnTo>
                <a:lnTo>
                  <a:pt x="6472969" y="6407999"/>
                </a:lnTo>
                <a:lnTo>
                  <a:pt x="6471777" y="6406807"/>
                </a:lnTo>
                <a:lnTo>
                  <a:pt x="6471379" y="6405615"/>
                </a:lnTo>
                <a:lnTo>
                  <a:pt x="6471379" y="6404025"/>
                </a:lnTo>
                <a:lnTo>
                  <a:pt x="6471379" y="6402038"/>
                </a:lnTo>
                <a:lnTo>
                  <a:pt x="6471777" y="6400051"/>
                </a:lnTo>
                <a:lnTo>
                  <a:pt x="6474162" y="6395282"/>
                </a:lnTo>
                <a:lnTo>
                  <a:pt x="6470187" y="6397269"/>
                </a:lnTo>
                <a:lnTo>
                  <a:pt x="6467404" y="6399654"/>
                </a:lnTo>
                <a:lnTo>
                  <a:pt x="6465019" y="6402435"/>
                </a:lnTo>
                <a:lnTo>
                  <a:pt x="6463031" y="6404820"/>
                </a:lnTo>
                <a:lnTo>
                  <a:pt x="6461043" y="6407999"/>
                </a:lnTo>
                <a:lnTo>
                  <a:pt x="6459056" y="6410781"/>
                </a:lnTo>
                <a:lnTo>
                  <a:pt x="6455875" y="6412767"/>
                </a:lnTo>
                <a:lnTo>
                  <a:pt x="6451900" y="6414754"/>
                </a:lnTo>
                <a:lnTo>
                  <a:pt x="6456670" y="6415152"/>
                </a:lnTo>
                <a:lnTo>
                  <a:pt x="6460646" y="6416344"/>
                </a:lnTo>
                <a:lnTo>
                  <a:pt x="6464224" y="6417934"/>
                </a:lnTo>
                <a:lnTo>
                  <a:pt x="6466609" y="6421113"/>
                </a:lnTo>
                <a:lnTo>
                  <a:pt x="6468597" y="6423894"/>
                </a:lnTo>
                <a:lnTo>
                  <a:pt x="6470187" y="6427073"/>
                </a:lnTo>
                <a:lnTo>
                  <a:pt x="6473367" y="6433829"/>
                </a:lnTo>
                <a:lnTo>
                  <a:pt x="6474957" y="6436611"/>
                </a:lnTo>
                <a:lnTo>
                  <a:pt x="6476547" y="6438995"/>
                </a:lnTo>
                <a:lnTo>
                  <a:pt x="6479330" y="6440982"/>
                </a:lnTo>
                <a:lnTo>
                  <a:pt x="6482113" y="6442174"/>
                </a:lnTo>
                <a:lnTo>
                  <a:pt x="6485691" y="6442572"/>
                </a:lnTo>
                <a:lnTo>
                  <a:pt x="6490064" y="6441379"/>
                </a:lnTo>
                <a:lnTo>
                  <a:pt x="6495232" y="6438995"/>
                </a:lnTo>
                <a:lnTo>
                  <a:pt x="6501990" y="6435816"/>
                </a:lnTo>
                <a:lnTo>
                  <a:pt x="6502785" y="6437803"/>
                </a:lnTo>
                <a:lnTo>
                  <a:pt x="6501990" y="6438995"/>
                </a:lnTo>
                <a:lnTo>
                  <a:pt x="6501592" y="6440982"/>
                </a:lnTo>
                <a:lnTo>
                  <a:pt x="6500797" y="6442174"/>
                </a:lnTo>
                <a:lnTo>
                  <a:pt x="6498014" y="6444956"/>
                </a:lnTo>
                <a:lnTo>
                  <a:pt x="6494834" y="6446943"/>
                </a:lnTo>
                <a:lnTo>
                  <a:pt x="6492051" y="6449327"/>
                </a:lnTo>
                <a:lnTo>
                  <a:pt x="6489268" y="6452109"/>
                </a:lnTo>
                <a:lnTo>
                  <a:pt x="6488473" y="6453698"/>
                </a:lnTo>
                <a:lnTo>
                  <a:pt x="6488473" y="6455288"/>
                </a:lnTo>
                <a:lnTo>
                  <a:pt x="6488473" y="6457275"/>
                </a:lnTo>
                <a:lnTo>
                  <a:pt x="6489268" y="6459659"/>
                </a:lnTo>
                <a:lnTo>
                  <a:pt x="6486486" y="6459262"/>
                </a:lnTo>
                <a:lnTo>
                  <a:pt x="6484101" y="6458070"/>
                </a:lnTo>
                <a:lnTo>
                  <a:pt x="6481715" y="6457275"/>
                </a:lnTo>
                <a:lnTo>
                  <a:pt x="6479330" y="6455685"/>
                </a:lnTo>
                <a:lnTo>
                  <a:pt x="6474162" y="6452109"/>
                </a:lnTo>
                <a:lnTo>
                  <a:pt x="6469789" y="6448532"/>
                </a:lnTo>
                <a:lnTo>
                  <a:pt x="6461043" y="6439392"/>
                </a:lnTo>
                <a:lnTo>
                  <a:pt x="6456670" y="6435816"/>
                </a:lnTo>
                <a:lnTo>
                  <a:pt x="6452298" y="6432239"/>
                </a:lnTo>
                <a:lnTo>
                  <a:pt x="6450707" y="6434624"/>
                </a:lnTo>
                <a:lnTo>
                  <a:pt x="6448720" y="6436611"/>
                </a:lnTo>
                <a:lnTo>
                  <a:pt x="6443949" y="6441379"/>
                </a:lnTo>
                <a:lnTo>
                  <a:pt x="6438781" y="6445751"/>
                </a:lnTo>
                <a:lnTo>
                  <a:pt x="6431626" y="6450122"/>
                </a:lnTo>
                <a:lnTo>
                  <a:pt x="6417314" y="6459262"/>
                </a:lnTo>
                <a:lnTo>
                  <a:pt x="6403003" y="6468402"/>
                </a:lnTo>
                <a:lnTo>
                  <a:pt x="6396245" y="6472773"/>
                </a:lnTo>
                <a:lnTo>
                  <a:pt x="6390282" y="6477542"/>
                </a:lnTo>
                <a:lnTo>
                  <a:pt x="6385909" y="6481913"/>
                </a:lnTo>
                <a:lnTo>
                  <a:pt x="6383921" y="6484297"/>
                </a:lnTo>
                <a:lnTo>
                  <a:pt x="6382331" y="6487079"/>
                </a:lnTo>
                <a:lnTo>
                  <a:pt x="6381536" y="6489463"/>
                </a:lnTo>
                <a:lnTo>
                  <a:pt x="6381138" y="6491848"/>
                </a:lnTo>
                <a:lnTo>
                  <a:pt x="6381138" y="6493834"/>
                </a:lnTo>
                <a:lnTo>
                  <a:pt x="6381536" y="6496219"/>
                </a:lnTo>
                <a:lnTo>
                  <a:pt x="6382331" y="6498603"/>
                </a:lnTo>
                <a:lnTo>
                  <a:pt x="6384319" y="6500987"/>
                </a:lnTo>
                <a:lnTo>
                  <a:pt x="6386306" y="6503372"/>
                </a:lnTo>
                <a:lnTo>
                  <a:pt x="6389487" y="6505756"/>
                </a:lnTo>
                <a:lnTo>
                  <a:pt x="6387896" y="6508935"/>
                </a:lnTo>
                <a:lnTo>
                  <a:pt x="6385511" y="6511717"/>
                </a:lnTo>
                <a:lnTo>
                  <a:pt x="6382331" y="6513704"/>
                </a:lnTo>
                <a:lnTo>
                  <a:pt x="6379548" y="6515691"/>
                </a:lnTo>
                <a:lnTo>
                  <a:pt x="6376368" y="6517280"/>
                </a:lnTo>
                <a:lnTo>
                  <a:pt x="6372790" y="6518075"/>
                </a:lnTo>
                <a:lnTo>
                  <a:pt x="6368815" y="6519267"/>
                </a:lnTo>
                <a:lnTo>
                  <a:pt x="6364442" y="6519665"/>
                </a:lnTo>
                <a:lnTo>
                  <a:pt x="6355696" y="6519665"/>
                </a:lnTo>
                <a:lnTo>
                  <a:pt x="6345757" y="6519267"/>
                </a:lnTo>
                <a:lnTo>
                  <a:pt x="6325881" y="6517678"/>
                </a:lnTo>
                <a:lnTo>
                  <a:pt x="6315942" y="6517280"/>
                </a:lnTo>
                <a:lnTo>
                  <a:pt x="6306401" y="6517280"/>
                </a:lnTo>
                <a:lnTo>
                  <a:pt x="6297655" y="6518075"/>
                </a:lnTo>
                <a:lnTo>
                  <a:pt x="6293282" y="6518472"/>
                </a:lnTo>
                <a:lnTo>
                  <a:pt x="6289307" y="6520062"/>
                </a:lnTo>
                <a:lnTo>
                  <a:pt x="6285729" y="6521652"/>
                </a:lnTo>
                <a:lnTo>
                  <a:pt x="6282549" y="6523638"/>
                </a:lnTo>
                <a:lnTo>
                  <a:pt x="6278971" y="6525625"/>
                </a:lnTo>
                <a:lnTo>
                  <a:pt x="6276586" y="6528407"/>
                </a:lnTo>
                <a:lnTo>
                  <a:pt x="6274201" y="6531984"/>
                </a:lnTo>
                <a:lnTo>
                  <a:pt x="6272213" y="6535560"/>
                </a:lnTo>
                <a:lnTo>
                  <a:pt x="6270623" y="6539931"/>
                </a:lnTo>
                <a:lnTo>
                  <a:pt x="6269828" y="6545097"/>
                </a:lnTo>
                <a:lnTo>
                  <a:pt x="6261479" y="6547482"/>
                </a:lnTo>
                <a:lnTo>
                  <a:pt x="6253529" y="6549866"/>
                </a:lnTo>
                <a:lnTo>
                  <a:pt x="6238820" y="6555032"/>
                </a:lnTo>
                <a:lnTo>
                  <a:pt x="6224906" y="6561390"/>
                </a:lnTo>
                <a:lnTo>
                  <a:pt x="6211787" y="6568941"/>
                </a:lnTo>
                <a:lnTo>
                  <a:pt x="6198669" y="6576094"/>
                </a:lnTo>
                <a:lnTo>
                  <a:pt x="6186345" y="6584041"/>
                </a:lnTo>
                <a:lnTo>
                  <a:pt x="6161300" y="6601129"/>
                </a:lnTo>
                <a:lnTo>
                  <a:pt x="6135063" y="6619806"/>
                </a:lnTo>
                <a:lnTo>
                  <a:pt x="6121546" y="6628946"/>
                </a:lnTo>
                <a:lnTo>
                  <a:pt x="6106837" y="6638483"/>
                </a:lnTo>
                <a:lnTo>
                  <a:pt x="6090538" y="6648021"/>
                </a:lnTo>
                <a:lnTo>
                  <a:pt x="6073444" y="6656763"/>
                </a:lnTo>
                <a:lnTo>
                  <a:pt x="6064301" y="6660737"/>
                </a:lnTo>
                <a:lnTo>
                  <a:pt x="6054362" y="6665108"/>
                </a:lnTo>
                <a:lnTo>
                  <a:pt x="6044822" y="6669082"/>
                </a:lnTo>
                <a:lnTo>
                  <a:pt x="6034088" y="6672261"/>
                </a:lnTo>
                <a:lnTo>
                  <a:pt x="6034883" y="6666300"/>
                </a:lnTo>
                <a:lnTo>
                  <a:pt x="6036473" y="6659147"/>
                </a:lnTo>
                <a:lnTo>
                  <a:pt x="6038461" y="6651994"/>
                </a:lnTo>
                <a:lnTo>
                  <a:pt x="6040846" y="6643649"/>
                </a:lnTo>
                <a:lnTo>
                  <a:pt x="6043629" y="6635304"/>
                </a:lnTo>
                <a:lnTo>
                  <a:pt x="6047207" y="6626959"/>
                </a:lnTo>
                <a:lnTo>
                  <a:pt x="6051182" y="6619011"/>
                </a:lnTo>
                <a:lnTo>
                  <a:pt x="6055555" y="6611858"/>
                </a:lnTo>
                <a:lnTo>
                  <a:pt x="6060325" y="6605103"/>
                </a:lnTo>
                <a:lnTo>
                  <a:pt x="6065891" y="6599539"/>
                </a:lnTo>
                <a:lnTo>
                  <a:pt x="6068674" y="6597155"/>
                </a:lnTo>
                <a:lnTo>
                  <a:pt x="6072252" y="6595168"/>
                </a:lnTo>
                <a:lnTo>
                  <a:pt x="6075034" y="6593181"/>
                </a:lnTo>
                <a:lnTo>
                  <a:pt x="6078612" y="6592386"/>
                </a:lnTo>
                <a:lnTo>
                  <a:pt x="6081395" y="6591194"/>
                </a:lnTo>
                <a:lnTo>
                  <a:pt x="6084575" y="6590797"/>
                </a:lnTo>
                <a:lnTo>
                  <a:pt x="6088551" y="6591194"/>
                </a:lnTo>
                <a:lnTo>
                  <a:pt x="6092128" y="6591989"/>
                </a:lnTo>
                <a:lnTo>
                  <a:pt x="6096104" y="6593181"/>
                </a:lnTo>
                <a:lnTo>
                  <a:pt x="6100079" y="6595168"/>
                </a:lnTo>
                <a:lnTo>
                  <a:pt x="6103657" y="6597552"/>
                </a:lnTo>
                <a:lnTo>
                  <a:pt x="6107632" y="6600732"/>
                </a:lnTo>
                <a:lnTo>
                  <a:pt x="6113198" y="6593579"/>
                </a:lnTo>
                <a:lnTo>
                  <a:pt x="6117968" y="6586823"/>
                </a:lnTo>
                <a:lnTo>
                  <a:pt x="6123136" y="6581260"/>
                </a:lnTo>
                <a:lnTo>
                  <a:pt x="6129099" y="6575299"/>
                </a:lnTo>
                <a:lnTo>
                  <a:pt x="6134665" y="6569735"/>
                </a:lnTo>
                <a:lnTo>
                  <a:pt x="6140231" y="6564967"/>
                </a:lnTo>
                <a:lnTo>
                  <a:pt x="6146591" y="6560198"/>
                </a:lnTo>
                <a:lnTo>
                  <a:pt x="6152952" y="6555827"/>
                </a:lnTo>
                <a:lnTo>
                  <a:pt x="6165673" y="6547482"/>
                </a:lnTo>
                <a:lnTo>
                  <a:pt x="6178792" y="6539534"/>
                </a:lnTo>
                <a:lnTo>
                  <a:pt x="6192705" y="6532778"/>
                </a:lnTo>
                <a:lnTo>
                  <a:pt x="6206619" y="6526023"/>
                </a:lnTo>
                <a:lnTo>
                  <a:pt x="6227689" y="6515691"/>
                </a:lnTo>
                <a:lnTo>
                  <a:pt x="6249553" y="6505359"/>
                </a:lnTo>
                <a:lnTo>
                  <a:pt x="6272213" y="6494232"/>
                </a:lnTo>
                <a:lnTo>
                  <a:pt x="6283344" y="6488271"/>
                </a:lnTo>
                <a:lnTo>
                  <a:pt x="6294078" y="6482708"/>
                </a:lnTo>
                <a:lnTo>
                  <a:pt x="6296065" y="6479131"/>
                </a:lnTo>
                <a:lnTo>
                  <a:pt x="6298450" y="6476349"/>
                </a:lnTo>
                <a:lnTo>
                  <a:pt x="6301631" y="6473568"/>
                </a:lnTo>
                <a:lnTo>
                  <a:pt x="6305209" y="6471183"/>
                </a:lnTo>
                <a:lnTo>
                  <a:pt x="6309184" y="6468799"/>
                </a:lnTo>
                <a:lnTo>
                  <a:pt x="6314352" y="6466812"/>
                </a:lnTo>
                <a:lnTo>
                  <a:pt x="6323893" y="6463633"/>
                </a:lnTo>
                <a:lnTo>
                  <a:pt x="6331844" y="6460454"/>
                </a:lnTo>
                <a:lnTo>
                  <a:pt x="6338999" y="6457672"/>
                </a:lnTo>
                <a:lnTo>
                  <a:pt x="6338999" y="6460454"/>
                </a:lnTo>
                <a:lnTo>
                  <a:pt x="6338999" y="6463633"/>
                </a:lnTo>
                <a:lnTo>
                  <a:pt x="6338204" y="6468799"/>
                </a:lnTo>
                <a:lnTo>
                  <a:pt x="6336614" y="6473568"/>
                </a:lnTo>
                <a:lnTo>
                  <a:pt x="6333831" y="6478734"/>
                </a:lnTo>
                <a:lnTo>
                  <a:pt x="6336614" y="6479529"/>
                </a:lnTo>
                <a:lnTo>
                  <a:pt x="6339397" y="6480721"/>
                </a:lnTo>
                <a:lnTo>
                  <a:pt x="6342975" y="6480721"/>
                </a:lnTo>
                <a:lnTo>
                  <a:pt x="6345757" y="6479926"/>
                </a:lnTo>
                <a:lnTo>
                  <a:pt x="6349335" y="6479529"/>
                </a:lnTo>
                <a:lnTo>
                  <a:pt x="6352913" y="6478734"/>
                </a:lnTo>
                <a:lnTo>
                  <a:pt x="6359274" y="6475555"/>
                </a:lnTo>
                <a:lnTo>
                  <a:pt x="6365237" y="6472376"/>
                </a:lnTo>
                <a:lnTo>
                  <a:pt x="6370405" y="6468004"/>
                </a:lnTo>
                <a:lnTo>
                  <a:pt x="6372790" y="6465620"/>
                </a:lnTo>
                <a:lnTo>
                  <a:pt x="6374380" y="6462838"/>
                </a:lnTo>
                <a:lnTo>
                  <a:pt x="6375573" y="6460454"/>
                </a:lnTo>
                <a:lnTo>
                  <a:pt x="6376765" y="6458467"/>
                </a:lnTo>
                <a:lnTo>
                  <a:pt x="6374380" y="6454891"/>
                </a:lnTo>
                <a:lnTo>
                  <a:pt x="6372392" y="6452904"/>
                </a:lnTo>
                <a:lnTo>
                  <a:pt x="6370405" y="6452109"/>
                </a:lnTo>
                <a:lnTo>
                  <a:pt x="6368417" y="6452904"/>
                </a:lnTo>
                <a:lnTo>
                  <a:pt x="6366429" y="6454096"/>
                </a:lnTo>
                <a:lnTo>
                  <a:pt x="6364839" y="6456083"/>
                </a:lnTo>
                <a:lnTo>
                  <a:pt x="6362056" y="6460454"/>
                </a:lnTo>
                <a:lnTo>
                  <a:pt x="6359671" y="6464428"/>
                </a:lnTo>
                <a:lnTo>
                  <a:pt x="6358081" y="6466017"/>
                </a:lnTo>
                <a:lnTo>
                  <a:pt x="6356491" y="6466017"/>
                </a:lnTo>
                <a:lnTo>
                  <a:pt x="6355298" y="6464825"/>
                </a:lnTo>
                <a:lnTo>
                  <a:pt x="6354106" y="6462441"/>
                </a:lnTo>
                <a:lnTo>
                  <a:pt x="6352118" y="6458467"/>
                </a:lnTo>
                <a:lnTo>
                  <a:pt x="6350925" y="6452904"/>
                </a:lnTo>
                <a:lnTo>
                  <a:pt x="6359671" y="6445751"/>
                </a:lnTo>
                <a:lnTo>
                  <a:pt x="6368815" y="6438995"/>
                </a:lnTo>
                <a:lnTo>
                  <a:pt x="6378753" y="6433432"/>
                </a:lnTo>
                <a:lnTo>
                  <a:pt x="6387896" y="6427868"/>
                </a:lnTo>
                <a:lnTo>
                  <a:pt x="6406581" y="6417536"/>
                </a:lnTo>
                <a:lnTo>
                  <a:pt x="6424867" y="6407999"/>
                </a:lnTo>
                <a:lnTo>
                  <a:pt x="6441962" y="6398462"/>
                </a:lnTo>
                <a:lnTo>
                  <a:pt x="6450310" y="6393693"/>
                </a:lnTo>
                <a:lnTo>
                  <a:pt x="6457863" y="6388527"/>
                </a:lnTo>
                <a:lnTo>
                  <a:pt x="6465019" y="6382963"/>
                </a:lnTo>
                <a:lnTo>
                  <a:pt x="6471379" y="6377003"/>
                </a:lnTo>
                <a:lnTo>
                  <a:pt x="6477342" y="6371439"/>
                </a:lnTo>
                <a:close/>
                <a:moveTo>
                  <a:pt x="6508751" y="6351586"/>
                </a:moveTo>
                <a:lnTo>
                  <a:pt x="6514407" y="6351586"/>
                </a:lnTo>
                <a:lnTo>
                  <a:pt x="6520062" y="6352761"/>
                </a:lnTo>
                <a:lnTo>
                  <a:pt x="6525341" y="6354720"/>
                </a:lnTo>
                <a:lnTo>
                  <a:pt x="6528357" y="6356287"/>
                </a:lnTo>
                <a:lnTo>
                  <a:pt x="6530619" y="6357462"/>
                </a:lnTo>
                <a:lnTo>
                  <a:pt x="6532881" y="6359421"/>
                </a:lnTo>
                <a:lnTo>
                  <a:pt x="6534767" y="6361771"/>
                </a:lnTo>
                <a:lnTo>
                  <a:pt x="6536652" y="6364122"/>
                </a:lnTo>
                <a:lnTo>
                  <a:pt x="6537406" y="6366864"/>
                </a:lnTo>
                <a:lnTo>
                  <a:pt x="6538537" y="6369606"/>
                </a:lnTo>
                <a:lnTo>
                  <a:pt x="6538914" y="6372740"/>
                </a:lnTo>
                <a:lnTo>
                  <a:pt x="6538914" y="6376265"/>
                </a:lnTo>
                <a:lnTo>
                  <a:pt x="6537783" y="6380182"/>
                </a:lnTo>
                <a:lnTo>
                  <a:pt x="6535521" y="6380966"/>
                </a:lnTo>
                <a:lnTo>
                  <a:pt x="6533258" y="6381749"/>
                </a:lnTo>
                <a:lnTo>
                  <a:pt x="6530996" y="6381749"/>
                </a:lnTo>
                <a:lnTo>
                  <a:pt x="6528734" y="6380966"/>
                </a:lnTo>
                <a:lnTo>
                  <a:pt x="6526849" y="6380182"/>
                </a:lnTo>
                <a:lnTo>
                  <a:pt x="6524964" y="6378615"/>
                </a:lnTo>
                <a:lnTo>
                  <a:pt x="6523078" y="6377440"/>
                </a:lnTo>
                <a:lnTo>
                  <a:pt x="6521193" y="6374698"/>
                </a:lnTo>
                <a:lnTo>
                  <a:pt x="6517423" y="6369997"/>
                </a:lnTo>
                <a:lnTo>
                  <a:pt x="6514784" y="6364905"/>
                </a:lnTo>
                <a:close/>
                <a:moveTo>
                  <a:pt x="5755103" y="6335711"/>
                </a:moveTo>
                <a:lnTo>
                  <a:pt x="5756621" y="6337727"/>
                </a:lnTo>
                <a:lnTo>
                  <a:pt x="5758140" y="6340549"/>
                </a:lnTo>
                <a:lnTo>
                  <a:pt x="5760418" y="6350629"/>
                </a:lnTo>
                <a:lnTo>
                  <a:pt x="5761557" y="6356676"/>
                </a:lnTo>
                <a:lnTo>
                  <a:pt x="5762695" y="6362724"/>
                </a:lnTo>
                <a:lnTo>
                  <a:pt x="5763455" y="6369981"/>
                </a:lnTo>
                <a:lnTo>
                  <a:pt x="5764214" y="6376835"/>
                </a:lnTo>
                <a:lnTo>
                  <a:pt x="5764214" y="6383689"/>
                </a:lnTo>
                <a:lnTo>
                  <a:pt x="5763455" y="6390140"/>
                </a:lnTo>
                <a:lnTo>
                  <a:pt x="5762695" y="6396187"/>
                </a:lnTo>
                <a:lnTo>
                  <a:pt x="5761177" y="6401429"/>
                </a:lnTo>
                <a:lnTo>
                  <a:pt x="5760038" y="6403848"/>
                </a:lnTo>
                <a:lnTo>
                  <a:pt x="5758899" y="6405864"/>
                </a:lnTo>
                <a:lnTo>
                  <a:pt x="5757001" y="6407880"/>
                </a:lnTo>
                <a:lnTo>
                  <a:pt x="5755482" y="6409492"/>
                </a:lnTo>
                <a:lnTo>
                  <a:pt x="5753964" y="6411105"/>
                </a:lnTo>
                <a:lnTo>
                  <a:pt x="5751307" y="6411508"/>
                </a:lnTo>
                <a:lnTo>
                  <a:pt x="5749029" y="6411911"/>
                </a:lnTo>
                <a:lnTo>
                  <a:pt x="5746751" y="6411911"/>
                </a:lnTo>
                <a:lnTo>
                  <a:pt x="5747890" y="6392156"/>
                </a:lnTo>
                <a:lnTo>
                  <a:pt x="5750168" y="6372803"/>
                </a:lnTo>
                <a:lnTo>
                  <a:pt x="5752445" y="6353854"/>
                </a:lnTo>
                <a:close/>
                <a:moveTo>
                  <a:pt x="6640514" y="6316661"/>
                </a:moveTo>
                <a:lnTo>
                  <a:pt x="6638530" y="6321854"/>
                </a:lnTo>
                <a:lnTo>
                  <a:pt x="6636148" y="6327446"/>
                </a:lnTo>
                <a:lnTo>
                  <a:pt x="6633767" y="6332239"/>
                </a:lnTo>
                <a:lnTo>
                  <a:pt x="6631386" y="6337032"/>
                </a:lnTo>
                <a:lnTo>
                  <a:pt x="6628608" y="6342225"/>
                </a:lnTo>
                <a:lnTo>
                  <a:pt x="6625036" y="6346619"/>
                </a:lnTo>
                <a:lnTo>
                  <a:pt x="6617892" y="6355406"/>
                </a:lnTo>
                <a:lnTo>
                  <a:pt x="6609955" y="6362996"/>
                </a:lnTo>
                <a:lnTo>
                  <a:pt x="6601620" y="6370585"/>
                </a:lnTo>
                <a:lnTo>
                  <a:pt x="6592889" y="6377375"/>
                </a:lnTo>
                <a:lnTo>
                  <a:pt x="6583761" y="6384166"/>
                </a:lnTo>
                <a:lnTo>
                  <a:pt x="6564711" y="6396948"/>
                </a:lnTo>
                <a:lnTo>
                  <a:pt x="6545661" y="6410129"/>
                </a:lnTo>
                <a:lnTo>
                  <a:pt x="6536135" y="6417319"/>
                </a:lnTo>
                <a:lnTo>
                  <a:pt x="6527404" y="6424509"/>
                </a:lnTo>
                <a:lnTo>
                  <a:pt x="6519467" y="6432498"/>
                </a:lnTo>
                <a:lnTo>
                  <a:pt x="6511926" y="6440486"/>
                </a:lnTo>
                <a:lnTo>
                  <a:pt x="6513514" y="6435693"/>
                </a:lnTo>
                <a:lnTo>
                  <a:pt x="6515498" y="6431299"/>
                </a:lnTo>
                <a:lnTo>
                  <a:pt x="6517482" y="6426905"/>
                </a:lnTo>
                <a:lnTo>
                  <a:pt x="6520260" y="6422512"/>
                </a:lnTo>
                <a:lnTo>
                  <a:pt x="6523039" y="6418118"/>
                </a:lnTo>
                <a:lnTo>
                  <a:pt x="6526610" y="6414124"/>
                </a:lnTo>
                <a:lnTo>
                  <a:pt x="6533754" y="6405735"/>
                </a:lnTo>
                <a:lnTo>
                  <a:pt x="6542089" y="6398546"/>
                </a:lnTo>
                <a:lnTo>
                  <a:pt x="6551614" y="6390557"/>
                </a:lnTo>
                <a:lnTo>
                  <a:pt x="6561139" y="6383766"/>
                </a:lnTo>
                <a:lnTo>
                  <a:pt x="6571457" y="6376577"/>
                </a:lnTo>
                <a:lnTo>
                  <a:pt x="6591698" y="6362596"/>
                </a:lnTo>
                <a:lnTo>
                  <a:pt x="6601620" y="6355406"/>
                </a:lnTo>
                <a:lnTo>
                  <a:pt x="6611542" y="6348616"/>
                </a:lnTo>
                <a:lnTo>
                  <a:pt x="6620273" y="6340627"/>
                </a:lnTo>
                <a:lnTo>
                  <a:pt x="6627814" y="6333438"/>
                </a:lnTo>
                <a:lnTo>
                  <a:pt x="6634958" y="6325049"/>
                </a:lnTo>
                <a:lnTo>
                  <a:pt x="6637736" y="6320656"/>
                </a:lnTo>
                <a:close/>
                <a:moveTo>
                  <a:pt x="6550530" y="6302374"/>
                </a:moveTo>
                <a:lnTo>
                  <a:pt x="6552934" y="6303181"/>
                </a:lnTo>
                <a:lnTo>
                  <a:pt x="6555738" y="6303989"/>
                </a:lnTo>
                <a:lnTo>
                  <a:pt x="6560545" y="6306410"/>
                </a:lnTo>
                <a:lnTo>
                  <a:pt x="6565352" y="6308832"/>
                </a:lnTo>
                <a:lnTo>
                  <a:pt x="6570159" y="6311657"/>
                </a:lnTo>
                <a:lnTo>
                  <a:pt x="6573364" y="6312465"/>
                </a:lnTo>
                <a:lnTo>
                  <a:pt x="6575767" y="6312465"/>
                </a:lnTo>
                <a:lnTo>
                  <a:pt x="6578571" y="6312465"/>
                </a:lnTo>
                <a:lnTo>
                  <a:pt x="6581776" y="6311657"/>
                </a:lnTo>
                <a:lnTo>
                  <a:pt x="6580975" y="6316097"/>
                </a:lnTo>
                <a:lnTo>
                  <a:pt x="6580174" y="6319326"/>
                </a:lnTo>
                <a:lnTo>
                  <a:pt x="6578571" y="6321748"/>
                </a:lnTo>
                <a:lnTo>
                  <a:pt x="6576168" y="6323766"/>
                </a:lnTo>
                <a:lnTo>
                  <a:pt x="6573364" y="6325380"/>
                </a:lnTo>
                <a:lnTo>
                  <a:pt x="6570159" y="6326187"/>
                </a:lnTo>
                <a:lnTo>
                  <a:pt x="6566954" y="6326187"/>
                </a:lnTo>
                <a:lnTo>
                  <a:pt x="6562948" y="6325784"/>
                </a:lnTo>
                <a:lnTo>
                  <a:pt x="6559343" y="6325380"/>
                </a:lnTo>
                <a:lnTo>
                  <a:pt x="6555738" y="6323766"/>
                </a:lnTo>
                <a:lnTo>
                  <a:pt x="6552132" y="6321748"/>
                </a:lnTo>
                <a:lnTo>
                  <a:pt x="6548527" y="6319729"/>
                </a:lnTo>
                <a:lnTo>
                  <a:pt x="6545322" y="6316904"/>
                </a:lnTo>
                <a:lnTo>
                  <a:pt x="6542919" y="6314079"/>
                </a:lnTo>
                <a:lnTo>
                  <a:pt x="6540515" y="6310850"/>
                </a:lnTo>
                <a:lnTo>
                  <a:pt x="6538913" y="6306814"/>
                </a:lnTo>
                <a:lnTo>
                  <a:pt x="6541717" y="6305200"/>
                </a:lnTo>
                <a:lnTo>
                  <a:pt x="6545322" y="6303585"/>
                </a:lnTo>
                <a:lnTo>
                  <a:pt x="6547726" y="6303181"/>
                </a:lnTo>
                <a:close/>
                <a:moveTo>
                  <a:pt x="7081838" y="6299199"/>
                </a:moveTo>
                <a:lnTo>
                  <a:pt x="7083029" y="6306994"/>
                </a:lnTo>
                <a:lnTo>
                  <a:pt x="7083426" y="6313558"/>
                </a:lnTo>
                <a:lnTo>
                  <a:pt x="7083426" y="6316840"/>
                </a:lnTo>
                <a:lnTo>
                  <a:pt x="7083029" y="6319302"/>
                </a:lnTo>
                <a:lnTo>
                  <a:pt x="7081838" y="6321763"/>
                </a:lnTo>
                <a:lnTo>
                  <a:pt x="7081045" y="6323815"/>
                </a:lnTo>
                <a:lnTo>
                  <a:pt x="7079457" y="6325866"/>
                </a:lnTo>
                <a:lnTo>
                  <a:pt x="7077870" y="6327917"/>
                </a:lnTo>
                <a:lnTo>
                  <a:pt x="7075488" y="6329558"/>
                </a:lnTo>
                <a:lnTo>
                  <a:pt x="7073107" y="6330789"/>
                </a:lnTo>
                <a:lnTo>
                  <a:pt x="7066757" y="6334071"/>
                </a:lnTo>
                <a:lnTo>
                  <a:pt x="7059217" y="6335712"/>
                </a:lnTo>
                <a:lnTo>
                  <a:pt x="7055248" y="6332840"/>
                </a:lnTo>
                <a:lnTo>
                  <a:pt x="7053264" y="6329969"/>
                </a:lnTo>
                <a:lnTo>
                  <a:pt x="7051676" y="6326687"/>
                </a:lnTo>
                <a:lnTo>
                  <a:pt x="7051676" y="6324225"/>
                </a:lnTo>
                <a:lnTo>
                  <a:pt x="7052073" y="6321763"/>
                </a:lnTo>
                <a:lnTo>
                  <a:pt x="7053660" y="6319712"/>
                </a:lnTo>
                <a:lnTo>
                  <a:pt x="7055645" y="6317251"/>
                </a:lnTo>
                <a:lnTo>
                  <a:pt x="7058026" y="6315199"/>
                </a:lnTo>
                <a:lnTo>
                  <a:pt x="7063979" y="6311097"/>
                </a:lnTo>
                <a:lnTo>
                  <a:pt x="7070726" y="6306994"/>
                </a:lnTo>
                <a:lnTo>
                  <a:pt x="7077076" y="6303302"/>
                </a:lnTo>
                <a:lnTo>
                  <a:pt x="7079457" y="6301251"/>
                </a:lnTo>
                <a:close/>
                <a:moveTo>
                  <a:pt x="5532940" y="6296024"/>
                </a:moveTo>
                <a:lnTo>
                  <a:pt x="5536449" y="6300239"/>
                </a:lnTo>
                <a:lnTo>
                  <a:pt x="5538398" y="6304071"/>
                </a:lnTo>
                <a:lnTo>
                  <a:pt x="5538788" y="6307520"/>
                </a:lnTo>
                <a:lnTo>
                  <a:pt x="5538398" y="6310202"/>
                </a:lnTo>
                <a:lnTo>
                  <a:pt x="5537229" y="6312501"/>
                </a:lnTo>
                <a:lnTo>
                  <a:pt x="5534889" y="6314801"/>
                </a:lnTo>
                <a:lnTo>
                  <a:pt x="5532160" y="6316333"/>
                </a:lnTo>
                <a:lnTo>
                  <a:pt x="5528651" y="6317483"/>
                </a:lnTo>
                <a:lnTo>
                  <a:pt x="5524361" y="6318249"/>
                </a:lnTo>
                <a:lnTo>
                  <a:pt x="5520072" y="6318249"/>
                </a:lnTo>
                <a:lnTo>
                  <a:pt x="5515783" y="6318249"/>
                </a:lnTo>
                <a:lnTo>
                  <a:pt x="5511104" y="6317866"/>
                </a:lnTo>
                <a:lnTo>
                  <a:pt x="5506815" y="6317483"/>
                </a:lnTo>
                <a:lnTo>
                  <a:pt x="5502136" y="6316333"/>
                </a:lnTo>
                <a:lnTo>
                  <a:pt x="5498237" y="6314801"/>
                </a:lnTo>
                <a:lnTo>
                  <a:pt x="5494338" y="6313651"/>
                </a:lnTo>
                <a:lnTo>
                  <a:pt x="5496288" y="6310202"/>
                </a:lnTo>
                <a:lnTo>
                  <a:pt x="5498627" y="6307903"/>
                </a:lnTo>
                <a:lnTo>
                  <a:pt x="5501357" y="6305987"/>
                </a:lnTo>
                <a:lnTo>
                  <a:pt x="5504476" y="6304454"/>
                </a:lnTo>
                <a:lnTo>
                  <a:pt x="5507205" y="6303688"/>
                </a:lnTo>
                <a:lnTo>
                  <a:pt x="5510715" y="6303305"/>
                </a:lnTo>
                <a:lnTo>
                  <a:pt x="5517343" y="6302155"/>
                </a:lnTo>
                <a:lnTo>
                  <a:pt x="5523192" y="6302155"/>
                </a:lnTo>
                <a:lnTo>
                  <a:pt x="5528261" y="6301389"/>
                </a:lnTo>
                <a:lnTo>
                  <a:pt x="5530210" y="6300239"/>
                </a:lnTo>
                <a:lnTo>
                  <a:pt x="5531770" y="6299473"/>
                </a:lnTo>
                <a:lnTo>
                  <a:pt x="5532550" y="6297940"/>
                </a:lnTo>
                <a:close/>
                <a:moveTo>
                  <a:pt x="6951813" y="6278561"/>
                </a:moveTo>
                <a:lnTo>
                  <a:pt x="6956242" y="6279764"/>
                </a:lnTo>
                <a:lnTo>
                  <a:pt x="6960268" y="6281768"/>
                </a:lnTo>
                <a:lnTo>
                  <a:pt x="6964697" y="6284575"/>
                </a:lnTo>
                <a:lnTo>
                  <a:pt x="6969126" y="6289385"/>
                </a:lnTo>
                <a:lnTo>
                  <a:pt x="6955839" y="6293795"/>
                </a:lnTo>
                <a:lnTo>
                  <a:pt x="6948994" y="6296200"/>
                </a:lnTo>
                <a:lnTo>
                  <a:pt x="6942150" y="6299407"/>
                </a:lnTo>
                <a:lnTo>
                  <a:pt x="6935305" y="6302615"/>
                </a:lnTo>
                <a:lnTo>
                  <a:pt x="6927655" y="6306623"/>
                </a:lnTo>
                <a:lnTo>
                  <a:pt x="6920810" y="6312236"/>
                </a:lnTo>
                <a:lnTo>
                  <a:pt x="6913563" y="6318249"/>
                </a:lnTo>
                <a:lnTo>
                  <a:pt x="6917187" y="6309029"/>
                </a:lnTo>
                <a:lnTo>
                  <a:pt x="6922824" y="6300209"/>
                </a:lnTo>
                <a:lnTo>
                  <a:pt x="6925642" y="6295799"/>
                </a:lnTo>
                <a:lnTo>
                  <a:pt x="6928863" y="6291791"/>
                </a:lnTo>
                <a:lnTo>
                  <a:pt x="6932084" y="6288183"/>
                </a:lnTo>
                <a:lnTo>
                  <a:pt x="6936110" y="6284975"/>
                </a:lnTo>
                <a:lnTo>
                  <a:pt x="6939734" y="6282169"/>
                </a:lnTo>
                <a:lnTo>
                  <a:pt x="6943760" y="6280165"/>
                </a:lnTo>
                <a:lnTo>
                  <a:pt x="6948189" y="6279363"/>
                </a:lnTo>
                <a:close/>
                <a:moveTo>
                  <a:pt x="3919538" y="6261099"/>
                </a:moveTo>
                <a:lnTo>
                  <a:pt x="3931386" y="6262694"/>
                </a:lnTo>
                <a:lnTo>
                  <a:pt x="3943629" y="6264687"/>
                </a:lnTo>
                <a:lnTo>
                  <a:pt x="3954687" y="6267078"/>
                </a:lnTo>
                <a:lnTo>
                  <a:pt x="3966141" y="6269470"/>
                </a:lnTo>
                <a:lnTo>
                  <a:pt x="3976804" y="6273057"/>
                </a:lnTo>
                <a:lnTo>
                  <a:pt x="3986677" y="6276644"/>
                </a:lnTo>
                <a:lnTo>
                  <a:pt x="3996946" y="6281029"/>
                </a:lnTo>
                <a:lnTo>
                  <a:pt x="4006819" y="6286609"/>
                </a:lnTo>
                <a:lnTo>
                  <a:pt x="4016298" y="6291791"/>
                </a:lnTo>
                <a:lnTo>
                  <a:pt x="4025776" y="6298168"/>
                </a:lnTo>
                <a:lnTo>
                  <a:pt x="4034860" y="6305742"/>
                </a:lnTo>
                <a:lnTo>
                  <a:pt x="4043944" y="6313315"/>
                </a:lnTo>
                <a:lnTo>
                  <a:pt x="4053422" y="6322483"/>
                </a:lnTo>
                <a:lnTo>
                  <a:pt x="4062506" y="6331650"/>
                </a:lnTo>
                <a:lnTo>
                  <a:pt x="4071589" y="6342014"/>
                </a:lnTo>
                <a:lnTo>
                  <a:pt x="4081463" y="6353174"/>
                </a:lnTo>
                <a:lnTo>
                  <a:pt x="4071589" y="6351181"/>
                </a:lnTo>
                <a:lnTo>
                  <a:pt x="4061321" y="6349188"/>
                </a:lnTo>
                <a:lnTo>
                  <a:pt x="4051447" y="6346398"/>
                </a:lnTo>
                <a:lnTo>
                  <a:pt x="4040784" y="6343209"/>
                </a:lnTo>
                <a:lnTo>
                  <a:pt x="4029331" y="6339622"/>
                </a:lnTo>
                <a:lnTo>
                  <a:pt x="4018273" y="6334839"/>
                </a:lnTo>
                <a:lnTo>
                  <a:pt x="4007214" y="6329657"/>
                </a:lnTo>
                <a:lnTo>
                  <a:pt x="3996156" y="6324077"/>
                </a:lnTo>
                <a:lnTo>
                  <a:pt x="3984703" y="6318497"/>
                </a:lnTo>
                <a:lnTo>
                  <a:pt x="3974039" y="6311721"/>
                </a:lnTo>
                <a:lnTo>
                  <a:pt x="3964166" y="6304546"/>
                </a:lnTo>
                <a:lnTo>
                  <a:pt x="3953897" y="6296973"/>
                </a:lnTo>
                <a:lnTo>
                  <a:pt x="3944024" y="6289001"/>
                </a:lnTo>
                <a:lnTo>
                  <a:pt x="3935335" y="6280232"/>
                </a:lnTo>
                <a:lnTo>
                  <a:pt x="3926647" y="6271064"/>
                </a:lnTo>
                <a:close/>
                <a:moveTo>
                  <a:pt x="6723327" y="6248399"/>
                </a:moveTo>
                <a:lnTo>
                  <a:pt x="6728420" y="6248399"/>
                </a:lnTo>
                <a:lnTo>
                  <a:pt x="6733906" y="6249605"/>
                </a:lnTo>
                <a:lnTo>
                  <a:pt x="6738607" y="6250811"/>
                </a:lnTo>
                <a:lnTo>
                  <a:pt x="6743701" y="6253224"/>
                </a:lnTo>
                <a:lnTo>
                  <a:pt x="6735865" y="6259656"/>
                </a:lnTo>
                <a:lnTo>
                  <a:pt x="6727245" y="6267295"/>
                </a:lnTo>
                <a:lnTo>
                  <a:pt x="6717058" y="6274933"/>
                </a:lnTo>
                <a:lnTo>
                  <a:pt x="6706479" y="6283376"/>
                </a:lnTo>
                <a:lnTo>
                  <a:pt x="6695117" y="6291819"/>
                </a:lnTo>
                <a:lnTo>
                  <a:pt x="6688848" y="6295437"/>
                </a:lnTo>
                <a:lnTo>
                  <a:pt x="6682579" y="6298653"/>
                </a:lnTo>
                <a:lnTo>
                  <a:pt x="6676310" y="6302272"/>
                </a:lnTo>
                <a:lnTo>
                  <a:pt x="6669257" y="6305086"/>
                </a:lnTo>
                <a:lnTo>
                  <a:pt x="6662597" y="6307096"/>
                </a:lnTo>
                <a:lnTo>
                  <a:pt x="6655544" y="6309106"/>
                </a:lnTo>
                <a:lnTo>
                  <a:pt x="6655544" y="6308704"/>
                </a:lnTo>
                <a:lnTo>
                  <a:pt x="6653585" y="6310312"/>
                </a:lnTo>
                <a:lnTo>
                  <a:pt x="6652018" y="6305890"/>
                </a:lnTo>
                <a:lnTo>
                  <a:pt x="6651626" y="6302272"/>
                </a:lnTo>
                <a:lnTo>
                  <a:pt x="6652018" y="6298653"/>
                </a:lnTo>
                <a:lnTo>
                  <a:pt x="6653585" y="6296241"/>
                </a:lnTo>
                <a:lnTo>
                  <a:pt x="6655544" y="6293829"/>
                </a:lnTo>
                <a:lnTo>
                  <a:pt x="6658287" y="6291819"/>
                </a:lnTo>
                <a:lnTo>
                  <a:pt x="6661421" y="6289809"/>
                </a:lnTo>
                <a:lnTo>
                  <a:pt x="6664556" y="6288602"/>
                </a:lnTo>
                <a:lnTo>
                  <a:pt x="6668082" y="6282974"/>
                </a:lnTo>
                <a:lnTo>
                  <a:pt x="6672392" y="6278150"/>
                </a:lnTo>
                <a:lnTo>
                  <a:pt x="6676310" y="6273325"/>
                </a:lnTo>
                <a:lnTo>
                  <a:pt x="6681012" y="6268501"/>
                </a:lnTo>
                <a:lnTo>
                  <a:pt x="6685713" y="6264883"/>
                </a:lnTo>
                <a:lnTo>
                  <a:pt x="6690415" y="6260862"/>
                </a:lnTo>
                <a:lnTo>
                  <a:pt x="6695900" y="6257244"/>
                </a:lnTo>
                <a:lnTo>
                  <a:pt x="6700994" y="6254430"/>
                </a:lnTo>
                <a:lnTo>
                  <a:pt x="6706871" y="6252018"/>
                </a:lnTo>
                <a:lnTo>
                  <a:pt x="6712356" y="6250409"/>
                </a:lnTo>
                <a:lnTo>
                  <a:pt x="6717842" y="6248801"/>
                </a:lnTo>
                <a:close/>
                <a:moveTo>
                  <a:pt x="4422723" y="6234111"/>
                </a:moveTo>
                <a:lnTo>
                  <a:pt x="4433782" y="6236096"/>
                </a:lnTo>
                <a:lnTo>
                  <a:pt x="4444051" y="6238874"/>
                </a:lnTo>
                <a:lnTo>
                  <a:pt x="4454322" y="6242843"/>
                </a:lnTo>
                <a:lnTo>
                  <a:pt x="4463800" y="6247605"/>
                </a:lnTo>
                <a:lnTo>
                  <a:pt x="4473281" y="6252764"/>
                </a:lnTo>
                <a:lnTo>
                  <a:pt x="4482365" y="6257924"/>
                </a:lnTo>
                <a:lnTo>
                  <a:pt x="4499744" y="6269830"/>
                </a:lnTo>
                <a:lnTo>
                  <a:pt x="4517518" y="6280943"/>
                </a:lnTo>
                <a:lnTo>
                  <a:pt x="4526996" y="6286102"/>
                </a:lnTo>
                <a:lnTo>
                  <a:pt x="4536082" y="6290865"/>
                </a:lnTo>
                <a:lnTo>
                  <a:pt x="4545956" y="6294437"/>
                </a:lnTo>
                <a:lnTo>
                  <a:pt x="4555435" y="6298008"/>
                </a:lnTo>
                <a:lnTo>
                  <a:pt x="4566099" y="6299993"/>
                </a:lnTo>
                <a:lnTo>
                  <a:pt x="4571630" y="6300787"/>
                </a:lnTo>
                <a:lnTo>
                  <a:pt x="4576763" y="6301580"/>
                </a:lnTo>
                <a:lnTo>
                  <a:pt x="4572420" y="6305946"/>
                </a:lnTo>
                <a:lnTo>
                  <a:pt x="4568074" y="6309518"/>
                </a:lnTo>
                <a:lnTo>
                  <a:pt x="4563335" y="6313090"/>
                </a:lnTo>
                <a:lnTo>
                  <a:pt x="4557804" y="6315868"/>
                </a:lnTo>
                <a:lnTo>
                  <a:pt x="4553066" y="6317852"/>
                </a:lnTo>
                <a:lnTo>
                  <a:pt x="4547930" y="6319837"/>
                </a:lnTo>
                <a:lnTo>
                  <a:pt x="4536477" y="6322218"/>
                </a:lnTo>
                <a:lnTo>
                  <a:pt x="4525811" y="6324599"/>
                </a:lnTo>
                <a:lnTo>
                  <a:pt x="4514752" y="6326584"/>
                </a:lnTo>
                <a:lnTo>
                  <a:pt x="4509618" y="6328171"/>
                </a:lnTo>
                <a:lnTo>
                  <a:pt x="4504088" y="6329759"/>
                </a:lnTo>
                <a:lnTo>
                  <a:pt x="4499348" y="6331743"/>
                </a:lnTo>
                <a:lnTo>
                  <a:pt x="4494608" y="6334124"/>
                </a:lnTo>
                <a:lnTo>
                  <a:pt x="4488289" y="6328568"/>
                </a:lnTo>
                <a:lnTo>
                  <a:pt x="4481970" y="6323805"/>
                </a:lnTo>
                <a:lnTo>
                  <a:pt x="4469330" y="6315074"/>
                </a:lnTo>
                <a:lnTo>
                  <a:pt x="4457086" y="6307137"/>
                </a:lnTo>
                <a:lnTo>
                  <a:pt x="4446026" y="6299596"/>
                </a:lnTo>
                <a:lnTo>
                  <a:pt x="4440497" y="6295627"/>
                </a:lnTo>
                <a:lnTo>
                  <a:pt x="4435362" y="6291262"/>
                </a:lnTo>
                <a:lnTo>
                  <a:pt x="4430228" y="6286896"/>
                </a:lnTo>
                <a:lnTo>
                  <a:pt x="4425487" y="6281736"/>
                </a:lnTo>
                <a:lnTo>
                  <a:pt x="4421538" y="6276180"/>
                </a:lnTo>
                <a:lnTo>
                  <a:pt x="4417983" y="6269830"/>
                </a:lnTo>
                <a:lnTo>
                  <a:pt x="4414428" y="6263083"/>
                </a:lnTo>
                <a:lnTo>
                  <a:pt x="4411664" y="6255146"/>
                </a:lnTo>
                <a:close/>
                <a:moveTo>
                  <a:pt x="7224441" y="6229349"/>
                </a:moveTo>
                <a:lnTo>
                  <a:pt x="7228296" y="6229349"/>
                </a:lnTo>
                <a:lnTo>
                  <a:pt x="7231766" y="6230937"/>
                </a:lnTo>
                <a:lnTo>
                  <a:pt x="7234080" y="6233318"/>
                </a:lnTo>
                <a:lnTo>
                  <a:pt x="7236393" y="6236096"/>
                </a:lnTo>
                <a:lnTo>
                  <a:pt x="7238706" y="6239668"/>
                </a:lnTo>
                <a:lnTo>
                  <a:pt x="7240248" y="6243637"/>
                </a:lnTo>
                <a:lnTo>
                  <a:pt x="7241019" y="6248002"/>
                </a:lnTo>
                <a:lnTo>
                  <a:pt x="7241405" y="6252765"/>
                </a:lnTo>
                <a:lnTo>
                  <a:pt x="7242176" y="6257527"/>
                </a:lnTo>
                <a:lnTo>
                  <a:pt x="7241405" y="6262687"/>
                </a:lnTo>
                <a:lnTo>
                  <a:pt x="7241019" y="6267449"/>
                </a:lnTo>
                <a:lnTo>
                  <a:pt x="7239477" y="6271815"/>
                </a:lnTo>
                <a:lnTo>
                  <a:pt x="7237935" y="6276180"/>
                </a:lnTo>
                <a:lnTo>
                  <a:pt x="7236007" y="6280546"/>
                </a:lnTo>
                <a:lnTo>
                  <a:pt x="7232923" y="6284118"/>
                </a:lnTo>
                <a:lnTo>
                  <a:pt x="7229839" y="6286499"/>
                </a:lnTo>
                <a:lnTo>
                  <a:pt x="7215188" y="6267449"/>
                </a:lnTo>
                <a:lnTo>
                  <a:pt x="7219429" y="6265465"/>
                </a:lnTo>
                <a:lnTo>
                  <a:pt x="7222128" y="6263480"/>
                </a:lnTo>
                <a:lnTo>
                  <a:pt x="7224827" y="6261496"/>
                </a:lnTo>
                <a:lnTo>
                  <a:pt x="7226754" y="6259115"/>
                </a:lnTo>
                <a:lnTo>
                  <a:pt x="7228296" y="6256734"/>
                </a:lnTo>
                <a:lnTo>
                  <a:pt x="7228682" y="6254749"/>
                </a:lnTo>
                <a:lnTo>
                  <a:pt x="7229068" y="6252368"/>
                </a:lnTo>
                <a:lnTo>
                  <a:pt x="7229068" y="6249987"/>
                </a:lnTo>
                <a:lnTo>
                  <a:pt x="7228682" y="6244430"/>
                </a:lnTo>
                <a:lnTo>
                  <a:pt x="7227525" y="6239668"/>
                </a:lnTo>
                <a:lnTo>
                  <a:pt x="7225983" y="6234509"/>
                </a:lnTo>
                <a:close/>
                <a:moveTo>
                  <a:pt x="5262440" y="6229349"/>
                </a:moveTo>
                <a:lnTo>
                  <a:pt x="5265652" y="6229349"/>
                </a:lnTo>
                <a:lnTo>
                  <a:pt x="5269266" y="6229746"/>
                </a:lnTo>
                <a:lnTo>
                  <a:pt x="5272077" y="6230937"/>
                </a:lnTo>
                <a:lnTo>
                  <a:pt x="5275289" y="6231730"/>
                </a:lnTo>
                <a:lnTo>
                  <a:pt x="5281311" y="6234905"/>
                </a:lnTo>
                <a:lnTo>
                  <a:pt x="5286932" y="6238477"/>
                </a:lnTo>
                <a:lnTo>
                  <a:pt x="5292554" y="6242843"/>
                </a:lnTo>
                <a:lnTo>
                  <a:pt x="5303394" y="6252765"/>
                </a:lnTo>
                <a:lnTo>
                  <a:pt x="5308614" y="6257527"/>
                </a:lnTo>
                <a:lnTo>
                  <a:pt x="5314637" y="6261893"/>
                </a:lnTo>
                <a:lnTo>
                  <a:pt x="5321061" y="6265862"/>
                </a:lnTo>
                <a:lnTo>
                  <a:pt x="5327485" y="6268640"/>
                </a:lnTo>
                <a:lnTo>
                  <a:pt x="5331098" y="6269830"/>
                </a:lnTo>
                <a:lnTo>
                  <a:pt x="5334311" y="6270227"/>
                </a:lnTo>
                <a:lnTo>
                  <a:pt x="5338326" y="6270624"/>
                </a:lnTo>
                <a:lnTo>
                  <a:pt x="5341939" y="6271418"/>
                </a:lnTo>
                <a:lnTo>
                  <a:pt x="5340333" y="6274990"/>
                </a:lnTo>
                <a:lnTo>
                  <a:pt x="5338326" y="6278959"/>
                </a:lnTo>
                <a:lnTo>
                  <a:pt x="5336318" y="6282134"/>
                </a:lnTo>
                <a:lnTo>
                  <a:pt x="5334712" y="6284515"/>
                </a:lnTo>
                <a:lnTo>
                  <a:pt x="5332303" y="6286499"/>
                </a:lnTo>
                <a:lnTo>
                  <a:pt x="5330295" y="6287690"/>
                </a:lnTo>
                <a:lnTo>
                  <a:pt x="5328288" y="6288880"/>
                </a:lnTo>
                <a:lnTo>
                  <a:pt x="5325879" y="6289674"/>
                </a:lnTo>
                <a:lnTo>
                  <a:pt x="5323871" y="6289674"/>
                </a:lnTo>
                <a:lnTo>
                  <a:pt x="5321462" y="6289674"/>
                </a:lnTo>
                <a:lnTo>
                  <a:pt x="5316644" y="6288880"/>
                </a:lnTo>
                <a:lnTo>
                  <a:pt x="5311023" y="6287293"/>
                </a:lnTo>
                <a:lnTo>
                  <a:pt x="5305803" y="6284515"/>
                </a:lnTo>
                <a:lnTo>
                  <a:pt x="5293758" y="6278562"/>
                </a:lnTo>
                <a:lnTo>
                  <a:pt x="5286932" y="6275784"/>
                </a:lnTo>
                <a:lnTo>
                  <a:pt x="5280107" y="6272609"/>
                </a:lnTo>
                <a:lnTo>
                  <a:pt x="5272880" y="6270624"/>
                </a:lnTo>
                <a:lnTo>
                  <a:pt x="5264849" y="6269830"/>
                </a:lnTo>
                <a:lnTo>
                  <a:pt x="5260834" y="6269830"/>
                </a:lnTo>
                <a:lnTo>
                  <a:pt x="5256819" y="6269830"/>
                </a:lnTo>
                <a:lnTo>
                  <a:pt x="5252403" y="6270227"/>
                </a:lnTo>
                <a:lnTo>
                  <a:pt x="5247986" y="6271418"/>
                </a:lnTo>
                <a:lnTo>
                  <a:pt x="5248387" y="6267052"/>
                </a:lnTo>
                <a:lnTo>
                  <a:pt x="5249592" y="6263480"/>
                </a:lnTo>
                <a:lnTo>
                  <a:pt x="5250395" y="6261099"/>
                </a:lnTo>
                <a:lnTo>
                  <a:pt x="5252001" y="6258718"/>
                </a:lnTo>
                <a:lnTo>
                  <a:pt x="5255615" y="6253559"/>
                </a:lnTo>
                <a:lnTo>
                  <a:pt x="5256819" y="6251177"/>
                </a:lnTo>
                <a:lnTo>
                  <a:pt x="5257622" y="6248002"/>
                </a:lnTo>
                <a:lnTo>
                  <a:pt x="5254009" y="6248002"/>
                </a:lnTo>
                <a:lnTo>
                  <a:pt x="5251198" y="6246812"/>
                </a:lnTo>
                <a:lnTo>
                  <a:pt x="5249191" y="6245621"/>
                </a:lnTo>
                <a:lnTo>
                  <a:pt x="5247183" y="6244034"/>
                </a:lnTo>
                <a:lnTo>
                  <a:pt x="5243569" y="6240462"/>
                </a:lnTo>
                <a:lnTo>
                  <a:pt x="5241562" y="6239271"/>
                </a:lnTo>
                <a:lnTo>
                  <a:pt x="5238751" y="6238080"/>
                </a:lnTo>
                <a:lnTo>
                  <a:pt x="5243168" y="6235302"/>
                </a:lnTo>
                <a:lnTo>
                  <a:pt x="5247584" y="6233318"/>
                </a:lnTo>
                <a:lnTo>
                  <a:pt x="5251600" y="6231730"/>
                </a:lnTo>
                <a:lnTo>
                  <a:pt x="5255615" y="6230143"/>
                </a:lnTo>
                <a:lnTo>
                  <a:pt x="5258827" y="6229746"/>
                </a:lnTo>
                <a:close/>
                <a:moveTo>
                  <a:pt x="7125891" y="6221411"/>
                </a:moveTo>
                <a:lnTo>
                  <a:pt x="7129463" y="6221411"/>
                </a:lnTo>
                <a:lnTo>
                  <a:pt x="7126288" y="6228555"/>
                </a:lnTo>
                <a:lnTo>
                  <a:pt x="7122716" y="6236096"/>
                </a:lnTo>
                <a:lnTo>
                  <a:pt x="7117160" y="6243636"/>
                </a:lnTo>
                <a:lnTo>
                  <a:pt x="7111207" y="6250780"/>
                </a:lnTo>
                <a:lnTo>
                  <a:pt x="7104857" y="6257130"/>
                </a:lnTo>
                <a:lnTo>
                  <a:pt x="7101682" y="6259908"/>
                </a:lnTo>
                <a:lnTo>
                  <a:pt x="7098507" y="6261892"/>
                </a:lnTo>
                <a:lnTo>
                  <a:pt x="7095332" y="6263877"/>
                </a:lnTo>
                <a:lnTo>
                  <a:pt x="7091760" y="6265464"/>
                </a:lnTo>
                <a:lnTo>
                  <a:pt x="7088585" y="6265861"/>
                </a:lnTo>
                <a:lnTo>
                  <a:pt x="7085013" y="6265861"/>
                </a:lnTo>
                <a:lnTo>
                  <a:pt x="7087791" y="6259114"/>
                </a:lnTo>
                <a:lnTo>
                  <a:pt x="7092157" y="6251971"/>
                </a:lnTo>
                <a:lnTo>
                  <a:pt x="7097316" y="6244033"/>
                </a:lnTo>
                <a:lnTo>
                  <a:pt x="7102872" y="6236492"/>
                </a:lnTo>
                <a:lnTo>
                  <a:pt x="7109222" y="6230142"/>
                </a:lnTo>
                <a:lnTo>
                  <a:pt x="7112794" y="6227761"/>
                </a:lnTo>
                <a:lnTo>
                  <a:pt x="7116366" y="6225380"/>
                </a:lnTo>
                <a:lnTo>
                  <a:pt x="7119541" y="6223396"/>
                </a:lnTo>
                <a:lnTo>
                  <a:pt x="7122716" y="6222602"/>
                </a:lnTo>
                <a:close/>
                <a:moveTo>
                  <a:pt x="5479392" y="6221411"/>
                </a:moveTo>
                <a:lnTo>
                  <a:pt x="5488105" y="6221411"/>
                </a:lnTo>
                <a:lnTo>
                  <a:pt x="5497610" y="6222201"/>
                </a:lnTo>
                <a:lnTo>
                  <a:pt x="5507115" y="6222991"/>
                </a:lnTo>
                <a:lnTo>
                  <a:pt x="5516620" y="6224570"/>
                </a:lnTo>
                <a:lnTo>
                  <a:pt x="5512264" y="6231282"/>
                </a:lnTo>
                <a:lnTo>
                  <a:pt x="5509491" y="6234045"/>
                </a:lnTo>
                <a:lnTo>
                  <a:pt x="5507115" y="6236414"/>
                </a:lnTo>
                <a:lnTo>
                  <a:pt x="5505135" y="6238388"/>
                </a:lnTo>
                <a:lnTo>
                  <a:pt x="5502759" y="6239968"/>
                </a:lnTo>
                <a:lnTo>
                  <a:pt x="5498006" y="6242337"/>
                </a:lnTo>
                <a:lnTo>
                  <a:pt x="5492462" y="6243521"/>
                </a:lnTo>
                <a:lnTo>
                  <a:pt x="5487709" y="6243916"/>
                </a:lnTo>
                <a:lnTo>
                  <a:pt x="5482957" y="6243521"/>
                </a:lnTo>
                <a:lnTo>
                  <a:pt x="5477412" y="6242337"/>
                </a:lnTo>
                <a:lnTo>
                  <a:pt x="5466719" y="6239968"/>
                </a:lnTo>
                <a:lnTo>
                  <a:pt x="5461570" y="6239178"/>
                </a:lnTo>
                <a:lnTo>
                  <a:pt x="5456026" y="6237994"/>
                </a:lnTo>
                <a:lnTo>
                  <a:pt x="5450877" y="6237599"/>
                </a:lnTo>
                <a:lnTo>
                  <a:pt x="5444936" y="6237599"/>
                </a:lnTo>
                <a:lnTo>
                  <a:pt x="5438996" y="6239178"/>
                </a:lnTo>
                <a:lnTo>
                  <a:pt x="5433847" y="6240757"/>
                </a:lnTo>
                <a:lnTo>
                  <a:pt x="5434243" y="6244706"/>
                </a:lnTo>
                <a:lnTo>
                  <a:pt x="5435431" y="6248259"/>
                </a:lnTo>
                <a:lnTo>
                  <a:pt x="5436223" y="6251023"/>
                </a:lnTo>
                <a:lnTo>
                  <a:pt x="5437807" y="6254181"/>
                </a:lnTo>
                <a:lnTo>
                  <a:pt x="5439788" y="6256155"/>
                </a:lnTo>
                <a:lnTo>
                  <a:pt x="5441372" y="6257735"/>
                </a:lnTo>
                <a:lnTo>
                  <a:pt x="5444144" y="6259314"/>
                </a:lnTo>
                <a:lnTo>
                  <a:pt x="5446917" y="6260498"/>
                </a:lnTo>
                <a:lnTo>
                  <a:pt x="5449689" y="6261288"/>
                </a:lnTo>
                <a:lnTo>
                  <a:pt x="5452857" y="6261683"/>
                </a:lnTo>
                <a:lnTo>
                  <a:pt x="5459590" y="6262472"/>
                </a:lnTo>
                <a:lnTo>
                  <a:pt x="5466719" y="6261683"/>
                </a:lnTo>
                <a:lnTo>
                  <a:pt x="5475036" y="6260893"/>
                </a:lnTo>
                <a:lnTo>
                  <a:pt x="5492066" y="6257735"/>
                </a:lnTo>
                <a:lnTo>
                  <a:pt x="5510284" y="6254576"/>
                </a:lnTo>
                <a:lnTo>
                  <a:pt x="5518997" y="6253392"/>
                </a:lnTo>
                <a:lnTo>
                  <a:pt x="5527709" y="6252997"/>
                </a:lnTo>
                <a:lnTo>
                  <a:pt x="5536026" y="6252997"/>
                </a:lnTo>
                <a:lnTo>
                  <a:pt x="5540383" y="6253392"/>
                </a:lnTo>
                <a:lnTo>
                  <a:pt x="5543551" y="6254576"/>
                </a:lnTo>
                <a:lnTo>
                  <a:pt x="5543155" y="6257735"/>
                </a:lnTo>
                <a:lnTo>
                  <a:pt x="5541571" y="6261683"/>
                </a:lnTo>
                <a:lnTo>
                  <a:pt x="5539987" y="6264841"/>
                </a:lnTo>
                <a:lnTo>
                  <a:pt x="5538007" y="6267210"/>
                </a:lnTo>
                <a:lnTo>
                  <a:pt x="5536026" y="6268395"/>
                </a:lnTo>
                <a:lnTo>
                  <a:pt x="5534838" y="6268395"/>
                </a:lnTo>
                <a:lnTo>
                  <a:pt x="5534046" y="6268395"/>
                </a:lnTo>
                <a:lnTo>
                  <a:pt x="5532858" y="6268000"/>
                </a:lnTo>
                <a:lnTo>
                  <a:pt x="5532462" y="6267210"/>
                </a:lnTo>
                <a:lnTo>
                  <a:pt x="5532066" y="6265631"/>
                </a:lnTo>
                <a:lnTo>
                  <a:pt x="5531670" y="6263657"/>
                </a:lnTo>
                <a:lnTo>
                  <a:pt x="5530086" y="6265236"/>
                </a:lnTo>
                <a:lnTo>
                  <a:pt x="5529294" y="6266815"/>
                </a:lnTo>
                <a:lnTo>
                  <a:pt x="5528106" y="6269579"/>
                </a:lnTo>
                <a:lnTo>
                  <a:pt x="5528106" y="6271948"/>
                </a:lnTo>
                <a:lnTo>
                  <a:pt x="5528106" y="6274712"/>
                </a:lnTo>
                <a:lnTo>
                  <a:pt x="5527709" y="6277870"/>
                </a:lnTo>
                <a:lnTo>
                  <a:pt x="5526521" y="6280634"/>
                </a:lnTo>
                <a:lnTo>
                  <a:pt x="5525729" y="6282608"/>
                </a:lnTo>
                <a:lnTo>
                  <a:pt x="5524145" y="6284582"/>
                </a:lnTo>
                <a:lnTo>
                  <a:pt x="5519393" y="6288530"/>
                </a:lnTo>
                <a:lnTo>
                  <a:pt x="5506323" y="6287346"/>
                </a:lnTo>
                <a:lnTo>
                  <a:pt x="5494046" y="6287346"/>
                </a:lnTo>
                <a:lnTo>
                  <a:pt x="5482560" y="6288136"/>
                </a:lnTo>
                <a:lnTo>
                  <a:pt x="5471075" y="6288925"/>
                </a:lnTo>
                <a:lnTo>
                  <a:pt x="5461174" y="6290505"/>
                </a:lnTo>
                <a:lnTo>
                  <a:pt x="5451273" y="6292479"/>
                </a:lnTo>
                <a:lnTo>
                  <a:pt x="5432263" y="6295637"/>
                </a:lnTo>
                <a:lnTo>
                  <a:pt x="5423154" y="6297216"/>
                </a:lnTo>
                <a:lnTo>
                  <a:pt x="5414045" y="6297611"/>
                </a:lnTo>
                <a:lnTo>
                  <a:pt x="5404540" y="6297611"/>
                </a:lnTo>
                <a:lnTo>
                  <a:pt x="5395431" y="6296822"/>
                </a:lnTo>
                <a:lnTo>
                  <a:pt x="5385530" y="6294848"/>
                </a:lnTo>
                <a:lnTo>
                  <a:pt x="5380777" y="6293268"/>
                </a:lnTo>
                <a:lnTo>
                  <a:pt x="5376025" y="6291294"/>
                </a:lnTo>
                <a:lnTo>
                  <a:pt x="5370480" y="6288925"/>
                </a:lnTo>
                <a:lnTo>
                  <a:pt x="5365331" y="6286556"/>
                </a:lnTo>
                <a:lnTo>
                  <a:pt x="5359787" y="6283793"/>
                </a:lnTo>
                <a:lnTo>
                  <a:pt x="5354638" y="6279844"/>
                </a:lnTo>
                <a:lnTo>
                  <a:pt x="5355034" y="6277475"/>
                </a:lnTo>
                <a:lnTo>
                  <a:pt x="5355826" y="6274712"/>
                </a:lnTo>
                <a:lnTo>
                  <a:pt x="5357807" y="6273132"/>
                </a:lnTo>
                <a:lnTo>
                  <a:pt x="5360183" y="6270369"/>
                </a:lnTo>
                <a:lnTo>
                  <a:pt x="5370480" y="6261683"/>
                </a:lnTo>
                <a:lnTo>
                  <a:pt x="5372856" y="6259314"/>
                </a:lnTo>
                <a:lnTo>
                  <a:pt x="5374440" y="6256945"/>
                </a:lnTo>
                <a:lnTo>
                  <a:pt x="5376025" y="6254971"/>
                </a:lnTo>
                <a:lnTo>
                  <a:pt x="5376421" y="6252207"/>
                </a:lnTo>
                <a:lnTo>
                  <a:pt x="5376421" y="6249838"/>
                </a:lnTo>
                <a:lnTo>
                  <a:pt x="5374836" y="6246680"/>
                </a:lnTo>
                <a:lnTo>
                  <a:pt x="5372856" y="6243916"/>
                </a:lnTo>
                <a:lnTo>
                  <a:pt x="5369292" y="6240757"/>
                </a:lnTo>
                <a:lnTo>
                  <a:pt x="5407708" y="6232071"/>
                </a:lnTo>
                <a:lnTo>
                  <a:pt x="5425530" y="6228518"/>
                </a:lnTo>
                <a:lnTo>
                  <a:pt x="5443352" y="6224965"/>
                </a:lnTo>
                <a:lnTo>
                  <a:pt x="5452461" y="6223385"/>
                </a:lnTo>
                <a:lnTo>
                  <a:pt x="5461570" y="6222596"/>
                </a:lnTo>
                <a:lnTo>
                  <a:pt x="5470283" y="6222201"/>
                </a:lnTo>
                <a:close/>
                <a:moveTo>
                  <a:pt x="5351347" y="6215061"/>
                </a:moveTo>
                <a:lnTo>
                  <a:pt x="5354154" y="6217839"/>
                </a:lnTo>
                <a:lnTo>
                  <a:pt x="5356962" y="6221014"/>
                </a:lnTo>
                <a:lnTo>
                  <a:pt x="5358967" y="6224586"/>
                </a:lnTo>
                <a:lnTo>
                  <a:pt x="5360170" y="6228555"/>
                </a:lnTo>
                <a:lnTo>
                  <a:pt x="5361373" y="6232921"/>
                </a:lnTo>
                <a:lnTo>
                  <a:pt x="5362175" y="6237683"/>
                </a:lnTo>
                <a:lnTo>
                  <a:pt x="5362576" y="6242843"/>
                </a:lnTo>
                <a:lnTo>
                  <a:pt x="5362576" y="6248399"/>
                </a:lnTo>
                <a:lnTo>
                  <a:pt x="5350946" y="6248002"/>
                </a:lnTo>
                <a:lnTo>
                  <a:pt x="5345331" y="6247209"/>
                </a:lnTo>
                <a:lnTo>
                  <a:pt x="5340117" y="6246415"/>
                </a:lnTo>
                <a:lnTo>
                  <a:pt x="5335305" y="6244827"/>
                </a:lnTo>
                <a:lnTo>
                  <a:pt x="5330893" y="6242843"/>
                </a:lnTo>
                <a:lnTo>
                  <a:pt x="5327284" y="6240462"/>
                </a:lnTo>
                <a:lnTo>
                  <a:pt x="5324476" y="6237287"/>
                </a:lnTo>
                <a:lnTo>
                  <a:pt x="5324476" y="6233318"/>
                </a:lnTo>
                <a:lnTo>
                  <a:pt x="5324877" y="6230143"/>
                </a:lnTo>
                <a:lnTo>
                  <a:pt x="5325679" y="6228555"/>
                </a:lnTo>
                <a:lnTo>
                  <a:pt x="5327685" y="6226571"/>
                </a:lnTo>
                <a:lnTo>
                  <a:pt x="5329289" y="6225380"/>
                </a:lnTo>
                <a:lnTo>
                  <a:pt x="5331695" y="6224586"/>
                </a:lnTo>
                <a:lnTo>
                  <a:pt x="5336107" y="6224190"/>
                </a:lnTo>
                <a:lnTo>
                  <a:pt x="5341722" y="6223396"/>
                </a:lnTo>
                <a:lnTo>
                  <a:pt x="5343326" y="6222999"/>
                </a:lnTo>
                <a:lnTo>
                  <a:pt x="5346133" y="6222602"/>
                </a:lnTo>
                <a:lnTo>
                  <a:pt x="5348138" y="6221411"/>
                </a:lnTo>
                <a:lnTo>
                  <a:pt x="5349342" y="6220221"/>
                </a:lnTo>
                <a:lnTo>
                  <a:pt x="5350946" y="6217839"/>
                </a:lnTo>
                <a:close/>
                <a:moveTo>
                  <a:pt x="4258139" y="6213474"/>
                </a:moveTo>
                <a:lnTo>
                  <a:pt x="4269278" y="6214268"/>
                </a:lnTo>
                <a:lnTo>
                  <a:pt x="4279622" y="6215855"/>
                </a:lnTo>
                <a:lnTo>
                  <a:pt x="4289169" y="6218237"/>
                </a:lnTo>
                <a:lnTo>
                  <a:pt x="4297524" y="6221015"/>
                </a:lnTo>
                <a:lnTo>
                  <a:pt x="4305878" y="6224587"/>
                </a:lnTo>
                <a:lnTo>
                  <a:pt x="4313437" y="6228555"/>
                </a:lnTo>
                <a:lnTo>
                  <a:pt x="4320598" y="6232921"/>
                </a:lnTo>
                <a:lnTo>
                  <a:pt x="4327759" y="6237684"/>
                </a:lnTo>
                <a:lnTo>
                  <a:pt x="4342081" y="6248399"/>
                </a:lnTo>
                <a:lnTo>
                  <a:pt x="4357596" y="6259512"/>
                </a:lnTo>
                <a:lnTo>
                  <a:pt x="4365952" y="6265465"/>
                </a:lnTo>
                <a:lnTo>
                  <a:pt x="4374703" y="6271418"/>
                </a:lnTo>
                <a:lnTo>
                  <a:pt x="4385047" y="6276577"/>
                </a:lnTo>
                <a:lnTo>
                  <a:pt x="4395788" y="6282530"/>
                </a:lnTo>
                <a:lnTo>
                  <a:pt x="4393401" y="6282927"/>
                </a:lnTo>
                <a:lnTo>
                  <a:pt x="4390616" y="6282927"/>
                </a:lnTo>
                <a:lnTo>
                  <a:pt x="4383059" y="6282927"/>
                </a:lnTo>
                <a:lnTo>
                  <a:pt x="4374306" y="6282134"/>
                </a:lnTo>
                <a:lnTo>
                  <a:pt x="4365554" y="6280149"/>
                </a:lnTo>
                <a:lnTo>
                  <a:pt x="4357200" y="6277768"/>
                </a:lnTo>
                <a:lnTo>
                  <a:pt x="4353618" y="6276180"/>
                </a:lnTo>
                <a:lnTo>
                  <a:pt x="4350834" y="6274196"/>
                </a:lnTo>
                <a:lnTo>
                  <a:pt x="4348447" y="6272212"/>
                </a:lnTo>
                <a:lnTo>
                  <a:pt x="4346457" y="6270227"/>
                </a:lnTo>
                <a:lnTo>
                  <a:pt x="4346059" y="6268243"/>
                </a:lnTo>
                <a:lnTo>
                  <a:pt x="4346059" y="6265862"/>
                </a:lnTo>
                <a:lnTo>
                  <a:pt x="4342081" y="6265862"/>
                </a:lnTo>
                <a:lnTo>
                  <a:pt x="4338103" y="6267052"/>
                </a:lnTo>
                <a:lnTo>
                  <a:pt x="4334125" y="6269037"/>
                </a:lnTo>
                <a:lnTo>
                  <a:pt x="4330942" y="6271418"/>
                </a:lnTo>
                <a:lnTo>
                  <a:pt x="4327361" y="6274196"/>
                </a:lnTo>
                <a:lnTo>
                  <a:pt x="4324179" y="6278165"/>
                </a:lnTo>
                <a:lnTo>
                  <a:pt x="4320598" y="6282134"/>
                </a:lnTo>
                <a:lnTo>
                  <a:pt x="4317813" y="6286499"/>
                </a:lnTo>
                <a:lnTo>
                  <a:pt x="4317019" y="6282927"/>
                </a:lnTo>
                <a:lnTo>
                  <a:pt x="4316222" y="6279752"/>
                </a:lnTo>
                <a:lnTo>
                  <a:pt x="4315028" y="6277371"/>
                </a:lnTo>
                <a:lnTo>
                  <a:pt x="4313836" y="6274593"/>
                </a:lnTo>
                <a:lnTo>
                  <a:pt x="4312244" y="6273005"/>
                </a:lnTo>
                <a:lnTo>
                  <a:pt x="4310255" y="6271418"/>
                </a:lnTo>
                <a:lnTo>
                  <a:pt x="4308266" y="6270227"/>
                </a:lnTo>
                <a:lnTo>
                  <a:pt x="4306276" y="6269434"/>
                </a:lnTo>
                <a:lnTo>
                  <a:pt x="4301104" y="6268243"/>
                </a:lnTo>
                <a:lnTo>
                  <a:pt x="4295535" y="6267846"/>
                </a:lnTo>
                <a:lnTo>
                  <a:pt x="4282805" y="6268243"/>
                </a:lnTo>
                <a:lnTo>
                  <a:pt x="4276041" y="6269037"/>
                </a:lnTo>
                <a:lnTo>
                  <a:pt x="4268880" y="6269037"/>
                </a:lnTo>
                <a:lnTo>
                  <a:pt x="4262117" y="6267846"/>
                </a:lnTo>
                <a:lnTo>
                  <a:pt x="4254956" y="6265862"/>
                </a:lnTo>
                <a:lnTo>
                  <a:pt x="4251773" y="6265068"/>
                </a:lnTo>
                <a:lnTo>
                  <a:pt x="4248194" y="6263084"/>
                </a:lnTo>
                <a:lnTo>
                  <a:pt x="4245409" y="6261099"/>
                </a:lnTo>
                <a:lnTo>
                  <a:pt x="4241828" y="6258718"/>
                </a:lnTo>
                <a:lnTo>
                  <a:pt x="4239043" y="6255940"/>
                </a:lnTo>
                <a:lnTo>
                  <a:pt x="4236258" y="6252368"/>
                </a:lnTo>
                <a:lnTo>
                  <a:pt x="4233474" y="6248399"/>
                </a:lnTo>
                <a:lnTo>
                  <a:pt x="4230689" y="6244034"/>
                </a:lnTo>
                <a:lnTo>
                  <a:pt x="4234666" y="6242049"/>
                </a:lnTo>
                <a:lnTo>
                  <a:pt x="4238645" y="6239668"/>
                </a:lnTo>
                <a:lnTo>
                  <a:pt x="4241828" y="6236890"/>
                </a:lnTo>
                <a:lnTo>
                  <a:pt x="4245409" y="6233318"/>
                </a:lnTo>
                <a:lnTo>
                  <a:pt x="4248592" y="6229349"/>
                </a:lnTo>
                <a:lnTo>
                  <a:pt x="4252171" y="6224587"/>
                </a:lnTo>
                <a:lnTo>
                  <a:pt x="4254956" y="6219030"/>
                </a:lnTo>
                <a:close/>
                <a:moveTo>
                  <a:pt x="3867901" y="6213474"/>
                </a:moveTo>
                <a:lnTo>
                  <a:pt x="3879620" y="6223522"/>
                </a:lnTo>
                <a:lnTo>
                  <a:pt x="3886085" y="6227943"/>
                </a:lnTo>
                <a:lnTo>
                  <a:pt x="3892551" y="6232363"/>
                </a:lnTo>
                <a:lnTo>
                  <a:pt x="3889722" y="6232765"/>
                </a:lnTo>
                <a:lnTo>
                  <a:pt x="3886489" y="6233569"/>
                </a:lnTo>
                <a:lnTo>
                  <a:pt x="3881236" y="6235981"/>
                </a:lnTo>
                <a:lnTo>
                  <a:pt x="3870730" y="6242009"/>
                </a:lnTo>
                <a:lnTo>
                  <a:pt x="3865477" y="6244019"/>
                </a:lnTo>
                <a:lnTo>
                  <a:pt x="3862244" y="6244420"/>
                </a:lnTo>
                <a:lnTo>
                  <a:pt x="3859819" y="6245224"/>
                </a:lnTo>
                <a:lnTo>
                  <a:pt x="3856991" y="6244420"/>
                </a:lnTo>
                <a:lnTo>
                  <a:pt x="3853758" y="6243617"/>
                </a:lnTo>
                <a:lnTo>
                  <a:pt x="3850929" y="6242009"/>
                </a:lnTo>
                <a:lnTo>
                  <a:pt x="3848101" y="6239598"/>
                </a:lnTo>
                <a:close/>
                <a:moveTo>
                  <a:pt x="6565483" y="6210299"/>
                </a:moveTo>
                <a:lnTo>
                  <a:pt x="6566686" y="6213822"/>
                </a:lnTo>
                <a:lnTo>
                  <a:pt x="6567488" y="6217345"/>
                </a:lnTo>
                <a:lnTo>
                  <a:pt x="6567488" y="6220477"/>
                </a:lnTo>
                <a:lnTo>
                  <a:pt x="6566285" y="6223608"/>
                </a:lnTo>
                <a:lnTo>
                  <a:pt x="6564681" y="6226348"/>
                </a:lnTo>
                <a:lnTo>
                  <a:pt x="6563076" y="6228697"/>
                </a:lnTo>
                <a:lnTo>
                  <a:pt x="6559868" y="6231045"/>
                </a:lnTo>
                <a:lnTo>
                  <a:pt x="6557061" y="6233394"/>
                </a:lnTo>
                <a:lnTo>
                  <a:pt x="6553852" y="6234960"/>
                </a:lnTo>
                <a:lnTo>
                  <a:pt x="6550644" y="6236526"/>
                </a:lnTo>
                <a:lnTo>
                  <a:pt x="6547034" y="6237700"/>
                </a:lnTo>
                <a:lnTo>
                  <a:pt x="6543024" y="6238483"/>
                </a:lnTo>
                <a:lnTo>
                  <a:pt x="6539815" y="6238874"/>
                </a:lnTo>
                <a:lnTo>
                  <a:pt x="6536206" y="6238874"/>
                </a:lnTo>
                <a:lnTo>
                  <a:pt x="6533399" y="6238874"/>
                </a:lnTo>
                <a:lnTo>
                  <a:pt x="6530992" y="6237700"/>
                </a:lnTo>
                <a:lnTo>
                  <a:pt x="6529789" y="6234960"/>
                </a:lnTo>
                <a:lnTo>
                  <a:pt x="6529388" y="6232611"/>
                </a:lnTo>
                <a:lnTo>
                  <a:pt x="6530591" y="6230263"/>
                </a:lnTo>
                <a:lnTo>
                  <a:pt x="6531393" y="6228305"/>
                </a:lnTo>
                <a:lnTo>
                  <a:pt x="6533399" y="6226348"/>
                </a:lnTo>
                <a:lnTo>
                  <a:pt x="6535805" y="6224782"/>
                </a:lnTo>
                <a:lnTo>
                  <a:pt x="6541821" y="6222042"/>
                </a:lnTo>
                <a:lnTo>
                  <a:pt x="6555055" y="6216562"/>
                </a:lnTo>
                <a:lnTo>
                  <a:pt x="6561071" y="6213822"/>
                </a:lnTo>
                <a:lnTo>
                  <a:pt x="6563477" y="6212256"/>
                </a:lnTo>
                <a:close/>
                <a:moveTo>
                  <a:pt x="7216776" y="6194424"/>
                </a:moveTo>
                <a:lnTo>
                  <a:pt x="7201445" y="6211822"/>
                </a:lnTo>
                <a:lnTo>
                  <a:pt x="7187294" y="6228033"/>
                </a:lnTo>
                <a:lnTo>
                  <a:pt x="7172356" y="6241872"/>
                </a:lnTo>
                <a:lnTo>
                  <a:pt x="7157419" y="6255711"/>
                </a:lnTo>
                <a:lnTo>
                  <a:pt x="7142088" y="6267574"/>
                </a:lnTo>
                <a:lnTo>
                  <a:pt x="7126364" y="6279436"/>
                </a:lnTo>
                <a:lnTo>
                  <a:pt x="7110247" y="6290111"/>
                </a:lnTo>
                <a:lnTo>
                  <a:pt x="7092951" y="6300787"/>
                </a:lnTo>
                <a:lnTo>
                  <a:pt x="7098061" y="6290902"/>
                </a:lnTo>
                <a:lnTo>
                  <a:pt x="7103565" y="6282203"/>
                </a:lnTo>
                <a:lnTo>
                  <a:pt x="7109854" y="6273900"/>
                </a:lnTo>
                <a:lnTo>
                  <a:pt x="7116537" y="6266387"/>
                </a:lnTo>
                <a:lnTo>
                  <a:pt x="7124006" y="6258875"/>
                </a:lnTo>
                <a:lnTo>
                  <a:pt x="7132261" y="6252548"/>
                </a:lnTo>
                <a:lnTo>
                  <a:pt x="7140516" y="6245826"/>
                </a:lnTo>
                <a:lnTo>
                  <a:pt x="7148377" y="6239895"/>
                </a:lnTo>
                <a:lnTo>
                  <a:pt x="7166460" y="6228429"/>
                </a:lnTo>
                <a:lnTo>
                  <a:pt x="7183756" y="6217358"/>
                </a:lnTo>
                <a:lnTo>
                  <a:pt x="7200659" y="6205891"/>
                </a:lnTo>
                <a:lnTo>
                  <a:pt x="7208914" y="6200355"/>
                </a:lnTo>
                <a:close/>
                <a:moveTo>
                  <a:pt x="4929136" y="6192836"/>
                </a:moveTo>
                <a:lnTo>
                  <a:pt x="4932683" y="6192836"/>
                </a:lnTo>
                <a:lnTo>
                  <a:pt x="4936232" y="6192836"/>
                </a:lnTo>
                <a:lnTo>
                  <a:pt x="4940174" y="6193211"/>
                </a:lnTo>
                <a:lnTo>
                  <a:pt x="4948058" y="6195463"/>
                </a:lnTo>
                <a:lnTo>
                  <a:pt x="4965009" y="6201091"/>
                </a:lnTo>
                <a:lnTo>
                  <a:pt x="4972893" y="6203343"/>
                </a:lnTo>
                <a:lnTo>
                  <a:pt x="4976442" y="6203718"/>
                </a:lnTo>
                <a:lnTo>
                  <a:pt x="4979989" y="6204093"/>
                </a:lnTo>
                <a:lnTo>
                  <a:pt x="4978018" y="6207095"/>
                </a:lnTo>
                <a:lnTo>
                  <a:pt x="4975260" y="6209347"/>
                </a:lnTo>
                <a:lnTo>
                  <a:pt x="4971711" y="6211223"/>
                </a:lnTo>
                <a:lnTo>
                  <a:pt x="4967769" y="6212724"/>
                </a:lnTo>
                <a:lnTo>
                  <a:pt x="4963433" y="6213474"/>
                </a:lnTo>
                <a:lnTo>
                  <a:pt x="4959097" y="6213474"/>
                </a:lnTo>
                <a:lnTo>
                  <a:pt x="4954366" y="6213474"/>
                </a:lnTo>
                <a:lnTo>
                  <a:pt x="4950030" y="6213099"/>
                </a:lnTo>
                <a:lnTo>
                  <a:pt x="4945299" y="6212724"/>
                </a:lnTo>
                <a:lnTo>
                  <a:pt x="4940569" y="6211223"/>
                </a:lnTo>
                <a:lnTo>
                  <a:pt x="4936232" y="6209722"/>
                </a:lnTo>
                <a:lnTo>
                  <a:pt x="4932683" y="6207846"/>
                </a:lnTo>
                <a:lnTo>
                  <a:pt x="4929136" y="6205594"/>
                </a:lnTo>
                <a:lnTo>
                  <a:pt x="4925588" y="6202968"/>
                </a:lnTo>
                <a:lnTo>
                  <a:pt x="4923222" y="6199966"/>
                </a:lnTo>
                <a:lnTo>
                  <a:pt x="4921251" y="6197339"/>
                </a:lnTo>
                <a:lnTo>
                  <a:pt x="4924011" y="6195088"/>
                </a:lnTo>
                <a:lnTo>
                  <a:pt x="4926376" y="6193587"/>
                </a:lnTo>
                <a:close/>
                <a:moveTo>
                  <a:pt x="6752035" y="6191249"/>
                </a:moveTo>
                <a:lnTo>
                  <a:pt x="6753226" y="6198393"/>
                </a:lnTo>
                <a:lnTo>
                  <a:pt x="6753226" y="6205140"/>
                </a:lnTo>
                <a:lnTo>
                  <a:pt x="6752035" y="6211887"/>
                </a:lnTo>
                <a:lnTo>
                  <a:pt x="6750845" y="6217840"/>
                </a:lnTo>
                <a:lnTo>
                  <a:pt x="6747670" y="6224190"/>
                </a:lnTo>
                <a:lnTo>
                  <a:pt x="6744495" y="6229747"/>
                </a:lnTo>
                <a:lnTo>
                  <a:pt x="6739335" y="6235303"/>
                </a:lnTo>
                <a:lnTo>
                  <a:pt x="6734176" y="6240462"/>
                </a:lnTo>
                <a:lnTo>
                  <a:pt x="6734970" y="6233715"/>
                </a:lnTo>
                <a:lnTo>
                  <a:pt x="6734970" y="6226968"/>
                </a:lnTo>
                <a:lnTo>
                  <a:pt x="6735764" y="6220221"/>
                </a:lnTo>
                <a:lnTo>
                  <a:pt x="6736160" y="6213871"/>
                </a:lnTo>
                <a:lnTo>
                  <a:pt x="6736954" y="6210299"/>
                </a:lnTo>
                <a:lnTo>
                  <a:pt x="6738145" y="6207124"/>
                </a:lnTo>
                <a:lnTo>
                  <a:pt x="6738938" y="6203949"/>
                </a:lnTo>
                <a:lnTo>
                  <a:pt x="6740923" y="6201171"/>
                </a:lnTo>
                <a:lnTo>
                  <a:pt x="6742907" y="6198790"/>
                </a:lnTo>
                <a:lnTo>
                  <a:pt x="6745288" y="6196012"/>
                </a:lnTo>
                <a:lnTo>
                  <a:pt x="6748860" y="6193234"/>
                </a:lnTo>
                <a:close/>
                <a:moveTo>
                  <a:pt x="7083919" y="6175374"/>
                </a:moveTo>
                <a:lnTo>
                  <a:pt x="7085084" y="6178532"/>
                </a:lnTo>
                <a:lnTo>
                  <a:pt x="7086636" y="6182084"/>
                </a:lnTo>
                <a:lnTo>
                  <a:pt x="7087412" y="6184847"/>
                </a:lnTo>
                <a:lnTo>
                  <a:pt x="7088188" y="6188004"/>
                </a:lnTo>
                <a:lnTo>
                  <a:pt x="7088188" y="6190767"/>
                </a:lnTo>
                <a:lnTo>
                  <a:pt x="7088188" y="6193135"/>
                </a:lnTo>
                <a:lnTo>
                  <a:pt x="7087412" y="6195503"/>
                </a:lnTo>
                <a:lnTo>
                  <a:pt x="7086636" y="6197871"/>
                </a:lnTo>
                <a:lnTo>
                  <a:pt x="7084307" y="6201818"/>
                </a:lnTo>
                <a:lnTo>
                  <a:pt x="7081203" y="6205370"/>
                </a:lnTo>
                <a:lnTo>
                  <a:pt x="7077710" y="6208528"/>
                </a:lnTo>
                <a:lnTo>
                  <a:pt x="7072666" y="6212080"/>
                </a:lnTo>
                <a:lnTo>
                  <a:pt x="7063740" y="6218395"/>
                </a:lnTo>
                <a:lnTo>
                  <a:pt x="7059084" y="6221947"/>
                </a:lnTo>
                <a:lnTo>
                  <a:pt x="7054815" y="6225499"/>
                </a:lnTo>
                <a:lnTo>
                  <a:pt x="7050547" y="6229446"/>
                </a:lnTo>
                <a:lnTo>
                  <a:pt x="7047054" y="6234577"/>
                </a:lnTo>
                <a:lnTo>
                  <a:pt x="7045502" y="6237340"/>
                </a:lnTo>
                <a:lnTo>
                  <a:pt x="7044726" y="6240103"/>
                </a:lnTo>
                <a:lnTo>
                  <a:pt x="7043562" y="6243655"/>
                </a:lnTo>
                <a:lnTo>
                  <a:pt x="7043174" y="6246812"/>
                </a:lnTo>
                <a:lnTo>
                  <a:pt x="7040069" y="6245628"/>
                </a:lnTo>
                <a:lnTo>
                  <a:pt x="7036577" y="6244049"/>
                </a:lnTo>
                <a:lnTo>
                  <a:pt x="7033860" y="6242076"/>
                </a:lnTo>
                <a:lnTo>
                  <a:pt x="7030368" y="6239708"/>
                </a:lnTo>
                <a:lnTo>
                  <a:pt x="7027651" y="6236945"/>
                </a:lnTo>
                <a:lnTo>
                  <a:pt x="7024159" y="6233393"/>
                </a:lnTo>
                <a:lnTo>
                  <a:pt x="7018338" y="6225105"/>
                </a:lnTo>
                <a:lnTo>
                  <a:pt x="7029980" y="6218790"/>
                </a:lnTo>
                <a:lnTo>
                  <a:pt x="7038905" y="6213659"/>
                </a:lnTo>
                <a:lnTo>
                  <a:pt x="7046666" y="6208133"/>
                </a:lnTo>
                <a:lnTo>
                  <a:pt x="7053263" y="6203397"/>
                </a:lnTo>
                <a:lnTo>
                  <a:pt x="7059860" y="6197477"/>
                </a:lnTo>
                <a:lnTo>
                  <a:pt x="7066457" y="6191556"/>
                </a:lnTo>
                <a:close/>
                <a:moveTo>
                  <a:pt x="6644764" y="6151561"/>
                </a:moveTo>
                <a:lnTo>
                  <a:pt x="6647161" y="6151561"/>
                </a:lnTo>
                <a:lnTo>
                  <a:pt x="6649558" y="6151561"/>
                </a:lnTo>
                <a:lnTo>
                  <a:pt x="6651954" y="6152342"/>
                </a:lnTo>
                <a:lnTo>
                  <a:pt x="6653951" y="6152733"/>
                </a:lnTo>
                <a:lnTo>
                  <a:pt x="6655949" y="6153905"/>
                </a:lnTo>
                <a:lnTo>
                  <a:pt x="6657946" y="6155467"/>
                </a:lnTo>
                <a:lnTo>
                  <a:pt x="6659943" y="6157420"/>
                </a:lnTo>
                <a:lnTo>
                  <a:pt x="6661141" y="6160154"/>
                </a:lnTo>
                <a:lnTo>
                  <a:pt x="6662739" y="6163279"/>
                </a:lnTo>
                <a:lnTo>
                  <a:pt x="6600826" y="6200774"/>
                </a:lnTo>
                <a:lnTo>
                  <a:pt x="6600826" y="6196478"/>
                </a:lnTo>
                <a:lnTo>
                  <a:pt x="6602424" y="6191400"/>
                </a:lnTo>
                <a:lnTo>
                  <a:pt x="6604820" y="6186713"/>
                </a:lnTo>
                <a:lnTo>
                  <a:pt x="6608016" y="6181245"/>
                </a:lnTo>
                <a:lnTo>
                  <a:pt x="6611611" y="6176168"/>
                </a:lnTo>
                <a:lnTo>
                  <a:pt x="6616005" y="6170700"/>
                </a:lnTo>
                <a:lnTo>
                  <a:pt x="6620398" y="6165622"/>
                </a:lnTo>
                <a:lnTo>
                  <a:pt x="6625991" y="6161326"/>
                </a:lnTo>
                <a:lnTo>
                  <a:pt x="6631183" y="6157420"/>
                </a:lnTo>
                <a:lnTo>
                  <a:pt x="6636775" y="6154686"/>
                </a:lnTo>
                <a:lnTo>
                  <a:pt x="6641968" y="6152733"/>
                </a:lnTo>
                <a:close/>
                <a:moveTo>
                  <a:pt x="4146099" y="6143624"/>
                </a:moveTo>
                <a:lnTo>
                  <a:pt x="4149262" y="6153899"/>
                </a:lnTo>
                <a:lnTo>
                  <a:pt x="4151240" y="6157060"/>
                </a:lnTo>
                <a:lnTo>
                  <a:pt x="4152822" y="6159431"/>
                </a:lnTo>
                <a:lnTo>
                  <a:pt x="4154404" y="6161407"/>
                </a:lnTo>
                <a:lnTo>
                  <a:pt x="4155590" y="6162592"/>
                </a:lnTo>
                <a:lnTo>
                  <a:pt x="4157172" y="6163383"/>
                </a:lnTo>
                <a:lnTo>
                  <a:pt x="4159149" y="6163778"/>
                </a:lnTo>
                <a:lnTo>
                  <a:pt x="4163895" y="6164568"/>
                </a:lnTo>
                <a:lnTo>
                  <a:pt x="4169827" y="6164964"/>
                </a:lnTo>
                <a:lnTo>
                  <a:pt x="4173781" y="6165754"/>
                </a:lnTo>
                <a:lnTo>
                  <a:pt x="4177736" y="6167335"/>
                </a:lnTo>
                <a:lnTo>
                  <a:pt x="4182481" y="6169310"/>
                </a:lnTo>
                <a:lnTo>
                  <a:pt x="4188413" y="6172077"/>
                </a:lnTo>
                <a:lnTo>
                  <a:pt x="4189204" y="6169706"/>
                </a:lnTo>
                <a:lnTo>
                  <a:pt x="4189204" y="6167335"/>
                </a:lnTo>
                <a:lnTo>
                  <a:pt x="4188413" y="6165754"/>
                </a:lnTo>
                <a:lnTo>
                  <a:pt x="4186831" y="6163778"/>
                </a:lnTo>
                <a:lnTo>
                  <a:pt x="4183272" y="6161012"/>
                </a:lnTo>
                <a:lnTo>
                  <a:pt x="4182086" y="6159036"/>
                </a:lnTo>
                <a:lnTo>
                  <a:pt x="4180109" y="6157850"/>
                </a:lnTo>
                <a:lnTo>
                  <a:pt x="4183272" y="6153899"/>
                </a:lnTo>
                <a:lnTo>
                  <a:pt x="4186436" y="6150737"/>
                </a:lnTo>
                <a:lnTo>
                  <a:pt x="4188809" y="6149552"/>
                </a:lnTo>
                <a:lnTo>
                  <a:pt x="4190786" y="6149552"/>
                </a:lnTo>
                <a:lnTo>
                  <a:pt x="4192763" y="6149947"/>
                </a:lnTo>
                <a:lnTo>
                  <a:pt x="4194741" y="6150737"/>
                </a:lnTo>
                <a:lnTo>
                  <a:pt x="4195927" y="6152713"/>
                </a:lnTo>
                <a:lnTo>
                  <a:pt x="4197510" y="6154689"/>
                </a:lnTo>
                <a:lnTo>
                  <a:pt x="4200277" y="6158641"/>
                </a:lnTo>
                <a:lnTo>
                  <a:pt x="4201860" y="6160617"/>
                </a:lnTo>
                <a:lnTo>
                  <a:pt x="4203837" y="6161407"/>
                </a:lnTo>
                <a:lnTo>
                  <a:pt x="4205815" y="6162592"/>
                </a:lnTo>
                <a:lnTo>
                  <a:pt x="4207791" y="6162592"/>
                </a:lnTo>
                <a:lnTo>
                  <a:pt x="4210560" y="6161407"/>
                </a:lnTo>
                <a:lnTo>
                  <a:pt x="4213723" y="6159036"/>
                </a:lnTo>
                <a:lnTo>
                  <a:pt x="4214515" y="6162592"/>
                </a:lnTo>
                <a:lnTo>
                  <a:pt x="4214910" y="6164964"/>
                </a:lnTo>
                <a:lnTo>
                  <a:pt x="4214515" y="6167335"/>
                </a:lnTo>
                <a:lnTo>
                  <a:pt x="4214118" y="6169310"/>
                </a:lnTo>
                <a:lnTo>
                  <a:pt x="4212932" y="6171286"/>
                </a:lnTo>
                <a:lnTo>
                  <a:pt x="4211746" y="6172867"/>
                </a:lnTo>
                <a:lnTo>
                  <a:pt x="4208582" y="6176028"/>
                </a:lnTo>
                <a:lnTo>
                  <a:pt x="4204627" y="6179585"/>
                </a:lnTo>
                <a:lnTo>
                  <a:pt x="4203441" y="6181561"/>
                </a:lnTo>
                <a:lnTo>
                  <a:pt x="4201860" y="6183537"/>
                </a:lnTo>
                <a:lnTo>
                  <a:pt x="4200277" y="6186303"/>
                </a:lnTo>
                <a:lnTo>
                  <a:pt x="4199487" y="6189069"/>
                </a:lnTo>
                <a:lnTo>
                  <a:pt x="4198300" y="6192626"/>
                </a:lnTo>
                <a:lnTo>
                  <a:pt x="4197905" y="6196972"/>
                </a:lnTo>
                <a:lnTo>
                  <a:pt x="4210560" y="6204876"/>
                </a:lnTo>
                <a:lnTo>
                  <a:pt x="4212141" y="6204876"/>
                </a:lnTo>
                <a:lnTo>
                  <a:pt x="4213723" y="6205271"/>
                </a:lnTo>
                <a:lnTo>
                  <a:pt x="4214910" y="6204876"/>
                </a:lnTo>
                <a:lnTo>
                  <a:pt x="4216491" y="6204086"/>
                </a:lnTo>
                <a:lnTo>
                  <a:pt x="4218865" y="6202900"/>
                </a:lnTo>
                <a:lnTo>
                  <a:pt x="4220841" y="6200529"/>
                </a:lnTo>
                <a:lnTo>
                  <a:pt x="4225191" y="6194206"/>
                </a:lnTo>
                <a:lnTo>
                  <a:pt x="4229541" y="6187883"/>
                </a:lnTo>
                <a:lnTo>
                  <a:pt x="4235473" y="6192230"/>
                </a:lnTo>
                <a:lnTo>
                  <a:pt x="4238638" y="6195392"/>
                </a:lnTo>
                <a:lnTo>
                  <a:pt x="4240220" y="6197368"/>
                </a:lnTo>
                <a:lnTo>
                  <a:pt x="4241406" y="6198948"/>
                </a:lnTo>
                <a:lnTo>
                  <a:pt x="4241801" y="6200924"/>
                </a:lnTo>
                <a:lnTo>
                  <a:pt x="4241801" y="6202110"/>
                </a:lnTo>
                <a:lnTo>
                  <a:pt x="4241406" y="6203690"/>
                </a:lnTo>
                <a:lnTo>
                  <a:pt x="4240615" y="6205271"/>
                </a:lnTo>
                <a:lnTo>
                  <a:pt x="4239428" y="6207642"/>
                </a:lnTo>
                <a:lnTo>
                  <a:pt x="4236265" y="6210408"/>
                </a:lnTo>
                <a:lnTo>
                  <a:pt x="4233101" y="6213174"/>
                </a:lnTo>
                <a:lnTo>
                  <a:pt x="4224796" y="6217917"/>
                </a:lnTo>
                <a:lnTo>
                  <a:pt x="4215305" y="6223054"/>
                </a:lnTo>
                <a:lnTo>
                  <a:pt x="4210560" y="6225425"/>
                </a:lnTo>
                <a:lnTo>
                  <a:pt x="4206605" y="6228981"/>
                </a:lnTo>
                <a:lnTo>
                  <a:pt x="4203045" y="6231748"/>
                </a:lnTo>
                <a:lnTo>
                  <a:pt x="4199882" y="6235699"/>
                </a:lnTo>
                <a:lnTo>
                  <a:pt x="4199882" y="6232933"/>
                </a:lnTo>
                <a:lnTo>
                  <a:pt x="4199487" y="6230562"/>
                </a:lnTo>
                <a:lnTo>
                  <a:pt x="4198300" y="6228191"/>
                </a:lnTo>
                <a:lnTo>
                  <a:pt x="4197510" y="6226215"/>
                </a:lnTo>
                <a:lnTo>
                  <a:pt x="4195927" y="6224239"/>
                </a:lnTo>
                <a:lnTo>
                  <a:pt x="4194741" y="6222659"/>
                </a:lnTo>
                <a:lnTo>
                  <a:pt x="4191182" y="6219892"/>
                </a:lnTo>
                <a:lnTo>
                  <a:pt x="4186831" y="6217917"/>
                </a:lnTo>
                <a:lnTo>
                  <a:pt x="4182481" y="6216336"/>
                </a:lnTo>
                <a:lnTo>
                  <a:pt x="4176945" y="6215545"/>
                </a:lnTo>
                <a:lnTo>
                  <a:pt x="4171804" y="6214755"/>
                </a:lnTo>
                <a:lnTo>
                  <a:pt x="4160731" y="6213965"/>
                </a:lnTo>
                <a:lnTo>
                  <a:pt x="4155194" y="6213174"/>
                </a:lnTo>
                <a:lnTo>
                  <a:pt x="4150053" y="6211989"/>
                </a:lnTo>
                <a:lnTo>
                  <a:pt x="4144912" y="6211199"/>
                </a:lnTo>
                <a:lnTo>
                  <a:pt x="4140167" y="6209223"/>
                </a:lnTo>
                <a:lnTo>
                  <a:pt x="4136212" y="6206852"/>
                </a:lnTo>
                <a:lnTo>
                  <a:pt x="4133049" y="6203295"/>
                </a:lnTo>
                <a:lnTo>
                  <a:pt x="4131467" y="6199343"/>
                </a:lnTo>
                <a:lnTo>
                  <a:pt x="4130676" y="6195392"/>
                </a:lnTo>
                <a:lnTo>
                  <a:pt x="4130676" y="6192626"/>
                </a:lnTo>
                <a:lnTo>
                  <a:pt x="4131071" y="6189069"/>
                </a:lnTo>
                <a:lnTo>
                  <a:pt x="4131467" y="6186303"/>
                </a:lnTo>
                <a:lnTo>
                  <a:pt x="4133049" y="6182746"/>
                </a:lnTo>
                <a:lnTo>
                  <a:pt x="4135817" y="6177214"/>
                </a:lnTo>
                <a:lnTo>
                  <a:pt x="4139376" y="6170101"/>
                </a:lnTo>
                <a:lnTo>
                  <a:pt x="4142540" y="6162988"/>
                </a:lnTo>
                <a:lnTo>
                  <a:pt x="4144121" y="6158641"/>
                </a:lnTo>
                <a:lnTo>
                  <a:pt x="4144912" y="6154294"/>
                </a:lnTo>
                <a:lnTo>
                  <a:pt x="4146099" y="6149552"/>
                </a:lnTo>
                <a:close/>
                <a:moveTo>
                  <a:pt x="7306072" y="6108699"/>
                </a:moveTo>
                <a:lnTo>
                  <a:pt x="7310041" y="6112701"/>
                </a:lnTo>
                <a:lnTo>
                  <a:pt x="7312422" y="6115903"/>
                </a:lnTo>
                <a:lnTo>
                  <a:pt x="7312819" y="6117504"/>
                </a:lnTo>
                <a:lnTo>
                  <a:pt x="7313613" y="6119105"/>
                </a:lnTo>
                <a:lnTo>
                  <a:pt x="7312819" y="6122306"/>
                </a:lnTo>
                <a:lnTo>
                  <a:pt x="7312026" y="6125508"/>
                </a:lnTo>
                <a:lnTo>
                  <a:pt x="7310041" y="6128310"/>
                </a:lnTo>
                <a:lnTo>
                  <a:pt x="7307263" y="6131111"/>
                </a:lnTo>
                <a:lnTo>
                  <a:pt x="7303691" y="6133912"/>
                </a:lnTo>
                <a:lnTo>
                  <a:pt x="7295754" y="6139515"/>
                </a:lnTo>
                <a:lnTo>
                  <a:pt x="7288213" y="6145118"/>
                </a:lnTo>
                <a:lnTo>
                  <a:pt x="7284244" y="6147920"/>
                </a:lnTo>
                <a:lnTo>
                  <a:pt x="7280672" y="6150321"/>
                </a:lnTo>
                <a:lnTo>
                  <a:pt x="7277894" y="6153523"/>
                </a:lnTo>
                <a:lnTo>
                  <a:pt x="7275513" y="6156324"/>
                </a:lnTo>
                <a:lnTo>
                  <a:pt x="7276307" y="6149921"/>
                </a:lnTo>
                <a:lnTo>
                  <a:pt x="7277894" y="6143918"/>
                </a:lnTo>
                <a:lnTo>
                  <a:pt x="7280672" y="6137514"/>
                </a:lnTo>
                <a:lnTo>
                  <a:pt x="7284244" y="6131911"/>
                </a:lnTo>
                <a:lnTo>
                  <a:pt x="7288610" y="6125908"/>
                </a:lnTo>
                <a:lnTo>
                  <a:pt x="7293372" y="6119905"/>
                </a:lnTo>
                <a:lnTo>
                  <a:pt x="7299722" y="6114702"/>
                </a:lnTo>
                <a:close/>
                <a:moveTo>
                  <a:pt x="4248854" y="6105524"/>
                </a:moveTo>
                <a:lnTo>
                  <a:pt x="4254361" y="6105914"/>
                </a:lnTo>
                <a:lnTo>
                  <a:pt x="4259868" y="6106694"/>
                </a:lnTo>
                <a:lnTo>
                  <a:pt x="4265769" y="6108644"/>
                </a:lnTo>
                <a:lnTo>
                  <a:pt x="4271275" y="6110203"/>
                </a:lnTo>
                <a:lnTo>
                  <a:pt x="4277177" y="6112933"/>
                </a:lnTo>
                <a:lnTo>
                  <a:pt x="4283076" y="6115662"/>
                </a:lnTo>
                <a:lnTo>
                  <a:pt x="4279144" y="6119951"/>
                </a:lnTo>
                <a:lnTo>
                  <a:pt x="4275602" y="6123460"/>
                </a:lnTo>
                <a:lnTo>
                  <a:pt x="4272849" y="6125800"/>
                </a:lnTo>
                <a:lnTo>
                  <a:pt x="4270095" y="6126969"/>
                </a:lnTo>
                <a:lnTo>
                  <a:pt x="4267736" y="6127749"/>
                </a:lnTo>
                <a:lnTo>
                  <a:pt x="4264983" y="6127749"/>
                </a:lnTo>
                <a:lnTo>
                  <a:pt x="4262621" y="6126969"/>
                </a:lnTo>
                <a:lnTo>
                  <a:pt x="4260262" y="6125800"/>
                </a:lnTo>
                <a:lnTo>
                  <a:pt x="4257901" y="6124240"/>
                </a:lnTo>
                <a:lnTo>
                  <a:pt x="4255542" y="6122290"/>
                </a:lnTo>
                <a:lnTo>
                  <a:pt x="4250821" y="6117612"/>
                </a:lnTo>
                <a:lnTo>
                  <a:pt x="4245313" y="6112153"/>
                </a:lnTo>
                <a:lnTo>
                  <a:pt x="4242167" y="6109813"/>
                </a:lnTo>
                <a:lnTo>
                  <a:pt x="4238627" y="6107864"/>
                </a:lnTo>
                <a:lnTo>
                  <a:pt x="4243348" y="6105914"/>
                </a:lnTo>
                <a:close/>
                <a:moveTo>
                  <a:pt x="4097819" y="6100761"/>
                </a:moveTo>
                <a:lnTo>
                  <a:pt x="4102269" y="6105058"/>
                </a:lnTo>
                <a:lnTo>
                  <a:pt x="4105910" y="6109745"/>
                </a:lnTo>
                <a:lnTo>
                  <a:pt x="4113191" y="6118728"/>
                </a:lnTo>
                <a:lnTo>
                  <a:pt x="4117236" y="6123024"/>
                </a:lnTo>
                <a:lnTo>
                  <a:pt x="4122090" y="6127321"/>
                </a:lnTo>
                <a:lnTo>
                  <a:pt x="4128158" y="6131617"/>
                </a:lnTo>
                <a:lnTo>
                  <a:pt x="4135439" y="6135523"/>
                </a:lnTo>
                <a:lnTo>
                  <a:pt x="4130989" y="6140991"/>
                </a:lnTo>
                <a:lnTo>
                  <a:pt x="4126540" y="6144897"/>
                </a:lnTo>
                <a:lnTo>
                  <a:pt x="4121685" y="6147631"/>
                </a:lnTo>
                <a:lnTo>
                  <a:pt x="4116831" y="6149584"/>
                </a:lnTo>
                <a:lnTo>
                  <a:pt x="4111573" y="6149974"/>
                </a:lnTo>
                <a:lnTo>
                  <a:pt x="4106314" y="6149584"/>
                </a:lnTo>
                <a:lnTo>
                  <a:pt x="4100651" y="6148412"/>
                </a:lnTo>
                <a:lnTo>
                  <a:pt x="4095797" y="6147240"/>
                </a:lnTo>
                <a:lnTo>
                  <a:pt x="4089729" y="6144897"/>
                </a:lnTo>
                <a:lnTo>
                  <a:pt x="4084471" y="6142163"/>
                </a:lnTo>
                <a:lnTo>
                  <a:pt x="4073549" y="6137085"/>
                </a:lnTo>
                <a:lnTo>
                  <a:pt x="4062223" y="6131226"/>
                </a:lnTo>
                <a:lnTo>
                  <a:pt x="4056559" y="6129274"/>
                </a:lnTo>
                <a:lnTo>
                  <a:pt x="4051301" y="6127321"/>
                </a:lnTo>
                <a:lnTo>
                  <a:pt x="4056964" y="6125368"/>
                </a:lnTo>
                <a:lnTo>
                  <a:pt x="4063032" y="6122634"/>
                </a:lnTo>
                <a:lnTo>
                  <a:pt x="4069099" y="6119900"/>
                </a:lnTo>
                <a:lnTo>
                  <a:pt x="4075167" y="6115994"/>
                </a:lnTo>
                <a:lnTo>
                  <a:pt x="4086493" y="6108182"/>
                </a:lnTo>
                <a:close/>
                <a:moveTo>
                  <a:pt x="7213100" y="6075361"/>
                </a:moveTo>
                <a:lnTo>
                  <a:pt x="7214303" y="6075361"/>
                </a:lnTo>
                <a:lnTo>
                  <a:pt x="7215506" y="6075754"/>
                </a:lnTo>
                <a:lnTo>
                  <a:pt x="7215506" y="6076934"/>
                </a:lnTo>
                <a:lnTo>
                  <a:pt x="7215506" y="6077721"/>
                </a:lnTo>
                <a:lnTo>
                  <a:pt x="7214303" y="6080080"/>
                </a:lnTo>
                <a:lnTo>
                  <a:pt x="7211897" y="6083226"/>
                </a:lnTo>
                <a:lnTo>
                  <a:pt x="7209089" y="6085979"/>
                </a:lnTo>
                <a:lnTo>
                  <a:pt x="7205881" y="6089518"/>
                </a:lnTo>
                <a:lnTo>
                  <a:pt x="7202672" y="6091877"/>
                </a:lnTo>
                <a:lnTo>
                  <a:pt x="7205079" y="6094630"/>
                </a:lnTo>
                <a:lnTo>
                  <a:pt x="7207485" y="6096989"/>
                </a:lnTo>
                <a:lnTo>
                  <a:pt x="7211495" y="6100135"/>
                </a:lnTo>
                <a:lnTo>
                  <a:pt x="7214704" y="6102101"/>
                </a:lnTo>
                <a:lnTo>
                  <a:pt x="7217912" y="6102888"/>
                </a:lnTo>
                <a:lnTo>
                  <a:pt x="7219918" y="6104461"/>
                </a:lnTo>
                <a:lnTo>
                  <a:pt x="7220720" y="6105247"/>
                </a:lnTo>
                <a:lnTo>
                  <a:pt x="7221923" y="6106820"/>
                </a:lnTo>
                <a:lnTo>
                  <a:pt x="7222725" y="6109966"/>
                </a:lnTo>
                <a:lnTo>
                  <a:pt x="7223126" y="6116258"/>
                </a:lnTo>
                <a:lnTo>
                  <a:pt x="7213501" y="6117831"/>
                </a:lnTo>
                <a:lnTo>
                  <a:pt x="7208287" y="6118224"/>
                </a:lnTo>
                <a:lnTo>
                  <a:pt x="7203474" y="6118224"/>
                </a:lnTo>
                <a:lnTo>
                  <a:pt x="7199063" y="6117438"/>
                </a:lnTo>
                <a:lnTo>
                  <a:pt x="7196657" y="6116258"/>
                </a:lnTo>
                <a:lnTo>
                  <a:pt x="7194250" y="6115078"/>
                </a:lnTo>
                <a:lnTo>
                  <a:pt x="7191844" y="6113505"/>
                </a:lnTo>
                <a:lnTo>
                  <a:pt x="7189839" y="6111539"/>
                </a:lnTo>
                <a:lnTo>
                  <a:pt x="7187432" y="6109180"/>
                </a:lnTo>
                <a:lnTo>
                  <a:pt x="7185026" y="6106427"/>
                </a:lnTo>
                <a:lnTo>
                  <a:pt x="7187833" y="6100529"/>
                </a:lnTo>
                <a:lnTo>
                  <a:pt x="7190240" y="6096596"/>
                </a:lnTo>
                <a:lnTo>
                  <a:pt x="7192245" y="6094237"/>
                </a:lnTo>
                <a:lnTo>
                  <a:pt x="7195052" y="6092271"/>
                </a:lnTo>
                <a:lnTo>
                  <a:pt x="7197459" y="6090304"/>
                </a:lnTo>
                <a:lnTo>
                  <a:pt x="7201068" y="6087552"/>
                </a:lnTo>
                <a:lnTo>
                  <a:pt x="7204678" y="6083226"/>
                </a:lnTo>
                <a:lnTo>
                  <a:pt x="7209089" y="6076148"/>
                </a:lnTo>
                <a:close/>
                <a:moveTo>
                  <a:pt x="4492501" y="6069011"/>
                </a:moveTo>
                <a:lnTo>
                  <a:pt x="4496037" y="6069414"/>
                </a:lnTo>
                <a:lnTo>
                  <a:pt x="4499574" y="6071024"/>
                </a:lnTo>
                <a:lnTo>
                  <a:pt x="4502718" y="6072633"/>
                </a:lnTo>
                <a:lnTo>
                  <a:pt x="4505862" y="6075048"/>
                </a:lnTo>
                <a:lnTo>
                  <a:pt x="4508612" y="6077463"/>
                </a:lnTo>
                <a:lnTo>
                  <a:pt x="4513720" y="6083500"/>
                </a:lnTo>
                <a:lnTo>
                  <a:pt x="4517649" y="6088330"/>
                </a:lnTo>
                <a:lnTo>
                  <a:pt x="4519221" y="6090744"/>
                </a:lnTo>
                <a:lnTo>
                  <a:pt x="4519615" y="6092757"/>
                </a:lnTo>
                <a:lnTo>
                  <a:pt x="4517649" y="6095171"/>
                </a:lnTo>
                <a:lnTo>
                  <a:pt x="4515685" y="6096781"/>
                </a:lnTo>
                <a:lnTo>
                  <a:pt x="4513720" y="6097184"/>
                </a:lnTo>
                <a:lnTo>
                  <a:pt x="4511362" y="6097586"/>
                </a:lnTo>
                <a:lnTo>
                  <a:pt x="4509005" y="6097184"/>
                </a:lnTo>
                <a:lnTo>
                  <a:pt x="4506648" y="6096379"/>
                </a:lnTo>
                <a:lnTo>
                  <a:pt x="4501540" y="6093159"/>
                </a:lnTo>
                <a:lnTo>
                  <a:pt x="4490143" y="6085512"/>
                </a:lnTo>
                <a:lnTo>
                  <a:pt x="4485035" y="6082293"/>
                </a:lnTo>
                <a:lnTo>
                  <a:pt x="4482677" y="6081488"/>
                </a:lnTo>
                <a:lnTo>
                  <a:pt x="4479927" y="6081085"/>
                </a:lnTo>
                <a:lnTo>
                  <a:pt x="4481891" y="6076256"/>
                </a:lnTo>
                <a:lnTo>
                  <a:pt x="4484643" y="6073036"/>
                </a:lnTo>
                <a:lnTo>
                  <a:pt x="4486999" y="6070621"/>
                </a:lnTo>
                <a:lnTo>
                  <a:pt x="4489750" y="6069414"/>
                </a:lnTo>
                <a:close/>
                <a:moveTo>
                  <a:pt x="4114404" y="6053136"/>
                </a:moveTo>
                <a:lnTo>
                  <a:pt x="4115594" y="6054708"/>
                </a:lnTo>
                <a:lnTo>
                  <a:pt x="4116388" y="6056673"/>
                </a:lnTo>
                <a:lnTo>
                  <a:pt x="4116388" y="6058638"/>
                </a:lnTo>
                <a:lnTo>
                  <a:pt x="4115197" y="6060995"/>
                </a:lnTo>
                <a:lnTo>
                  <a:pt x="4112816" y="6065318"/>
                </a:lnTo>
                <a:lnTo>
                  <a:pt x="4110832" y="6070033"/>
                </a:lnTo>
                <a:lnTo>
                  <a:pt x="4112816" y="6071212"/>
                </a:lnTo>
                <a:lnTo>
                  <a:pt x="4114800" y="6071998"/>
                </a:lnTo>
                <a:lnTo>
                  <a:pt x="4117182" y="6071998"/>
                </a:lnTo>
                <a:lnTo>
                  <a:pt x="4119166" y="6071605"/>
                </a:lnTo>
                <a:lnTo>
                  <a:pt x="4123135" y="6070819"/>
                </a:lnTo>
                <a:lnTo>
                  <a:pt x="4126310" y="6068854"/>
                </a:lnTo>
                <a:lnTo>
                  <a:pt x="4130279" y="6067282"/>
                </a:lnTo>
                <a:lnTo>
                  <a:pt x="4132263" y="6067282"/>
                </a:lnTo>
                <a:lnTo>
                  <a:pt x="4134644" y="6067282"/>
                </a:lnTo>
                <a:lnTo>
                  <a:pt x="4136629" y="6067675"/>
                </a:lnTo>
                <a:lnTo>
                  <a:pt x="4138613" y="6068854"/>
                </a:lnTo>
                <a:lnTo>
                  <a:pt x="4140994" y="6070819"/>
                </a:lnTo>
                <a:lnTo>
                  <a:pt x="4143376" y="6073177"/>
                </a:lnTo>
                <a:lnTo>
                  <a:pt x="4129882" y="6092824"/>
                </a:lnTo>
                <a:lnTo>
                  <a:pt x="4127104" y="6090859"/>
                </a:lnTo>
                <a:lnTo>
                  <a:pt x="4125119" y="6088502"/>
                </a:lnTo>
                <a:lnTo>
                  <a:pt x="4121944" y="6084572"/>
                </a:lnTo>
                <a:lnTo>
                  <a:pt x="4119166" y="6080643"/>
                </a:lnTo>
                <a:lnTo>
                  <a:pt x="4117182" y="6078285"/>
                </a:lnTo>
                <a:lnTo>
                  <a:pt x="4116388" y="6077499"/>
                </a:lnTo>
                <a:lnTo>
                  <a:pt x="4114800" y="6076320"/>
                </a:lnTo>
                <a:lnTo>
                  <a:pt x="4113213" y="6076320"/>
                </a:lnTo>
                <a:lnTo>
                  <a:pt x="4111625" y="6076320"/>
                </a:lnTo>
                <a:lnTo>
                  <a:pt x="4110038" y="6077499"/>
                </a:lnTo>
                <a:lnTo>
                  <a:pt x="4107260" y="6078678"/>
                </a:lnTo>
                <a:lnTo>
                  <a:pt x="4101703" y="6083000"/>
                </a:lnTo>
                <a:lnTo>
                  <a:pt x="4100116" y="6081822"/>
                </a:lnTo>
                <a:lnTo>
                  <a:pt x="4099719" y="6079857"/>
                </a:lnTo>
                <a:lnTo>
                  <a:pt x="4098528" y="6075927"/>
                </a:lnTo>
                <a:lnTo>
                  <a:pt x="4098132" y="6073963"/>
                </a:lnTo>
                <a:lnTo>
                  <a:pt x="4097338" y="6071998"/>
                </a:lnTo>
                <a:lnTo>
                  <a:pt x="4096147" y="6070033"/>
                </a:lnTo>
                <a:lnTo>
                  <a:pt x="4094163" y="6068854"/>
                </a:lnTo>
                <a:lnTo>
                  <a:pt x="4096544" y="6064925"/>
                </a:lnTo>
                <a:lnTo>
                  <a:pt x="4099322" y="6062567"/>
                </a:lnTo>
                <a:lnTo>
                  <a:pt x="4101703" y="6060602"/>
                </a:lnTo>
                <a:lnTo>
                  <a:pt x="4104085" y="6059423"/>
                </a:lnTo>
                <a:lnTo>
                  <a:pt x="4109244" y="6057066"/>
                </a:lnTo>
                <a:lnTo>
                  <a:pt x="4111625" y="6055494"/>
                </a:lnTo>
                <a:close/>
                <a:moveTo>
                  <a:pt x="6905229" y="6048374"/>
                </a:moveTo>
                <a:lnTo>
                  <a:pt x="6907214" y="6051902"/>
                </a:lnTo>
                <a:lnTo>
                  <a:pt x="6908007" y="6055038"/>
                </a:lnTo>
                <a:lnTo>
                  <a:pt x="6908801" y="6058174"/>
                </a:lnTo>
                <a:lnTo>
                  <a:pt x="6908007" y="6061309"/>
                </a:lnTo>
                <a:lnTo>
                  <a:pt x="6906817" y="6064445"/>
                </a:lnTo>
                <a:lnTo>
                  <a:pt x="6904832" y="6067189"/>
                </a:lnTo>
                <a:lnTo>
                  <a:pt x="6902848" y="6069541"/>
                </a:lnTo>
                <a:lnTo>
                  <a:pt x="6899673" y="6071893"/>
                </a:lnTo>
                <a:lnTo>
                  <a:pt x="6896895" y="6074245"/>
                </a:lnTo>
                <a:lnTo>
                  <a:pt x="6894117" y="6075813"/>
                </a:lnTo>
                <a:lnTo>
                  <a:pt x="6890545" y="6077772"/>
                </a:lnTo>
                <a:lnTo>
                  <a:pt x="6887370" y="6078556"/>
                </a:lnTo>
                <a:lnTo>
                  <a:pt x="6883798" y="6079732"/>
                </a:lnTo>
                <a:lnTo>
                  <a:pt x="6880226" y="6080124"/>
                </a:lnTo>
                <a:lnTo>
                  <a:pt x="6877448" y="6080124"/>
                </a:lnTo>
                <a:lnTo>
                  <a:pt x="6874670" y="6079732"/>
                </a:lnTo>
                <a:lnTo>
                  <a:pt x="6873876" y="6075813"/>
                </a:lnTo>
                <a:lnTo>
                  <a:pt x="6873876" y="6071893"/>
                </a:lnTo>
                <a:lnTo>
                  <a:pt x="6874670" y="6069149"/>
                </a:lnTo>
                <a:lnTo>
                  <a:pt x="6875067" y="6066013"/>
                </a:lnTo>
                <a:lnTo>
                  <a:pt x="6876654" y="6063661"/>
                </a:lnTo>
                <a:lnTo>
                  <a:pt x="6877845" y="6061701"/>
                </a:lnTo>
                <a:lnTo>
                  <a:pt x="6879432" y="6059350"/>
                </a:lnTo>
                <a:lnTo>
                  <a:pt x="6881417" y="6058174"/>
                </a:lnTo>
                <a:lnTo>
                  <a:pt x="6886179" y="6055038"/>
                </a:lnTo>
                <a:lnTo>
                  <a:pt x="6892132" y="6052686"/>
                </a:lnTo>
                <a:close/>
                <a:moveTo>
                  <a:pt x="6251576" y="6035674"/>
                </a:moveTo>
                <a:lnTo>
                  <a:pt x="6249224" y="6040077"/>
                </a:lnTo>
                <a:lnTo>
                  <a:pt x="6246872" y="6044879"/>
                </a:lnTo>
                <a:lnTo>
                  <a:pt x="6244128" y="6049281"/>
                </a:lnTo>
                <a:lnTo>
                  <a:pt x="6240601" y="6053283"/>
                </a:lnTo>
                <a:lnTo>
                  <a:pt x="6237073" y="6057286"/>
                </a:lnTo>
                <a:lnTo>
                  <a:pt x="6233545" y="6061288"/>
                </a:lnTo>
                <a:lnTo>
                  <a:pt x="6229625" y="6064489"/>
                </a:lnTo>
                <a:lnTo>
                  <a:pt x="6225706" y="6067691"/>
                </a:lnTo>
                <a:lnTo>
                  <a:pt x="6221394" y="6070493"/>
                </a:lnTo>
                <a:lnTo>
                  <a:pt x="6217082" y="6072894"/>
                </a:lnTo>
                <a:lnTo>
                  <a:pt x="6207283" y="6077296"/>
                </a:lnTo>
                <a:lnTo>
                  <a:pt x="6198267" y="6080898"/>
                </a:lnTo>
                <a:lnTo>
                  <a:pt x="6188468" y="6083299"/>
                </a:lnTo>
                <a:lnTo>
                  <a:pt x="6188076" y="6080498"/>
                </a:lnTo>
                <a:lnTo>
                  <a:pt x="6188076" y="6077696"/>
                </a:lnTo>
                <a:lnTo>
                  <a:pt x="6188076" y="6075295"/>
                </a:lnTo>
                <a:lnTo>
                  <a:pt x="6188468" y="6072894"/>
                </a:lnTo>
                <a:lnTo>
                  <a:pt x="6190036" y="6068892"/>
                </a:lnTo>
                <a:lnTo>
                  <a:pt x="6192780" y="6064890"/>
                </a:lnTo>
                <a:lnTo>
                  <a:pt x="6196307" y="6062088"/>
                </a:lnTo>
                <a:lnTo>
                  <a:pt x="6200227" y="6059287"/>
                </a:lnTo>
                <a:lnTo>
                  <a:pt x="6204931" y="6056085"/>
                </a:lnTo>
                <a:lnTo>
                  <a:pt x="6209635" y="6053684"/>
                </a:lnTo>
                <a:lnTo>
                  <a:pt x="6221002" y="6049281"/>
                </a:lnTo>
                <a:lnTo>
                  <a:pt x="6231977" y="6045279"/>
                </a:lnTo>
                <a:lnTo>
                  <a:pt x="6242561" y="6040877"/>
                </a:lnTo>
                <a:lnTo>
                  <a:pt x="6247264" y="6038076"/>
                </a:lnTo>
                <a:close/>
                <a:moveTo>
                  <a:pt x="7453313" y="6034086"/>
                </a:moveTo>
                <a:lnTo>
                  <a:pt x="7452916" y="6035674"/>
                </a:lnTo>
                <a:lnTo>
                  <a:pt x="7452916" y="6038055"/>
                </a:lnTo>
                <a:lnTo>
                  <a:pt x="7453313" y="6040436"/>
                </a:lnTo>
                <a:lnTo>
                  <a:pt x="7454900" y="6043611"/>
                </a:lnTo>
                <a:lnTo>
                  <a:pt x="7458869" y="6049961"/>
                </a:lnTo>
                <a:lnTo>
                  <a:pt x="7463235" y="6055121"/>
                </a:lnTo>
                <a:lnTo>
                  <a:pt x="7467600" y="6059090"/>
                </a:lnTo>
                <a:lnTo>
                  <a:pt x="7468791" y="6060677"/>
                </a:lnTo>
                <a:lnTo>
                  <a:pt x="7470379" y="6060677"/>
                </a:lnTo>
                <a:lnTo>
                  <a:pt x="7471172" y="6059883"/>
                </a:lnTo>
                <a:lnTo>
                  <a:pt x="7471966" y="6058693"/>
                </a:lnTo>
                <a:lnTo>
                  <a:pt x="7471172" y="6055518"/>
                </a:lnTo>
                <a:lnTo>
                  <a:pt x="7469982" y="6051946"/>
                </a:lnTo>
                <a:lnTo>
                  <a:pt x="7474744" y="6050755"/>
                </a:lnTo>
                <a:lnTo>
                  <a:pt x="7478316" y="6050358"/>
                </a:lnTo>
                <a:lnTo>
                  <a:pt x="7480300" y="6051152"/>
                </a:lnTo>
                <a:lnTo>
                  <a:pt x="7481491" y="6052343"/>
                </a:lnTo>
                <a:lnTo>
                  <a:pt x="7482285" y="6054327"/>
                </a:lnTo>
                <a:lnTo>
                  <a:pt x="7482285" y="6056708"/>
                </a:lnTo>
                <a:lnTo>
                  <a:pt x="7480697" y="6062661"/>
                </a:lnTo>
                <a:lnTo>
                  <a:pt x="7479507" y="6069408"/>
                </a:lnTo>
                <a:lnTo>
                  <a:pt x="7479507" y="6072583"/>
                </a:lnTo>
                <a:lnTo>
                  <a:pt x="7480300" y="6076155"/>
                </a:lnTo>
                <a:lnTo>
                  <a:pt x="7481094" y="6078933"/>
                </a:lnTo>
                <a:lnTo>
                  <a:pt x="7483476" y="6082108"/>
                </a:lnTo>
                <a:lnTo>
                  <a:pt x="7487047" y="6084887"/>
                </a:lnTo>
                <a:lnTo>
                  <a:pt x="7491413" y="6086871"/>
                </a:lnTo>
                <a:lnTo>
                  <a:pt x="7474347" y="6102349"/>
                </a:lnTo>
                <a:lnTo>
                  <a:pt x="7472363" y="6095999"/>
                </a:lnTo>
                <a:lnTo>
                  <a:pt x="7469982" y="6090840"/>
                </a:lnTo>
                <a:lnTo>
                  <a:pt x="7466807" y="6085283"/>
                </a:lnTo>
                <a:lnTo>
                  <a:pt x="7464029" y="6080918"/>
                </a:lnTo>
                <a:lnTo>
                  <a:pt x="7458076" y="6072583"/>
                </a:lnTo>
                <a:lnTo>
                  <a:pt x="7452916" y="6065440"/>
                </a:lnTo>
                <a:lnTo>
                  <a:pt x="7450932" y="6061868"/>
                </a:lnTo>
                <a:lnTo>
                  <a:pt x="7448947" y="6058693"/>
                </a:lnTo>
                <a:lnTo>
                  <a:pt x="7448154" y="6054724"/>
                </a:lnTo>
                <a:lnTo>
                  <a:pt x="7446963" y="6051152"/>
                </a:lnTo>
                <a:lnTo>
                  <a:pt x="7447360" y="6047580"/>
                </a:lnTo>
                <a:lnTo>
                  <a:pt x="7448550" y="6043611"/>
                </a:lnTo>
                <a:lnTo>
                  <a:pt x="7450535" y="6039246"/>
                </a:lnTo>
                <a:close/>
                <a:moveTo>
                  <a:pt x="7555494" y="6016624"/>
                </a:moveTo>
                <a:lnTo>
                  <a:pt x="7559966" y="6016624"/>
                </a:lnTo>
                <a:lnTo>
                  <a:pt x="7564032" y="6016624"/>
                </a:lnTo>
                <a:lnTo>
                  <a:pt x="7568097" y="6017040"/>
                </a:lnTo>
                <a:lnTo>
                  <a:pt x="7572570" y="6018287"/>
                </a:lnTo>
                <a:lnTo>
                  <a:pt x="7581107" y="6020782"/>
                </a:lnTo>
                <a:lnTo>
                  <a:pt x="7589238" y="6024108"/>
                </a:lnTo>
                <a:lnTo>
                  <a:pt x="7597776" y="6029929"/>
                </a:lnTo>
                <a:lnTo>
                  <a:pt x="7593304" y="6028682"/>
                </a:lnTo>
                <a:lnTo>
                  <a:pt x="7589238" y="6028682"/>
                </a:lnTo>
                <a:lnTo>
                  <a:pt x="7584766" y="6029514"/>
                </a:lnTo>
                <a:lnTo>
                  <a:pt x="7581107" y="6029929"/>
                </a:lnTo>
                <a:lnTo>
                  <a:pt x="7564438" y="6032840"/>
                </a:lnTo>
                <a:lnTo>
                  <a:pt x="7559966" y="6034087"/>
                </a:lnTo>
                <a:lnTo>
                  <a:pt x="7555901" y="6034087"/>
                </a:lnTo>
                <a:lnTo>
                  <a:pt x="7551835" y="6034087"/>
                </a:lnTo>
                <a:lnTo>
                  <a:pt x="7547363" y="6033256"/>
                </a:lnTo>
                <a:lnTo>
                  <a:pt x="7543298" y="6032424"/>
                </a:lnTo>
                <a:lnTo>
                  <a:pt x="7539639" y="6030345"/>
                </a:lnTo>
                <a:lnTo>
                  <a:pt x="7535167" y="6027850"/>
                </a:lnTo>
                <a:lnTo>
                  <a:pt x="7531101" y="6024108"/>
                </a:lnTo>
                <a:lnTo>
                  <a:pt x="7538826" y="6019951"/>
                </a:lnTo>
                <a:lnTo>
                  <a:pt x="7542891" y="6019119"/>
                </a:lnTo>
                <a:lnTo>
                  <a:pt x="7547363" y="6017456"/>
                </a:lnTo>
                <a:lnTo>
                  <a:pt x="7551429" y="6017040"/>
                </a:lnTo>
                <a:close/>
                <a:moveTo>
                  <a:pt x="0" y="6014299"/>
                </a:moveTo>
                <a:lnTo>
                  <a:pt x="6984" y="6015463"/>
                </a:lnTo>
                <a:lnTo>
                  <a:pt x="14127" y="6017447"/>
                </a:lnTo>
                <a:lnTo>
                  <a:pt x="20477" y="6019828"/>
                </a:lnTo>
                <a:lnTo>
                  <a:pt x="26032" y="6023003"/>
                </a:lnTo>
                <a:lnTo>
                  <a:pt x="31985" y="6026178"/>
                </a:lnTo>
                <a:lnTo>
                  <a:pt x="37541" y="6030146"/>
                </a:lnTo>
                <a:lnTo>
                  <a:pt x="42303" y="6034512"/>
                </a:lnTo>
                <a:lnTo>
                  <a:pt x="47065" y="6039274"/>
                </a:lnTo>
                <a:lnTo>
                  <a:pt x="51431" y="6044830"/>
                </a:lnTo>
                <a:lnTo>
                  <a:pt x="55796" y="6050783"/>
                </a:lnTo>
                <a:lnTo>
                  <a:pt x="60161" y="6056339"/>
                </a:lnTo>
                <a:lnTo>
                  <a:pt x="64129" y="6063482"/>
                </a:lnTo>
                <a:lnTo>
                  <a:pt x="72860" y="6077372"/>
                </a:lnTo>
                <a:lnTo>
                  <a:pt x="81194" y="6093642"/>
                </a:lnTo>
                <a:lnTo>
                  <a:pt x="76432" y="6094436"/>
                </a:lnTo>
                <a:lnTo>
                  <a:pt x="70479" y="6094436"/>
                </a:lnTo>
                <a:lnTo>
                  <a:pt x="65320" y="6094436"/>
                </a:lnTo>
                <a:lnTo>
                  <a:pt x="59368" y="6093642"/>
                </a:lnTo>
                <a:lnTo>
                  <a:pt x="53415" y="6092452"/>
                </a:lnTo>
                <a:lnTo>
                  <a:pt x="47065" y="6090468"/>
                </a:lnTo>
                <a:lnTo>
                  <a:pt x="40716" y="6088483"/>
                </a:lnTo>
                <a:lnTo>
                  <a:pt x="34367" y="6086102"/>
                </a:lnTo>
                <a:lnTo>
                  <a:pt x="21668" y="6080546"/>
                </a:lnTo>
                <a:lnTo>
                  <a:pt x="8968" y="6073006"/>
                </a:lnTo>
                <a:lnTo>
                  <a:pt x="0" y="6067121"/>
                </a:lnTo>
                <a:close/>
                <a:moveTo>
                  <a:pt x="6843714" y="6011861"/>
                </a:moveTo>
                <a:lnTo>
                  <a:pt x="6844904" y="6017858"/>
                </a:lnTo>
                <a:lnTo>
                  <a:pt x="6845301" y="6023456"/>
                </a:lnTo>
                <a:lnTo>
                  <a:pt x="6844110" y="6028254"/>
                </a:lnTo>
                <a:lnTo>
                  <a:pt x="6842920" y="6032652"/>
                </a:lnTo>
                <a:lnTo>
                  <a:pt x="6840935" y="6036250"/>
                </a:lnTo>
                <a:lnTo>
                  <a:pt x="6838157" y="6039448"/>
                </a:lnTo>
                <a:lnTo>
                  <a:pt x="6834585" y="6042647"/>
                </a:lnTo>
                <a:lnTo>
                  <a:pt x="6831014" y="6045446"/>
                </a:lnTo>
                <a:lnTo>
                  <a:pt x="6822282" y="6050243"/>
                </a:lnTo>
                <a:lnTo>
                  <a:pt x="6813154" y="6055041"/>
                </a:lnTo>
                <a:lnTo>
                  <a:pt x="6803232" y="6060239"/>
                </a:lnTo>
                <a:lnTo>
                  <a:pt x="6798867" y="6063038"/>
                </a:lnTo>
                <a:lnTo>
                  <a:pt x="6794501" y="6065836"/>
                </a:lnTo>
                <a:lnTo>
                  <a:pt x="6794898" y="6060239"/>
                </a:lnTo>
                <a:lnTo>
                  <a:pt x="6796088" y="6054641"/>
                </a:lnTo>
                <a:lnTo>
                  <a:pt x="6797676" y="6050243"/>
                </a:lnTo>
                <a:lnTo>
                  <a:pt x="6799660" y="6046245"/>
                </a:lnTo>
                <a:lnTo>
                  <a:pt x="6802438" y="6043047"/>
                </a:lnTo>
                <a:lnTo>
                  <a:pt x="6805614" y="6040648"/>
                </a:lnTo>
                <a:lnTo>
                  <a:pt x="6809185" y="6037449"/>
                </a:lnTo>
                <a:lnTo>
                  <a:pt x="6813154" y="6035051"/>
                </a:lnTo>
                <a:lnTo>
                  <a:pt x="6821488" y="6030653"/>
                </a:lnTo>
                <a:lnTo>
                  <a:pt x="6829823" y="6025855"/>
                </a:lnTo>
                <a:lnTo>
                  <a:pt x="6833395" y="6023456"/>
                </a:lnTo>
                <a:lnTo>
                  <a:pt x="6836967" y="6019858"/>
                </a:lnTo>
                <a:lnTo>
                  <a:pt x="6840538" y="6016259"/>
                </a:lnTo>
                <a:close/>
                <a:moveTo>
                  <a:pt x="4183885" y="6005511"/>
                </a:moveTo>
                <a:lnTo>
                  <a:pt x="4185479" y="6005511"/>
                </a:lnTo>
                <a:lnTo>
                  <a:pt x="4187073" y="6005511"/>
                </a:lnTo>
                <a:lnTo>
                  <a:pt x="4187870" y="6005915"/>
                </a:lnTo>
                <a:lnTo>
                  <a:pt x="4189863" y="6007531"/>
                </a:lnTo>
                <a:lnTo>
                  <a:pt x="4191058" y="6009954"/>
                </a:lnTo>
                <a:lnTo>
                  <a:pt x="4191855" y="6012782"/>
                </a:lnTo>
                <a:lnTo>
                  <a:pt x="4193051" y="6019245"/>
                </a:lnTo>
                <a:lnTo>
                  <a:pt x="4193449" y="6024900"/>
                </a:lnTo>
                <a:lnTo>
                  <a:pt x="4194246" y="6026515"/>
                </a:lnTo>
                <a:lnTo>
                  <a:pt x="4195441" y="6027323"/>
                </a:lnTo>
                <a:lnTo>
                  <a:pt x="4195840" y="6027727"/>
                </a:lnTo>
                <a:lnTo>
                  <a:pt x="4196637" y="6027323"/>
                </a:lnTo>
                <a:lnTo>
                  <a:pt x="4199028" y="6025707"/>
                </a:lnTo>
                <a:lnTo>
                  <a:pt x="4202216" y="6022072"/>
                </a:lnTo>
                <a:lnTo>
                  <a:pt x="4205403" y="6016821"/>
                </a:lnTo>
                <a:lnTo>
                  <a:pt x="4206200" y="6019649"/>
                </a:lnTo>
                <a:lnTo>
                  <a:pt x="4206997" y="6022072"/>
                </a:lnTo>
                <a:lnTo>
                  <a:pt x="4208591" y="6024900"/>
                </a:lnTo>
                <a:lnTo>
                  <a:pt x="4210584" y="6027323"/>
                </a:lnTo>
                <a:lnTo>
                  <a:pt x="4217756" y="6036209"/>
                </a:lnTo>
                <a:lnTo>
                  <a:pt x="4219351" y="6038229"/>
                </a:lnTo>
                <a:lnTo>
                  <a:pt x="4220148" y="6040249"/>
                </a:lnTo>
                <a:lnTo>
                  <a:pt x="4220546" y="6042268"/>
                </a:lnTo>
                <a:lnTo>
                  <a:pt x="4220148" y="6043480"/>
                </a:lnTo>
                <a:lnTo>
                  <a:pt x="4219351" y="6045096"/>
                </a:lnTo>
                <a:lnTo>
                  <a:pt x="4216959" y="6047115"/>
                </a:lnTo>
                <a:lnTo>
                  <a:pt x="4213772" y="6047923"/>
                </a:lnTo>
                <a:lnTo>
                  <a:pt x="4209389" y="6049539"/>
                </a:lnTo>
                <a:lnTo>
                  <a:pt x="4219749" y="6051962"/>
                </a:lnTo>
                <a:lnTo>
                  <a:pt x="4229711" y="6053982"/>
                </a:lnTo>
                <a:lnTo>
                  <a:pt x="4246846" y="6056809"/>
                </a:lnTo>
                <a:lnTo>
                  <a:pt x="4254417" y="6058425"/>
                </a:lnTo>
                <a:lnTo>
                  <a:pt x="4261988" y="6060041"/>
                </a:lnTo>
                <a:lnTo>
                  <a:pt x="4268763" y="6061253"/>
                </a:lnTo>
                <a:lnTo>
                  <a:pt x="4275139" y="6064080"/>
                </a:lnTo>
                <a:lnTo>
                  <a:pt x="4273943" y="6066504"/>
                </a:lnTo>
                <a:lnTo>
                  <a:pt x="4271950" y="6068523"/>
                </a:lnTo>
                <a:lnTo>
                  <a:pt x="4269560" y="6069735"/>
                </a:lnTo>
                <a:lnTo>
                  <a:pt x="4267170" y="6071351"/>
                </a:lnTo>
                <a:lnTo>
                  <a:pt x="4263981" y="6072159"/>
                </a:lnTo>
                <a:lnTo>
                  <a:pt x="4260395" y="6072966"/>
                </a:lnTo>
                <a:lnTo>
                  <a:pt x="4256808" y="6073774"/>
                </a:lnTo>
                <a:lnTo>
                  <a:pt x="4253222" y="6073774"/>
                </a:lnTo>
                <a:lnTo>
                  <a:pt x="4244854" y="6073774"/>
                </a:lnTo>
                <a:lnTo>
                  <a:pt x="4235291" y="6072159"/>
                </a:lnTo>
                <a:lnTo>
                  <a:pt x="4226124" y="6069735"/>
                </a:lnTo>
                <a:lnTo>
                  <a:pt x="4216959" y="6066908"/>
                </a:lnTo>
                <a:lnTo>
                  <a:pt x="4207396" y="6062464"/>
                </a:lnTo>
                <a:lnTo>
                  <a:pt x="4203810" y="6060041"/>
                </a:lnTo>
                <a:lnTo>
                  <a:pt x="4199028" y="6057617"/>
                </a:lnTo>
                <a:lnTo>
                  <a:pt x="4195441" y="6054386"/>
                </a:lnTo>
                <a:lnTo>
                  <a:pt x="4191855" y="6051155"/>
                </a:lnTo>
                <a:lnTo>
                  <a:pt x="4188269" y="6047519"/>
                </a:lnTo>
                <a:lnTo>
                  <a:pt x="4185479" y="6043884"/>
                </a:lnTo>
                <a:lnTo>
                  <a:pt x="4183088" y="6040249"/>
                </a:lnTo>
                <a:lnTo>
                  <a:pt x="4180698" y="6036209"/>
                </a:lnTo>
                <a:lnTo>
                  <a:pt x="4179104" y="6032170"/>
                </a:lnTo>
                <a:lnTo>
                  <a:pt x="4177510" y="6027727"/>
                </a:lnTo>
                <a:lnTo>
                  <a:pt x="4177111" y="6022880"/>
                </a:lnTo>
                <a:lnTo>
                  <a:pt x="4176713" y="6018437"/>
                </a:lnTo>
                <a:lnTo>
                  <a:pt x="4177111" y="6012782"/>
                </a:lnTo>
                <a:lnTo>
                  <a:pt x="4178307" y="6007935"/>
                </a:lnTo>
                <a:lnTo>
                  <a:pt x="4182690" y="6005915"/>
                </a:lnTo>
                <a:close/>
                <a:moveTo>
                  <a:pt x="6324601" y="5981699"/>
                </a:moveTo>
                <a:lnTo>
                  <a:pt x="6329001" y="5984909"/>
                </a:lnTo>
                <a:lnTo>
                  <a:pt x="6332601" y="5987317"/>
                </a:lnTo>
                <a:lnTo>
                  <a:pt x="6336201" y="5988119"/>
                </a:lnTo>
                <a:lnTo>
                  <a:pt x="6339001" y="5989323"/>
                </a:lnTo>
                <a:lnTo>
                  <a:pt x="6342201" y="5989724"/>
                </a:lnTo>
                <a:lnTo>
                  <a:pt x="6344601" y="5989724"/>
                </a:lnTo>
                <a:lnTo>
                  <a:pt x="6347001" y="5989323"/>
                </a:lnTo>
                <a:lnTo>
                  <a:pt x="6349401" y="5988922"/>
                </a:lnTo>
                <a:lnTo>
                  <a:pt x="6360201" y="5984909"/>
                </a:lnTo>
                <a:lnTo>
                  <a:pt x="6367001" y="5982903"/>
                </a:lnTo>
                <a:lnTo>
                  <a:pt x="6371001" y="5982502"/>
                </a:lnTo>
                <a:lnTo>
                  <a:pt x="6375401" y="5981699"/>
                </a:lnTo>
                <a:lnTo>
                  <a:pt x="6375401" y="5984909"/>
                </a:lnTo>
                <a:lnTo>
                  <a:pt x="6374601" y="5987718"/>
                </a:lnTo>
                <a:lnTo>
                  <a:pt x="6373001" y="5990125"/>
                </a:lnTo>
                <a:lnTo>
                  <a:pt x="6371401" y="5992934"/>
                </a:lnTo>
                <a:lnTo>
                  <a:pt x="6369801" y="5995341"/>
                </a:lnTo>
                <a:lnTo>
                  <a:pt x="6367001" y="5997348"/>
                </a:lnTo>
                <a:lnTo>
                  <a:pt x="6361801" y="6000959"/>
                </a:lnTo>
                <a:lnTo>
                  <a:pt x="6355801" y="6004971"/>
                </a:lnTo>
                <a:lnTo>
                  <a:pt x="6350601" y="6008984"/>
                </a:lnTo>
                <a:lnTo>
                  <a:pt x="6348201" y="6010990"/>
                </a:lnTo>
                <a:lnTo>
                  <a:pt x="6346201" y="6013397"/>
                </a:lnTo>
                <a:lnTo>
                  <a:pt x="6344601" y="6015805"/>
                </a:lnTo>
                <a:lnTo>
                  <a:pt x="6343001" y="6018212"/>
                </a:lnTo>
                <a:lnTo>
                  <a:pt x="6340201" y="6017009"/>
                </a:lnTo>
                <a:lnTo>
                  <a:pt x="6337801" y="6015404"/>
                </a:lnTo>
                <a:lnTo>
                  <a:pt x="6335401" y="6013799"/>
                </a:lnTo>
                <a:lnTo>
                  <a:pt x="6333801" y="6011792"/>
                </a:lnTo>
                <a:lnTo>
                  <a:pt x="6332601" y="6009786"/>
                </a:lnTo>
                <a:lnTo>
                  <a:pt x="6331801" y="6008582"/>
                </a:lnTo>
                <a:lnTo>
                  <a:pt x="6330201" y="6004169"/>
                </a:lnTo>
                <a:lnTo>
                  <a:pt x="6328201" y="5994539"/>
                </a:lnTo>
                <a:lnTo>
                  <a:pt x="6327001" y="5988922"/>
                </a:lnTo>
                <a:close/>
                <a:moveTo>
                  <a:pt x="3430254" y="5981699"/>
                </a:moveTo>
                <a:lnTo>
                  <a:pt x="3432648" y="5981699"/>
                </a:lnTo>
                <a:lnTo>
                  <a:pt x="3435041" y="5981699"/>
                </a:lnTo>
                <a:lnTo>
                  <a:pt x="3437434" y="5981699"/>
                </a:lnTo>
                <a:lnTo>
                  <a:pt x="3442620" y="5983312"/>
                </a:lnTo>
                <a:lnTo>
                  <a:pt x="3447008" y="5985731"/>
                </a:lnTo>
                <a:lnTo>
                  <a:pt x="3451795" y="5988956"/>
                </a:lnTo>
                <a:lnTo>
                  <a:pt x="3456582" y="5992988"/>
                </a:lnTo>
                <a:lnTo>
                  <a:pt x="3466156" y="6001858"/>
                </a:lnTo>
                <a:lnTo>
                  <a:pt x="3475730" y="6011937"/>
                </a:lnTo>
                <a:lnTo>
                  <a:pt x="3485703" y="6021614"/>
                </a:lnTo>
                <a:lnTo>
                  <a:pt x="3490490" y="6026048"/>
                </a:lnTo>
                <a:lnTo>
                  <a:pt x="3495676" y="6030080"/>
                </a:lnTo>
                <a:lnTo>
                  <a:pt x="3490889" y="6031290"/>
                </a:lnTo>
                <a:lnTo>
                  <a:pt x="3486102" y="6032499"/>
                </a:lnTo>
                <a:lnTo>
                  <a:pt x="3480517" y="6032499"/>
                </a:lnTo>
                <a:lnTo>
                  <a:pt x="3475730" y="6032096"/>
                </a:lnTo>
                <a:lnTo>
                  <a:pt x="3470943" y="6030887"/>
                </a:lnTo>
                <a:lnTo>
                  <a:pt x="3466156" y="6028871"/>
                </a:lnTo>
                <a:lnTo>
                  <a:pt x="3460970" y="6026452"/>
                </a:lnTo>
                <a:lnTo>
                  <a:pt x="3456183" y="6023629"/>
                </a:lnTo>
                <a:lnTo>
                  <a:pt x="3451795" y="6020404"/>
                </a:lnTo>
                <a:lnTo>
                  <a:pt x="3447008" y="6016372"/>
                </a:lnTo>
                <a:lnTo>
                  <a:pt x="3437036" y="6008309"/>
                </a:lnTo>
                <a:lnTo>
                  <a:pt x="3427861" y="5999036"/>
                </a:lnTo>
                <a:lnTo>
                  <a:pt x="3417888" y="5989360"/>
                </a:lnTo>
                <a:lnTo>
                  <a:pt x="3420281" y="5986941"/>
                </a:lnTo>
                <a:lnTo>
                  <a:pt x="3423074" y="5985328"/>
                </a:lnTo>
                <a:lnTo>
                  <a:pt x="3425467" y="5983715"/>
                </a:lnTo>
                <a:lnTo>
                  <a:pt x="3427861" y="5982909"/>
                </a:lnTo>
                <a:close/>
                <a:moveTo>
                  <a:pt x="3989388" y="5970586"/>
                </a:moveTo>
                <a:lnTo>
                  <a:pt x="3989388" y="5977333"/>
                </a:lnTo>
                <a:lnTo>
                  <a:pt x="3988329" y="5983684"/>
                </a:lnTo>
                <a:lnTo>
                  <a:pt x="3987800" y="5984874"/>
                </a:lnTo>
                <a:close/>
                <a:moveTo>
                  <a:pt x="6918723" y="5946774"/>
                </a:moveTo>
                <a:lnTo>
                  <a:pt x="6921104" y="5953844"/>
                </a:lnTo>
                <a:lnTo>
                  <a:pt x="6923088" y="5960522"/>
                </a:lnTo>
                <a:lnTo>
                  <a:pt x="6924676" y="5967199"/>
                </a:lnTo>
                <a:lnTo>
                  <a:pt x="6924676" y="5973484"/>
                </a:lnTo>
                <a:lnTo>
                  <a:pt x="6923882" y="5979768"/>
                </a:lnTo>
                <a:lnTo>
                  <a:pt x="6922692" y="5985267"/>
                </a:lnTo>
                <a:lnTo>
                  <a:pt x="6920310" y="5990373"/>
                </a:lnTo>
                <a:lnTo>
                  <a:pt x="6917135" y="5995479"/>
                </a:lnTo>
                <a:lnTo>
                  <a:pt x="6913167" y="6000193"/>
                </a:lnTo>
                <a:lnTo>
                  <a:pt x="6908801" y="6004513"/>
                </a:lnTo>
                <a:lnTo>
                  <a:pt x="6904038" y="6008441"/>
                </a:lnTo>
                <a:lnTo>
                  <a:pt x="6898879" y="6011584"/>
                </a:lnTo>
                <a:lnTo>
                  <a:pt x="6892529" y="6015119"/>
                </a:lnTo>
                <a:lnTo>
                  <a:pt x="6885385" y="6017868"/>
                </a:lnTo>
                <a:lnTo>
                  <a:pt x="6878241" y="6020225"/>
                </a:lnTo>
                <a:lnTo>
                  <a:pt x="6870304" y="6022974"/>
                </a:lnTo>
                <a:lnTo>
                  <a:pt x="6856413" y="6003728"/>
                </a:lnTo>
                <a:lnTo>
                  <a:pt x="6863557" y="5991552"/>
                </a:lnTo>
                <a:lnTo>
                  <a:pt x="6870304" y="5981732"/>
                </a:lnTo>
                <a:lnTo>
                  <a:pt x="6876654" y="5973484"/>
                </a:lnTo>
                <a:lnTo>
                  <a:pt x="6883004" y="5967199"/>
                </a:lnTo>
                <a:lnTo>
                  <a:pt x="6889751" y="5961700"/>
                </a:lnTo>
                <a:lnTo>
                  <a:pt x="6897688" y="5956594"/>
                </a:lnTo>
                <a:lnTo>
                  <a:pt x="6906816" y="5951880"/>
                </a:lnTo>
                <a:close/>
                <a:moveTo>
                  <a:pt x="7487047" y="5935661"/>
                </a:moveTo>
                <a:lnTo>
                  <a:pt x="7490222" y="5938823"/>
                </a:lnTo>
                <a:lnTo>
                  <a:pt x="7492207" y="5942381"/>
                </a:lnTo>
                <a:lnTo>
                  <a:pt x="7493794" y="5945543"/>
                </a:lnTo>
                <a:lnTo>
                  <a:pt x="7494588" y="5949101"/>
                </a:lnTo>
                <a:lnTo>
                  <a:pt x="7494588" y="5952658"/>
                </a:lnTo>
                <a:lnTo>
                  <a:pt x="7494191" y="5956216"/>
                </a:lnTo>
                <a:lnTo>
                  <a:pt x="7493397" y="5959773"/>
                </a:lnTo>
                <a:lnTo>
                  <a:pt x="7491413" y="5963331"/>
                </a:lnTo>
                <a:lnTo>
                  <a:pt x="7489032" y="5966888"/>
                </a:lnTo>
                <a:lnTo>
                  <a:pt x="7486650" y="5970446"/>
                </a:lnTo>
                <a:lnTo>
                  <a:pt x="7483079" y="5974004"/>
                </a:lnTo>
                <a:lnTo>
                  <a:pt x="7479507" y="5977561"/>
                </a:lnTo>
                <a:lnTo>
                  <a:pt x="7471172" y="5984676"/>
                </a:lnTo>
                <a:lnTo>
                  <a:pt x="7462044" y="5991396"/>
                </a:lnTo>
                <a:lnTo>
                  <a:pt x="7452519" y="5998116"/>
                </a:lnTo>
                <a:lnTo>
                  <a:pt x="7442200" y="6004440"/>
                </a:lnTo>
                <a:lnTo>
                  <a:pt x="7421960" y="6015903"/>
                </a:lnTo>
                <a:lnTo>
                  <a:pt x="7404497" y="6026181"/>
                </a:lnTo>
                <a:lnTo>
                  <a:pt x="7397750" y="6030529"/>
                </a:lnTo>
                <a:lnTo>
                  <a:pt x="7392988" y="6034086"/>
                </a:lnTo>
                <a:lnTo>
                  <a:pt x="7393782" y="6030133"/>
                </a:lnTo>
                <a:lnTo>
                  <a:pt x="7394972" y="6026576"/>
                </a:lnTo>
                <a:lnTo>
                  <a:pt x="7396163" y="6023809"/>
                </a:lnTo>
                <a:lnTo>
                  <a:pt x="7398147" y="6020251"/>
                </a:lnTo>
                <a:lnTo>
                  <a:pt x="7402513" y="6014717"/>
                </a:lnTo>
                <a:lnTo>
                  <a:pt x="7408466" y="6009184"/>
                </a:lnTo>
                <a:lnTo>
                  <a:pt x="7414816" y="6004440"/>
                </a:lnTo>
                <a:lnTo>
                  <a:pt x="7421563" y="5998906"/>
                </a:lnTo>
                <a:lnTo>
                  <a:pt x="7436644" y="5989419"/>
                </a:lnTo>
                <a:lnTo>
                  <a:pt x="7444582" y="5984676"/>
                </a:lnTo>
                <a:lnTo>
                  <a:pt x="7451726" y="5979142"/>
                </a:lnTo>
                <a:lnTo>
                  <a:pt x="7459663" y="5973213"/>
                </a:lnTo>
                <a:lnTo>
                  <a:pt x="7466410" y="5966888"/>
                </a:lnTo>
                <a:lnTo>
                  <a:pt x="7472760" y="5960564"/>
                </a:lnTo>
                <a:lnTo>
                  <a:pt x="7478713" y="5953054"/>
                </a:lnTo>
                <a:lnTo>
                  <a:pt x="7481094" y="5949101"/>
                </a:lnTo>
                <a:lnTo>
                  <a:pt x="7483476" y="5944753"/>
                </a:lnTo>
                <a:lnTo>
                  <a:pt x="7485460" y="5940405"/>
                </a:lnTo>
                <a:close/>
                <a:moveTo>
                  <a:pt x="3364114" y="5927724"/>
                </a:moveTo>
                <a:lnTo>
                  <a:pt x="3368427" y="5927724"/>
                </a:lnTo>
                <a:lnTo>
                  <a:pt x="3373132" y="5928121"/>
                </a:lnTo>
                <a:lnTo>
                  <a:pt x="3377445" y="5929312"/>
                </a:lnTo>
                <a:lnTo>
                  <a:pt x="3381758" y="5930899"/>
                </a:lnTo>
                <a:lnTo>
                  <a:pt x="3385679" y="5933281"/>
                </a:lnTo>
                <a:lnTo>
                  <a:pt x="3389600" y="5935662"/>
                </a:lnTo>
                <a:lnTo>
                  <a:pt x="3393521" y="5938043"/>
                </a:lnTo>
                <a:lnTo>
                  <a:pt x="3397050" y="5941615"/>
                </a:lnTo>
                <a:lnTo>
                  <a:pt x="3400579" y="5944790"/>
                </a:lnTo>
                <a:lnTo>
                  <a:pt x="3406852" y="5952728"/>
                </a:lnTo>
                <a:lnTo>
                  <a:pt x="3413126" y="5961459"/>
                </a:lnTo>
                <a:lnTo>
                  <a:pt x="3408421" y="5964237"/>
                </a:lnTo>
                <a:lnTo>
                  <a:pt x="3403323" y="5966222"/>
                </a:lnTo>
                <a:lnTo>
                  <a:pt x="3398618" y="5967412"/>
                </a:lnTo>
                <a:lnTo>
                  <a:pt x="3393913" y="5967412"/>
                </a:lnTo>
                <a:lnTo>
                  <a:pt x="3389208" y="5966618"/>
                </a:lnTo>
                <a:lnTo>
                  <a:pt x="3384111" y="5965825"/>
                </a:lnTo>
                <a:lnTo>
                  <a:pt x="3379405" y="5963840"/>
                </a:lnTo>
                <a:lnTo>
                  <a:pt x="3374700" y="5961459"/>
                </a:lnTo>
                <a:lnTo>
                  <a:pt x="3370387" y="5959078"/>
                </a:lnTo>
                <a:lnTo>
                  <a:pt x="3366466" y="5955506"/>
                </a:lnTo>
                <a:lnTo>
                  <a:pt x="3362545" y="5952331"/>
                </a:lnTo>
                <a:lnTo>
                  <a:pt x="3358624" y="5948362"/>
                </a:lnTo>
                <a:lnTo>
                  <a:pt x="3355488" y="5944393"/>
                </a:lnTo>
                <a:lnTo>
                  <a:pt x="3352743" y="5940028"/>
                </a:lnTo>
                <a:lnTo>
                  <a:pt x="3349998" y="5935662"/>
                </a:lnTo>
                <a:lnTo>
                  <a:pt x="3348038" y="5931296"/>
                </a:lnTo>
                <a:lnTo>
                  <a:pt x="3353919" y="5929312"/>
                </a:lnTo>
                <a:lnTo>
                  <a:pt x="3358624" y="5928121"/>
                </a:lnTo>
                <a:close/>
                <a:moveTo>
                  <a:pt x="6952060" y="5926136"/>
                </a:moveTo>
                <a:lnTo>
                  <a:pt x="6956029" y="5926136"/>
                </a:lnTo>
                <a:lnTo>
                  <a:pt x="6957219" y="5927780"/>
                </a:lnTo>
                <a:lnTo>
                  <a:pt x="6958013" y="5930656"/>
                </a:lnTo>
                <a:lnTo>
                  <a:pt x="6958013" y="5932299"/>
                </a:lnTo>
                <a:lnTo>
                  <a:pt x="6958013" y="5934354"/>
                </a:lnTo>
                <a:lnTo>
                  <a:pt x="6956029" y="5938463"/>
                </a:lnTo>
                <a:lnTo>
                  <a:pt x="6953647" y="5942161"/>
                </a:lnTo>
                <a:lnTo>
                  <a:pt x="6951663" y="5945448"/>
                </a:lnTo>
                <a:lnTo>
                  <a:pt x="6950472" y="5947502"/>
                </a:lnTo>
                <a:lnTo>
                  <a:pt x="6950076" y="5949557"/>
                </a:lnTo>
                <a:lnTo>
                  <a:pt x="6950076" y="5952022"/>
                </a:lnTo>
                <a:lnTo>
                  <a:pt x="6950869" y="5954076"/>
                </a:lnTo>
                <a:lnTo>
                  <a:pt x="6952060" y="5956542"/>
                </a:lnTo>
                <a:lnTo>
                  <a:pt x="6954044" y="5959418"/>
                </a:lnTo>
                <a:lnTo>
                  <a:pt x="6950076" y="5960650"/>
                </a:lnTo>
                <a:lnTo>
                  <a:pt x="6946107" y="5961061"/>
                </a:lnTo>
                <a:lnTo>
                  <a:pt x="6942138" y="5960650"/>
                </a:lnTo>
                <a:lnTo>
                  <a:pt x="6938169" y="5958596"/>
                </a:lnTo>
                <a:lnTo>
                  <a:pt x="6934597" y="5955720"/>
                </a:lnTo>
                <a:lnTo>
                  <a:pt x="6930629" y="5952022"/>
                </a:lnTo>
                <a:lnTo>
                  <a:pt x="6926660" y="5947091"/>
                </a:lnTo>
                <a:lnTo>
                  <a:pt x="6923088" y="5941750"/>
                </a:lnTo>
                <a:lnTo>
                  <a:pt x="6927454" y="5937230"/>
                </a:lnTo>
                <a:lnTo>
                  <a:pt x="6931422" y="5933943"/>
                </a:lnTo>
                <a:lnTo>
                  <a:pt x="6935788" y="5931067"/>
                </a:lnTo>
                <a:lnTo>
                  <a:pt x="6939757" y="5929012"/>
                </a:lnTo>
                <a:lnTo>
                  <a:pt x="6943726" y="5927369"/>
                </a:lnTo>
                <a:lnTo>
                  <a:pt x="6948091" y="5926547"/>
                </a:lnTo>
                <a:close/>
                <a:moveTo>
                  <a:pt x="4253899" y="5918199"/>
                </a:moveTo>
                <a:lnTo>
                  <a:pt x="4257516" y="5918199"/>
                </a:lnTo>
                <a:lnTo>
                  <a:pt x="4258319" y="5918612"/>
                </a:lnTo>
                <a:lnTo>
                  <a:pt x="4259123" y="5919439"/>
                </a:lnTo>
                <a:lnTo>
                  <a:pt x="4260329" y="5921505"/>
                </a:lnTo>
                <a:lnTo>
                  <a:pt x="4261133" y="5923984"/>
                </a:lnTo>
                <a:lnTo>
                  <a:pt x="4262740" y="5927289"/>
                </a:lnTo>
                <a:lnTo>
                  <a:pt x="4265553" y="5930595"/>
                </a:lnTo>
                <a:lnTo>
                  <a:pt x="4267564" y="5932661"/>
                </a:lnTo>
                <a:lnTo>
                  <a:pt x="4270377" y="5934727"/>
                </a:lnTo>
                <a:lnTo>
                  <a:pt x="4261133" y="5948362"/>
                </a:lnTo>
                <a:lnTo>
                  <a:pt x="4258319" y="5946296"/>
                </a:lnTo>
                <a:lnTo>
                  <a:pt x="4255909" y="5945470"/>
                </a:lnTo>
                <a:lnTo>
                  <a:pt x="4251890" y="5943817"/>
                </a:lnTo>
                <a:lnTo>
                  <a:pt x="4248272" y="5943404"/>
                </a:lnTo>
                <a:lnTo>
                  <a:pt x="4245459" y="5943404"/>
                </a:lnTo>
                <a:lnTo>
                  <a:pt x="4243449" y="5943404"/>
                </a:lnTo>
                <a:lnTo>
                  <a:pt x="4242645" y="5942578"/>
                </a:lnTo>
                <a:lnTo>
                  <a:pt x="4241440" y="5941751"/>
                </a:lnTo>
                <a:lnTo>
                  <a:pt x="4240235" y="5938446"/>
                </a:lnTo>
                <a:lnTo>
                  <a:pt x="4238627" y="5932661"/>
                </a:lnTo>
                <a:lnTo>
                  <a:pt x="4247870" y="5918612"/>
                </a:lnTo>
                <a:close/>
                <a:moveTo>
                  <a:pt x="358067" y="5902324"/>
                </a:moveTo>
                <a:lnTo>
                  <a:pt x="360476" y="5902324"/>
                </a:lnTo>
                <a:lnTo>
                  <a:pt x="362484" y="5902324"/>
                </a:lnTo>
                <a:lnTo>
                  <a:pt x="364892" y="5903515"/>
                </a:lnTo>
                <a:lnTo>
                  <a:pt x="366899" y="5904309"/>
                </a:lnTo>
                <a:lnTo>
                  <a:pt x="371315" y="5907484"/>
                </a:lnTo>
                <a:lnTo>
                  <a:pt x="375731" y="5911849"/>
                </a:lnTo>
                <a:lnTo>
                  <a:pt x="380147" y="5916612"/>
                </a:lnTo>
                <a:lnTo>
                  <a:pt x="388979" y="5928121"/>
                </a:lnTo>
                <a:lnTo>
                  <a:pt x="386972" y="5930899"/>
                </a:lnTo>
                <a:lnTo>
                  <a:pt x="385767" y="5932090"/>
                </a:lnTo>
                <a:lnTo>
                  <a:pt x="383760" y="5933280"/>
                </a:lnTo>
                <a:lnTo>
                  <a:pt x="381752" y="5933677"/>
                </a:lnTo>
                <a:lnTo>
                  <a:pt x="380147" y="5934074"/>
                </a:lnTo>
                <a:lnTo>
                  <a:pt x="378140" y="5933677"/>
                </a:lnTo>
                <a:lnTo>
                  <a:pt x="374125" y="5932090"/>
                </a:lnTo>
                <a:lnTo>
                  <a:pt x="370914" y="5930899"/>
                </a:lnTo>
                <a:lnTo>
                  <a:pt x="366899" y="5929312"/>
                </a:lnTo>
                <a:lnTo>
                  <a:pt x="364892" y="5928915"/>
                </a:lnTo>
                <a:lnTo>
                  <a:pt x="363286" y="5929312"/>
                </a:lnTo>
                <a:lnTo>
                  <a:pt x="361279" y="5929709"/>
                </a:lnTo>
                <a:lnTo>
                  <a:pt x="359272" y="5930899"/>
                </a:lnTo>
                <a:lnTo>
                  <a:pt x="358067" y="5927327"/>
                </a:lnTo>
                <a:lnTo>
                  <a:pt x="357666" y="5923755"/>
                </a:lnTo>
                <a:lnTo>
                  <a:pt x="356863" y="5917405"/>
                </a:lnTo>
                <a:lnTo>
                  <a:pt x="356863" y="5914230"/>
                </a:lnTo>
                <a:lnTo>
                  <a:pt x="356462" y="5911055"/>
                </a:lnTo>
                <a:lnTo>
                  <a:pt x="355659" y="5907880"/>
                </a:lnTo>
                <a:lnTo>
                  <a:pt x="354053" y="5903912"/>
                </a:lnTo>
                <a:lnTo>
                  <a:pt x="356061" y="5903118"/>
                </a:lnTo>
                <a:close/>
                <a:moveTo>
                  <a:pt x="4474905" y="5891211"/>
                </a:moveTo>
                <a:lnTo>
                  <a:pt x="4481125" y="5892786"/>
                </a:lnTo>
                <a:lnTo>
                  <a:pt x="4489290" y="5894361"/>
                </a:lnTo>
                <a:lnTo>
                  <a:pt x="4497842" y="5897511"/>
                </a:lnTo>
                <a:lnTo>
                  <a:pt x="4501730" y="5899479"/>
                </a:lnTo>
                <a:lnTo>
                  <a:pt x="4505618" y="5901448"/>
                </a:lnTo>
                <a:lnTo>
                  <a:pt x="4508728" y="5903810"/>
                </a:lnTo>
                <a:lnTo>
                  <a:pt x="4511838" y="5906172"/>
                </a:lnTo>
                <a:lnTo>
                  <a:pt x="4513783" y="5909715"/>
                </a:lnTo>
                <a:lnTo>
                  <a:pt x="4514948" y="5912865"/>
                </a:lnTo>
                <a:lnTo>
                  <a:pt x="4515726" y="5916802"/>
                </a:lnTo>
                <a:lnTo>
                  <a:pt x="4514559" y="5921133"/>
                </a:lnTo>
                <a:lnTo>
                  <a:pt x="4512616" y="5925857"/>
                </a:lnTo>
                <a:lnTo>
                  <a:pt x="4509505" y="5931369"/>
                </a:lnTo>
                <a:lnTo>
                  <a:pt x="4511449" y="5931369"/>
                </a:lnTo>
                <a:lnTo>
                  <a:pt x="4513004" y="5930975"/>
                </a:lnTo>
                <a:lnTo>
                  <a:pt x="4516503" y="5929401"/>
                </a:lnTo>
                <a:lnTo>
                  <a:pt x="4523112" y="5924676"/>
                </a:lnTo>
                <a:lnTo>
                  <a:pt x="4524667" y="5923889"/>
                </a:lnTo>
                <a:lnTo>
                  <a:pt x="4526611" y="5923101"/>
                </a:lnTo>
                <a:lnTo>
                  <a:pt x="4528556" y="5923101"/>
                </a:lnTo>
                <a:lnTo>
                  <a:pt x="4530499" y="5923101"/>
                </a:lnTo>
                <a:lnTo>
                  <a:pt x="4532443" y="5923495"/>
                </a:lnTo>
                <a:lnTo>
                  <a:pt x="4533998" y="5925070"/>
                </a:lnTo>
                <a:lnTo>
                  <a:pt x="4536719" y="5927038"/>
                </a:lnTo>
                <a:lnTo>
                  <a:pt x="4538664" y="5929794"/>
                </a:lnTo>
                <a:lnTo>
                  <a:pt x="4536719" y="5932156"/>
                </a:lnTo>
                <a:lnTo>
                  <a:pt x="4534775" y="5934519"/>
                </a:lnTo>
                <a:lnTo>
                  <a:pt x="4532833" y="5936487"/>
                </a:lnTo>
                <a:lnTo>
                  <a:pt x="4530499" y="5938062"/>
                </a:lnTo>
                <a:lnTo>
                  <a:pt x="4528556" y="5938849"/>
                </a:lnTo>
                <a:lnTo>
                  <a:pt x="4526222" y="5940031"/>
                </a:lnTo>
                <a:lnTo>
                  <a:pt x="4521946" y="5940424"/>
                </a:lnTo>
                <a:lnTo>
                  <a:pt x="4516893" y="5940424"/>
                </a:lnTo>
                <a:lnTo>
                  <a:pt x="4512616" y="5939637"/>
                </a:lnTo>
                <a:lnTo>
                  <a:pt x="4507561" y="5938062"/>
                </a:lnTo>
                <a:lnTo>
                  <a:pt x="4502508" y="5935700"/>
                </a:lnTo>
                <a:lnTo>
                  <a:pt x="4493177" y="5930975"/>
                </a:lnTo>
                <a:lnTo>
                  <a:pt x="4483068" y="5925857"/>
                </a:lnTo>
                <a:lnTo>
                  <a:pt x="4478403" y="5923889"/>
                </a:lnTo>
                <a:lnTo>
                  <a:pt x="4473739" y="5922708"/>
                </a:lnTo>
                <a:lnTo>
                  <a:pt x="4468684" y="5921920"/>
                </a:lnTo>
                <a:lnTo>
                  <a:pt x="4464018" y="5921920"/>
                </a:lnTo>
                <a:lnTo>
                  <a:pt x="4463241" y="5919164"/>
                </a:lnTo>
                <a:lnTo>
                  <a:pt x="4462463" y="5916408"/>
                </a:lnTo>
                <a:lnTo>
                  <a:pt x="4463241" y="5914046"/>
                </a:lnTo>
                <a:lnTo>
                  <a:pt x="4464018" y="5911290"/>
                </a:lnTo>
                <a:lnTo>
                  <a:pt x="4464797" y="5908928"/>
                </a:lnTo>
                <a:lnTo>
                  <a:pt x="4466740" y="5906959"/>
                </a:lnTo>
                <a:lnTo>
                  <a:pt x="4470239" y="5903810"/>
                </a:lnTo>
                <a:lnTo>
                  <a:pt x="4473739" y="5900266"/>
                </a:lnTo>
                <a:lnTo>
                  <a:pt x="4474905" y="5899085"/>
                </a:lnTo>
                <a:lnTo>
                  <a:pt x="4476460" y="5897511"/>
                </a:lnTo>
                <a:lnTo>
                  <a:pt x="4476848" y="5895936"/>
                </a:lnTo>
                <a:lnTo>
                  <a:pt x="4476848" y="5894361"/>
                </a:lnTo>
                <a:lnTo>
                  <a:pt x="4476460" y="5893180"/>
                </a:lnTo>
                <a:close/>
                <a:moveTo>
                  <a:pt x="4229386" y="5885515"/>
                </a:moveTo>
                <a:lnTo>
                  <a:pt x="4233414" y="5886877"/>
                </a:lnTo>
                <a:lnTo>
                  <a:pt x="4245647" y="5888879"/>
                </a:lnTo>
                <a:lnTo>
                  <a:pt x="4258272" y="5890480"/>
                </a:lnTo>
                <a:lnTo>
                  <a:pt x="4264586" y="5892082"/>
                </a:lnTo>
                <a:lnTo>
                  <a:pt x="4270899" y="5893683"/>
                </a:lnTo>
                <a:lnTo>
                  <a:pt x="4276818" y="5895684"/>
                </a:lnTo>
                <a:lnTo>
                  <a:pt x="4281554" y="5898086"/>
                </a:lnTo>
                <a:lnTo>
                  <a:pt x="4285894" y="5900889"/>
                </a:lnTo>
                <a:lnTo>
                  <a:pt x="4287866" y="5902890"/>
                </a:lnTo>
                <a:lnTo>
                  <a:pt x="4289445" y="5904892"/>
                </a:lnTo>
                <a:lnTo>
                  <a:pt x="4290629" y="5907294"/>
                </a:lnTo>
                <a:lnTo>
                  <a:pt x="4291813" y="5909696"/>
                </a:lnTo>
                <a:lnTo>
                  <a:pt x="4292208" y="5912098"/>
                </a:lnTo>
                <a:lnTo>
                  <a:pt x="4292601" y="5915301"/>
                </a:lnTo>
                <a:lnTo>
                  <a:pt x="4292208" y="5918103"/>
                </a:lnTo>
                <a:lnTo>
                  <a:pt x="4292208" y="5921706"/>
                </a:lnTo>
                <a:lnTo>
                  <a:pt x="4291418" y="5925709"/>
                </a:lnTo>
                <a:lnTo>
                  <a:pt x="4289839" y="5929312"/>
                </a:lnTo>
                <a:lnTo>
                  <a:pt x="4283526" y="5928111"/>
                </a:lnTo>
                <a:lnTo>
                  <a:pt x="4278002" y="5926110"/>
                </a:lnTo>
                <a:lnTo>
                  <a:pt x="4273267" y="5923708"/>
                </a:lnTo>
                <a:lnTo>
                  <a:pt x="4269322" y="5921306"/>
                </a:lnTo>
                <a:lnTo>
                  <a:pt x="4265375" y="5918103"/>
                </a:lnTo>
                <a:lnTo>
                  <a:pt x="4262614" y="5915301"/>
                </a:lnTo>
                <a:lnTo>
                  <a:pt x="4256695" y="5908895"/>
                </a:lnTo>
                <a:lnTo>
                  <a:pt x="4251171" y="5902090"/>
                </a:lnTo>
                <a:lnTo>
                  <a:pt x="4247619" y="5898487"/>
                </a:lnTo>
                <a:lnTo>
                  <a:pt x="4244067" y="5895684"/>
                </a:lnTo>
                <a:lnTo>
                  <a:pt x="4240517" y="5892082"/>
                </a:lnTo>
                <a:lnTo>
                  <a:pt x="4236175" y="5889279"/>
                </a:lnTo>
                <a:lnTo>
                  <a:pt x="4230651" y="5886077"/>
                </a:lnTo>
                <a:close/>
                <a:moveTo>
                  <a:pt x="4224338" y="5883274"/>
                </a:moveTo>
                <a:lnTo>
                  <a:pt x="4229386" y="5885515"/>
                </a:lnTo>
                <a:lnTo>
                  <a:pt x="4228678" y="5885276"/>
                </a:lnTo>
                <a:close/>
                <a:moveTo>
                  <a:pt x="6991747" y="5880099"/>
                </a:moveTo>
                <a:lnTo>
                  <a:pt x="6993732" y="5883274"/>
                </a:lnTo>
                <a:lnTo>
                  <a:pt x="6995716" y="5885656"/>
                </a:lnTo>
                <a:lnTo>
                  <a:pt x="6998494" y="5890815"/>
                </a:lnTo>
                <a:lnTo>
                  <a:pt x="7000082" y="5895974"/>
                </a:lnTo>
                <a:lnTo>
                  <a:pt x="7000876" y="5900737"/>
                </a:lnTo>
                <a:lnTo>
                  <a:pt x="7002463" y="5910659"/>
                </a:lnTo>
                <a:lnTo>
                  <a:pt x="7004050" y="5915421"/>
                </a:lnTo>
                <a:lnTo>
                  <a:pt x="7005638" y="5920184"/>
                </a:lnTo>
                <a:lnTo>
                  <a:pt x="7003257" y="5922168"/>
                </a:lnTo>
                <a:lnTo>
                  <a:pt x="7000876" y="5924153"/>
                </a:lnTo>
                <a:lnTo>
                  <a:pt x="6998494" y="5924947"/>
                </a:lnTo>
                <a:lnTo>
                  <a:pt x="6996113" y="5926137"/>
                </a:lnTo>
                <a:lnTo>
                  <a:pt x="6991350" y="5926931"/>
                </a:lnTo>
                <a:lnTo>
                  <a:pt x="6986985" y="5926931"/>
                </a:lnTo>
                <a:lnTo>
                  <a:pt x="6977063" y="5927725"/>
                </a:lnTo>
                <a:lnTo>
                  <a:pt x="6972697" y="5928122"/>
                </a:lnTo>
                <a:lnTo>
                  <a:pt x="6967935" y="5929312"/>
                </a:lnTo>
                <a:lnTo>
                  <a:pt x="6964760" y="5922565"/>
                </a:lnTo>
                <a:lnTo>
                  <a:pt x="6964363" y="5919787"/>
                </a:lnTo>
                <a:lnTo>
                  <a:pt x="6964363" y="5917803"/>
                </a:lnTo>
                <a:lnTo>
                  <a:pt x="6964363" y="5916215"/>
                </a:lnTo>
                <a:lnTo>
                  <a:pt x="6964760" y="5915025"/>
                </a:lnTo>
                <a:lnTo>
                  <a:pt x="6965950" y="5913834"/>
                </a:lnTo>
                <a:lnTo>
                  <a:pt x="6967141" y="5913040"/>
                </a:lnTo>
                <a:lnTo>
                  <a:pt x="6970713" y="5911850"/>
                </a:lnTo>
                <a:lnTo>
                  <a:pt x="6974682" y="5910659"/>
                </a:lnTo>
                <a:lnTo>
                  <a:pt x="6979444" y="5909071"/>
                </a:lnTo>
                <a:lnTo>
                  <a:pt x="6982619" y="5907484"/>
                </a:lnTo>
                <a:lnTo>
                  <a:pt x="6985000" y="5905896"/>
                </a:lnTo>
                <a:lnTo>
                  <a:pt x="6985397" y="5902721"/>
                </a:lnTo>
                <a:lnTo>
                  <a:pt x="6985397" y="5899149"/>
                </a:lnTo>
                <a:lnTo>
                  <a:pt x="6984207" y="5892402"/>
                </a:lnTo>
                <a:lnTo>
                  <a:pt x="6984207" y="5889227"/>
                </a:lnTo>
                <a:lnTo>
                  <a:pt x="6985397" y="5886052"/>
                </a:lnTo>
                <a:lnTo>
                  <a:pt x="6986191" y="5884068"/>
                </a:lnTo>
                <a:lnTo>
                  <a:pt x="6987779" y="5883274"/>
                </a:lnTo>
                <a:lnTo>
                  <a:pt x="6989366" y="5881687"/>
                </a:lnTo>
                <a:close/>
                <a:moveTo>
                  <a:pt x="7442994" y="5868986"/>
                </a:moveTo>
                <a:lnTo>
                  <a:pt x="7445376" y="5868986"/>
                </a:lnTo>
                <a:lnTo>
                  <a:pt x="7448551" y="5868986"/>
                </a:lnTo>
                <a:lnTo>
                  <a:pt x="7451329" y="5869794"/>
                </a:lnTo>
                <a:lnTo>
                  <a:pt x="7454504" y="5871007"/>
                </a:lnTo>
                <a:lnTo>
                  <a:pt x="7457679" y="5873027"/>
                </a:lnTo>
                <a:lnTo>
                  <a:pt x="7460457" y="5875452"/>
                </a:lnTo>
                <a:lnTo>
                  <a:pt x="7464426" y="5878684"/>
                </a:lnTo>
                <a:lnTo>
                  <a:pt x="7462442" y="5881513"/>
                </a:lnTo>
                <a:lnTo>
                  <a:pt x="7461251" y="5882725"/>
                </a:lnTo>
                <a:lnTo>
                  <a:pt x="7459267" y="5884342"/>
                </a:lnTo>
                <a:lnTo>
                  <a:pt x="7457679" y="5884746"/>
                </a:lnTo>
                <a:lnTo>
                  <a:pt x="7455695" y="5884746"/>
                </a:lnTo>
                <a:lnTo>
                  <a:pt x="7453710" y="5884342"/>
                </a:lnTo>
                <a:lnTo>
                  <a:pt x="7450535" y="5883129"/>
                </a:lnTo>
                <a:lnTo>
                  <a:pt x="7446963" y="5881917"/>
                </a:lnTo>
                <a:lnTo>
                  <a:pt x="7443788" y="5880705"/>
                </a:lnTo>
                <a:lnTo>
                  <a:pt x="7442201" y="5880705"/>
                </a:lnTo>
                <a:lnTo>
                  <a:pt x="7440216" y="5880705"/>
                </a:lnTo>
                <a:lnTo>
                  <a:pt x="7438629" y="5881513"/>
                </a:lnTo>
                <a:lnTo>
                  <a:pt x="7436644" y="5882321"/>
                </a:lnTo>
                <a:lnTo>
                  <a:pt x="7435454" y="5885958"/>
                </a:lnTo>
                <a:lnTo>
                  <a:pt x="7434660" y="5888787"/>
                </a:lnTo>
                <a:lnTo>
                  <a:pt x="7435454" y="5891211"/>
                </a:lnTo>
                <a:lnTo>
                  <a:pt x="7436247" y="5892828"/>
                </a:lnTo>
                <a:lnTo>
                  <a:pt x="7437835" y="5894040"/>
                </a:lnTo>
                <a:lnTo>
                  <a:pt x="7439026" y="5895252"/>
                </a:lnTo>
                <a:lnTo>
                  <a:pt x="7443788" y="5896869"/>
                </a:lnTo>
                <a:lnTo>
                  <a:pt x="7448551" y="5898889"/>
                </a:lnTo>
                <a:lnTo>
                  <a:pt x="7450535" y="5899697"/>
                </a:lnTo>
                <a:lnTo>
                  <a:pt x="7452520" y="5901314"/>
                </a:lnTo>
                <a:lnTo>
                  <a:pt x="7453313" y="5903334"/>
                </a:lnTo>
                <a:lnTo>
                  <a:pt x="7454504" y="5904950"/>
                </a:lnTo>
                <a:lnTo>
                  <a:pt x="7454504" y="5908183"/>
                </a:lnTo>
                <a:lnTo>
                  <a:pt x="7453710" y="5911416"/>
                </a:lnTo>
                <a:lnTo>
                  <a:pt x="7449741" y="5912628"/>
                </a:lnTo>
                <a:lnTo>
                  <a:pt x="7446170" y="5913436"/>
                </a:lnTo>
                <a:lnTo>
                  <a:pt x="7442994" y="5913436"/>
                </a:lnTo>
                <a:lnTo>
                  <a:pt x="7440216" y="5913032"/>
                </a:lnTo>
                <a:lnTo>
                  <a:pt x="7437835" y="5912224"/>
                </a:lnTo>
                <a:lnTo>
                  <a:pt x="7435454" y="5911012"/>
                </a:lnTo>
                <a:lnTo>
                  <a:pt x="7433469" y="5909799"/>
                </a:lnTo>
                <a:lnTo>
                  <a:pt x="7431882" y="5907779"/>
                </a:lnTo>
                <a:lnTo>
                  <a:pt x="7430294" y="5905759"/>
                </a:lnTo>
                <a:lnTo>
                  <a:pt x="7429501" y="5903334"/>
                </a:lnTo>
                <a:lnTo>
                  <a:pt x="7428310" y="5900505"/>
                </a:lnTo>
                <a:lnTo>
                  <a:pt x="7427913" y="5897677"/>
                </a:lnTo>
                <a:lnTo>
                  <a:pt x="7427913" y="5892424"/>
                </a:lnTo>
                <a:lnTo>
                  <a:pt x="7428310" y="5886362"/>
                </a:lnTo>
                <a:lnTo>
                  <a:pt x="7430294" y="5881513"/>
                </a:lnTo>
                <a:lnTo>
                  <a:pt x="7432676" y="5876260"/>
                </a:lnTo>
                <a:lnTo>
                  <a:pt x="7434660" y="5874239"/>
                </a:lnTo>
                <a:lnTo>
                  <a:pt x="7436247" y="5872219"/>
                </a:lnTo>
                <a:lnTo>
                  <a:pt x="7438629" y="5871007"/>
                </a:lnTo>
                <a:lnTo>
                  <a:pt x="7440613" y="5869794"/>
                </a:lnTo>
                <a:close/>
                <a:moveTo>
                  <a:pt x="4412539" y="5837236"/>
                </a:moveTo>
                <a:lnTo>
                  <a:pt x="4414082" y="5837236"/>
                </a:lnTo>
                <a:lnTo>
                  <a:pt x="4414854" y="5837236"/>
                </a:lnTo>
                <a:lnTo>
                  <a:pt x="4417940" y="5838030"/>
                </a:lnTo>
                <a:lnTo>
                  <a:pt x="4420640" y="5839618"/>
                </a:lnTo>
                <a:lnTo>
                  <a:pt x="4422569" y="5841602"/>
                </a:lnTo>
                <a:lnTo>
                  <a:pt x="4424113" y="5843586"/>
                </a:lnTo>
                <a:lnTo>
                  <a:pt x="4424498" y="5845968"/>
                </a:lnTo>
                <a:lnTo>
                  <a:pt x="4426040" y="5850730"/>
                </a:lnTo>
                <a:lnTo>
                  <a:pt x="4427199" y="5852715"/>
                </a:lnTo>
                <a:lnTo>
                  <a:pt x="4429127" y="5854699"/>
                </a:lnTo>
                <a:lnTo>
                  <a:pt x="4422954" y="5858271"/>
                </a:lnTo>
                <a:lnTo>
                  <a:pt x="4417940" y="5861049"/>
                </a:lnTo>
                <a:lnTo>
                  <a:pt x="4412926" y="5863827"/>
                </a:lnTo>
                <a:lnTo>
                  <a:pt x="4409840" y="5867399"/>
                </a:lnTo>
                <a:lnTo>
                  <a:pt x="4406367" y="5871765"/>
                </a:lnTo>
                <a:lnTo>
                  <a:pt x="4403667" y="5876924"/>
                </a:lnTo>
                <a:lnTo>
                  <a:pt x="4401353" y="5884068"/>
                </a:lnTo>
                <a:lnTo>
                  <a:pt x="4399038" y="5892799"/>
                </a:lnTo>
                <a:lnTo>
                  <a:pt x="4395952" y="5891609"/>
                </a:lnTo>
                <a:lnTo>
                  <a:pt x="4393637" y="5890418"/>
                </a:lnTo>
                <a:lnTo>
                  <a:pt x="4391710" y="5889227"/>
                </a:lnTo>
                <a:lnTo>
                  <a:pt x="4390551" y="5888037"/>
                </a:lnTo>
                <a:lnTo>
                  <a:pt x="4389394" y="5886449"/>
                </a:lnTo>
                <a:lnTo>
                  <a:pt x="4388623" y="5884862"/>
                </a:lnTo>
                <a:lnTo>
                  <a:pt x="4387852" y="5882877"/>
                </a:lnTo>
                <a:lnTo>
                  <a:pt x="4387852" y="5881687"/>
                </a:lnTo>
                <a:lnTo>
                  <a:pt x="4388623" y="5877718"/>
                </a:lnTo>
                <a:lnTo>
                  <a:pt x="4389781" y="5873749"/>
                </a:lnTo>
                <a:lnTo>
                  <a:pt x="4391710" y="5869780"/>
                </a:lnTo>
                <a:lnTo>
                  <a:pt x="4394795" y="5865415"/>
                </a:lnTo>
                <a:lnTo>
                  <a:pt x="4400195" y="5857477"/>
                </a:lnTo>
                <a:lnTo>
                  <a:pt x="4405596" y="5850730"/>
                </a:lnTo>
                <a:lnTo>
                  <a:pt x="4407524" y="5847952"/>
                </a:lnTo>
                <a:lnTo>
                  <a:pt x="4408682" y="5844777"/>
                </a:lnTo>
                <a:lnTo>
                  <a:pt x="4408682" y="5843189"/>
                </a:lnTo>
                <a:lnTo>
                  <a:pt x="4408682" y="5842396"/>
                </a:lnTo>
                <a:lnTo>
                  <a:pt x="4408296" y="5841602"/>
                </a:lnTo>
                <a:lnTo>
                  <a:pt x="4409453" y="5839618"/>
                </a:lnTo>
                <a:lnTo>
                  <a:pt x="4410225" y="5838030"/>
                </a:lnTo>
                <a:lnTo>
                  <a:pt x="4411382" y="5837633"/>
                </a:lnTo>
                <a:close/>
                <a:moveTo>
                  <a:pt x="406504" y="5822949"/>
                </a:moveTo>
                <a:lnTo>
                  <a:pt x="411304" y="5827661"/>
                </a:lnTo>
                <a:lnTo>
                  <a:pt x="416504" y="5831587"/>
                </a:lnTo>
                <a:lnTo>
                  <a:pt x="421304" y="5834335"/>
                </a:lnTo>
                <a:lnTo>
                  <a:pt x="426104" y="5836691"/>
                </a:lnTo>
                <a:lnTo>
                  <a:pt x="430904" y="5838654"/>
                </a:lnTo>
                <a:lnTo>
                  <a:pt x="436104" y="5840224"/>
                </a:lnTo>
                <a:lnTo>
                  <a:pt x="440904" y="5841795"/>
                </a:lnTo>
                <a:lnTo>
                  <a:pt x="445704" y="5842973"/>
                </a:lnTo>
                <a:lnTo>
                  <a:pt x="447704" y="5846506"/>
                </a:lnTo>
                <a:lnTo>
                  <a:pt x="448904" y="5849254"/>
                </a:lnTo>
                <a:lnTo>
                  <a:pt x="449304" y="5851610"/>
                </a:lnTo>
                <a:lnTo>
                  <a:pt x="449304" y="5853573"/>
                </a:lnTo>
                <a:lnTo>
                  <a:pt x="448904" y="5855536"/>
                </a:lnTo>
                <a:lnTo>
                  <a:pt x="447704" y="5857107"/>
                </a:lnTo>
                <a:lnTo>
                  <a:pt x="446505" y="5857892"/>
                </a:lnTo>
                <a:lnTo>
                  <a:pt x="444504" y="5859070"/>
                </a:lnTo>
                <a:lnTo>
                  <a:pt x="442104" y="5859462"/>
                </a:lnTo>
                <a:lnTo>
                  <a:pt x="439304" y="5859462"/>
                </a:lnTo>
                <a:lnTo>
                  <a:pt x="434104" y="5859462"/>
                </a:lnTo>
                <a:lnTo>
                  <a:pt x="427704" y="5858677"/>
                </a:lnTo>
                <a:lnTo>
                  <a:pt x="421304" y="5855929"/>
                </a:lnTo>
                <a:lnTo>
                  <a:pt x="415303" y="5853573"/>
                </a:lnTo>
                <a:lnTo>
                  <a:pt x="409304" y="5850432"/>
                </a:lnTo>
                <a:lnTo>
                  <a:pt x="404503" y="5846506"/>
                </a:lnTo>
                <a:lnTo>
                  <a:pt x="402504" y="5844543"/>
                </a:lnTo>
                <a:lnTo>
                  <a:pt x="401304" y="5842187"/>
                </a:lnTo>
                <a:lnTo>
                  <a:pt x="399704" y="5839832"/>
                </a:lnTo>
                <a:lnTo>
                  <a:pt x="399303" y="5837476"/>
                </a:lnTo>
                <a:lnTo>
                  <a:pt x="398504" y="5834728"/>
                </a:lnTo>
                <a:lnTo>
                  <a:pt x="399303" y="5832372"/>
                </a:lnTo>
                <a:lnTo>
                  <a:pt x="400103" y="5830016"/>
                </a:lnTo>
                <a:lnTo>
                  <a:pt x="401703" y="5827661"/>
                </a:lnTo>
                <a:lnTo>
                  <a:pt x="403704" y="5825305"/>
                </a:lnTo>
                <a:close/>
                <a:moveTo>
                  <a:pt x="4306889" y="5821361"/>
                </a:moveTo>
                <a:lnTo>
                  <a:pt x="4312048" y="5823005"/>
                </a:lnTo>
                <a:lnTo>
                  <a:pt x="4317604" y="5824648"/>
                </a:lnTo>
                <a:lnTo>
                  <a:pt x="4327130" y="5827524"/>
                </a:lnTo>
                <a:lnTo>
                  <a:pt x="4332686" y="5829168"/>
                </a:lnTo>
                <a:lnTo>
                  <a:pt x="4337844" y="5831633"/>
                </a:lnTo>
                <a:lnTo>
                  <a:pt x="4342607" y="5835742"/>
                </a:lnTo>
                <a:lnTo>
                  <a:pt x="4348164" y="5840673"/>
                </a:lnTo>
                <a:lnTo>
                  <a:pt x="4345386" y="5843549"/>
                </a:lnTo>
                <a:lnTo>
                  <a:pt x="4342210" y="5845192"/>
                </a:lnTo>
                <a:lnTo>
                  <a:pt x="4339433" y="5846425"/>
                </a:lnTo>
                <a:lnTo>
                  <a:pt x="4336257" y="5847247"/>
                </a:lnTo>
                <a:lnTo>
                  <a:pt x="4333082" y="5848069"/>
                </a:lnTo>
                <a:lnTo>
                  <a:pt x="4330304" y="5848069"/>
                </a:lnTo>
                <a:lnTo>
                  <a:pt x="4323954" y="5848069"/>
                </a:lnTo>
                <a:lnTo>
                  <a:pt x="4317604" y="5848069"/>
                </a:lnTo>
                <a:lnTo>
                  <a:pt x="4314430" y="5848069"/>
                </a:lnTo>
                <a:lnTo>
                  <a:pt x="4311254" y="5848479"/>
                </a:lnTo>
                <a:lnTo>
                  <a:pt x="4308079" y="5850123"/>
                </a:lnTo>
                <a:lnTo>
                  <a:pt x="4305301" y="5851356"/>
                </a:lnTo>
                <a:lnTo>
                  <a:pt x="4302523" y="5853410"/>
                </a:lnTo>
                <a:lnTo>
                  <a:pt x="4299349" y="5856286"/>
                </a:lnTo>
                <a:lnTo>
                  <a:pt x="4297760" y="5852999"/>
                </a:lnTo>
                <a:lnTo>
                  <a:pt x="4297363" y="5848890"/>
                </a:lnTo>
                <a:lnTo>
                  <a:pt x="4297760" y="5844782"/>
                </a:lnTo>
                <a:lnTo>
                  <a:pt x="4298554" y="5840262"/>
                </a:lnTo>
                <a:lnTo>
                  <a:pt x="4299744" y="5835742"/>
                </a:lnTo>
                <a:lnTo>
                  <a:pt x="4301729" y="5831222"/>
                </a:lnTo>
                <a:lnTo>
                  <a:pt x="4304110" y="5826292"/>
                </a:lnTo>
                <a:close/>
                <a:moveTo>
                  <a:pt x="4411664" y="5818186"/>
                </a:moveTo>
                <a:lnTo>
                  <a:pt x="4414442" y="5820623"/>
                </a:lnTo>
                <a:lnTo>
                  <a:pt x="4418411" y="5822653"/>
                </a:lnTo>
                <a:lnTo>
                  <a:pt x="4427141" y="5825496"/>
                </a:lnTo>
                <a:lnTo>
                  <a:pt x="4437063" y="5828745"/>
                </a:lnTo>
                <a:lnTo>
                  <a:pt x="4446588" y="5831994"/>
                </a:lnTo>
                <a:lnTo>
                  <a:pt x="4451748" y="5833618"/>
                </a:lnTo>
                <a:lnTo>
                  <a:pt x="4455717" y="5835649"/>
                </a:lnTo>
                <a:lnTo>
                  <a:pt x="4459288" y="5837679"/>
                </a:lnTo>
                <a:lnTo>
                  <a:pt x="4462463" y="5840116"/>
                </a:lnTo>
                <a:lnTo>
                  <a:pt x="4464448" y="5842553"/>
                </a:lnTo>
                <a:lnTo>
                  <a:pt x="4465639" y="5845395"/>
                </a:lnTo>
                <a:lnTo>
                  <a:pt x="4465639" y="5847426"/>
                </a:lnTo>
                <a:lnTo>
                  <a:pt x="4465639" y="5849050"/>
                </a:lnTo>
                <a:lnTo>
                  <a:pt x="4464844" y="5853111"/>
                </a:lnTo>
                <a:lnTo>
                  <a:pt x="4458892" y="5847020"/>
                </a:lnTo>
                <a:lnTo>
                  <a:pt x="4454526" y="5842959"/>
                </a:lnTo>
                <a:lnTo>
                  <a:pt x="4452541" y="5842146"/>
                </a:lnTo>
                <a:lnTo>
                  <a:pt x="4450954" y="5840928"/>
                </a:lnTo>
                <a:lnTo>
                  <a:pt x="4449763" y="5840522"/>
                </a:lnTo>
                <a:lnTo>
                  <a:pt x="4447779" y="5840522"/>
                </a:lnTo>
                <a:lnTo>
                  <a:pt x="4444207" y="5841740"/>
                </a:lnTo>
                <a:lnTo>
                  <a:pt x="4439841" y="5843771"/>
                </a:lnTo>
                <a:lnTo>
                  <a:pt x="4434285" y="5846207"/>
                </a:lnTo>
                <a:lnTo>
                  <a:pt x="4426347" y="5849050"/>
                </a:lnTo>
                <a:lnTo>
                  <a:pt x="4426347" y="5846207"/>
                </a:lnTo>
                <a:lnTo>
                  <a:pt x="4425158" y="5842959"/>
                </a:lnTo>
                <a:lnTo>
                  <a:pt x="4423967" y="5840522"/>
                </a:lnTo>
                <a:lnTo>
                  <a:pt x="4421982" y="5838491"/>
                </a:lnTo>
                <a:lnTo>
                  <a:pt x="4417616" y="5834430"/>
                </a:lnTo>
                <a:lnTo>
                  <a:pt x="4413250" y="5831182"/>
                </a:lnTo>
                <a:lnTo>
                  <a:pt x="4409282" y="5827933"/>
                </a:lnTo>
                <a:lnTo>
                  <a:pt x="4407695" y="5826714"/>
                </a:lnTo>
                <a:lnTo>
                  <a:pt x="4406900" y="5825090"/>
                </a:lnTo>
                <a:lnTo>
                  <a:pt x="4406900" y="5823466"/>
                </a:lnTo>
                <a:lnTo>
                  <a:pt x="4407297" y="5821841"/>
                </a:lnTo>
                <a:lnTo>
                  <a:pt x="4409282" y="5820217"/>
                </a:lnTo>
                <a:close/>
                <a:moveTo>
                  <a:pt x="4512655" y="5813423"/>
                </a:moveTo>
                <a:lnTo>
                  <a:pt x="4516594" y="5813423"/>
                </a:lnTo>
                <a:lnTo>
                  <a:pt x="4520534" y="5813827"/>
                </a:lnTo>
                <a:lnTo>
                  <a:pt x="4524078" y="5815444"/>
                </a:lnTo>
                <a:lnTo>
                  <a:pt x="4527623" y="5817868"/>
                </a:lnTo>
                <a:lnTo>
                  <a:pt x="4531169" y="5820697"/>
                </a:lnTo>
                <a:lnTo>
                  <a:pt x="4533926" y="5825142"/>
                </a:lnTo>
                <a:lnTo>
                  <a:pt x="4537076" y="5830799"/>
                </a:lnTo>
                <a:lnTo>
                  <a:pt x="4523291" y="5833224"/>
                </a:lnTo>
                <a:lnTo>
                  <a:pt x="4509504" y="5835244"/>
                </a:lnTo>
                <a:lnTo>
                  <a:pt x="4503201" y="5835648"/>
                </a:lnTo>
                <a:lnTo>
                  <a:pt x="4496506" y="5835648"/>
                </a:lnTo>
                <a:lnTo>
                  <a:pt x="4490597" y="5835244"/>
                </a:lnTo>
                <a:lnTo>
                  <a:pt x="4484689" y="5833224"/>
                </a:lnTo>
                <a:lnTo>
                  <a:pt x="4486659" y="5829991"/>
                </a:lnTo>
                <a:lnTo>
                  <a:pt x="4489021" y="5827566"/>
                </a:lnTo>
                <a:lnTo>
                  <a:pt x="4491384" y="5824738"/>
                </a:lnTo>
                <a:lnTo>
                  <a:pt x="4494536" y="5821909"/>
                </a:lnTo>
                <a:lnTo>
                  <a:pt x="4497687" y="5819081"/>
                </a:lnTo>
                <a:lnTo>
                  <a:pt x="4501233" y="5817060"/>
                </a:lnTo>
                <a:lnTo>
                  <a:pt x="4505171" y="5815444"/>
                </a:lnTo>
                <a:lnTo>
                  <a:pt x="4509110" y="5814231"/>
                </a:lnTo>
                <a:close/>
                <a:moveTo>
                  <a:pt x="7071123" y="5800724"/>
                </a:moveTo>
                <a:lnTo>
                  <a:pt x="7075092" y="5804693"/>
                </a:lnTo>
                <a:lnTo>
                  <a:pt x="7077870" y="5808265"/>
                </a:lnTo>
                <a:lnTo>
                  <a:pt x="7079854" y="5812234"/>
                </a:lnTo>
                <a:lnTo>
                  <a:pt x="7080251" y="5815806"/>
                </a:lnTo>
                <a:lnTo>
                  <a:pt x="7080251" y="5818981"/>
                </a:lnTo>
                <a:lnTo>
                  <a:pt x="7079457" y="5822553"/>
                </a:lnTo>
                <a:lnTo>
                  <a:pt x="7077870" y="5824934"/>
                </a:lnTo>
                <a:lnTo>
                  <a:pt x="7075488" y="5827315"/>
                </a:lnTo>
                <a:lnTo>
                  <a:pt x="7073107" y="5829300"/>
                </a:lnTo>
                <a:lnTo>
                  <a:pt x="7070329" y="5830490"/>
                </a:lnTo>
                <a:lnTo>
                  <a:pt x="7066757" y="5830887"/>
                </a:lnTo>
                <a:lnTo>
                  <a:pt x="7063185" y="5830490"/>
                </a:lnTo>
                <a:lnTo>
                  <a:pt x="7060010" y="5828903"/>
                </a:lnTo>
                <a:lnTo>
                  <a:pt x="7056438" y="5826522"/>
                </a:lnTo>
                <a:lnTo>
                  <a:pt x="7053263" y="5822950"/>
                </a:lnTo>
                <a:lnTo>
                  <a:pt x="7050088" y="5818584"/>
                </a:lnTo>
                <a:close/>
                <a:moveTo>
                  <a:pt x="7569598" y="5795961"/>
                </a:moveTo>
                <a:lnTo>
                  <a:pt x="7604126" y="5829622"/>
                </a:lnTo>
                <a:lnTo>
                  <a:pt x="7603332" y="5834030"/>
                </a:lnTo>
                <a:lnTo>
                  <a:pt x="7602538" y="5838038"/>
                </a:lnTo>
                <a:lnTo>
                  <a:pt x="7600554" y="5842045"/>
                </a:lnTo>
                <a:lnTo>
                  <a:pt x="7598570" y="5846453"/>
                </a:lnTo>
                <a:lnTo>
                  <a:pt x="7595792" y="5850460"/>
                </a:lnTo>
                <a:lnTo>
                  <a:pt x="7592220" y="5854468"/>
                </a:lnTo>
                <a:lnTo>
                  <a:pt x="7588251" y="5858475"/>
                </a:lnTo>
                <a:lnTo>
                  <a:pt x="7583488" y="5862883"/>
                </a:lnTo>
                <a:lnTo>
                  <a:pt x="7583092" y="5859276"/>
                </a:lnTo>
                <a:lnTo>
                  <a:pt x="7583092" y="5856471"/>
                </a:lnTo>
                <a:lnTo>
                  <a:pt x="7583885" y="5853265"/>
                </a:lnTo>
                <a:lnTo>
                  <a:pt x="7585076" y="5850060"/>
                </a:lnTo>
                <a:lnTo>
                  <a:pt x="7587457" y="5844049"/>
                </a:lnTo>
                <a:lnTo>
                  <a:pt x="7589838" y="5837637"/>
                </a:lnTo>
                <a:lnTo>
                  <a:pt x="7591029" y="5834832"/>
                </a:lnTo>
                <a:lnTo>
                  <a:pt x="7591029" y="5831626"/>
                </a:lnTo>
                <a:lnTo>
                  <a:pt x="7591029" y="5828420"/>
                </a:lnTo>
                <a:lnTo>
                  <a:pt x="7589838" y="5825214"/>
                </a:lnTo>
                <a:lnTo>
                  <a:pt x="7587854" y="5822409"/>
                </a:lnTo>
                <a:lnTo>
                  <a:pt x="7585076" y="5818803"/>
                </a:lnTo>
                <a:lnTo>
                  <a:pt x="7581107" y="5815597"/>
                </a:lnTo>
                <a:lnTo>
                  <a:pt x="7575551" y="5812391"/>
                </a:lnTo>
                <a:lnTo>
                  <a:pt x="7573963" y="5818803"/>
                </a:lnTo>
                <a:lnTo>
                  <a:pt x="7571979" y="5824814"/>
                </a:lnTo>
                <a:lnTo>
                  <a:pt x="7569598" y="5830424"/>
                </a:lnTo>
                <a:lnTo>
                  <a:pt x="7566820" y="5835233"/>
                </a:lnTo>
                <a:lnTo>
                  <a:pt x="7564438" y="5839641"/>
                </a:lnTo>
                <a:lnTo>
                  <a:pt x="7561660" y="5843648"/>
                </a:lnTo>
                <a:lnTo>
                  <a:pt x="7559279" y="5846854"/>
                </a:lnTo>
                <a:lnTo>
                  <a:pt x="7556104" y="5850060"/>
                </a:lnTo>
                <a:lnTo>
                  <a:pt x="7549754" y="5854868"/>
                </a:lnTo>
                <a:lnTo>
                  <a:pt x="7544198" y="5858876"/>
                </a:lnTo>
                <a:lnTo>
                  <a:pt x="7537848" y="5862081"/>
                </a:lnTo>
                <a:lnTo>
                  <a:pt x="7531894" y="5865287"/>
                </a:lnTo>
                <a:lnTo>
                  <a:pt x="7525941" y="5867692"/>
                </a:lnTo>
                <a:lnTo>
                  <a:pt x="7520782" y="5871298"/>
                </a:lnTo>
                <a:lnTo>
                  <a:pt x="7516416" y="5874905"/>
                </a:lnTo>
                <a:lnTo>
                  <a:pt x="7514432" y="5876908"/>
                </a:lnTo>
                <a:lnTo>
                  <a:pt x="7512448" y="5879313"/>
                </a:lnTo>
                <a:lnTo>
                  <a:pt x="7510860" y="5882519"/>
                </a:lnTo>
                <a:lnTo>
                  <a:pt x="7510066" y="5885724"/>
                </a:lnTo>
                <a:lnTo>
                  <a:pt x="7508876" y="5889331"/>
                </a:lnTo>
                <a:lnTo>
                  <a:pt x="7508082" y="5893338"/>
                </a:lnTo>
                <a:lnTo>
                  <a:pt x="7508082" y="5898147"/>
                </a:lnTo>
                <a:lnTo>
                  <a:pt x="7507685" y="5902956"/>
                </a:lnTo>
                <a:lnTo>
                  <a:pt x="7508082" y="5908967"/>
                </a:lnTo>
                <a:lnTo>
                  <a:pt x="7508876" y="5915378"/>
                </a:lnTo>
                <a:lnTo>
                  <a:pt x="7506494" y="5913775"/>
                </a:lnTo>
                <a:lnTo>
                  <a:pt x="7504510" y="5913375"/>
                </a:lnTo>
                <a:lnTo>
                  <a:pt x="7502526" y="5913375"/>
                </a:lnTo>
                <a:lnTo>
                  <a:pt x="7500144" y="5914577"/>
                </a:lnTo>
                <a:lnTo>
                  <a:pt x="7496176" y="5917382"/>
                </a:lnTo>
                <a:lnTo>
                  <a:pt x="7491810" y="5919786"/>
                </a:lnTo>
                <a:lnTo>
                  <a:pt x="7491413" y="5916580"/>
                </a:lnTo>
                <a:lnTo>
                  <a:pt x="7490619" y="5912974"/>
                </a:lnTo>
                <a:lnTo>
                  <a:pt x="7489032" y="5909367"/>
                </a:lnTo>
                <a:lnTo>
                  <a:pt x="7487047" y="5906161"/>
                </a:lnTo>
                <a:lnTo>
                  <a:pt x="7484666" y="5902154"/>
                </a:lnTo>
                <a:lnTo>
                  <a:pt x="7482285" y="5898548"/>
                </a:lnTo>
                <a:lnTo>
                  <a:pt x="7475538" y="5891335"/>
                </a:lnTo>
                <a:lnTo>
                  <a:pt x="7481888" y="5882519"/>
                </a:lnTo>
                <a:lnTo>
                  <a:pt x="7487841" y="5874504"/>
                </a:lnTo>
                <a:lnTo>
                  <a:pt x="7493794" y="5867692"/>
                </a:lnTo>
                <a:lnTo>
                  <a:pt x="7499747" y="5862081"/>
                </a:lnTo>
                <a:lnTo>
                  <a:pt x="7504907" y="5857273"/>
                </a:lnTo>
                <a:lnTo>
                  <a:pt x="7510463" y="5852464"/>
                </a:lnTo>
                <a:lnTo>
                  <a:pt x="7521179" y="5844449"/>
                </a:lnTo>
                <a:lnTo>
                  <a:pt x="7531894" y="5836034"/>
                </a:lnTo>
                <a:lnTo>
                  <a:pt x="7537054" y="5831626"/>
                </a:lnTo>
                <a:lnTo>
                  <a:pt x="7543007" y="5826417"/>
                </a:lnTo>
                <a:lnTo>
                  <a:pt x="7548960" y="5820406"/>
                </a:lnTo>
                <a:lnTo>
                  <a:pt x="7555310" y="5813593"/>
                </a:lnTo>
                <a:lnTo>
                  <a:pt x="7562057" y="5805178"/>
                </a:lnTo>
                <a:close/>
                <a:moveTo>
                  <a:pt x="6980635" y="5781674"/>
                </a:moveTo>
                <a:lnTo>
                  <a:pt x="6981826" y="5788024"/>
                </a:lnTo>
                <a:lnTo>
                  <a:pt x="6981429" y="5794374"/>
                </a:lnTo>
                <a:lnTo>
                  <a:pt x="6979842" y="5799930"/>
                </a:lnTo>
                <a:lnTo>
                  <a:pt x="6977857" y="5805884"/>
                </a:lnTo>
                <a:lnTo>
                  <a:pt x="6974285" y="5811440"/>
                </a:lnTo>
                <a:lnTo>
                  <a:pt x="6971110" y="5816202"/>
                </a:lnTo>
                <a:lnTo>
                  <a:pt x="6966745" y="5820965"/>
                </a:lnTo>
                <a:lnTo>
                  <a:pt x="6961585" y="5825330"/>
                </a:lnTo>
                <a:lnTo>
                  <a:pt x="6956426" y="5829696"/>
                </a:lnTo>
                <a:lnTo>
                  <a:pt x="6950870" y="5833665"/>
                </a:lnTo>
                <a:lnTo>
                  <a:pt x="6939360" y="5841602"/>
                </a:lnTo>
                <a:lnTo>
                  <a:pt x="6916738" y="5854699"/>
                </a:lnTo>
                <a:lnTo>
                  <a:pt x="6917532" y="5849937"/>
                </a:lnTo>
                <a:lnTo>
                  <a:pt x="6918326" y="5844380"/>
                </a:lnTo>
                <a:lnTo>
                  <a:pt x="6920310" y="5839618"/>
                </a:lnTo>
                <a:lnTo>
                  <a:pt x="6922691" y="5834459"/>
                </a:lnTo>
                <a:lnTo>
                  <a:pt x="6926263" y="5830093"/>
                </a:lnTo>
                <a:lnTo>
                  <a:pt x="6930232" y="5825330"/>
                </a:lnTo>
                <a:lnTo>
                  <a:pt x="6934598" y="5820965"/>
                </a:lnTo>
                <a:lnTo>
                  <a:pt x="6939360" y="5816599"/>
                </a:lnTo>
                <a:lnTo>
                  <a:pt x="6949679" y="5807868"/>
                </a:lnTo>
                <a:lnTo>
                  <a:pt x="6960395" y="5799137"/>
                </a:lnTo>
                <a:lnTo>
                  <a:pt x="6971110" y="5790405"/>
                </a:lnTo>
                <a:close/>
                <a:moveTo>
                  <a:pt x="7527962" y="5751511"/>
                </a:moveTo>
                <a:lnTo>
                  <a:pt x="7529540" y="5751511"/>
                </a:lnTo>
                <a:lnTo>
                  <a:pt x="7531119" y="5751511"/>
                </a:lnTo>
                <a:lnTo>
                  <a:pt x="7534276" y="5752685"/>
                </a:lnTo>
                <a:lnTo>
                  <a:pt x="7534276" y="5759337"/>
                </a:lnTo>
                <a:lnTo>
                  <a:pt x="7533487" y="5765598"/>
                </a:lnTo>
                <a:lnTo>
                  <a:pt x="7531514" y="5771467"/>
                </a:lnTo>
                <a:lnTo>
                  <a:pt x="7529146" y="5776162"/>
                </a:lnTo>
                <a:lnTo>
                  <a:pt x="7525989" y="5780858"/>
                </a:lnTo>
                <a:lnTo>
                  <a:pt x="7522832" y="5785553"/>
                </a:lnTo>
                <a:lnTo>
                  <a:pt x="7514939" y="5793770"/>
                </a:lnTo>
                <a:lnTo>
                  <a:pt x="7507046" y="5802378"/>
                </a:lnTo>
                <a:lnTo>
                  <a:pt x="7503889" y="5807465"/>
                </a:lnTo>
                <a:lnTo>
                  <a:pt x="7500732" y="5812160"/>
                </a:lnTo>
                <a:lnTo>
                  <a:pt x="7498364" y="5817247"/>
                </a:lnTo>
                <a:lnTo>
                  <a:pt x="7496391" y="5823116"/>
                </a:lnTo>
                <a:lnTo>
                  <a:pt x="7495207" y="5829377"/>
                </a:lnTo>
                <a:lnTo>
                  <a:pt x="7495207" y="5836811"/>
                </a:lnTo>
                <a:lnTo>
                  <a:pt x="7490866" y="5832899"/>
                </a:lnTo>
                <a:lnTo>
                  <a:pt x="7487315" y="5829768"/>
                </a:lnTo>
                <a:lnTo>
                  <a:pt x="7484947" y="5828986"/>
                </a:lnTo>
                <a:lnTo>
                  <a:pt x="7482974" y="5828986"/>
                </a:lnTo>
                <a:lnTo>
                  <a:pt x="7482184" y="5829768"/>
                </a:lnTo>
                <a:lnTo>
                  <a:pt x="7481395" y="5831333"/>
                </a:lnTo>
                <a:lnTo>
                  <a:pt x="7481395" y="5837203"/>
                </a:lnTo>
                <a:lnTo>
                  <a:pt x="7482184" y="5844246"/>
                </a:lnTo>
                <a:lnTo>
                  <a:pt x="7481395" y="5848159"/>
                </a:lnTo>
                <a:lnTo>
                  <a:pt x="7480606" y="5852072"/>
                </a:lnTo>
                <a:lnTo>
                  <a:pt x="7479027" y="5855202"/>
                </a:lnTo>
                <a:lnTo>
                  <a:pt x="7477054" y="5858332"/>
                </a:lnTo>
                <a:lnTo>
                  <a:pt x="7475081" y="5859897"/>
                </a:lnTo>
                <a:lnTo>
                  <a:pt x="7473897" y="5860680"/>
                </a:lnTo>
                <a:lnTo>
                  <a:pt x="7471924" y="5861462"/>
                </a:lnTo>
                <a:lnTo>
                  <a:pt x="7469556" y="5862636"/>
                </a:lnTo>
                <a:lnTo>
                  <a:pt x="7466399" y="5856376"/>
                </a:lnTo>
                <a:lnTo>
                  <a:pt x="7465215" y="5850115"/>
                </a:lnTo>
                <a:lnTo>
                  <a:pt x="7464426" y="5844246"/>
                </a:lnTo>
                <a:lnTo>
                  <a:pt x="7465610" y="5839159"/>
                </a:lnTo>
                <a:lnTo>
                  <a:pt x="7466794" y="5833681"/>
                </a:lnTo>
                <a:lnTo>
                  <a:pt x="7468767" y="5828594"/>
                </a:lnTo>
                <a:lnTo>
                  <a:pt x="7471924" y="5823116"/>
                </a:lnTo>
                <a:lnTo>
                  <a:pt x="7474686" y="5817247"/>
                </a:lnTo>
                <a:lnTo>
                  <a:pt x="7481395" y="5806682"/>
                </a:lnTo>
                <a:lnTo>
                  <a:pt x="7485342" y="5800422"/>
                </a:lnTo>
                <a:lnTo>
                  <a:pt x="7488104" y="5794944"/>
                </a:lnTo>
                <a:lnTo>
                  <a:pt x="7491656" y="5788683"/>
                </a:lnTo>
                <a:lnTo>
                  <a:pt x="7494023" y="5782031"/>
                </a:lnTo>
                <a:lnTo>
                  <a:pt x="7495997" y="5774597"/>
                </a:lnTo>
                <a:lnTo>
                  <a:pt x="7497181" y="5767163"/>
                </a:lnTo>
                <a:lnTo>
                  <a:pt x="7501521" y="5771467"/>
                </a:lnTo>
                <a:lnTo>
                  <a:pt x="7505073" y="5773815"/>
                </a:lnTo>
                <a:lnTo>
                  <a:pt x="7508625" y="5774597"/>
                </a:lnTo>
                <a:lnTo>
                  <a:pt x="7510203" y="5774988"/>
                </a:lnTo>
                <a:lnTo>
                  <a:pt x="7510993" y="5774597"/>
                </a:lnTo>
                <a:lnTo>
                  <a:pt x="7513360" y="5773815"/>
                </a:lnTo>
                <a:lnTo>
                  <a:pt x="7515334" y="5771858"/>
                </a:lnTo>
                <a:lnTo>
                  <a:pt x="7516912" y="5769510"/>
                </a:lnTo>
                <a:lnTo>
                  <a:pt x="7518491" y="5766380"/>
                </a:lnTo>
                <a:lnTo>
                  <a:pt x="7520858" y="5760120"/>
                </a:lnTo>
                <a:lnTo>
                  <a:pt x="7522042" y="5757381"/>
                </a:lnTo>
                <a:lnTo>
                  <a:pt x="7524016" y="5755033"/>
                </a:lnTo>
                <a:lnTo>
                  <a:pt x="7525989" y="5752685"/>
                </a:lnTo>
                <a:close/>
                <a:moveTo>
                  <a:pt x="4335464" y="5730873"/>
                </a:moveTo>
                <a:lnTo>
                  <a:pt x="4354116" y="5737985"/>
                </a:lnTo>
                <a:lnTo>
                  <a:pt x="4373563" y="5746283"/>
                </a:lnTo>
                <a:lnTo>
                  <a:pt x="4393408" y="5755765"/>
                </a:lnTo>
                <a:lnTo>
                  <a:pt x="4413251" y="5765643"/>
                </a:lnTo>
                <a:lnTo>
                  <a:pt x="4423173" y="5771175"/>
                </a:lnTo>
                <a:lnTo>
                  <a:pt x="4431905" y="5776311"/>
                </a:lnTo>
                <a:lnTo>
                  <a:pt x="4440636" y="5781843"/>
                </a:lnTo>
                <a:lnTo>
                  <a:pt x="4448970" y="5786979"/>
                </a:lnTo>
                <a:lnTo>
                  <a:pt x="4456511" y="5792906"/>
                </a:lnTo>
                <a:lnTo>
                  <a:pt x="4462862" y="5798437"/>
                </a:lnTo>
                <a:lnTo>
                  <a:pt x="4468417" y="5803969"/>
                </a:lnTo>
                <a:lnTo>
                  <a:pt x="4473576" y="5809500"/>
                </a:lnTo>
                <a:lnTo>
                  <a:pt x="4465242" y="5805154"/>
                </a:lnTo>
                <a:lnTo>
                  <a:pt x="4457701" y="5801993"/>
                </a:lnTo>
                <a:lnTo>
                  <a:pt x="4454526" y="5801203"/>
                </a:lnTo>
                <a:lnTo>
                  <a:pt x="4451352" y="5800808"/>
                </a:lnTo>
                <a:lnTo>
                  <a:pt x="4448573" y="5800808"/>
                </a:lnTo>
                <a:lnTo>
                  <a:pt x="4446192" y="5800808"/>
                </a:lnTo>
                <a:lnTo>
                  <a:pt x="4443812" y="5801203"/>
                </a:lnTo>
                <a:lnTo>
                  <a:pt x="4441032" y="5801993"/>
                </a:lnTo>
                <a:lnTo>
                  <a:pt x="4439445" y="5803969"/>
                </a:lnTo>
                <a:lnTo>
                  <a:pt x="4437857" y="5805944"/>
                </a:lnTo>
                <a:lnTo>
                  <a:pt x="4436667" y="5808315"/>
                </a:lnTo>
                <a:lnTo>
                  <a:pt x="4435874" y="5811476"/>
                </a:lnTo>
                <a:lnTo>
                  <a:pt x="4435079" y="5815427"/>
                </a:lnTo>
                <a:lnTo>
                  <a:pt x="4435079" y="5819773"/>
                </a:lnTo>
                <a:lnTo>
                  <a:pt x="4430317" y="5817007"/>
                </a:lnTo>
                <a:lnTo>
                  <a:pt x="4427143" y="5815427"/>
                </a:lnTo>
                <a:lnTo>
                  <a:pt x="4425554" y="5813451"/>
                </a:lnTo>
                <a:lnTo>
                  <a:pt x="4424760" y="5811871"/>
                </a:lnTo>
                <a:lnTo>
                  <a:pt x="4424760" y="5809895"/>
                </a:lnTo>
                <a:lnTo>
                  <a:pt x="4425554" y="5808315"/>
                </a:lnTo>
                <a:lnTo>
                  <a:pt x="4428729" y="5805154"/>
                </a:lnTo>
                <a:lnTo>
                  <a:pt x="4431905" y="5801598"/>
                </a:lnTo>
                <a:lnTo>
                  <a:pt x="4433890" y="5799623"/>
                </a:lnTo>
                <a:lnTo>
                  <a:pt x="4435079" y="5797647"/>
                </a:lnTo>
                <a:lnTo>
                  <a:pt x="4435874" y="5795276"/>
                </a:lnTo>
                <a:lnTo>
                  <a:pt x="4435874" y="5792511"/>
                </a:lnTo>
                <a:lnTo>
                  <a:pt x="4435079" y="5789350"/>
                </a:lnTo>
                <a:lnTo>
                  <a:pt x="4433492" y="5786189"/>
                </a:lnTo>
                <a:lnTo>
                  <a:pt x="4431110" y="5786979"/>
                </a:lnTo>
                <a:lnTo>
                  <a:pt x="4427936" y="5787769"/>
                </a:lnTo>
                <a:lnTo>
                  <a:pt x="4423570" y="5788164"/>
                </a:lnTo>
                <a:lnTo>
                  <a:pt x="4418807" y="5786979"/>
                </a:lnTo>
                <a:lnTo>
                  <a:pt x="4414442" y="5785794"/>
                </a:lnTo>
                <a:lnTo>
                  <a:pt x="4410076" y="5783818"/>
                </a:lnTo>
                <a:lnTo>
                  <a:pt x="4405710" y="5780657"/>
                </a:lnTo>
                <a:lnTo>
                  <a:pt x="4397773" y="5775521"/>
                </a:lnTo>
                <a:lnTo>
                  <a:pt x="4393804" y="5772755"/>
                </a:lnTo>
                <a:lnTo>
                  <a:pt x="4390630" y="5770779"/>
                </a:lnTo>
                <a:lnTo>
                  <a:pt x="4386661" y="5768804"/>
                </a:lnTo>
                <a:lnTo>
                  <a:pt x="4383088" y="5767619"/>
                </a:lnTo>
                <a:lnTo>
                  <a:pt x="4379914" y="5767619"/>
                </a:lnTo>
                <a:lnTo>
                  <a:pt x="4378326" y="5768014"/>
                </a:lnTo>
                <a:lnTo>
                  <a:pt x="4376343" y="5769199"/>
                </a:lnTo>
                <a:lnTo>
                  <a:pt x="4374754" y="5769989"/>
                </a:lnTo>
                <a:lnTo>
                  <a:pt x="4373563" y="5771570"/>
                </a:lnTo>
                <a:lnTo>
                  <a:pt x="4369991" y="5775521"/>
                </a:lnTo>
                <a:lnTo>
                  <a:pt x="4370389" y="5770779"/>
                </a:lnTo>
                <a:lnTo>
                  <a:pt x="4370389" y="5766433"/>
                </a:lnTo>
                <a:lnTo>
                  <a:pt x="4369596" y="5763272"/>
                </a:lnTo>
                <a:lnTo>
                  <a:pt x="4368007" y="5760507"/>
                </a:lnTo>
                <a:lnTo>
                  <a:pt x="4366023" y="5758531"/>
                </a:lnTo>
                <a:lnTo>
                  <a:pt x="4363641" y="5756555"/>
                </a:lnTo>
                <a:lnTo>
                  <a:pt x="4358085" y="5753790"/>
                </a:lnTo>
                <a:lnTo>
                  <a:pt x="4351735" y="5750629"/>
                </a:lnTo>
                <a:lnTo>
                  <a:pt x="4348164" y="5748653"/>
                </a:lnTo>
                <a:lnTo>
                  <a:pt x="4345386" y="5746678"/>
                </a:lnTo>
                <a:lnTo>
                  <a:pt x="4342210" y="5743912"/>
                </a:lnTo>
                <a:lnTo>
                  <a:pt x="4339433" y="5740356"/>
                </a:lnTo>
                <a:lnTo>
                  <a:pt x="4337448" y="5736010"/>
                </a:lnTo>
                <a:close/>
                <a:moveTo>
                  <a:pt x="7153276" y="5727699"/>
                </a:moveTo>
                <a:lnTo>
                  <a:pt x="7153276" y="5731289"/>
                </a:lnTo>
                <a:lnTo>
                  <a:pt x="7153276" y="5734081"/>
                </a:lnTo>
                <a:lnTo>
                  <a:pt x="7152879" y="5737272"/>
                </a:lnTo>
                <a:lnTo>
                  <a:pt x="7152085" y="5739665"/>
                </a:lnTo>
                <a:lnTo>
                  <a:pt x="7150498" y="5744851"/>
                </a:lnTo>
                <a:lnTo>
                  <a:pt x="7147323" y="5749238"/>
                </a:lnTo>
                <a:lnTo>
                  <a:pt x="7144148" y="5753227"/>
                </a:lnTo>
                <a:lnTo>
                  <a:pt x="7140576" y="5757216"/>
                </a:lnTo>
                <a:lnTo>
                  <a:pt x="7132241" y="5763996"/>
                </a:lnTo>
                <a:lnTo>
                  <a:pt x="7127876" y="5767985"/>
                </a:lnTo>
                <a:lnTo>
                  <a:pt x="7124304" y="5771575"/>
                </a:lnTo>
                <a:lnTo>
                  <a:pt x="7121129" y="5775165"/>
                </a:lnTo>
                <a:lnTo>
                  <a:pt x="7118351" y="5779552"/>
                </a:lnTo>
                <a:lnTo>
                  <a:pt x="7116763" y="5784738"/>
                </a:lnTo>
                <a:lnTo>
                  <a:pt x="7115573" y="5787530"/>
                </a:lnTo>
                <a:lnTo>
                  <a:pt x="7115573" y="5790322"/>
                </a:lnTo>
                <a:lnTo>
                  <a:pt x="7115573" y="5793513"/>
                </a:lnTo>
                <a:lnTo>
                  <a:pt x="7116366" y="5796305"/>
                </a:lnTo>
                <a:lnTo>
                  <a:pt x="7116763" y="5799895"/>
                </a:lnTo>
                <a:lnTo>
                  <a:pt x="7117557" y="5803883"/>
                </a:lnTo>
                <a:lnTo>
                  <a:pt x="7114382" y="5805878"/>
                </a:lnTo>
                <a:lnTo>
                  <a:pt x="7111207" y="5806675"/>
                </a:lnTo>
                <a:lnTo>
                  <a:pt x="7108826" y="5807074"/>
                </a:lnTo>
                <a:lnTo>
                  <a:pt x="7106841" y="5807074"/>
                </a:lnTo>
                <a:lnTo>
                  <a:pt x="7104857" y="5806277"/>
                </a:lnTo>
                <a:lnTo>
                  <a:pt x="7104063" y="5804681"/>
                </a:lnTo>
                <a:lnTo>
                  <a:pt x="7101682" y="5801091"/>
                </a:lnTo>
                <a:lnTo>
                  <a:pt x="7099697" y="5797501"/>
                </a:lnTo>
                <a:lnTo>
                  <a:pt x="7098507" y="5795906"/>
                </a:lnTo>
                <a:lnTo>
                  <a:pt x="7097713" y="5794310"/>
                </a:lnTo>
                <a:lnTo>
                  <a:pt x="7096919" y="5793513"/>
                </a:lnTo>
                <a:lnTo>
                  <a:pt x="7095332" y="5793114"/>
                </a:lnTo>
                <a:lnTo>
                  <a:pt x="7093347" y="5793513"/>
                </a:lnTo>
                <a:lnTo>
                  <a:pt x="7091363" y="5794310"/>
                </a:lnTo>
                <a:lnTo>
                  <a:pt x="7094935" y="5787929"/>
                </a:lnTo>
                <a:lnTo>
                  <a:pt x="7100094" y="5781148"/>
                </a:lnTo>
                <a:lnTo>
                  <a:pt x="7106444" y="5773968"/>
                </a:lnTo>
                <a:lnTo>
                  <a:pt x="7114382" y="5765592"/>
                </a:lnTo>
                <a:lnTo>
                  <a:pt x="7132638" y="5747244"/>
                </a:lnTo>
                <a:close/>
                <a:moveTo>
                  <a:pt x="7701172" y="5716586"/>
                </a:moveTo>
                <a:lnTo>
                  <a:pt x="7701573" y="5720190"/>
                </a:lnTo>
                <a:lnTo>
                  <a:pt x="7703177" y="5723394"/>
                </a:lnTo>
                <a:lnTo>
                  <a:pt x="7704780" y="5726998"/>
                </a:lnTo>
                <a:lnTo>
                  <a:pt x="7707186" y="5730602"/>
                </a:lnTo>
                <a:lnTo>
                  <a:pt x="7709591" y="5734607"/>
                </a:lnTo>
                <a:lnTo>
                  <a:pt x="7712397" y="5737810"/>
                </a:lnTo>
                <a:lnTo>
                  <a:pt x="7720014" y="5744618"/>
                </a:lnTo>
                <a:lnTo>
                  <a:pt x="7718010" y="5748222"/>
                </a:lnTo>
                <a:lnTo>
                  <a:pt x="7715604" y="5751025"/>
                </a:lnTo>
                <a:lnTo>
                  <a:pt x="7713600" y="5753428"/>
                </a:lnTo>
                <a:lnTo>
                  <a:pt x="7711194" y="5755430"/>
                </a:lnTo>
                <a:lnTo>
                  <a:pt x="7708388" y="5756631"/>
                </a:lnTo>
                <a:lnTo>
                  <a:pt x="7705983" y="5757432"/>
                </a:lnTo>
                <a:lnTo>
                  <a:pt x="7701573" y="5757833"/>
                </a:lnTo>
                <a:lnTo>
                  <a:pt x="7691952" y="5757833"/>
                </a:lnTo>
                <a:lnTo>
                  <a:pt x="7686740" y="5759034"/>
                </a:lnTo>
                <a:lnTo>
                  <a:pt x="7685137" y="5759835"/>
                </a:lnTo>
                <a:lnTo>
                  <a:pt x="7682330" y="5761036"/>
                </a:lnTo>
                <a:lnTo>
                  <a:pt x="7681529" y="5758634"/>
                </a:lnTo>
                <a:lnTo>
                  <a:pt x="7681128" y="5755430"/>
                </a:lnTo>
                <a:lnTo>
                  <a:pt x="7680326" y="5752627"/>
                </a:lnTo>
                <a:lnTo>
                  <a:pt x="7680326" y="5750224"/>
                </a:lnTo>
                <a:lnTo>
                  <a:pt x="7681529" y="5744217"/>
                </a:lnTo>
                <a:lnTo>
                  <a:pt x="7683533" y="5739011"/>
                </a:lnTo>
                <a:lnTo>
                  <a:pt x="7686339" y="5733405"/>
                </a:lnTo>
                <a:lnTo>
                  <a:pt x="7690348" y="5728199"/>
                </a:lnTo>
                <a:lnTo>
                  <a:pt x="7695159" y="5722593"/>
                </a:lnTo>
                <a:close/>
                <a:moveTo>
                  <a:pt x="7511257" y="5702299"/>
                </a:moveTo>
                <a:lnTo>
                  <a:pt x="7515226" y="5702299"/>
                </a:lnTo>
                <a:lnTo>
                  <a:pt x="7513638" y="5709160"/>
                </a:lnTo>
                <a:lnTo>
                  <a:pt x="7510860" y="5716425"/>
                </a:lnTo>
                <a:lnTo>
                  <a:pt x="7507288" y="5724497"/>
                </a:lnTo>
                <a:lnTo>
                  <a:pt x="7502923" y="5732569"/>
                </a:lnTo>
                <a:lnTo>
                  <a:pt x="7497764" y="5739431"/>
                </a:lnTo>
                <a:lnTo>
                  <a:pt x="7495382" y="5742256"/>
                </a:lnTo>
                <a:lnTo>
                  <a:pt x="7492207" y="5744677"/>
                </a:lnTo>
                <a:lnTo>
                  <a:pt x="7489429" y="5746695"/>
                </a:lnTo>
                <a:lnTo>
                  <a:pt x="7486651" y="5748310"/>
                </a:lnTo>
                <a:lnTo>
                  <a:pt x="7483079" y="5749117"/>
                </a:lnTo>
                <a:lnTo>
                  <a:pt x="7480301" y="5749924"/>
                </a:lnTo>
                <a:lnTo>
                  <a:pt x="7481095" y="5742659"/>
                </a:lnTo>
                <a:lnTo>
                  <a:pt x="7483476" y="5734991"/>
                </a:lnTo>
                <a:lnTo>
                  <a:pt x="7486651" y="5726919"/>
                </a:lnTo>
                <a:lnTo>
                  <a:pt x="7490223" y="5719654"/>
                </a:lnTo>
                <a:lnTo>
                  <a:pt x="7493001" y="5715618"/>
                </a:lnTo>
                <a:lnTo>
                  <a:pt x="7495382" y="5712389"/>
                </a:lnTo>
                <a:lnTo>
                  <a:pt x="7498160" y="5709564"/>
                </a:lnTo>
                <a:lnTo>
                  <a:pt x="7500938" y="5707142"/>
                </a:lnTo>
                <a:lnTo>
                  <a:pt x="7504510" y="5704721"/>
                </a:lnTo>
                <a:lnTo>
                  <a:pt x="7508082" y="5703106"/>
                </a:lnTo>
                <a:close/>
                <a:moveTo>
                  <a:pt x="6918865" y="5702298"/>
                </a:moveTo>
                <a:lnTo>
                  <a:pt x="6922759" y="5702705"/>
                </a:lnTo>
                <a:lnTo>
                  <a:pt x="6926263" y="5703112"/>
                </a:lnTo>
                <a:lnTo>
                  <a:pt x="6924316" y="5706776"/>
                </a:lnTo>
                <a:lnTo>
                  <a:pt x="6922369" y="5709625"/>
                </a:lnTo>
                <a:lnTo>
                  <a:pt x="6920033" y="5712067"/>
                </a:lnTo>
                <a:lnTo>
                  <a:pt x="6917696" y="5714510"/>
                </a:lnTo>
                <a:lnTo>
                  <a:pt x="6912634" y="5718580"/>
                </a:lnTo>
                <a:lnTo>
                  <a:pt x="6907183" y="5721837"/>
                </a:lnTo>
                <a:lnTo>
                  <a:pt x="6895891" y="5727535"/>
                </a:lnTo>
                <a:lnTo>
                  <a:pt x="6890439" y="5730792"/>
                </a:lnTo>
                <a:lnTo>
                  <a:pt x="6884988" y="5734048"/>
                </a:lnTo>
                <a:lnTo>
                  <a:pt x="6888492" y="5726314"/>
                </a:lnTo>
                <a:lnTo>
                  <a:pt x="6891608" y="5718580"/>
                </a:lnTo>
                <a:lnTo>
                  <a:pt x="6893944" y="5715731"/>
                </a:lnTo>
                <a:lnTo>
                  <a:pt x="6895891" y="5712475"/>
                </a:lnTo>
                <a:lnTo>
                  <a:pt x="6898617" y="5710846"/>
                </a:lnTo>
                <a:lnTo>
                  <a:pt x="6900953" y="5707997"/>
                </a:lnTo>
                <a:lnTo>
                  <a:pt x="6903679" y="5706776"/>
                </a:lnTo>
                <a:lnTo>
                  <a:pt x="6906015" y="5705148"/>
                </a:lnTo>
                <a:lnTo>
                  <a:pt x="6909519" y="5703519"/>
                </a:lnTo>
                <a:lnTo>
                  <a:pt x="6912245" y="5703112"/>
                </a:lnTo>
                <a:lnTo>
                  <a:pt x="6915750" y="5702705"/>
                </a:lnTo>
                <a:close/>
                <a:moveTo>
                  <a:pt x="7427416" y="5688011"/>
                </a:moveTo>
                <a:lnTo>
                  <a:pt x="7439026" y="5698844"/>
                </a:lnTo>
                <a:lnTo>
                  <a:pt x="7438225" y="5703873"/>
                </a:lnTo>
                <a:lnTo>
                  <a:pt x="7436624" y="5709289"/>
                </a:lnTo>
                <a:lnTo>
                  <a:pt x="7435823" y="5711611"/>
                </a:lnTo>
                <a:lnTo>
                  <a:pt x="7434222" y="5714319"/>
                </a:lnTo>
                <a:lnTo>
                  <a:pt x="7432220" y="5717027"/>
                </a:lnTo>
                <a:lnTo>
                  <a:pt x="7429818" y="5719348"/>
                </a:lnTo>
                <a:lnTo>
                  <a:pt x="7426616" y="5715479"/>
                </a:lnTo>
                <a:lnTo>
                  <a:pt x="7423413" y="5712384"/>
                </a:lnTo>
                <a:lnTo>
                  <a:pt x="7421011" y="5711611"/>
                </a:lnTo>
                <a:lnTo>
                  <a:pt x="7419009" y="5711611"/>
                </a:lnTo>
                <a:lnTo>
                  <a:pt x="7417008" y="5712384"/>
                </a:lnTo>
                <a:lnTo>
                  <a:pt x="7415807" y="5714319"/>
                </a:lnTo>
                <a:lnTo>
                  <a:pt x="7413005" y="5719735"/>
                </a:lnTo>
                <a:lnTo>
                  <a:pt x="7410202" y="5725925"/>
                </a:lnTo>
                <a:lnTo>
                  <a:pt x="7408201" y="5728633"/>
                </a:lnTo>
                <a:lnTo>
                  <a:pt x="7406199" y="5730954"/>
                </a:lnTo>
                <a:lnTo>
                  <a:pt x="7403797" y="5732889"/>
                </a:lnTo>
                <a:lnTo>
                  <a:pt x="7400995" y="5734049"/>
                </a:lnTo>
                <a:lnTo>
                  <a:pt x="7396991" y="5734049"/>
                </a:lnTo>
                <a:lnTo>
                  <a:pt x="7392988" y="5732889"/>
                </a:lnTo>
                <a:lnTo>
                  <a:pt x="7392988" y="5729794"/>
                </a:lnTo>
                <a:lnTo>
                  <a:pt x="7393789" y="5726312"/>
                </a:lnTo>
                <a:lnTo>
                  <a:pt x="7395390" y="5722443"/>
                </a:lnTo>
                <a:lnTo>
                  <a:pt x="7396991" y="5719348"/>
                </a:lnTo>
                <a:lnTo>
                  <a:pt x="7401395" y="5711611"/>
                </a:lnTo>
                <a:lnTo>
                  <a:pt x="7406599" y="5704647"/>
                </a:lnTo>
                <a:lnTo>
                  <a:pt x="7412204" y="5697683"/>
                </a:lnTo>
                <a:lnTo>
                  <a:pt x="7418209" y="5692654"/>
                </a:lnTo>
                <a:lnTo>
                  <a:pt x="7420611" y="5690719"/>
                </a:lnTo>
                <a:lnTo>
                  <a:pt x="7423413" y="5689172"/>
                </a:lnTo>
                <a:lnTo>
                  <a:pt x="7425415" y="5688398"/>
                </a:lnTo>
                <a:close/>
                <a:moveTo>
                  <a:pt x="4238627" y="5665786"/>
                </a:moveTo>
                <a:lnTo>
                  <a:pt x="4250136" y="5671779"/>
                </a:lnTo>
                <a:lnTo>
                  <a:pt x="4262041" y="5677372"/>
                </a:lnTo>
                <a:lnTo>
                  <a:pt x="4273155" y="5684163"/>
                </a:lnTo>
                <a:lnTo>
                  <a:pt x="4283869" y="5691354"/>
                </a:lnTo>
                <a:lnTo>
                  <a:pt x="4294585" y="5698945"/>
                </a:lnTo>
                <a:lnTo>
                  <a:pt x="4305301" y="5707335"/>
                </a:lnTo>
                <a:lnTo>
                  <a:pt x="4315619" y="5716923"/>
                </a:lnTo>
                <a:lnTo>
                  <a:pt x="4325939" y="5726111"/>
                </a:lnTo>
                <a:lnTo>
                  <a:pt x="4311652" y="5724114"/>
                </a:lnTo>
                <a:lnTo>
                  <a:pt x="4296173" y="5722116"/>
                </a:lnTo>
                <a:lnTo>
                  <a:pt x="4287838" y="5720518"/>
                </a:lnTo>
                <a:lnTo>
                  <a:pt x="4279902" y="5718521"/>
                </a:lnTo>
                <a:lnTo>
                  <a:pt x="4272360" y="5716923"/>
                </a:lnTo>
                <a:lnTo>
                  <a:pt x="4264819" y="5714126"/>
                </a:lnTo>
                <a:lnTo>
                  <a:pt x="4258073" y="5710930"/>
                </a:lnTo>
                <a:lnTo>
                  <a:pt x="4251723" y="5707335"/>
                </a:lnTo>
                <a:lnTo>
                  <a:pt x="4249341" y="5704938"/>
                </a:lnTo>
                <a:lnTo>
                  <a:pt x="4246960" y="5702541"/>
                </a:lnTo>
                <a:lnTo>
                  <a:pt x="4244579" y="5700144"/>
                </a:lnTo>
                <a:lnTo>
                  <a:pt x="4242594" y="5696948"/>
                </a:lnTo>
                <a:lnTo>
                  <a:pt x="4240610" y="5694151"/>
                </a:lnTo>
                <a:lnTo>
                  <a:pt x="4239023" y="5691354"/>
                </a:lnTo>
                <a:lnTo>
                  <a:pt x="4238229" y="5687359"/>
                </a:lnTo>
                <a:lnTo>
                  <a:pt x="4237436" y="5683764"/>
                </a:lnTo>
                <a:lnTo>
                  <a:pt x="4237038" y="5679769"/>
                </a:lnTo>
                <a:lnTo>
                  <a:pt x="4237038" y="5675374"/>
                </a:lnTo>
                <a:lnTo>
                  <a:pt x="4237436" y="5670580"/>
                </a:lnTo>
                <a:close/>
                <a:moveTo>
                  <a:pt x="7140576" y="5662611"/>
                </a:moveTo>
                <a:lnTo>
                  <a:pt x="7134226" y="5665405"/>
                </a:lnTo>
                <a:lnTo>
                  <a:pt x="7128273" y="5668598"/>
                </a:lnTo>
                <a:lnTo>
                  <a:pt x="7123114" y="5671392"/>
                </a:lnTo>
                <a:lnTo>
                  <a:pt x="7118748" y="5675384"/>
                </a:lnTo>
                <a:lnTo>
                  <a:pt x="7113985" y="5679375"/>
                </a:lnTo>
                <a:lnTo>
                  <a:pt x="7110414" y="5683766"/>
                </a:lnTo>
                <a:lnTo>
                  <a:pt x="7102476" y="5692946"/>
                </a:lnTo>
                <a:lnTo>
                  <a:pt x="7095332" y="5702126"/>
                </a:lnTo>
                <a:lnTo>
                  <a:pt x="7086998" y="5712504"/>
                </a:lnTo>
                <a:lnTo>
                  <a:pt x="7081838" y="5717294"/>
                </a:lnTo>
                <a:lnTo>
                  <a:pt x="7077076" y="5722882"/>
                </a:lnTo>
                <a:lnTo>
                  <a:pt x="7071123" y="5727672"/>
                </a:lnTo>
                <a:lnTo>
                  <a:pt x="7064773" y="5732461"/>
                </a:lnTo>
                <a:lnTo>
                  <a:pt x="7064376" y="5726075"/>
                </a:lnTo>
                <a:lnTo>
                  <a:pt x="7064773" y="5720487"/>
                </a:lnTo>
                <a:lnTo>
                  <a:pt x="7066757" y="5714500"/>
                </a:lnTo>
                <a:lnTo>
                  <a:pt x="7069535" y="5708513"/>
                </a:lnTo>
                <a:lnTo>
                  <a:pt x="7072710" y="5702526"/>
                </a:lnTo>
                <a:lnTo>
                  <a:pt x="7076679" y="5697337"/>
                </a:lnTo>
                <a:lnTo>
                  <a:pt x="7081442" y="5691749"/>
                </a:lnTo>
                <a:lnTo>
                  <a:pt x="7086204" y="5686959"/>
                </a:lnTo>
                <a:lnTo>
                  <a:pt x="7092157" y="5682169"/>
                </a:lnTo>
                <a:lnTo>
                  <a:pt x="7098507" y="5678178"/>
                </a:lnTo>
                <a:lnTo>
                  <a:pt x="7104857" y="5674186"/>
                </a:lnTo>
                <a:lnTo>
                  <a:pt x="7111604" y="5670993"/>
                </a:lnTo>
                <a:lnTo>
                  <a:pt x="7119145" y="5667800"/>
                </a:lnTo>
                <a:lnTo>
                  <a:pt x="7125892" y="5665405"/>
                </a:lnTo>
                <a:lnTo>
                  <a:pt x="7133035" y="5663808"/>
                </a:lnTo>
                <a:close/>
                <a:moveTo>
                  <a:pt x="7544286" y="5659436"/>
                </a:moveTo>
                <a:lnTo>
                  <a:pt x="7549403" y="5664705"/>
                </a:lnTo>
                <a:lnTo>
                  <a:pt x="7550977" y="5667543"/>
                </a:lnTo>
                <a:lnTo>
                  <a:pt x="7552551" y="5669975"/>
                </a:lnTo>
                <a:lnTo>
                  <a:pt x="7553732" y="5672001"/>
                </a:lnTo>
                <a:lnTo>
                  <a:pt x="7554126" y="5674433"/>
                </a:lnTo>
                <a:lnTo>
                  <a:pt x="7554913" y="5676460"/>
                </a:lnTo>
                <a:lnTo>
                  <a:pt x="7554913" y="5678486"/>
                </a:lnTo>
                <a:lnTo>
                  <a:pt x="7554126" y="5680108"/>
                </a:lnTo>
                <a:lnTo>
                  <a:pt x="7553732" y="5681729"/>
                </a:lnTo>
                <a:lnTo>
                  <a:pt x="7551764" y="5685377"/>
                </a:lnTo>
                <a:lnTo>
                  <a:pt x="7549009" y="5688214"/>
                </a:lnTo>
                <a:lnTo>
                  <a:pt x="7545073" y="5690646"/>
                </a:lnTo>
                <a:lnTo>
                  <a:pt x="7540744" y="5693078"/>
                </a:lnTo>
                <a:lnTo>
                  <a:pt x="7536414" y="5694699"/>
                </a:lnTo>
                <a:lnTo>
                  <a:pt x="7531691" y="5696320"/>
                </a:lnTo>
                <a:lnTo>
                  <a:pt x="7526574" y="5697131"/>
                </a:lnTo>
                <a:lnTo>
                  <a:pt x="7521851" y="5697536"/>
                </a:lnTo>
                <a:lnTo>
                  <a:pt x="7517128" y="5697536"/>
                </a:lnTo>
                <a:lnTo>
                  <a:pt x="7512798" y="5697536"/>
                </a:lnTo>
                <a:lnTo>
                  <a:pt x="7509256" y="5696726"/>
                </a:lnTo>
                <a:lnTo>
                  <a:pt x="7508075" y="5692267"/>
                </a:lnTo>
                <a:lnTo>
                  <a:pt x="7507288" y="5688619"/>
                </a:lnTo>
                <a:lnTo>
                  <a:pt x="7508469" y="5685782"/>
                </a:lnTo>
                <a:lnTo>
                  <a:pt x="7509256" y="5682945"/>
                </a:lnTo>
                <a:lnTo>
                  <a:pt x="7511224" y="5680918"/>
                </a:lnTo>
                <a:lnTo>
                  <a:pt x="7514373" y="5678892"/>
                </a:lnTo>
                <a:lnTo>
                  <a:pt x="7517128" y="5677270"/>
                </a:lnTo>
                <a:lnTo>
                  <a:pt x="7519883" y="5675649"/>
                </a:lnTo>
                <a:lnTo>
                  <a:pt x="7527361" y="5672812"/>
                </a:lnTo>
                <a:lnTo>
                  <a:pt x="7534052" y="5669975"/>
                </a:lnTo>
                <a:lnTo>
                  <a:pt x="7537201" y="5667948"/>
                </a:lnTo>
                <a:lnTo>
                  <a:pt x="7540350" y="5665921"/>
                </a:lnTo>
                <a:lnTo>
                  <a:pt x="7542712" y="5662678"/>
                </a:lnTo>
                <a:close/>
                <a:moveTo>
                  <a:pt x="7705726" y="5651499"/>
                </a:moveTo>
                <a:lnTo>
                  <a:pt x="7704948" y="5661702"/>
                </a:lnTo>
                <a:lnTo>
                  <a:pt x="7703391" y="5671512"/>
                </a:lnTo>
                <a:lnTo>
                  <a:pt x="7701446" y="5682108"/>
                </a:lnTo>
                <a:lnTo>
                  <a:pt x="7698333" y="5692310"/>
                </a:lnTo>
                <a:lnTo>
                  <a:pt x="7696777" y="5697019"/>
                </a:lnTo>
                <a:lnTo>
                  <a:pt x="7694442" y="5701336"/>
                </a:lnTo>
                <a:lnTo>
                  <a:pt x="7692108" y="5706045"/>
                </a:lnTo>
                <a:lnTo>
                  <a:pt x="7688995" y="5709577"/>
                </a:lnTo>
                <a:lnTo>
                  <a:pt x="7686271" y="5713501"/>
                </a:lnTo>
                <a:lnTo>
                  <a:pt x="7682769" y="5716640"/>
                </a:lnTo>
                <a:lnTo>
                  <a:pt x="7678489" y="5719387"/>
                </a:lnTo>
                <a:lnTo>
                  <a:pt x="7674209" y="5721349"/>
                </a:lnTo>
                <a:lnTo>
                  <a:pt x="7671874" y="5719387"/>
                </a:lnTo>
                <a:lnTo>
                  <a:pt x="7669929" y="5717425"/>
                </a:lnTo>
                <a:lnTo>
                  <a:pt x="7668762" y="5715463"/>
                </a:lnTo>
                <a:lnTo>
                  <a:pt x="7667594" y="5713109"/>
                </a:lnTo>
                <a:lnTo>
                  <a:pt x="7666816" y="5711146"/>
                </a:lnTo>
                <a:lnTo>
                  <a:pt x="7666038" y="5709184"/>
                </a:lnTo>
                <a:lnTo>
                  <a:pt x="7666038" y="5705260"/>
                </a:lnTo>
                <a:lnTo>
                  <a:pt x="7667205" y="5700944"/>
                </a:lnTo>
                <a:lnTo>
                  <a:pt x="7668762" y="5697019"/>
                </a:lnTo>
                <a:lnTo>
                  <a:pt x="7673431" y="5689171"/>
                </a:lnTo>
                <a:lnTo>
                  <a:pt x="7675376" y="5685247"/>
                </a:lnTo>
                <a:lnTo>
                  <a:pt x="7677322" y="5680930"/>
                </a:lnTo>
                <a:lnTo>
                  <a:pt x="7678489" y="5677006"/>
                </a:lnTo>
                <a:lnTo>
                  <a:pt x="7679656" y="5673082"/>
                </a:lnTo>
                <a:lnTo>
                  <a:pt x="7679656" y="5671120"/>
                </a:lnTo>
                <a:lnTo>
                  <a:pt x="7679267" y="5668766"/>
                </a:lnTo>
                <a:lnTo>
                  <a:pt x="7678100" y="5666803"/>
                </a:lnTo>
                <a:lnTo>
                  <a:pt x="7677322" y="5664841"/>
                </a:lnTo>
                <a:lnTo>
                  <a:pt x="7675765" y="5662879"/>
                </a:lnTo>
                <a:lnTo>
                  <a:pt x="7673820" y="5660917"/>
                </a:lnTo>
                <a:lnTo>
                  <a:pt x="7671485" y="5658562"/>
                </a:lnTo>
                <a:lnTo>
                  <a:pt x="7668762" y="5656600"/>
                </a:lnTo>
                <a:lnTo>
                  <a:pt x="7670318" y="5655423"/>
                </a:lnTo>
                <a:lnTo>
                  <a:pt x="7673042" y="5655423"/>
                </a:lnTo>
                <a:lnTo>
                  <a:pt x="7674987" y="5655815"/>
                </a:lnTo>
                <a:lnTo>
                  <a:pt x="7676544" y="5656600"/>
                </a:lnTo>
                <a:lnTo>
                  <a:pt x="7680824" y="5659739"/>
                </a:lnTo>
                <a:lnTo>
                  <a:pt x="7685493" y="5662094"/>
                </a:lnTo>
                <a:lnTo>
                  <a:pt x="7686660" y="5662879"/>
                </a:lnTo>
                <a:lnTo>
                  <a:pt x="7688217" y="5663271"/>
                </a:lnTo>
                <a:lnTo>
                  <a:pt x="7689773" y="5664056"/>
                </a:lnTo>
                <a:lnTo>
                  <a:pt x="7690940" y="5663271"/>
                </a:lnTo>
                <a:lnTo>
                  <a:pt x="7693275" y="5662486"/>
                </a:lnTo>
                <a:lnTo>
                  <a:pt x="7695999" y="5660917"/>
                </a:lnTo>
                <a:lnTo>
                  <a:pt x="7701057" y="5656208"/>
                </a:lnTo>
                <a:close/>
                <a:moveTo>
                  <a:pt x="7386638" y="5626099"/>
                </a:moveTo>
                <a:lnTo>
                  <a:pt x="7389020" y="5629710"/>
                </a:lnTo>
                <a:lnTo>
                  <a:pt x="7390210" y="5632519"/>
                </a:lnTo>
                <a:lnTo>
                  <a:pt x="7391401" y="5635327"/>
                </a:lnTo>
                <a:lnTo>
                  <a:pt x="7391401" y="5638938"/>
                </a:lnTo>
                <a:lnTo>
                  <a:pt x="7390210" y="5641747"/>
                </a:lnTo>
                <a:lnTo>
                  <a:pt x="7389417" y="5644957"/>
                </a:lnTo>
                <a:lnTo>
                  <a:pt x="7387432" y="5647766"/>
                </a:lnTo>
                <a:lnTo>
                  <a:pt x="7385448" y="5650574"/>
                </a:lnTo>
                <a:lnTo>
                  <a:pt x="7383067" y="5652982"/>
                </a:lnTo>
                <a:lnTo>
                  <a:pt x="7380288" y="5655791"/>
                </a:lnTo>
                <a:lnTo>
                  <a:pt x="7377114" y="5657396"/>
                </a:lnTo>
                <a:lnTo>
                  <a:pt x="7374335" y="5659402"/>
                </a:lnTo>
                <a:lnTo>
                  <a:pt x="7371557" y="5661007"/>
                </a:lnTo>
                <a:lnTo>
                  <a:pt x="7367985" y="5662211"/>
                </a:lnTo>
                <a:lnTo>
                  <a:pt x="7365207" y="5662612"/>
                </a:lnTo>
                <a:lnTo>
                  <a:pt x="7362032" y="5662612"/>
                </a:lnTo>
                <a:lnTo>
                  <a:pt x="7360842" y="5660204"/>
                </a:lnTo>
                <a:lnTo>
                  <a:pt x="7359651" y="5657396"/>
                </a:lnTo>
                <a:lnTo>
                  <a:pt x="7359651" y="5654988"/>
                </a:lnTo>
                <a:lnTo>
                  <a:pt x="7360048" y="5652581"/>
                </a:lnTo>
                <a:lnTo>
                  <a:pt x="7361635" y="5650574"/>
                </a:lnTo>
                <a:lnTo>
                  <a:pt x="7363223" y="5648167"/>
                </a:lnTo>
                <a:lnTo>
                  <a:pt x="7367985" y="5643753"/>
                </a:lnTo>
                <a:lnTo>
                  <a:pt x="7378701" y="5635327"/>
                </a:lnTo>
                <a:lnTo>
                  <a:pt x="7383067" y="5630914"/>
                </a:lnTo>
                <a:lnTo>
                  <a:pt x="7385051" y="5628506"/>
                </a:lnTo>
                <a:close/>
                <a:moveTo>
                  <a:pt x="657421" y="5494336"/>
                </a:moveTo>
                <a:lnTo>
                  <a:pt x="660646" y="5495130"/>
                </a:lnTo>
                <a:lnTo>
                  <a:pt x="663469" y="5496320"/>
                </a:lnTo>
                <a:lnTo>
                  <a:pt x="666694" y="5498701"/>
                </a:lnTo>
                <a:lnTo>
                  <a:pt x="668307" y="5501480"/>
                </a:lnTo>
                <a:lnTo>
                  <a:pt x="670323" y="5504655"/>
                </a:lnTo>
                <a:lnTo>
                  <a:pt x="671935" y="5508226"/>
                </a:lnTo>
                <a:lnTo>
                  <a:pt x="673145" y="5511401"/>
                </a:lnTo>
                <a:lnTo>
                  <a:pt x="673145" y="5515370"/>
                </a:lnTo>
                <a:lnTo>
                  <a:pt x="672339" y="5518942"/>
                </a:lnTo>
                <a:lnTo>
                  <a:pt x="671532" y="5522117"/>
                </a:lnTo>
                <a:lnTo>
                  <a:pt x="669113" y="5525292"/>
                </a:lnTo>
                <a:lnTo>
                  <a:pt x="665888" y="5527673"/>
                </a:lnTo>
                <a:lnTo>
                  <a:pt x="661856" y="5529261"/>
                </a:lnTo>
                <a:lnTo>
                  <a:pt x="661452" y="5525689"/>
                </a:lnTo>
                <a:lnTo>
                  <a:pt x="661049" y="5522117"/>
                </a:lnTo>
                <a:lnTo>
                  <a:pt x="659436" y="5518942"/>
                </a:lnTo>
                <a:lnTo>
                  <a:pt x="658227" y="5515370"/>
                </a:lnTo>
                <a:lnTo>
                  <a:pt x="653792" y="5507830"/>
                </a:lnTo>
                <a:lnTo>
                  <a:pt x="647745" y="5499495"/>
                </a:lnTo>
                <a:lnTo>
                  <a:pt x="650970" y="5496320"/>
                </a:lnTo>
                <a:lnTo>
                  <a:pt x="654195" y="5495130"/>
                </a:lnTo>
                <a:close/>
                <a:moveTo>
                  <a:pt x="7906051" y="5487986"/>
                </a:moveTo>
                <a:lnTo>
                  <a:pt x="7907982" y="5487986"/>
                </a:lnTo>
                <a:lnTo>
                  <a:pt x="7909912" y="5488780"/>
                </a:lnTo>
                <a:lnTo>
                  <a:pt x="7911071" y="5489573"/>
                </a:lnTo>
                <a:lnTo>
                  <a:pt x="7913002" y="5490764"/>
                </a:lnTo>
                <a:lnTo>
                  <a:pt x="7914932" y="5492351"/>
                </a:lnTo>
                <a:lnTo>
                  <a:pt x="7916863" y="5494336"/>
                </a:lnTo>
                <a:lnTo>
                  <a:pt x="7914546" y="5497908"/>
                </a:lnTo>
                <a:lnTo>
                  <a:pt x="7912229" y="5499892"/>
                </a:lnTo>
                <a:lnTo>
                  <a:pt x="7909912" y="5500686"/>
                </a:lnTo>
                <a:lnTo>
                  <a:pt x="7907209" y="5501877"/>
                </a:lnTo>
                <a:lnTo>
                  <a:pt x="7902189" y="5502670"/>
                </a:lnTo>
                <a:lnTo>
                  <a:pt x="7899486" y="5504258"/>
                </a:lnTo>
                <a:lnTo>
                  <a:pt x="7896783" y="5506242"/>
                </a:lnTo>
                <a:lnTo>
                  <a:pt x="7900645" y="5508624"/>
                </a:lnTo>
                <a:lnTo>
                  <a:pt x="7902962" y="5511005"/>
                </a:lnTo>
                <a:lnTo>
                  <a:pt x="7904506" y="5513783"/>
                </a:lnTo>
                <a:lnTo>
                  <a:pt x="7904892" y="5516561"/>
                </a:lnTo>
                <a:lnTo>
                  <a:pt x="7904120" y="5519339"/>
                </a:lnTo>
                <a:lnTo>
                  <a:pt x="7902962" y="5522117"/>
                </a:lnTo>
                <a:lnTo>
                  <a:pt x="7899872" y="5527674"/>
                </a:lnTo>
                <a:lnTo>
                  <a:pt x="7897556" y="5526483"/>
                </a:lnTo>
                <a:lnTo>
                  <a:pt x="7895625" y="5525689"/>
                </a:lnTo>
                <a:lnTo>
                  <a:pt x="7893694" y="5524102"/>
                </a:lnTo>
                <a:lnTo>
                  <a:pt x="7892149" y="5522911"/>
                </a:lnTo>
                <a:lnTo>
                  <a:pt x="7889833" y="5519339"/>
                </a:lnTo>
                <a:lnTo>
                  <a:pt x="7889060" y="5515370"/>
                </a:lnTo>
                <a:lnTo>
                  <a:pt x="7888288" y="5511402"/>
                </a:lnTo>
                <a:lnTo>
                  <a:pt x="7889060" y="5507036"/>
                </a:lnTo>
                <a:lnTo>
                  <a:pt x="7889833" y="5503067"/>
                </a:lnTo>
                <a:lnTo>
                  <a:pt x="7891377" y="5498702"/>
                </a:lnTo>
                <a:lnTo>
                  <a:pt x="7893694" y="5495526"/>
                </a:lnTo>
                <a:lnTo>
                  <a:pt x="7896011" y="5492351"/>
                </a:lnTo>
                <a:lnTo>
                  <a:pt x="7898714" y="5489970"/>
                </a:lnTo>
                <a:lnTo>
                  <a:pt x="7902189" y="5488780"/>
                </a:lnTo>
                <a:close/>
                <a:moveTo>
                  <a:pt x="2942183" y="5434011"/>
                </a:moveTo>
                <a:lnTo>
                  <a:pt x="2946874" y="5434408"/>
                </a:lnTo>
                <a:lnTo>
                  <a:pt x="2951175" y="5434805"/>
                </a:lnTo>
                <a:lnTo>
                  <a:pt x="2955084" y="5435995"/>
                </a:lnTo>
                <a:lnTo>
                  <a:pt x="2958994" y="5437980"/>
                </a:lnTo>
                <a:lnTo>
                  <a:pt x="2962122" y="5440361"/>
                </a:lnTo>
                <a:lnTo>
                  <a:pt x="2965640" y="5442742"/>
                </a:lnTo>
                <a:lnTo>
                  <a:pt x="2968377" y="5446314"/>
                </a:lnTo>
                <a:lnTo>
                  <a:pt x="2971114" y="5449886"/>
                </a:lnTo>
                <a:lnTo>
                  <a:pt x="2972677" y="5453855"/>
                </a:lnTo>
                <a:lnTo>
                  <a:pt x="2974632" y="5459014"/>
                </a:lnTo>
                <a:lnTo>
                  <a:pt x="2976196" y="5463776"/>
                </a:lnTo>
                <a:lnTo>
                  <a:pt x="2976978" y="5469730"/>
                </a:lnTo>
                <a:lnTo>
                  <a:pt x="2978151" y="5475286"/>
                </a:lnTo>
                <a:lnTo>
                  <a:pt x="2972286" y="5471317"/>
                </a:lnTo>
                <a:lnTo>
                  <a:pt x="2966031" y="5468142"/>
                </a:lnTo>
                <a:lnTo>
                  <a:pt x="2952739" y="5461395"/>
                </a:lnTo>
                <a:lnTo>
                  <a:pt x="2946092" y="5457823"/>
                </a:lnTo>
                <a:lnTo>
                  <a:pt x="2942574" y="5455442"/>
                </a:lnTo>
                <a:lnTo>
                  <a:pt x="2939055" y="5453061"/>
                </a:lnTo>
                <a:lnTo>
                  <a:pt x="2935928" y="5449886"/>
                </a:lnTo>
                <a:lnTo>
                  <a:pt x="2932409" y="5446711"/>
                </a:lnTo>
                <a:lnTo>
                  <a:pt x="2929281" y="5442345"/>
                </a:lnTo>
                <a:lnTo>
                  <a:pt x="2925763" y="5437186"/>
                </a:lnTo>
                <a:lnTo>
                  <a:pt x="2931627" y="5435995"/>
                </a:lnTo>
                <a:lnTo>
                  <a:pt x="2936709" y="5434408"/>
                </a:lnTo>
                <a:close/>
                <a:moveTo>
                  <a:pt x="3051526" y="5421311"/>
                </a:moveTo>
                <a:lnTo>
                  <a:pt x="3052319" y="5429649"/>
                </a:lnTo>
                <a:lnTo>
                  <a:pt x="3053905" y="5436003"/>
                </a:lnTo>
                <a:lnTo>
                  <a:pt x="3056284" y="5440767"/>
                </a:lnTo>
                <a:lnTo>
                  <a:pt x="3059060" y="5444341"/>
                </a:lnTo>
                <a:lnTo>
                  <a:pt x="3062232" y="5447121"/>
                </a:lnTo>
                <a:lnTo>
                  <a:pt x="3065404" y="5448709"/>
                </a:lnTo>
                <a:lnTo>
                  <a:pt x="3068576" y="5450297"/>
                </a:lnTo>
                <a:lnTo>
                  <a:pt x="3071749" y="5451091"/>
                </a:lnTo>
                <a:lnTo>
                  <a:pt x="3074921" y="5452283"/>
                </a:lnTo>
                <a:lnTo>
                  <a:pt x="3077300" y="5453077"/>
                </a:lnTo>
                <a:lnTo>
                  <a:pt x="3079679" y="5454665"/>
                </a:lnTo>
                <a:lnTo>
                  <a:pt x="3081265" y="5457047"/>
                </a:lnTo>
                <a:lnTo>
                  <a:pt x="3081662" y="5460224"/>
                </a:lnTo>
                <a:lnTo>
                  <a:pt x="3081662" y="5464592"/>
                </a:lnTo>
                <a:lnTo>
                  <a:pt x="3080076" y="5470548"/>
                </a:lnTo>
                <a:lnTo>
                  <a:pt x="3077696" y="5478489"/>
                </a:lnTo>
                <a:lnTo>
                  <a:pt x="3088799" y="5484446"/>
                </a:lnTo>
                <a:lnTo>
                  <a:pt x="3099109" y="5491593"/>
                </a:lnTo>
                <a:lnTo>
                  <a:pt x="3109022" y="5499534"/>
                </a:lnTo>
                <a:lnTo>
                  <a:pt x="3118539" y="5507873"/>
                </a:lnTo>
                <a:lnTo>
                  <a:pt x="3127262" y="5517006"/>
                </a:lnTo>
                <a:lnTo>
                  <a:pt x="3135986" y="5526535"/>
                </a:lnTo>
                <a:lnTo>
                  <a:pt x="3144709" y="5536859"/>
                </a:lnTo>
                <a:lnTo>
                  <a:pt x="3153036" y="5547183"/>
                </a:lnTo>
                <a:lnTo>
                  <a:pt x="3169294" y="5568625"/>
                </a:lnTo>
                <a:lnTo>
                  <a:pt x="3184758" y="5590464"/>
                </a:lnTo>
                <a:lnTo>
                  <a:pt x="3200223" y="5611906"/>
                </a:lnTo>
                <a:lnTo>
                  <a:pt x="3208550" y="5622230"/>
                </a:lnTo>
                <a:lnTo>
                  <a:pt x="3216877" y="5632157"/>
                </a:lnTo>
                <a:lnTo>
                  <a:pt x="3219256" y="5631363"/>
                </a:lnTo>
                <a:lnTo>
                  <a:pt x="3221635" y="5631363"/>
                </a:lnTo>
                <a:lnTo>
                  <a:pt x="3224411" y="5632554"/>
                </a:lnTo>
                <a:lnTo>
                  <a:pt x="3226790" y="5634143"/>
                </a:lnTo>
                <a:lnTo>
                  <a:pt x="3229566" y="5635731"/>
                </a:lnTo>
                <a:lnTo>
                  <a:pt x="3231945" y="5638510"/>
                </a:lnTo>
                <a:lnTo>
                  <a:pt x="3237496" y="5643672"/>
                </a:lnTo>
                <a:lnTo>
                  <a:pt x="3248996" y="5656379"/>
                </a:lnTo>
                <a:lnTo>
                  <a:pt x="3254944" y="5661938"/>
                </a:lnTo>
                <a:lnTo>
                  <a:pt x="3257719" y="5663526"/>
                </a:lnTo>
                <a:lnTo>
                  <a:pt x="3260891" y="5665511"/>
                </a:lnTo>
                <a:lnTo>
                  <a:pt x="3258116" y="5667497"/>
                </a:lnTo>
                <a:lnTo>
                  <a:pt x="3268822" y="5673453"/>
                </a:lnTo>
                <a:lnTo>
                  <a:pt x="3280321" y="5679012"/>
                </a:lnTo>
                <a:lnTo>
                  <a:pt x="3302923" y="5688542"/>
                </a:lnTo>
                <a:lnTo>
                  <a:pt x="3314819" y="5694101"/>
                </a:lnTo>
                <a:lnTo>
                  <a:pt x="3325922" y="5699263"/>
                </a:lnTo>
                <a:lnTo>
                  <a:pt x="3337024" y="5704822"/>
                </a:lnTo>
                <a:lnTo>
                  <a:pt x="3347731" y="5711573"/>
                </a:lnTo>
                <a:lnTo>
                  <a:pt x="3368746" y="5726264"/>
                </a:lnTo>
                <a:lnTo>
                  <a:pt x="3389762" y="5741353"/>
                </a:lnTo>
                <a:lnTo>
                  <a:pt x="3410382" y="5757236"/>
                </a:lnTo>
                <a:lnTo>
                  <a:pt x="3430605" y="5773913"/>
                </a:lnTo>
                <a:lnTo>
                  <a:pt x="3451224" y="5790987"/>
                </a:lnTo>
                <a:lnTo>
                  <a:pt x="3471050" y="5808459"/>
                </a:lnTo>
                <a:lnTo>
                  <a:pt x="3510703" y="5844195"/>
                </a:lnTo>
                <a:lnTo>
                  <a:pt x="3517444" y="5848960"/>
                </a:lnTo>
                <a:lnTo>
                  <a:pt x="3524581" y="5853328"/>
                </a:lnTo>
                <a:lnTo>
                  <a:pt x="3532512" y="5857696"/>
                </a:lnTo>
                <a:lnTo>
                  <a:pt x="3540839" y="5861270"/>
                </a:lnTo>
                <a:lnTo>
                  <a:pt x="3539649" y="5866432"/>
                </a:lnTo>
                <a:lnTo>
                  <a:pt x="3538856" y="5870005"/>
                </a:lnTo>
                <a:lnTo>
                  <a:pt x="3588422" y="5916463"/>
                </a:lnTo>
                <a:lnTo>
                  <a:pt x="3637988" y="5962126"/>
                </a:lnTo>
                <a:lnTo>
                  <a:pt x="3637988" y="5962524"/>
                </a:lnTo>
                <a:lnTo>
                  <a:pt x="3672485" y="5993495"/>
                </a:lnTo>
                <a:lnTo>
                  <a:pt x="3690329" y="6008584"/>
                </a:lnTo>
                <a:lnTo>
                  <a:pt x="3707776" y="6022482"/>
                </a:lnTo>
                <a:lnTo>
                  <a:pt x="3733550" y="6043924"/>
                </a:lnTo>
                <a:lnTo>
                  <a:pt x="3760118" y="6064969"/>
                </a:lnTo>
                <a:lnTo>
                  <a:pt x="3787081" y="6086014"/>
                </a:lnTo>
                <a:lnTo>
                  <a:pt x="3812856" y="6107059"/>
                </a:lnTo>
                <a:lnTo>
                  <a:pt x="3825544" y="6116985"/>
                </a:lnTo>
                <a:lnTo>
                  <a:pt x="3837837" y="6128501"/>
                </a:lnTo>
                <a:lnTo>
                  <a:pt x="3849732" y="6139222"/>
                </a:lnTo>
                <a:lnTo>
                  <a:pt x="3861232" y="6150340"/>
                </a:lnTo>
                <a:lnTo>
                  <a:pt x="3871938" y="6161855"/>
                </a:lnTo>
                <a:lnTo>
                  <a:pt x="3881851" y="6173767"/>
                </a:lnTo>
                <a:lnTo>
                  <a:pt x="3891764" y="6186076"/>
                </a:lnTo>
                <a:lnTo>
                  <a:pt x="3900488" y="6198386"/>
                </a:lnTo>
                <a:lnTo>
                  <a:pt x="3888989" y="6203548"/>
                </a:lnTo>
                <a:lnTo>
                  <a:pt x="3877093" y="6207518"/>
                </a:lnTo>
                <a:lnTo>
                  <a:pt x="3865593" y="6209901"/>
                </a:lnTo>
                <a:lnTo>
                  <a:pt x="3854094" y="6211092"/>
                </a:lnTo>
                <a:lnTo>
                  <a:pt x="3842992" y="6211886"/>
                </a:lnTo>
                <a:lnTo>
                  <a:pt x="3831889" y="6211092"/>
                </a:lnTo>
                <a:lnTo>
                  <a:pt x="3821183" y="6209901"/>
                </a:lnTo>
                <a:lnTo>
                  <a:pt x="3810476" y="6207518"/>
                </a:lnTo>
                <a:lnTo>
                  <a:pt x="3800167" y="6204342"/>
                </a:lnTo>
                <a:lnTo>
                  <a:pt x="3789461" y="6199974"/>
                </a:lnTo>
                <a:lnTo>
                  <a:pt x="3779944" y="6195606"/>
                </a:lnTo>
                <a:lnTo>
                  <a:pt x="3769634" y="6190444"/>
                </a:lnTo>
                <a:lnTo>
                  <a:pt x="3759721" y="6184488"/>
                </a:lnTo>
                <a:lnTo>
                  <a:pt x="3750204" y="6178135"/>
                </a:lnTo>
                <a:lnTo>
                  <a:pt x="3740688" y="6170590"/>
                </a:lnTo>
                <a:lnTo>
                  <a:pt x="3731568" y="6163443"/>
                </a:lnTo>
                <a:lnTo>
                  <a:pt x="3722448" y="6157090"/>
                </a:lnTo>
                <a:lnTo>
                  <a:pt x="3712931" y="6150340"/>
                </a:lnTo>
                <a:lnTo>
                  <a:pt x="3695087" y="6136045"/>
                </a:lnTo>
                <a:lnTo>
                  <a:pt x="3676847" y="6122147"/>
                </a:lnTo>
                <a:lnTo>
                  <a:pt x="3667727" y="6115794"/>
                </a:lnTo>
                <a:lnTo>
                  <a:pt x="3658607" y="6109441"/>
                </a:lnTo>
                <a:lnTo>
                  <a:pt x="3667331" y="6099514"/>
                </a:lnTo>
                <a:lnTo>
                  <a:pt x="3648694" y="6077675"/>
                </a:lnTo>
                <a:lnTo>
                  <a:pt x="3631247" y="6057027"/>
                </a:lnTo>
                <a:lnTo>
                  <a:pt x="3629661" y="6058218"/>
                </a:lnTo>
                <a:lnTo>
                  <a:pt x="3628471" y="6058616"/>
                </a:lnTo>
                <a:lnTo>
                  <a:pt x="3624506" y="6060204"/>
                </a:lnTo>
                <a:lnTo>
                  <a:pt x="3622127" y="6061395"/>
                </a:lnTo>
                <a:lnTo>
                  <a:pt x="3618954" y="6063380"/>
                </a:lnTo>
                <a:lnTo>
                  <a:pt x="3616179" y="6065763"/>
                </a:lnTo>
                <a:lnTo>
                  <a:pt x="3613403" y="6069337"/>
                </a:lnTo>
                <a:lnTo>
                  <a:pt x="3596352" y="6054248"/>
                </a:lnTo>
                <a:lnTo>
                  <a:pt x="3598732" y="6052262"/>
                </a:lnTo>
                <a:lnTo>
                  <a:pt x="3600714" y="6049880"/>
                </a:lnTo>
                <a:lnTo>
                  <a:pt x="3601507" y="6047497"/>
                </a:lnTo>
                <a:lnTo>
                  <a:pt x="3602697" y="6045512"/>
                </a:lnTo>
                <a:lnTo>
                  <a:pt x="3603093" y="6043527"/>
                </a:lnTo>
                <a:lnTo>
                  <a:pt x="3602697" y="6041144"/>
                </a:lnTo>
                <a:lnTo>
                  <a:pt x="3601904" y="6039159"/>
                </a:lnTo>
                <a:lnTo>
                  <a:pt x="3601111" y="6037174"/>
                </a:lnTo>
                <a:lnTo>
                  <a:pt x="3603490" y="6035585"/>
                </a:lnTo>
                <a:lnTo>
                  <a:pt x="3605472" y="6035188"/>
                </a:lnTo>
                <a:lnTo>
                  <a:pt x="3607059" y="6035188"/>
                </a:lnTo>
                <a:lnTo>
                  <a:pt x="3607852" y="6036379"/>
                </a:lnTo>
                <a:lnTo>
                  <a:pt x="3608248" y="6037571"/>
                </a:lnTo>
                <a:lnTo>
                  <a:pt x="3608248" y="6039159"/>
                </a:lnTo>
                <a:lnTo>
                  <a:pt x="3607852" y="6041144"/>
                </a:lnTo>
                <a:lnTo>
                  <a:pt x="3607059" y="6041938"/>
                </a:lnTo>
                <a:lnTo>
                  <a:pt x="3609438" y="6042733"/>
                </a:lnTo>
                <a:lnTo>
                  <a:pt x="3612213" y="6041938"/>
                </a:lnTo>
                <a:lnTo>
                  <a:pt x="3616972" y="6040747"/>
                </a:lnTo>
                <a:lnTo>
                  <a:pt x="3612610" y="6035585"/>
                </a:lnTo>
                <a:lnTo>
                  <a:pt x="3605472" y="6032806"/>
                </a:lnTo>
                <a:lnTo>
                  <a:pt x="3598335" y="6030423"/>
                </a:lnTo>
                <a:lnTo>
                  <a:pt x="3590801" y="6028438"/>
                </a:lnTo>
                <a:lnTo>
                  <a:pt x="3583664" y="6026850"/>
                </a:lnTo>
                <a:lnTo>
                  <a:pt x="3576130" y="6026453"/>
                </a:lnTo>
                <a:lnTo>
                  <a:pt x="3568992" y="6026055"/>
                </a:lnTo>
                <a:lnTo>
                  <a:pt x="3561458" y="6026453"/>
                </a:lnTo>
                <a:lnTo>
                  <a:pt x="3554321" y="6026850"/>
                </a:lnTo>
                <a:lnTo>
                  <a:pt x="3536873" y="6008981"/>
                </a:lnTo>
                <a:lnTo>
                  <a:pt x="3519426" y="5991510"/>
                </a:lnTo>
                <a:lnTo>
                  <a:pt x="3501583" y="5974833"/>
                </a:lnTo>
                <a:lnTo>
                  <a:pt x="3484136" y="5958553"/>
                </a:lnTo>
                <a:lnTo>
                  <a:pt x="3467085" y="5943067"/>
                </a:lnTo>
                <a:lnTo>
                  <a:pt x="3449638" y="5927978"/>
                </a:lnTo>
                <a:lnTo>
                  <a:pt x="3432191" y="5913683"/>
                </a:lnTo>
                <a:lnTo>
                  <a:pt x="3414743" y="5900183"/>
                </a:lnTo>
                <a:lnTo>
                  <a:pt x="3396900" y="5886682"/>
                </a:lnTo>
                <a:lnTo>
                  <a:pt x="3379056" y="5873182"/>
                </a:lnTo>
                <a:lnTo>
                  <a:pt x="3343369" y="5848563"/>
                </a:lnTo>
                <a:lnTo>
                  <a:pt x="3308871" y="5823548"/>
                </a:lnTo>
                <a:lnTo>
                  <a:pt x="3292217" y="5810841"/>
                </a:lnTo>
                <a:lnTo>
                  <a:pt x="3276356" y="5798135"/>
                </a:lnTo>
                <a:lnTo>
                  <a:pt x="3260891" y="5785428"/>
                </a:lnTo>
                <a:lnTo>
                  <a:pt x="3245030" y="5772325"/>
                </a:lnTo>
                <a:lnTo>
                  <a:pt x="3229566" y="5759221"/>
                </a:lnTo>
                <a:lnTo>
                  <a:pt x="3214894" y="5746118"/>
                </a:lnTo>
                <a:lnTo>
                  <a:pt x="3200223" y="5732618"/>
                </a:lnTo>
                <a:lnTo>
                  <a:pt x="3186345" y="5718323"/>
                </a:lnTo>
                <a:lnTo>
                  <a:pt x="3173259" y="5703631"/>
                </a:lnTo>
                <a:lnTo>
                  <a:pt x="3159777" y="5688542"/>
                </a:lnTo>
                <a:lnTo>
                  <a:pt x="3148278" y="5672659"/>
                </a:lnTo>
                <a:lnTo>
                  <a:pt x="3136779" y="5656379"/>
                </a:lnTo>
                <a:lnTo>
                  <a:pt x="3126469" y="5639305"/>
                </a:lnTo>
                <a:lnTo>
                  <a:pt x="3121314" y="5630569"/>
                </a:lnTo>
                <a:lnTo>
                  <a:pt x="3116556" y="5621436"/>
                </a:lnTo>
                <a:lnTo>
                  <a:pt x="3112194" y="5611906"/>
                </a:lnTo>
                <a:lnTo>
                  <a:pt x="3107832" y="5602774"/>
                </a:lnTo>
                <a:lnTo>
                  <a:pt x="3103867" y="5592847"/>
                </a:lnTo>
                <a:lnTo>
                  <a:pt x="3100695" y="5582920"/>
                </a:lnTo>
                <a:lnTo>
                  <a:pt x="3096730" y="5572596"/>
                </a:lnTo>
                <a:lnTo>
                  <a:pt x="3093557" y="5562272"/>
                </a:lnTo>
                <a:lnTo>
                  <a:pt x="3090782" y="5551551"/>
                </a:lnTo>
                <a:lnTo>
                  <a:pt x="3088403" y="5540830"/>
                </a:lnTo>
                <a:lnTo>
                  <a:pt x="3081265" y="5538051"/>
                </a:lnTo>
                <a:lnTo>
                  <a:pt x="3074921" y="5534477"/>
                </a:lnTo>
                <a:lnTo>
                  <a:pt x="3068973" y="5530506"/>
                </a:lnTo>
                <a:lnTo>
                  <a:pt x="3063421" y="5526535"/>
                </a:lnTo>
                <a:lnTo>
                  <a:pt x="3058267" y="5522168"/>
                </a:lnTo>
                <a:lnTo>
                  <a:pt x="3053905" y="5517800"/>
                </a:lnTo>
                <a:lnTo>
                  <a:pt x="3044388" y="5508270"/>
                </a:lnTo>
                <a:lnTo>
                  <a:pt x="3035268" y="5498343"/>
                </a:lnTo>
                <a:lnTo>
                  <a:pt x="3030510" y="5493578"/>
                </a:lnTo>
                <a:lnTo>
                  <a:pt x="3025752" y="5488813"/>
                </a:lnTo>
                <a:lnTo>
                  <a:pt x="3019804" y="5484446"/>
                </a:lnTo>
                <a:lnTo>
                  <a:pt x="3013856" y="5480078"/>
                </a:lnTo>
                <a:lnTo>
                  <a:pt x="3007115" y="5476107"/>
                </a:lnTo>
                <a:lnTo>
                  <a:pt x="2999184" y="5472136"/>
                </a:lnTo>
                <a:lnTo>
                  <a:pt x="2998788" y="5467371"/>
                </a:lnTo>
                <a:lnTo>
                  <a:pt x="2998788" y="5461812"/>
                </a:lnTo>
                <a:lnTo>
                  <a:pt x="2998788" y="5459430"/>
                </a:lnTo>
                <a:lnTo>
                  <a:pt x="2999581" y="5457047"/>
                </a:lnTo>
                <a:lnTo>
                  <a:pt x="3001167" y="5453871"/>
                </a:lnTo>
                <a:lnTo>
                  <a:pt x="3003150" y="5451488"/>
                </a:lnTo>
                <a:lnTo>
                  <a:pt x="3003546" y="5449106"/>
                </a:lnTo>
                <a:lnTo>
                  <a:pt x="3005132" y="5446326"/>
                </a:lnTo>
                <a:lnTo>
                  <a:pt x="3007115" y="5443944"/>
                </a:lnTo>
                <a:lnTo>
                  <a:pt x="3009494" y="5441959"/>
                </a:lnTo>
                <a:lnTo>
                  <a:pt x="3011873" y="5439576"/>
                </a:lnTo>
                <a:lnTo>
                  <a:pt x="3015045" y="5437591"/>
                </a:lnTo>
                <a:lnTo>
                  <a:pt x="3021786" y="5433620"/>
                </a:lnTo>
                <a:lnTo>
                  <a:pt x="3029320" y="5430046"/>
                </a:lnTo>
                <a:lnTo>
                  <a:pt x="3036854" y="5426870"/>
                </a:lnTo>
                <a:close/>
                <a:moveTo>
                  <a:pt x="8067946" y="5408611"/>
                </a:moveTo>
                <a:lnTo>
                  <a:pt x="8072996" y="5414167"/>
                </a:lnTo>
                <a:lnTo>
                  <a:pt x="8076880" y="5418533"/>
                </a:lnTo>
                <a:lnTo>
                  <a:pt x="8079211" y="5421708"/>
                </a:lnTo>
                <a:lnTo>
                  <a:pt x="8080376" y="5424486"/>
                </a:lnTo>
                <a:lnTo>
                  <a:pt x="8080376" y="5426867"/>
                </a:lnTo>
                <a:lnTo>
                  <a:pt x="8078822" y="5428058"/>
                </a:lnTo>
                <a:lnTo>
                  <a:pt x="8076880" y="5429645"/>
                </a:lnTo>
                <a:lnTo>
                  <a:pt x="8074549" y="5430836"/>
                </a:lnTo>
                <a:lnTo>
                  <a:pt x="8067946" y="5433217"/>
                </a:lnTo>
                <a:lnTo>
                  <a:pt x="8064062" y="5434011"/>
                </a:lnTo>
                <a:lnTo>
                  <a:pt x="8060177" y="5435599"/>
                </a:lnTo>
                <a:lnTo>
                  <a:pt x="8056293" y="5437980"/>
                </a:lnTo>
                <a:lnTo>
                  <a:pt x="8053185" y="5440361"/>
                </a:lnTo>
                <a:lnTo>
                  <a:pt x="8049690" y="5443933"/>
                </a:lnTo>
                <a:lnTo>
                  <a:pt x="8047359" y="5448299"/>
                </a:lnTo>
                <a:lnTo>
                  <a:pt x="8045417" y="5445917"/>
                </a:lnTo>
                <a:lnTo>
                  <a:pt x="8043863" y="5443933"/>
                </a:lnTo>
                <a:lnTo>
                  <a:pt x="8043863" y="5441552"/>
                </a:lnTo>
                <a:lnTo>
                  <a:pt x="8044251" y="5438774"/>
                </a:lnTo>
                <a:lnTo>
                  <a:pt x="8045417" y="5436392"/>
                </a:lnTo>
                <a:lnTo>
                  <a:pt x="8046970" y="5434011"/>
                </a:lnTo>
                <a:lnTo>
                  <a:pt x="8051243" y="5428852"/>
                </a:lnTo>
                <a:lnTo>
                  <a:pt x="8060954" y="5418533"/>
                </a:lnTo>
                <a:lnTo>
                  <a:pt x="8065227" y="5413770"/>
                </a:lnTo>
                <a:lnTo>
                  <a:pt x="8066781" y="5410992"/>
                </a:lnTo>
                <a:close/>
                <a:moveTo>
                  <a:pt x="7951499" y="5380036"/>
                </a:moveTo>
                <a:lnTo>
                  <a:pt x="7955829" y="5380036"/>
                </a:lnTo>
                <a:lnTo>
                  <a:pt x="7960159" y="5380830"/>
                </a:lnTo>
                <a:lnTo>
                  <a:pt x="7964489" y="5382814"/>
                </a:lnTo>
                <a:lnTo>
                  <a:pt x="7953860" y="5392339"/>
                </a:lnTo>
                <a:lnTo>
                  <a:pt x="7942838" y="5403055"/>
                </a:lnTo>
                <a:lnTo>
                  <a:pt x="7931816" y="5414564"/>
                </a:lnTo>
                <a:lnTo>
                  <a:pt x="7919613" y="5427661"/>
                </a:lnTo>
                <a:lnTo>
                  <a:pt x="7907410" y="5441948"/>
                </a:lnTo>
                <a:lnTo>
                  <a:pt x="7894813" y="5457426"/>
                </a:lnTo>
                <a:lnTo>
                  <a:pt x="7867651" y="5491161"/>
                </a:lnTo>
                <a:lnTo>
                  <a:pt x="7867651" y="5489970"/>
                </a:lnTo>
                <a:lnTo>
                  <a:pt x="7867651" y="5488780"/>
                </a:lnTo>
                <a:lnTo>
                  <a:pt x="7868832" y="5483620"/>
                </a:lnTo>
                <a:lnTo>
                  <a:pt x="7871194" y="5476476"/>
                </a:lnTo>
                <a:lnTo>
                  <a:pt x="7874737" y="5468142"/>
                </a:lnTo>
                <a:lnTo>
                  <a:pt x="7879461" y="5458617"/>
                </a:lnTo>
                <a:lnTo>
                  <a:pt x="7884972" y="5447901"/>
                </a:lnTo>
                <a:lnTo>
                  <a:pt x="7890483" y="5436392"/>
                </a:lnTo>
                <a:lnTo>
                  <a:pt x="7897568" y="5425280"/>
                </a:lnTo>
                <a:lnTo>
                  <a:pt x="7905048" y="5414564"/>
                </a:lnTo>
                <a:lnTo>
                  <a:pt x="7912921" y="5404642"/>
                </a:lnTo>
                <a:lnTo>
                  <a:pt x="7916857" y="5399880"/>
                </a:lnTo>
                <a:lnTo>
                  <a:pt x="7921187" y="5395911"/>
                </a:lnTo>
                <a:lnTo>
                  <a:pt x="7925518" y="5392339"/>
                </a:lnTo>
                <a:lnTo>
                  <a:pt x="7929848" y="5388767"/>
                </a:lnTo>
                <a:lnTo>
                  <a:pt x="7934178" y="5385989"/>
                </a:lnTo>
                <a:lnTo>
                  <a:pt x="7938508" y="5383211"/>
                </a:lnTo>
                <a:lnTo>
                  <a:pt x="7942838" y="5381623"/>
                </a:lnTo>
                <a:lnTo>
                  <a:pt x="7947168" y="5380433"/>
                </a:lnTo>
                <a:close/>
                <a:moveTo>
                  <a:pt x="7429500" y="5356223"/>
                </a:moveTo>
                <a:lnTo>
                  <a:pt x="7430691" y="5359048"/>
                </a:lnTo>
                <a:lnTo>
                  <a:pt x="7431088" y="5362277"/>
                </a:lnTo>
                <a:lnTo>
                  <a:pt x="7430691" y="5365506"/>
                </a:lnTo>
                <a:lnTo>
                  <a:pt x="7429104" y="5368734"/>
                </a:lnTo>
                <a:lnTo>
                  <a:pt x="7427119" y="5371560"/>
                </a:lnTo>
                <a:lnTo>
                  <a:pt x="7424738" y="5375192"/>
                </a:lnTo>
                <a:lnTo>
                  <a:pt x="7418785" y="5380842"/>
                </a:lnTo>
                <a:lnTo>
                  <a:pt x="7412038" y="5386896"/>
                </a:lnTo>
                <a:lnTo>
                  <a:pt x="7405291" y="5392951"/>
                </a:lnTo>
                <a:lnTo>
                  <a:pt x="7398544" y="5398197"/>
                </a:lnTo>
                <a:lnTo>
                  <a:pt x="7392988" y="5403848"/>
                </a:lnTo>
                <a:lnTo>
                  <a:pt x="7394972" y="5394161"/>
                </a:lnTo>
                <a:lnTo>
                  <a:pt x="7397750" y="5386089"/>
                </a:lnTo>
                <a:lnTo>
                  <a:pt x="7401322" y="5378017"/>
                </a:lnTo>
                <a:lnTo>
                  <a:pt x="7405291" y="5371156"/>
                </a:lnTo>
                <a:lnTo>
                  <a:pt x="7407672" y="5367927"/>
                </a:lnTo>
                <a:lnTo>
                  <a:pt x="7410054" y="5365102"/>
                </a:lnTo>
                <a:lnTo>
                  <a:pt x="7412832" y="5363084"/>
                </a:lnTo>
                <a:lnTo>
                  <a:pt x="7416007" y="5360662"/>
                </a:lnTo>
                <a:lnTo>
                  <a:pt x="7418785" y="5359048"/>
                </a:lnTo>
                <a:lnTo>
                  <a:pt x="7422357" y="5357837"/>
                </a:lnTo>
                <a:lnTo>
                  <a:pt x="7425532" y="5356626"/>
                </a:lnTo>
                <a:close/>
                <a:moveTo>
                  <a:pt x="7771675" y="5327649"/>
                </a:moveTo>
                <a:lnTo>
                  <a:pt x="7774027" y="5330030"/>
                </a:lnTo>
                <a:lnTo>
                  <a:pt x="7775987" y="5332411"/>
                </a:lnTo>
                <a:lnTo>
                  <a:pt x="7776771" y="5335189"/>
                </a:lnTo>
                <a:lnTo>
                  <a:pt x="7777163" y="5337571"/>
                </a:lnTo>
                <a:lnTo>
                  <a:pt x="7777163" y="5340746"/>
                </a:lnTo>
                <a:lnTo>
                  <a:pt x="7776771" y="5343127"/>
                </a:lnTo>
                <a:lnTo>
                  <a:pt x="7775987" y="5345905"/>
                </a:lnTo>
                <a:lnTo>
                  <a:pt x="7774419" y="5348286"/>
                </a:lnTo>
                <a:lnTo>
                  <a:pt x="7770891" y="5354240"/>
                </a:lnTo>
                <a:lnTo>
                  <a:pt x="7766580" y="5359796"/>
                </a:lnTo>
                <a:lnTo>
                  <a:pt x="7757564" y="5370512"/>
                </a:lnTo>
                <a:lnTo>
                  <a:pt x="7753253" y="5367337"/>
                </a:lnTo>
                <a:lnTo>
                  <a:pt x="7749725" y="5364559"/>
                </a:lnTo>
                <a:lnTo>
                  <a:pt x="7747373" y="5360987"/>
                </a:lnTo>
                <a:lnTo>
                  <a:pt x="7746197" y="5357812"/>
                </a:lnTo>
                <a:lnTo>
                  <a:pt x="7745413" y="5354240"/>
                </a:lnTo>
                <a:lnTo>
                  <a:pt x="7746197" y="5350271"/>
                </a:lnTo>
                <a:lnTo>
                  <a:pt x="7746981" y="5347096"/>
                </a:lnTo>
                <a:lnTo>
                  <a:pt x="7748549" y="5343524"/>
                </a:lnTo>
                <a:lnTo>
                  <a:pt x="7750509" y="5340746"/>
                </a:lnTo>
                <a:lnTo>
                  <a:pt x="7752861" y="5337174"/>
                </a:lnTo>
                <a:lnTo>
                  <a:pt x="7755604" y="5334793"/>
                </a:lnTo>
                <a:lnTo>
                  <a:pt x="7758348" y="5332411"/>
                </a:lnTo>
                <a:lnTo>
                  <a:pt x="7761876" y="5330427"/>
                </a:lnTo>
                <a:lnTo>
                  <a:pt x="7765404" y="5328839"/>
                </a:lnTo>
                <a:lnTo>
                  <a:pt x="7768148" y="5328046"/>
                </a:lnTo>
                <a:close/>
                <a:moveTo>
                  <a:pt x="7502653" y="5318123"/>
                </a:moveTo>
                <a:lnTo>
                  <a:pt x="7502653" y="5320945"/>
                </a:lnTo>
                <a:lnTo>
                  <a:pt x="7503858" y="5322558"/>
                </a:lnTo>
                <a:lnTo>
                  <a:pt x="7505463" y="5324170"/>
                </a:lnTo>
                <a:lnTo>
                  <a:pt x="7507470" y="5324977"/>
                </a:lnTo>
                <a:lnTo>
                  <a:pt x="7510682" y="5325783"/>
                </a:lnTo>
                <a:lnTo>
                  <a:pt x="7513492" y="5326186"/>
                </a:lnTo>
                <a:lnTo>
                  <a:pt x="7519915" y="5326589"/>
                </a:lnTo>
                <a:lnTo>
                  <a:pt x="7520316" y="5324977"/>
                </a:lnTo>
                <a:lnTo>
                  <a:pt x="7521521" y="5324170"/>
                </a:lnTo>
                <a:lnTo>
                  <a:pt x="7522324" y="5322961"/>
                </a:lnTo>
                <a:lnTo>
                  <a:pt x="7523528" y="5322558"/>
                </a:lnTo>
                <a:lnTo>
                  <a:pt x="7524732" y="5322558"/>
                </a:lnTo>
                <a:lnTo>
                  <a:pt x="7525937" y="5322961"/>
                </a:lnTo>
                <a:lnTo>
                  <a:pt x="7526338" y="5324574"/>
                </a:lnTo>
                <a:lnTo>
                  <a:pt x="7526338" y="5326993"/>
                </a:lnTo>
                <a:lnTo>
                  <a:pt x="7521922" y="5329008"/>
                </a:lnTo>
                <a:lnTo>
                  <a:pt x="7517908" y="5331024"/>
                </a:lnTo>
                <a:lnTo>
                  <a:pt x="7509478" y="5335862"/>
                </a:lnTo>
                <a:lnTo>
                  <a:pt x="7505062" y="5338281"/>
                </a:lnTo>
                <a:lnTo>
                  <a:pt x="7500646" y="5340297"/>
                </a:lnTo>
                <a:lnTo>
                  <a:pt x="7496230" y="5341910"/>
                </a:lnTo>
                <a:lnTo>
                  <a:pt x="7491413" y="5343523"/>
                </a:lnTo>
                <a:lnTo>
                  <a:pt x="7492216" y="5339491"/>
                </a:lnTo>
                <a:lnTo>
                  <a:pt x="7493019" y="5335459"/>
                </a:lnTo>
                <a:lnTo>
                  <a:pt x="7494624" y="5327396"/>
                </a:lnTo>
                <a:lnTo>
                  <a:pt x="7495829" y="5324170"/>
                </a:lnTo>
                <a:lnTo>
                  <a:pt x="7497435" y="5321751"/>
                </a:lnTo>
                <a:lnTo>
                  <a:pt x="7499843" y="5319735"/>
                </a:lnTo>
                <a:lnTo>
                  <a:pt x="7500646" y="5318526"/>
                </a:lnTo>
                <a:close/>
                <a:moveTo>
                  <a:pt x="7812088" y="5267324"/>
                </a:moveTo>
                <a:lnTo>
                  <a:pt x="7815263" y="5267324"/>
                </a:lnTo>
                <a:lnTo>
                  <a:pt x="7818438" y="5267712"/>
                </a:lnTo>
                <a:lnTo>
                  <a:pt x="7822407" y="5274313"/>
                </a:lnTo>
                <a:lnTo>
                  <a:pt x="7824788" y="5279750"/>
                </a:lnTo>
                <a:lnTo>
                  <a:pt x="7826376" y="5284409"/>
                </a:lnTo>
                <a:lnTo>
                  <a:pt x="7826376" y="5288292"/>
                </a:lnTo>
                <a:lnTo>
                  <a:pt x="7824788" y="5291011"/>
                </a:lnTo>
                <a:lnTo>
                  <a:pt x="7822804" y="5294117"/>
                </a:lnTo>
                <a:lnTo>
                  <a:pt x="7820423" y="5296059"/>
                </a:lnTo>
                <a:lnTo>
                  <a:pt x="7817645" y="5298000"/>
                </a:lnTo>
                <a:lnTo>
                  <a:pt x="7810898" y="5301495"/>
                </a:lnTo>
                <a:lnTo>
                  <a:pt x="7806929" y="5304213"/>
                </a:lnTo>
                <a:lnTo>
                  <a:pt x="7803357" y="5306543"/>
                </a:lnTo>
                <a:lnTo>
                  <a:pt x="7800579" y="5308873"/>
                </a:lnTo>
                <a:lnTo>
                  <a:pt x="7798594" y="5311979"/>
                </a:lnTo>
                <a:lnTo>
                  <a:pt x="7796610" y="5316251"/>
                </a:lnTo>
                <a:lnTo>
                  <a:pt x="7796213" y="5321299"/>
                </a:lnTo>
                <a:lnTo>
                  <a:pt x="7777163" y="5305766"/>
                </a:lnTo>
                <a:lnTo>
                  <a:pt x="7779544" y="5304213"/>
                </a:lnTo>
                <a:lnTo>
                  <a:pt x="7782322" y="5301107"/>
                </a:lnTo>
                <a:lnTo>
                  <a:pt x="7787482" y="5294894"/>
                </a:lnTo>
                <a:lnTo>
                  <a:pt x="7796610" y="5280526"/>
                </a:lnTo>
                <a:lnTo>
                  <a:pt x="7801373" y="5274313"/>
                </a:lnTo>
                <a:lnTo>
                  <a:pt x="7803754" y="5271595"/>
                </a:lnTo>
                <a:lnTo>
                  <a:pt x="7806929" y="5269654"/>
                </a:lnTo>
                <a:lnTo>
                  <a:pt x="7809310" y="5268100"/>
                </a:lnTo>
                <a:close/>
                <a:moveTo>
                  <a:pt x="1138077" y="5248274"/>
                </a:moveTo>
                <a:lnTo>
                  <a:pt x="1139613" y="5248274"/>
                </a:lnTo>
                <a:lnTo>
                  <a:pt x="1141534" y="5248274"/>
                </a:lnTo>
                <a:lnTo>
                  <a:pt x="1144606" y="5249916"/>
                </a:lnTo>
                <a:lnTo>
                  <a:pt x="1148065" y="5252790"/>
                </a:lnTo>
                <a:lnTo>
                  <a:pt x="1151135" y="5256075"/>
                </a:lnTo>
                <a:lnTo>
                  <a:pt x="1153825" y="5259770"/>
                </a:lnTo>
                <a:lnTo>
                  <a:pt x="1154976" y="5263875"/>
                </a:lnTo>
                <a:lnTo>
                  <a:pt x="1155745" y="5265928"/>
                </a:lnTo>
                <a:lnTo>
                  <a:pt x="1155745" y="5267160"/>
                </a:lnTo>
                <a:lnTo>
                  <a:pt x="1154976" y="5268802"/>
                </a:lnTo>
                <a:lnTo>
                  <a:pt x="1154592" y="5270444"/>
                </a:lnTo>
                <a:lnTo>
                  <a:pt x="1153825" y="5271266"/>
                </a:lnTo>
                <a:lnTo>
                  <a:pt x="1151904" y="5271676"/>
                </a:lnTo>
                <a:lnTo>
                  <a:pt x="1149982" y="5272087"/>
                </a:lnTo>
                <a:lnTo>
                  <a:pt x="1147681" y="5272087"/>
                </a:lnTo>
                <a:lnTo>
                  <a:pt x="1144606" y="5272087"/>
                </a:lnTo>
                <a:lnTo>
                  <a:pt x="1140767" y="5271266"/>
                </a:lnTo>
                <a:lnTo>
                  <a:pt x="1136539" y="5270444"/>
                </a:lnTo>
                <a:lnTo>
                  <a:pt x="1131933" y="5268392"/>
                </a:lnTo>
                <a:lnTo>
                  <a:pt x="1131933" y="5263054"/>
                </a:lnTo>
                <a:lnTo>
                  <a:pt x="1131933" y="5259359"/>
                </a:lnTo>
                <a:lnTo>
                  <a:pt x="1132316" y="5256075"/>
                </a:lnTo>
                <a:lnTo>
                  <a:pt x="1133468" y="5253201"/>
                </a:lnTo>
                <a:lnTo>
                  <a:pt x="1134236" y="5251148"/>
                </a:lnTo>
                <a:lnTo>
                  <a:pt x="1135388" y="5249505"/>
                </a:lnTo>
                <a:lnTo>
                  <a:pt x="1136539" y="5248684"/>
                </a:lnTo>
                <a:close/>
                <a:moveTo>
                  <a:pt x="7929979" y="5218111"/>
                </a:moveTo>
                <a:lnTo>
                  <a:pt x="7930768" y="5221695"/>
                </a:lnTo>
                <a:lnTo>
                  <a:pt x="7931951" y="5225677"/>
                </a:lnTo>
                <a:lnTo>
                  <a:pt x="7932345" y="5228863"/>
                </a:lnTo>
                <a:lnTo>
                  <a:pt x="7932739" y="5232447"/>
                </a:lnTo>
                <a:lnTo>
                  <a:pt x="7932345" y="5239616"/>
                </a:lnTo>
                <a:lnTo>
                  <a:pt x="7930768" y="5246784"/>
                </a:lnTo>
                <a:lnTo>
                  <a:pt x="7928403" y="5253952"/>
                </a:lnTo>
                <a:lnTo>
                  <a:pt x="7925643" y="5261121"/>
                </a:lnTo>
                <a:lnTo>
                  <a:pt x="7921701" y="5268289"/>
                </a:lnTo>
                <a:lnTo>
                  <a:pt x="7917365" y="5275457"/>
                </a:lnTo>
                <a:lnTo>
                  <a:pt x="7907509" y="5290192"/>
                </a:lnTo>
                <a:lnTo>
                  <a:pt x="7898048" y="5304927"/>
                </a:lnTo>
                <a:lnTo>
                  <a:pt x="7888587" y="5319662"/>
                </a:lnTo>
                <a:lnTo>
                  <a:pt x="7884251" y="5326830"/>
                </a:lnTo>
                <a:lnTo>
                  <a:pt x="7881097" y="5333999"/>
                </a:lnTo>
                <a:lnTo>
                  <a:pt x="7878732" y="5330813"/>
                </a:lnTo>
                <a:lnTo>
                  <a:pt x="7876761" y="5327229"/>
                </a:lnTo>
                <a:lnTo>
                  <a:pt x="7875184" y="5323246"/>
                </a:lnTo>
                <a:lnTo>
                  <a:pt x="7874789" y="5320060"/>
                </a:lnTo>
                <a:lnTo>
                  <a:pt x="7874001" y="5316476"/>
                </a:lnTo>
                <a:lnTo>
                  <a:pt x="7874001" y="5313290"/>
                </a:lnTo>
                <a:lnTo>
                  <a:pt x="7874789" y="5309706"/>
                </a:lnTo>
                <a:lnTo>
                  <a:pt x="7875578" y="5305724"/>
                </a:lnTo>
                <a:lnTo>
                  <a:pt x="7877155" y="5302538"/>
                </a:lnTo>
                <a:lnTo>
                  <a:pt x="7878732" y="5298954"/>
                </a:lnTo>
                <a:lnTo>
                  <a:pt x="7882280" y="5291785"/>
                </a:lnTo>
                <a:lnTo>
                  <a:pt x="7887404" y="5284219"/>
                </a:lnTo>
                <a:lnTo>
                  <a:pt x="7892529" y="5277050"/>
                </a:lnTo>
                <a:lnTo>
                  <a:pt x="7904356" y="5262315"/>
                </a:lnTo>
                <a:lnTo>
                  <a:pt x="7909875" y="5254749"/>
                </a:lnTo>
                <a:lnTo>
                  <a:pt x="7915788" y="5247581"/>
                </a:lnTo>
                <a:lnTo>
                  <a:pt x="7920518" y="5240412"/>
                </a:lnTo>
                <a:lnTo>
                  <a:pt x="7924855" y="5232846"/>
                </a:lnTo>
                <a:lnTo>
                  <a:pt x="7928008" y="5225677"/>
                </a:lnTo>
                <a:lnTo>
                  <a:pt x="7928797" y="5222093"/>
                </a:lnTo>
                <a:close/>
                <a:moveTo>
                  <a:pt x="6142536" y="5175248"/>
                </a:moveTo>
                <a:lnTo>
                  <a:pt x="6144953" y="5175248"/>
                </a:lnTo>
                <a:lnTo>
                  <a:pt x="6147369" y="5176042"/>
                </a:lnTo>
                <a:lnTo>
                  <a:pt x="6153411" y="5176438"/>
                </a:lnTo>
                <a:lnTo>
                  <a:pt x="6155828" y="5176835"/>
                </a:lnTo>
                <a:lnTo>
                  <a:pt x="6158245" y="5176438"/>
                </a:lnTo>
                <a:lnTo>
                  <a:pt x="6156231" y="5178820"/>
                </a:lnTo>
                <a:lnTo>
                  <a:pt x="6155023" y="5180804"/>
                </a:lnTo>
                <a:lnTo>
                  <a:pt x="6154217" y="5182788"/>
                </a:lnTo>
                <a:lnTo>
                  <a:pt x="6154217" y="5183979"/>
                </a:lnTo>
                <a:lnTo>
                  <a:pt x="6155023" y="5185567"/>
                </a:lnTo>
                <a:lnTo>
                  <a:pt x="6155828" y="5187154"/>
                </a:lnTo>
                <a:lnTo>
                  <a:pt x="6158245" y="5189535"/>
                </a:lnTo>
                <a:lnTo>
                  <a:pt x="6160662" y="5191917"/>
                </a:lnTo>
                <a:lnTo>
                  <a:pt x="6161870" y="5193504"/>
                </a:lnTo>
                <a:lnTo>
                  <a:pt x="6162273" y="5194695"/>
                </a:lnTo>
                <a:lnTo>
                  <a:pt x="6162676" y="5196679"/>
                </a:lnTo>
                <a:lnTo>
                  <a:pt x="6161870" y="5198267"/>
                </a:lnTo>
                <a:lnTo>
                  <a:pt x="6160662" y="5200648"/>
                </a:lnTo>
                <a:lnTo>
                  <a:pt x="6158245" y="5203029"/>
                </a:lnTo>
                <a:lnTo>
                  <a:pt x="6156231" y="5203823"/>
                </a:lnTo>
                <a:lnTo>
                  <a:pt x="6153814" y="5203823"/>
                </a:lnTo>
                <a:lnTo>
                  <a:pt x="6151397" y="5203823"/>
                </a:lnTo>
                <a:lnTo>
                  <a:pt x="6149383" y="5203029"/>
                </a:lnTo>
                <a:lnTo>
                  <a:pt x="6146967" y="5202235"/>
                </a:lnTo>
                <a:lnTo>
                  <a:pt x="6144550" y="5201045"/>
                </a:lnTo>
                <a:lnTo>
                  <a:pt x="6142536" y="5199854"/>
                </a:lnTo>
                <a:lnTo>
                  <a:pt x="6140522" y="5197870"/>
                </a:lnTo>
                <a:lnTo>
                  <a:pt x="6138910" y="5195885"/>
                </a:lnTo>
                <a:lnTo>
                  <a:pt x="6137702" y="5193901"/>
                </a:lnTo>
                <a:lnTo>
                  <a:pt x="6136494" y="5191520"/>
                </a:lnTo>
                <a:lnTo>
                  <a:pt x="6136091" y="5189138"/>
                </a:lnTo>
                <a:lnTo>
                  <a:pt x="6135688" y="5186757"/>
                </a:lnTo>
                <a:lnTo>
                  <a:pt x="6136091" y="5183582"/>
                </a:lnTo>
                <a:lnTo>
                  <a:pt x="6136494" y="5181201"/>
                </a:lnTo>
                <a:lnTo>
                  <a:pt x="6138105" y="5178423"/>
                </a:lnTo>
                <a:lnTo>
                  <a:pt x="6140119" y="5176438"/>
                </a:lnTo>
                <a:close/>
                <a:moveTo>
                  <a:pt x="8098338" y="5146674"/>
                </a:moveTo>
                <a:lnTo>
                  <a:pt x="8103778" y="5146674"/>
                </a:lnTo>
                <a:lnTo>
                  <a:pt x="8109217" y="5146674"/>
                </a:lnTo>
                <a:lnTo>
                  <a:pt x="8113880" y="5147864"/>
                </a:lnTo>
                <a:lnTo>
                  <a:pt x="8118154" y="5148261"/>
                </a:lnTo>
                <a:lnTo>
                  <a:pt x="8121651" y="5149849"/>
                </a:lnTo>
                <a:lnTo>
                  <a:pt x="8100669" y="5178424"/>
                </a:lnTo>
                <a:lnTo>
                  <a:pt x="8098338" y="5173661"/>
                </a:lnTo>
                <a:lnTo>
                  <a:pt x="8095229" y="5168105"/>
                </a:lnTo>
                <a:lnTo>
                  <a:pt x="8093287" y="5165724"/>
                </a:lnTo>
                <a:lnTo>
                  <a:pt x="8091732" y="5163343"/>
                </a:lnTo>
                <a:lnTo>
                  <a:pt x="8088624" y="5160961"/>
                </a:lnTo>
                <a:lnTo>
                  <a:pt x="8085904" y="5158580"/>
                </a:lnTo>
                <a:lnTo>
                  <a:pt x="8073082" y="5176043"/>
                </a:lnTo>
                <a:lnTo>
                  <a:pt x="8070751" y="5173264"/>
                </a:lnTo>
                <a:lnTo>
                  <a:pt x="8069196" y="5170883"/>
                </a:lnTo>
                <a:lnTo>
                  <a:pt x="8067642" y="5168105"/>
                </a:lnTo>
                <a:lnTo>
                  <a:pt x="8066865" y="5166518"/>
                </a:lnTo>
                <a:lnTo>
                  <a:pt x="8066088" y="5164533"/>
                </a:lnTo>
                <a:lnTo>
                  <a:pt x="8066088" y="5162549"/>
                </a:lnTo>
                <a:lnTo>
                  <a:pt x="8066865" y="5160564"/>
                </a:lnTo>
                <a:lnTo>
                  <a:pt x="8067254" y="5158580"/>
                </a:lnTo>
                <a:lnTo>
                  <a:pt x="8068031" y="5156993"/>
                </a:lnTo>
                <a:lnTo>
                  <a:pt x="8069196" y="5155802"/>
                </a:lnTo>
                <a:lnTo>
                  <a:pt x="8072305" y="5153024"/>
                </a:lnTo>
                <a:lnTo>
                  <a:pt x="8076579" y="5151039"/>
                </a:lnTo>
                <a:lnTo>
                  <a:pt x="8081630" y="5149452"/>
                </a:lnTo>
                <a:lnTo>
                  <a:pt x="8086681" y="5148261"/>
                </a:lnTo>
                <a:lnTo>
                  <a:pt x="8092510" y="5147468"/>
                </a:lnTo>
                <a:close/>
                <a:moveTo>
                  <a:pt x="1349164" y="5146674"/>
                </a:moveTo>
                <a:lnTo>
                  <a:pt x="1349987" y="5146674"/>
                </a:lnTo>
                <a:lnTo>
                  <a:pt x="1350810" y="5147484"/>
                </a:lnTo>
                <a:lnTo>
                  <a:pt x="1351222" y="5149511"/>
                </a:lnTo>
                <a:lnTo>
                  <a:pt x="1351222" y="5153159"/>
                </a:lnTo>
                <a:lnTo>
                  <a:pt x="1350810" y="5158023"/>
                </a:lnTo>
                <a:lnTo>
                  <a:pt x="1352868" y="5160049"/>
                </a:lnTo>
                <a:lnTo>
                  <a:pt x="1354513" y="5162076"/>
                </a:lnTo>
                <a:lnTo>
                  <a:pt x="1359453" y="5164913"/>
                </a:lnTo>
                <a:lnTo>
                  <a:pt x="1361099" y="5166940"/>
                </a:lnTo>
                <a:lnTo>
                  <a:pt x="1363157" y="5169372"/>
                </a:lnTo>
                <a:lnTo>
                  <a:pt x="1365215" y="5173019"/>
                </a:lnTo>
                <a:lnTo>
                  <a:pt x="1366861" y="5178289"/>
                </a:lnTo>
                <a:lnTo>
                  <a:pt x="1348752" y="5184774"/>
                </a:lnTo>
                <a:lnTo>
                  <a:pt x="1347106" y="5181126"/>
                </a:lnTo>
                <a:lnTo>
                  <a:pt x="1345460" y="5176667"/>
                </a:lnTo>
                <a:lnTo>
                  <a:pt x="1345048" y="5172209"/>
                </a:lnTo>
                <a:lnTo>
                  <a:pt x="1344636" y="5167345"/>
                </a:lnTo>
                <a:lnTo>
                  <a:pt x="1345048" y="5162887"/>
                </a:lnTo>
                <a:lnTo>
                  <a:pt x="1345048" y="5159239"/>
                </a:lnTo>
                <a:lnTo>
                  <a:pt x="1346694" y="5151943"/>
                </a:lnTo>
                <a:lnTo>
                  <a:pt x="1348340" y="5147484"/>
                </a:lnTo>
                <a:close/>
                <a:moveTo>
                  <a:pt x="8171649" y="5122861"/>
                </a:moveTo>
                <a:lnTo>
                  <a:pt x="8172050" y="5128004"/>
                </a:lnTo>
                <a:lnTo>
                  <a:pt x="8172451" y="5132357"/>
                </a:lnTo>
                <a:lnTo>
                  <a:pt x="8172451" y="5137105"/>
                </a:lnTo>
                <a:lnTo>
                  <a:pt x="8172050" y="5141062"/>
                </a:lnTo>
                <a:lnTo>
                  <a:pt x="8170846" y="5145414"/>
                </a:lnTo>
                <a:lnTo>
                  <a:pt x="8169643" y="5149766"/>
                </a:lnTo>
                <a:lnTo>
                  <a:pt x="8168038" y="5153723"/>
                </a:lnTo>
                <a:lnTo>
                  <a:pt x="8166033" y="5157284"/>
                </a:lnTo>
                <a:lnTo>
                  <a:pt x="8161620" y="5164802"/>
                </a:lnTo>
                <a:lnTo>
                  <a:pt x="8156405" y="5171924"/>
                </a:lnTo>
                <a:lnTo>
                  <a:pt x="8150388" y="5179441"/>
                </a:lnTo>
                <a:lnTo>
                  <a:pt x="8143970" y="5186563"/>
                </a:lnTo>
                <a:lnTo>
                  <a:pt x="8130732" y="5200807"/>
                </a:lnTo>
                <a:lnTo>
                  <a:pt x="8124314" y="5208325"/>
                </a:lnTo>
                <a:lnTo>
                  <a:pt x="8118296" y="5216239"/>
                </a:lnTo>
                <a:lnTo>
                  <a:pt x="8113483" y="5224548"/>
                </a:lnTo>
                <a:lnTo>
                  <a:pt x="8111477" y="5228900"/>
                </a:lnTo>
                <a:lnTo>
                  <a:pt x="8109471" y="5233648"/>
                </a:lnTo>
                <a:lnTo>
                  <a:pt x="8107465" y="5238000"/>
                </a:lnTo>
                <a:lnTo>
                  <a:pt x="8106663" y="5243144"/>
                </a:lnTo>
                <a:lnTo>
                  <a:pt x="8105460" y="5248288"/>
                </a:lnTo>
                <a:lnTo>
                  <a:pt x="8105059" y="5253036"/>
                </a:lnTo>
                <a:lnTo>
                  <a:pt x="8102652" y="5247892"/>
                </a:lnTo>
                <a:lnTo>
                  <a:pt x="8100245" y="5242353"/>
                </a:lnTo>
                <a:lnTo>
                  <a:pt x="8098640" y="5237209"/>
                </a:lnTo>
                <a:lnTo>
                  <a:pt x="8098239" y="5232461"/>
                </a:lnTo>
                <a:lnTo>
                  <a:pt x="8097838" y="5228109"/>
                </a:lnTo>
                <a:lnTo>
                  <a:pt x="8097838" y="5222965"/>
                </a:lnTo>
                <a:lnTo>
                  <a:pt x="8098239" y="5219008"/>
                </a:lnTo>
                <a:lnTo>
                  <a:pt x="8099041" y="5214656"/>
                </a:lnTo>
                <a:lnTo>
                  <a:pt x="8100646" y="5211095"/>
                </a:lnTo>
                <a:lnTo>
                  <a:pt x="8102652" y="5207534"/>
                </a:lnTo>
                <a:lnTo>
                  <a:pt x="8104657" y="5203577"/>
                </a:lnTo>
                <a:lnTo>
                  <a:pt x="8107064" y="5200412"/>
                </a:lnTo>
                <a:lnTo>
                  <a:pt x="8113082" y="5193290"/>
                </a:lnTo>
                <a:lnTo>
                  <a:pt x="8119500" y="5186563"/>
                </a:lnTo>
                <a:lnTo>
                  <a:pt x="8133941" y="5173111"/>
                </a:lnTo>
                <a:lnTo>
                  <a:pt x="8141563" y="5166384"/>
                </a:lnTo>
                <a:lnTo>
                  <a:pt x="8148783" y="5158867"/>
                </a:lnTo>
                <a:lnTo>
                  <a:pt x="8155603" y="5150953"/>
                </a:lnTo>
                <a:lnTo>
                  <a:pt x="8162021" y="5142249"/>
                </a:lnTo>
                <a:lnTo>
                  <a:pt x="8164829" y="5137896"/>
                </a:lnTo>
                <a:lnTo>
                  <a:pt x="8167236" y="5133148"/>
                </a:lnTo>
                <a:lnTo>
                  <a:pt x="8169643" y="5128400"/>
                </a:lnTo>
                <a:close/>
                <a:moveTo>
                  <a:pt x="1560513" y="5114924"/>
                </a:moveTo>
                <a:lnTo>
                  <a:pt x="1560513" y="5120480"/>
                </a:lnTo>
                <a:lnTo>
                  <a:pt x="1560513" y="5125640"/>
                </a:lnTo>
                <a:lnTo>
                  <a:pt x="1561307" y="5131990"/>
                </a:lnTo>
                <a:lnTo>
                  <a:pt x="1562101" y="5139134"/>
                </a:lnTo>
                <a:lnTo>
                  <a:pt x="1559719" y="5135562"/>
                </a:lnTo>
                <a:lnTo>
                  <a:pt x="1559323" y="5134371"/>
                </a:lnTo>
                <a:lnTo>
                  <a:pt x="1558132" y="5133974"/>
                </a:lnTo>
                <a:lnTo>
                  <a:pt x="1557735" y="5134371"/>
                </a:lnTo>
                <a:lnTo>
                  <a:pt x="1557338" y="5134371"/>
                </a:lnTo>
                <a:lnTo>
                  <a:pt x="1556147" y="5136355"/>
                </a:lnTo>
                <a:lnTo>
                  <a:pt x="1555354" y="5138340"/>
                </a:lnTo>
                <a:lnTo>
                  <a:pt x="1554163" y="5140324"/>
                </a:lnTo>
                <a:lnTo>
                  <a:pt x="1553369" y="5141118"/>
                </a:lnTo>
                <a:lnTo>
                  <a:pt x="1552575" y="5141912"/>
                </a:lnTo>
                <a:lnTo>
                  <a:pt x="1550988" y="5141912"/>
                </a:lnTo>
                <a:lnTo>
                  <a:pt x="1549400" y="5141118"/>
                </a:lnTo>
                <a:lnTo>
                  <a:pt x="1547813" y="5133180"/>
                </a:lnTo>
                <a:lnTo>
                  <a:pt x="1547813" y="5127227"/>
                </a:lnTo>
                <a:lnTo>
                  <a:pt x="1549003" y="5122861"/>
                </a:lnTo>
                <a:lnTo>
                  <a:pt x="1549400" y="5120877"/>
                </a:lnTo>
                <a:lnTo>
                  <a:pt x="1550591" y="5119289"/>
                </a:lnTo>
                <a:lnTo>
                  <a:pt x="1552575" y="5117305"/>
                </a:lnTo>
                <a:lnTo>
                  <a:pt x="1554957" y="5116511"/>
                </a:lnTo>
                <a:lnTo>
                  <a:pt x="1557735" y="5115321"/>
                </a:lnTo>
                <a:close/>
                <a:moveTo>
                  <a:pt x="1576248" y="5105399"/>
                </a:moveTo>
                <a:lnTo>
                  <a:pt x="1577929" y="5105399"/>
                </a:lnTo>
                <a:lnTo>
                  <a:pt x="1579610" y="5106167"/>
                </a:lnTo>
                <a:lnTo>
                  <a:pt x="1580871" y="5107319"/>
                </a:lnTo>
                <a:lnTo>
                  <a:pt x="1582132" y="5109240"/>
                </a:lnTo>
                <a:lnTo>
                  <a:pt x="1583392" y="5111928"/>
                </a:lnTo>
                <a:lnTo>
                  <a:pt x="1584653" y="5115769"/>
                </a:lnTo>
                <a:lnTo>
                  <a:pt x="1585494" y="5121146"/>
                </a:lnTo>
                <a:lnTo>
                  <a:pt x="1585914" y="5126907"/>
                </a:lnTo>
                <a:lnTo>
                  <a:pt x="1572886" y="5129212"/>
                </a:lnTo>
                <a:lnTo>
                  <a:pt x="1571626" y="5124219"/>
                </a:lnTo>
                <a:lnTo>
                  <a:pt x="1571626" y="5119994"/>
                </a:lnTo>
                <a:lnTo>
                  <a:pt x="1571626" y="5116537"/>
                </a:lnTo>
                <a:lnTo>
                  <a:pt x="1572046" y="5113080"/>
                </a:lnTo>
                <a:lnTo>
                  <a:pt x="1572886" y="5110392"/>
                </a:lnTo>
                <a:lnTo>
                  <a:pt x="1573727" y="5107703"/>
                </a:lnTo>
                <a:lnTo>
                  <a:pt x="1574567" y="5106551"/>
                </a:lnTo>
                <a:close/>
                <a:moveTo>
                  <a:pt x="6043391" y="5100636"/>
                </a:moveTo>
                <a:lnTo>
                  <a:pt x="6048265" y="5106123"/>
                </a:lnTo>
                <a:lnTo>
                  <a:pt x="6051107" y="5110435"/>
                </a:lnTo>
                <a:lnTo>
                  <a:pt x="6052732" y="5113571"/>
                </a:lnTo>
                <a:lnTo>
                  <a:pt x="6053138" y="5116315"/>
                </a:lnTo>
                <a:lnTo>
                  <a:pt x="6053138" y="5117099"/>
                </a:lnTo>
                <a:lnTo>
                  <a:pt x="6052326" y="5117883"/>
                </a:lnTo>
                <a:lnTo>
                  <a:pt x="6050701" y="5119451"/>
                </a:lnTo>
                <a:lnTo>
                  <a:pt x="6048265" y="5121018"/>
                </a:lnTo>
                <a:lnTo>
                  <a:pt x="6045422" y="5121802"/>
                </a:lnTo>
                <a:lnTo>
                  <a:pt x="6037706" y="5122978"/>
                </a:lnTo>
                <a:lnTo>
                  <a:pt x="6030802" y="5124938"/>
                </a:lnTo>
                <a:lnTo>
                  <a:pt x="6027960" y="5125722"/>
                </a:lnTo>
                <a:lnTo>
                  <a:pt x="6025117" y="5127682"/>
                </a:lnTo>
                <a:lnTo>
                  <a:pt x="6023492" y="5129642"/>
                </a:lnTo>
                <a:lnTo>
                  <a:pt x="6022680" y="5131210"/>
                </a:lnTo>
                <a:lnTo>
                  <a:pt x="6022274" y="5132386"/>
                </a:lnTo>
                <a:lnTo>
                  <a:pt x="6019837" y="5126898"/>
                </a:lnTo>
                <a:lnTo>
                  <a:pt x="6018213" y="5122586"/>
                </a:lnTo>
                <a:lnTo>
                  <a:pt x="6018213" y="5119059"/>
                </a:lnTo>
                <a:lnTo>
                  <a:pt x="6018619" y="5116315"/>
                </a:lnTo>
                <a:lnTo>
                  <a:pt x="6020650" y="5114355"/>
                </a:lnTo>
                <a:lnTo>
                  <a:pt x="6022680" y="5112787"/>
                </a:lnTo>
                <a:lnTo>
                  <a:pt x="6025929" y="5111611"/>
                </a:lnTo>
                <a:lnTo>
                  <a:pt x="6028772" y="5110827"/>
                </a:lnTo>
                <a:lnTo>
                  <a:pt x="6035269" y="5110043"/>
                </a:lnTo>
                <a:lnTo>
                  <a:pt x="6038112" y="5109259"/>
                </a:lnTo>
                <a:lnTo>
                  <a:pt x="6040955" y="5108475"/>
                </a:lnTo>
                <a:lnTo>
                  <a:pt x="6042579" y="5107299"/>
                </a:lnTo>
                <a:lnTo>
                  <a:pt x="6043798" y="5106123"/>
                </a:lnTo>
                <a:lnTo>
                  <a:pt x="6044204" y="5103772"/>
                </a:lnTo>
                <a:close/>
                <a:moveTo>
                  <a:pt x="1526903" y="5076824"/>
                </a:moveTo>
                <a:lnTo>
                  <a:pt x="1528128" y="5076824"/>
                </a:lnTo>
                <a:lnTo>
                  <a:pt x="1529353" y="5078411"/>
                </a:lnTo>
                <a:lnTo>
                  <a:pt x="1530986" y="5080793"/>
                </a:lnTo>
                <a:lnTo>
                  <a:pt x="1532210" y="5084364"/>
                </a:lnTo>
                <a:lnTo>
                  <a:pt x="1533843" y="5089127"/>
                </a:lnTo>
                <a:lnTo>
                  <a:pt x="1536701" y="5102224"/>
                </a:lnTo>
                <a:lnTo>
                  <a:pt x="1531394" y="5099843"/>
                </a:lnTo>
                <a:lnTo>
                  <a:pt x="1529761" y="5099049"/>
                </a:lnTo>
                <a:lnTo>
                  <a:pt x="1528944" y="5099049"/>
                </a:lnTo>
                <a:lnTo>
                  <a:pt x="1527720" y="5099446"/>
                </a:lnTo>
                <a:lnTo>
                  <a:pt x="1526087" y="5100239"/>
                </a:lnTo>
                <a:lnTo>
                  <a:pt x="1522413" y="5105399"/>
                </a:lnTo>
                <a:lnTo>
                  <a:pt x="1522413" y="5095477"/>
                </a:lnTo>
                <a:lnTo>
                  <a:pt x="1522821" y="5087143"/>
                </a:lnTo>
                <a:lnTo>
                  <a:pt x="1523637" y="5080793"/>
                </a:lnTo>
                <a:lnTo>
                  <a:pt x="1524862" y="5078808"/>
                </a:lnTo>
                <a:lnTo>
                  <a:pt x="1525679" y="5077618"/>
                </a:lnTo>
                <a:close/>
                <a:moveTo>
                  <a:pt x="8042276" y="5065711"/>
                </a:moveTo>
                <a:lnTo>
                  <a:pt x="8040688" y="5072061"/>
                </a:lnTo>
                <a:lnTo>
                  <a:pt x="8039101" y="5078808"/>
                </a:lnTo>
                <a:lnTo>
                  <a:pt x="8036720" y="5085555"/>
                </a:lnTo>
                <a:lnTo>
                  <a:pt x="8034338" y="5092301"/>
                </a:lnTo>
                <a:lnTo>
                  <a:pt x="8031164" y="5099842"/>
                </a:lnTo>
                <a:lnTo>
                  <a:pt x="8027592" y="5106589"/>
                </a:lnTo>
                <a:lnTo>
                  <a:pt x="8018860" y="5121273"/>
                </a:lnTo>
                <a:lnTo>
                  <a:pt x="8009335" y="5136355"/>
                </a:lnTo>
                <a:lnTo>
                  <a:pt x="7998620" y="5151436"/>
                </a:lnTo>
                <a:lnTo>
                  <a:pt x="7987110" y="5167311"/>
                </a:lnTo>
                <a:lnTo>
                  <a:pt x="7975601" y="5183186"/>
                </a:lnTo>
                <a:lnTo>
                  <a:pt x="7979967" y="5166914"/>
                </a:lnTo>
                <a:lnTo>
                  <a:pt x="7985126" y="5151833"/>
                </a:lnTo>
                <a:lnTo>
                  <a:pt x="7991079" y="5137148"/>
                </a:lnTo>
                <a:lnTo>
                  <a:pt x="7994254" y="5130005"/>
                </a:lnTo>
                <a:lnTo>
                  <a:pt x="7997826" y="5123258"/>
                </a:lnTo>
                <a:lnTo>
                  <a:pt x="8002192" y="5115717"/>
                </a:lnTo>
                <a:lnTo>
                  <a:pt x="8006557" y="5108970"/>
                </a:lnTo>
                <a:lnTo>
                  <a:pt x="8010923" y="5102223"/>
                </a:lnTo>
                <a:lnTo>
                  <a:pt x="8016479" y="5095080"/>
                </a:lnTo>
                <a:lnTo>
                  <a:pt x="8022035" y="5087539"/>
                </a:lnTo>
                <a:lnTo>
                  <a:pt x="8027988" y="5080395"/>
                </a:lnTo>
                <a:close/>
                <a:moveTo>
                  <a:pt x="6176809" y="5049836"/>
                </a:moveTo>
                <a:lnTo>
                  <a:pt x="6196013" y="5061150"/>
                </a:lnTo>
                <a:lnTo>
                  <a:pt x="6195629" y="5063979"/>
                </a:lnTo>
                <a:lnTo>
                  <a:pt x="6194861" y="5065999"/>
                </a:lnTo>
                <a:lnTo>
                  <a:pt x="6193709" y="5068020"/>
                </a:lnTo>
                <a:lnTo>
                  <a:pt x="6191788" y="5070040"/>
                </a:lnTo>
                <a:lnTo>
                  <a:pt x="6189868" y="5070848"/>
                </a:lnTo>
                <a:lnTo>
                  <a:pt x="6188331" y="5072061"/>
                </a:lnTo>
                <a:lnTo>
                  <a:pt x="6185643" y="5072061"/>
                </a:lnTo>
                <a:lnTo>
                  <a:pt x="6183338" y="5072061"/>
                </a:lnTo>
                <a:lnTo>
                  <a:pt x="6181034" y="5072061"/>
                </a:lnTo>
                <a:lnTo>
                  <a:pt x="6178729" y="5070848"/>
                </a:lnTo>
                <a:lnTo>
                  <a:pt x="6176809" y="5070040"/>
                </a:lnTo>
                <a:lnTo>
                  <a:pt x="6174889" y="5068424"/>
                </a:lnTo>
                <a:lnTo>
                  <a:pt x="6174120" y="5067212"/>
                </a:lnTo>
                <a:lnTo>
                  <a:pt x="6172584" y="5065191"/>
                </a:lnTo>
                <a:lnTo>
                  <a:pt x="6172200" y="5062363"/>
                </a:lnTo>
                <a:lnTo>
                  <a:pt x="6172584" y="5059938"/>
                </a:lnTo>
                <a:lnTo>
                  <a:pt x="6174504" y="5060746"/>
                </a:lnTo>
                <a:lnTo>
                  <a:pt x="6176041" y="5060746"/>
                </a:lnTo>
                <a:lnTo>
                  <a:pt x="6176809" y="5059534"/>
                </a:lnTo>
                <a:lnTo>
                  <a:pt x="6177193" y="5057918"/>
                </a:lnTo>
                <a:lnTo>
                  <a:pt x="6177193" y="5056705"/>
                </a:lnTo>
                <a:lnTo>
                  <a:pt x="6177193" y="5054281"/>
                </a:lnTo>
                <a:close/>
                <a:moveTo>
                  <a:pt x="1663701" y="5049836"/>
                </a:moveTo>
                <a:lnTo>
                  <a:pt x="1663701" y="5060012"/>
                </a:lnTo>
                <a:lnTo>
                  <a:pt x="1663318" y="5068560"/>
                </a:lnTo>
                <a:lnTo>
                  <a:pt x="1661785" y="5075073"/>
                </a:lnTo>
                <a:lnTo>
                  <a:pt x="1661018" y="5077515"/>
                </a:lnTo>
                <a:lnTo>
                  <a:pt x="1659869" y="5079143"/>
                </a:lnTo>
                <a:lnTo>
                  <a:pt x="1659102" y="5080772"/>
                </a:lnTo>
                <a:lnTo>
                  <a:pt x="1657953" y="5081179"/>
                </a:lnTo>
                <a:lnTo>
                  <a:pt x="1657186" y="5081586"/>
                </a:lnTo>
                <a:lnTo>
                  <a:pt x="1656420" y="5081179"/>
                </a:lnTo>
                <a:lnTo>
                  <a:pt x="1655270" y="5079958"/>
                </a:lnTo>
                <a:lnTo>
                  <a:pt x="1654504" y="5078736"/>
                </a:lnTo>
                <a:lnTo>
                  <a:pt x="1652588" y="5074666"/>
                </a:lnTo>
                <a:lnTo>
                  <a:pt x="1654887" y="5066525"/>
                </a:lnTo>
                <a:lnTo>
                  <a:pt x="1657186" y="5058791"/>
                </a:lnTo>
                <a:lnTo>
                  <a:pt x="1657953" y="5055534"/>
                </a:lnTo>
                <a:lnTo>
                  <a:pt x="1659869" y="5052685"/>
                </a:lnTo>
                <a:lnTo>
                  <a:pt x="1661402" y="5050650"/>
                </a:lnTo>
                <a:lnTo>
                  <a:pt x="1662168" y="5050243"/>
                </a:lnTo>
                <a:close/>
                <a:moveTo>
                  <a:pt x="1593811" y="5049836"/>
                </a:moveTo>
                <a:lnTo>
                  <a:pt x="1595558" y="5050241"/>
                </a:lnTo>
                <a:lnTo>
                  <a:pt x="1596431" y="5051053"/>
                </a:lnTo>
                <a:lnTo>
                  <a:pt x="1597741" y="5053081"/>
                </a:lnTo>
                <a:lnTo>
                  <a:pt x="1598177" y="5057950"/>
                </a:lnTo>
                <a:lnTo>
                  <a:pt x="1598177" y="5062007"/>
                </a:lnTo>
                <a:lnTo>
                  <a:pt x="1598177" y="5068904"/>
                </a:lnTo>
                <a:lnTo>
                  <a:pt x="1597741" y="5076612"/>
                </a:lnTo>
                <a:lnTo>
                  <a:pt x="1598177" y="5080669"/>
                </a:lnTo>
                <a:lnTo>
                  <a:pt x="1598614" y="5085943"/>
                </a:lnTo>
                <a:lnTo>
                  <a:pt x="1593811" y="5086349"/>
                </a:lnTo>
                <a:lnTo>
                  <a:pt x="1591629" y="5086349"/>
                </a:lnTo>
                <a:lnTo>
                  <a:pt x="1589009" y="5086349"/>
                </a:lnTo>
                <a:lnTo>
                  <a:pt x="1586826" y="5085537"/>
                </a:lnTo>
                <a:lnTo>
                  <a:pt x="1584643" y="5083915"/>
                </a:lnTo>
                <a:lnTo>
                  <a:pt x="1583334" y="5081480"/>
                </a:lnTo>
                <a:lnTo>
                  <a:pt x="1581151" y="5078640"/>
                </a:lnTo>
                <a:lnTo>
                  <a:pt x="1582024" y="5072555"/>
                </a:lnTo>
                <a:lnTo>
                  <a:pt x="1583770" y="5066064"/>
                </a:lnTo>
                <a:lnTo>
                  <a:pt x="1585953" y="5060790"/>
                </a:lnTo>
                <a:lnTo>
                  <a:pt x="1588136" y="5055516"/>
                </a:lnTo>
                <a:lnTo>
                  <a:pt x="1590319" y="5052270"/>
                </a:lnTo>
                <a:lnTo>
                  <a:pt x="1591629" y="5050647"/>
                </a:lnTo>
                <a:lnTo>
                  <a:pt x="1592938" y="5050241"/>
                </a:lnTo>
                <a:close/>
                <a:moveTo>
                  <a:pt x="2324661" y="5040311"/>
                </a:moveTo>
                <a:lnTo>
                  <a:pt x="2327384" y="5042295"/>
                </a:lnTo>
                <a:lnTo>
                  <a:pt x="2330497" y="5044280"/>
                </a:lnTo>
                <a:lnTo>
                  <a:pt x="2335945" y="5047058"/>
                </a:lnTo>
                <a:lnTo>
                  <a:pt x="2341781" y="5049439"/>
                </a:lnTo>
                <a:lnTo>
                  <a:pt x="2347228" y="5052614"/>
                </a:lnTo>
                <a:lnTo>
                  <a:pt x="2349563" y="5053805"/>
                </a:lnTo>
                <a:lnTo>
                  <a:pt x="2350730" y="5055789"/>
                </a:lnTo>
                <a:lnTo>
                  <a:pt x="2352287" y="5058170"/>
                </a:lnTo>
                <a:lnTo>
                  <a:pt x="2352676" y="5061345"/>
                </a:lnTo>
                <a:lnTo>
                  <a:pt x="2352676" y="5064123"/>
                </a:lnTo>
                <a:lnTo>
                  <a:pt x="2351898" y="5068092"/>
                </a:lnTo>
                <a:lnTo>
                  <a:pt x="2350341" y="5072855"/>
                </a:lnTo>
                <a:lnTo>
                  <a:pt x="2348007" y="5078411"/>
                </a:lnTo>
                <a:lnTo>
                  <a:pt x="2346061" y="5074045"/>
                </a:lnTo>
                <a:lnTo>
                  <a:pt x="2343337" y="5070473"/>
                </a:lnTo>
                <a:lnTo>
                  <a:pt x="2339446" y="5067298"/>
                </a:lnTo>
                <a:lnTo>
                  <a:pt x="2335555" y="5064123"/>
                </a:lnTo>
                <a:lnTo>
                  <a:pt x="2330886" y="5062139"/>
                </a:lnTo>
                <a:lnTo>
                  <a:pt x="2325439" y="5061345"/>
                </a:lnTo>
                <a:lnTo>
                  <a:pt x="2319992" y="5061345"/>
                </a:lnTo>
                <a:lnTo>
                  <a:pt x="2313766" y="5062139"/>
                </a:lnTo>
                <a:lnTo>
                  <a:pt x="2312988" y="5061345"/>
                </a:lnTo>
                <a:lnTo>
                  <a:pt x="2312988" y="5060155"/>
                </a:lnTo>
                <a:lnTo>
                  <a:pt x="2312988" y="5058170"/>
                </a:lnTo>
                <a:lnTo>
                  <a:pt x="2314155" y="5055392"/>
                </a:lnTo>
                <a:lnTo>
                  <a:pt x="2316101" y="5052614"/>
                </a:lnTo>
                <a:lnTo>
                  <a:pt x="2320381" y="5046661"/>
                </a:lnTo>
                <a:close/>
                <a:moveTo>
                  <a:pt x="7977530" y="5018086"/>
                </a:moveTo>
                <a:lnTo>
                  <a:pt x="7978340" y="5019304"/>
                </a:lnTo>
                <a:lnTo>
                  <a:pt x="7979554" y="5020928"/>
                </a:lnTo>
                <a:lnTo>
                  <a:pt x="7980363" y="5023365"/>
                </a:lnTo>
                <a:lnTo>
                  <a:pt x="7979958" y="5026614"/>
                </a:lnTo>
                <a:lnTo>
                  <a:pt x="7979149" y="5028644"/>
                </a:lnTo>
                <a:lnTo>
                  <a:pt x="7977126" y="5029863"/>
                </a:lnTo>
                <a:lnTo>
                  <a:pt x="7974698" y="5031081"/>
                </a:lnTo>
                <a:lnTo>
                  <a:pt x="7971865" y="5031081"/>
                </a:lnTo>
                <a:lnTo>
                  <a:pt x="7969437" y="5029457"/>
                </a:lnTo>
                <a:lnTo>
                  <a:pt x="7969033" y="5034736"/>
                </a:lnTo>
                <a:lnTo>
                  <a:pt x="7969033" y="5040422"/>
                </a:lnTo>
                <a:lnTo>
                  <a:pt x="7969437" y="5043264"/>
                </a:lnTo>
                <a:lnTo>
                  <a:pt x="7970651" y="5046107"/>
                </a:lnTo>
                <a:lnTo>
                  <a:pt x="7972675" y="5048544"/>
                </a:lnTo>
                <a:lnTo>
                  <a:pt x="7974698" y="5050980"/>
                </a:lnTo>
                <a:lnTo>
                  <a:pt x="7970651" y="5052199"/>
                </a:lnTo>
                <a:lnTo>
                  <a:pt x="7966605" y="5053011"/>
                </a:lnTo>
                <a:lnTo>
                  <a:pt x="7962153" y="5052199"/>
                </a:lnTo>
                <a:lnTo>
                  <a:pt x="7958107" y="5051792"/>
                </a:lnTo>
                <a:lnTo>
                  <a:pt x="7953656" y="5050574"/>
                </a:lnTo>
                <a:lnTo>
                  <a:pt x="7948800" y="5048544"/>
                </a:lnTo>
                <a:lnTo>
                  <a:pt x="7944349" y="5046107"/>
                </a:lnTo>
                <a:lnTo>
                  <a:pt x="7939088" y="5042858"/>
                </a:lnTo>
                <a:lnTo>
                  <a:pt x="7940707" y="5037985"/>
                </a:lnTo>
                <a:lnTo>
                  <a:pt x="7942730" y="5033924"/>
                </a:lnTo>
                <a:lnTo>
                  <a:pt x="7944753" y="5031081"/>
                </a:lnTo>
                <a:lnTo>
                  <a:pt x="7947181" y="5029051"/>
                </a:lnTo>
                <a:lnTo>
                  <a:pt x="7949609" y="5027426"/>
                </a:lnTo>
                <a:lnTo>
                  <a:pt x="7952037" y="5026614"/>
                </a:lnTo>
                <a:lnTo>
                  <a:pt x="7954870" y="5025802"/>
                </a:lnTo>
                <a:lnTo>
                  <a:pt x="7957702" y="5025802"/>
                </a:lnTo>
                <a:lnTo>
                  <a:pt x="7962963" y="5025396"/>
                </a:lnTo>
                <a:lnTo>
                  <a:pt x="7965795" y="5025396"/>
                </a:lnTo>
                <a:lnTo>
                  <a:pt x="7968223" y="5024990"/>
                </a:lnTo>
                <a:lnTo>
                  <a:pt x="7970651" y="5023771"/>
                </a:lnTo>
                <a:lnTo>
                  <a:pt x="7973079" y="5022959"/>
                </a:lnTo>
                <a:lnTo>
                  <a:pt x="7975507" y="5020928"/>
                </a:lnTo>
                <a:close/>
                <a:moveTo>
                  <a:pt x="1669743" y="5013324"/>
                </a:moveTo>
                <a:lnTo>
                  <a:pt x="1671792" y="5013324"/>
                </a:lnTo>
                <a:lnTo>
                  <a:pt x="1673840" y="5014118"/>
                </a:lnTo>
                <a:lnTo>
                  <a:pt x="1675069" y="5015308"/>
                </a:lnTo>
                <a:lnTo>
                  <a:pt x="1676708" y="5017293"/>
                </a:lnTo>
                <a:lnTo>
                  <a:pt x="1678347" y="5020864"/>
                </a:lnTo>
                <a:lnTo>
                  <a:pt x="1679576" y="5025230"/>
                </a:lnTo>
                <a:lnTo>
                  <a:pt x="1679166" y="5024833"/>
                </a:lnTo>
                <a:lnTo>
                  <a:pt x="1678756" y="5024833"/>
                </a:lnTo>
                <a:lnTo>
                  <a:pt x="1676708" y="5026818"/>
                </a:lnTo>
                <a:lnTo>
                  <a:pt x="1673021" y="5029993"/>
                </a:lnTo>
                <a:lnTo>
                  <a:pt x="1668514" y="5033961"/>
                </a:lnTo>
                <a:lnTo>
                  <a:pt x="1664008" y="5037533"/>
                </a:lnTo>
                <a:lnTo>
                  <a:pt x="1661960" y="5038327"/>
                </a:lnTo>
                <a:lnTo>
                  <a:pt x="1659911" y="5038724"/>
                </a:lnTo>
                <a:lnTo>
                  <a:pt x="1657863" y="5038724"/>
                </a:lnTo>
                <a:lnTo>
                  <a:pt x="1656634" y="5038327"/>
                </a:lnTo>
                <a:lnTo>
                  <a:pt x="1654995" y="5036343"/>
                </a:lnTo>
                <a:lnTo>
                  <a:pt x="1654176" y="5033961"/>
                </a:lnTo>
                <a:lnTo>
                  <a:pt x="1656224" y="5029199"/>
                </a:lnTo>
                <a:lnTo>
                  <a:pt x="1658682" y="5023643"/>
                </a:lnTo>
                <a:lnTo>
                  <a:pt x="1661960" y="5019277"/>
                </a:lnTo>
                <a:lnTo>
                  <a:pt x="1664008" y="5016896"/>
                </a:lnTo>
                <a:lnTo>
                  <a:pt x="1665647" y="5015308"/>
                </a:lnTo>
                <a:lnTo>
                  <a:pt x="1667695" y="5014118"/>
                </a:lnTo>
                <a:close/>
                <a:moveTo>
                  <a:pt x="2421335" y="4994274"/>
                </a:moveTo>
                <a:lnTo>
                  <a:pt x="2422922" y="4994274"/>
                </a:lnTo>
                <a:lnTo>
                  <a:pt x="2424907" y="4995829"/>
                </a:lnTo>
                <a:lnTo>
                  <a:pt x="2426891" y="4997773"/>
                </a:lnTo>
                <a:lnTo>
                  <a:pt x="2428875" y="5000105"/>
                </a:lnTo>
                <a:lnTo>
                  <a:pt x="2430860" y="5003216"/>
                </a:lnTo>
                <a:lnTo>
                  <a:pt x="2434035" y="5010602"/>
                </a:lnTo>
                <a:lnTo>
                  <a:pt x="2437210" y="5017600"/>
                </a:lnTo>
                <a:lnTo>
                  <a:pt x="2439591" y="5024209"/>
                </a:lnTo>
                <a:lnTo>
                  <a:pt x="2439988" y="5027320"/>
                </a:lnTo>
                <a:lnTo>
                  <a:pt x="2439988" y="5029264"/>
                </a:lnTo>
                <a:lnTo>
                  <a:pt x="2435225" y="5031596"/>
                </a:lnTo>
                <a:lnTo>
                  <a:pt x="2431257" y="5032374"/>
                </a:lnTo>
                <a:lnTo>
                  <a:pt x="2428875" y="5032374"/>
                </a:lnTo>
                <a:lnTo>
                  <a:pt x="2426891" y="5031596"/>
                </a:lnTo>
                <a:lnTo>
                  <a:pt x="2425303" y="5029652"/>
                </a:lnTo>
                <a:lnTo>
                  <a:pt x="2424907" y="5027320"/>
                </a:lnTo>
                <a:lnTo>
                  <a:pt x="2424907" y="5024987"/>
                </a:lnTo>
                <a:lnTo>
                  <a:pt x="2424907" y="5021488"/>
                </a:lnTo>
                <a:lnTo>
                  <a:pt x="2424907" y="5014879"/>
                </a:lnTo>
                <a:lnTo>
                  <a:pt x="2425303" y="5011380"/>
                </a:lnTo>
                <a:lnTo>
                  <a:pt x="2424907" y="5008270"/>
                </a:lnTo>
                <a:lnTo>
                  <a:pt x="2424113" y="5005159"/>
                </a:lnTo>
                <a:lnTo>
                  <a:pt x="2422922" y="5002827"/>
                </a:lnTo>
                <a:lnTo>
                  <a:pt x="2420938" y="5000883"/>
                </a:lnTo>
                <a:lnTo>
                  <a:pt x="2417763" y="5000105"/>
                </a:lnTo>
                <a:lnTo>
                  <a:pt x="2418557" y="4996606"/>
                </a:lnTo>
                <a:lnTo>
                  <a:pt x="2420144" y="4994663"/>
                </a:lnTo>
                <a:close/>
                <a:moveTo>
                  <a:pt x="6443020" y="4964111"/>
                </a:moveTo>
                <a:lnTo>
                  <a:pt x="6445833" y="4969371"/>
                </a:lnTo>
                <a:lnTo>
                  <a:pt x="6449852" y="4975036"/>
                </a:lnTo>
                <a:lnTo>
                  <a:pt x="6454273" y="4980702"/>
                </a:lnTo>
                <a:lnTo>
                  <a:pt x="6458292" y="4986772"/>
                </a:lnTo>
                <a:lnTo>
                  <a:pt x="6461105" y="4992437"/>
                </a:lnTo>
                <a:lnTo>
                  <a:pt x="6462311" y="4994865"/>
                </a:lnTo>
                <a:lnTo>
                  <a:pt x="6462713" y="4997293"/>
                </a:lnTo>
                <a:lnTo>
                  <a:pt x="6462713" y="4999721"/>
                </a:lnTo>
                <a:lnTo>
                  <a:pt x="6462311" y="5001744"/>
                </a:lnTo>
                <a:lnTo>
                  <a:pt x="6460704" y="5003767"/>
                </a:lnTo>
                <a:lnTo>
                  <a:pt x="6458694" y="5005386"/>
                </a:lnTo>
                <a:lnTo>
                  <a:pt x="6451862" y="4997697"/>
                </a:lnTo>
                <a:lnTo>
                  <a:pt x="6445029" y="4990009"/>
                </a:lnTo>
                <a:lnTo>
                  <a:pt x="6441412" y="4986772"/>
                </a:lnTo>
                <a:lnTo>
                  <a:pt x="6438599" y="4984748"/>
                </a:lnTo>
                <a:lnTo>
                  <a:pt x="6436991" y="4984344"/>
                </a:lnTo>
                <a:lnTo>
                  <a:pt x="6435384" y="4983939"/>
                </a:lnTo>
                <a:lnTo>
                  <a:pt x="6434178" y="4983939"/>
                </a:lnTo>
                <a:lnTo>
                  <a:pt x="6432972" y="4984344"/>
                </a:lnTo>
                <a:lnTo>
                  <a:pt x="6432169" y="4982725"/>
                </a:lnTo>
                <a:lnTo>
                  <a:pt x="6431365" y="4981511"/>
                </a:lnTo>
                <a:lnTo>
                  <a:pt x="6430963" y="4979892"/>
                </a:lnTo>
                <a:lnTo>
                  <a:pt x="6430963" y="4978274"/>
                </a:lnTo>
                <a:lnTo>
                  <a:pt x="6432169" y="4975441"/>
                </a:lnTo>
                <a:lnTo>
                  <a:pt x="6433374" y="4973013"/>
                </a:lnTo>
                <a:lnTo>
                  <a:pt x="6438599" y="4968562"/>
                </a:lnTo>
                <a:lnTo>
                  <a:pt x="6441010" y="4966539"/>
                </a:lnTo>
                <a:close/>
                <a:moveTo>
                  <a:pt x="2375471" y="4959349"/>
                </a:moveTo>
                <a:lnTo>
                  <a:pt x="2379134" y="4959349"/>
                </a:lnTo>
                <a:lnTo>
                  <a:pt x="2382798" y="4959728"/>
                </a:lnTo>
                <a:lnTo>
                  <a:pt x="2386461" y="4960488"/>
                </a:lnTo>
                <a:lnTo>
                  <a:pt x="2389717" y="4961627"/>
                </a:lnTo>
                <a:lnTo>
                  <a:pt x="2392974" y="4963145"/>
                </a:lnTo>
                <a:lnTo>
                  <a:pt x="2395416" y="4965043"/>
                </a:lnTo>
                <a:lnTo>
                  <a:pt x="2397451" y="4966941"/>
                </a:lnTo>
                <a:lnTo>
                  <a:pt x="2398673" y="4969219"/>
                </a:lnTo>
                <a:lnTo>
                  <a:pt x="2399894" y="4971877"/>
                </a:lnTo>
                <a:lnTo>
                  <a:pt x="2400301" y="4974914"/>
                </a:lnTo>
                <a:lnTo>
                  <a:pt x="2388496" y="4975673"/>
                </a:lnTo>
                <a:lnTo>
                  <a:pt x="2381983" y="4976052"/>
                </a:lnTo>
                <a:lnTo>
                  <a:pt x="2375878" y="4976812"/>
                </a:lnTo>
                <a:lnTo>
                  <a:pt x="2369772" y="4976052"/>
                </a:lnTo>
                <a:lnTo>
                  <a:pt x="2364480" y="4975293"/>
                </a:lnTo>
                <a:lnTo>
                  <a:pt x="2358374" y="4973395"/>
                </a:lnTo>
                <a:lnTo>
                  <a:pt x="2352676" y="4969978"/>
                </a:lnTo>
                <a:lnTo>
                  <a:pt x="2356339" y="4966941"/>
                </a:lnTo>
                <a:lnTo>
                  <a:pt x="2360003" y="4964664"/>
                </a:lnTo>
                <a:lnTo>
                  <a:pt x="2363666" y="4962386"/>
                </a:lnTo>
                <a:lnTo>
                  <a:pt x="2367330" y="4960867"/>
                </a:lnTo>
                <a:lnTo>
                  <a:pt x="2371400" y="4959728"/>
                </a:lnTo>
                <a:close/>
                <a:moveTo>
                  <a:pt x="1941514" y="4954586"/>
                </a:moveTo>
                <a:lnTo>
                  <a:pt x="1944292" y="4954586"/>
                </a:lnTo>
                <a:lnTo>
                  <a:pt x="1946673" y="4954986"/>
                </a:lnTo>
                <a:lnTo>
                  <a:pt x="1949054" y="4956185"/>
                </a:lnTo>
                <a:lnTo>
                  <a:pt x="1951832" y="4956985"/>
                </a:lnTo>
                <a:lnTo>
                  <a:pt x="1953817" y="4958585"/>
                </a:lnTo>
                <a:lnTo>
                  <a:pt x="1955404" y="4960584"/>
                </a:lnTo>
                <a:lnTo>
                  <a:pt x="1957389" y="4962584"/>
                </a:lnTo>
                <a:lnTo>
                  <a:pt x="1958976" y="4964983"/>
                </a:lnTo>
                <a:lnTo>
                  <a:pt x="1960564" y="4967383"/>
                </a:lnTo>
                <a:lnTo>
                  <a:pt x="1961357" y="4970182"/>
                </a:lnTo>
                <a:lnTo>
                  <a:pt x="1962548" y="4973381"/>
                </a:lnTo>
                <a:lnTo>
                  <a:pt x="1963739" y="4980180"/>
                </a:lnTo>
                <a:lnTo>
                  <a:pt x="1961357" y="4981380"/>
                </a:lnTo>
                <a:lnTo>
                  <a:pt x="1958976" y="4982579"/>
                </a:lnTo>
                <a:lnTo>
                  <a:pt x="1954214" y="4984579"/>
                </a:lnTo>
                <a:lnTo>
                  <a:pt x="1949848" y="4985379"/>
                </a:lnTo>
                <a:lnTo>
                  <a:pt x="1944689" y="4986578"/>
                </a:lnTo>
                <a:lnTo>
                  <a:pt x="1943101" y="4987378"/>
                </a:lnTo>
                <a:lnTo>
                  <a:pt x="1940323" y="4988578"/>
                </a:lnTo>
                <a:lnTo>
                  <a:pt x="1937942" y="4989778"/>
                </a:lnTo>
                <a:lnTo>
                  <a:pt x="1935560" y="4992177"/>
                </a:lnTo>
                <a:lnTo>
                  <a:pt x="1933576" y="4994977"/>
                </a:lnTo>
                <a:lnTo>
                  <a:pt x="1931195" y="4998176"/>
                </a:lnTo>
                <a:lnTo>
                  <a:pt x="1928813" y="5002175"/>
                </a:lnTo>
                <a:lnTo>
                  <a:pt x="1926829" y="5006974"/>
                </a:lnTo>
                <a:lnTo>
                  <a:pt x="1924845" y="5006974"/>
                </a:lnTo>
                <a:lnTo>
                  <a:pt x="1924051" y="5006574"/>
                </a:lnTo>
                <a:lnTo>
                  <a:pt x="1922860" y="5004974"/>
                </a:lnTo>
                <a:lnTo>
                  <a:pt x="1922463" y="5003774"/>
                </a:lnTo>
                <a:lnTo>
                  <a:pt x="1921273" y="4999375"/>
                </a:lnTo>
                <a:lnTo>
                  <a:pt x="1920876" y="4994977"/>
                </a:lnTo>
                <a:lnTo>
                  <a:pt x="1920479" y="4990977"/>
                </a:lnTo>
                <a:lnTo>
                  <a:pt x="1920082" y="4989378"/>
                </a:lnTo>
                <a:lnTo>
                  <a:pt x="1919685" y="4988978"/>
                </a:lnTo>
                <a:lnTo>
                  <a:pt x="1918891" y="4988978"/>
                </a:lnTo>
                <a:lnTo>
                  <a:pt x="1918098" y="4989378"/>
                </a:lnTo>
                <a:lnTo>
                  <a:pt x="1916510" y="4991377"/>
                </a:lnTo>
                <a:lnTo>
                  <a:pt x="1915320" y="4993777"/>
                </a:lnTo>
                <a:lnTo>
                  <a:pt x="1914526" y="4992177"/>
                </a:lnTo>
                <a:lnTo>
                  <a:pt x="1914526" y="4990578"/>
                </a:lnTo>
                <a:lnTo>
                  <a:pt x="1914526" y="4988978"/>
                </a:lnTo>
                <a:lnTo>
                  <a:pt x="1915716" y="4986978"/>
                </a:lnTo>
                <a:lnTo>
                  <a:pt x="1918098" y="4983379"/>
                </a:lnTo>
                <a:lnTo>
                  <a:pt x="1921273" y="4980180"/>
                </a:lnTo>
                <a:lnTo>
                  <a:pt x="1926035" y="4977780"/>
                </a:lnTo>
                <a:lnTo>
                  <a:pt x="1929607" y="4975781"/>
                </a:lnTo>
                <a:lnTo>
                  <a:pt x="1933179" y="4974981"/>
                </a:lnTo>
                <a:lnTo>
                  <a:pt x="1934767" y="4974981"/>
                </a:lnTo>
                <a:lnTo>
                  <a:pt x="1935957" y="4975781"/>
                </a:lnTo>
                <a:lnTo>
                  <a:pt x="1937942" y="4970182"/>
                </a:lnTo>
                <a:lnTo>
                  <a:pt x="1939529" y="4966183"/>
                </a:lnTo>
                <a:lnTo>
                  <a:pt x="1939529" y="4963384"/>
                </a:lnTo>
                <a:lnTo>
                  <a:pt x="1939132" y="4960984"/>
                </a:lnTo>
                <a:lnTo>
                  <a:pt x="1937545" y="4959385"/>
                </a:lnTo>
                <a:lnTo>
                  <a:pt x="1935957" y="4958585"/>
                </a:lnTo>
                <a:lnTo>
                  <a:pt x="1932782" y="4956985"/>
                </a:lnTo>
                <a:lnTo>
                  <a:pt x="1935560" y="4955386"/>
                </a:lnTo>
                <a:lnTo>
                  <a:pt x="1938338" y="4954986"/>
                </a:lnTo>
                <a:close/>
                <a:moveTo>
                  <a:pt x="1753166" y="4951411"/>
                </a:moveTo>
                <a:lnTo>
                  <a:pt x="1753579" y="4951808"/>
                </a:lnTo>
                <a:lnTo>
                  <a:pt x="1754406" y="4952998"/>
                </a:lnTo>
                <a:lnTo>
                  <a:pt x="1755232" y="4954983"/>
                </a:lnTo>
                <a:lnTo>
                  <a:pt x="1756058" y="4960539"/>
                </a:lnTo>
                <a:lnTo>
                  <a:pt x="1756885" y="4966492"/>
                </a:lnTo>
                <a:lnTo>
                  <a:pt x="1758124" y="4972048"/>
                </a:lnTo>
                <a:lnTo>
                  <a:pt x="1758951" y="4976017"/>
                </a:lnTo>
                <a:lnTo>
                  <a:pt x="1758124" y="4980780"/>
                </a:lnTo>
                <a:lnTo>
                  <a:pt x="1756472" y="4984748"/>
                </a:lnTo>
                <a:lnTo>
                  <a:pt x="1754406" y="4987130"/>
                </a:lnTo>
                <a:lnTo>
                  <a:pt x="1753166" y="4988717"/>
                </a:lnTo>
                <a:lnTo>
                  <a:pt x="1751100" y="4989114"/>
                </a:lnTo>
                <a:lnTo>
                  <a:pt x="1749034" y="4989908"/>
                </a:lnTo>
                <a:lnTo>
                  <a:pt x="1746968" y="4989908"/>
                </a:lnTo>
                <a:lnTo>
                  <a:pt x="1744902" y="4989114"/>
                </a:lnTo>
                <a:lnTo>
                  <a:pt x="1740357" y="4988320"/>
                </a:lnTo>
                <a:lnTo>
                  <a:pt x="1738291" y="4987923"/>
                </a:lnTo>
                <a:lnTo>
                  <a:pt x="1736225" y="4988320"/>
                </a:lnTo>
                <a:lnTo>
                  <a:pt x="1734159" y="4988717"/>
                </a:lnTo>
                <a:lnTo>
                  <a:pt x="1732920" y="4990305"/>
                </a:lnTo>
                <a:lnTo>
                  <a:pt x="1731267" y="4992686"/>
                </a:lnTo>
                <a:lnTo>
                  <a:pt x="1729614" y="4995861"/>
                </a:lnTo>
                <a:lnTo>
                  <a:pt x="1728788" y="4992289"/>
                </a:lnTo>
                <a:lnTo>
                  <a:pt x="1728788" y="4988717"/>
                </a:lnTo>
                <a:lnTo>
                  <a:pt x="1729201" y="4985939"/>
                </a:lnTo>
                <a:lnTo>
                  <a:pt x="1730027" y="4983955"/>
                </a:lnTo>
                <a:lnTo>
                  <a:pt x="1731267" y="4981970"/>
                </a:lnTo>
                <a:lnTo>
                  <a:pt x="1732920" y="4980383"/>
                </a:lnTo>
                <a:lnTo>
                  <a:pt x="1734572" y="4979589"/>
                </a:lnTo>
                <a:lnTo>
                  <a:pt x="1737465" y="4978398"/>
                </a:lnTo>
                <a:lnTo>
                  <a:pt x="1742010" y="4978001"/>
                </a:lnTo>
                <a:lnTo>
                  <a:pt x="1746555" y="4978001"/>
                </a:lnTo>
                <a:lnTo>
                  <a:pt x="1750687" y="4977208"/>
                </a:lnTo>
                <a:lnTo>
                  <a:pt x="1752340" y="4976414"/>
                </a:lnTo>
                <a:lnTo>
                  <a:pt x="1753992" y="4975223"/>
                </a:lnTo>
                <a:lnTo>
                  <a:pt x="1753992" y="4972048"/>
                </a:lnTo>
                <a:lnTo>
                  <a:pt x="1753579" y="4970064"/>
                </a:lnTo>
                <a:lnTo>
                  <a:pt x="1753166" y="4968873"/>
                </a:lnTo>
                <a:lnTo>
                  <a:pt x="1751926" y="4967683"/>
                </a:lnTo>
                <a:lnTo>
                  <a:pt x="1749447" y="4966889"/>
                </a:lnTo>
                <a:lnTo>
                  <a:pt x="1746968" y="4965698"/>
                </a:lnTo>
                <a:lnTo>
                  <a:pt x="1749861" y="4956173"/>
                </a:lnTo>
                <a:lnTo>
                  <a:pt x="1751100" y="4952998"/>
                </a:lnTo>
                <a:lnTo>
                  <a:pt x="1751926" y="4951808"/>
                </a:lnTo>
                <a:close/>
                <a:moveTo>
                  <a:pt x="2207891" y="4945061"/>
                </a:moveTo>
                <a:lnTo>
                  <a:pt x="2211488" y="4945061"/>
                </a:lnTo>
                <a:lnTo>
                  <a:pt x="2215085" y="4945441"/>
                </a:lnTo>
                <a:lnTo>
                  <a:pt x="2217883" y="4946581"/>
                </a:lnTo>
                <a:lnTo>
                  <a:pt x="2224677" y="4949622"/>
                </a:lnTo>
                <a:lnTo>
                  <a:pt x="2231471" y="4952663"/>
                </a:lnTo>
                <a:lnTo>
                  <a:pt x="2235068" y="4953423"/>
                </a:lnTo>
                <a:lnTo>
                  <a:pt x="2238664" y="4954564"/>
                </a:lnTo>
                <a:lnTo>
                  <a:pt x="2241862" y="4954564"/>
                </a:lnTo>
                <a:lnTo>
                  <a:pt x="2245458" y="4953423"/>
                </a:lnTo>
                <a:lnTo>
                  <a:pt x="2249455" y="4951523"/>
                </a:lnTo>
                <a:lnTo>
                  <a:pt x="2252652" y="4948482"/>
                </a:lnTo>
                <a:lnTo>
                  <a:pt x="2253851" y="4949622"/>
                </a:lnTo>
                <a:lnTo>
                  <a:pt x="2254251" y="4951143"/>
                </a:lnTo>
                <a:lnTo>
                  <a:pt x="2253851" y="4952663"/>
                </a:lnTo>
                <a:lnTo>
                  <a:pt x="2252652" y="4953423"/>
                </a:lnTo>
                <a:lnTo>
                  <a:pt x="2251853" y="4954564"/>
                </a:lnTo>
                <a:lnTo>
                  <a:pt x="2250254" y="4954944"/>
                </a:lnTo>
                <a:lnTo>
                  <a:pt x="2249455" y="4954944"/>
                </a:lnTo>
                <a:lnTo>
                  <a:pt x="2248256" y="4954944"/>
                </a:lnTo>
                <a:lnTo>
                  <a:pt x="2246657" y="4959885"/>
                </a:lnTo>
                <a:lnTo>
                  <a:pt x="2245458" y="4964827"/>
                </a:lnTo>
                <a:lnTo>
                  <a:pt x="2245458" y="4966727"/>
                </a:lnTo>
                <a:lnTo>
                  <a:pt x="2245458" y="4969008"/>
                </a:lnTo>
                <a:lnTo>
                  <a:pt x="2245858" y="4970908"/>
                </a:lnTo>
                <a:lnTo>
                  <a:pt x="2246657" y="4972049"/>
                </a:lnTo>
                <a:lnTo>
                  <a:pt x="2242261" y="4970908"/>
                </a:lnTo>
                <a:lnTo>
                  <a:pt x="2236666" y="4969388"/>
                </a:lnTo>
                <a:lnTo>
                  <a:pt x="2230272" y="4967868"/>
                </a:lnTo>
                <a:lnTo>
                  <a:pt x="2223478" y="4965967"/>
                </a:lnTo>
                <a:lnTo>
                  <a:pt x="2215884" y="4963686"/>
                </a:lnTo>
                <a:lnTo>
                  <a:pt x="2209090" y="4960645"/>
                </a:lnTo>
                <a:lnTo>
                  <a:pt x="2205493" y="4958745"/>
                </a:lnTo>
                <a:lnTo>
                  <a:pt x="2202696" y="4956464"/>
                </a:lnTo>
                <a:lnTo>
                  <a:pt x="2199898" y="4953803"/>
                </a:lnTo>
                <a:lnTo>
                  <a:pt x="2197101" y="4950762"/>
                </a:lnTo>
                <a:lnTo>
                  <a:pt x="2200698" y="4947722"/>
                </a:lnTo>
                <a:lnTo>
                  <a:pt x="2204294" y="4946201"/>
                </a:lnTo>
                <a:close/>
                <a:moveTo>
                  <a:pt x="2055208" y="4943474"/>
                </a:moveTo>
                <a:lnTo>
                  <a:pt x="2058232" y="4943856"/>
                </a:lnTo>
                <a:lnTo>
                  <a:pt x="2060878" y="4945385"/>
                </a:lnTo>
                <a:lnTo>
                  <a:pt x="2063902" y="4946913"/>
                </a:lnTo>
                <a:lnTo>
                  <a:pt x="2066926" y="4948824"/>
                </a:lnTo>
                <a:lnTo>
                  <a:pt x="2065036" y="4952646"/>
                </a:lnTo>
                <a:lnTo>
                  <a:pt x="2062768" y="4955704"/>
                </a:lnTo>
                <a:lnTo>
                  <a:pt x="2060878" y="4958379"/>
                </a:lnTo>
                <a:lnTo>
                  <a:pt x="2058988" y="4960290"/>
                </a:lnTo>
                <a:lnTo>
                  <a:pt x="2056720" y="4962201"/>
                </a:lnTo>
                <a:lnTo>
                  <a:pt x="2054830" y="4962965"/>
                </a:lnTo>
                <a:lnTo>
                  <a:pt x="2052940" y="4963347"/>
                </a:lnTo>
                <a:lnTo>
                  <a:pt x="2051050" y="4964112"/>
                </a:lnTo>
                <a:lnTo>
                  <a:pt x="2049160" y="4964112"/>
                </a:lnTo>
                <a:lnTo>
                  <a:pt x="2048027" y="4963347"/>
                </a:lnTo>
                <a:lnTo>
                  <a:pt x="2046515" y="4962583"/>
                </a:lnTo>
                <a:lnTo>
                  <a:pt x="2045381" y="4961054"/>
                </a:lnTo>
                <a:lnTo>
                  <a:pt x="2044625" y="4959908"/>
                </a:lnTo>
                <a:lnTo>
                  <a:pt x="2043491" y="4957997"/>
                </a:lnTo>
                <a:lnTo>
                  <a:pt x="2043491" y="4955704"/>
                </a:lnTo>
                <a:lnTo>
                  <a:pt x="2043113" y="4953028"/>
                </a:lnTo>
                <a:lnTo>
                  <a:pt x="2046515" y="4948442"/>
                </a:lnTo>
                <a:lnTo>
                  <a:pt x="2049160" y="4945767"/>
                </a:lnTo>
                <a:lnTo>
                  <a:pt x="2051050" y="4944620"/>
                </a:lnTo>
                <a:lnTo>
                  <a:pt x="2052562" y="4943856"/>
                </a:lnTo>
                <a:close/>
                <a:moveTo>
                  <a:pt x="2274277" y="4927599"/>
                </a:moveTo>
                <a:lnTo>
                  <a:pt x="2277412" y="4927599"/>
                </a:lnTo>
                <a:lnTo>
                  <a:pt x="2280548" y="4928785"/>
                </a:lnTo>
                <a:lnTo>
                  <a:pt x="2283683" y="4929970"/>
                </a:lnTo>
                <a:lnTo>
                  <a:pt x="2286426" y="4931552"/>
                </a:lnTo>
                <a:lnTo>
                  <a:pt x="2292304" y="4936690"/>
                </a:lnTo>
                <a:lnTo>
                  <a:pt x="2299359" y="4944991"/>
                </a:lnTo>
                <a:lnTo>
                  <a:pt x="2303669" y="4948944"/>
                </a:lnTo>
                <a:lnTo>
                  <a:pt x="2307588" y="4952897"/>
                </a:lnTo>
                <a:lnTo>
                  <a:pt x="2312291" y="4956850"/>
                </a:lnTo>
                <a:lnTo>
                  <a:pt x="2317386" y="4959617"/>
                </a:lnTo>
                <a:lnTo>
                  <a:pt x="2322480" y="4961593"/>
                </a:lnTo>
                <a:lnTo>
                  <a:pt x="2325616" y="4962779"/>
                </a:lnTo>
                <a:lnTo>
                  <a:pt x="2328359" y="4962779"/>
                </a:lnTo>
                <a:lnTo>
                  <a:pt x="2326399" y="4965941"/>
                </a:lnTo>
                <a:lnTo>
                  <a:pt x="2324832" y="4968708"/>
                </a:lnTo>
                <a:lnTo>
                  <a:pt x="2322872" y="4970684"/>
                </a:lnTo>
                <a:lnTo>
                  <a:pt x="2321305" y="4972266"/>
                </a:lnTo>
                <a:lnTo>
                  <a:pt x="2319737" y="4973847"/>
                </a:lnTo>
                <a:lnTo>
                  <a:pt x="2318170" y="4974242"/>
                </a:lnTo>
                <a:lnTo>
                  <a:pt x="2315034" y="4975823"/>
                </a:lnTo>
                <a:lnTo>
                  <a:pt x="2311899" y="4976218"/>
                </a:lnTo>
                <a:lnTo>
                  <a:pt x="2308764" y="4977009"/>
                </a:lnTo>
                <a:lnTo>
                  <a:pt x="2307196" y="4978195"/>
                </a:lnTo>
                <a:lnTo>
                  <a:pt x="2305237" y="4978985"/>
                </a:lnTo>
                <a:lnTo>
                  <a:pt x="2303669" y="4980962"/>
                </a:lnTo>
                <a:lnTo>
                  <a:pt x="2301710" y="4982938"/>
                </a:lnTo>
                <a:lnTo>
                  <a:pt x="2304845" y="4985310"/>
                </a:lnTo>
                <a:lnTo>
                  <a:pt x="2307588" y="4986496"/>
                </a:lnTo>
                <a:lnTo>
                  <a:pt x="2310724" y="4986891"/>
                </a:lnTo>
                <a:lnTo>
                  <a:pt x="2313859" y="4985705"/>
                </a:lnTo>
                <a:lnTo>
                  <a:pt x="2317386" y="4984124"/>
                </a:lnTo>
                <a:lnTo>
                  <a:pt x="2320521" y="4980962"/>
                </a:lnTo>
                <a:lnTo>
                  <a:pt x="2324048" y="4977009"/>
                </a:lnTo>
                <a:lnTo>
                  <a:pt x="2327575" y="4972266"/>
                </a:lnTo>
                <a:lnTo>
                  <a:pt x="2328359" y="4976614"/>
                </a:lnTo>
                <a:lnTo>
                  <a:pt x="2329143" y="4980566"/>
                </a:lnTo>
                <a:lnTo>
                  <a:pt x="2330710" y="4983333"/>
                </a:lnTo>
                <a:lnTo>
                  <a:pt x="2332278" y="4986496"/>
                </a:lnTo>
                <a:lnTo>
                  <a:pt x="2334237" y="4988867"/>
                </a:lnTo>
                <a:lnTo>
                  <a:pt x="2336197" y="4991239"/>
                </a:lnTo>
                <a:lnTo>
                  <a:pt x="2339724" y="4995192"/>
                </a:lnTo>
                <a:lnTo>
                  <a:pt x="2344035" y="4999540"/>
                </a:lnTo>
                <a:lnTo>
                  <a:pt x="2345602" y="5001516"/>
                </a:lnTo>
                <a:lnTo>
                  <a:pt x="2347562" y="5004283"/>
                </a:lnTo>
                <a:lnTo>
                  <a:pt x="2349129" y="5007050"/>
                </a:lnTo>
                <a:lnTo>
                  <a:pt x="2349913" y="5011003"/>
                </a:lnTo>
                <a:lnTo>
                  <a:pt x="2351089" y="5015351"/>
                </a:lnTo>
                <a:lnTo>
                  <a:pt x="2351089" y="5020490"/>
                </a:lnTo>
                <a:lnTo>
                  <a:pt x="2344818" y="5024047"/>
                </a:lnTo>
                <a:lnTo>
                  <a:pt x="2341683" y="5025233"/>
                </a:lnTo>
                <a:lnTo>
                  <a:pt x="2339332" y="5026024"/>
                </a:lnTo>
                <a:lnTo>
                  <a:pt x="2337372" y="5026024"/>
                </a:lnTo>
                <a:lnTo>
                  <a:pt x="2335413" y="5026024"/>
                </a:lnTo>
                <a:lnTo>
                  <a:pt x="2333453" y="5025628"/>
                </a:lnTo>
                <a:lnTo>
                  <a:pt x="2332278" y="5025233"/>
                </a:lnTo>
                <a:lnTo>
                  <a:pt x="2330710" y="5024047"/>
                </a:lnTo>
                <a:lnTo>
                  <a:pt x="2329926" y="5022862"/>
                </a:lnTo>
                <a:lnTo>
                  <a:pt x="2327967" y="5019304"/>
                </a:lnTo>
                <a:lnTo>
                  <a:pt x="2326399" y="5015351"/>
                </a:lnTo>
                <a:lnTo>
                  <a:pt x="2325616" y="5011003"/>
                </a:lnTo>
                <a:lnTo>
                  <a:pt x="2323656" y="5001912"/>
                </a:lnTo>
                <a:lnTo>
                  <a:pt x="2322480" y="4997564"/>
                </a:lnTo>
                <a:lnTo>
                  <a:pt x="2321305" y="4993611"/>
                </a:lnTo>
                <a:lnTo>
                  <a:pt x="2319345" y="4990844"/>
                </a:lnTo>
                <a:lnTo>
                  <a:pt x="2318170" y="4989658"/>
                </a:lnTo>
                <a:lnTo>
                  <a:pt x="2316994" y="4988867"/>
                </a:lnTo>
                <a:lnTo>
                  <a:pt x="2315426" y="4988472"/>
                </a:lnTo>
                <a:lnTo>
                  <a:pt x="2313467" y="4987681"/>
                </a:lnTo>
                <a:lnTo>
                  <a:pt x="2311507" y="4988472"/>
                </a:lnTo>
                <a:lnTo>
                  <a:pt x="2309548" y="4988867"/>
                </a:lnTo>
                <a:lnTo>
                  <a:pt x="2306805" y="4992030"/>
                </a:lnTo>
                <a:lnTo>
                  <a:pt x="2304845" y="4995192"/>
                </a:lnTo>
                <a:lnTo>
                  <a:pt x="2303669" y="4997959"/>
                </a:lnTo>
                <a:lnTo>
                  <a:pt x="2303278" y="5000330"/>
                </a:lnTo>
                <a:lnTo>
                  <a:pt x="2303669" y="5002307"/>
                </a:lnTo>
                <a:lnTo>
                  <a:pt x="2304845" y="5004283"/>
                </a:lnTo>
                <a:lnTo>
                  <a:pt x="2307588" y="5007050"/>
                </a:lnTo>
                <a:lnTo>
                  <a:pt x="2304845" y="5008631"/>
                </a:lnTo>
                <a:lnTo>
                  <a:pt x="2302494" y="5009027"/>
                </a:lnTo>
                <a:lnTo>
                  <a:pt x="2300142" y="5008631"/>
                </a:lnTo>
                <a:lnTo>
                  <a:pt x="2297399" y="5007841"/>
                </a:lnTo>
                <a:lnTo>
                  <a:pt x="2295228" y="5006015"/>
                </a:lnTo>
                <a:lnTo>
                  <a:pt x="2291042" y="5011660"/>
                </a:lnTo>
                <a:lnTo>
                  <a:pt x="2286966" y="5016574"/>
                </a:lnTo>
                <a:lnTo>
                  <a:pt x="2282890" y="5020732"/>
                </a:lnTo>
                <a:lnTo>
                  <a:pt x="2279221" y="5023378"/>
                </a:lnTo>
                <a:lnTo>
                  <a:pt x="2275145" y="5025268"/>
                </a:lnTo>
                <a:lnTo>
                  <a:pt x="2273515" y="5026024"/>
                </a:lnTo>
                <a:lnTo>
                  <a:pt x="2271477" y="5026024"/>
                </a:lnTo>
                <a:lnTo>
                  <a:pt x="2269846" y="5026024"/>
                </a:lnTo>
                <a:lnTo>
                  <a:pt x="2268624" y="5024890"/>
                </a:lnTo>
                <a:lnTo>
                  <a:pt x="2266993" y="5024134"/>
                </a:lnTo>
                <a:lnTo>
                  <a:pt x="2265363" y="5022622"/>
                </a:lnTo>
                <a:lnTo>
                  <a:pt x="2269439" y="5016574"/>
                </a:lnTo>
                <a:lnTo>
                  <a:pt x="2273923" y="5011660"/>
                </a:lnTo>
                <a:lnTo>
                  <a:pt x="2277999" y="5007881"/>
                </a:lnTo>
                <a:lnTo>
                  <a:pt x="2281667" y="5004479"/>
                </a:lnTo>
                <a:lnTo>
                  <a:pt x="2285336" y="5002589"/>
                </a:lnTo>
                <a:lnTo>
                  <a:pt x="2287374" y="5002211"/>
                </a:lnTo>
                <a:lnTo>
                  <a:pt x="2289004" y="5002211"/>
                </a:lnTo>
                <a:lnTo>
                  <a:pt x="2291042" y="5002589"/>
                </a:lnTo>
                <a:lnTo>
                  <a:pt x="2292649" y="5002961"/>
                </a:lnTo>
                <a:lnTo>
                  <a:pt x="2291129" y="5001121"/>
                </a:lnTo>
                <a:lnTo>
                  <a:pt x="2289953" y="4997564"/>
                </a:lnTo>
                <a:lnTo>
                  <a:pt x="2288385" y="4993611"/>
                </a:lnTo>
                <a:lnTo>
                  <a:pt x="2287602" y="4989658"/>
                </a:lnTo>
                <a:lnTo>
                  <a:pt x="2286426" y="4985310"/>
                </a:lnTo>
                <a:lnTo>
                  <a:pt x="2286034" y="4980962"/>
                </a:lnTo>
                <a:lnTo>
                  <a:pt x="2286034" y="4976218"/>
                </a:lnTo>
                <a:lnTo>
                  <a:pt x="2286034" y="4971475"/>
                </a:lnTo>
                <a:lnTo>
                  <a:pt x="2286818" y="4966336"/>
                </a:lnTo>
                <a:lnTo>
                  <a:pt x="2287994" y="4961593"/>
                </a:lnTo>
                <a:lnTo>
                  <a:pt x="2284858" y="4960012"/>
                </a:lnTo>
                <a:lnTo>
                  <a:pt x="2282115" y="4959221"/>
                </a:lnTo>
                <a:lnTo>
                  <a:pt x="2279372" y="4958826"/>
                </a:lnTo>
                <a:lnTo>
                  <a:pt x="2275845" y="4958826"/>
                </a:lnTo>
                <a:lnTo>
                  <a:pt x="2273102" y="4959221"/>
                </a:lnTo>
                <a:lnTo>
                  <a:pt x="2269966" y="4960012"/>
                </a:lnTo>
                <a:lnTo>
                  <a:pt x="2266831" y="4961988"/>
                </a:lnTo>
                <a:lnTo>
                  <a:pt x="2263304" y="4964360"/>
                </a:lnTo>
                <a:lnTo>
                  <a:pt x="2262912" y="4963174"/>
                </a:lnTo>
                <a:lnTo>
                  <a:pt x="2262912" y="4961593"/>
                </a:lnTo>
                <a:lnTo>
                  <a:pt x="2263304" y="4958035"/>
                </a:lnTo>
                <a:lnTo>
                  <a:pt x="2265264" y="4950525"/>
                </a:lnTo>
                <a:lnTo>
                  <a:pt x="2265656" y="4946968"/>
                </a:lnTo>
                <a:lnTo>
                  <a:pt x="2265656" y="4945782"/>
                </a:lnTo>
                <a:lnTo>
                  <a:pt x="2265264" y="4944201"/>
                </a:lnTo>
                <a:lnTo>
                  <a:pt x="2263696" y="4943015"/>
                </a:lnTo>
                <a:lnTo>
                  <a:pt x="2262520" y="4942224"/>
                </a:lnTo>
                <a:lnTo>
                  <a:pt x="2260561" y="4941829"/>
                </a:lnTo>
                <a:lnTo>
                  <a:pt x="2257426" y="4941434"/>
                </a:lnTo>
                <a:lnTo>
                  <a:pt x="2258993" y="4939852"/>
                </a:lnTo>
                <a:lnTo>
                  <a:pt x="2260561" y="4938667"/>
                </a:lnTo>
                <a:lnTo>
                  <a:pt x="2263696" y="4936690"/>
                </a:lnTo>
                <a:lnTo>
                  <a:pt x="2267223" y="4934319"/>
                </a:lnTo>
                <a:lnTo>
                  <a:pt x="2268791" y="4933133"/>
                </a:lnTo>
                <a:lnTo>
                  <a:pt x="2269966" y="4930366"/>
                </a:lnTo>
                <a:lnTo>
                  <a:pt x="2269575" y="4929970"/>
                </a:lnTo>
                <a:lnTo>
                  <a:pt x="2269183" y="4929970"/>
                </a:lnTo>
                <a:lnTo>
                  <a:pt x="2267615" y="4929970"/>
                </a:lnTo>
                <a:lnTo>
                  <a:pt x="2271142" y="4928785"/>
                </a:lnTo>
                <a:close/>
                <a:moveTo>
                  <a:pt x="1756697" y="4906961"/>
                </a:moveTo>
                <a:lnTo>
                  <a:pt x="1758348" y="4906961"/>
                </a:lnTo>
                <a:lnTo>
                  <a:pt x="1759999" y="4907719"/>
                </a:lnTo>
                <a:lnTo>
                  <a:pt x="1761237" y="4908098"/>
                </a:lnTo>
                <a:lnTo>
                  <a:pt x="1762475" y="4909235"/>
                </a:lnTo>
                <a:lnTo>
                  <a:pt x="1762888" y="4910373"/>
                </a:lnTo>
                <a:lnTo>
                  <a:pt x="1763714" y="4912268"/>
                </a:lnTo>
                <a:lnTo>
                  <a:pt x="1762063" y="4919471"/>
                </a:lnTo>
                <a:lnTo>
                  <a:pt x="1761237" y="4922504"/>
                </a:lnTo>
                <a:lnTo>
                  <a:pt x="1759999" y="4924779"/>
                </a:lnTo>
                <a:lnTo>
                  <a:pt x="1758761" y="4926674"/>
                </a:lnTo>
                <a:lnTo>
                  <a:pt x="1757935" y="4928191"/>
                </a:lnTo>
                <a:lnTo>
                  <a:pt x="1756284" y="4928949"/>
                </a:lnTo>
                <a:lnTo>
                  <a:pt x="1754633" y="4929707"/>
                </a:lnTo>
                <a:lnTo>
                  <a:pt x="1751744" y="4930844"/>
                </a:lnTo>
                <a:lnTo>
                  <a:pt x="1749267" y="4930844"/>
                </a:lnTo>
                <a:lnTo>
                  <a:pt x="1745965" y="4931223"/>
                </a:lnTo>
                <a:lnTo>
                  <a:pt x="1743076" y="4932361"/>
                </a:lnTo>
                <a:lnTo>
                  <a:pt x="1743489" y="4927053"/>
                </a:lnTo>
                <a:lnTo>
                  <a:pt x="1744727" y="4922883"/>
                </a:lnTo>
                <a:lnTo>
                  <a:pt x="1745552" y="4919092"/>
                </a:lnTo>
                <a:lnTo>
                  <a:pt x="1746791" y="4916059"/>
                </a:lnTo>
                <a:lnTo>
                  <a:pt x="1748029" y="4913785"/>
                </a:lnTo>
                <a:lnTo>
                  <a:pt x="1750093" y="4911131"/>
                </a:lnTo>
                <a:lnTo>
                  <a:pt x="1751744" y="4909235"/>
                </a:lnTo>
                <a:lnTo>
                  <a:pt x="1753395" y="4908477"/>
                </a:lnTo>
                <a:lnTo>
                  <a:pt x="1755459" y="4907719"/>
                </a:lnTo>
                <a:close/>
                <a:moveTo>
                  <a:pt x="2049463" y="4891086"/>
                </a:moveTo>
                <a:lnTo>
                  <a:pt x="2051447" y="4891869"/>
                </a:lnTo>
                <a:lnTo>
                  <a:pt x="2053035" y="4892652"/>
                </a:lnTo>
                <a:lnTo>
                  <a:pt x="2054622" y="4894217"/>
                </a:lnTo>
                <a:lnTo>
                  <a:pt x="2055813" y="4896174"/>
                </a:lnTo>
                <a:lnTo>
                  <a:pt x="2061369" y="4905178"/>
                </a:lnTo>
                <a:lnTo>
                  <a:pt x="2062957" y="4907135"/>
                </a:lnTo>
                <a:lnTo>
                  <a:pt x="2064544" y="4909092"/>
                </a:lnTo>
                <a:lnTo>
                  <a:pt x="2066132" y="4911049"/>
                </a:lnTo>
                <a:lnTo>
                  <a:pt x="2068513" y="4911832"/>
                </a:lnTo>
                <a:lnTo>
                  <a:pt x="2064147" y="4915746"/>
                </a:lnTo>
                <a:lnTo>
                  <a:pt x="2060178" y="4918095"/>
                </a:lnTo>
                <a:lnTo>
                  <a:pt x="2056607" y="4919269"/>
                </a:lnTo>
                <a:lnTo>
                  <a:pt x="2052638" y="4919661"/>
                </a:lnTo>
                <a:lnTo>
                  <a:pt x="2048669" y="4919269"/>
                </a:lnTo>
                <a:lnTo>
                  <a:pt x="2044700" y="4917704"/>
                </a:lnTo>
                <a:lnTo>
                  <a:pt x="2036763" y="4914181"/>
                </a:lnTo>
                <a:lnTo>
                  <a:pt x="2039938" y="4908700"/>
                </a:lnTo>
                <a:lnTo>
                  <a:pt x="2041525" y="4904395"/>
                </a:lnTo>
                <a:lnTo>
                  <a:pt x="2041525" y="4900872"/>
                </a:lnTo>
                <a:lnTo>
                  <a:pt x="2040732" y="4899306"/>
                </a:lnTo>
                <a:lnTo>
                  <a:pt x="2040335" y="4898523"/>
                </a:lnTo>
                <a:lnTo>
                  <a:pt x="2043113" y="4895000"/>
                </a:lnTo>
                <a:lnTo>
                  <a:pt x="2045891" y="4893043"/>
                </a:lnTo>
                <a:lnTo>
                  <a:pt x="2047875" y="4891869"/>
                </a:lnTo>
                <a:close/>
                <a:moveTo>
                  <a:pt x="6795059" y="4887911"/>
                </a:moveTo>
                <a:lnTo>
                  <a:pt x="6797376" y="4891436"/>
                </a:lnTo>
                <a:lnTo>
                  <a:pt x="6799306" y="4894962"/>
                </a:lnTo>
                <a:lnTo>
                  <a:pt x="6800851" y="4897704"/>
                </a:lnTo>
                <a:lnTo>
                  <a:pt x="6800851" y="4900446"/>
                </a:lnTo>
                <a:lnTo>
                  <a:pt x="6800851" y="4902796"/>
                </a:lnTo>
                <a:lnTo>
                  <a:pt x="6800079" y="4904755"/>
                </a:lnTo>
                <a:lnTo>
                  <a:pt x="6798534" y="4906714"/>
                </a:lnTo>
                <a:lnTo>
                  <a:pt x="6796990" y="4907889"/>
                </a:lnTo>
                <a:lnTo>
                  <a:pt x="6792742" y="4911023"/>
                </a:lnTo>
                <a:lnTo>
                  <a:pt x="6788108" y="4913373"/>
                </a:lnTo>
                <a:lnTo>
                  <a:pt x="6782702" y="4915723"/>
                </a:lnTo>
                <a:lnTo>
                  <a:pt x="6778068" y="4918074"/>
                </a:lnTo>
                <a:lnTo>
                  <a:pt x="6775751" y="4914156"/>
                </a:lnTo>
                <a:lnTo>
                  <a:pt x="6773821" y="4911414"/>
                </a:lnTo>
                <a:lnTo>
                  <a:pt x="6773048" y="4908281"/>
                </a:lnTo>
                <a:lnTo>
                  <a:pt x="6772276" y="4906714"/>
                </a:lnTo>
                <a:lnTo>
                  <a:pt x="6773048" y="4905147"/>
                </a:lnTo>
                <a:lnTo>
                  <a:pt x="6773821" y="4903580"/>
                </a:lnTo>
                <a:lnTo>
                  <a:pt x="6775365" y="4902796"/>
                </a:lnTo>
                <a:lnTo>
                  <a:pt x="6777296" y="4901621"/>
                </a:lnTo>
                <a:lnTo>
                  <a:pt x="6781544" y="4899663"/>
                </a:lnTo>
                <a:lnTo>
                  <a:pt x="6786564" y="4897704"/>
                </a:lnTo>
                <a:lnTo>
                  <a:pt x="6788880" y="4896137"/>
                </a:lnTo>
                <a:lnTo>
                  <a:pt x="6791197" y="4894178"/>
                </a:lnTo>
                <a:lnTo>
                  <a:pt x="6793128" y="4891045"/>
                </a:lnTo>
                <a:close/>
                <a:moveTo>
                  <a:pt x="2015178" y="4887911"/>
                </a:moveTo>
                <a:lnTo>
                  <a:pt x="2015569" y="4887911"/>
                </a:lnTo>
                <a:lnTo>
                  <a:pt x="2016744" y="4887911"/>
                </a:lnTo>
                <a:lnTo>
                  <a:pt x="2017136" y="4888708"/>
                </a:lnTo>
                <a:lnTo>
                  <a:pt x="2018311" y="4890302"/>
                </a:lnTo>
                <a:lnTo>
                  <a:pt x="2018703" y="4893091"/>
                </a:lnTo>
                <a:lnTo>
                  <a:pt x="2020270" y="4899069"/>
                </a:lnTo>
                <a:lnTo>
                  <a:pt x="2021053" y="4904250"/>
                </a:lnTo>
                <a:lnTo>
                  <a:pt x="2021445" y="4906242"/>
                </a:lnTo>
                <a:lnTo>
                  <a:pt x="2022620" y="4907438"/>
                </a:lnTo>
                <a:lnTo>
                  <a:pt x="2023012" y="4907039"/>
                </a:lnTo>
                <a:lnTo>
                  <a:pt x="2023796" y="4907039"/>
                </a:lnTo>
                <a:lnTo>
                  <a:pt x="2025362" y="4904250"/>
                </a:lnTo>
                <a:lnTo>
                  <a:pt x="2027321" y="4900663"/>
                </a:lnTo>
                <a:lnTo>
                  <a:pt x="2030063" y="4894287"/>
                </a:lnTo>
                <a:lnTo>
                  <a:pt x="2031238" y="4896279"/>
                </a:lnTo>
                <a:lnTo>
                  <a:pt x="2031630" y="4898671"/>
                </a:lnTo>
                <a:lnTo>
                  <a:pt x="2031630" y="4904250"/>
                </a:lnTo>
                <a:lnTo>
                  <a:pt x="2031630" y="4909430"/>
                </a:lnTo>
                <a:lnTo>
                  <a:pt x="2032022" y="4911821"/>
                </a:lnTo>
                <a:lnTo>
                  <a:pt x="2033589" y="4913814"/>
                </a:lnTo>
                <a:lnTo>
                  <a:pt x="2031238" y="4916603"/>
                </a:lnTo>
                <a:lnTo>
                  <a:pt x="2029280" y="4918995"/>
                </a:lnTo>
                <a:lnTo>
                  <a:pt x="2024971" y="4922581"/>
                </a:lnTo>
                <a:lnTo>
                  <a:pt x="2020662" y="4926566"/>
                </a:lnTo>
                <a:lnTo>
                  <a:pt x="2018703" y="4929356"/>
                </a:lnTo>
                <a:lnTo>
                  <a:pt x="2016744" y="4932942"/>
                </a:lnTo>
                <a:lnTo>
                  <a:pt x="2017136" y="4934138"/>
                </a:lnTo>
                <a:lnTo>
                  <a:pt x="2018311" y="4935732"/>
                </a:lnTo>
                <a:lnTo>
                  <a:pt x="2021053" y="4939319"/>
                </a:lnTo>
                <a:lnTo>
                  <a:pt x="2023404" y="4942507"/>
                </a:lnTo>
                <a:lnTo>
                  <a:pt x="2024971" y="4944499"/>
                </a:lnTo>
                <a:lnTo>
                  <a:pt x="2025754" y="4946492"/>
                </a:lnTo>
                <a:lnTo>
                  <a:pt x="2026146" y="4949281"/>
                </a:lnTo>
                <a:lnTo>
                  <a:pt x="2026929" y="4952469"/>
                </a:lnTo>
                <a:lnTo>
                  <a:pt x="2026146" y="4955658"/>
                </a:lnTo>
                <a:lnTo>
                  <a:pt x="2025754" y="4960041"/>
                </a:lnTo>
                <a:lnTo>
                  <a:pt x="2024579" y="4965222"/>
                </a:lnTo>
                <a:lnTo>
                  <a:pt x="2021837" y="4970801"/>
                </a:lnTo>
                <a:lnTo>
                  <a:pt x="2019095" y="4977177"/>
                </a:lnTo>
                <a:lnTo>
                  <a:pt x="2015178" y="4984749"/>
                </a:lnTo>
                <a:lnTo>
                  <a:pt x="2014002" y="4982358"/>
                </a:lnTo>
                <a:lnTo>
                  <a:pt x="2012827" y="4979170"/>
                </a:lnTo>
                <a:lnTo>
                  <a:pt x="2012435" y="4976779"/>
                </a:lnTo>
                <a:lnTo>
                  <a:pt x="2012435" y="4973989"/>
                </a:lnTo>
                <a:lnTo>
                  <a:pt x="2012827" y="4968410"/>
                </a:lnTo>
                <a:lnTo>
                  <a:pt x="2013219" y="4963229"/>
                </a:lnTo>
                <a:lnTo>
                  <a:pt x="2013219" y="4957650"/>
                </a:lnTo>
                <a:lnTo>
                  <a:pt x="2012827" y="4955259"/>
                </a:lnTo>
                <a:lnTo>
                  <a:pt x="2012044" y="4952868"/>
                </a:lnTo>
                <a:lnTo>
                  <a:pt x="2010869" y="4950477"/>
                </a:lnTo>
                <a:lnTo>
                  <a:pt x="2008910" y="4948484"/>
                </a:lnTo>
                <a:lnTo>
                  <a:pt x="2006560" y="4946093"/>
                </a:lnTo>
                <a:lnTo>
                  <a:pt x="2003426" y="4944499"/>
                </a:lnTo>
                <a:lnTo>
                  <a:pt x="2010869" y="4932942"/>
                </a:lnTo>
                <a:lnTo>
                  <a:pt x="2013219" y="4928957"/>
                </a:lnTo>
                <a:lnTo>
                  <a:pt x="2014786" y="4925371"/>
                </a:lnTo>
                <a:lnTo>
                  <a:pt x="2015178" y="4922980"/>
                </a:lnTo>
                <a:lnTo>
                  <a:pt x="2015178" y="4920987"/>
                </a:lnTo>
                <a:lnTo>
                  <a:pt x="2014786" y="4918995"/>
                </a:lnTo>
                <a:lnTo>
                  <a:pt x="2014394" y="4917799"/>
                </a:lnTo>
                <a:lnTo>
                  <a:pt x="2012044" y="4914611"/>
                </a:lnTo>
                <a:lnTo>
                  <a:pt x="2010869" y="4912618"/>
                </a:lnTo>
                <a:lnTo>
                  <a:pt x="2010085" y="4910227"/>
                </a:lnTo>
                <a:lnTo>
                  <a:pt x="2008910" y="4907836"/>
                </a:lnTo>
                <a:lnTo>
                  <a:pt x="2008910" y="4903851"/>
                </a:lnTo>
                <a:lnTo>
                  <a:pt x="2008910" y="4899468"/>
                </a:lnTo>
                <a:lnTo>
                  <a:pt x="2009693" y="4894287"/>
                </a:lnTo>
                <a:lnTo>
                  <a:pt x="2012435" y="4890302"/>
                </a:lnTo>
                <a:lnTo>
                  <a:pt x="2014394" y="4888309"/>
                </a:lnTo>
                <a:close/>
                <a:moveTo>
                  <a:pt x="2171871" y="4870449"/>
                </a:moveTo>
                <a:lnTo>
                  <a:pt x="2176602" y="4871225"/>
                </a:lnTo>
                <a:lnTo>
                  <a:pt x="2182121" y="4872389"/>
                </a:lnTo>
                <a:lnTo>
                  <a:pt x="2186457" y="4874329"/>
                </a:lnTo>
                <a:lnTo>
                  <a:pt x="2190005" y="4877434"/>
                </a:lnTo>
                <a:lnTo>
                  <a:pt x="2193553" y="4880538"/>
                </a:lnTo>
                <a:lnTo>
                  <a:pt x="2194735" y="4882478"/>
                </a:lnTo>
                <a:lnTo>
                  <a:pt x="2195524" y="4884419"/>
                </a:lnTo>
                <a:lnTo>
                  <a:pt x="2196312" y="4886747"/>
                </a:lnTo>
                <a:lnTo>
                  <a:pt x="2197101" y="4889075"/>
                </a:lnTo>
                <a:lnTo>
                  <a:pt x="2197101" y="4892180"/>
                </a:lnTo>
                <a:lnTo>
                  <a:pt x="2196312" y="4894896"/>
                </a:lnTo>
                <a:lnTo>
                  <a:pt x="2195918" y="4897613"/>
                </a:lnTo>
                <a:lnTo>
                  <a:pt x="2195524" y="4900717"/>
                </a:lnTo>
                <a:lnTo>
                  <a:pt x="2193159" y="4900717"/>
                </a:lnTo>
                <a:lnTo>
                  <a:pt x="2191188" y="4899553"/>
                </a:lnTo>
                <a:lnTo>
                  <a:pt x="2189216" y="4898389"/>
                </a:lnTo>
                <a:lnTo>
                  <a:pt x="2187245" y="4896448"/>
                </a:lnTo>
                <a:lnTo>
                  <a:pt x="2184486" y="4892568"/>
                </a:lnTo>
                <a:lnTo>
                  <a:pt x="2182909" y="4891016"/>
                </a:lnTo>
                <a:lnTo>
                  <a:pt x="2181332" y="4889075"/>
                </a:lnTo>
                <a:lnTo>
                  <a:pt x="2179361" y="4888299"/>
                </a:lnTo>
                <a:lnTo>
                  <a:pt x="2177784" y="4887911"/>
                </a:lnTo>
                <a:lnTo>
                  <a:pt x="2175025" y="4887911"/>
                </a:lnTo>
                <a:lnTo>
                  <a:pt x="2172265" y="4889075"/>
                </a:lnTo>
                <a:lnTo>
                  <a:pt x="2169506" y="4891016"/>
                </a:lnTo>
                <a:lnTo>
                  <a:pt x="2165564" y="4894508"/>
                </a:lnTo>
                <a:lnTo>
                  <a:pt x="2161621" y="4899165"/>
                </a:lnTo>
                <a:lnTo>
                  <a:pt x="2156891" y="4905374"/>
                </a:lnTo>
                <a:lnTo>
                  <a:pt x="2154526" y="4905374"/>
                </a:lnTo>
                <a:lnTo>
                  <a:pt x="2152554" y="4904598"/>
                </a:lnTo>
                <a:lnTo>
                  <a:pt x="2150978" y="4903433"/>
                </a:lnTo>
                <a:lnTo>
                  <a:pt x="2150189" y="4902657"/>
                </a:lnTo>
                <a:lnTo>
                  <a:pt x="2148612" y="4899553"/>
                </a:lnTo>
                <a:lnTo>
                  <a:pt x="2147430" y="4896448"/>
                </a:lnTo>
                <a:lnTo>
                  <a:pt x="2146641" y="4892956"/>
                </a:lnTo>
                <a:lnTo>
                  <a:pt x="2145064" y="4890240"/>
                </a:lnTo>
                <a:lnTo>
                  <a:pt x="2144276" y="4889075"/>
                </a:lnTo>
                <a:lnTo>
                  <a:pt x="2142699" y="4888299"/>
                </a:lnTo>
                <a:lnTo>
                  <a:pt x="2140728" y="4887135"/>
                </a:lnTo>
                <a:lnTo>
                  <a:pt x="2138363" y="4886747"/>
                </a:lnTo>
                <a:lnTo>
                  <a:pt x="2141911" y="4882478"/>
                </a:lnTo>
                <a:lnTo>
                  <a:pt x="2145853" y="4878598"/>
                </a:lnTo>
                <a:lnTo>
                  <a:pt x="2150583" y="4875882"/>
                </a:lnTo>
                <a:lnTo>
                  <a:pt x="2155314" y="4873553"/>
                </a:lnTo>
                <a:lnTo>
                  <a:pt x="2160833" y="4871613"/>
                </a:lnTo>
                <a:lnTo>
                  <a:pt x="2165958" y="4871225"/>
                </a:lnTo>
                <a:close/>
                <a:moveTo>
                  <a:pt x="1853569" y="4864099"/>
                </a:moveTo>
                <a:lnTo>
                  <a:pt x="1855575" y="4871243"/>
                </a:lnTo>
                <a:lnTo>
                  <a:pt x="1857180" y="4876799"/>
                </a:lnTo>
                <a:lnTo>
                  <a:pt x="1859988" y="4881164"/>
                </a:lnTo>
                <a:lnTo>
                  <a:pt x="1861191" y="4882355"/>
                </a:lnTo>
                <a:lnTo>
                  <a:pt x="1862796" y="4883943"/>
                </a:lnTo>
                <a:lnTo>
                  <a:pt x="1866406" y="4885530"/>
                </a:lnTo>
                <a:lnTo>
                  <a:pt x="1870016" y="4886721"/>
                </a:lnTo>
                <a:lnTo>
                  <a:pt x="1875231" y="4886721"/>
                </a:lnTo>
                <a:lnTo>
                  <a:pt x="1880847" y="4887515"/>
                </a:lnTo>
                <a:lnTo>
                  <a:pt x="1881649" y="4883943"/>
                </a:lnTo>
                <a:lnTo>
                  <a:pt x="1880847" y="4881958"/>
                </a:lnTo>
                <a:lnTo>
                  <a:pt x="1880446" y="4880371"/>
                </a:lnTo>
                <a:lnTo>
                  <a:pt x="1879644" y="4879577"/>
                </a:lnTo>
                <a:lnTo>
                  <a:pt x="1876435" y="4878783"/>
                </a:lnTo>
                <a:lnTo>
                  <a:pt x="1873627" y="4877196"/>
                </a:lnTo>
                <a:lnTo>
                  <a:pt x="1877237" y="4875608"/>
                </a:lnTo>
                <a:lnTo>
                  <a:pt x="1880446" y="4874814"/>
                </a:lnTo>
                <a:lnTo>
                  <a:pt x="1883254" y="4875211"/>
                </a:lnTo>
                <a:lnTo>
                  <a:pt x="1886062" y="4876799"/>
                </a:lnTo>
                <a:lnTo>
                  <a:pt x="1888469" y="4878783"/>
                </a:lnTo>
                <a:lnTo>
                  <a:pt x="1890876" y="4881561"/>
                </a:lnTo>
                <a:lnTo>
                  <a:pt x="1895288" y="4887515"/>
                </a:lnTo>
                <a:lnTo>
                  <a:pt x="1899300" y="4893865"/>
                </a:lnTo>
                <a:lnTo>
                  <a:pt x="1901306" y="4896246"/>
                </a:lnTo>
                <a:lnTo>
                  <a:pt x="1903311" y="4898230"/>
                </a:lnTo>
                <a:lnTo>
                  <a:pt x="1905718" y="4899421"/>
                </a:lnTo>
                <a:lnTo>
                  <a:pt x="1907724" y="4900611"/>
                </a:lnTo>
                <a:lnTo>
                  <a:pt x="1910131" y="4900215"/>
                </a:lnTo>
                <a:lnTo>
                  <a:pt x="1912939" y="4898627"/>
                </a:lnTo>
                <a:lnTo>
                  <a:pt x="1908526" y="4901405"/>
                </a:lnTo>
                <a:lnTo>
                  <a:pt x="1904114" y="4904977"/>
                </a:lnTo>
                <a:lnTo>
                  <a:pt x="1895288" y="4913708"/>
                </a:lnTo>
                <a:lnTo>
                  <a:pt x="1886062" y="4923630"/>
                </a:lnTo>
                <a:lnTo>
                  <a:pt x="1876435" y="4933155"/>
                </a:lnTo>
                <a:lnTo>
                  <a:pt x="1867609" y="4941887"/>
                </a:lnTo>
                <a:lnTo>
                  <a:pt x="1859988" y="4949427"/>
                </a:lnTo>
                <a:lnTo>
                  <a:pt x="1856377" y="4951809"/>
                </a:lnTo>
                <a:lnTo>
                  <a:pt x="1853569" y="4953793"/>
                </a:lnTo>
                <a:lnTo>
                  <a:pt x="1850761" y="4954587"/>
                </a:lnTo>
                <a:lnTo>
                  <a:pt x="1849558" y="4954587"/>
                </a:lnTo>
                <a:lnTo>
                  <a:pt x="1848354" y="4954190"/>
                </a:lnTo>
                <a:lnTo>
                  <a:pt x="1851965" y="4946252"/>
                </a:lnTo>
                <a:lnTo>
                  <a:pt x="1855976" y="4939505"/>
                </a:lnTo>
                <a:lnTo>
                  <a:pt x="1859988" y="4934346"/>
                </a:lnTo>
                <a:lnTo>
                  <a:pt x="1863598" y="4929187"/>
                </a:lnTo>
                <a:lnTo>
                  <a:pt x="1871621" y="4920455"/>
                </a:lnTo>
                <a:lnTo>
                  <a:pt x="1880045" y="4911724"/>
                </a:lnTo>
                <a:lnTo>
                  <a:pt x="1880446" y="4908946"/>
                </a:lnTo>
                <a:lnTo>
                  <a:pt x="1880045" y="4906961"/>
                </a:lnTo>
                <a:lnTo>
                  <a:pt x="1879644" y="4905374"/>
                </a:lnTo>
                <a:lnTo>
                  <a:pt x="1878841" y="4903786"/>
                </a:lnTo>
                <a:lnTo>
                  <a:pt x="1878039" y="4902596"/>
                </a:lnTo>
                <a:lnTo>
                  <a:pt x="1878039" y="4900611"/>
                </a:lnTo>
                <a:lnTo>
                  <a:pt x="1878039" y="4898230"/>
                </a:lnTo>
                <a:lnTo>
                  <a:pt x="1878440" y="4894658"/>
                </a:lnTo>
                <a:lnTo>
                  <a:pt x="1877237" y="4894658"/>
                </a:lnTo>
                <a:lnTo>
                  <a:pt x="1875231" y="4895055"/>
                </a:lnTo>
                <a:lnTo>
                  <a:pt x="1873627" y="4895849"/>
                </a:lnTo>
                <a:lnTo>
                  <a:pt x="1872022" y="4896643"/>
                </a:lnTo>
                <a:lnTo>
                  <a:pt x="1868813" y="4899421"/>
                </a:lnTo>
                <a:lnTo>
                  <a:pt x="1865604" y="4903390"/>
                </a:lnTo>
                <a:lnTo>
                  <a:pt x="1862796" y="4906961"/>
                </a:lnTo>
                <a:lnTo>
                  <a:pt x="1859988" y="4910137"/>
                </a:lnTo>
                <a:lnTo>
                  <a:pt x="1856778" y="4912915"/>
                </a:lnTo>
                <a:lnTo>
                  <a:pt x="1854773" y="4913708"/>
                </a:lnTo>
                <a:lnTo>
                  <a:pt x="1853569" y="4914105"/>
                </a:lnTo>
                <a:lnTo>
                  <a:pt x="1850761" y="4905771"/>
                </a:lnTo>
                <a:lnTo>
                  <a:pt x="1848354" y="4901008"/>
                </a:lnTo>
                <a:lnTo>
                  <a:pt x="1846349" y="4898230"/>
                </a:lnTo>
                <a:lnTo>
                  <a:pt x="1844343" y="4896643"/>
                </a:lnTo>
                <a:lnTo>
                  <a:pt x="1842738" y="4895055"/>
                </a:lnTo>
                <a:lnTo>
                  <a:pt x="1841134" y="4893865"/>
                </a:lnTo>
                <a:lnTo>
                  <a:pt x="1839529" y="4890293"/>
                </a:lnTo>
                <a:lnTo>
                  <a:pt x="1838326" y="4885133"/>
                </a:lnTo>
                <a:lnTo>
                  <a:pt x="1839128" y="4881958"/>
                </a:lnTo>
                <a:lnTo>
                  <a:pt x="1839529" y="4879974"/>
                </a:lnTo>
                <a:lnTo>
                  <a:pt x="1840733" y="4878783"/>
                </a:lnTo>
                <a:lnTo>
                  <a:pt x="1841535" y="4877593"/>
                </a:lnTo>
                <a:lnTo>
                  <a:pt x="1843139" y="4877593"/>
                </a:lnTo>
                <a:lnTo>
                  <a:pt x="1843942" y="4877593"/>
                </a:lnTo>
                <a:lnTo>
                  <a:pt x="1846349" y="4877989"/>
                </a:lnTo>
                <a:lnTo>
                  <a:pt x="1847552" y="4878783"/>
                </a:lnTo>
                <a:lnTo>
                  <a:pt x="1848354" y="4878783"/>
                </a:lnTo>
                <a:lnTo>
                  <a:pt x="1849959" y="4877989"/>
                </a:lnTo>
                <a:lnTo>
                  <a:pt x="1850761" y="4877196"/>
                </a:lnTo>
                <a:lnTo>
                  <a:pt x="1851564" y="4875211"/>
                </a:lnTo>
                <a:lnTo>
                  <a:pt x="1852366" y="4872830"/>
                </a:lnTo>
                <a:lnTo>
                  <a:pt x="1852767" y="4868861"/>
                </a:lnTo>
                <a:close/>
                <a:moveTo>
                  <a:pt x="6937375" y="4859336"/>
                </a:moveTo>
                <a:lnTo>
                  <a:pt x="6942138" y="4860923"/>
                </a:lnTo>
                <a:lnTo>
                  <a:pt x="6945709" y="4862511"/>
                </a:lnTo>
                <a:lnTo>
                  <a:pt x="6948091" y="4864495"/>
                </a:lnTo>
                <a:lnTo>
                  <a:pt x="6949281" y="4865686"/>
                </a:lnTo>
                <a:lnTo>
                  <a:pt x="6950869" y="4866877"/>
                </a:lnTo>
                <a:lnTo>
                  <a:pt x="6952853" y="4866877"/>
                </a:lnTo>
                <a:lnTo>
                  <a:pt x="6955631" y="4866083"/>
                </a:lnTo>
                <a:lnTo>
                  <a:pt x="6959600" y="4864495"/>
                </a:lnTo>
                <a:lnTo>
                  <a:pt x="6958806" y="4871242"/>
                </a:lnTo>
                <a:lnTo>
                  <a:pt x="6957219" y="4878386"/>
                </a:lnTo>
                <a:lnTo>
                  <a:pt x="6956425" y="4881164"/>
                </a:lnTo>
                <a:lnTo>
                  <a:pt x="6955234" y="4883942"/>
                </a:lnTo>
                <a:lnTo>
                  <a:pt x="6953250" y="4885927"/>
                </a:lnTo>
                <a:lnTo>
                  <a:pt x="6952059" y="4885927"/>
                </a:lnTo>
                <a:lnTo>
                  <a:pt x="6950472" y="4886324"/>
                </a:lnTo>
                <a:lnTo>
                  <a:pt x="6948884" y="4882752"/>
                </a:lnTo>
                <a:lnTo>
                  <a:pt x="6946503" y="4879974"/>
                </a:lnTo>
                <a:lnTo>
                  <a:pt x="6942138" y="4874020"/>
                </a:lnTo>
                <a:lnTo>
                  <a:pt x="6940153" y="4871242"/>
                </a:lnTo>
                <a:lnTo>
                  <a:pt x="6938566" y="4867670"/>
                </a:lnTo>
                <a:lnTo>
                  <a:pt x="6937375" y="4863701"/>
                </a:lnTo>
                <a:close/>
                <a:moveTo>
                  <a:pt x="6877051" y="4846636"/>
                </a:moveTo>
                <a:lnTo>
                  <a:pt x="6879413" y="4846636"/>
                </a:lnTo>
                <a:lnTo>
                  <a:pt x="6882169" y="4847033"/>
                </a:lnTo>
                <a:lnTo>
                  <a:pt x="6884925" y="4847826"/>
                </a:lnTo>
                <a:lnTo>
                  <a:pt x="6888075" y="4849811"/>
                </a:lnTo>
                <a:lnTo>
                  <a:pt x="6894768" y="4853780"/>
                </a:lnTo>
                <a:lnTo>
                  <a:pt x="6901067" y="4858542"/>
                </a:lnTo>
                <a:lnTo>
                  <a:pt x="6907760" y="4864099"/>
                </a:lnTo>
                <a:lnTo>
                  <a:pt x="6914059" y="4868861"/>
                </a:lnTo>
                <a:lnTo>
                  <a:pt x="6920358" y="4872830"/>
                </a:lnTo>
                <a:lnTo>
                  <a:pt x="6923114" y="4874417"/>
                </a:lnTo>
                <a:lnTo>
                  <a:pt x="6926264" y="4875211"/>
                </a:lnTo>
                <a:lnTo>
                  <a:pt x="6923902" y="4877592"/>
                </a:lnTo>
                <a:lnTo>
                  <a:pt x="6921146" y="4879577"/>
                </a:lnTo>
                <a:lnTo>
                  <a:pt x="6917996" y="4879974"/>
                </a:lnTo>
                <a:lnTo>
                  <a:pt x="6914453" y="4879974"/>
                </a:lnTo>
                <a:lnTo>
                  <a:pt x="6910516" y="4879180"/>
                </a:lnTo>
                <a:lnTo>
                  <a:pt x="6906973" y="4877592"/>
                </a:lnTo>
                <a:lnTo>
                  <a:pt x="6903035" y="4875608"/>
                </a:lnTo>
                <a:lnTo>
                  <a:pt x="6898705" y="4873227"/>
                </a:lnTo>
                <a:lnTo>
                  <a:pt x="6894768" y="4870449"/>
                </a:lnTo>
                <a:lnTo>
                  <a:pt x="6891224" y="4866877"/>
                </a:lnTo>
                <a:lnTo>
                  <a:pt x="6888075" y="4863702"/>
                </a:lnTo>
                <a:lnTo>
                  <a:pt x="6884531" y="4860130"/>
                </a:lnTo>
                <a:lnTo>
                  <a:pt x="6881775" y="4856558"/>
                </a:lnTo>
                <a:lnTo>
                  <a:pt x="6879807" y="4852589"/>
                </a:lnTo>
                <a:lnTo>
                  <a:pt x="6877838" y="4849414"/>
                </a:lnTo>
                <a:close/>
                <a:moveTo>
                  <a:pt x="2101246" y="4819649"/>
                </a:moveTo>
                <a:lnTo>
                  <a:pt x="2099644" y="4826046"/>
                </a:lnTo>
                <a:lnTo>
                  <a:pt x="2099244" y="4831243"/>
                </a:lnTo>
                <a:lnTo>
                  <a:pt x="2099244" y="4835242"/>
                </a:lnTo>
                <a:lnTo>
                  <a:pt x="2099644" y="4838840"/>
                </a:lnTo>
                <a:lnTo>
                  <a:pt x="2101246" y="4841639"/>
                </a:lnTo>
                <a:lnTo>
                  <a:pt x="2102448" y="4843638"/>
                </a:lnTo>
                <a:lnTo>
                  <a:pt x="2104450" y="4845237"/>
                </a:lnTo>
                <a:lnTo>
                  <a:pt x="2106853" y="4846037"/>
                </a:lnTo>
                <a:lnTo>
                  <a:pt x="2112060" y="4848435"/>
                </a:lnTo>
                <a:lnTo>
                  <a:pt x="2117267" y="4850834"/>
                </a:lnTo>
                <a:lnTo>
                  <a:pt x="2119270" y="4852434"/>
                </a:lnTo>
                <a:lnTo>
                  <a:pt x="2121272" y="4854433"/>
                </a:lnTo>
                <a:lnTo>
                  <a:pt x="2123275" y="4857231"/>
                </a:lnTo>
                <a:lnTo>
                  <a:pt x="2124076" y="4860830"/>
                </a:lnTo>
                <a:lnTo>
                  <a:pt x="2117267" y="4866027"/>
                </a:lnTo>
                <a:lnTo>
                  <a:pt x="2111259" y="4870025"/>
                </a:lnTo>
                <a:lnTo>
                  <a:pt x="2105652" y="4872024"/>
                </a:lnTo>
                <a:lnTo>
                  <a:pt x="2100045" y="4873224"/>
                </a:lnTo>
                <a:lnTo>
                  <a:pt x="2094838" y="4873624"/>
                </a:lnTo>
                <a:lnTo>
                  <a:pt x="2089631" y="4872424"/>
                </a:lnTo>
                <a:lnTo>
                  <a:pt x="2085225" y="4871225"/>
                </a:lnTo>
                <a:lnTo>
                  <a:pt x="2080419" y="4869626"/>
                </a:lnTo>
                <a:lnTo>
                  <a:pt x="2071207" y="4866027"/>
                </a:lnTo>
                <a:lnTo>
                  <a:pt x="2066802" y="4865228"/>
                </a:lnTo>
                <a:lnTo>
                  <a:pt x="2061595" y="4864828"/>
                </a:lnTo>
                <a:lnTo>
                  <a:pt x="2056789" y="4864828"/>
                </a:lnTo>
                <a:lnTo>
                  <a:pt x="2051582" y="4866027"/>
                </a:lnTo>
                <a:lnTo>
                  <a:pt x="2045574" y="4868826"/>
                </a:lnTo>
                <a:lnTo>
                  <a:pt x="2039566" y="4872424"/>
                </a:lnTo>
                <a:lnTo>
                  <a:pt x="2037964" y="4870425"/>
                </a:lnTo>
                <a:lnTo>
                  <a:pt x="2037163" y="4868826"/>
                </a:lnTo>
                <a:lnTo>
                  <a:pt x="2036763" y="4866827"/>
                </a:lnTo>
                <a:lnTo>
                  <a:pt x="2036763" y="4865228"/>
                </a:lnTo>
                <a:lnTo>
                  <a:pt x="2036763" y="4863229"/>
                </a:lnTo>
                <a:lnTo>
                  <a:pt x="2037564" y="4861629"/>
                </a:lnTo>
                <a:lnTo>
                  <a:pt x="2039566" y="4858031"/>
                </a:lnTo>
                <a:lnTo>
                  <a:pt x="2045975" y="4848435"/>
                </a:lnTo>
                <a:lnTo>
                  <a:pt x="2049579" y="4842038"/>
                </a:lnTo>
                <a:lnTo>
                  <a:pt x="2052783" y="4834442"/>
                </a:lnTo>
                <a:lnTo>
                  <a:pt x="2045574" y="4830844"/>
                </a:lnTo>
                <a:lnTo>
                  <a:pt x="2049980" y="4826845"/>
                </a:lnTo>
                <a:lnTo>
                  <a:pt x="2053985" y="4824047"/>
                </a:lnTo>
                <a:lnTo>
                  <a:pt x="2057189" y="4822048"/>
                </a:lnTo>
                <a:lnTo>
                  <a:pt x="2060393" y="4820848"/>
                </a:lnTo>
                <a:lnTo>
                  <a:pt x="2063197" y="4820448"/>
                </a:lnTo>
                <a:lnTo>
                  <a:pt x="2066001" y="4820448"/>
                </a:lnTo>
                <a:lnTo>
                  <a:pt x="2069205" y="4820848"/>
                </a:lnTo>
                <a:lnTo>
                  <a:pt x="2071608" y="4821648"/>
                </a:lnTo>
                <a:lnTo>
                  <a:pt x="2077616" y="4823647"/>
                </a:lnTo>
                <a:lnTo>
                  <a:pt x="2080419" y="4824047"/>
                </a:lnTo>
                <a:lnTo>
                  <a:pt x="2084024" y="4824447"/>
                </a:lnTo>
                <a:lnTo>
                  <a:pt x="2087228" y="4824047"/>
                </a:lnTo>
                <a:lnTo>
                  <a:pt x="2091233" y="4823647"/>
                </a:lnTo>
                <a:lnTo>
                  <a:pt x="2096039" y="4822048"/>
                </a:lnTo>
                <a:close/>
                <a:moveTo>
                  <a:pt x="7394517" y="4803773"/>
                </a:moveTo>
                <a:lnTo>
                  <a:pt x="7396538" y="4810392"/>
                </a:lnTo>
                <a:lnTo>
                  <a:pt x="7397750" y="4815844"/>
                </a:lnTo>
                <a:lnTo>
                  <a:pt x="7397750" y="4820127"/>
                </a:lnTo>
                <a:lnTo>
                  <a:pt x="7397346" y="4824410"/>
                </a:lnTo>
                <a:lnTo>
                  <a:pt x="7394113" y="4832587"/>
                </a:lnTo>
                <a:lnTo>
                  <a:pt x="7392901" y="4838039"/>
                </a:lnTo>
                <a:lnTo>
                  <a:pt x="7391285" y="4845048"/>
                </a:lnTo>
                <a:lnTo>
                  <a:pt x="7386435" y="4843490"/>
                </a:lnTo>
                <a:lnTo>
                  <a:pt x="7382395" y="4841933"/>
                </a:lnTo>
                <a:lnTo>
                  <a:pt x="7379162" y="4839986"/>
                </a:lnTo>
                <a:lnTo>
                  <a:pt x="7377545" y="4837649"/>
                </a:lnTo>
                <a:lnTo>
                  <a:pt x="7375929" y="4834924"/>
                </a:lnTo>
                <a:lnTo>
                  <a:pt x="7375525" y="4831809"/>
                </a:lnTo>
                <a:lnTo>
                  <a:pt x="7375525" y="4829083"/>
                </a:lnTo>
                <a:lnTo>
                  <a:pt x="7375929" y="4825578"/>
                </a:lnTo>
                <a:lnTo>
                  <a:pt x="7376737" y="4822463"/>
                </a:lnTo>
                <a:lnTo>
                  <a:pt x="7378354" y="4819738"/>
                </a:lnTo>
                <a:lnTo>
                  <a:pt x="7380374" y="4816233"/>
                </a:lnTo>
                <a:lnTo>
                  <a:pt x="7382395" y="4813507"/>
                </a:lnTo>
                <a:lnTo>
                  <a:pt x="7385223" y="4810392"/>
                </a:lnTo>
                <a:lnTo>
                  <a:pt x="7388456" y="4808056"/>
                </a:lnTo>
                <a:lnTo>
                  <a:pt x="7391285" y="4805720"/>
                </a:lnTo>
                <a:close/>
                <a:moveTo>
                  <a:pt x="7057231" y="4794248"/>
                </a:moveTo>
                <a:lnTo>
                  <a:pt x="7058025" y="4797046"/>
                </a:lnTo>
                <a:lnTo>
                  <a:pt x="7058025" y="4800645"/>
                </a:lnTo>
                <a:lnTo>
                  <a:pt x="7057231" y="4803443"/>
                </a:lnTo>
                <a:lnTo>
                  <a:pt x="7056041" y="4807042"/>
                </a:lnTo>
                <a:lnTo>
                  <a:pt x="7054453" y="4809841"/>
                </a:lnTo>
                <a:lnTo>
                  <a:pt x="7052469" y="4813439"/>
                </a:lnTo>
                <a:lnTo>
                  <a:pt x="7046912" y="4820236"/>
                </a:lnTo>
                <a:lnTo>
                  <a:pt x="7035800" y="4833829"/>
                </a:lnTo>
                <a:lnTo>
                  <a:pt x="7030641" y="4841026"/>
                </a:lnTo>
                <a:lnTo>
                  <a:pt x="7028656" y="4844225"/>
                </a:lnTo>
                <a:lnTo>
                  <a:pt x="7026672" y="4848223"/>
                </a:lnTo>
                <a:lnTo>
                  <a:pt x="7025481" y="4838227"/>
                </a:lnTo>
                <a:lnTo>
                  <a:pt x="7024688" y="4831431"/>
                </a:lnTo>
                <a:lnTo>
                  <a:pt x="7022703" y="4823834"/>
                </a:lnTo>
                <a:lnTo>
                  <a:pt x="7019925" y="4811440"/>
                </a:lnTo>
                <a:lnTo>
                  <a:pt x="7023100" y="4809041"/>
                </a:lnTo>
                <a:lnTo>
                  <a:pt x="7026275" y="4807442"/>
                </a:lnTo>
                <a:lnTo>
                  <a:pt x="7029053" y="4806642"/>
                </a:lnTo>
                <a:lnTo>
                  <a:pt x="7031831" y="4805842"/>
                </a:lnTo>
                <a:lnTo>
                  <a:pt x="7037388" y="4805842"/>
                </a:lnTo>
                <a:lnTo>
                  <a:pt x="7041753" y="4805842"/>
                </a:lnTo>
                <a:lnTo>
                  <a:pt x="7046119" y="4805842"/>
                </a:lnTo>
                <a:lnTo>
                  <a:pt x="7048103" y="4805443"/>
                </a:lnTo>
                <a:lnTo>
                  <a:pt x="7050088" y="4804643"/>
                </a:lnTo>
                <a:lnTo>
                  <a:pt x="7052072" y="4803044"/>
                </a:lnTo>
                <a:lnTo>
                  <a:pt x="7053262" y="4800645"/>
                </a:lnTo>
                <a:lnTo>
                  <a:pt x="7055247" y="4798246"/>
                </a:lnTo>
                <a:close/>
                <a:moveTo>
                  <a:pt x="7554913" y="4702173"/>
                </a:moveTo>
                <a:lnTo>
                  <a:pt x="7553325" y="4710111"/>
                </a:lnTo>
                <a:lnTo>
                  <a:pt x="7553722" y="4707604"/>
                </a:lnTo>
                <a:close/>
                <a:moveTo>
                  <a:pt x="7604126" y="4686298"/>
                </a:moveTo>
                <a:lnTo>
                  <a:pt x="7604126" y="4691060"/>
                </a:lnTo>
                <a:lnTo>
                  <a:pt x="7604126" y="4695426"/>
                </a:lnTo>
                <a:lnTo>
                  <a:pt x="7603725" y="4699395"/>
                </a:lnTo>
                <a:lnTo>
                  <a:pt x="7602922" y="4703364"/>
                </a:lnTo>
                <a:lnTo>
                  <a:pt x="7601317" y="4706142"/>
                </a:lnTo>
                <a:lnTo>
                  <a:pt x="7599712" y="4708920"/>
                </a:lnTo>
                <a:lnTo>
                  <a:pt x="7597706" y="4711301"/>
                </a:lnTo>
                <a:lnTo>
                  <a:pt x="7595700" y="4714079"/>
                </a:lnTo>
                <a:lnTo>
                  <a:pt x="7593292" y="4715667"/>
                </a:lnTo>
                <a:lnTo>
                  <a:pt x="7590484" y="4717651"/>
                </a:lnTo>
                <a:lnTo>
                  <a:pt x="7584866" y="4720826"/>
                </a:lnTo>
                <a:lnTo>
                  <a:pt x="7578447" y="4723604"/>
                </a:lnTo>
                <a:lnTo>
                  <a:pt x="7572027" y="4725986"/>
                </a:lnTo>
                <a:lnTo>
                  <a:pt x="7571625" y="4723208"/>
                </a:lnTo>
                <a:lnTo>
                  <a:pt x="7571625" y="4720826"/>
                </a:lnTo>
                <a:lnTo>
                  <a:pt x="7571625" y="4718445"/>
                </a:lnTo>
                <a:lnTo>
                  <a:pt x="7572027" y="4716461"/>
                </a:lnTo>
                <a:lnTo>
                  <a:pt x="7573230" y="4712889"/>
                </a:lnTo>
                <a:lnTo>
                  <a:pt x="7575237" y="4710507"/>
                </a:lnTo>
                <a:lnTo>
                  <a:pt x="7577243" y="4707729"/>
                </a:lnTo>
                <a:lnTo>
                  <a:pt x="7578447" y="4704951"/>
                </a:lnTo>
                <a:lnTo>
                  <a:pt x="7579650" y="4701379"/>
                </a:lnTo>
                <a:lnTo>
                  <a:pt x="7579650" y="4699395"/>
                </a:lnTo>
                <a:lnTo>
                  <a:pt x="7579650" y="4697014"/>
                </a:lnTo>
                <a:lnTo>
                  <a:pt x="7575638" y="4695823"/>
                </a:lnTo>
                <a:lnTo>
                  <a:pt x="7571625" y="4695029"/>
                </a:lnTo>
                <a:lnTo>
                  <a:pt x="7570422" y="4694235"/>
                </a:lnTo>
                <a:lnTo>
                  <a:pt x="7568817" y="4693442"/>
                </a:lnTo>
                <a:lnTo>
                  <a:pt x="7568415" y="4691854"/>
                </a:lnTo>
                <a:lnTo>
                  <a:pt x="7567613" y="4689870"/>
                </a:lnTo>
                <a:lnTo>
                  <a:pt x="7574835" y="4693442"/>
                </a:lnTo>
                <a:lnTo>
                  <a:pt x="7577644" y="4694235"/>
                </a:lnTo>
                <a:lnTo>
                  <a:pt x="7579650" y="4695029"/>
                </a:lnTo>
                <a:lnTo>
                  <a:pt x="7582058" y="4695426"/>
                </a:lnTo>
                <a:lnTo>
                  <a:pt x="7583663" y="4695029"/>
                </a:lnTo>
                <a:lnTo>
                  <a:pt x="7586873" y="4693838"/>
                </a:lnTo>
                <a:lnTo>
                  <a:pt x="7590083" y="4691854"/>
                </a:lnTo>
                <a:lnTo>
                  <a:pt x="7593292" y="4689870"/>
                </a:lnTo>
                <a:lnTo>
                  <a:pt x="7598509" y="4687488"/>
                </a:lnTo>
                <a:close/>
                <a:moveTo>
                  <a:pt x="7277498" y="4654548"/>
                </a:moveTo>
                <a:lnTo>
                  <a:pt x="7279482" y="4654548"/>
                </a:lnTo>
                <a:lnTo>
                  <a:pt x="7281863" y="4654961"/>
                </a:lnTo>
                <a:lnTo>
                  <a:pt x="7285435" y="4655787"/>
                </a:lnTo>
                <a:lnTo>
                  <a:pt x="7285435" y="4663638"/>
                </a:lnTo>
                <a:lnTo>
                  <a:pt x="7285832" y="4670249"/>
                </a:lnTo>
                <a:lnTo>
                  <a:pt x="7286229" y="4673141"/>
                </a:lnTo>
                <a:lnTo>
                  <a:pt x="7287420" y="4676447"/>
                </a:lnTo>
                <a:lnTo>
                  <a:pt x="7288213" y="4678926"/>
                </a:lnTo>
                <a:lnTo>
                  <a:pt x="7289801" y="4680992"/>
                </a:lnTo>
                <a:lnTo>
                  <a:pt x="7287420" y="4680992"/>
                </a:lnTo>
                <a:lnTo>
                  <a:pt x="7284245" y="4680992"/>
                </a:lnTo>
                <a:lnTo>
                  <a:pt x="7279879" y="4681405"/>
                </a:lnTo>
                <a:lnTo>
                  <a:pt x="7275513" y="4683058"/>
                </a:lnTo>
                <a:lnTo>
                  <a:pt x="7272338" y="4684711"/>
                </a:lnTo>
                <a:lnTo>
                  <a:pt x="7272735" y="4683058"/>
                </a:lnTo>
                <a:lnTo>
                  <a:pt x="7272735" y="4680166"/>
                </a:lnTo>
                <a:lnTo>
                  <a:pt x="7272735" y="4674794"/>
                </a:lnTo>
                <a:lnTo>
                  <a:pt x="7272735" y="4668596"/>
                </a:lnTo>
                <a:lnTo>
                  <a:pt x="7272735" y="4663225"/>
                </a:lnTo>
                <a:lnTo>
                  <a:pt x="7273132" y="4660332"/>
                </a:lnTo>
                <a:lnTo>
                  <a:pt x="7273529" y="4658680"/>
                </a:lnTo>
                <a:lnTo>
                  <a:pt x="7274719" y="4657027"/>
                </a:lnTo>
                <a:lnTo>
                  <a:pt x="7275513" y="4655374"/>
                </a:lnTo>
                <a:close/>
                <a:moveTo>
                  <a:pt x="6979493" y="4652961"/>
                </a:moveTo>
                <a:lnTo>
                  <a:pt x="6981903" y="4652961"/>
                </a:lnTo>
                <a:lnTo>
                  <a:pt x="6985518" y="4654195"/>
                </a:lnTo>
                <a:lnTo>
                  <a:pt x="6995157" y="4657077"/>
                </a:lnTo>
                <a:lnTo>
                  <a:pt x="7008814" y="4663250"/>
                </a:lnTo>
                <a:lnTo>
                  <a:pt x="7007609" y="4665308"/>
                </a:lnTo>
                <a:lnTo>
                  <a:pt x="7005601" y="4666543"/>
                </a:lnTo>
                <a:lnTo>
                  <a:pt x="7001986" y="4668601"/>
                </a:lnTo>
                <a:lnTo>
                  <a:pt x="6997969" y="4670659"/>
                </a:lnTo>
                <a:lnTo>
                  <a:pt x="6994354" y="4672305"/>
                </a:lnTo>
                <a:lnTo>
                  <a:pt x="6990338" y="4673540"/>
                </a:lnTo>
                <a:lnTo>
                  <a:pt x="6986723" y="4676421"/>
                </a:lnTo>
                <a:lnTo>
                  <a:pt x="6984714" y="4678067"/>
                </a:lnTo>
                <a:lnTo>
                  <a:pt x="6983509" y="4680125"/>
                </a:lnTo>
                <a:lnTo>
                  <a:pt x="6981903" y="4683006"/>
                </a:lnTo>
                <a:lnTo>
                  <a:pt x="6980296" y="4686299"/>
                </a:lnTo>
                <a:lnTo>
                  <a:pt x="6978288" y="4674775"/>
                </a:lnTo>
                <a:lnTo>
                  <a:pt x="6976279" y="4665720"/>
                </a:lnTo>
                <a:lnTo>
                  <a:pt x="6975476" y="4658723"/>
                </a:lnTo>
                <a:lnTo>
                  <a:pt x="6975476" y="4656665"/>
                </a:lnTo>
                <a:lnTo>
                  <a:pt x="6975878" y="4654607"/>
                </a:lnTo>
                <a:lnTo>
                  <a:pt x="6977484" y="4653372"/>
                </a:lnTo>
                <a:close/>
                <a:moveTo>
                  <a:pt x="7800976" y="4649786"/>
                </a:moveTo>
                <a:lnTo>
                  <a:pt x="7799510" y="4651197"/>
                </a:lnTo>
                <a:lnTo>
                  <a:pt x="7797312" y="4652255"/>
                </a:lnTo>
                <a:lnTo>
                  <a:pt x="7796213" y="4652961"/>
                </a:lnTo>
                <a:lnTo>
                  <a:pt x="7796213" y="4652255"/>
                </a:lnTo>
                <a:lnTo>
                  <a:pt x="7797312" y="4651197"/>
                </a:lnTo>
                <a:lnTo>
                  <a:pt x="7799144" y="4650139"/>
                </a:lnTo>
                <a:close/>
                <a:moveTo>
                  <a:pt x="7731216" y="4618036"/>
                </a:moveTo>
                <a:lnTo>
                  <a:pt x="7735540" y="4618036"/>
                </a:lnTo>
                <a:lnTo>
                  <a:pt x="7740650" y="4618438"/>
                </a:lnTo>
                <a:lnTo>
                  <a:pt x="7739864" y="4622460"/>
                </a:lnTo>
                <a:lnTo>
                  <a:pt x="7739078" y="4625677"/>
                </a:lnTo>
                <a:lnTo>
                  <a:pt x="7737112" y="4628090"/>
                </a:lnTo>
                <a:lnTo>
                  <a:pt x="7734754" y="4630905"/>
                </a:lnTo>
                <a:lnTo>
                  <a:pt x="7732395" y="4632112"/>
                </a:lnTo>
                <a:lnTo>
                  <a:pt x="7729250" y="4633721"/>
                </a:lnTo>
                <a:lnTo>
                  <a:pt x="7722568" y="4636134"/>
                </a:lnTo>
                <a:lnTo>
                  <a:pt x="7715885" y="4637742"/>
                </a:lnTo>
                <a:lnTo>
                  <a:pt x="7709202" y="4640155"/>
                </a:lnTo>
                <a:lnTo>
                  <a:pt x="7706451" y="4641764"/>
                </a:lnTo>
                <a:lnTo>
                  <a:pt x="7703306" y="4642970"/>
                </a:lnTo>
                <a:lnTo>
                  <a:pt x="7700947" y="4644981"/>
                </a:lnTo>
                <a:lnTo>
                  <a:pt x="7699375" y="4648199"/>
                </a:lnTo>
                <a:lnTo>
                  <a:pt x="7700947" y="4640557"/>
                </a:lnTo>
                <a:lnTo>
                  <a:pt x="7703699" y="4634123"/>
                </a:lnTo>
                <a:lnTo>
                  <a:pt x="7705271" y="4631307"/>
                </a:lnTo>
                <a:lnTo>
                  <a:pt x="7707237" y="4628894"/>
                </a:lnTo>
                <a:lnTo>
                  <a:pt x="7709202" y="4626481"/>
                </a:lnTo>
                <a:lnTo>
                  <a:pt x="7711561" y="4624471"/>
                </a:lnTo>
                <a:lnTo>
                  <a:pt x="7713920" y="4622460"/>
                </a:lnTo>
                <a:lnTo>
                  <a:pt x="7717064" y="4620851"/>
                </a:lnTo>
                <a:lnTo>
                  <a:pt x="7720209" y="4620047"/>
                </a:lnTo>
                <a:lnTo>
                  <a:pt x="7723747" y="4618840"/>
                </a:lnTo>
                <a:lnTo>
                  <a:pt x="7727678" y="4618438"/>
                </a:lnTo>
                <a:close/>
                <a:moveTo>
                  <a:pt x="7425073" y="4552948"/>
                </a:moveTo>
                <a:lnTo>
                  <a:pt x="7429500" y="4553337"/>
                </a:lnTo>
                <a:lnTo>
                  <a:pt x="7428293" y="4555671"/>
                </a:lnTo>
                <a:lnTo>
                  <a:pt x="7427488" y="4558006"/>
                </a:lnTo>
                <a:lnTo>
                  <a:pt x="7425475" y="4561897"/>
                </a:lnTo>
                <a:lnTo>
                  <a:pt x="7419438" y="4569290"/>
                </a:lnTo>
                <a:lnTo>
                  <a:pt x="7417024" y="4572792"/>
                </a:lnTo>
                <a:lnTo>
                  <a:pt x="7416219" y="4575515"/>
                </a:lnTo>
                <a:lnTo>
                  <a:pt x="7415816" y="4577850"/>
                </a:lnTo>
                <a:lnTo>
                  <a:pt x="7415011" y="4580963"/>
                </a:lnTo>
                <a:lnTo>
                  <a:pt x="7415011" y="4584465"/>
                </a:lnTo>
                <a:lnTo>
                  <a:pt x="7415816" y="4587967"/>
                </a:lnTo>
                <a:lnTo>
                  <a:pt x="7416621" y="4592636"/>
                </a:lnTo>
                <a:lnTo>
                  <a:pt x="7410987" y="4591468"/>
                </a:lnTo>
                <a:lnTo>
                  <a:pt x="7406560" y="4589523"/>
                </a:lnTo>
                <a:lnTo>
                  <a:pt x="7403742" y="4587188"/>
                </a:lnTo>
                <a:lnTo>
                  <a:pt x="7401730" y="4584854"/>
                </a:lnTo>
                <a:lnTo>
                  <a:pt x="7400925" y="4581741"/>
                </a:lnTo>
                <a:lnTo>
                  <a:pt x="7400925" y="4578239"/>
                </a:lnTo>
                <a:lnTo>
                  <a:pt x="7401327" y="4574348"/>
                </a:lnTo>
                <a:lnTo>
                  <a:pt x="7402937" y="4570457"/>
                </a:lnTo>
                <a:lnTo>
                  <a:pt x="7404950" y="4566566"/>
                </a:lnTo>
                <a:lnTo>
                  <a:pt x="7407364" y="4563453"/>
                </a:lnTo>
                <a:lnTo>
                  <a:pt x="7410182" y="4560730"/>
                </a:lnTo>
                <a:lnTo>
                  <a:pt x="7413804" y="4557617"/>
                </a:lnTo>
                <a:lnTo>
                  <a:pt x="7417426" y="4555282"/>
                </a:lnTo>
                <a:lnTo>
                  <a:pt x="7421048" y="4553726"/>
                </a:lnTo>
                <a:close/>
                <a:moveTo>
                  <a:pt x="7998547" y="4549774"/>
                </a:moveTo>
                <a:lnTo>
                  <a:pt x="7998980" y="4555034"/>
                </a:lnTo>
                <a:lnTo>
                  <a:pt x="7999413" y="4560295"/>
                </a:lnTo>
                <a:lnTo>
                  <a:pt x="7998980" y="4564746"/>
                </a:lnTo>
                <a:lnTo>
                  <a:pt x="7998547" y="4569197"/>
                </a:lnTo>
                <a:lnTo>
                  <a:pt x="7997681" y="4572839"/>
                </a:lnTo>
                <a:lnTo>
                  <a:pt x="7996382" y="4576886"/>
                </a:lnTo>
                <a:lnTo>
                  <a:pt x="7993785" y="4584575"/>
                </a:lnTo>
                <a:lnTo>
                  <a:pt x="7990321" y="4591049"/>
                </a:lnTo>
                <a:lnTo>
                  <a:pt x="7986857" y="4597928"/>
                </a:lnTo>
                <a:lnTo>
                  <a:pt x="7983394" y="4604403"/>
                </a:lnTo>
                <a:lnTo>
                  <a:pt x="7980363" y="4611687"/>
                </a:lnTo>
                <a:lnTo>
                  <a:pt x="7980363" y="4599952"/>
                </a:lnTo>
                <a:lnTo>
                  <a:pt x="7981229" y="4589026"/>
                </a:lnTo>
                <a:lnTo>
                  <a:pt x="7982528" y="4578909"/>
                </a:lnTo>
                <a:lnTo>
                  <a:pt x="7983827" y="4570411"/>
                </a:lnTo>
                <a:lnTo>
                  <a:pt x="7986857" y="4563128"/>
                </a:lnTo>
                <a:lnTo>
                  <a:pt x="7988156" y="4560295"/>
                </a:lnTo>
                <a:lnTo>
                  <a:pt x="7989888" y="4557058"/>
                </a:lnTo>
                <a:lnTo>
                  <a:pt x="7991620" y="4554630"/>
                </a:lnTo>
                <a:lnTo>
                  <a:pt x="7993785" y="4552606"/>
                </a:lnTo>
                <a:lnTo>
                  <a:pt x="7996382" y="4550988"/>
                </a:lnTo>
                <a:close/>
                <a:moveTo>
                  <a:pt x="7031831" y="4521198"/>
                </a:moveTo>
                <a:lnTo>
                  <a:pt x="7035006" y="4521198"/>
                </a:lnTo>
                <a:lnTo>
                  <a:pt x="7038975" y="4522379"/>
                </a:lnTo>
                <a:lnTo>
                  <a:pt x="7042547" y="4523561"/>
                </a:lnTo>
                <a:lnTo>
                  <a:pt x="7045325" y="4526711"/>
                </a:lnTo>
                <a:lnTo>
                  <a:pt x="7043341" y="4526711"/>
                </a:lnTo>
                <a:lnTo>
                  <a:pt x="7042150" y="4527105"/>
                </a:lnTo>
                <a:lnTo>
                  <a:pt x="7038975" y="4529074"/>
                </a:lnTo>
                <a:lnTo>
                  <a:pt x="7036991" y="4531437"/>
                </a:lnTo>
                <a:lnTo>
                  <a:pt x="7035006" y="4534981"/>
                </a:lnTo>
                <a:lnTo>
                  <a:pt x="7034212" y="4538919"/>
                </a:lnTo>
                <a:lnTo>
                  <a:pt x="7033022" y="4542463"/>
                </a:lnTo>
                <a:lnTo>
                  <a:pt x="7031831" y="4551126"/>
                </a:lnTo>
                <a:lnTo>
                  <a:pt x="7030244" y="4560184"/>
                </a:lnTo>
                <a:lnTo>
                  <a:pt x="7028656" y="4563334"/>
                </a:lnTo>
                <a:lnTo>
                  <a:pt x="7027466" y="4566878"/>
                </a:lnTo>
                <a:lnTo>
                  <a:pt x="7025481" y="4569241"/>
                </a:lnTo>
                <a:lnTo>
                  <a:pt x="7022306" y="4571210"/>
                </a:lnTo>
                <a:lnTo>
                  <a:pt x="7020719" y="4571604"/>
                </a:lnTo>
                <a:lnTo>
                  <a:pt x="7019131" y="4571998"/>
                </a:lnTo>
                <a:lnTo>
                  <a:pt x="7014369" y="4571604"/>
                </a:lnTo>
                <a:lnTo>
                  <a:pt x="7014369" y="4566878"/>
                </a:lnTo>
                <a:lnTo>
                  <a:pt x="7013575" y="4564516"/>
                </a:lnTo>
                <a:lnTo>
                  <a:pt x="7012781" y="4562547"/>
                </a:lnTo>
                <a:lnTo>
                  <a:pt x="7011194" y="4560971"/>
                </a:lnTo>
                <a:lnTo>
                  <a:pt x="7009209" y="4559396"/>
                </a:lnTo>
                <a:lnTo>
                  <a:pt x="7006828" y="4558609"/>
                </a:lnTo>
                <a:lnTo>
                  <a:pt x="7004050" y="4558609"/>
                </a:lnTo>
                <a:lnTo>
                  <a:pt x="7004050" y="4553883"/>
                </a:lnTo>
                <a:lnTo>
                  <a:pt x="7004447" y="4548764"/>
                </a:lnTo>
                <a:lnTo>
                  <a:pt x="7005241" y="4544432"/>
                </a:lnTo>
                <a:lnTo>
                  <a:pt x="7007225" y="4540100"/>
                </a:lnTo>
                <a:lnTo>
                  <a:pt x="7009209" y="4536162"/>
                </a:lnTo>
                <a:lnTo>
                  <a:pt x="7011591" y="4532618"/>
                </a:lnTo>
                <a:lnTo>
                  <a:pt x="7014766" y="4529468"/>
                </a:lnTo>
                <a:lnTo>
                  <a:pt x="7017544" y="4526711"/>
                </a:lnTo>
                <a:lnTo>
                  <a:pt x="7021116" y="4524742"/>
                </a:lnTo>
                <a:lnTo>
                  <a:pt x="7024291" y="4522773"/>
                </a:lnTo>
                <a:lnTo>
                  <a:pt x="7028259" y="4521985"/>
                </a:lnTo>
                <a:close/>
                <a:moveTo>
                  <a:pt x="8033491" y="4506911"/>
                </a:moveTo>
                <a:lnTo>
                  <a:pt x="8033915" y="4510840"/>
                </a:lnTo>
                <a:lnTo>
                  <a:pt x="8034338" y="4514377"/>
                </a:lnTo>
                <a:lnTo>
                  <a:pt x="8034338" y="4517127"/>
                </a:lnTo>
                <a:lnTo>
                  <a:pt x="8033915" y="4520271"/>
                </a:lnTo>
                <a:lnTo>
                  <a:pt x="8033068" y="4524986"/>
                </a:lnTo>
                <a:lnTo>
                  <a:pt x="8031375" y="4528916"/>
                </a:lnTo>
                <a:lnTo>
                  <a:pt x="8030528" y="4532845"/>
                </a:lnTo>
                <a:lnTo>
                  <a:pt x="8029681" y="4534024"/>
                </a:lnTo>
                <a:lnTo>
                  <a:pt x="8029681" y="4535989"/>
                </a:lnTo>
                <a:lnTo>
                  <a:pt x="8030528" y="4537561"/>
                </a:lnTo>
                <a:lnTo>
                  <a:pt x="8030951" y="4539526"/>
                </a:lnTo>
                <a:lnTo>
                  <a:pt x="8032645" y="4540704"/>
                </a:lnTo>
                <a:lnTo>
                  <a:pt x="8034338" y="4542669"/>
                </a:lnTo>
                <a:lnTo>
                  <a:pt x="8030528" y="4542669"/>
                </a:lnTo>
                <a:lnTo>
                  <a:pt x="8027141" y="4543455"/>
                </a:lnTo>
                <a:lnTo>
                  <a:pt x="8024178" y="4544634"/>
                </a:lnTo>
                <a:lnTo>
                  <a:pt x="8021638" y="4545813"/>
                </a:lnTo>
                <a:lnTo>
                  <a:pt x="8019521" y="4546599"/>
                </a:lnTo>
                <a:lnTo>
                  <a:pt x="8017828" y="4546599"/>
                </a:lnTo>
                <a:lnTo>
                  <a:pt x="8017405" y="4546599"/>
                </a:lnTo>
                <a:lnTo>
                  <a:pt x="8016135" y="4545813"/>
                </a:lnTo>
                <a:lnTo>
                  <a:pt x="8015288" y="4543455"/>
                </a:lnTo>
                <a:lnTo>
                  <a:pt x="8015711" y="4541490"/>
                </a:lnTo>
                <a:lnTo>
                  <a:pt x="8015711" y="4539133"/>
                </a:lnTo>
                <a:lnTo>
                  <a:pt x="8015711" y="4534417"/>
                </a:lnTo>
                <a:lnTo>
                  <a:pt x="8015711" y="4530095"/>
                </a:lnTo>
                <a:lnTo>
                  <a:pt x="8015711" y="4525772"/>
                </a:lnTo>
                <a:lnTo>
                  <a:pt x="8016135" y="4523415"/>
                </a:lnTo>
                <a:lnTo>
                  <a:pt x="8016981" y="4521450"/>
                </a:lnTo>
                <a:lnTo>
                  <a:pt x="8017828" y="4519092"/>
                </a:lnTo>
                <a:lnTo>
                  <a:pt x="8019945" y="4517127"/>
                </a:lnTo>
                <a:lnTo>
                  <a:pt x="8022061" y="4514770"/>
                </a:lnTo>
                <a:lnTo>
                  <a:pt x="8025025" y="4512412"/>
                </a:lnTo>
                <a:lnTo>
                  <a:pt x="8028835" y="4510054"/>
                </a:lnTo>
                <a:close/>
                <a:moveTo>
                  <a:pt x="7075488" y="4479923"/>
                </a:moveTo>
                <a:lnTo>
                  <a:pt x="7073795" y="4482278"/>
                </a:lnTo>
                <a:lnTo>
                  <a:pt x="7072948" y="4485027"/>
                </a:lnTo>
                <a:lnTo>
                  <a:pt x="7071255" y="4490916"/>
                </a:lnTo>
                <a:lnTo>
                  <a:pt x="7070408" y="4497590"/>
                </a:lnTo>
                <a:lnTo>
                  <a:pt x="7068715" y="4504657"/>
                </a:lnTo>
                <a:lnTo>
                  <a:pt x="7067868" y="4507406"/>
                </a:lnTo>
                <a:lnTo>
                  <a:pt x="7066598" y="4510154"/>
                </a:lnTo>
                <a:lnTo>
                  <a:pt x="7064905" y="4512117"/>
                </a:lnTo>
                <a:lnTo>
                  <a:pt x="7063635" y="4514080"/>
                </a:lnTo>
                <a:lnTo>
                  <a:pt x="7061095" y="4515651"/>
                </a:lnTo>
                <a:lnTo>
                  <a:pt x="7057708" y="4516043"/>
                </a:lnTo>
                <a:lnTo>
                  <a:pt x="7054745" y="4516436"/>
                </a:lnTo>
                <a:lnTo>
                  <a:pt x="7050088" y="4515651"/>
                </a:lnTo>
                <a:lnTo>
                  <a:pt x="7050088" y="4511724"/>
                </a:lnTo>
                <a:lnTo>
                  <a:pt x="7050511" y="4507798"/>
                </a:lnTo>
                <a:lnTo>
                  <a:pt x="7050935" y="4505050"/>
                </a:lnTo>
                <a:lnTo>
                  <a:pt x="7052628" y="4501909"/>
                </a:lnTo>
                <a:lnTo>
                  <a:pt x="7053475" y="4499553"/>
                </a:lnTo>
                <a:lnTo>
                  <a:pt x="7055168" y="4497198"/>
                </a:lnTo>
                <a:lnTo>
                  <a:pt x="7059401" y="4494057"/>
                </a:lnTo>
                <a:lnTo>
                  <a:pt x="7063635" y="4490523"/>
                </a:lnTo>
                <a:lnTo>
                  <a:pt x="7067868" y="4486990"/>
                </a:lnTo>
                <a:lnTo>
                  <a:pt x="7071678" y="4483849"/>
                </a:lnTo>
                <a:lnTo>
                  <a:pt x="7073795" y="4481886"/>
                </a:lnTo>
                <a:close/>
                <a:moveTo>
                  <a:pt x="7693026" y="4470399"/>
                </a:moveTo>
                <a:lnTo>
                  <a:pt x="7697789" y="4470812"/>
                </a:lnTo>
                <a:lnTo>
                  <a:pt x="7702551" y="4472465"/>
                </a:lnTo>
                <a:lnTo>
                  <a:pt x="7707711" y="4473704"/>
                </a:lnTo>
                <a:lnTo>
                  <a:pt x="7711679" y="4475770"/>
                </a:lnTo>
                <a:lnTo>
                  <a:pt x="7715251" y="4477836"/>
                </a:lnTo>
                <a:lnTo>
                  <a:pt x="7718426" y="4480729"/>
                </a:lnTo>
                <a:lnTo>
                  <a:pt x="7721205" y="4484447"/>
                </a:lnTo>
                <a:lnTo>
                  <a:pt x="7723189" y="4488579"/>
                </a:lnTo>
                <a:lnTo>
                  <a:pt x="7720411" y="4489406"/>
                </a:lnTo>
                <a:lnTo>
                  <a:pt x="7718030" y="4491058"/>
                </a:lnTo>
                <a:lnTo>
                  <a:pt x="7716045" y="4492711"/>
                </a:lnTo>
                <a:lnTo>
                  <a:pt x="7714061" y="4494777"/>
                </a:lnTo>
                <a:lnTo>
                  <a:pt x="7710092" y="4498083"/>
                </a:lnTo>
                <a:lnTo>
                  <a:pt x="7708108" y="4499735"/>
                </a:lnTo>
                <a:lnTo>
                  <a:pt x="7705329" y="4500562"/>
                </a:lnTo>
                <a:lnTo>
                  <a:pt x="7704139" y="4496430"/>
                </a:lnTo>
                <a:lnTo>
                  <a:pt x="7702154" y="4493124"/>
                </a:lnTo>
                <a:lnTo>
                  <a:pt x="7697789" y="4486513"/>
                </a:lnTo>
                <a:lnTo>
                  <a:pt x="7695804" y="4483621"/>
                </a:lnTo>
                <a:lnTo>
                  <a:pt x="7694614" y="4479489"/>
                </a:lnTo>
                <a:lnTo>
                  <a:pt x="7693026" y="4475357"/>
                </a:lnTo>
                <a:close/>
                <a:moveTo>
                  <a:pt x="7748096" y="4448174"/>
                </a:moveTo>
                <a:lnTo>
                  <a:pt x="7750012" y="4448174"/>
                </a:lnTo>
                <a:lnTo>
                  <a:pt x="7751928" y="4448174"/>
                </a:lnTo>
                <a:lnTo>
                  <a:pt x="7753844" y="4449383"/>
                </a:lnTo>
                <a:lnTo>
                  <a:pt x="7754993" y="4450996"/>
                </a:lnTo>
                <a:lnTo>
                  <a:pt x="7756526" y="4453818"/>
                </a:lnTo>
                <a:lnTo>
                  <a:pt x="7754610" y="4454221"/>
                </a:lnTo>
                <a:lnTo>
                  <a:pt x="7753077" y="4455028"/>
                </a:lnTo>
                <a:lnTo>
                  <a:pt x="7752311" y="4456640"/>
                </a:lnTo>
                <a:lnTo>
                  <a:pt x="7751928" y="4458656"/>
                </a:lnTo>
                <a:lnTo>
                  <a:pt x="7750778" y="4462688"/>
                </a:lnTo>
                <a:lnTo>
                  <a:pt x="7750012" y="4467123"/>
                </a:lnTo>
                <a:lnTo>
                  <a:pt x="7749629" y="4469139"/>
                </a:lnTo>
                <a:lnTo>
                  <a:pt x="7748479" y="4470348"/>
                </a:lnTo>
                <a:lnTo>
                  <a:pt x="7747713" y="4471961"/>
                </a:lnTo>
                <a:lnTo>
                  <a:pt x="7746180" y="4473171"/>
                </a:lnTo>
                <a:lnTo>
                  <a:pt x="7744264" y="4473574"/>
                </a:lnTo>
                <a:lnTo>
                  <a:pt x="7741582" y="4473574"/>
                </a:lnTo>
                <a:lnTo>
                  <a:pt x="7738516" y="4473171"/>
                </a:lnTo>
                <a:lnTo>
                  <a:pt x="7734301" y="4471558"/>
                </a:lnTo>
                <a:lnTo>
                  <a:pt x="7734301" y="4469139"/>
                </a:lnTo>
                <a:lnTo>
                  <a:pt x="7734301" y="4465913"/>
                </a:lnTo>
                <a:lnTo>
                  <a:pt x="7735067" y="4463494"/>
                </a:lnTo>
                <a:lnTo>
                  <a:pt x="7735834" y="4461075"/>
                </a:lnTo>
                <a:lnTo>
                  <a:pt x="7737367" y="4458656"/>
                </a:lnTo>
                <a:lnTo>
                  <a:pt x="7738516" y="4456237"/>
                </a:lnTo>
                <a:lnTo>
                  <a:pt x="7740432" y="4453818"/>
                </a:lnTo>
                <a:lnTo>
                  <a:pt x="7742348" y="4451802"/>
                </a:lnTo>
                <a:lnTo>
                  <a:pt x="7744264" y="4450190"/>
                </a:lnTo>
                <a:lnTo>
                  <a:pt x="7746180" y="4449383"/>
                </a:lnTo>
                <a:close/>
                <a:moveTo>
                  <a:pt x="7732713" y="4435474"/>
                </a:moveTo>
                <a:lnTo>
                  <a:pt x="7731549" y="4438703"/>
                </a:lnTo>
                <a:lnTo>
                  <a:pt x="7730773" y="4441528"/>
                </a:lnTo>
                <a:lnTo>
                  <a:pt x="7729609" y="4443546"/>
                </a:lnTo>
                <a:lnTo>
                  <a:pt x="7728444" y="4445564"/>
                </a:lnTo>
                <a:lnTo>
                  <a:pt x="7726504" y="4447582"/>
                </a:lnTo>
                <a:lnTo>
                  <a:pt x="7724176" y="4448793"/>
                </a:lnTo>
                <a:lnTo>
                  <a:pt x="7719907" y="4451215"/>
                </a:lnTo>
                <a:lnTo>
                  <a:pt x="7714474" y="4453233"/>
                </a:lnTo>
                <a:lnTo>
                  <a:pt x="7708654" y="4455251"/>
                </a:lnTo>
                <a:lnTo>
                  <a:pt x="7703609" y="4456865"/>
                </a:lnTo>
                <a:lnTo>
                  <a:pt x="7698952" y="4459287"/>
                </a:lnTo>
                <a:lnTo>
                  <a:pt x="7697788" y="4454847"/>
                </a:lnTo>
                <a:lnTo>
                  <a:pt x="7697788" y="4451215"/>
                </a:lnTo>
                <a:lnTo>
                  <a:pt x="7698952" y="4448389"/>
                </a:lnTo>
                <a:lnTo>
                  <a:pt x="7699728" y="4445968"/>
                </a:lnTo>
                <a:lnTo>
                  <a:pt x="7701280" y="4443546"/>
                </a:lnTo>
                <a:lnTo>
                  <a:pt x="7703221" y="4441932"/>
                </a:lnTo>
                <a:lnTo>
                  <a:pt x="7705549" y="4440317"/>
                </a:lnTo>
                <a:lnTo>
                  <a:pt x="7707877" y="4439510"/>
                </a:lnTo>
                <a:lnTo>
                  <a:pt x="7713698" y="4437895"/>
                </a:lnTo>
                <a:lnTo>
                  <a:pt x="7719907" y="4437492"/>
                </a:lnTo>
                <a:lnTo>
                  <a:pt x="7726504" y="4436685"/>
                </a:lnTo>
                <a:close/>
                <a:moveTo>
                  <a:pt x="7029451" y="4429124"/>
                </a:moveTo>
                <a:lnTo>
                  <a:pt x="7031832" y="4429124"/>
                </a:lnTo>
                <a:lnTo>
                  <a:pt x="7034214" y="4429918"/>
                </a:lnTo>
                <a:lnTo>
                  <a:pt x="7037389" y="4430711"/>
                </a:lnTo>
                <a:lnTo>
                  <a:pt x="7042945" y="4433093"/>
                </a:lnTo>
                <a:lnTo>
                  <a:pt x="7049295" y="4437458"/>
                </a:lnTo>
                <a:lnTo>
                  <a:pt x="7055645" y="4441824"/>
                </a:lnTo>
                <a:lnTo>
                  <a:pt x="7062789" y="4447380"/>
                </a:lnTo>
                <a:lnTo>
                  <a:pt x="7058423" y="4449365"/>
                </a:lnTo>
                <a:lnTo>
                  <a:pt x="7053264" y="4449762"/>
                </a:lnTo>
                <a:lnTo>
                  <a:pt x="7048501" y="4449365"/>
                </a:lnTo>
                <a:lnTo>
                  <a:pt x="7042945" y="4448174"/>
                </a:lnTo>
                <a:lnTo>
                  <a:pt x="7037389" y="4446190"/>
                </a:lnTo>
                <a:lnTo>
                  <a:pt x="7031436" y="4443808"/>
                </a:lnTo>
                <a:lnTo>
                  <a:pt x="7025482" y="4440633"/>
                </a:lnTo>
                <a:lnTo>
                  <a:pt x="7019926" y="4437061"/>
                </a:lnTo>
                <a:lnTo>
                  <a:pt x="7021117" y="4434680"/>
                </a:lnTo>
                <a:lnTo>
                  <a:pt x="7023101" y="4432299"/>
                </a:lnTo>
                <a:lnTo>
                  <a:pt x="7025085" y="4430711"/>
                </a:lnTo>
                <a:lnTo>
                  <a:pt x="7027070" y="4429918"/>
                </a:lnTo>
                <a:close/>
                <a:moveTo>
                  <a:pt x="7149703" y="4418011"/>
                </a:moveTo>
                <a:lnTo>
                  <a:pt x="7152481" y="4427139"/>
                </a:lnTo>
                <a:lnTo>
                  <a:pt x="7155656" y="4437855"/>
                </a:lnTo>
                <a:lnTo>
                  <a:pt x="7158038" y="4449761"/>
                </a:lnTo>
                <a:lnTo>
                  <a:pt x="7158434" y="4455317"/>
                </a:lnTo>
                <a:lnTo>
                  <a:pt x="7158831" y="4460873"/>
                </a:lnTo>
                <a:lnTo>
                  <a:pt x="7163991" y="4464842"/>
                </a:lnTo>
                <a:lnTo>
                  <a:pt x="7166372" y="4466826"/>
                </a:lnTo>
                <a:lnTo>
                  <a:pt x="7169150" y="4468017"/>
                </a:lnTo>
                <a:lnTo>
                  <a:pt x="7166372" y="4470001"/>
                </a:lnTo>
                <a:lnTo>
                  <a:pt x="7163991" y="4471192"/>
                </a:lnTo>
                <a:lnTo>
                  <a:pt x="7160816" y="4471192"/>
                </a:lnTo>
                <a:lnTo>
                  <a:pt x="7158038" y="4470398"/>
                </a:lnTo>
                <a:lnTo>
                  <a:pt x="7157244" y="4474764"/>
                </a:lnTo>
                <a:lnTo>
                  <a:pt x="7156053" y="4476748"/>
                </a:lnTo>
                <a:lnTo>
                  <a:pt x="7155259" y="4478336"/>
                </a:lnTo>
                <a:lnTo>
                  <a:pt x="7153672" y="4479130"/>
                </a:lnTo>
                <a:lnTo>
                  <a:pt x="7152084" y="4479923"/>
                </a:lnTo>
                <a:lnTo>
                  <a:pt x="7150100" y="4479923"/>
                </a:lnTo>
                <a:lnTo>
                  <a:pt x="7148116" y="4479130"/>
                </a:lnTo>
                <a:lnTo>
                  <a:pt x="7148116" y="4475955"/>
                </a:lnTo>
                <a:lnTo>
                  <a:pt x="7147719" y="4474764"/>
                </a:lnTo>
                <a:lnTo>
                  <a:pt x="7147322" y="4473970"/>
                </a:lnTo>
                <a:lnTo>
                  <a:pt x="7146528" y="4473573"/>
                </a:lnTo>
                <a:lnTo>
                  <a:pt x="7145338" y="4473573"/>
                </a:lnTo>
                <a:lnTo>
                  <a:pt x="7142956" y="4473970"/>
                </a:lnTo>
                <a:lnTo>
                  <a:pt x="7140575" y="4475558"/>
                </a:lnTo>
                <a:lnTo>
                  <a:pt x="7137003" y="4477542"/>
                </a:lnTo>
                <a:lnTo>
                  <a:pt x="7130256" y="4482701"/>
                </a:lnTo>
                <a:lnTo>
                  <a:pt x="7122319" y="4488655"/>
                </a:lnTo>
                <a:lnTo>
                  <a:pt x="7118747" y="4491036"/>
                </a:lnTo>
                <a:lnTo>
                  <a:pt x="7114778" y="4493020"/>
                </a:lnTo>
                <a:lnTo>
                  <a:pt x="7111206" y="4493814"/>
                </a:lnTo>
                <a:lnTo>
                  <a:pt x="7108031" y="4493814"/>
                </a:lnTo>
                <a:lnTo>
                  <a:pt x="7106444" y="4493417"/>
                </a:lnTo>
                <a:lnTo>
                  <a:pt x="7104856" y="4492623"/>
                </a:lnTo>
                <a:lnTo>
                  <a:pt x="7104062" y="4491433"/>
                </a:lnTo>
                <a:lnTo>
                  <a:pt x="7102475" y="4489845"/>
                </a:lnTo>
                <a:lnTo>
                  <a:pt x="7100888" y="4492623"/>
                </a:lnTo>
                <a:lnTo>
                  <a:pt x="7100491" y="4495401"/>
                </a:lnTo>
                <a:lnTo>
                  <a:pt x="7099697" y="4497783"/>
                </a:lnTo>
                <a:lnTo>
                  <a:pt x="7099697" y="4499767"/>
                </a:lnTo>
                <a:lnTo>
                  <a:pt x="7099697" y="4503736"/>
                </a:lnTo>
                <a:lnTo>
                  <a:pt x="7100094" y="4506911"/>
                </a:lnTo>
                <a:lnTo>
                  <a:pt x="7100094" y="4510086"/>
                </a:lnTo>
                <a:lnTo>
                  <a:pt x="7099697" y="4511673"/>
                </a:lnTo>
                <a:lnTo>
                  <a:pt x="7098506" y="4512467"/>
                </a:lnTo>
                <a:lnTo>
                  <a:pt x="7097712" y="4513261"/>
                </a:lnTo>
                <a:lnTo>
                  <a:pt x="7095728" y="4514848"/>
                </a:lnTo>
                <a:lnTo>
                  <a:pt x="7090172" y="4516436"/>
                </a:lnTo>
                <a:lnTo>
                  <a:pt x="7089378" y="4514055"/>
                </a:lnTo>
                <a:lnTo>
                  <a:pt x="7088188" y="4512467"/>
                </a:lnTo>
                <a:lnTo>
                  <a:pt x="7086997" y="4512070"/>
                </a:lnTo>
                <a:lnTo>
                  <a:pt x="7085012" y="4512467"/>
                </a:lnTo>
                <a:lnTo>
                  <a:pt x="7080250" y="4514055"/>
                </a:lnTo>
                <a:lnTo>
                  <a:pt x="7077075" y="4514451"/>
                </a:lnTo>
                <a:lnTo>
                  <a:pt x="7073900" y="4514055"/>
                </a:lnTo>
                <a:lnTo>
                  <a:pt x="7078662" y="4501355"/>
                </a:lnTo>
                <a:lnTo>
                  <a:pt x="7084616" y="4489845"/>
                </a:lnTo>
                <a:lnTo>
                  <a:pt x="7090966" y="4480320"/>
                </a:lnTo>
                <a:lnTo>
                  <a:pt x="7097316" y="4471192"/>
                </a:lnTo>
                <a:lnTo>
                  <a:pt x="7104459" y="4462858"/>
                </a:lnTo>
                <a:lnTo>
                  <a:pt x="7111603" y="4454920"/>
                </a:lnTo>
                <a:lnTo>
                  <a:pt x="7127478" y="4439839"/>
                </a:lnTo>
                <a:lnTo>
                  <a:pt x="7123509" y="4435076"/>
                </a:lnTo>
                <a:lnTo>
                  <a:pt x="7125891" y="4433886"/>
                </a:lnTo>
                <a:lnTo>
                  <a:pt x="7128272" y="4433886"/>
                </a:lnTo>
                <a:lnTo>
                  <a:pt x="7130653" y="4434680"/>
                </a:lnTo>
                <a:lnTo>
                  <a:pt x="7132638" y="4435076"/>
                </a:lnTo>
                <a:lnTo>
                  <a:pt x="7140972" y="4426742"/>
                </a:lnTo>
                <a:close/>
                <a:moveTo>
                  <a:pt x="5820888" y="4387848"/>
                </a:moveTo>
                <a:lnTo>
                  <a:pt x="5825235" y="4393057"/>
                </a:lnTo>
                <a:lnTo>
                  <a:pt x="5829977" y="4397465"/>
                </a:lnTo>
                <a:lnTo>
                  <a:pt x="5834324" y="4401072"/>
                </a:lnTo>
                <a:lnTo>
                  <a:pt x="5836300" y="4402675"/>
                </a:lnTo>
                <a:lnTo>
                  <a:pt x="5838276" y="4403476"/>
                </a:lnTo>
                <a:lnTo>
                  <a:pt x="5839857" y="4403877"/>
                </a:lnTo>
                <a:lnTo>
                  <a:pt x="5841833" y="4403877"/>
                </a:lnTo>
                <a:lnTo>
                  <a:pt x="5843019" y="4403075"/>
                </a:lnTo>
                <a:lnTo>
                  <a:pt x="5844204" y="4401873"/>
                </a:lnTo>
                <a:lnTo>
                  <a:pt x="5845390" y="4400270"/>
                </a:lnTo>
                <a:lnTo>
                  <a:pt x="5846180" y="4397465"/>
                </a:lnTo>
                <a:lnTo>
                  <a:pt x="5846971" y="4394660"/>
                </a:lnTo>
                <a:lnTo>
                  <a:pt x="5846971" y="4390653"/>
                </a:lnTo>
                <a:lnTo>
                  <a:pt x="5850923" y="4394660"/>
                </a:lnTo>
                <a:lnTo>
                  <a:pt x="5854085" y="4397465"/>
                </a:lnTo>
                <a:lnTo>
                  <a:pt x="5858037" y="4399469"/>
                </a:lnTo>
                <a:lnTo>
                  <a:pt x="5861593" y="4401072"/>
                </a:lnTo>
                <a:lnTo>
                  <a:pt x="5864360" y="4401473"/>
                </a:lnTo>
                <a:lnTo>
                  <a:pt x="5867917" y="4401072"/>
                </a:lnTo>
                <a:lnTo>
                  <a:pt x="5873845" y="4400671"/>
                </a:lnTo>
                <a:lnTo>
                  <a:pt x="5876611" y="4400270"/>
                </a:lnTo>
                <a:lnTo>
                  <a:pt x="5879377" y="4400270"/>
                </a:lnTo>
                <a:lnTo>
                  <a:pt x="5882539" y="4400671"/>
                </a:lnTo>
                <a:lnTo>
                  <a:pt x="5885306" y="4401473"/>
                </a:lnTo>
                <a:lnTo>
                  <a:pt x="5887677" y="4403075"/>
                </a:lnTo>
                <a:lnTo>
                  <a:pt x="5890838" y="4405881"/>
                </a:lnTo>
                <a:lnTo>
                  <a:pt x="5893210" y="4409888"/>
                </a:lnTo>
                <a:lnTo>
                  <a:pt x="5895976" y="4415498"/>
                </a:lnTo>
                <a:lnTo>
                  <a:pt x="5888072" y="4412693"/>
                </a:lnTo>
                <a:lnTo>
                  <a:pt x="5881354" y="4411891"/>
                </a:lnTo>
                <a:lnTo>
                  <a:pt x="5878192" y="4411891"/>
                </a:lnTo>
                <a:lnTo>
                  <a:pt x="5874635" y="4411891"/>
                </a:lnTo>
                <a:lnTo>
                  <a:pt x="5871869" y="4412292"/>
                </a:lnTo>
                <a:lnTo>
                  <a:pt x="5868312" y="4412693"/>
                </a:lnTo>
                <a:lnTo>
                  <a:pt x="5872264" y="4414697"/>
                </a:lnTo>
                <a:lnTo>
                  <a:pt x="5877006" y="4415899"/>
                </a:lnTo>
                <a:lnTo>
                  <a:pt x="5881749" y="4415899"/>
                </a:lnTo>
                <a:lnTo>
                  <a:pt x="5887677" y="4414697"/>
                </a:lnTo>
                <a:lnTo>
                  <a:pt x="5888072" y="4418303"/>
                </a:lnTo>
                <a:lnTo>
                  <a:pt x="5887677" y="4421910"/>
                </a:lnTo>
                <a:lnTo>
                  <a:pt x="5887282" y="4424314"/>
                </a:lnTo>
                <a:lnTo>
                  <a:pt x="5885701" y="4426318"/>
                </a:lnTo>
                <a:lnTo>
                  <a:pt x="5883725" y="4427520"/>
                </a:lnTo>
                <a:lnTo>
                  <a:pt x="5881749" y="4428722"/>
                </a:lnTo>
                <a:lnTo>
                  <a:pt x="5879377" y="4429123"/>
                </a:lnTo>
                <a:lnTo>
                  <a:pt x="5877006" y="4429123"/>
                </a:lnTo>
                <a:lnTo>
                  <a:pt x="5874635" y="4428722"/>
                </a:lnTo>
                <a:lnTo>
                  <a:pt x="5872264" y="4427520"/>
                </a:lnTo>
                <a:lnTo>
                  <a:pt x="5869893" y="4426318"/>
                </a:lnTo>
                <a:lnTo>
                  <a:pt x="5867917" y="4424715"/>
                </a:lnTo>
                <a:lnTo>
                  <a:pt x="5866336" y="4422711"/>
                </a:lnTo>
                <a:lnTo>
                  <a:pt x="5864755" y="4420307"/>
                </a:lnTo>
                <a:lnTo>
                  <a:pt x="5863965" y="4417902"/>
                </a:lnTo>
                <a:lnTo>
                  <a:pt x="5863965" y="4414697"/>
                </a:lnTo>
                <a:lnTo>
                  <a:pt x="5861198" y="4416299"/>
                </a:lnTo>
                <a:lnTo>
                  <a:pt x="5858037" y="4418704"/>
                </a:lnTo>
                <a:lnTo>
                  <a:pt x="5855270" y="4421108"/>
                </a:lnTo>
                <a:lnTo>
                  <a:pt x="5852899" y="4424715"/>
                </a:lnTo>
                <a:lnTo>
                  <a:pt x="5850528" y="4422310"/>
                </a:lnTo>
                <a:lnTo>
                  <a:pt x="5848552" y="4420307"/>
                </a:lnTo>
                <a:lnTo>
                  <a:pt x="5845390" y="4415498"/>
                </a:lnTo>
                <a:lnTo>
                  <a:pt x="5843019" y="4410289"/>
                </a:lnTo>
                <a:lnTo>
                  <a:pt x="5841043" y="4407884"/>
                </a:lnTo>
                <a:lnTo>
                  <a:pt x="5838672" y="4405881"/>
                </a:lnTo>
                <a:lnTo>
                  <a:pt x="5840252" y="4412693"/>
                </a:lnTo>
                <a:lnTo>
                  <a:pt x="5840252" y="4415899"/>
                </a:lnTo>
                <a:lnTo>
                  <a:pt x="5839857" y="4418303"/>
                </a:lnTo>
                <a:lnTo>
                  <a:pt x="5839067" y="4420307"/>
                </a:lnTo>
                <a:lnTo>
                  <a:pt x="5837881" y="4421910"/>
                </a:lnTo>
                <a:lnTo>
                  <a:pt x="5836300" y="4423112"/>
                </a:lnTo>
                <a:lnTo>
                  <a:pt x="5834324" y="4424314"/>
                </a:lnTo>
                <a:lnTo>
                  <a:pt x="5829977" y="4421910"/>
                </a:lnTo>
                <a:lnTo>
                  <a:pt x="5827606" y="4419105"/>
                </a:lnTo>
                <a:lnTo>
                  <a:pt x="5826025" y="4416299"/>
                </a:lnTo>
                <a:lnTo>
                  <a:pt x="5825235" y="4413494"/>
                </a:lnTo>
                <a:lnTo>
                  <a:pt x="5824049" y="4407083"/>
                </a:lnTo>
                <a:lnTo>
                  <a:pt x="5823259" y="4403476"/>
                </a:lnTo>
                <a:lnTo>
                  <a:pt x="5821678" y="4400671"/>
                </a:lnTo>
                <a:lnTo>
                  <a:pt x="5821283" y="4401873"/>
                </a:lnTo>
                <a:lnTo>
                  <a:pt x="5820888" y="4403075"/>
                </a:lnTo>
                <a:lnTo>
                  <a:pt x="5819307" y="4403877"/>
                </a:lnTo>
                <a:lnTo>
                  <a:pt x="5817331" y="4405079"/>
                </a:lnTo>
                <a:lnTo>
                  <a:pt x="5816540" y="4405480"/>
                </a:lnTo>
                <a:lnTo>
                  <a:pt x="5815750" y="4406682"/>
                </a:lnTo>
                <a:lnTo>
                  <a:pt x="5815750" y="4409487"/>
                </a:lnTo>
                <a:lnTo>
                  <a:pt x="5816540" y="4411891"/>
                </a:lnTo>
                <a:lnTo>
                  <a:pt x="5818912" y="4416700"/>
                </a:lnTo>
                <a:lnTo>
                  <a:pt x="5819702" y="4419105"/>
                </a:lnTo>
                <a:lnTo>
                  <a:pt x="5820888" y="4421910"/>
                </a:lnTo>
                <a:lnTo>
                  <a:pt x="5820888" y="4424715"/>
                </a:lnTo>
                <a:lnTo>
                  <a:pt x="5819307" y="4427520"/>
                </a:lnTo>
                <a:lnTo>
                  <a:pt x="5814959" y="4425516"/>
                </a:lnTo>
                <a:lnTo>
                  <a:pt x="5811007" y="4425115"/>
                </a:lnTo>
                <a:lnTo>
                  <a:pt x="5806660" y="4424314"/>
                </a:lnTo>
                <a:lnTo>
                  <a:pt x="5802313" y="4422711"/>
                </a:lnTo>
                <a:lnTo>
                  <a:pt x="5805079" y="4416700"/>
                </a:lnTo>
                <a:lnTo>
                  <a:pt x="5807055" y="4411891"/>
                </a:lnTo>
                <a:lnTo>
                  <a:pt x="5810612" y="4403075"/>
                </a:lnTo>
                <a:lnTo>
                  <a:pt x="5812193" y="4399068"/>
                </a:lnTo>
                <a:lnTo>
                  <a:pt x="5814169" y="4395061"/>
                </a:lnTo>
                <a:lnTo>
                  <a:pt x="5816935" y="4391855"/>
                </a:lnTo>
                <a:close/>
                <a:moveTo>
                  <a:pt x="5877720" y="4368798"/>
                </a:moveTo>
                <a:lnTo>
                  <a:pt x="5880895" y="4369201"/>
                </a:lnTo>
                <a:lnTo>
                  <a:pt x="5883276" y="4370816"/>
                </a:lnTo>
                <a:lnTo>
                  <a:pt x="5880498" y="4375256"/>
                </a:lnTo>
                <a:lnTo>
                  <a:pt x="5877323" y="4378888"/>
                </a:lnTo>
                <a:lnTo>
                  <a:pt x="5874148" y="4381310"/>
                </a:lnTo>
                <a:lnTo>
                  <a:pt x="5870576" y="4383731"/>
                </a:lnTo>
                <a:lnTo>
                  <a:pt x="5863432" y="4387767"/>
                </a:lnTo>
                <a:lnTo>
                  <a:pt x="5859463" y="4390189"/>
                </a:lnTo>
                <a:lnTo>
                  <a:pt x="5855891" y="4392611"/>
                </a:lnTo>
                <a:lnTo>
                  <a:pt x="5855891" y="4390593"/>
                </a:lnTo>
                <a:lnTo>
                  <a:pt x="5855891" y="4389785"/>
                </a:lnTo>
                <a:lnTo>
                  <a:pt x="5855494" y="4388171"/>
                </a:lnTo>
                <a:lnTo>
                  <a:pt x="5854304" y="4387767"/>
                </a:lnTo>
                <a:lnTo>
                  <a:pt x="5853113" y="4386153"/>
                </a:lnTo>
                <a:lnTo>
                  <a:pt x="5851129" y="4384942"/>
                </a:lnTo>
                <a:lnTo>
                  <a:pt x="5849144" y="4384135"/>
                </a:lnTo>
                <a:lnTo>
                  <a:pt x="5848351" y="4383328"/>
                </a:lnTo>
                <a:lnTo>
                  <a:pt x="5847160" y="4382117"/>
                </a:lnTo>
                <a:lnTo>
                  <a:pt x="5846763" y="4380502"/>
                </a:lnTo>
                <a:lnTo>
                  <a:pt x="5846763" y="4378888"/>
                </a:lnTo>
                <a:lnTo>
                  <a:pt x="5846763" y="4376063"/>
                </a:lnTo>
                <a:lnTo>
                  <a:pt x="5847160" y="4372834"/>
                </a:lnTo>
                <a:lnTo>
                  <a:pt x="5850732" y="4376870"/>
                </a:lnTo>
                <a:lnTo>
                  <a:pt x="5853510" y="4378888"/>
                </a:lnTo>
                <a:lnTo>
                  <a:pt x="5856288" y="4380099"/>
                </a:lnTo>
                <a:lnTo>
                  <a:pt x="5859066" y="4380502"/>
                </a:lnTo>
                <a:lnTo>
                  <a:pt x="5860654" y="4380099"/>
                </a:lnTo>
                <a:lnTo>
                  <a:pt x="5862638" y="4379292"/>
                </a:lnTo>
                <a:lnTo>
                  <a:pt x="5864623" y="4378081"/>
                </a:lnTo>
                <a:lnTo>
                  <a:pt x="5866607" y="4376870"/>
                </a:lnTo>
                <a:lnTo>
                  <a:pt x="5870179" y="4372834"/>
                </a:lnTo>
                <a:lnTo>
                  <a:pt x="5872163" y="4371219"/>
                </a:lnTo>
                <a:lnTo>
                  <a:pt x="5874148" y="4369605"/>
                </a:lnTo>
                <a:lnTo>
                  <a:pt x="5876132" y="4369201"/>
                </a:lnTo>
                <a:close/>
                <a:moveTo>
                  <a:pt x="7264861" y="4356099"/>
                </a:moveTo>
                <a:lnTo>
                  <a:pt x="7265651" y="4356099"/>
                </a:lnTo>
                <a:lnTo>
                  <a:pt x="7267628" y="4356494"/>
                </a:lnTo>
                <a:lnTo>
                  <a:pt x="7266837" y="4359656"/>
                </a:lnTo>
                <a:lnTo>
                  <a:pt x="7266442" y="4362027"/>
                </a:lnTo>
                <a:lnTo>
                  <a:pt x="7266837" y="4363213"/>
                </a:lnTo>
                <a:lnTo>
                  <a:pt x="7267628" y="4364794"/>
                </a:lnTo>
                <a:lnTo>
                  <a:pt x="7268814" y="4366375"/>
                </a:lnTo>
                <a:lnTo>
                  <a:pt x="7269999" y="4366770"/>
                </a:lnTo>
                <a:lnTo>
                  <a:pt x="7273557" y="4368351"/>
                </a:lnTo>
                <a:lnTo>
                  <a:pt x="7277114" y="4369537"/>
                </a:lnTo>
                <a:lnTo>
                  <a:pt x="7278300" y="4370327"/>
                </a:lnTo>
                <a:lnTo>
                  <a:pt x="7279485" y="4371117"/>
                </a:lnTo>
                <a:lnTo>
                  <a:pt x="7280276" y="4372698"/>
                </a:lnTo>
                <a:lnTo>
                  <a:pt x="7280276" y="4374674"/>
                </a:lnTo>
                <a:lnTo>
                  <a:pt x="7280276" y="4377046"/>
                </a:lnTo>
                <a:lnTo>
                  <a:pt x="7279485" y="4379812"/>
                </a:lnTo>
                <a:lnTo>
                  <a:pt x="7274347" y="4379812"/>
                </a:lnTo>
                <a:lnTo>
                  <a:pt x="7270790" y="4380208"/>
                </a:lnTo>
                <a:lnTo>
                  <a:pt x="7263675" y="4382974"/>
                </a:lnTo>
                <a:lnTo>
                  <a:pt x="7260118" y="4383765"/>
                </a:lnTo>
                <a:lnTo>
                  <a:pt x="7256165" y="4384160"/>
                </a:lnTo>
                <a:lnTo>
                  <a:pt x="7251422" y="4383765"/>
                </a:lnTo>
                <a:lnTo>
                  <a:pt x="7245493" y="4382184"/>
                </a:lnTo>
                <a:lnTo>
                  <a:pt x="7245098" y="4385741"/>
                </a:lnTo>
                <a:lnTo>
                  <a:pt x="7244308" y="4388507"/>
                </a:lnTo>
                <a:lnTo>
                  <a:pt x="7242331" y="4394041"/>
                </a:lnTo>
                <a:lnTo>
                  <a:pt x="7237193" y="4404712"/>
                </a:lnTo>
                <a:lnTo>
                  <a:pt x="7235217" y="4409850"/>
                </a:lnTo>
                <a:lnTo>
                  <a:pt x="7234821" y="4412221"/>
                </a:lnTo>
                <a:lnTo>
                  <a:pt x="7234426" y="4415383"/>
                </a:lnTo>
                <a:lnTo>
                  <a:pt x="7234821" y="4417754"/>
                </a:lnTo>
                <a:lnTo>
                  <a:pt x="7235612" y="4420521"/>
                </a:lnTo>
                <a:lnTo>
                  <a:pt x="7237588" y="4423683"/>
                </a:lnTo>
                <a:lnTo>
                  <a:pt x="7239960" y="4426845"/>
                </a:lnTo>
                <a:lnTo>
                  <a:pt x="7236798" y="4429216"/>
                </a:lnTo>
                <a:lnTo>
                  <a:pt x="7235217" y="4430006"/>
                </a:lnTo>
                <a:lnTo>
                  <a:pt x="7233636" y="4430402"/>
                </a:lnTo>
                <a:lnTo>
                  <a:pt x="7231264" y="4430006"/>
                </a:lnTo>
                <a:lnTo>
                  <a:pt x="7228893" y="4428426"/>
                </a:lnTo>
                <a:lnTo>
                  <a:pt x="7226126" y="4426845"/>
                </a:lnTo>
                <a:lnTo>
                  <a:pt x="7222173" y="4424868"/>
                </a:lnTo>
                <a:lnTo>
                  <a:pt x="7217825" y="4424078"/>
                </a:lnTo>
                <a:lnTo>
                  <a:pt x="7214663" y="4424078"/>
                </a:lnTo>
                <a:lnTo>
                  <a:pt x="7211897" y="4424078"/>
                </a:lnTo>
                <a:lnTo>
                  <a:pt x="7209920" y="4425659"/>
                </a:lnTo>
                <a:lnTo>
                  <a:pt x="7209130" y="4427635"/>
                </a:lnTo>
                <a:lnTo>
                  <a:pt x="7208339" y="4428821"/>
                </a:lnTo>
                <a:lnTo>
                  <a:pt x="7208339" y="4430797"/>
                </a:lnTo>
                <a:lnTo>
                  <a:pt x="7209130" y="4435144"/>
                </a:lnTo>
                <a:lnTo>
                  <a:pt x="7209920" y="4439492"/>
                </a:lnTo>
                <a:lnTo>
                  <a:pt x="7210315" y="4443444"/>
                </a:lnTo>
                <a:lnTo>
                  <a:pt x="7210315" y="4445420"/>
                </a:lnTo>
                <a:lnTo>
                  <a:pt x="7209920" y="4447001"/>
                </a:lnTo>
                <a:lnTo>
                  <a:pt x="7208339" y="4448187"/>
                </a:lnTo>
                <a:lnTo>
                  <a:pt x="7206758" y="4449768"/>
                </a:lnTo>
                <a:lnTo>
                  <a:pt x="7203991" y="4450558"/>
                </a:lnTo>
                <a:lnTo>
                  <a:pt x="7200829" y="4451349"/>
                </a:lnTo>
                <a:lnTo>
                  <a:pt x="7200434" y="4448187"/>
                </a:lnTo>
                <a:lnTo>
                  <a:pt x="7199248" y="4445420"/>
                </a:lnTo>
                <a:lnTo>
                  <a:pt x="7196481" y="4440678"/>
                </a:lnTo>
                <a:lnTo>
                  <a:pt x="7193319" y="4436330"/>
                </a:lnTo>
                <a:lnTo>
                  <a:pt x="7190157" y="4432378"/>
                </a:lnTo>
                <a:lnTo>
                  <a:pt x="7186995" y="4428030"/>
                </a:lnTo>
                <a:lnTo>
                  <a:pt x="7185810" y="4425659"/>
                </a:lnTo>
                <a:lnTo>
                  <a:pt x="7184624" y="4422892"/>
                </a:lnTo>
                <a:lnTo>
                  <a:pt x="7183833" y="4420126"/>
                </a:lnTo>
                <a:lnTo>
                  <a:pt x="7183438" y="4416964"/>
                </a:lnTo>
                <a:lnTo>
                  <a:pt x="7183438" y="4413407"/>
                </a:lnTo>
                <a:lnTo>
                  <a:pt x="7183833" y="4409455"/>
                </a:lnTo>
                <a:lnTo>
                  <a:pt x="7189762" y="4407874"/>
                </a:lnTo>
                <a:lnTo>
                  <a:pt x="7194900" y="4405502"/>
                </a:lnTo>
                <a:lnTo>
                  <a:pt x="7200434" y="4402736"/>
                </a:lnTo>
                <a:lnTo>
                  <a:pt x="7204782" y="4399179"/>
                </a:lnTo>
                <a:lnTo>
                  <a:pt x="7209130" y="4396017"/>
                </a:lnTo>
                <a:lnTo>
                  <a:pt x="7213478" y="4392065"/>
                </a:lnTo>
                <a:lnTo>
                  <a:pt x="7221778" y="4384160"/>
                </a:lnTo>
                <a:lnTo>
                  <a:pt x="7229683" y="4376651"/>
                </a:lnTo>
                <a:lnTo>
                  <a:pt x="7234426" y="4373094"/>
                </a:lnTo>
                <a:lnTo>
                  <a:pt x="7239169" y="4369537"/>
                </a:lnTo>
                <a:lnTo>
                  <a:pt x="7243912" y="4366770"/>
                </a:lnTo>
                <a:lnTo>
                  <a:pt x="7249446" y="4364399"/>
                </a:lnTo>
                <a:lnTo>
                  <a:pt x="7255770" y="4362818"/>
                </a:lnTo>
                <a:lnTo>
                  <a:pt x="7262094" y="4361632"/>
                </a:lnTo>
                <a:lnTo>
                  <a:pt x="7262489" y="4358865"/>
                </a:lnTo>
                <a:lnTo>
                  <a:pt x="7262885" y="4357284"/>
                </a:lnTo>
                <a:lnTo>
                  <a:pt x="7263675" y="4356494"/>
                </a:lnTo>
                <a:close/>
                <a:moveTo>
                  <a:pt x="5933094" y="4351336"/>
                </a:moveTo>
                <a:lnTo>
                  <a:pt x="5936626" y="4354908"/>
                </a:lnTo>
                <a:lnTo>
                  <a:pt x="5939373" y="4358083"/>
                </a:lnTo>
                <a:lnTo>
                  <a:pt x="5941335" y="4361655"/>
                </a:lnTo>
                <a:lnTo>
                  <a:pt x="5943297" y="4364433"/>
                </a:lnTo>
                <a:lnTo>
                  <a:pt x="5944867" y="4367608"/>
                </a:lnTo>
                <a:lnTo>
                  <a:pt x="5945652" y="4370386"/>
                </a:lnTo>
                <a:lnTo>
                  <a:pt x="5946829" y="4376339"/>
                </a:lnTo>
                <a:lnTo>
                  <a:pt x="5948006" y="4387451"/>
                </a:lnTo>
                <a:lnTo>
                  <a:pt x="5949184" y="4392611"/>
                </a:lnTo>
                <a:lnTo>
                  <a:pt x="5949968" y="4395786"/>
                </a:lnTo>
                <a:lnTo>
                  <a:pt x="5951538" y="4398564"/>
                </a:lnTo>
                <a:lnTo>
                  <a:pt x="5949576" y="4396183"/>
                </a:lnTo>
                <a:lnTo>
                  <a:pt x="5947614" y="4394595"/>
                </a:lnTo>
                <a:lnTo>
                  <a:pt x="5946044" y="4394198"/>
                </a:lnTo>
                <a:lnTo>
                  <a:pt x="5945259" y="4394198"/>
                </a:lnTo>
                <a:lnTo>
                  <a:pt x="5943690" y="4394198"/>
                </a:lnTo>
                <a:lnTo>
                  <a:pt x="5942905" y="4395389"/>
                </a:lnTo>
                <a:lnTo>
                  <a:pt x="5941335" y="4396976"/>
                </a:lnTo>
                <a:lnTo>
                  <a:pt x="5939766" y="4400151"/>
                </a:lnTo>
                <a:lnTo>
                  <a:pt x="5938981" y="4400945"/>
                </a:lnTo>
                <a:lnTo>
                  <a:pt x="5938588" y="4401342"/>
                </a:lnTo>
                <a:lnTo>
                  <a:pt x="5937019" y="4402136"/>
                </a:lnTo>
                <a:lnTo>
                  <a:pt x="5936234" y="4402136"/>
                </a:lnTo>
                <a:lnTo>
                  <a:pt x="5934664" y="4400945"/>
                </a:lnTo>
                <a:lnTo>
                  <a:pt x="5932702" y="4399755"/>
                </a:lnTo>
                <a:lnTo>
                  <a:pt x="5931132" y="4396976"/>
                </a:lnTo>
                <a:lnTo>
                  <a:pt x="5930348" y="4394595"/>
                </a:lnTo>
                <a:lnTo>
                  <a:pt x="5930348" y="4392214"/>
                </a:lnTo>
                <a:lnTo>
                  <a:pt x="5930348" y="4390626"/>
                </a:lnTo>
                <a:lnTo>
                  <a:pt x="5930740" y="4389039"/>
                </a:lnTo>
                <a:lnTo>
                  <a:pt x="5931132" y="4387848"/>
                </a:lnTo>
                <a:lnTo>
                  <a:pt x="5933094" y="4385467"/>
                </a:lnTo>
                <a:lnTo>
                  <a:pt x="5935057" y="4383086"/>
                </a:lnTo>
                <a:lnTo>
                  <a:pt x="5936234" y="4381895"/>
                </a:lnTo>
                <a:lnTo>
                  <a:pt x="5936626" y="4380705"/>
                </a:lnTo>
                <a:lnTo>
                  <a:pt x="5936626" y="4379117"/>
                </a:lnTo>
                <a:lnTo>
                  <a:pt x="5936234" y="4377133"/>
                </a:lnTo>
                <a:lnTo>
                  <a:pt x="5935057" y="4375148"/>
                </a:lnTo>
                <a:lnTo>
                  <a:pt x="5933487" y="4373164"/>
                </a:lnTo>
                <a:lnTo>
                  <a:pt x="5932702" y="4372370"/>
                </a:lnTo>
                <a:lnTo>
                  <a:pt x="5931132" y="4371973"/>
                </a:lnTo>
                <a:lnTo>
                  <a:pt x="5928778" y="4371180"/>
                </a:lnTo>
                <a:lnTo>
                  <a:pt x="5922892" y="4371973"/>
                </a:lnTo>
                <a:lnTo>
                  <a:pt x="5920145" y="4371180"/>
                </a:lnTo>
                <a:lnTo>
                  <a:pt x="5919360" y="4370783"/>
                </a:lnTo>
                <a:lnTo>
                  <a:pt x="5918183" y="4370386"/>
                </a:lnTo>
                <a:lnTo>
                  <a:pt x="5917790" y="4369989"/>
                </a:lnTo>
                <a:lnTo>
                  <a:pt x="5917398" y="4368401"/>
                </a:lnTo>
                <a:lnTo>
                  <a:pt x="5916613" y="4366814"/>
                </a:lnTo>
                <a:lnTo>
                  <a:pt x="5916613" y="4364830"/>
                </a:lnTo>
                <a:lnTo>
                  <a:pt x="5919752" y="4365623"/>
                </a:lnTo>
                <a:lnTo>
                  <a:pt x="5922499" y="4365623"/>
                </a:lnTo>
                <a:lnTo>
                  <a:pt x="5924854" y="4364433"/>
                </a:lnTo>
                <a:lnTo>
                  <a:pt x="5926816" y="4362845"/>
                </a:lnTo>
                <a:lnTo>
                  <a:pt x="5928778" y="4360464"/>
                </a:lnTo>
                <a:lnTo>
                  <a:pt x="5930348" y="4358083"/>
                </a:lnTo>
                <a:close/>
                <a:moveTo>
                  <a:pt x="7063317" y="4349748"/>
                </a:moveTo>
                <a:lnTo>
                  <a:pt x="7064486" y="4349748"/>
                </a:lnTo>
                <a:lnTo>
                  <a:pt x="7066436" y="4352488"/>
                </a:lnTo>
                <a:lnTo>
                  <a:pt x="7067996" y="4355619"/>
                </a:lnTo>
                <a:lnTo>
                  <a:pt x="7069165" y="4358359"/>
                </a:lnTo>
                <a:lnTo>
                  <a:pt x="7069945" y="4361882"/>
                </a:lnTo>
                <a:lnTo>
                  <a:pt x="7070335" y="4365797"/>
                </a:lnTo>
                <a:lnTo>
                  <a:pt x="7070725" y="4369320"/>
                </a:lnTo>
                <a:lnTo>
                  <a:pt x="7070725" y="4373234"/>
                </a:lnTo>
                <a:lnTo>
                  <a:pt x="7070335" y="4378323"/>
                </a:lnTo>
                <a:lnTo>
                  <a:pt x="7066436" y="4377540"/>
                </a:lnTo>
                <a:lnTo>
                  <a:pt x="7063707" y="4376757"/>
                </a:lnTo>
                <a:lnTo>
                  <a:pt x="7061757" y="4374800"/>
                </a:lnTo>
                <a:lnTo>
                  <a:pt x="7059807" y="4372843"/>
                </a:lnTo>
                <a:lnTo>
                  <a:pt x="7057078" y="4368537"/>
                </a:lnTo>
                <a:lnTo>
                  <a:pt x="7055518" y="4366580"/>
                </a:lnTo>
                <a:lnTo>
                  <a:pt x="7053569" y="4364622"/>
                </a:lnTo>
                <a:lnTo>
                  <a:pt x="7053569" y="4365797"/>
                </a:lnTo>
                <a:lnTo>
                  <a:pt x="7053179" y="4366580"/>
                </a:lnTo>
                <a:lnTo>
                  <a:pt x="7052399" y="4366971"/>
                </a:lnTo>
                <a:lnTo>
                  <a:pt x="7051229" y="4367754"/>
                </a:lnTo>
                <a:lnTo>
                  <a:pt x="7050450" y="4367754"/>
                </a:lnTo>
                <a:lnTo>
                  <a:pt x="7049670" y="4366971"/>
                </a:lnTo>
                <a:lnTo>
                  <a:pt x="7048890" y="4365797"/>
                </a:lnTo>
                <a:lnTo>
                  <a:pt x="7048500" y="4363840"/>
                </a:lnTo>
                <a:lnTo>
                  <a:pt x="7050450" y="4364231"/>
                </a:lnTo>
                <a:lnTo>
                  <a:pt x="7052399" y="4364231"/>
                </a:lnTo>
                <a:lnTo>
                  <a:pt x="7053569" y="4363840"/>
                </a:lnTo>
                <a:lnTo>
                  <a:pt x="7054739" y="4362665"/>
                </a:lnTo>
                <a:lnTo>
                  <a:pt x="7055518" y="4361882"/>
                </a:lnTo>
                <a:lnTo>
                  <a:pt x="7056688" y="4360708"/>
                </a:lnTo>
                <a:lnTo>
                  <a:pt x="7057468" y="4357968"/>
                </a:lnTo>
                <a:lnTo>
                  <a:pt x="7058638" y="4354445"/>
                </a:lnTo>
                <a:lnTo>
                  <a:pt x="7059807" y="4352096"/>
                </a:lnTo>
                <a:lnTo>
                  <a:pt x="7060977" y="4351314"/>
                </a:lnTo>
                <a:lnTo>
                  <a:pt x="7061757" y="4350139"/>
                </a:lnTo>
                <a:close/>
                <a:moveTo>
                  <a:pt x="5980447" y="4344986"/>
                </a:moveTo>
                <a:lnTo>
                  <a:pt x="5984346" y="4345388"/>
                </a:lnTo>
                <a:lnTo>
                  <a:pt x="5982397" y="4353840"/>
                </a:lnTo>
                <a:lnTo>
                  <a:pt x="5982007" y="4358267"/>
                </a:lnTo>
                <a:lnTo>
                  <a:pt x="5982007" y="4362292"/>
                </a:lnTo>
                <a:lnTo>
                  <a:pt x="5982397" y="4366316"/>
                </a:lnTo>
                <a:lnTo>
                  <a:pt x="5983567" y="4369536"/>
                </a:lnTo>
                <a:lnTo>
                  <a:pt x="5985516" y="4373158"/>
                </a:lnTo>
                <a:lnTo>
                  <a:pt x="5988245" y="4375573"/>
                </a:lnTo>
                <a:lnTo>
                  <a:pt x="5990195" y="4375573"/>
                </a:lnTo>
                <a:lnTo>
                  <a:pt x="5992534" y="4375573"/>
                </a:lnTo>
                <a:lnTo>
                  <a:pt x="5996044" y="4373561"/>
                </a:lnTo>
                <a:lnTo>
                  <a:pt x="6002672" y="4369134"/>
                </a:lnTo>
                <a:lnTo>
                  <a:pt x="6006571" y="4367926"/>
                </a:lnTo>
                <a:lnTo>
                  <a:pt x="6008521" y="4367121"/>
                </a:lnTo>
                <a:lnTo>
                  <a:pt x="6010470" y="4367121"/>
                </a:lnTo>
                <a:lnTo>
                  <a:pt x="6012810" y="4367121"/>
                </a:lnTo>
                <a:lnTo>
                  <a:pt x="6015539" y="4368329"/>
                </a:lnTo>
                <a:lnTo>
                  <a:pt x="6017879" y="4369536"/>
                </a:lnTo>
                <a:lnTo>
                  <a:pt x="6021388" y="4372353"/>
                </a:lnTo>
                <a:lnTo>
                  <a:pt x="6019049" y="4375976"/>
                </a:lnTo>
                <a:lnTo>
                  <a:pt x="6015929" y="4378793"/>
                </a:lnTo>
                <a:lnTo>
                  <a:pt x="6013200" y="4381208"/>
                </a:lnTo>
                <a:lnTo>
                  <a:pt x="6009691" y="4382415"/>
                </a:lnTo>
                <a:lnTo>
                  <a:pt x="6006181" y="4383622"/>
                </a:lnTo>
                <a:lnTo>
                  <a:pt x="6002282" y="4384025"/>
                </a:lnTo>
                <a:lnTo>
                  <a:pt x="5994484" y="4384025"/>
                </a:lnTo>
                <a:lnTo>
                  <a:pt x="5986296" y="4383622"/>
                </a:lnTo>
                <a:lnTo>
                  <a:pt x="5978108" y="4383220"/>
                </a:lnTo>
                <a:lnTo>
                  <a:pt x="5974599" y="4383220"/>
                </a:lnTo>
                <a:lnTo>
                  <a:pt x="5970699" y="4383622"/>
                </a:lnTo>
                <a:lnTo>
                  <a:pt x="5967190" y="4384025"/>
                </a:lnTo>
                <a:lnTo>
                  <a:pt x="5964071" y="4385635"/>
                </a:lnTo>
                <a:lnTo>
                  <a:pt x="5965241" y="4388049"/>
                </a:lnTo>
                <a:lnTo>
                  <a:pt x="5967190" y="4389659"/>
                </a:lnTo>
                <a:lnTo>
                  <a:pt x="5969140" y="4390464"/>
                </a:lnTo>
                <a:lnTo>
                  <a:pt x="5970699" y="4391269"/>
                </a:lnTo>
                <a:lnTo>
                  <a:pt x="5973819" y="4392074"/>
                </a:lnTo>
                <a:lnTo>
                  <a:pt x="5976938" y="4392074"/>
                </a:lnTo>
                <a:lnTo>
                  <a:pt x="5978888" y="4392477"/>
                </a:lnTo>
                <a:lnTo>
                  <a:pt x="5979667" y="4392879"/>
                </a:lnTo>
                <a:lnTo>
                  <a:pt x="5980057" y="4393282"/>
                </a:lnTo>
                <a:lnTo>
                  <a:pt x="5980057" y="4394891"/>
                </a:lnTo>
                <a:lnTo>
                  <a:pt x="5980057" y="4396904"/>
                </a:lnTo>
                <a:lnTo>
                  <a:pt x="5978888" y="4402136"/>
                </a:lnTo>
                <a:lnTo>
                  <a:pt x="5973819" y="4399318"/>
                </a:lnTo>
                <a:lnTo>
                  <a:pt x="5970699" y="4397306"/>
                </a:lnTo>
                <a:lnTo>
                  <a:pt x="5965241" y="4394891"/>
                </a:lnTo>
                <a:lnTo>
                  <a:pt x="5963291" y="4394086"/>
                </a:lnTo>
                <a:lnTo>
                  <a:pt x="5961342" y="4392477"/>
                </a:lnTo>
                <a:lnTo>
                  <a:pt x="5958612" y="4388854"/>
                </a:lnTo>
                <a:lnTo>
                  <a:pt x="5954713" y="4384427"/>
                </a:lnTo>
                <a:lnTo>
                  <a:pt x="5959002" y="4383622"/>
                </a:lnTo>
                <a:lnTo>
                  <a:pt x="5962511" y="4381610"/>
                </a:lnTo>
                <a:lnTo>
                  <a:pt x="5965241" y="4379195"/>
                </a:lnTo>
                <a:lnTo>
                  <a:pt x="5967190" y="4375976"/>
                </a:lnTo>
                <a:lnTo>
                  <a:pt x="5968750" y="4372756"/>
                </a:lnTo>
                <a:lnTo>
                  <a:pt x="5969530" y="4369134"/>
                </a:lnTo>
                <a:lnTo>
                  <a:pt x="5971089" y="4361889"/>
                </a:lnTo>
                <a:lnTo>
                  <a:pt x="5972649" y="4355047"/>
                </a:lnTo>
                <a:lnTo>
                  <a:pt x="5973039" y="4351828"/>
                </a:lnTo>
                <a:lnTo>
                  <a:pt x="5974599" y="4349010"/>
                </a:lnTo>
                <a:lnTo>
                  <a:pt x="5975768" y="4346998"/>
                </a:lnTo>
                <a:lnTo>
                  <a:pt x="5977718" y="4345388"/>
                </a:lnTo>
                <a:close/>
                <a:moveTo>
                  <a:pt x="7307620" y="4338636"/>
                </a:moveTo>
                <a:lnTo>
                  <a:pt x="7308851" y="4338636"/>
                </a:lnTo>
                <a:lnTo>
                  <a:pt x="7308851" y="4339826"/>
                </a:lnTo>
                <a:lnTo>
                  <a:pt x="7308851" y="4340620"/>
                </a:lnTo>
                <a:lnTo>
                  <a:pt x="7307620" y="4343001"/>
                </a:lnTo>
                <a:lnTo>
                  <a:pt x="7303928" y="4343398"/>
                </a:lnTo>
                <a:lnTo>
                  <a:pt x="7301466" y="4344192"/>
                </a:lnTo>
                <a:lnTo>
                  <a:pt x="7299825" y="4345383"/>
                </a:lnTo>
                <a:lnTo>
                  <a:pt x="7299005" y="4346573"/>
                </a:lnTo>
                <a:lnTo>
                  <a:pt x="7298595" y="4348558"/>
                </a:lnTo>
                <a:lnTo>
                  <a:pt x="7298595" y="4349748"/>
                </a:lnTo>
                <a:lnTo>
                  <a:pt x="7299005" y="4353320"/>
                </a:lnTo>
                <a:lnTo>
                  <a:pt x="7299825" y="4356892"/>
                </a:lnTo>
                <a:lnTo>
                  <a:pt x="7299415" y="4358480"/>
                </a:lnTo>
                <a:lnTo>
                  <a:pt x="7299415" y="4360067"/>
                </a:lnTo>
                <a:lnTo>
                  <a:pt x="7298595" y="4361655"/>
                </a:lnTo>
                <a:lnTo>
                  <a:pt x="7296543" y="4362448"/>
                </a:lnTo>
                <a:lnTo>
                  <a:pt x="7294082" y="4363639"/>
                </a:lnTo>
                <a:lnTo>
                  <a:pt x="7290389" y="4364036"/>
                </a:lnTo>
                <a:lnTo>
                  <a:pt x="7287928" y="4361258"/>
                </a:lnTo>
                <a:lnTo>
                  <a:pt x="7285466" y="4358083"/>
                </a:lnTo>
                <a:lnTo>
                  <a:pt x="7279723" y="4353320"/>
                </a:lnTo>
                <a:lnTo>
                  <a:pt x="7277261" y="4350542"/>
                </a:lnTo>
                <a:lnTo>
                  <a:pt x="7274800" y="4347367"/>
                </a:lnTo>
                <a:lnTo>
                  <a:pt x="7273159" y="4343398"/>
                </a:lnTo>
                <a:lnTo>
                  <a:pt x="7272338" y="4339826"/>
                </a:lnTo>
                <a:lnTo>
                  <a:pt x="7275210" y="4342605"/>
                </a:lnTo>
                <a:lnTo>
                  <a:pt x="7278082" y="4344192"/>
                </a:lnTo>
                <a:lnTo>
                  <a:pt x="7281774" y="4344986"/>
                </a:lnTo>
                <a:lnTo>
                  <a:pt x="7285466" y="4345383"/>
                </a:lnTo>
                <a:lnTo>
                  <a:pt x="7288748" y="4345383"/>
                </a:lnTo>
                <a:lnTo>
                  <a:pt x="7292441" y="4344589"/>
                </a:lnTo>
                <a:lnTo>
                  <a:pt x="7299005" y="4342605"/>
                </a:lnTo>
                <a:lnTo>
                  <a:pt x="7303928" y="4340223"/>
                </a:lnTo>
                <a:close/>
                <a:moveTo>
                  <a:pt x="6071847" y="4322761"/>
                </a:moveTo>
                <a:lnTo>
                  <a:pt x="6074250" y="4322761"/>
                </a:lnTo>
                <a:lnTo>
                  <a:pt x="6076253" y="4323169"/>
                </a:lnTo>
                <a:lnTo>
                  <a:pt x="6081862" y="4325618"/>
                </a:lnTo>
                <a:lnTo>
                  <a:pt x="6087470" y="4328476"/>
                </a:lnTo>
                <a:lnTo>
                  <a:pt x="6094680" y="4332150"/>
                </a:lnTo>
                <a:lnTo>
                  <a:pt x="6097885" y="4333783"/>
                </a:lnTo>
                <a:lnTo>
                  <a:pt x="6101490" y="4335007"/>
                </a:lnTo>
                <a:lnTo>
                  <a:pt x="6104695" y="4335416"/>
                </a:lnTo>
                <a:lnTo>
                  <a:pt x="6108701" y="4335416"/>
                </a:lnTo>
                <a:lnTo>
                  <a:pt x="6108300" y="4338681"/>
                </a:lnTo>
                <a:lnTo>
                  <a:pt x="6107499" y="4341131"/>
                </a:lnTo>
                <a:lnTo>
                  <a:pt x="6105897" y="4342763"/>
                </a:lnTo>
                <a:lnTo>
                  <a:pt x="6104295" y="4343988"/>
                </a:lnTo>
                <a:lnTo>
                  <a:pt x="6100289" y="4345621"/>
                </a:lnTo>
                <a:lnTo>
                  <a:pt x="6096283" y="4347254"/>
                </a:lnTo>
                <a:lnTo>
                  <a:pt x="6095081" y="4348070"/>
                </a:lnTo>
                <a:lnTo>
                  <a:pt x="6093479" y="4349295"/>
                </a:lnTo>
                <a:lnTo>
                  <a:pt x="6092677" y="4350111"/>
                </a:lnTo>
                <a:lnTo>
                  <a:pt x="6091476" y="4352153"/>
                </a:lnTo>
                <a:lnTo>
                  <a:pt x="6091476" y="4354194"/>
                </a:lnTo>
                <a:lnTo>
                  <a:pt x="6091876" y="4357051"/>
                </a:lnTo>
                <a:lnTo>
                  <a:pt x="6093078" y="4361133"/>
                </a:lnTo>
                <a:lnTo>
                  <a:pt x="6095081" y="4365624"/>
                </a:lnTo>
                <a:lnTo>
                  <a:pt x="6091476" y="4364807"/>
                </a:lnTo>
                <a:lnTo>
                  <a:pt x="6088672" y="4362766"/>
                </a:lnTo>
                <a:lnTo>
                  <a:pt x="6086669" y="4360725"/>
                </a:lnTo>
                <a:lnTo>
                  <a:pt x="6084666" y="4358684"/>
                </a:lnTo>
                <a:lnTo>
                  <a:pt x="6083864" y="4356235"/>
                </a:lnTo>
                <a:lnTo>
                  <a:pt x="6082663" y="4353785"/>
                </a:lnTo>
                <a:lnTo>
                  <a:pt x="6081060" y="4348479"/>
                </a:lnTo>
                <a:lnTo>
                  <a:pt x="6079458" y="4343172"/>
                </a:lnTo>
                <a:lnTo>
                  <a:pt x="6078256" y="4340722"/>
                </a:lnTo>
                <a:lnTo>
                  <a:pt x="6076654" y="4338681"/>
                </a:lnTo>
                <a:lnTo>
                  <a:pt x="6075452" y="4336232"/>
                </a:lnTo>
                <a:lnTo>
                  <a:pt x="6073049" y="4334599"/>
                </a:lnTo>
                <a:lnTo>
                  <a:pt x="6069844" y="4332558"/>
                </a:lnTo>
                <a:lnTo>
                  <a:pt x="6065838" y="4331742"/>
                </a:lnTo>
                <a:lnTo>
                  <a:pt x="6067040" y="4327659"/>
                </a:lnTo>
                <a:lnTo>
                  <a:pt x="6068642" y="4325210"/>
                </a:lnTo>
                <a:lnTo>
                  <a:pt x="6069844" y="4323169"/>
                </a:lnTo>
                <a:close/>
                <a:moveTo>
                  <a:pt x="6125225" y="4319586"/>
                </a:moveTo>
                <a:lnTo>
                  <a:pt x="6126861" y="4320746"/>
                </a:lnTo>
                <a:lnTo>
                  <a:pt x="6128087" y="4321906"/>
                </a:lnTo>
                <a:lnTo>
                  <a:pt x="6129723" y="4322293"/>
                </a:lnTo>
                <a:lnTo>
                  <a:pt x="6131359" y="4322679"/>
                </a:lnTo>
                <a:lnTo>
                  <a:pt x="6134221" y="4322679"/>
                </a:lnTo>
                <a:lnTo>
                  <a:pt x="6136675" y="4321906"/>
                </a:lnTo>
                <a:lnTo>
                  <a:pt x="6139128" y="4321906"/>
                </a:lnTo>
                <a:lnTo>
                  <a:pt x="6140355" y="4322293"/>
                </a:lnTo>
                <a:lnTo>
                  <a:pt x="6141173" y="4322679"/>
                </a:lnTo>
                <a:lnTo>
                  <a:pt x="6142399" y="4323840"/>
                </a:lnTo>
                <a:lnTo>
                  <a:pt x="6142808" y="4325000"/>
                </a:lnTo>
                <a:lnTo>
                  <a:pt x="6143626" y="4329640"/>
                </a:lnTo>
                <a:lnTo>
                  <a:pt x="6141581" y="4329640"/>
                </a:lnTo>
                <a:lnTo>
                  <a:pt x="6140355" y="4329640"/>
                </a:lnTo>
                <a:lnTo>
                  <a:pt x="6139128" y="4330413"/>
                </a:lnTo>
                <a:lnTo>
                  <a:pt x="6138310" y="4332347"/>
                </a:lnTo>
                <a:lnTo>
                  <a:pt x="6137901" y="4336601"/>
                </a:lnTo>
                <a:lnTo>
                  <a:pt x="6137083" y="4341241"/>
                </a:lnTo>
                <a:lnTo>
                  <a:pt x="6134221" y="4338921"/>
                </a:lnTo>
                <a:lnTo>
                  <a:pt x="6132177" y="4337374"/>
                </a:lnTo>
                <a:lnTo>
                  <a:pt x="6130132" y="4336987"/>
                </a:lnTo>
                <a:lnTo>
                  <a:pt x="6129314" y="4337374"/>
                </a:lnTo>
                <a:lnTo>
                  <a:pt x="6128087" y="4338534"/>
                </a:lnTo>
                <a:lnTo>
                  <a:pt x="6127679" y="4340081"/>
                </a:lnTo>
                <a:lnTo>
                  <a:pt x="6126861" y="4343561"/>
                </a:lnTo>
                <a:lnTo>
                  <a:pt x="6126043" y="4347042"/>
                </a:lnTo>
                <a:lnTo>
                  <a:pt x="6125225" y="4348975"/>
                </a:lnTo>
                <a:lnTo>
                  <a:pt x="6124816" y="4349749"/>
                </a:lnTo>
                <a:lnTo>
                  <a:pt x="6123181" y="4349749"/>
                </a:lnTo>
                <a:lnTo>
                  <a:pt x="6121545" y="4349362"/>
                </a:lnTo>
                <a:lnTo>
                  <a:pt x="6119091" y="4347815"/>
                </a:lnTo>
                <a:lnTo>
                  <a:pt x="6116638" y="4345495"/>
                </a:lnTo>
                <a:lnTo>
                  <a:pt x="6117047" y="4342401"/>
                </a:lnTo>
                <a:lnTo>
                  <a:pt x="6117865" y="4339308"/>
                </a:lnTo>
                <a:lnTo>
                  <a:pt x="6119091" y="4336987"/>
                </a:lnTo>
                <a:lnTo>
                  <a:pt x="6120727" y="4335441"/>
                </a:lnTo>
                <a:lnTo>
                  <a:pt x="6122363" y="4334281"/>
                </a:lnTo>
                <a:lnTo>
                  <a:pt x="6123998" y="4333894"/>
                </a:lnTo>
                <a:lnTo>
                  <a:pt x="6127270" y="4332347"/>
                </a:lnTo>
                <a:lnTo>
                  <a:pt x="6130132" y="4331187"/>
                </a:lnTo>
                <a:lnTo>
                  <a:pt x="6130541" y="4330413"/>
                </a:lnTo>
                <a:lnTo>
                  <a:pt x="6131359" y="4328867"/>
                </a:lnTo>
                <a:lnTo>
                  <a:pt x="6130541" y="4327707"/>
                </a:lnTo>
                <a:lnTo>
                  <a:pt x="6129723" y="4325773"/>
                </a:lnTo>
                <a:close/>
                <a:moveTo>
                  <a:pt x="7325661" y="4310061"/>
                </a:moveTo>
                <a:lnTo>
                  <a:pt x="7327618" y="4310061"/>
                </a:lnTo>
                <a:lnTo>
                  <a:pt x="7329966" y="4310829"/>
                </a:lnTo>
                <a:lnTo>
                  <a:pt x="7334664" y="4311597"/>
                </a:lnTo>
                <a:lnTo>
                  <a:pt x="7335838" y="4333874"/>
                </a:lnTo>
                <a:lnTo>
                  <a:pt x="7329966" y="4333874"/>
                </a:lnTo>
                <a:lnTo>
                  <a:pt x="7324878" y="4333490"/>
                </a:lnTo>
                <a:lnTo>
                  <a:pt x="7319398" y="4332337"/>
                </a:lnTo>
                <a:lnTo>
                  <a:pt x="7315092" y="4330801"/>
                </a:lnTo>
                <a:lnTo>
                  <a:pt x="7313135" y="4330033"/>
                </a:lnTo>
                <a:lnTo>
                  <a:pt x="7311177" y="4328497"/>
                </a:lnTo>
                <a:lnTo>
                  <a:pt x="7310003" y="4327344"/>
                </a:lnTo>
                <a:lnTo>
                  <a:pt x="7308829" y="4325424"/>
                </a:lnTo>
                <a:lnTo>
                  <a:pt x="7308046" y="4323504"/>
                </a:lnTo>
                <a:lnTo>
                  <a:pt x="7307263" y="4321199"/>
                </a:lnTo>
                <a:lnTo>
                  <a:pt x="7307263" y="4318126"/>
                </a:lnTo>
                <a:lnTo>
                  <a:pt x="7307263" y="4315438"/>
                </a:lnTo>
                <a:lnTo>
                  <a:pt x="7310003" y="4315822"/>
                </a:lnTo>
                <a:lnTo>
                  <a:pt x="7311960" y="4315822"/>
                </a:lnTo>
                <a:lnTo>
                  <a:pt x="7315092" y="4315438"/>
                </a:lnTo>
                <a:lnTo>
                  <a:pt x="7317832" y="4313902"/>
                </a:lnTo>
                <a:lnTo>
                  <a:pt x="7320572" y="4312749"/>
                </a:lnTo>
                <a:lnTo>
                  <a:pt x="7322921" y="4311213"/>
                </a:lnTo>
                <a:close/>
                <a:moveTo>
                  <a:pt x="7174954" y="4302124"/>
                </a:moveTo>
                <a:lnTo>
                  <a:pt x="7180172" y="4302512"/>
                </a:lnTo>
                <a:lnTo>
                  <a:pt x="7187398" y="4303676"/>
                </a:lnTo>
                <a:lnTo>
                  <a:pt x="7188201" y="4307169"/>
                </a:lnTo>
                <a:lnTo>
                  <a:pt x="7188201" y="4309885"/>
                </a:lnTo>
                <a:lnTo>
                  <a:pt x="7187398" y="4312990"/>
                </a:lnTo>
                <a:lnTo>
                  <a:pt x="7185792" y="4314930"/>
                </a:lnTo>
                <a:lnTo>
                  <a:pt x="7183785" y="4316870"/>
                </a:lnTo>
                <a:lnTo>
                  <a:pt x="7181377" y="4317646"/>
                </a:lnTo>
                <a:lnTo>
                  <a:pt x="7178567" y="4318811"/>
                </a:lnTo>
                <a:lnTo>
                  <a:pt x="7175355" y="4319587"/>
                </a:lnTo>
                <a:lnTo>
                  <a:pt x="7172144" y="4319587"/>
                </a:lnTo>
                <a:lnTo>
                  <a:pt x="7168531" y="4319587"/>
                </a:lnTo>
                <a:lnTo>
                  <a:pt x="7164918" y="4318811"/>
                </a:lnTo>
                <a:lnTo>
                  <a:pt x="7162108" y="4318034"/>
                </a:lnTo>
                <a:lnTo>
                  <a:pt x="7159298" y="4316870"/>
                </a:lnTo>
                <a:lnTo>
                  <a:pt x="7156889" y="4315318"/>
                </a:lnTo>
                <a:lnTo>
                  <a:pt x="7154882" y="4313378"/>
                </a:lnTo>
                <a:lnTo>
                  <a:pt x="7153276" y="4311049"/>
                </a:lnTo>
                <a:lnTo>
                  <a:pt x="7156889" y="4309497"/>
                </a:lnTo>
                <a:lnTo>
                  <a:pt x="7160100" y="4307557"/>
                </a:lnTo>
                <a:lnTo>
                  <a:pt x="7162910" y="4305616"/>
                </a:lnTo>
                <a:lnTo>
                  <a:pt x="7166523" y="4303676"/>
                </a:lnTo>
                <a:lnTo>
                  <a:pt x="7170538" y="4302512"/>
                </a:lnTo>
                <a:close/>
                <a:moveTo>
                  <a:pt x="6937772" y="4297361"/>
                </a:moveTo>
                <a:lnTo>
                  <a:pt x="6941826" y="4297752"/>
                </a:lnTo>
                <a:lnTo>
                  <a:pt x="6944775" y="4298924"/>
                </a:lnTo>
                <a:lnTo>
                  <a:pt x="6947723" y="4300878"/>
                </a:lnTo>
                <a:lnTo>
                  <a:pt x="6949934" y="4302832"/>
                </a:lnTo>
                <a:lnTo>
                  <a:pt x="6951777" y="4305176"/>
                </a:lnTo>
                <a:lnTo>
                  <a:pt x="6952514" y="4308302"/>
                </a:lnTo>
                <a:lnTo>
                  <a:pt x="6953251" y="4311819"/>
                </a:lnTo>
                <a:lnTo>
                  <a:pt x="6953251" y="4316118"/>
                </a:lnTo>
                <a:lnTo>
                  <a:pt x="6951777" y="4316118"/>
                </a:lnTo>
                <a:lnTo>
                  <a:pt x="6950303" y="4316118"/>
                </a:lnTo>
                <a:lnTo>
                  <a:pt x="6947354" y="4317681"/>
                </a:lnTo>
                <a:lnTo>
                  <a:pt x="6940721" y="4320807"/>
                </a:lnTo>
                <a:lnTo>
                  <a:pt x="6938141" y="4322370"/>
                </a:lnTo>
                <a:lnTo>
                  <a:pt x="6936667" y="4322761"/>
                </a:lnTo>
                <a:lnTo>
                  <a:pt x="6935930" y="4322761"/>
                </a:lnTo>
                <a:lnTo>
                  <a:pt x="6934456" y="4322370"/>
                </a:lnTo>
                <a:lnTo>
                  <a:pt x="6933719" y="4321588"/>
                </a:lnTo>
                <a:lnTo>
                  <a:pt x="6932982" y="4320025"/>
                </a:lnTo>
                <a:lnTo>
                  <a:pt x="6932613" y="4317681"/>
                </a:lnTo>
                <a:lnTo>
                  <a:pt x="6935930" y="4316118"/>
                </a:lnTo>
                <a:lnTo>
                  <a:pt x="6938141" y="4314164"/>
                </a:lnTo>
                <a:lnTo>
                  <a:pt x="6939984" y="4311819"/>
                </a:lnTo>
                <a:lnTo>
                  <a:pt x="6940721" y="4309475"/>
                </a:lnTo>
                <a:lnTo>
                  <a:pt x="6941458" y="4306739"/>
                </a:lnTo>
                <a:lnTo>
                  <a:pt x="6940721" y="4303613"/>
                </a:lnTo>
                <a:lnTo>
                  <a:pt x="6939984" y="4300487"/>
                </a:lnTo>
                <a:close/>
                <a:moveTo>
                  <a:pt x="6190778" y="4291011"/>
                </a:moveTo>
                <a:lnTo>
                  <a:pt x="6191578" y="4293039"/>
                </a:lnTo>
                <a:lnTo>
                  <a:pt x="6191978" y="4294662"/>
                </a:lnTo>
                <a:lnTo>
                  <a:pt x="6192778" y="4295473"/>
                </a:lnTo>
                <a:lnTo>
                  <a:pt x="6193978" y="4296285"/>
                </a:lnTo>
                <a:lnTo>
                  <a:pt x="6195577" y="4296285"/>
                </a:lnTo>
                <a:lnTo>
                  <a:pt x="6196777" y="4296285"/>
                </a:lnTo>
                <a:lnTo>
                  <a:pt x="6200376" y="4295473"/>
                </a:lnTo>
                <a:lnTo>
                  <a:pt x="6200776" y="4304805"/>
                </a:lnTo>
                <a:lnTo>
                  <a:pt x="6200776" y="4312107"/>
                </a:lnTo>
                <a:lnTo>
                  <a:pt x="6199976" y="4317787"/>
                </a:lnTo>
                <a:lnTo>
                  <a:pt x="6199176" y="4319815"/>
                </a:lnTo>
                <a:lnTo>
                  <a:pt x="6198377" y="4321844"/>
                </a:lnTo>
                <a:lnTo>
                  <a:pt x="6196777" y="4323467"/>
                </a:lnTo>
                <a:lnTo>
                  <a:pt x="6195977" y="4324278"/>
                </a:lnTo>
                <a:lnTo>
                  <a:pt x="6192778" y="4326307"/>
                </a:lnTo>
                <a:lnTo>
                  <a:pt x="6189579" y="4326712"/>
                </a:lnTo>
                <a:lnTo>
                  <a:pt x="6185579" y="4326712"/>
                </a:lnTo>
                <a:lnTo>
                  <a:pt x="6181180" y="4326712"/>
                </a:lnTo>
                <a:lnTo>
                  <a:pt x="6176781" y="4325901"/>
                </a:lnTo>
                <a:lnTo>
                  <a:pt x="6166784" y="4324278"/>
                </a:lnTo>
                <a:lnTo>
                  <a:pt x="6161985" y="4324278"/>
                </a:lnTo>
                <a:lnTo>
                  <a:pt x="6157586" y="4324278"/>
                </a:lnTo>
                <a:lnTo>
                  <a:pt x="6152787" y="4325495"/>
                </a:lnTo>
                <a:lnTo>
                  <a:pt x="6148388" y="4327524"/>
                </a:lnTo>
                <a:lnTo>
                  <a:pt x="6149588" y="4323061"/>
                </a:lnTo>
                <a:lnTo>
                  <a:pt x="6151587" y="4319410"/>
                </a:lnTo>
                <a:lnTo>
                  <a:pt x="6153987" y="4316976"/>
                </a:lnTo>
                <a:lnTo>
                  <a:pt x="6157186" y="4314541"/>
                </a:lnTo>
                <a:lnTo>
                  <a:pt x="6159985" y="4312919"/>
                </a:lnTo>
                <a:lnTo>
                  <a:pt x="6162785" y="4311296"/>
                </a:lnTo>
                <a:lnTo>
                  <a:pt x="6169983" y="4309267"/>
                </a:lnTo>
                <a:lnTo>
                  <a:pt x="6176382" y="4306833"/>
                </a:lnTo>
                <a:lnTo>
                  <a:pt x="6179181" y="4306022"/>
                </a:lnTo>
                <a:lnTo>
                  <a:pt x="6181980" y="4303993"/>
                </a:lnTo>
                <a:lnTo>
                  <a:pt x="6185180" y="4301559"/>
                </a:lnTo>
                <a:lnTo>
                  <a:pt x="6187579" y="4299125"/>
                </a:lnTo>
                <a:lnTo>
                  <a:pt x="6189579" y="4295473"/>
                </a:lnTo>
                <a:close/>
                <a:moveTo>
                  <a:pt x="6234289" y="4284661"/>
                </a:moveTo>
                <a:lnTo>
                  <a:pt x="6235902" y="4284661"/>
                </a:lnTo>
                <a:lnTo>
                  <a:pt x="6237514" y="4284661"/>
                </a:lnTo>
                <a:lnTo>
                  <a:pt x="6239127" y="4285042"/>
                </a:lnTo>
                <a:lnTo>
                  <a:pt x="6239933" y="4287709"/>
                </a:lnTo>
                <a:lnTo>
                  <a:pt x="6240740" y="4289614"/>
                </a:lnTo>
                <a:lnTo>
                  <a:pt x="6242756" y="4291900"/>
                </a:lnTo>
                <a:lnTo>
                  <a:pt x="6244771" y="4293805"/>
                </a:lnTo>
                <a:lnTo>
                  <a:pt x="6246384" y="4295710"/>
                </a:lnTo>
                <a:lnTo>
                  <a:pt x="6247594" y="4297996"/>
                </a:lnTo>
                <a:lnTo>
                  <a:pt x="6248400" y="4300282"/>
                </a:lnTo>
                <a:lnTo>
                  <a:pt x="6248400" y="4302187"/>
                </a:lnTo>
                <a:lnTo>
                  <a:pt x="6247594" y="4303711"/>
                </a:lnTo>
                <a:lnTo>
                  <a:pt x="6244771" y="4301044"/>
                </a:lnTo>
                <a:lnTo>
                  <a:pt x="6242352" y="4299139"/>
                </a:lnTo>
                <a:lnTo>
                  <a:pt x="6239933" y="4297996"/>
                </a:lnTo>
                <a:lnTo>
                  <a:pt x="6237514" y="4297615"/>
                </a:lnTo>
                <a:lnTo>
                  <a:pt x="6235498" y="4297234"/>
                </a:lnTo>
                <a:lnTo>
                  <a:pt x="6233483" y="4297615"/>
                </a:lnTo>
                <a:lnTo>
                  <a:pt x="6229854" y="4299139"/>
                </a:lnTo>
                <a:lnTo>
                  <a:pt x="6227435" y="4301044"/>
                </a:lnTo>
                <a:lnTo>
                  <a:pt x="6225419" y="4301425"/>
                </a:lnTo>
                <a:lnTo>
                  <a:pt x="6225016" y="4301425"/>
                </a:lnTo>
                <a:lnTo>
                  <a:pt x="6223806" y="4301044"/>
                </a:lnTo>
                <a:lnTo>
                  <a:pt x="6223403" y="4299520"/>
                </a:lnTo>
                <a:lnTo>
                  <a:pt x="6223000" y="4297615"/>
                </a:lnTo>
                <a:lnTo>
                  <a:pt x="6225016" y="4295710"/>
                </a:lnTo>
                <a:lnTo>
                  <a:pt x="6226629" y="4293424"/>
                </a:lnTo>
                <a:lnTo>
                  <a:pt x="6229451" y="4288090"/>
                </a:lnTo>
                <a:lnTo>
                  <a:pt x="6231467" y="4286185"/>
                </a:lnTo>
                <a:lnTo>
                  <a:pt x="6233483" y="4285042"/>
                </a:lnTo>
                <a:close/>
                <a:moveTo>
                  <a:pt x="6261608" y="4270373"/>
                </a:moveTo>
                <a:lnTo>
                  <a:pt x="6263894" y="4270770"/>
                </a:lnTo>
                <a:lnTo>
                  <a:pt x="6266180" y="4271563"/>
                </a:lnTo>
                <a:lnTo>
                  <a:pt x="6271133" y="4273945"/>
                </a:lnTo>
                <a:lnTo>
                  <a:pt x="6276086" y="4277120"/>
                </a:lnTo>
                <a:lnTo>
                  <a:pt x="6280277" y="4281089"/>
                </a:lnTo>
                <a:lnTo>
                  <a:pt x="6283325" y="4285057"/>
                </a:lnTo>
                <a:lnTo>
                  <a:pt x="6283325" y="4287836"/>
                </a:lnTo>
                <a:lnTo>
                  <a:pt x="6282563" y="4290614"/>
                </a:lnTo>
                <a:lnTo>
                  <a:pt x="6281420" y="4291804"/>
                </a:lnTo>
                <a:lnTo>
                  <a:pt x="6280277" y="4293392"/>
                </a:lnTo>
                <a:lnTo>
                  <a:pt x="6278372" y="4294186"/>
                </a:lnTo>
                <a:lnTo>
                  <a:pt x="6276467" y="4294186"/>
                </a:lnTo>
                <a:lnTo>
                  <a:pt x="6274181" y="4294186"/>
                </a:lnTo>
                <a:lnTo>
                  <a:pt x="6271895" y="4293789"/>
                </a:lnTo>
                <a:lnTo>
                  <a:pt x="6266942" y="4292201"/>
                </a:lnTo>
                <a:lnTo>
                  <a:pt x="6262370" y="4289423"/>
                </a:lnTo>
                <a:lnTo>
                  <a:pt x="6258179" y="4285454"/>
                </a:lnTo>
                <a:lnTo>
                  <a:pt x="6256655" y="4283470"/>
                </a:lnTo>
                <a:lnTo>
                  <a:pt x="6255512" y="4281485"/>
                </a:lnTo>
                <a:lnTo>
                  <a:pt x="6254750" y="4278310"/>
                </a:lnTo>
                <a:lnTo>
                  <a:pt x="6255512" y="4275135"/>
                </a:lnTo>
                <a:lnTo>
                  <a:pt x="6256274" y="4273548"/>
                </a:lnTo>
                <a:lnTo>
                  <a:pt x="6257798" y="4271960"/>
                </a:lnTo>
                <a:lnTo>
                  <a:pt x="6259703" y="4270770"/>
                </a:lnTo>
                <a:close/>
                <a:moveTo>
                  <a:pt x="7238184" y="4264023"/>
                </a:moveTo>
                <a:lnTo>
                  <a:pt x="7239386" y="4267230"/>
                </a:lnTo>
                <a:lnTo>
                  <a:pt x="7239787" y="4270437"/>
                </a:lnTo>
                <a:lnTo>
                  <a:pt x="7240588" y="4273243"/>
                </a:lnTo>
                <a:lnTo>
                  <a:pt x="7239386" y="4276049"/>
                </a:lnTo>
                <a:lnTo>
                  <a:pt x="7238584" y="4279257"/>
                </a:lnTo>
                <a:lnTo>
                  <a:pt x="7236981" y="4281662"/>
                </a:lnTo>
                <a:lnTo>
                  <a:pt x="7234577" y="4284067"/>
                </a:lnTo>
                <a:lnTo>
                  <a:pt x="7232173" y="4286473"/>
                </a:lnTo>
                <a:lnTo>
                  <a:pt x="7226162" y="4290882"/>
                </a:lnTo>
                <a:lnTo>
                  <a:pt x="7219349" y="4295292"/>
                </a:lnTo>
                <a:lnTo>
                  <a:pt x="7204923" y="4303711"/>
                </a:lnTo>
                <a:lnTo>
                  <a:pt x="7201717" y="4299702"/>
                </a:lnTo>
                <a:lnTo>
                  <a:pt x="7199714" y="4296495"/>
                </a:lnTo>
                <a:lnTo>
                  <a:pt x="7199313" y="4293288"/>
                </a:lnTo>
                <a:lnTo>
                  <a:pt x="7199313" y="4290481"/>
                </a:lnTo>
                <a:lnTo>
                  <a:pt x="7200515" y="4288076"/>
                </a:lnTo>
                <a:lnTo>
                  <a:pt x="7202519" y="4285671"/>
                </a:lnTo>
                <a:lnTo>
                  <a:pt x="7205725" y="4283265"/>
                </a:lnTo>
                <a:lnTo>
                  <a:pt x="7208930" y="4281261"/>
                </a:lnTo>
                <a:lnTo>
                  <a:pt x="7216544" y="4276851"/>
                </a:lnTo>
                <a:lnTo>
                  <a:pt x="7224559" y="4272842"/>
                </a:lnTo>
                <a:lnTo>
                  <a:pt x="7232173" y="4268833"/>
                </a:lnTo>
                <a:lnTo>
                  <a:pt x="7234978" y="4266428"/>
                </a:lnTo>
                <a:close/>
                <a:moveTo>
                  <a:pt x="7090881" y="4254498"/>
                </a:moveTo>
                <a:lnTo>
                  <a:pt x="7094465" y="4254498"/>
                </a:lnTo>
                <a:lnTo>
                  <a:pt x="7098447" y="4254900"/>
                </a:lnTo>
                <a:lnTo>
                  <a:pt x="7102429" y="4255303"/>
                </a:lnTo>
                <a:lnTo>
                  <a:pt x="7106411" y="4256510"/>
                </a:lnTo>
                <a:lnTo>
                  <a:pt x="7109596" y="4257717"/>
                </a:lnTo>
                <a:lnTo>
                  <a:pt x="7113180" y="4260132"/>
                </a:lnTo>
                <a:lnTo>
                  <a:pt x="7116764" y="4262950"/>
                </a:lnTo>
                <a:lnTo>
                  <a:pt x="7108402" y="4263754"/>
                </a:lnTo>
                <a:lnTo>
                  <a:pt x="7100836" y="4265364"/>
                </a:lnTo>
                <a:lnTo>
                  <a:pt x="7094066" y="4267377"/>
                </a:lnTo>
                <a:lnTo>
                  <a:pt x="7087695" y="4270194"/>
                </a:lnTo>
                <a:lnTo>
                  <a:pt x="7081324" y="4273816"/>
                </a:lnTo>
                <a:lnTo>
                  <a:pt x="7075351" y="4277036"/>
                </a:lnTo>
                <a:lnTo>
                  <a:pt x="7063405" y="4285488"/>
                </a:lnTo>
                <a:lnTo>
                  <a:pt x="7050662" y="4293939"/>
                </a:lnTo>
                <a:lnTo>
                  <a:pt x="7043893" y="4297964"/>
                </a:lnTo>
                <a:lnTo>
                  <a:pt x="7035929" y="4301989"/>
                </a:lnTo>
                <a:lnTo>
                  <a:pt x="7027566" y="4305208"/>
                </a:lnTo>
                <a:lnTo>
                  <a:pt x="7018806" y="4308026"/>
                </a:lnTo>
                <a:lnTo>
                  <a:pt x="7008453" y="4310038"/>
                </a:lnTo>
                <a:lnTo>
                  <a:pt x="6997701" y="4311648"/>
                </a:lnTo>
                <a:lnTo>
                  <a:pt x="7002878" y="4308026"/>
                </a:lnTo>
                <a:lnTo>
                  <a:pt x="7008054" y="4304403"/>
                </a:lnTo>
                <a:lnTo>
                  <a:pt x="7021195" y="4293537"/>
                </a:lnTo>
                <a:lnTo>
                  <a:pt x="7036327" y="4281463"/>
                </a:lnTo>
                <a:lnTo>
                  <a:pt x="7044291" y="4275426"/>
                </a:lnTo>
                <a:lnTo>
                  <a:pt x="7052653" y="4269791"/>
                </a:lnTo>
                <a:lnTo>
                  <a:pt x="7061414" y="4264559"/>
                </a:lnTo>
                <a:lnTo>
                  <a:pt x="7069776" y="4260937"/>
                </a:lnTo>
                <a:lnTo>
                  <a:pt x="7078138" y="4257315"/>
                </a:lnTo>
                <a:lnTo>
                  <a:pt x="7082518" y="4255705"/>
                </a:lnTo>
                <a:lnTo>
                  <a:pt x="7086102" y="4255303"/>
                </a:lnTo>
                <a:close/>
                <a:moveTo>
                  <a:pt x="6353849" y="4237036"/>
                </a:moveTo>
                <a:lnTo>
                  <a:pt x="6356255" y="4237036"/>
                </a:lnTo>
                <a:lnTo>
                  <a:pt x="6358660" y="4237886"/>
                </a:lnTo>
                <a:lnTo>
                  <a:pt x="6361065" y="4239587"/>
                </a:lnTo>
                <a:lnTo>
                  <a:pt x="6363471" y="4242139"/>
                </a:lnTo>
                <a:lnTo>
                  <a:pt x="6365876" y="4246391"/>
                </a:lnTo>
                <a:lnTo>
                  <a:pt x="6362669" y="4249793"/>
                </a:lnTo>
                <a:lnTo>
                  <a:pt x="6357457" y="4253620"/>
                </a:lnTo>
                <a:lnTo>
                  <a:pt x="6352246" y="4257447"/>
                </a:lnTo>
                <a:lnTo>
                  <a:pt x="6349440" y="4258723"/>
                </a:lnTo>
                <a:lnTo>
                  <a:pt x="6346232" y="4259998"/>
                </a:lnTo>
                <a:lnTo>
                  <a:pt x="6343426" y="4260849"/>
                </a:lnTo>
                <a:lnTo>
                  <a:pt x="6340219" y="4260849"/>
                </a:lnTo>
                <a:lnTo>
                  <a:pt x="6337413" y="4260424"/>
                </a:lnTo>
                <a:lnTo>
                  <a:pt x="6334607" y="4259148"/>
                </a:lnTo>
                <a:lnTo>
                  <a:pt x="6332201" y="4257447"/>
                </a:lnTo>
                <a:lnTo>
                  <a:pt x="6330197" y="4254045"/>
                </a:lnTo>
                <a:lnTo>
                  <a:pt x="6327391" y="4250643"/>
                </a:lnTo>
                <a:lnTo>
                  <a:pt x="6326188" y="4245115"/>
                </a:lnTo>
                <a:lnTo>
                  <a:pt x="6328593" y="4246391"/>
                </a:lnTo>
                <a:lnTo>
                  <a:pt x="6331400" y="4246391"/>
                </a:lnTo>
                <a:lnTo>
                  <a:pt x="6333805" y="4245966"/>
                </a:lnTo>
                <a:lnTo>
                  <a:pt x="6336611" y="4245115"/>
                </a:lnTo>
                <a:lnTo>
                  <a:pt x="6341823" y="4242139"/>
                </a:lnTo>
                <a:lnTo>
                  <a:pt x="6346232" y="4239587"/>
                </a:lnTo>
                <a:lnTo>
                  <a:pt x="6348638" y="4237886"/>
                </a:lnTo>
                <a:lnTo>
                  <a:pt x="6351043" y="4237461"/>
                </a:lnTo>
                <a:close/>
                <a:moveTo>
                  <a:pt x="7293770" y="4233861"/>
                </a:moveTo>
                <a:lnTo>
                  <a:pt x="7295357" y="4236693"/>
                </a:lnTo>
                <a:lnTo>
                  <a:pt x="7296151" y="4239526"/>
                </a:lnTo>
                <a:lnTo>
                  <a:pt x="7296151" y="4242763"/>
                </a:lnTo>
                <a:lnTo>
                  <a:pt x="7294563" y="4245191"/>
                </a:lnTo>
                <a:lnTo>
                  <a:pt x="7292579" y="4247619"/>
                </a:lnTo>
                <a:lnTo>
                  <a:pt x="7289801" y="4249643"/>
                </a:lnTo>
                <a:lnTo>
                  <a:pt x="7286229" y="4251666"/>
                </a:lnTo>
                <a:lnTo>
                  <a:pt x="7283054" y="4253285"/>
                </a:lnTo>
                <a:lnTo>
                  <a:pt x="7279085" y="4254094"/>
                </a:lnTo>
                <a:lnTo>
                  <a:pt x="7275116" y="4254499"/>
                </a:lnTo>
                <a:lnTo>
                  <a:pt x="7270751" y="4254499"/>
                </a:lnTo>
                <a:lnTo>
                  <a:pt x="7267179" y="4254094"/>
                </a:lnTo>
                <a:lnTo>
                  <a:pt x="7264004" y="4253285"/>
                </a:lnTo>
                <a:lnTo>
                  <a:pt x="7260829" y="4251261"/>
                </a:lnTo>
                <a:lnTo>
                  <a:pt x="7258447" y="4248429"/>
                </a:lnTo>
                <a:lnTo>
                  <a:pt x="7256463" y="4245191"/>
                </a:lnTo>
                <a:lnTo>
                  <a:pt x="7259638" y="4242763"/>
                </a:lnTo>
                <a:lnTo>
                  <a:pt x="7262019" y="4241145"/>
                </a:lnTo>
                <a:lnTo>
                  <a:pt x="7264401" y="4239526"/>
                </a:lnTo>
                <a:lnTo>
                  <a:pt x="7266385" y="4238717"/>
                </a:lnTo>
                <a:lnTo>
                  <a:pt x="7270751" y="4238312"/>
                </a:lnTo>
                <a:lnTo>
                  <a:pt x="7275116" y="4238312"/>
                </a:lnTo>
                <a:lnTo>
                  <a:pt x="7279482" y="4238312"/>
                </a:lnTo>
                <a:lnTo>
                  <a:pt x="7284245" y="4238312"/>
                </a:lnTo>
                <a:lnTo>
                  <a:pt x="7286229" y="4237503"/>
                </a:lnTo>
                <a:lnTo>
                  <a:pt x="7288610" y="4236693"/>
                </a:lnTo>
                <a:lnTo>
                  <a:pt x="7290992" y="4235884"/>
                </a:lnTo>
                <a:close/>
                <a:moveTo>
                  <a:pt x="6367463" y="4211636"/>
                </a:moveTo>
                <a:lnTo>
                  <a:pt x="6374143" y="4211636"/>
                </a:lnTo>
                <a:lnTo>
                  <a:pt x="6381609" y="4211636"/>
                </a:lnTo>
                <a:lnTo>
                  <a:pt x="6388682" y="4212020"/>
                </a:lnTo>
                <a:lnTo>
                  <a:pt x="6396934" y="4213171"/>
                </a:lnTo>
                <a:lnTo>
                  <a:pt x="6398113" y="4217009"/>
                </a:lnTo>
                <a:lnTo>
                  <a:pt x="6399685" y="4219695"/>
                </a:lnTo>
                <a:lnTo>
                  <a:pt x="6403614" y="4225836"/>
                </a:lnTo>
                <a:lnTo>
                  <a:pt x="6405579" y="4229290"/>
                </a:lnTo>
                <a:lnTo>
                  <a:pt x="6406758" y="4232360"/>
                </a:lnTo>
                <a:lnTo>
                  <a:pt x="6407151" y="4234663"/>
                </a:lnTo>
                <a:lnTo>
                  <a:pt x="6407151" y="4236582"/>
                </a:lnTo>
                <a:lnTo>
                  <a:pt x="6406758" y="4238885"/>
                </a:lnTo>
                <a:lnTo>
                  <a:pt x="6405972" y="4241955"/>
                </a:lnTo>
                <a:lnTo>
                  <a:pt x="6403614" y="4240036"/>
                </a:lnTo>
                <a:lnTo>
                  <a:pt x="6401650" y="4238885"/>
                </a:lnTo>
                <a:lnTo>
                  <a:pt x="6400471" y="4238885"/>
                </a:lnTo>
                <a:lnTo>
                  <a:pt x="6398899" y="4239653"/>
                </a:lnTo>
                <a:lnTo>
                  <a:pt x="6397327" y="4240420"/>
                </a:lnTo>
                <a:lnTo>
                  <a:pt x="6396148" y="4241188"/>
                </a:lnTo>
                <a:lnTo>
                  <a:pt x="6394184" y="4243874"/>
                </a:lnTo>
                <a:lnTo>
                  <a:pt x="6392219" y="4246177"/>
                </a:lnTo>
                <a:lnTo>
                  <a:pt x="6391040" y="4246561"/>
                </a:lnTo>
                <a:lnTo>
                  <a:pt x="6390254" y="4246561"/>
                </a:lnTo>
                <a:lnTo>
                  <a:pt x="6389075" y="4246177"/>
                </a:lnTo>
                <a:lnTo>
                  <a:pt x="6388289" y="4244642"/>
                </a:lnTo>
                <a:lnTo>
                  <a:pt x="6387503" y="4242339"/>
                </a:lnTo>
                <a:lnTo>
                  <a:pt x="6385932" y="4238885"/>
                </a:lnTo>
                <a:lnTo>
                  <a:pt x="6386718" y="4238885"/>
                </a:lnTo>
                <a:lnTo>
                  <a:pt x="6387896" y="4238501"/>
                </a:lnTo>
                <a:lnTo>
                  <a:pt x="6390254" y="4236582"/>
                </a:lnTo>
                <a:lnTo>
                  <a:pt x="6392219" y="4233896"/>
                </a:lnTo>
                <a:lnTo>
                  <a:pt x="6393398" y="4230442"/>
                </a:lnTo>
                <a:lnTo>
                  <a:pt x="6394970" y="4227755"/>
                </a:lnTo>
                <a:lnTo>
                  <a:pt x="6394970" y="4225068"/>
                </a:lnTo>
                <a:lnTo>
                  <a:pt x="6394577" y="4223533"/>
                </a:lnTo>
                <a:lnTo>
                  <a:pt x="6394184" y="4222382"/>
                </a:lnTo>
                <a:lnTo>
                  <a:pt x="6393005" y="4221614"/>
                </a:lnTo>
                <a:lnTo>
                  <a:pt x="6391826" y="4221614"/>
                </a:lnTo>
                <a:lnTo>
                  <a:pt x="6388682" y="4223149"/>
                </a:lnTo>
                <a:lnTo>
                  <a:pt x="6385539" y="4223917"/>
                </a:lnTo>
                <a:lnTo>
                  <a:pt x="6381609" y="4224301"/>
                </a:lnTo>
                <a:lnTo>
                  <a:pt x="6377287" y="4223917"/>
                </a:lnTo>
                <a:lnTo>
                  <a:pt x="6373750" y="4222382"/>
                </a:lnTo>
                <a:lnTo>
                  <a:pt x="6371785" y="4221614"/>
                </a:lnTo>
                <a:lnTo>
                  <a:pt x="6370607" y="4220079"/>
                </a:lnTo>
                <a:lnTo>
                  <a:pt x="6369428" y="4218928"/>
                </a:lnTo>
                <a:lnTo>
                  <a:pt x="6368642" y="4217009"/>
                </a:lnTo>
                <a:lnTo>
                  <a:pt x="6367463" y="4214706"/>
                </a:lnTo>
                <a:close/>
                <a:moveTo>
                  <a:pt x="7099887" y="4198936"/>
                </a:moveTo>
                <a:lnTo>
                  <a:pt x="7099486" y="4201442"/>
                </a:lnTo>
                <a:lnTo>
                  <a:pt x="7099887" y="4203531"/>
                </a:lnTo>
                <a:lnTo>
                  <a:pt x="7100688" y="4204367"/>
                </a:lnTo>
                <a:lnTo>
                  <a:pt x="7102290" y="4205620"/>
                </a:lnTo>
                <a:lnTo>
                  <a:pt x="7104292" y="4206038"/>
                </a:lnTo>
                <a:lnTo>
                  <a:pt x="7106294" y="4206038"/>
                </a:lnTo>
                <a:lnTo>
                  <a:pt x="7111099" y="4206038"/>
                </a:lnTo>
                <a:lnTo>
                  <a:pt x="7115905" y="4206038"/>
                </a:lnTo>
                <a:lnTo>
                  <a:pt x="7117907" y="4206455"/>
                </a:lnTo>
                <a:lnTo>
                  <a:pt x="7119909" y="4207291"/>
                </a:lnTo>
                <a:lnTo>
                  <a:pt x="7121511" y="4207709"/>
                </a:lnTo>
                <a:lnTo>
                  <a:pt x="7122312" y="4208962"/>
                </a:lnTo>
                <a:lnTo>
                  <a:pt x="7123113" y="4211051"/>
                </a:lnTo>
                <a:lnTo>
                  <a:pt x="7123113" y="4213140"/>
                </a:lnTo>
                <a:lnTo>
                  <a:pt x="7115905" y="4214393"/>
                </a:lnTo>
                <a:lnTo>
                  <a:pt x="7110299" y="4216482"/>
                </a:lnTo>
                <a:lnTo>
                  <a:pt x="7104692" y="4218571"/>
                </a:lnTo>
                <a:lnTo>
                  <a:pt x="7099486" y="4221077"/>
                </a:lnTo>
                <a:lnTo>
                  <a:pt x="7089475" y="4226090"/>
                </a:lnTo>
                <a:lnTo>
                  <a:pt x="7084269" y="4228597"/>
                </a:lnTo>
                <a:lnTo>
                  <a:pt x="7078663" y="4230686"/>
                </a:lnTo>
                <a:lnTo>
                  <a:pt x="7078663" y="4227761"/>
                </a:lnTo>
                <a:lnTo>
                  <a:pt x="7079063" y="4224419"/>
                </a:lnTo>
                <a:lnTo>
                  <a:pt x="7079864" y="4221495"/>
                </a:lnTo>
                <a:lnTo>
                  <a:pt x="7080665" y="4218988"/>
                </a:lnTo>
                <a:lnTo>
                  <a:pt x="7083068" y="4214811"/>
                </a:lnTo>
                <a:lnTo>
                  <a:pt x="7085871" y="4211051"/>
                </a:lnTo>
                <a:lnTo>
                  <a:pt x="7089475" y="4208127"/>
                </a:lnTo>
                <a:lnTo>
                  <a:pt x="7093079" y="4205620"/>
                </a:lnTo>
                <a:lnTo>
                  <a:pt x="7096283" y="4202278"/>
                </a:lnTo>
                <a:close/>
                <a:moveTo>
                  <a:pt x="6491590" y="4178298"/>
                </a:moveTo>
                <a:lnTo>
                  <a:pt x="6492800" y="4178298"/>
                </a:lnTo>
                <a:lnTo>
                  <a:pt x="6493203" y="4180722"/>
                </a:lnTo>
                <a:lnTo>
                  <a:pt x="6494413" y="4183551"/>
                </a:lnTo>
                <a:lnTo>
                  <a:pt x="6496428" y="4188804"/>
                </a:lnTo>
                <a:lnTo>
                  <a:pt x="6497235" y="4191229"/>
                </a:lnTo>
                <a:lnTo>
                  <a:pt x="6497638" y="4194057"/>
                </a:lnTo>
                <a:lnTo>
                  <a:pt x="6497638" y="4197290"/>
                </a:lnTo>
                <a:lnTo>
                  <a:pt x="6497235" y="4200523"/>
                </a:lnTo>
                <a:lnTo>
                  <a:pt x="6492800" y="4200119"/>
                </a:lnTo>
                <a:lnTo>
                  <a:pt x="6488768" y="4200119"/>
                </a:lnTo>
                <a:lnTo>
                  <a:pt x="6485140" y="4200119"/>
                </a:lnTo>
                <a:lnTo>
                  <a:pt x="6481511" y="4199715"/>
                </a:lnTo>
                <a:lnTo>
                  <a:pt x="6477882" y="4198502"/>
                </a:lnTo>
                <a:lnTo>
                  <a:pt x="6477076" y="4197694"/>
                </a:lnTo>
                <a:lnTo>
                  <a:pt x="6475463" y="4196078"/>
                </a:lnTo>
                <a:lnTo>
                  <a:pt x="6474657" y="4194461"/>
                </a:lnTo>
                <a:lnTo>
                  <a:pt x="6473448" y="4192441"/>
                </a:lnTo>
                <a:lnTo>
                  <a:pt x="6472238" y="4186784"/>
                </a:lnTo>
                <a:lnTo>
                  <a:pt x="6476673" y="4188804"/>
                </a:lnTo>
                <a:lnTo>
                  <a:pt x="6480301" y="4191229"/>
                </a:lnTo>
                <a:lnTo>
                  <a:pt x="6483930" y="4194057"/>
                </a:lnTo>
                <a:lnTo>
                  <a:pt x="6486752" y="4197290"/>
                </a:lnTo>
                <a:lnTo>
                  <a:pt x="6487559" y="4191229"/>
                </a:lnTo>
                <a:lnTo>
                  <a:pt x="6487559" y="4184763"/>
                </a:lnTo>
                <a:lnTo>
                  <a:pt x="6487962" y="4181531"/>
                </a:lnTo>
                <a:lnTo>
                  <a:pt x="6488768" y="4179914"/>
                </a:lnTo>
                <a:lnTo>
                  <a:pt x="6490381" y="4178702"/>
                </a:lnTo>
                <a:close/>
                <a:moveTo>
                  <a:pt x="6296252" y="4171948"/>
                </a:moveTo>
                <a:lnTo>
                  <a:pt x="6298196" y="4172343"/>
                </a:lnTo>
                <a:lnTo>
                  <a:pt x="6300529" y="4172737"/>
                </a:lnTo>
                <a:lnTo>
                  <a:pt x="6303639" y="4174710"/>
                </a:lnTo>
                <a:lnTo>
                  <a:pt x="6305972" y="4178657"/>
                </a:lnTo>
                <a:lnTo>
                  <a:pt x="6306749" y="4182208"/>
                </a:lnTo>
                <a:lnTo>
                  <a:pt x="6306749" y="4184971"/>
                </a:lnTo>
                <a:lnTo>
                  <a:pt x="6306360" y="4187733"/>
                </a:lnTo>
                <a:lnTo>
                  <a:pt x="6305972" y="4191285"/>
                </a:lnTo>
                <a:lnTo>
                  <a:pt x="6305972" y="4195231"/>
                </a:lnTo>
                <a:lnTo>
                  <a:pt x="6305972" y="4200361"/>
                </a:lnTo>
                <a:lnTo>
                  <a:pt x="6307138" y="4206675"/>
                </a:lnTo>
                <a:lnTo>
                  <a:pt x="6302473" y="4206675"/>
                </a:lnTo>
                <a:lnTo>
                  <a:pt x="6298196" y="4207465"/>
                </a:lnTo>
                <a:lnTo>
                  <a:pt x="6293920" y="4208254"/>
                </a:lnTo>
                <a:lnTo>
                  <a:pt x="6289643" y="4209832"/>
                </a:lnTo>
                <a:lnTo>
                  <a:pt x="6285367" y="4211016"/>
                </a:lnTo>
                <a:lnTo>
                  <a:pt x="6281479" y="4212990"/>
                </a:lnTo>
                <a:lnTo>
                  <a:pt x="6277980" y="4214963"/>
                </a:lnTo>
                <a:lnTo>
                  <a:pt x="6274870" y="4217331"/>
                </a:lnTo>
                <a:lnTo>
                  <a:pt x="6271371" y="4219698"/>
                </a:lnTo>
                <a:lnTo>
                  <a:pt x="6268649" y="4222855"/>
                </a:lnTo>
                <a:lnTo>
                  <a:pt x="6266317" y="4225618"/>
                </a:lnTo>
                <a:lnTo>
                  <a:pt x="6263984" y="4228775"/>
                </a:lnTo>
                <a:lnTo>
                  <a:pt x="6262040" y="4231932"/>
                </a:lnTo>
                <a:lnTo>
                  <a:pt x="6260096" y="4235484"/>
                </a:lnTo>
                <a:lnTo>
                  <a:pt x="6258930" y="4238246"/>
                </a:lnTo>
                <a:lnTo>
                  <a:pt x="6258152" y="4241798"/>
                </a:lnTo>
                <a:lnTo>
                  <a:pt x="6256208" y="4235484"/>
                </a:lnTo>
                <a:lnTo>
                  <a:pt x="6253876" y="4229564"/>
                </a:lnTo>
                <a:lnTo>
                  <a:pt x="6251543" y="4223645"/>
                </a:lnTo>
                <a:lnTo>
                  <a:pt x="6249988" y="4217331"/>
                </a:lnTo>
                <a:lnTo>
                  <a:pt x="6256597" y="4217331"/>
                </a:lnTo>
                <a:lnTo>
                  <a:pt x="6262818" y="4216936"/>
                </a:lnTo>
                <a:lnTo>
                  <a:pt x="6265928" y="4216541"/>
                </a:lnTo>
                <a:lnTo>
                  <a:pt x="6268649" y="4215357"/>
                </a:lnTo>
                <a:lnTo>
                  <a:pt x="6271371" y="4214568"/>
                </a:lnTo>
                <a:lnTo>
                  <a:pt x="6273703" y="4212990"/>
                </a:lnTo>
                <a:lnTo>
                  <a:pt x="6276425" y="4211016"/>
                </a:lnTo>
                <a:lnTo>
                  <a:pt x="6277980" y="4209043"/>
                </a:lnTo>
                <a:lnTo>
                  <a:pt x="6279924" y="4206281"/>
                </a:lnTo>
                <a:lnTo>
                  <a:pt x="6281479" y="4203518"/>
                </a:lnTo>
                <a:lnTo>
                  <a:pt x="6282645" y="4199967"/>
                </a:lnTo>
                <a:lnTo>
                  <a:pt x="6283423" y="4196020"/>
                </a:lnTo>
                <a:lnTo>
                  <a:pt x="6283811" y="4191680"/>
                </a:lnTo>
                <a:lnTo>
                  <a:pt x="6284200" y="4186549"/>
                </a:lnTo>
                <a:lnTo>
                  <a:pt x="6286144" y="4186549"/>
                </a:lnTo>
                <a:lnTo>
                  <a:pt x="6288088" y="4186944"/>
                </a:lnTo>
                <a:lnTo>
                  <a:pt x="6289643" y="4187339"/>
                </a:lnTo>
                <a:lnTo>
                  <a:pt x="6291587" y="4188522"/>
                </a:lnTo>
                <a:lnTo>
                  <a:pt x="6294308" y="4191285"/>
                </a:lnTo>
                <a:lnTo>
                  <a:pt x="6297419" y="4194836"/>
                </a:lnTo>
                <a:lnTo>
                  <a:pt x="6299362" y="4197204"/>
                </a:lnTo>
                <a:lnTo>
                  <a:pt x="6300918" y="4198388"/>
                </a:lnTo>
                <a:lnTo>
                  <a:pt x="6301695" y="4198388"/>
                </a:lnTo>
                <a:lnTo>
                  <a:pt x="6302084" y="4197994"/>
                </a:lnTo>
                <a:lnTo>
                  <a:pt x="6302473" y="4196810"/>
                </a:lnTo>
                <a:lnTo>
                  <a:pt x="6302861" y="4194836"/>
                </a:lnTo>
                <a:lnTo>
                  <a:pt x="6302861" y="4193258"/>
                </a:lnTo>
                <a:lnTo>
                  <a:pt x="6302473" y="4191285"/>
                </a:lnTo>
                <a:lnTo>
                  <a:pt x="6300529" y="4186944"/>
                </a:lnTo>
                <a:lnTo>
                  <a:pt x="6296252" y="4177867"/>
                </a:lnTo>
                <a:lnTo>
                  <a:pt x="6295475" y="4174316"/>
                </a:lnTo>
                <a:lnTo>
                  <a:pt x="6294697" y="4173526"/>
                </a:lnTo>
                <a:lnTo>
                  <a:pt x="6295475" y="4172343"/>
                </a:lnTo>
                <a:close/>
                <a:moveTo>
                  <a:pt x="6538236" y="4135436"/>
                </a:moveTo>
                <a:lnTo>
                  <a:pt x="6542258" y="4137817"/>
                </a:lnTo>
                <a:lnTo>
                  <a:pt x="6546279" y="4140198"/>
                </a:lnTo>
                <a:lnTo>
                  <a:pt x="6549899" y="4142976"/>
                </a:lnTo>
                <a:lnTo>
                  <a:pt x="6552312" y="4146151"/>
                </a:lnTo>
                <a:lnTo>
                  <a:pt x="6554725" y="4149326"/>
                </a:lnTo>
                <a:lnTo>
                  <a:pt x="6556736" y="4153295"/>
                </a:lnTo>
                <a:lnTo>
                  <a:pt x="6558344" y="4157661"/>
                </a:lnTo>
                <a:lnTo>
                  <a:pt x="6559551" y="4162026"/>
                </a:lnTo>
                <a:lnTo>
                  <a:pt x="6556334" y="4160042"/>
                </a:lnTo>
                <a:lnTo>
                  <a:pt x="6553116" y="4158851"/>
                </a:lnTo>
                <a:lnTo>
                  <a:pt x="6551105" y="4158455"/>
                </a:lnTo>
                <a:lnTo>
                  <a:pt x="6549094" y="4158455"/>
                </a:lnTo>
                <a:lnTo>
                  <a:pt x="6547888" y="4158851"/>
                </a:lnTo>
                <a:lnTo>
                  <a:pt x="6546681" y="4159645"/>
                </a:lnTo>
                <a:lnTo>
                  <a:pt x="6545475" y="4162026"/>
                </a:lnTo>
                <a:lnTo>
                  <a:pt x="6543866" y="4164408"/>
                </a:lnTo>
                <a:lnTo>
                  <a:pt x="6542660" y="4165598"/>
                </a:lnTo>
                <a:lnTo>
                  <a:pt x="6541855" y="4166392"/>
                </a:lnTo>
                <a:lnTo>
                  <a:pt x="6540247" y="4167186"/>
                </a:lnTo>
                <a:lnTo>
                  <a:pt x="6538236" y="4167186"/>
                </a:lnTo>
                <a:lnTo>
                  <a:pt x="6536225" y="4166392"/>
                </a:lnTo>
                <a:lnTo>
                  <a:pt x="6533812" y="4165201"/>
                </a:lnTo>
                <a:lnTo>
                  <a:pt x="6531399" y="4162820"/>
                </a:lnTo>
                <a:lnTo>
                  <a:pt x="6530595" y="4160042"/>
                </a:lnTo>
                <a:lnTo>
                  <a:pt x="6530192" y="4158455"/>
                </a:lnTo>
                <a:lnTo>
                  <a:pt x="6529388" y="4156867"/>
                </a:lnTo>
                <a:lnTo>
                  <a:pt x="6530192" y="4155280"/>
                </a:lnTo>
                <a:lnTo>
                  <a:pt x="6530997" y="4154486"/>
                </a:lnTo>
                <a:lnTo>
                  <a:pt x="6533410" y="4152501"/>
                </a:lnTo>
                <a:lnTo>
                  <a:pt x="6535823" y="4150120"/>
                </a:lnTo>
                <a:lnTo>
                  <a:pt x="6537431" y="4148533"/>
                </a:lnTo>
                <a:lnTo>
                  <a:pt x="6538236" y="4146945"/>
                </a:lnTo>
                <a:lnTo>
                  <a:pt x="6539040" y="4144564"/>
                </a:lnTo>
                <a:lnTo>
                  <a:pt x="6539442" y="4142183"/>
                </a:lnTo>
                <a:lnTo>
                  <a:pt x="6539442" y="4139405"/>
                </a:lnTo>
                <a:close/>
                <a:moveTo>
                  <a:pt x="7427914" y="4133848"/>
                </a:moveTo>
                <a:lnTo>
                  <a:pt x="7429501" y="4141962"/>
                </a:lnTo>
                <a:lnTo>
                  <a:pt x="7429501" y="4148453"/>
                </a:lnTo>
                <a:lnTo>
                  <a:pt x="7429501" y="4151293"/>
                </a:lnTo>
                <a:lnTo>
                  <a:pt x="7429104" y="4153727"/>
                </a:lnTo>
                <a:lnTo>
                  <a:pt x="7428310" y="4156567"/>
                </a:lnTo>
                <a:lnTo>
                  <a:pt x="7427517" y="4159001"/>
                </a:lnTo>
                <a:lnTo>
                  <a:pt x="7425929" y="4161030"/>
                </a:lnTo>
                <a:lnTo>
                  <a:pt x="7423945" y="4162247"/>
                </a:lnTo>
                <a:lnTo>
                  <a:pt x="7421960" y="4163870"/>
                </a:lnTo>
                <a:lnTo>
                  <a:pt x="7419579" y="4165492"/>
                </a:lnTo>
                <a:lnTo>
                  <a:pt x="7413229" y="4168332"/>
                </a:lnTo>
                <a:lnTo>
                  <a:pt x="7405292" y="4170361"/>
                </a:lnTo>
                <a:lnTo>
                  <a:pt x="7401720" y="4167521"/>
                </a:lnTo>
                <a:lnTo>
                  <a:pt x="7399338" y="4164275"/>
                </a:lnTo>
                <a:lnTo>
                  <a:pt x="7398148" y="4161435"/>
                </a:lnTo>
                <a:lnTo>
                  <a:pt x="7397751" y="4159001"/>
                </a:lnTo>
                <a:lnTo>
                  <a:pt x="7398148" y="4156567"/>
                </a:lnTo>
                <a:lnTo>
                  <a:pt x="7399735" y="4154539"/>
                </a:lnTo>
                <a:lnTo>
                  <a:pt x="7401720" y="4152104"/>
                </a:lnTo>
                <a:lnTo>
                  <a:pt x="7404498" y="4150076"/>
                </a:lnTo>
                <a:lnTo>
                  <a:pt x="7410451" y="4146019"/>
                </a:lnTo>
                <a:lnTo>
                  <a:pt x="7417198" y="4141962"/>
                </a:lnTo>
                <a:lnTo>
                  <a:pt x="7423151" y="4137905"/>
                </a:lnTo>
                <a:lnTo>
                  <a:pt x="7425929" y="4135876"/>
                </a:lnTo>
                <a:close/>
                <a:moveTo>
                  <a:pt x="5880846" y="4130673"/>
                </a:moveTo>
                <a:lnTo>
                  <a:pt x="5883649" y="4135268"/>
                </a:lnTo>
                <a:lnTo>
                  <a:pt x="5885650" y="4139446"/>
                </a:lnTo>
                <a:lnTo>
                  <a:pt x="5886451" y="4142788"/>
                </a:lnTo>
                <a:lnTo>
                  <a:pt x="5886051" y="4146548"/>
                </a:lnTo>
                <a:lnTo>
                  <a:pt x="5884449" y="4149055"/>
                </a:lnTo>
                <a:lnTo>
                  <a:pt x="5882448" y="4151144"/>
                </a:lnTo>
                <a:lnTo>
                  <a:pt x="5879245" y="4152815"/>
                </a:lnTo>
                <a:lnTo>
                  <a:pt x="5875642" y="4153650"/>
                </a:lnTo>
                <a:lnTo>
                  <a:pt x="5871639" y="4154486"/>
                </a:lnTo>
                <a:lnTo>
                  <a:pt x="5867235" y="4154486"/>
                </a:lnTo>
                <a:lnTo>
                  <a:pt x="5862431" y="4154486"/>
                </a:lnTo>
                <a:lnTo>
                  <a:pt x="5858028" y="4154068"/>
                </a:lnTo>
                <a:lnTo>
                  <a:pt x="5853224" y="4153650"/>
                </a:lnTo>
                <a:lnTo>
                  <a:pt x="5848820" y="4152815"/>
                </a:lnTo>
                <a:lnTo>
                  <a:pt x="5844416" y="4151144"/>
                </a:lnTo>
                <a:lnTo>
                  <a:pt x="5840413" y="4149473"/>
                </a:lnTo>
                <a:lnTo>
                  <a:pt x="5842815" y="4146130"/>
                </a:lnTo>
                <a:lnTo>
                  <a:pt x="5845217" y="4143206"/>
                </a:lnTo>
                <a:lnTo>
                  <a:pt x="5847619" y="4141535"/>
                </a:lnTo>
                <a:lnTo>
                  <a:pt x="5850822" y="4139864"/>
                </a:lnTo>
                <a:lnTo>
                  <a:pt x="5854024" y="4138611"/>
                </a:lnTo>
                <a:lnTo>
                  <a:pt x="5857627" y="4138193"/>
                </a:lnTo>
                <a:lnTo>
                  <a:pt x="5864032" y="4137775"/>
                </a:lnTo>
                <a:lnTo>
                  <a:pt x="5870438" y="4137357"/>
                </a:lnTo>
                <a:lnTo>
                  <a:pt x="5875242" y="4136104"/>
                </a:lnTo>
                <a:lnTo>
                  <a:pt x="5877243" y="4135686"/>
                </a:lnTo>
                <a:lnTo>
                  <a:pt x="5879245" y="4134015"/>
                </a:lnTo>
                <a:lnTo>
                  <a:pt x="5880046" y="4132762"/>
                </a:lnTo>
                <a:close/>
                <a:moveTo>
                  <a:pt x="7241198" y="4127499"/>
                </a:moveTo>
                <a:lnTo>
                  <a:pt x="7244486" y="4127499"/>
                </a:lnTo>
                <a:lnTo>
                  <a:pt x="7247775" y="4127499"/>
                </a:lnTo>
                <a:lnTo>
                  <a:pt x="7250652" y="4128610"/>
                </a:lnTo>
                <a:lnTo>
                  <a:pt x="7253118" y="4129721"/>
                </a:lnTo>
                <a:lnTo>
                  <a:pt x="7255174" y="4131574"/>
                </a:lnTo>
                <a:lnTo>
                  <a:pt x="7256818" y="4134537"/>
                </a:lnTo>
                <a:lnTo>
                  <a:pt x="7258051" y="4137501"/>
                </a:lnTo>
                <a:lnTo>
                  <a:pt x="7254763" y="4136389"/>
                </a:lnTo>
                <a:lnTo>
                  <a:pt x="7250652" y="4135648"/>
                </a:lnTo>
                <a:lnTo>
                  <a:pt x="7246953" y="4135278"/>
                </a:lnTo>
                <a:lnTo>
                  <a:pt x="7243664" y="4135278"/>
                </a:lnTo>
                <a:lnTo>
                  <a:pt x="7236676" y="4136389"/>
                </a:lnTo>
                <a:lnTo>
                  <a:pt x="7230099" y="4137130"/>
                </a:lnTo>
                <a:lnTo>
                  <a:pt x="7223934" y="4138612"/>
                </a:lnTo>
                <a:lnTo>
                  <a:pt x="7221467" y="4138612"/>
                </a:lnTo>
                <a:lnTo>
                  <a:pt x="7219001" y="4138612"/>
                </a:lnTo>
                <a:lnTo>
                  <a:pt x="7216946" y="4137871"/>
                </a:lnTo>
                <a:lnTo>
                  <a:pt x="7214890" y="4137501"/>
                </a:lnTo>
                <a:lnTo>
                  <a:pt x="7213246" y="4136389"/>
                </a:lnTo>
                <a:lnTo>
                  <a:pt x="7212013" y="4133796"/>
                </a:lnTo>
                <a:lnTo>
                  <a:pt x="7217357" y="4133055"/>
                </a:lnTo>
                <a:lnTo>
                  <a:pt x="7223934" y="4131203"/>
                </a:lnTo>
                <a:lnTo>
                  <a:pt x="7230921" y="4129351"/>
                </a:lnTo>
                <a:lnTo>
                  <a:pt x="7237909" y="4127869"/>
                </a:lnTo>
                <a:close/>
                <a:moveTo>
                  <a:pt x="6089650" y="4124323"/>
                </a:moveTo>
                <a:lnTo>
                  <a:pt x="6092825" y="4124323"/>
                </a:lnTo>
                <a:lnTo>
                  <a:pt x="6096397" y="4125091"/>
                </a:lnTo>
                <a:lnTo>
                  <a:pt x="6099175" y="4126243"/>
                </a:lnTo>
                <a:lnTo>
                  <a:pt x="6102350" y="4127780"/>
                </a:lnTo>
                <a:lnTo>
                  <a:pt x="6089650" y="4133541"/>
                </a:lnTo>
                <a:lnTo>
                  <a:pt x="6076950" y="4138534"/>
                </a:lnTo>
                <a:lnTo>
                  <a:pt x="6051550" y="4148136"/>
                </a:lnTo>
                <a:lnTo>
                  <a:pt x="6055916" y="4142759"/>
                </a:lnTo>
                <a:lnTo>
                  <a:pt x="6061869" y="4137382"/>
                </a:lnTo>
                <a:lnTo>
                  <a:pt x="6068219" y="4132389"/>
                </a:lnTo>
                <a:lnTo>
                  <a:pt x="6074966" y="4128548"/>
                </a:lnTo>
                <a:lnTo>
                  <a:pt x="6078934" y="4126627"/>
                </a:lnTo>
                <a:lnTo>
                  <a:pt x="6082109" y="4125859"/>
                </a:lnTo>
                <a:lnTo>
                  <a:pt x="6085681" y="4125091"/>
                </a:lnTo>
                <a:close/>
                <a:moveTo>
                  <a:pt x="7293770" y="4114798"/>
                </a:moveTo>
                <a:lnTo>
                  <a:pt x="7297341" y="4114798"/>
                </a:lnTo>
                <a:lnTo>
                  <a:pt x="7301707" y="4115191"/>
                </a:lnTo>
                <a:lnTo>
                  <a:pt x="7306073" y="4117155"/>
                </a:lnTo>
                <a:lnTo>
                  <a:pt x="7310835" y="4120690"/>
                </a:lnTo>
                <a:lnTo>
                  <a:pt x="7315201" y="4125010"/>
                </a:lnTo>
                <a:lnTo>
                  <a:pt x="7301310" y="4129331"/>
                </a:lnTo>
                <a:lnTo>
                  <a:pt x="7294563" y="4132080"/>
                </a:lnTo>
                <a:lnTo>
                  <a:pt x="7287816" y="4134437"/>
                </a:lnTo>
                <a:lnTo>
                  <a:pt x="7281069" y="4137972"/>
                </a:lnTo>
                <a:lnTo>
                  <a:pt x="7273926" y="4142293"/>
                </a:lnTo>
                <a:lnTo>
                  <a:pt x="7266782" y="4147006"/>
                </a:lnTo>
                <a:lnTo>
                  <a:pt x="7259638" y="4152898"/>
                </a:lnTo>
                <a:lnTo>
                  <a:pt x="7263210" y="4144649"/>
                </a:lnTo>
                <a:lnTo>
                  <a:pt x="7268766" y="4135615"/>
                </a:lnTo>
                <a:lnTo>
                  <a:pt x="7271544" y="4131295"/>
                </a:lnTo>
                <a:lnTo>
                  <a:pt x="7275116" y="4127367"/>
                </a:lnTo>
                <a:lnTo>
                  <a:pt x="7278291" y="4123439"/>
                </a:lnTo>
                <a:lnTo>
                  <a:pt x="7281863" y="4120690"/>
                </a:lnTo>
                <a:lnTo>
                  <a:pt x="7285832" y="4117547"/>
                </a:lnTo>
                <a:lnTo>
                  <a:pt x="7289801" y="4115583"/>
                </a:lnTo>
                <a:close/>
                <a:moveTo>
                  <a:pt x="6489171" y="4073524"/>
                </a:moveTo>
                <a:lnTo>
                  <a:pt x="6491187" y="4074318"/>
                </a:lnTo>
                <a:lnTo>
                  <a:pt x="6493203" y="4075905"/>
                </a:lnTo>
                <a:lnTo>
                  <a:pt x="6495219" y="4078286"/>
                </a:lnTo>
                <a:lnTo>
                  <a:pt x="6497638" y="4082255"/>
                </a:lnTo>
                <a:lnTo>
                  <a:pt x="6496025" y="4082652"/>
                </a:lnTo>
                <a:lnTo>
                  <a:pt x="6494816" y="4083446"/>
                </a:lnTo>
                <a:lnTo>
                  <a:pt x="6492397" y="4086621"/>
                </a:lnTo>
                <a:lnTo>
                  <a:pt x="6489171" y="4090590"/>
                </a:lnTo>
                <a:lnTo>
                  <a:pt x="6486349" y="4093765"/>
                </a:lnTo>
                <a:lnTo>
                  <a:pt x="6484736" y="4095352"/>
                </a:lnTo>
                <a:lnTo>
                  <a:pt x="6482721" y="4096146"/>
                </a:lnTo>
                <a:lnTo>
                  <a:pt x="6481108" y="4096940"/>
                </a:lnTo>
                <a:lnTo>
                  <a:pt x="6479898" y="4097337"/>
                </a:lnTo>
                <a:lnTo>
                  <a:pt x="6477882" y="4096940"/>
                </a:lnTo>
                <a:lnTo>
                  <a:pt x="6476270" y="4095352"/>
                </a:lnTo>
                <a:lnTo>
                  <a:pt x="6474254" y="4093368"/>
                </a:lnTo>
                <a:lnTo>
                  <a:pt x="6472238" y="4089796"/>
                </a:lnTo>
                <a:lnTo>
                  <a:pt x="6473851" y="4089399"/>
                </a:lnTo>
                <a:lnTo>
                  <a:pt x="6475463" y="4088605"/>
                </a:lnTo>
                <a:lnTo>
                  <a:pt x="6477882" y="4085033"/>
                </a:lnTo>
                <a:lnTo>
                  <a:pt x="6480301" y="4081065"/>
                </a:lnTo>
                <a:lnTo>
                  <a:pt x="6482721" y="4077096"/>
                </a:lnTo>
                <a:lnTo>
                  <a:pt x="6484333" y="4075905"/>
                </a:lnTo>
                <a:lnTo>
                  <a:pt x="6485946" y="4074318"/>
                </a:lnTo>
                <a:lnTo>
                  <a:pt x="6487155" y="4073921"/>
                </a:lnTo>
                <a:close/>
                <a:moveTo>
                  <a:pt x="7571468" y="4063998"/>
                </a:moveTo>
                <a:lnTo>
                  <a:pt x="7575142" y="4064398"/>
                </a:lnTo>
                <a:lnTo>
                  <a:pt x="7578816" y="4065197"/>
                </a:lnTo>
                <a:lnTo>
                  <a:pt x="7581674" y="4067994"/>
                </a:lnTo>
                <a:lnTo>
                  <a:pt x="7584123" y="4070792"/>
                </a:lnTo>
                <a:lnTo>
                  <a:pt x="7586164" y="4074389"/>
                </a:lnTo>
                <a:lnTo>
                  <a:pt x="7587797" y="4077986"/>
                </a:lnTo>
                <a:lnTo>
                  <a:pt x="7589022" y="4082382"/>
                </a:lnTo>
                <a:lnTo>
                  <a:pt x="7589838" y="4087577"/>
                </a:lnTo>
                <a:lnTo>
                  <a:pt x="7589838" y="4092373"/>
                </a:lnTo>
                <a:lnTo>
                  <a:pt x="7589838" y="4097169"/>
                </a:lnTo>
                <a:lnTo>
                  <a:pt x="7588613" y="4102364"/>
                </a:lnTo>
                <a:lnTo>
                  <a:pt x="7586980" y="4107160"/>
                </a:lnTo>
                <a:lnTo>
                  <a:pt x="7585756" y="4111556"/>
                </a:lnTo>
                <a:lnTo>
                  <a:pt x="7583307" y="4115553"/>
                </a:lnTo>
                <a:lnTo>
                  <a:pt x="7580041" y="4118750"/>
                </a:lnTo>
                <a:lnTo>
                  <a:pt x="7576775" y="4121148"/>
                </a:lnTo>
                <a:lnTo>
                  <a:pt x="7561263" y="4102364"/>
                </a:lnTo>
                <a:lnTo>
                  <a:pt x="7565753" y="4100366"/>
                </a:lnTo>
                <a:lnTo>
                  <a:pt x="7569019" y="4098368"/>
                </a:lnTo>
                <a:lnTo>
                  <a:pt x="7571468" y="4096370"/>
                </a:lnTo>
                <a:lnTo>
                  <a:pt x="7573509" y="4093972"/>
                </a:lnTo>
                <a:lnTo>
                  <a:pt x="7575142" y="4091973"/>
                </a:lnTo>
                <a:lnTo>
                  <a:pt x="7575959" y="4089575"/>
                </a:lnTo>
                <a:lnTo>
                  <a:pt x="7576775" y="4086778"/>
                </a:lnTo>
                <a:lnTo>
                  <a:pt x="7576775" y="4084380"/>
                </a:lnTo>
                <a:lnTo>
                  <a:pt x="7575550" y="4079185"/>
                </a:lnTo>
                <a:lnTo>
                  <a:pt x="7574326" y="4074389"/>
                </a:lnTo>
                <a:lnTo>
                  <a:pt x="7572693" y="4068794"/>
                </a:lnTo>
                <a:close/>
                <a:moveTo>
                  <a:pt x="5609738" y="4063998"/>
                </a:moveTo>
                <a:lnTo>
                  <a:pt x="5613296" y="4063998"/>
                </a:lnTo>
                <a:lnTo>
                  <a:pt x="5616063" y="4064395"/>
                </a:lnTo>
                <a:lnTo>
                  <a:pt x="5619621" y="4065188"/>
                </a:lnTo>
                <a:lnTo>
                  <a:pt x="5622388" y="4066379"/>
                </a:lnTo>
                <a:lnTo>
                  <a:pt x="5628318" y="4069157"/>
                </a:lnTo>
                <a:lnTo>
                  <a:pt x="5633458" y="4073126"/>
                </a:lnTo>
                <a:lnTo>
                  <a:pt x="5639388" y="4077492"/>
                </a:lnTo>
                <a:lnTo>
                  <a:pt x="5650061" y="4087017"/>
                </a:lnTo>
                <a:lnTo>
                  <a:pt x="5655596" y="4092176"/>
                </a:lnTo>
                <a:lnTo>
                  <a:pt x="5661131" y="4096542"/>
                </a:lnTo>
                <a:lnTo>
                  <a:pt x="5667061" y="4100510"/>
                </a:lnTo>
                <a:lnTo>
                  <a:pt x="5673386" y="4103288"/>
                </a:lnTo>
                <a:lnTo>
                  <a:pt x="5676944" y="4104082"/>
                </a:lnTo>
                <a:lnTo>
                  <a:pt x="5680107" y="4105273"/>
                </a:lnTo>
                <a:lnTo>
                  <a:pt x="5684060" y="4105670"/>
                </a:lnTo>
                <a:lnTo>
                  <a:pt x="5688013" y="4105670"/>
                </a:lnTo>
                <a:lnTo>
                  <a:pt x="5686037" y="4109638"/>
                </a:lnTo>
                <a:lnTo>
                  <a:pt x="5684455" y="4113607"/>
                </a:lnTo>
                <a:lnTo>
                  <a:pt x="5682479" y="4116385"/>
                </a:lnTo>
                <a:lnTo>
                  <a:pt x="5680502" y="4118767"/>
                </a:lnTo>
                <a:lnTo>
                  <a:pt x="5678525" y="4120751"/>
                </a:lnTo>
                <a:lnTo>
                  <a:pt x="5676944" y="4122338"/>
                </a:lnTo>
                <a:lnTo>
                  <a:pt x="5674177" y="4123132"/>
                </a:lnTo>
                <a:lnTo>
                  <a:pt x="5672200" y="4124323"/>
                </a:lnTo>
                <a:lnTo>
                  <a:pt x="5669828" y="4124323"/>
                </a:lnTo>
                <a:lnTo>
                  <a:pt x="5667851" y="4124323"/>
                </a:lnTo>
                <a:lnTo>
                  <a:pt x="5663107" y="4123926"/>
                </a:lnTo>
                <a:lnTo>
                  <a:pt x="5657968" y="4121942"/>
                </a:lnTo>
                <a:lnTo>
                  <a:pt x="5652433" y="4119560"/>
                </a:lnTo>
                <a:lnTo>
                  <a:pt x="5640178" y="4113210"/>
                </a:lnTo>
                <a:lnTo>
                  <a:pt x="5633853" y="4110035"/>
                </a:lnTo>
                <a:lnTo>
                  <a:pt x="5627132" y="4107654"/>
                </a:lnTo>
                <a:lnTo>
                  <a:pt x="5620016" y="4105273"/>
                </a:lnTo>
                <a:lnTo>
                  <a:pt x="5612110" y="4104082"/>
                </a:lnTo>
                <a:lnTo>
                  <a:pt x="5608156" y="4104082"/>
                </a:lnTo>
                <a:lnTo>
                  <a:pt x="5603808" y="4104082"/>
                </a:lnTo>
                <a:lnTo>
                  <a:pt x="5600250" y="4104876"/>
                </a:lnTo>
                <a:lnTo>
                  <a:pt x="5595506" y="4105670"/>
                </a:lnTo>
                <a:lnTo>
                  <a:pt x="5595506" y="4101304"/>
                </a:lnTo>
                <a:lnTo>
                  <a:pt x="5596692" y="4097732"/>
                </a:lnTo>
                <a:lnTo>
                  <a:pt x="5598273" y="4095351"/>
                </a:lnTo>
                <a:lnTo>
                  <a:pt x="5599459" y="4092970"/>
                </a:lnTo>
                <a:lnTo>
                  <a:pt x="5602622" y="4088604"/>
                </a:lnTo>
                <a:lnTo>
                  <a:pt x="5603808" y="4085826"/>
                </a:lnTo>
                <a:lnTo>
                  <a:pt x="5604994" y="4082254"/>
                </a:lnTo>
                <a:lnTo>
                  <a:pt x="5601040" y="4082254"/>
                </a:lnTo>
                <a:lnTo>
                  <a:pt x="5598669" y="4081460"/>
                </a:lnTo>
                <a:lnTo>
                  <a:pt x="5596297" y="4080270"/>
                </a:lnTo>
                <a:lnTo>
                  <a:pt x="5594715" y="4078285"/>
                </a:lnTo>
                <a:lnTo>
                  <a:pt x="5591157" y="4075110"/>
                </a:lnTo>
                <a:lnTo>
                  <a:pt x="5588785" y="4073523"/>
                </a:lnTo>
                <a:lnTo>
                  <a:pt x="5586413" y="4072729"/>
                </a:lnTo>
                <a:lnTo>
                  <a:pt x="5590762" y="4070348"/>
                </a:lnTo>
                <a:lnTo>
                  <a:pt x="5594715" y="4067570"/>
                </a:lnTo>
                <a:lnTo>
                  <a:pt x="5598669" y="4066379"/>
                </a:lnTo>
                <a:lnTo>
                  <a:pt x="5602622" y="4064792"/>
                </a:lnTo>
                <a:lnTo>
                  <a:pt x="5606575" y="4064395"/>
                </a:lnTo>
                <a:close/>
                <a:moveTo>
                  <a:pt x="6800473" y="4057649"/>
                </a:moveTo>
                <a:lnTo>
                  <a:pt x="6804215" y="4060427"/>
                </a:lnTo>
                <a:lnTo>
                  <a:pt x="6806710" y="4062411"/>
                </a:lnTo>
                <a:lnTo>
                  <a:pt x="6807542" y="4064396"/>
                </a:lnTo>
                <a:lnTo>
                  <a:pt x="6808789" y="4065586"/>
                </a:lnTo>
                <a:lnTo>
                  <a:pt x="6808789" y="4067174"/>
                </a:lnTo>
                <a:lnTo>
                  <a:pt x="6807957" y="4068364"/>
                </a:lnTo>
                <a:lnTo>
                  <a:pt x="6805878" y="4070746"/>
                </a:lnTo>
                <a:lnTo>
                  <a:pt x="6804215" y="4073524"/>
                </a:lnTo>
                <a:lnTo>
                  <a:pt x="6803384" y="4075111"/>
                </a:lnTo>
                <a:lnTo>
                  <a:pt x="6802968" y="4077096"/>
                </a:lnTo>
                <a:lnTo>
                  <a:pt x="6802968" y="4079874"/>
                </a:lnTo>
                <a:lnTo>
                  <a:pt x="6804215" y="4082652"/>
                </a:lnTo>
                <a:lnTo>
                  <a:pt x="6805463" y="4086224"/>
                </a:lnTo>
                <a:lnTo>
                  <a:pt x="6807542" y="4090193"/>
                </a:lnTo>
                <a:lnTo>
                  <a:pt x="6802552" y="4089796"/>
                </a:lnTo>
                <a:lnTo>
                  <a:pt x="6798394" y="4090193"/>
                </a:lnTo>
                <a:lnTo>
                  <a:pt x="6794236" y="4090986"/>
                </a:lnTo>
                <a:lnTo>
                  <a:pt x="6791326" y="4092574"/>
                </a:lnTo>
                <a:lnTo>
                  <a:pt x="6792158" y="4089002"/>
                </a:lnTo>
                <a:lnTo>
                  <a:pt x="6792989" y="4085827"/>
                </a:lnTo>
                <a:lnTo>
                  <a:pt x="6793405" y="4079874"/>
                </a:lnTo>
                <a:lnTo>
                  <a:pt x="6792989" y="4074714"/>
                </a:lnTo>
                <a:lnTo>
                  <a:pt x="6792158" y="4069555"/>
                </a:lnTo>
                <a:lnTo>
                  <a:pt x="6792158" y="4065189"/>
                </a:lnTo>
                <a:lnTo>
                  <a:pt x="6792158" y="4063999"/>
                </a:lnTo>
                <a:lnTo>
                  <a:pt x="6793405" y="4062014"/>
                </a:lnTo>
                <a:lnTo>
                  <a:pt x="6794236" y="4060824"/>
                </a:lnTo>
                <a:lnTo>
                  <a:pt x="6795900" y="4059236"/>
                </a:lnTo>
                <a:lnTo>
                  <a:pt x="6797979" y="4058443"/>
                </a:lnTo>
                <a:close/>
                <a:moveTo>
                  <a:pt x="6233320" y="4057649"/>
                </a:moveTo>
                <a:lnTo>
                  <a:pt x="6238082" y="4058057"/>
                </a:lnTo>
                <a:lnTo>
                  <a:pt x="6242845" y="4058465"/>
                </a:lnTo>
                <a:lnTo>
                  <a:pt x="6248401" y="4059690"/>
                </a:lnTo>
                <a:lnTo>
                  <a:pt x="6245623" y="4062956"/>
                </a:lnTo>
                <a:lnTo>
                  <a:pt x="6242845" y="4065405"/>
                </a:lnTo>
                <a:lnTo>
                  <a:pt x="6239273" y="4067446"/>
                </a:lnTo>
                <a:lnTo>
                  <a:pt x="6235701" y="4068671"/>
                </a:lnTo>
                <a:lnTo>
                  <a:pt x="6227764" y="4070304"/>
                </a:lnTo>
                <a:lnTo>
                  <a:pt x="6223795" y="4071120"/>
                </a:lnTo>
                <a:lnTo>
                  <a:pt x="6219826" y="4071937"/>
                </a:lnTo>
                <a:lnTo>
                  <a:pt x="6219826" y="4069079"/>
                </a:lnTo>
                <a:lnTo>
                  <a:pt x="6221017" y="4066630"/>
                </a:lnTo>
                <a:lnTo>
                  <a:pt x="6221414" y="4064181"/>
                </a:lnTo>
                <a:lnTo>
                  <a:pt x="6223001" y="4062548"/>
                </a:lnTo>
                <a:lnTo>
                  <a:pt x="6223795" y="4060915"/>
                </a:lnTo>
                <a:lnTo>
                  <a:pt x="6225382" y="4059690"/>
                </a:lnTo>
                <a:lnTo>
                  <a:pt x="6227367" y="4058874"/>
                </a:lnTo>
                <a:lnTo>
                  <a:pt x="6229351" y="4058057"/>
                </a:lnTo>
                <a:close/>
                <a:moveTo>
                  <a:pt x="7472450" y="4056061"/>
                </a:moveTo>
                <a:lnTo>
                  <a:pt x="7475539" y="4056061"/>
                </a:lnTo>
                <a:lnTo>
                  <a:pt x="7473222" y="4062808"/>
                </a:lnTo>
                <a:lnTo>
                  <a:pt x="7468974" y="4070745"/>
                </a:lnTo>
                <a:lnTo>
                  <a:pt x="7463954" y="4077889"/>
                </a:lnTo>
                <a:lnTo>
                  <a:pt x="7458548" y="4085430"/>
                </a:lnTo>
                <a:lnTo>
                  <a:pt x="7452370" y="4091780"/>
                </a:lnTo>
                <a:lnTo>
                  <a:pt x="7448894" y="4094558"/>
                </a:lnTo>
                <a:lnTo>
                  <a:pt x="7445419" y="4096542"/>
                </a:lnTo>
                <a:lnTo>
                  <a:pt x="7442330" y="4098526"/>
                </a:lnTo>
                <a:lnTo>
                  <a:pt x="7438854" y="4099717"/>
                </a:lnTo>
                <a:lnTo>
                  <a:pt x="7435765" y="4100511"/>
                </a:lnTo>
                <a:lnTo>
                  <a:pt x="7432676" y="4100511"/>
                </a:lnTo>
                <a:lnTo>
                  <a:pt x="7435765" y="4093367"/>
                </a:lnTo>
                <a:lnTo>
                  <a:pt x="7439241" y="4086223"/>
                </a:lnTo>
                <a:lnTo>
                  <a:pt x="7444261" y="4078286"/>
                </a:lnTo>
                <a:lnTo>
                  <a:pt x="7449667" y="4071142"/>
                </a:lnTo>
                <a:lnTo>
                  <a:pt x="7455845" y="4064792"/>
                </a:lnTo>
                <a:lnTo>
                  <a:pt x="7459321" y="4062411"/>
                </a:lnTo>
                <a:lnTo>
                  <a:pt x="7462796" y="4060030"/>
                </a:lnTo>
                <a:lnTo>
                  <a:pt x="7465885" y="4058045"/>
                </a:lnTo>
                <a:lnTo>
                  <a:pt x="7469361" y="4056855"/>
                </a:lnTo>
                <a:close/>
                <a:moveTo>
                  <a:pt x="5825990" y="4056061"/>
                </a:moveTo>
                <a:lnTo>
                  <a:pt x="5835534" y="4056061"/>
                </a:lnTo>
                <a:lnTo>
                  <a:pt x="5844682" y="4056456"/>
                </a:lnTo>
                <a:lnTo>
                  <a:pt x="5853829" y="4057640"/>
                </a:lnTo>
                <a:lnTo>
                  <a:pt x="5863771" y="4058825"/>
                </a:lnTo>
                <a:lnTo>
                  <a:pt x="5858999" y="4065537"/>
                </a:lnTo>
                <a:lnTo>
                  <a:pt x="5857010" y="4068695"/>
                </a:lnTo>
                <a:lnTo>
                  <a:pt x="5854227" y="4071064"/>
                </a:lnTo>
                <a:lnTo>
                  <a:pt x="5851840" y="4073038"/>
                </a:lnTo>
                <a:lnTo>
                  <a:pt x="5849454" y="4074617"/>
                </a:lnTo>
                <a:lnTo>
                  <a:pt x="5844682" y="4076986"/>
                </a:lnTo>
                <a:lnTo>
                  <a:pt x="5839909" y="4078171"/>
                </a:lnTo>
                <a:lnTo>
                  <a:pt x="5834739" y="4078171"/>
                </a:lnTo>
                <a:lnTo>
                  <a:pt x="5829569" y="4077776"/>
                </a:lnTo>
                <a:lnTo>
                  <a:pt x="5824797" y="4077381"/>
                </a:lnTo>
                <a:lnTo>
                  <a:pt x="5814059" y="4074617"/>
                </a:lnTo>
                <a:lnTo>
                  <a:pt x="5808491" y="4073433"/>
                </a:lnTo>
                <a:lnTo>
                  <a:pt x="5802525" y="4072643"/>
                </a:lnTo>
                <a:lnTo>
                  <a:pt x="5797355" y="4071854"/>
                </a:lnTo>
                <a:lnTo>
                  <a:pt x="5791389" y="4071854"/>
                </a:lnTo>
                <a:lnTo>
                  <a:pt x="5786219" y="4073433"/>
                </a:lnTo>
                <a:lnTo>
                  <a:pt x="5780254" y="4075407"/>
                </a:lnTo>
                <a:lnTo>
                  <a:pt x="5780651" y="4079355"/>
                </a:lnTo>
                <a:lnTo>
                  <a:pt x="5781845" y="4082514"/>
                </a:lnTo>
                <a:lnTo>
                  <a:pt x="5783038" y="4086067"/>
                </a:lnTo>
                <a:lnTo>
                  <a:pt x="5784628" y="4088436"/>
                </a:lnTo>
                <a:lnTo>
                  <a:pt x="5786617" y="4090410"/>
                </a:lnTo>
                <a:lnTo>
                  <a:pt x="5788605" y="4092384"/>
                </a:lnTo>
                <a:lnTo>
                  <a:pt x="5790992" y="4093963"/>
                </a:lnTo>
                <a:lnTo>
                  <a:pt x="5793378" y="4094753"/>
                </a:lnTo>
                <a:lnTo>
                  <a:pt x="5796162" y="4095938"/>
                </a:lnTo>
                <a:lnTo>
                  <a:pt x="5799741" y="4096332"/>
                </a:lnTo>
                <a:lnTo>
                  <a:pt x="5806502" y="4096727"/>
                </a:lnTo>
                <a:lnTo>
                  <a:pt x="5814059" y="4096332"/>
                </a:lnTo>
                <a:lnTo>
                  <a:pt x="5821615" y="4095148"/>
                </a:lnTo>
                <a:lnTo>
                  <a:pt x="5839114" y="4092384"/>
                </a:lnTo>
                <a:lnTo>
                  <a:pt x="5857408" y="4088831"/>
                </a:lnTo>
                <a:lnTo>
                  <a:pt x="5866158" y="4088041"/>
                </a:lnTo>
                <a:lnTo>
                  <a:pt x="5874907" y="4087646"/>
                </a:lnTo>
                <a:lnTo>
                  <a:pt x="5883259" y="4088041"/>
                </a:lnTo>
                <a:lnTo>
                  <a:pt x="5887236" y="4088436"/>
                </a:lnTo>
                <a:lnTo>
                  <a:pt x="5891213" y="4088831"/>
                </a:lnTo>
                <a:lnTo>
                  <a:pt x="5890020" y="4092779"/>
                </a:lnTo>
                <a:lnTo>
                  <a:pt x="5888429" y="4096332"/>
                </a:lnTo>
                <a:lnTo>
                  <a:pt x="5886838" y="4099096"/>
                </a:lnTo>
                <a:lnTo>
                  <a:pt x="5884850" y="4101465"/>
                </a:lnTo>
                <a:lnTo>
                  <a:pt x="5882861" y="4103044"/>
                </a:lnTo>
                <a:lnTo>
                  <a:pt x="5881668" y="4103439"/>
                </a:lnTo>
                <a:lnTo>
                  <a:pt x="5881270" y="4103044"/>
                </a:lnTo>
                <a:lnTo>
                  <a:pt x="5880475" y="4102649"/>
                </a:lnTo>
                <a:lnTo>
                  <a:pt x="5879282" y="4101465"/>
                </a:lnTo>
                <a:lnTo>
                  <a:pt x="5878884" y="4100281"/>
                </a:lnTo>
                <a:lnTo>
                  <a:pt x="5878486" y="4098306"/>
                </a:lnTo>
                <a:lnTo>
                  <a:pt x="5876896" y="4099491"/>
                </a:lnTo>
                <a:lnTo>
                  <a:pt x="5876100" y="4101070"/>
                </a:lnTo>
                <a:lnTo>
                  <a:pt x="5874907" y="4103834"/>
                </a:lnTo>
                <a:lnTo>
                  <a:pt x="5874907" y="4106992"/>
                </a:lnTo>
                <a:lnTo>
                  <a:pt x="5874907" y="4109361"/>
                </a:lnTo>
                <a:lnTo>
                  <a:pt x="5874907" y="4112125"/>
                </a:lnTo>
                <a:lnTo>
                  <a:pt x="5873316" y="4115284"/>
                </a:lnTo>
                <a:lnTo>
                  <a:pt x="5872521" y="4117258"/>
                </a:lnTo>
                <a:lnTo>
                  <a:pt x="5870930" y="4119232"/>
                </a:lnTo>
                <a:lnTo>
                  <a:pt x="5866555" y="4123575"/>
                </a:lnTo>
                <a:lnTo>
                  <a:pt x="5853033" y="4121996"/>
                </a:lnTo>
                <a:lnTo>
                  <a:pt x="5840705" y="4121996"/>
                </a:lnTo>
                <a:lnTo>
                  <a:pt x="5829171" y="4122390"/>
                </a:lnTo>
                <a:lnTo>
                  <a:pt x="5818433" y="4123575"/>
                </a:lnTo>
                <a:lnTo>
                  <a:pt x="5808093" y="4125154"/>
                </a:lnTo>
                <a:lnTo>
                  <a:pt x="5797753" y="4126733"/>
                </a:lnTo>
                <a:lnTo>
                  <a:pt x="5778663" y="4130287"/>
                </a:lnTo>
                <a:lnTo>
                  <a:pt x="5769913" y="4131471"/>
                </a:lnTo>
                <a:lnTo>
                  <a:pt x="5760766" y="4132261"/>
                </a:lnTo>
                <a:lnTo>
                  <a:pt x="5751221" y="4132261"/>
                </a:lnTo>
                <a:lnTo>
                  <a:pt x="5742074" y="4131076"/>
                </a:lnTo>
                <a:lnTo>
                  <a:pt x="5732529" y="4129102"/>
                </a:lnTo>
                <a:lnTo>
                  <a:pt x="5727359" y="4127918"/>
                </a:lnTo>
                <a:lnTo>
                  <a:pt x="5722189" y="4125944"/>
                </a:lnTo>
                <a:lnTo>
                  <a:pt x="5717019" y="4123575"/>
                </a:lnTo>
                <a:lnTo>
                  <a:pt x="5711849" y="4120811"/>
                </a:lnTo>
                <a:lnTo>
                  <a:pt x="5706281" y="4118047"/>
                </a:lnTo>
                <a:lnTo>
                  <a:pt x="5700713" y="4114494"/>
                </a:lnTo>
                <a:lnTo>
                  <a:pt x="5701111" y="4111730"/>
                </a:lnTo>
                <a:lnTo>
                  <a:pt x="5702702" y="4109756"/>
                </a:lnTo>
                <a:lnTo>
                  <a:pt x="5704690" y="4107387"/>
                </a:lnTo>
                <a:lnTo>
                  <a:pt x="5706281" y="4105018"/>
                </a:lnTo>
                <a:lnTo>
                  <a:pt x="5717019" y="4096332"/>
                </a:lnTo>
                <a:lnTo>
                  <a:pt x="5719007" y="4093963"/>
                </a:lnTo>
                <a:lnTo>
                  <a:pt x="5720996" y="4091989"/>
                </a:lnTo>
                <a:lnTo>
                  <a:pt x="5722587" y="4089620"/>
                </a:lnTo>
                <a:lnTo>
                  <a:pt x="5722984" y="4086462"/>
                </a:lnTo>
                <a:lnTo>
                  <a:pt x="5722587" y="4084093"/>
                </a:lnTo>
                <a:lnTo>
                  <a:pt x="5721791" y="4081329"/>
                </a:lnTo>
                <a:lnTo>
                  <a:pt x="5719007" y="4078171"/>
                </a:lnTo>
                <a:lnTo>
                  <a:pt x="5715826" y="4075407"/>
                </a:lnTo>
                <a:lnTo>
                  <a:pt x="5754005" y="4066721"/>
                </a:lnTo>
                <a:lnTo>
                  <a:pt x="5771902" y="4062773"/>
                </a:lnTo>
                <a:lnTo>
                  <a:pt x="5789799" y="4059219"/>
                </a:lnTo>
                <a:lnTo>
                  <a:pt x="5799343" y="4058035"/>
                </a:lnTo>
                <a:lnTo>
                  <a:pt x="5808093" y="4056851"/>
                </a:lnTo>
                <a:lnTo>
                  <a:pt x="5816842" y="4056456"/>
                </a:lnTo>
                <a:close/>
                <a:moveTo>
                  <a:pt x="6307138" y="4049711"/>
                </a:moveTo>
                <a:lnTo>
                  <a:pt x="6308725" y="4049711"/>
                </a:lnTo>
                <a:lnTo>
                  <a:pt x="6305550" y="4051299"/>
                </a:lnTo>
                <a:lnTo>
                  <a:pt x="6305550" y="4050505"/>
                </a:lnTo>
                <a:lnTo>
                  <a:pt x="6306344" y="4049976"/>
                </a:lnTo>
                <a:close/>
                <a:moveTo>
                  <a:pt x="5697260" y="4049711"/>
                </a:moveTo>
                <a:lnTo>
                  <a:pt x="5699617" y="4052064"/>
                </a:lnTo>
                <a:lnTo>
                  <a:pt x="5702366" y="4055594"/>
                </a:lnTo>
                <a:lnTo>
                  <a:pt x="5704330" y="4058732"/>
                </a:lnTo>
                <a:lnTo>
                  <a:pt x="5705509" y="4062654"/>
                </a:lnTo>
                <a:lnTo>
                  <a:pt x="5707080" y="4067360"/>
                </a:lnTo>
                <a:lnTo>
                  <a:pt x="5707473" y="4072459"/>
                </a:lnTo>
                <a:lnTo>
                  <a:pt x="5707865" y="4077166"/>
                </a:lnTo>
                <a:lnTo>
                  <a:pt x="5708651" y="4083049"/>
                </a:lnTo>
                <a:lnTo>
                  <a:pt x="5696867" y="4082264"/>
                </a:lnTo>
                <a:lnTo>
                  <a:pt x="5690976" y="4081480"/>
                </a:lnTo>
                <a:lnTo>
                  <a:pt x="5685870" y="4080696"/>
                </a:lnTo>
                <a:lnTo>
                  <a:pt x="5681549" y="4079127"/>
                </a:lnTo>
                <a:lnTo>
                  <a:pt x="5677229" y="4077166"/>
                </a:lnTo>
                <a:lnTo>
                  <a:pt x="5673301" y="4074812"/>
                </a:lnTo>
                <a:lnTo>
                  <a:pt x="5670551" y="4071283"/>
                </a:lnTo>
                <a:lnTo>
                  <a:pt x="5670551" y="4067360"/>
                </a:lnTo>
                <a:lnTo>
                  <a:pt x="5671337" y="4064615"/>
                </a:lnTo>
                <a:lnTo>
                  <a:pt x="5672122" y="4062654"/>
                </a:lnTo>
                <a:lnTo>
                  <a:pt x="5673694" y="4060693"/>
                </a:lnTo>
                <a:lnTo>
                  <a:pt x="5675657" y="4059908"/>
                </a:lnTo>
                <a:lnTo>
                  <a:pt x="5677621" y="4059124"/>
                </a:lnTo>
                <a:lnTo>
                  <a:pt x="5682335" y="4058340"/>
                </a:lnTo>
                <a:lnTo>
                  <a:pt x="5687441" y="4057947"/>
                </a:lnTo>
                <a:lnTo>
                  <a:pt x="5689798" y="4057555"/>
                </a:lnTo>
                <a:lnTo>
                  <a:pt x="5691762" y="4056771"/>
                </a:lnTo>
                <a:lnTo>
                  <a:pt x="5693725" y="4055986"/>
                </a:lnTo>
                <a:lnTo>
                  <a:pt x="5695297" y="4054417"/>
                </a:lnTo>
                <a:lnTo>
                  <a:pt x="5696475" y="4052456"/>
                </a:lnTo>
                <a:close/>
                <a:moveTo>
                  <a:pt x="5410120" y="4041773"/>
                </a:moveTo>
                <a:lnTo>
                  <a:pt x="5416059" y="4041773"/>
                </a:lnTo>
                <a:lnTo>
                  <a:pt x="5421603" y="4041773"/>
                </a:lnTo>
                <a:lnTo>
                  <a:pt x="5426750" y="4042560"/>
                </a:lnTo>
                <a:lnTo>
                  <a:pt x="5432293" y="4044135"/>
                </a:lnTo>
                <a:lnTo>
                  <a:pt x="5437045" y="4045710"/>
                </a:lnTo>
                <a:lnTo>
                  <a:pt x="5442192" y="4047678"/>
                </a:lnTo>
                <a:lnTo>
                  <a:pt x="5452487" y="4052403"/>
                </a:lnTo>
                <a:lnTo>
                  <a:pt x="5462385" y="4058308"/>
                </a:lnTo>
                <a:lnTo>
                  <a:pt x="5482183" y="4070120"/>
                </a:lnTo>
                <a:lnTo>
                  <a:pt x="5492478" y="4076025"/>
                </a:lnTo>
                <a:lnTo>
                  <a:pt x="5502772" y="4081537"/>
                </a:lnTo>
                <a:lnTo>
                  <a:pt x="5513067" y="4085868"/>
                </a:lnTo>
                <a:lnTo>
                  <a:pt x="5517819" y="4087443"/>
                </a:lnTo>
                <a:lnTo>
                  <a:pt x="5522966" y="4088624"/>
                </a:lnTo>
                <a:lnTo>
                  <a:pt x="5528509" y="4089411"/>
                </a:lnTo>
                <a:lnTo>
                  <a:pt x="5533657" y="4090198"/>
                </a:lnTo>
                <a:lnTo>
                  <a:pt x="5539200" y="4090198"/>
                </a:lnTo>
                <a:lnTo>
                  <a:pt x="5545139" y="4089411"/>
                </a:lnTo>
                <a:lnTo>
                  <a:pt x="5534449" y="4090986"/>
                </a:lnTo>
                <a:lnTo>
                  <a:pt x="5523758" y="4090986"/>
                </a:lnTo>
                <a:lnTo>
                  <a:pt x="5513067" y="4090986"/>
                </a:lnTo>
                <a:lnTo>
                  <a:pt x="5502772" y="4090198"/>
                </a:lnTo>
                <a:lnTo>
                  <a:pt x="5492082" y="4088624"/>
                </a:lnTo>
                <a:lnTo>
                  <a:pt x="5481787" y="4087049"/>
                </a:lnTo>
                <a:lnTo>
                  <a:pt x="5471096" y="4084687"/>
                </a:lnTo>
                <a:lnTo>
                  <a:pt x="5460802" y="4082324"/>
                </a:lnTo>
                <a:lnTo>
                  <a:pt x="5439816" y="4076025"/>
                </a:lnTo>
                <a:lnTo>
                  <a:pt x="5418435" y="4069332"/>
                </a:lnTo>
                <a:lnTo>
                  <a:pt x="5397054" y="4061852"/>
                </a:lnTo>
                <a:lnTo>
                  <a:pt x="5375276" y="4055159"/>
                </a:lnTo>
                <a:lnTo>
                  <a:pt x="5381611" y="4051222"/>
                </a:lnTo>
                <a:lnTo>
                  <a:pt x="5387551" y="4048072"/>
                </a:lnTo>
                <a:lnTo>
                  <a:pt x="5393094" y="4045710"/>
                </a:lnTo>
                <a:lnTo>
                  <a:pt x="5399033" y="4043741"/>
                </a:lnTo>
                <a:lnTo>
                  <a:pt x="5404973" y="4042167"/>
                </a:lnTo>
                <a:close/>
                <a:moveTo>
                  <a:pt x="6319072" y="4040186"/>
                </a:moveTo>
                <a:lnTo>
                  <a:pt x="6319838" y="4043615"/>
                </a:lnTo>
                <a:lnTo>
                  <a:pt x="6319455" y="4045901"/>
                </a:lnTo>
                <a:lnTo>
                  <a:pt x="6318688" y="4047425"/>
                </a:lnTo>
                <a:lnTo>
                  <a:pt x="6317156" y="4048187"/>
                </a:lnTo>
                <a:lnTo>
                  <a:pt x="6315240" y="4048949"/>
                </a:lnTo>
                <a:lnTo>
                  <a:pt x="6312940" y="4048949"/>
                </a:lnTo>
                <a:lnTo>
                  <a:pt x="6308725" y="4049711"/>
                </a:lnTo>
                <a:lnTo>
                  <a:pt x="6313707" y="4044758"/>
                </a:lnTo>
                <a:close/>
                <a:moveTo>
                  <a:pt x="7562851" y="4029073"/>
                </a:moveTo>
                <a:lnTo>
                  <a:pt x="7548260" y="4047131"/>
                </a:lnTo>
                <a:lnTo>
                  <a:pt x="7533275" y="4063183"/>
                </a:lnTo>
                <a:lnTo>
                  <a:pt x="7518684" y="4078032"/>
                </a:lnTo>
                <a:lnTo>
                  <a:pt x="7503699" y="4091275"/>
                </a:lnTo>
                <a:lnTo>
                  <a:pt x="7487925" y="4103715"/>
                </a:lnTo>
                <a:lnTo>
                  <a:pt x="7472546" y="4115353"/>
                </a:lnTo>
                <a:lnTo>
                  <a:pt x="7455983" y="4126188"/>
                </a:lnTo>
                <a:lnTo>
                  <a:pt x="7439026" y="4137023"/>
                </a:lnTo>
                <a:lnTo>
                  <a:pt x="7444153" y="4127392"/>
                </a:lnTo>
                <a:lnTo>
                  <a:pt x="7449279" y="4118563"/>
                </a:lnTo>
                <a:lnTo>
                  <a:pt x="7455589" y="4110136"/>
                </a:lnTo>
                <a:lnTo>
                  <a:pt x="7462292" y="4102110"/>
                </a:lnTo>
                <a:lnTo>
                  <a:pt x="7470179" y="4095288"/>
                </a:lnTo>
                <a:lnTo>
                  <a:pt x="7478066" y="4088465"/>
                </a:lnTo>
                <a:lnTo>
                  <a:pt x="7486348" y="4082045"/>
                </a:lnTo>
                <a:lnTo>
                  <a:pt x="7495023" y="4075624"/>
                </a:lnTo>
                <a:lnTo>
                  <a:pt x="7512375" y="4063585"/>
                </a:lnTo>
                <a:lnTo>
                  <a:pt x="7530120" y="4052348"/>
                </a:lnTo>
                <a:lnTo>
                  <a:pt x="7547077" y="4041112"/>
                </a:lnTo>
                <a:lnTo>
                  <a:pt x="7555358" y="4035092"/>
                </a:lnTo>
                <a:close/>
                <a:moveTo>
                  <a:pt x="5276762" y="4027486"/>
                </a:moveTo>
                <a:lnTo>
                  <a:pt x="5280293" y="4027486"/>
                </a:lnTo>
                <a:lnTo>
                  <a:pt x="5283433" y="4027486"/>
                </a:lnTo>
                <a:lnTo>
                  <a:pt x="5286964" y="4027878"/>
                </a:lnTo>
                <a:lnTo>
                  <a:pt x="5294028" y="4029838"/>
                </a:lnTo>
                <a:lnTo>
                  <a:pt x="5310117" y="4035717"/>
                </a:lnTo>
                <a:lnTo>
                  <a:pt x="5317573" y="4038069"/>
                </a:lnTo>
                <a:lnTo>
                  <a:pt x="5321497" y="4038461"/>
                </a:lnTo>
                <a:lnTo>
                  <a:pt x="5325029" y="4039245"/>
                </a:lnTo>
                <a:lnTo>
                  <a:pt x="5325029" y="4035717"/>
                </a:lnTo>
                <a:lnTo>
                  <a:pt x="5325029" y="4031406"/>
                </a:lnTo>
                <a:lnTo>
                  <a:pt x="5327776" y="4029446"/>
                </a:lnTo>
                <a:lnTo>
                  <a:pt x="5331307" y="4028662"/>
                </a:lnTo>
                <a:lnTo>
                  <a:pt x="5334447" y="4027486"/>
                </a:lnTo>
                <a:lnTo>
                  <a:pt x="5337978" y="4027878"/>
                </a:lnTo>
                <a:lnTo>
                  <a:pt x="5340725" y="4028662"/>
                </a:lnTo>
                <a:lnTo>
                  <a:pt x="5344257" y="4029054"/>
                </a:lnTo>
                <a:lnTo>
                  <a:pt x="5350928" y="4031798"/>
                </a:lnTo>
                <a:lnTo>
                  <a:pt x="5357207" y="4034149"/>
                </a:lnTo>
                <a:lnTo>
                  <a:pt x="5363093" y="4036893"/>
                </a:lnTo>
                <a:lnTo>
                  <a:pt x="5365840" y="4037285"/>
                </a:lnTo>
                <a:lnTo>
                  <a:pt x="5368979" y="4037677"/>
                </a:lnTo>
                <a:lnTo>
                  <a:pt x="5371334" y="4037285"/>
                </a:lnTo>
                <a:lnTo>
                  <a:pt x="5373688" y="4036109"/>
                </a:lnTo>
                <a:lnTo>
                  <a:pt x="5372511" y="4040421"/>
                </a:lnTo>
                <a:lnTo>
                  <a:pt x="5371334" y="4043949"/>
                </a:lnTo>
                <a:lnTo>
                  <a:pt x="5369372" y="4045909"/>
                </a:lnTo>
                <a:lnTo>
                  <a:pt x="5367410" y="4047869"/>
                </a:lnTo>
                <a:lnTo>
                  <a:pt x="5365055" y="4048653"/>
                </a:lnTo>
                <a:lnTo>
                  <a:pt x="5362701" y="4048653"/>
                </a:lnTo>
                <a:lnTo>
                  <a:pt x="5357207" y="4049045"/>
                </a:lnTo>
                <a:lnTo>
                  <a:pt x="5352105" y="4048653"/>
                </a:lnTo>
                <a:lnTo>
                  <a:pt x="5348966" y="4049045"/>
                </a:lnTo>
                <a:lnTo>
                  <a:pt x="5346612" y="4049828"/>
                </a:lnTo>
                <a:lnTo>
                  <a:pt x="5344649" y="4051004"/>
                </a:lnTo>
                <a:lnTo>
                  <a:pt x="5342687" y="4052964"/>
                </a:lnTo>
                <a:lnTo>
                  <a:pt x="5341510" y="4056100"/>
                </a:lnTo>
                <a:lnTo>
                  <a:pt x="5339940" y="4059236"/>
                </a:lnTo>
                <a:lnTo>
                  <a:pt x="5335232" y="4056492"/>
                </a:lnTo>
                <a:lnTo>
                  <a:pt x="5330915" y="4052572"/>
                </a:lnTo>
                <a:lnTo>
                  <a:pt x="5329345" y="4050220"/>
                </a:lnTo>
                <a:lnTo>
                  <a:pt x="5327383" y="4047869"/>
                </a:lnTo>
                <a:lnTo>
                  <a:pt x="5326206" y="4044733"/>
                </a:lnTo>
                <a:lnTo>
                  <a:pt x="5325421" y="4041989"/>
                </a:lnTo>
                <a:lnTo>
                  <a:pt x="5322674" y="4044341"/>
                </a:lnTo>
                <a:lnTo>
                  <a:pt x="5319535" y="4046301"/>
                </a:lnTo>
                <a:lnTo>
                  <a:pt x="5315611" y="4047869"/>
                </a:lnTo>
                <a:lnTo>
                  <a:pt x="5312471" y="4048653"/>
                </a:lnTo>
                <a:lnTo>
                  <a:pt x="5308155" y="4049045"/>
                </a:lnTo>
                <a:lnTo>
                  <a:pt x="5303838" y="4049045"/>
                </a:lnTo>
                <a:lnTo>
                  <a:pt x="5299522" y="4049045"/>
                </a:lnTo>
                <a:lnTo>
                  <a:pt x="5295598" y="4048653"/>
                </a:lnTo>
                <a:lnTo>
                  <a:pt x="5291281" y="4047869"/>
                </a:lnTo>
                <a:lnTo>
                  <a:pt x="5286964" y="4046301"/>
                </a:lnTo>
                <a:lnTo>
                  <a:pt x="5283040" y="4044341"/>
                </a:lnTo>
                <a:lnTo>
                  <a:pt x="5279508" y="4042381"/>
                </a:lnTo>
                <a:lnTo>
                  <a:pt x="5276369" y="4040421"/>
                </a:lnTo>
                <a:lnTo>
                  <a:pt x="5273230" y="4038069"/>
                </a:lnTo>
                <a:lnTo>
                  <a:pt x="5270875" y="4035325"/>
                </a:lnTo>
                <a:lnTo>
                  <a:pt x="5268913" y="4032582"/>
                </a:lnTo>
                <a:lnTo>
                  <a:pt x="5271660" y="4029838"/>
                </a:lnTo>
                <a:lnTo>
                  <a:pt x="5274015" y="4028662"/>
                </a:lnTo>
                <a:close/>
                <a:moveTo>
                  <a:pt x="5753100" y="4019548"/>
                </a:moveTo>
                <a:lnTo>
                  <a:pt x="5754688" y="4021136"/>
                </a:lnTo>
                <a:lnTo>
                  <a:pt x="5753629" y="4020739"/>
                </a:lnTo>
                <a:close/>
                <a:moveTo>
                  <a:pt x="7431062" y="4010023"/>
                </a:moveTo>
                <a:lnTo>
                  <a:pt x="7432658" y="4013556"/>
                </a:lnTo>
                <a:lnTo>
                  <a:pt x="7434255" y="4016696"/>
                </a:lnTo>
                <a:lnTo>
                  <a:pt x="7434654" y="4020228"/>
                </a:lnTo>
                <a:lnTo>
                  <a:pt x="7435851" y="4022976"/>
                </a:lnTo>
                <a:lnTo>
                  <a:pt x="7435851" y="4025724"/>
                </a:lnTo>
                <a:lnTo>
                  <a:pt x="7435452" y="4028079"/>
                </a:lnTo>
                <a:lnTo>
                  <a:pt x="7434654" y="4030434"/>
                </a:lnTo>
                <a:lnTo>
                  <a:pt x="7434255" y="4032789"/>
                </a:lnTo>
                <a:lnTo>
                  <a:pt x="7431860" y="4036714"/>
                </a:lnTo>
                <a:lnTo>
                  <a:pt x="7428268" y="4039854"/>
                </a:lnTo>
                <a:lnTo>
                  <a:pt x="7424676" y="4043387"/>
                </a:lnTo>
                <a:lnTo>
                  <a:pt x="7420286" y="4046919"/>
                </a:lnTo>
                <a:lnTo>
                  <a:pt x="7410309" y="4053200"/>
                </a:lnTo>
                <a:lnTo>
                  <a:pt x="7405520" y="4056340"/>
                </a:lnTo>
                <a:lnTo>
                  <a:pt x="7401130" y="4060265"/>
                </a:lnTo>
                <a:lnTo>
                  <a:pt x="7397139" y="4064190"/>
                </a:lnTo>
                <a:lnTo>
                  <a:pt x="7393547" y="4069293"/>
                </a:lnTo>
                <a:lnTo>
                  <a:pt x="7392350" y="4071648"/>
                </a:lnTo>
                <a:lnTo>
                  <a:pt x="7391152" y="4074788"/>
                </a:lnTo>
                <a:lnTo>
                  <a:pt x="7390354" y="4077928"/>
                </a:lnTo>
                <a:lnTo>
                  <a:pt x="7389556" y="4081461"/>
                </a:lnTo>
                <a:lnTo>
                  <a:pt x="7386363" y="4080676"/>
                </a:lnTo>
                <a:lnTo>
                  <a:pt x="7382771" y="4078713"/>
                </a:lnTo>
                <a:lnTo>
                  <a:pt x="7379579" y="4076751"/>
                </a:lnTo>
                <a:lnTo>
                  <a:pt x="7376386" y="4074396"/>
                </a:lnTo>
                <a:lnTo>
                  <a:pt x="7373193" y="4071255"/>
                </a:lnTo>
                <a:lnTo>
                  <a:pt x="7370000" y="4068115"/>
                </a:lnTo>
                <a:lnTo>
                  <a:pt x="7364413" y="4060265"/>
                </a:lnTo>
                <a:lnTo>
                  <a:pt x="7375588" y="4053592"/>
                </a:lnTo>
                <a:lnTo>
                  <a:pt x="7384767" y="4048097"/>
                </a:lnTo>
                <a:lnTo>
                  <a:pt x="7392749" y="4042994"/>
                </a:lnTo>
                <a:lnTo>
                  <a:pt x="7399932" y="4037892"/>
                </a:lnTo>
                <a:lnTo>
                  <a:pt x="7406318" y="4032396"/>
                </a:lnTo>
                <a:lnTo>
                  <a:pt x="7413901" y="4026509"/>
                </a:lnTo>
                <a:close/>
                <a:moveTo>
                  <a:pt x="7258051" y="4006849"/>
                </a:moveTo>
                <a:lnTo>
                  <a:pt x="7258051" y="4009627"/>
                </a:lnTo>
                <a:lnTo>
                  <a:pt x="7257648" y="4012008"/>
                </a:lnTo>
                <a:lnTo>
                  <a:pt x="7257245" y="4014786"/>
                </a:lnTo>
                <a:lnTo>
                  <a:pt x="7256440" y="4017168"/>
                </a:lnTo>
                <a:lnTo>
                  <a:pt x="7253620" y="4020739"/>
                </a:lnTo>
                <a:lnTo>
                  <a:pt x="7250398" y="4023914"/>
                </a:lnTo>
                <a:lnTo>
                  <a:pt x="7246370" y="4026693"/>
                </a:lnTo>
                <a:lnTo>
                  <a:pt x="7242342" y="4028677"/>
                </a:lnTo>
                <a:lnTo>
                  <a:pt x="7233077" y="4032249"/>
                </a:lnTo>
                <a:lnTo>
                  <a:pt x="7231466" y="4028280"/>
                </a:lnTo>
                <a:lnTo>
                  <a:pt x="7231063" y="4024311"/>
                </a:lnTo>
                <a:lnTo>
                  <a:pt x="7231063" y="4021533"/>
                </a:lnTo>
                <a:lnTo>
                  <a:pt x="7231869" y="4019152"/>
                </a:lnTo>
                <a:lnTo>
                  <a:pt x="7233077" y="4017168"/>
                </a:lnTo>
                <a:lnTo>
                  <a:pt x="7234688" y="4015183"/>
                </a:lnTo>
                <a:lnTo>
                  <a:pt x="7236299" y="4013993"/>
                </a:lnTo>
                <a:lnTo>
                  <a:pt x="7238314" y="4013199"/>
                </a:lnTo>
                <a:lnTo>
                  <a:pt x="7243550" y="4011214"/>
                </a:lnTo>
                <a:lnTo>
                  <a:pt x="7248786" y="4010024"/>
                </a:lnTo>
                <a:lnTo>
                  <a:pt x="7253620" y="4008833"/>
                </a:lnTo>
                <a:lnTo>
                  <a:pt x="7256440" y="4007643"/>
                </a:lnTo>
                <a:close/>
                <a:moveTo>
                  <a:pt x="7652771" y="3944936"/>
                </a:moveTo>
                <a:lnTo>
                  <a:pt x="7656230" y="3948772"/>
                </a:lnTo>
                <a:lnTo>
                  <a:pt x="7658536" y="3952225"/>
                </a:lnTo>
                <a:lnTo>
                  <a:pt x="7659689" y="3953760"/>
                </a:lnTo>
                <a:lnTo>
                  <a:pt x="7659689" y="3954911"/>
                </a:lnTo>
                <a:lnTo>
                  <a:pt x="7659689" y="3958364"/>
                </a:lnTo>
                <a:lnTo>
                  <a:pt x="7658152" y="3961049"/>
                </a:lnTo>
                <a:lnTo>
                  <a:pt x="7656230" y="3964118"/>
                </a:lnTo>
                <a:lnTo>
                  <a:pt x="7653539" y="3966804"/>
                </a:lnTo>
                <a:lnTo>
                  <a:pt x="7650465" y="3969489"/>
                </a:lnTo>
                <a:lnTo>
                  <a:pt x="7643162" y="3974861"/>
                </a:lnTo>
                <a:lnTo>
                  <a:pt x="7635091" y="3979848"/>
                </a:lnTo>
                <a:lnTo>
                  <a:pt x="7631247" y="3982917"/>
                </a:lnTo>
                <a:lnTo>
                  <a:pt x="7627788" y="3985219"/>
                </a:lnTo>
                <a:lnTo>
                  <a:pt x="7625098" y="3987905"/>
                </a:lnTo>
                <a:lnTo>
                  <a:pt x="7623176" y="3990974"/>
                </a:lnTo>
                <a:lnTo>
                  <a:pt x="7623560" y="3984835"/>
                </a:lnTo>
                <a:lnTo>
                  <a:pt x="7625482" y="3979081"/>
                </a:lnTo>
                <a:lnTo>
                  <a:pt x="7627788" y="3972942"/>
                </a:lnTo>
                <a:lnTo>
                  <a:pt x="7631247" y="3967188"/>
                </a:lnTo>
                <a:lnTo>
                  <a:pt x="7635475" y="3961433"/>
                </a:lnTo>
                <a:lnTo>
                  <a:pt x="7640856" y="3956445"/>
                </a:lnTo>
                <a:lnTo>
                  <a:pt x="7646237" y="3950691"/>
                </a:lnTo>
                <a:close/>
                <a:moveTo>
                  <a:pt x="7337944" y="3933824"/>
                </a:moveTo>
                <a:lnTo>
                  <a:pt x="7340277" y="3936705"/>
                </a:lnTo>
                <a:lnTo>
                  <a:pt x="7342221" y="3939174"/>
                </a:lnTo>
                <a:lnTo>
                  <a:pt x="7343387" y="3942467"/>
                </a:lnTo>
                <a:lnTo>
                  <a:pt x="7343776" y="3944937"/>
                </a:lnTo>
                <a:lnTo>
                  <a:pt x="7343776" y="3947406"/>
                </a:lnTo>
                <a:lnTo>
                  <a:pt x="7343387" y="3949464"/>
                </a:lnTo>
                <a:lnTo>
                  <a:pt x="7342221" y="3951933"/>
                </a:lnTo>
                <a:lnTo>
                  <a:pt x="7341055" y="3953991"/>
                </a:lnTo>
                <a:lnTo>
                  <a:pt x="7337556" y="3958107"/>
                </a:lnTo>
                <a:lnTo>
                  <a:pt x="7333668" y="3961400"/>
                </a:lnTo>
                <a:lnTo>
                  <a:pt x="7329391" y="3964692"/>
                </a:lnTo>
                <a:lnTo>
                  <a:pt x="7325115" y="3967162"/>
                </a:lnTo>
                <a:lnTo>
                  <a:pt x="7324726" y="3960988"/>
                </a:lnTo>
                <a:lnTo>
                  <a:pt x="7324726" y="3955638"/>
                </a:lnTo>
                <a:lnTo>
                  <a:pt x="7325504" y="3950287"/>
                </a:lnTo>
                <a:lnTo>
                  <a:pt x="7326670" y="3945760"/>
                </a:lnTo>
                <a:lnTo>
                  <a:pt x="7328614" y="3942055"/>
                </a:lnTo>
                <a:lnTo>
                  <a:pt x="7331335" y="3938763"/>
                </a:lnTo>
                <a:lnTo>
                  <a:pt x="7334057" y="3936293"/>
                </a:lnTo>
                <a:close/>
                <a:moveTo>
                  <a:pt x="5786042" y="3929061"/>
                </a:moveTo>
                <a:lnTo>
                  <a:pt x="5792392" y="3929855"/>
                </a:lnTo>
                <a:lnTo>
                  <a:pt x="5804695" y="3931839"/>
                </a:lnTo>
                <a:lnTo>
                  <a:pt x="5811045" y="3931839"/>
                </a:lnTo>
                <a:lnTo>
                  <a:pt x="5814220" y="3931045"/>
                </a:lnTo>
                <a:lnTo>
                  <a:pt x="5816601" y="3930648"/>
                </a:lnTo>
                <a:lnTo>
                  <a:pt x="5815014" y="3935014"/>
                </a:lnTo>
                <a:lnTo>
                  <a:pt x="5813029" y="3938586"/>
                </a:lnTo>
                <a:lnTo>
                  <a:pt x="5810648" y="3941364"/>
                </a:lnTo>
                <a:lnTo>
                  <a:pt x="5808267" y="3942951"/>
                </a:lnTo>
                <a:lnTo>
                  <a:pt x="5805885" y="3944142"/>
                </a:lnTo>
                <a:lnTo>
                  <a:pt x="5803107" y="3944936"/>
                </a:lnTo>
                <a:lnTo>
                  <a:pt x="5799932" y="3944936"/>
                </a:lnTo>
                <a:lnTo>
                  <a:pt x="5797154" y="3944936"/>
                </a:lnTo>
                <a:lnTo>
                  <a:pt x="5791201" y="3943348"/>
                </a:lnTo>
                <a:lnTo>
                  <a:pt x="5784851" y="3941364"/>
                </a:lnTo>
                <a:lnTo>
                  <a:pt x="5779692" y="3939380"/>
                </a:lnTo>
                <a:lnTo>
                  <a:pt x="5776914" y="3938983"/>
                </a:lnTo>
                <a:lnTo>
                  <a:pt x="5775326" y="3938586"/>
                </a:lnTo>
                <a:lnTo>
                  <a:pt x="5775723" y="3935411"/>
                </a:lnTo>
                <a:lnTo>
                  <a:pt x="5776914" y="3933030"/>
                </a:lnTo>
                <a:lnTo>
                  <a:pt x="5778501" y="3931839"/>
                </a:lnTo>
                <a:lnTo>
                  <a:pt x="5780882" y="3930648"/>
                </a:lnTo>
                <a:lnTo>
                  <a:pt x="5783264" y="3929855"/>
                </a:lnTo>
                <a:close/>
                <a:moveTo>
                  <a:pt x="7558882" y="3910011"/>
                </a:moveTo>
                <a:lnTo>
                  <a:pt x="7559676" y="3910011"/>
                </a:lnTo>
                <a:lnTo>
                  <a:pt x="7560867" y="3910404"/>
                </a:lnTo>
                <a:lnTo>
                  <a:pt x="7561264" y="3911191"/>
                </a:lnTo>
                <a:lnTo>
                  <a:pt x="7561264" y="3912370"/>
                </a:lnTo>
                <a:lnTo>
                  <a:pt x="7559676" y="3914730"/>
                </a:lnTo>
                <a:lnTo>
                  <a:pt x="7557692" y="3917482"/>
                </a:lnTo>
                <a:lnTo>
                  <a:pt x="7554914" y="3921022"/>
                </a:lnTo>
                <a:lnTo>
                  <a:pt x="7551342" y="3923774"/>
                </a:lnTo>
                <a:lnTo>
                  <a:pt x="7548167" y="3926134"/>
                </a:lnTo>
                <a:lnTo>
                  <a:pt x="7550548" y="3929280"/>
                </a:lnTo>
                <a:lnTo>
                  <a:pt x="7552929" y="3931639"/>
                </a:lnTo>
                <a:lnTo>
                  <a:pt x="7556898" y="3934392"/>
                </a:lnTo>
                <a:lnTo>
                  <a:pt x="7560867" y="3936358"/>
                </a:lnTo>
                <a:lnTo>
                  <a:pt x="7563248" y="3937931"/>
                </a:lnTo>
                <a:lnTo>
                  <a:pt x="7565629" y="3938717"/>
                </a:lnTo>
                <a:lnTo>
                  <a:pt x="7566423" y="3939897"/>
                </a:lnTo>
                <a:lnTo>
                  <a:pt x="7567217" y="3941077"/>
                </a:lnTo>
                <a:lnTo>
                  <a:pt x="7568010" y="3945009"/>
                </a:lnTo>
                <a:lnTo>
                  <a:pt x="7569201" y="3950908"/>
                </a:lnTo>
                <a:lnTo>
                  <a:pt x="7559279" y="3952481"/>
                </a:lnTo>
                <a:lnTo>
                  <a:pt x="7554517" y="3952874"/>
                </a:lnTo>
                <a:lnTo>
                  <a:pt x="7549357" y="3952874"/>
                </a:lnTo>
                <a:lnTo>
                  <a:pt x="7544595" y="3951694"/>
                </a:lnTo>
                <a:lnTo>
                  <a:pt x="7542214" y="3950908"/>
                </a:lnTo>
                <a:lnTo>
                  <a:pt x="7540229" y="3949335"/>
                </a:lnTo>
                <a:lnTo>
                  <a:pt x="7537848" y="3948155"/>
                </a:lnTo>
                <a:lnTo>
                  <a:pt x="7535467" y="3946189"/>
                </a:lnTo>
                <a:lnTo>
                  <a:pt x="7533482" y="3943436"/>
                </a:lnTo>
                <a:lnTo>
                  <a:pt x="7531101" y="3940683"/>
                </a:lnTo>
                <a:lnTo>
                  <a:pt x="7533482" y="3934785"/>
                </a:lnTo>
                <a:lnTo>
                  <a:pt x="7535864" y="3931246"/>
                </a:lnTo>
                <a:lnTo>
                  <a:pt x="7538245" y="3928493"/>
                </a:lnTo>
                <a:lnTo>
                  <a:pt x="7540626" y="3926920"/>
                </a:lnTo>
                <a:lnTo>
                  <a:pt x="7543801" y="3924954"/>
                </a:lnTo>
                <a:lnTo>
                  <a:pt x="7546579" y="3921808"/>
                </a:lnTo>
                <a:lnTo>
                  <a:pt x="7550548" y="3917482"/>
                </a:lnTo>
                <a:lnTo>
                  <a:pt x="7554517" y="3910797"/>
                </a:lnTo>
                <a:close/>
                <a:moveTo>
                  <a:pt x="6171477" y="3873498"/>
                </a:moveTo>
                <a:lnTo>
                  <a:pt x="6175376" y="3873498"/>
                </a:lnTo>
                <a:lnTo>
                  <a:pt x="6175376" y="3876955"/>
                </a:lnTo>
                <a:lnTo>
                  <a:pt x="6174206" y="3879259"/>
                </a:lnTo>
                <a:lnTo>
                  <a:pt x="6172257" y="3881564"/>
                </a:lnTo>
                <a:lnTo>
                  <a:pt x="6170697" y="3883100"/>
                </a:lnTo>
                <a:lnTo>
                  <a:pt x="6167578" y="3884252"/>
                </a:lnTo>
                <a:lnTo>
                  <a:pt x="6164848" y="3885404"/>
                </a:lnTo>
                <a:lnTo>
                  <a:pt x="6158220" y="3886173"/>
                </a:lnTo>
                <a:lnTo>
                  <a:pt x="6150422" y="3887325"/>
                </a:lnTo>
                <a:lnTo>
                  <a:pt x="6146522" y="3888093"/>
                </a:lnTo>
                <a:lnTo>
                  <a:pt x="6143403" y="3889245"/>
                </a:lnTo>
                <a:lnTo>
                  <a:pt x="6139504" y="3890397"/>
                </a:lnTo>
                <a:lnTo>
                  <a:pt x="6135995" y="3891934"/>
                </a:lnTo>
                <a:lnTo>
                  <a:pt x="6133265" y="3894238"/>
                </a:lnTo>
                <a:lnTo>
                  <a:pt x="6130926" y="3897311"/>
                </a:lnTo>
                <a:lnTo>
                  <a:pt x="6131706" y="3893854"/>
                </a:lnTo>
                <a:lnTo>
                  <a:pt x="6133265" y="3890397"/>
                </a:lnTo>
                <a:lnTo>
                  <a:pt x="6135605" y="3887709"/>
                </a:lnTo>
                <a:lnTo>
                  <a:pt x="6137944" y="3885404"/>
                </a:lnTo>
                <a:lnTo>
                  <a:pt x="6141454" y="3883100"/>
                </a:lnTo>
                <a:lnTo>
                  <a:pt x="6144573" y="3881179"/>
                </a:lnTo>
                <a:lnTo>
                  <a:pt x="6151981" y="3878107"/>
                </a:lnTo>
                <a:lnTo>
                  <a:pt x="6159000" y="3875802"/>
                </a:lnTo>
                <a:lnTo>
                  <a:pt x="6166408" y="3874650"/>
                </a:lnTo>
                <a:close/>
                <a:moveTo>
                  <a:pt x="7800182" y="3870323"/>
                </a:moveTo>
                <a:lnTo>
                  <a:pt x="7800182" y="3872690"/>
                </a:lnTo>
                <a:lnTo>
                  <a:pt x="7800976" y="3875057"/>
                </a:lnTo>
                <a:lnTo>
                  <a:pt x="7802167" y="3877819"/>
                </a:lnTo>
                <a:lnTo>
                  <a:pt x="7806135" y="3884131"/>
                </a:lnTo>
                <a:lnTo>
                  <a:pt x="7810501" y="3889655"/>
                </a:lnTo>
                <a:lnTo>
                  <a:pt x="7814867" y="3893994"/>
                </a:lnTo>
                <a:lnTo>
                  <a:pt x="7816851" y="3894784"/>
                </a:lnTo>
                <a:lnTo>
                  <a:pt x="7818042" y="3895178"/>
                </a:lnTo>
                <a:lnTo>
                  <a:pt x="7819232" y="3894389"/>
                </a:lnTo>
                <a:lnTo>
                  <a:pt x="7819232" y="3892811"/>
                </a:lnTo>
                <a:lnTo>
                  <a:pt x="7818438" y="3890444"/>
                </a:lnTo>
                <a:lnTo>
                  <a:pt x="7817248" y="3886104"/>
                </a:lnTo>
                <a:lnTo>
                  <a:pt x="7822010" y="3885315"/>
                </a:lnTo>
                <a:lnTo>
                  <a:pt x="7825582" y="3885315"/>
                </a:lnTo>
                <a:lnTo>
                  <a:pt x="7827964" y="3885709"/>
                </a:lnTo>
                <a:lnTo>
                  <a:pt x="7828757" y="3886498"/>
                </a:lnTo>
                <a:lnTo>
                  <a:pt x="7829551" y="3888471"/>
                </a:lnTo>
                <a:lnTo>
                  <a:pt x="7829551" y="3890838"/>
                </a:lnTo>
                <a:lnTo>
                  <a:pt x="7828360" y="3896756"/>
                </a:lnTo>
                <a:lnTo>
                  <a:pt x="7827567" y="3903463"/>
                </a:lnTo>
                <a:lnTo>
                  <a:pt x="7826773" y="3907014"/>
                </a:lnTo>
                <a:lnTo>
                  <a:pt x="7827567" y="3910565"/>
                </a:lnTo>
                <a:lnTo>
                  <a:pt x="7828757" y="3913326"/>
                </a:lnTo>
                <a:lnTo>
                  <a:pt x="7830742" y="3916088"/>
                </a:lnTo>
                <a:lnTo>
                  <a:pt x="7834314" y="3919244"/>
                </a:lnTo>
                <a:lnTo>
                  <a:pt x="7839076" y="3921217"/>
                </a:lnTo>
                <a:lnTo>
                  <a:pt x="7822010" y="3936998"/>
                </a:lnTo>
                <a:lnTo>
                  <a:pt x="7820026" y="3930685"/>
                </a:lnTo>
                <a:lnTo>
                  <a:pt x="7817248" y="3924768"/>
                </a:lnTo>
                <a:lnTo>
                  <a:pt x="7814867" y="3919639"/>
                </a:lnTo>
                <a:lnTo>
                  <a:pt x="7811692" y="3915299"/>
                </a:lnTo>
                <a:lnTo>
                  <a:pt x="7806135" y="3907014"/>
                </a:lnTo>
                <a:lnTo>
                  <a:pt x="7800579" y="3899912"/>
                </a:lnTo>
                <a:lnTo>
                  <a:pt x="7798198" y="3896362"/>
                </a:lnTo>
                <a:lnTo>
                  <a:pt x="7796214" y="3892811"/>
                </a:lnTo>
                <a:lnTo>
                  <a:pt x="7795420" y="3889655"/>
                </a:lnTo>
                <a:lnTo>
                  <a:pt x="7794626" y="3885709"/>
                </a:lnTo>
                <a:lnTo>
                  <a:pt x="7794626" y="3881764"/>
                </a:lnTo>
                <a:lnTo>
                  <a:pt x="7795817" y="3877819"/>
                </a:lnTo>
                <a:lnTo>
                  <a:pt x="7798198" y="3873479"/>
                </a:lnTo>
                <a:close/>
                <a:moveTo>
                  <a:pt x="6230939" y="3859211"/>
                </a:moveTo>
                <a:lnTo>
                  <a:pt x="6230156" y="3862715"/>
                </a:lnTo>
                <a:lnTo>
                  <a:pt x="6229764" y="3865441"/>
                </a:lnTo>
                <a:lnTo>
                  <a:pt x="6228197" y="3868556"/>
                </a:lnTo>
                <a:lnTo>
                  <a:pt x="6227022" y="3870893"/>
                </a:lnTo>
                <a:lnTo>
                  <a:pt x="6225063" y="3872840"/>
                </a:lnTo>
                <a:lnTo>
                  <a:pt x="6223104" y="3874008"/>
                </a:lnTo>
                <a:lnTo>
                  <a:pt x="6221146" y="3875955"/>
                </a:lnTo>
                <a:lnTo>
                  <a:pt x="6218795" y="3877123"/>
                </a:lnTo>
                <a:lnTo>
                  <a:pt x="6214095" y="3879070"/>
                </a:lnTo>
                <a:lnTo>
                  <a:pt x="6209002" y="3879849"/>
                </a:lnTo>
                <a:lnTo>
                  <a:pt x="6204693" y="3879849"/>
                </a:lnTo>
                <a:lnTo>
                  <a:pt x="6200776" y="3879459"/>
                </a:lnTo>
                <a:lnTo>
                  <a:pt x="6201951" y="3877512"/>
                </a:lnTo>
                <a:lnTo>
                  <a:pt x="6203518" y="3875566"/>
                </a:lnTo>
                <a:lnTo>
                  <a:pt x="6206260" y="3872840"/>
                </a:lnTo>
                <a:lnTo>
                  <a:pt x="6210177" y="3870503"/>
                </a:lnTo>
                <a:lnTo>
                  <a:pt x="6214486" y="3867778"/>
                </a:lnTo>
                <a:lnTo>
                  <a:pt x="6223104" y="3864273"/>
                </a:lnTo>
                <a:lnTo>
                  <a:pt x="6227413" y="3862326"/>
                </a:lnTo>
                <a:close/>
                <a:moveTo>
                  <a:pt x="6014886" y="3857623"/>
                </a:moveTo>
                <a:lnTo>
                  <a:pt x="6018084" y="3858852"/>
                </a:lnTo>
                <a:lnTo>
                  <a:pt x="6021283" y="3859262"/>
                </a:lnTo>
                <a:lnTo>
                  <a:pt x="6024481" y="3859262"/>
                </a:lnTo>
                <a:lnTo>
                  <a:pt x="6027680" y="3859671"/>
                </a:lnTo>
                <a:lnTo>
                  <a:pt x="6030878" y="3860900"/>
                </a:lnTo>
                <a:lnTo>
                  <a:pt x="6032078" y="3861720"/>
                </a:lnTo>
                <a:lnTo>
                  <a:pt x="6033277" y="3863358"/>
                </a:lnTo>
                <a:lnTo>
                  <a:pt x="6034077" y="3864587"/>
                </a:lnTo>
                <a:lnTo>
                  <a:pt x="6035276" y="3866636"/>
                </a:lnTo>
                <a:lnTo>
                  <a:pt x="6035676" y="3869913"/>
                </a:lnTo>
                <a:lnTo>
                  <a:pt x="6035676" y="3872781"/>
                </a:lnTo>
                <a:lnTo>
                  <a:pt x="6033277" y="3870733"/>
                </a:lnTo>
                <a:lnTo>
                  <a:pt x="6030878" y="3869094"/>
                </a:lnTo>
                <a:lnTo>
                  <a:pt x="6027280" y="3868274"/>
                </a:lnTo>
                <a:lnTo>
                  <a:pt x="6025681" y="3868274"/>
                </a:lnTo>
                <a:lnTo>
                  <a:pt x="6024081" y="3868684"/>
                </a:lnTo>
                <a:lnTo>
                  <a:pt x="6022882" y="3870733"/>
                </a:lnTo>
                <a:lnTo>
                  <a:pt x="6022082" y="3872781"/>
                </a:lnTo>
                <a:lnTo>
                  <a:pt x="6020883" y="3877697"/>
                </a:lnTo>
                <a:lnTo>
                  <a:pt x="6020083" y="3879745"/>
                </a:lnTo>
                <a:lnTo>
                  <a:pt x="6018484" y="3881384"/>
                </a:lnTo>
                <a:lnTo>
                  <a:pt x="6016885" y="3883023"/>
                </a:lnTo>
                <a:lnTo>
                  <a:pt x="6014486" y="3883433"/>
                </a:lnTo>
                <a:lnTo>
                  <a:pt x="6016885" y="3885891"/>
                </a:lnTo>
                <a:lnTo>
                  <a:pt x="6018884" y="3888758"/>
                </a:lnTo>
                <a:lnTo>
                  <a:pt x="6016885" y="3892036"/>
                </a:lnTo>
                <a:lnTo>
                  <a:pt x="6014886" y="3894084"/>
                </a:lnTo>
                <a:lnTo>
                  <a:pt x="6013286" y="3894904"/>
                </a:lnTo>
                <a:lnTo>
                  <a:pt x="6011287" y="3895313"/>
                </a:lnTo>
                <a:lnTo>
                  <a:pt x="6008489" y="3894904"/>
                </a:lnTo>
                <a:lnTo>
                  <a:pt x="6006090" y="3894084"/>
                </a:lnTo>
                <a:lnTo>
                  <a:pt x="6001292" y="3891216"/>
                </a:lnTo>
                <a:lnTo>
                  <a:pt x="5996494" y="3888758"/>
                </a:lnTo>
                <a:lnTo>
                  <a:pt x="5993296" y="3887939"/>
                </a:lnTo>
                <a:lnTo>
                  <a:pt x="5990897" y="3887939"/>
                </a:lnTo>
                <a:lnTo>
                  <a:pt x="5988498" y="3888349"/>
                </a:lnTo>
                <a:lnTo>
                  <a:pt x="5986099" y="3889987"/>
                </a:lnTo>
                <a:lnTo>
                  <a:pt x="5983700" y="3892445"/>
                </a:lnTo>
                <a:lnTo>
                  <a:pt x="5981701" y="3895723"/>
                </a:lnTo>
                <a:lnTo>
                  <a:pt x="5982101" y="3891216"/>
                </a:lnTo>
                <a:lnTo>
                  <a:pt x="5982501" y="3887529"/>
                </a:lnTo>
                <a:lnTo>
                  <a:pt x="5984100" y="3883842"/>
                </a:lnTo>
                <a:lnTo>
                  <a:pt x="5985699" y="3880974"/>
                </a:lnTo>
                <a:lnTo>
                  <a:pt x="5987698" y="3878926"/>
                </a:lnTo>
                <a:lnTo>
                  <a:pt x="5989697" y="3876878"/>
                </a:lnTo>
                <a:lnTo>
                  <a:pt x="5991696" y="3875649"/>
                </a:lnTo>
                <a:lnTo>
                  <a:pt x="5994095" y="3874829"/>
                </a:lnTo>
                <a:lnTo>
                  <a:pt x="5996494" y="3874829"/>
                </a:lnTo>
                <a:lnTo>
                  <a:pt x="5998893" y="3874829"/>
                </a:lnTo>
                <a:lnTo>
                  <a:pt x="6001692" y="3875239"/>
                </a:lnTo>
                <a:lnTo>
                  <a:pt x="6004091" y="3875649"/>
                </a:lnTo>
                <a:lnTo>
                  <a:pt x="6006889" y="3877287"/>
                </a:lnTo>
                <a:lnTo>
                  <a:pt x="6009288" y="3878926"/>
                </a:lnTo>
                <a:lnTo>
                  <a:pt x="6011687" y="3880155"/>
                </a:lnTo>
                <a:lnTo>
                  <a:pt x="6013686" y="3882204"/>
                </a:lnTo>
                <a:lnTo>
                  <a:pt x="6011687" y="3878926"/>
                </a:lnTo>
                <a:lnTo>
                  <a:pt x="6010488" y="3875649"/>
                </a:lnTo>
                <a:lnTo>
                  <a:pt x="6010488" y="3873191"/>
                </a:lnTo>
                <a:lnTo>
                  <a:pt x="6011687" y="3870733"/>
                </a:lnTo>
                <a:lnTo>
                  <a:pt x="6013686" y="3865407"/>
                </a:lnTo>
                <a:lnTo>
                  <a:pt x="6014486" y="3861720"/>
                </a:lnTo>
                <a:close/>
                <a:moveTo>
                  <a:pt x="7189826" y="3846511"/>
                </a:moveTo>
                <a:lnTo>
                  <a:pt x="7191376" y="3852508"/>
                </a:lnTo>
                <a:lnTo>
                  <a:pt x="7191376" y="3857706"/>
                </a:lnTo>
                <a:lnTo>
                  <a:pt x="7190988" y="3862503"/>
                </a:lnTo>
                <a:lnTo>
                  <a:pt x="7189438" y="3866901"/>
                </a:lnTo>
                <a:lnTo>
                  <a:pt x="7187113" y="3870500"/>
                </a:lnTo>
                <a:lnTo>
                  <a:pt x="7184788" y="3874098"/>
                </a:lnTo>
                <a:lnTo>
                  <a:pt x="7181301" y="3876897"/>
                </a:lnTo>
                <a:lnTo>
                  <a:pt x="7177426" y="3879696"/>
                </a:lnTo>
                <a:lnTo>
                  <a:pt x="7168901" y="3884893"/>
                </a:lnTo>
                <a:lnTo>
                  <a:pt x="7159988" y="3889691"/>
                </a:lnTo>
                <a:lnTo>
                  <a:pt x="7151076" y="3894489"/>
                </a:lnTo>
                <a:lnTo>
                  <a:pt x="7146813" y="3897687"/>
                </a:lnTo>
                <a:lnTo>
                  <a:pt x="7142163" y="3900486"/>
                </a:lnTo>
                <a:lnTo>
                  <a:pt x="7142163" y="3894489"/>
                </a:lnTo>
                <a:lnTo>
                  <a:pt x="7143326" y="3889291"/>
                </a:lnTo>
                <a:lnTo>
                  <a:pt x="7144876" y="3884893"/>
                </a:lnTo>
                <a:lnTo>
                  <a:pt x="7147201" y="3880895"/>
                </a:lnTo>
                <a:lnTo>
                  <a:pt x="7149913" y="3877696"/>
                </a:lnTo>
                <a:lnTo>
                  <a:pt x="7152626" y="3874898"/>
                </a:lnTo>
                <a:lnTo>
                  <a:pt x="7156113" y="3872099"/>
                </a:lnTo>
                <a:lnTo>
                  <a:pt x="7159988" y="3870100"/>
                </a:lnTo>
                <a:lnTo>
                  <a:pt x="7168126" y="3865302"/>
                </a:lnTo>
                <a:lnTo>
                  <a:pt x="7176263" y="3860105"/>
                </a:lnTo>
                <a:lnTo>
                  <a:pt x="7179751" y="3857706"/>
                </a:lnTo>
                <a:lnTo>
                  <a:pt x="7183626" y="3854507"/>
                </a:lnTo>
                <a:lnTo>
                  <a:pt x="7187113" y="3850909"/>
                </a:lnTo>
                <a:close/>
                <a:moveTo>
                  <a:pt x="6054471" y="3838573"/>
                </a:moveTo>
                <a:lnTo>
                  <a:pt x="6056478" y="3838573"/>
                </a:lnTo>
                <a:lnTo>
                  <a:pt x="6057682" y="3838975"/>
                </a:lnTo>
                <a:lnTo>
                  <a:pt x="6061295" y="3840983"/>
                </a:lnTo>
                <a:lnTo>
                  <a:pt x="6065711" y="3843794"/>
                </a:lnTo>
                <a:lnTo>
                  <a:pt x="6069725" y="3845401"/>
                </a:lnTo>
                <a:lnTo>
                  <a:pt x="6071732" y="3846606"/>
                </a:lnTo>
                <a:lnTo>
                  <a:pt x="6073740" y="3847008"/>
                </a:lnTo>
                <a:lnTo>
                  <a:pt x="6075747" y="3847008"/>
                </a:lnTo>
                <a:lnTo>
                  <a:pt x="6076951" y="3846204"/>
                </a:lnTo>
                <a:lnTo>
                  <a:pt x="6076951" y="3850221"/>
                </a:lnTo>
                <a:lnTo>
                  <a:pt x="6076550" y="3853434"/>
                </a:lnTo>
                <a:lnTo>
                  <a:pt x="6075747" y="3856246"/>
                </a:lnTo>
                <a:lnTo>
                  <a:pt x="6074141" y="3859058"/>
                </a:lnTo>
                <a:lnTo>
                  <a:pt x="6072134" y="3861066"/>
                </a:lnTo>
                <a:lnTo>
                  <a:pt x="6070127" y="3862673"/>
                </a:lnTo>
                <a:lnTo>
                  <a:pt x="6068119" y="3864279"/>
                </a:lnTo>
                <a:lnTo>
                  <a:pt x="6065711" y="3865484"/>
                </a:lnTo>
                <a:lnTo>
                  <a:pt x="6060492" y="3867091"/>
                </a:lnTo>
                <a:lnTo>
                  <a:pt x="6054471" y="3868698"/>
                </a:lnTo>
                <a:lnTo>
                  <a:pt x="6048449" y="3870304"/>
                </a:lnTo>
                <a:lnTo>
                  <a:pt x="6043230" y="3871911"/>
                </a:lnTo>
                <a:lnTo>
                  <a:pt x="6042026" y="3868698"/>
                </a:lnTo>
                <a:lnTo>
                  <a:pt x="6042427" y="3866288"/>
                </a:lnTo>
                <a:lnTo>
                  <a:pt x="6043230" y="3864279"/>
                </a:lnTo>
                <a:lnTo>
                  <a:pt x="6044033" y="3862271"/>
                </a:lnTo>
                <a:lnTo>
                  <a:pt x="6045639" y="3861066"/>
                </a:lnTo>
                <a:lnTo>
                  <a:pt x="6047646" y="3859459"/>
                </a:lnTo>
                <a:lnTo>
                  <a:pt x="6050858" y="3857049"/>
                </a:lnTo>
                <a:lnTo>
                  <a:pt x="6054069" y="3854639"/>
                </a:lnTo>
                <a:lnTo>
                  <a:pt x="6054872" y="3853033"/>
                </a:lnTo>
                <a:lnTo>
                  <a:pt x="6055273" y="3851828"/>
                </a:lnTo>
                <a:lnTo>
                  <a:pt x="6055273" y="3850623"/>
                </a:lnTo>
                <a:lnTo>
                  <a:pt x="6054872" y="3848614"/>
                </a:lnTo>
                <a:lnTo>
                  <a:pt x="6052865" y="3847008"/>
                </a:lnTo>
                <a:lnTo>
                  <a:pt x="6050456" y="3844999"/>
                </a:lnTo>
                <a:lnTo>
                  <a:pt x="6051660" y="3842188"/>
                </a:lnTo>
                <a:lnTo>
                  <a:pt x="6052062" y="3840180"/>
                </a:lnTo>
                <a:lnTo>
                  <a:pt x="6053266" y="3838975"/>
                </a:lnTo>
                <a:close/>
                <a:moveTo>
                  <a:pt x="6723063" y="3817936"/>
                </a:moveTo>
                <a:lnTo>
                  <a:pt x="6722275" y="3821390"/>
                </a:lnTo>
                <a:lnTo>
                  <a:pt x="6721882" y="3823693"/>
                </a:lnTo>
                <a:lnTo>
                  <a:pt x="6720306" y="3825995"/>
                </a:lnTo>
                <a:lnTo>
                  <a:pt x="6718337" y="3828298"/>
                </a:lnTo>
                <a:lnTo>
                  <a:pt x="6716762" y="3830601"/>
                </a:lnTo>
                <a:lnTo>
                  <a:pt x="6714006" y="3832520"/>
                </a:lnTo>
                <a:lnTo>
                  <a:pt x="6708886" y="3836358"/>
                </a:lnTo>
                <a:lnTo>
                  <a:pt x="6703373" y="3840196"/>
                </a:lnTo>
                <a:lnTo>
                  <a:pt x="6698254" y="3844034"/>
                </a:lnTo>
                <a:lnTo>
                  <a:pt x="6695891" y="3846336"/>
                </a:lnTo>
                <a:lnTo>
                  <a:pt x="6693922" y="3848255"/>
                </a:lnTo>
                <a:lnTo>
                  <a:pt x="6691953" y="3850558"/>
                </a:lnTo>
                <a:lnTo>
                  <a:pt x="6690378" y="3852861"/>
                </a:lnTo>
                <a:lnTo>
                  <a:pt x="6687621" y="3851326"/>
                </a:lnTo>
                <a:lnTo>
                  <a:pt x="6685258" y="3850174"/>
                </a:lnTo>
                <a:lnTo>
                  <a:pt x="6683289" y="3848639"/>
                </a:lnTo>
                <a:lnTo>
                  <a:pt x="6681714" y="3846720"/>
                </a:lnTo>
                <a:lnTo>
                  <a:pt x="6680139" y="3845185"/>
                </a:lnTo>
                <a:lnTo>
                  <a:pt x="6679351" y="3843266"/>
                </a:lnTo>
                <a:lnTo>
                  <a:pt x="6677776" y="3839044"/>
                </a:lnTo>
                <a:lnTo>
                  <a:pt x="6676595" y="3830217"/>
                </a:lnTo>
                <a:lnTo>
                  <a:pt x="6675020" y="3824460"/>
                </a:lnTo>
                <a:lnTo>
                  <a:pt x="6672263" y="3818320"/>
                </a:lnTo>
                <a:lnTo>
                  <a:pt x="6676595" y="3820622"/>
                </a:lnTo>
                <a:lnTo>
                  <a:pt x="6680139" y="3823309"/>
                </a:lnTo>
                <a:lnTo>
                  <a:pt x="6683683" y="3824460"/>
                </a:lnTo>
                <a:lnTo>
                  <a:pt x="6687227" y="3824844"/>
                </a:lnTo>
                <a:lnTo>
                  <a:pt x="6689590" y="3825612"/>
                </a:lnTo>
                <a:lnTo>
                  <a:pt x="6692347" y="3825612"/>
                </a:lnTo>
                <a:lnTo>
                  <a:pt x="6694710" y="3824844"/>
                </a:lnTo>
                <a:lnTo>
                  <a:pt x="6697072" y="3824460"/>
                </a:lnTo>
                <a:lnTo>
                  <a:pt x="6707311" y="3820622"/>
                </a:lnTo>
                <a:lnTo>
                  <a:pt x="6714006" y="3818703"/>
                </a:lnTo>
                <a:lnTo>
                  <a:pt x="6717944" y="3818320"/>
                </a:lnTo>
                <a:close/>
                <a:moveTo>
                  <a:pt x="7309644" y="3794124"/>
                </a:moveTo>
                <a:lnTo>
                  <a:pt x="7312026" y="3794124"/>
                </a:lnTo>
                <a:lnTo>
                  <a:pt x="7314010" y="3794521"/>
                </a:lnTo>
                <a:lnTo>
                  <a:pt x="7316391" y="3795315"/>
                </a:lnTo>
                <a:lnTo>
                  <a:pt x="7318376" y="3796902"/>
                </a:lnTo>
                <a:lnTo>
                  <a:pt x="7319963" y="3798886"/>
                </a:lnTo>
                <a:lnTo>
                  <a:pt x="7316788" y="3798886"/>
                </a:lnTo>
                <a:lnTo>
                  <a:pt x="7314804" y="3798886"/>
                </a:lnTo>
                <a:lnTo>
                  <a:pt x="7313613" y="3800474"/>
                </a:lnTo>
                <a:lnTo>
                  <a:pt x="7312422" y="3802062"/>
                </a:lnTo>
                <a:lnTo>
                  <a:pt x="7312026" y="3804046"/>
                </a:lnTo>
                <a:lnTo>
                  <a:pt x="7311629" y="3806030"/>
                </a:lnTo>
                <a:lnTo>
                  <a:pt x="7311629" y="3810793"/>
                </a:lnTo>
                <a:lnTo>
                  <a:pt x="7311629" y="3815159"/>
                </a:lnTo>
                <a:lnTo>
                  <a:pt x="7311232" y="3817143"/>
                </a:lnTo>
                <a:lnTo>
                  <a:pt x="7310041" y="3819127"/>
                </a:lnTo>
                <a:lnTo>
                  <a:pt x="7309247" y="3819921"/>
                </a:lnTo>
                <a:lnTo>
                  <a:pt x="7307263" y="3821112"/>
                </a:lnTo>
                <a:lnTo>
                  <a:pt x="7304882" y="3821112"/>
                </a:lnTo>
                <a:lnTo>
                  <a:pt x="7300913" y="3819921"/>
                </a:lnTo>
                <a:lnTo>
                  <a:pt x="7299326" y="3816746"/>
                </a:lnTo>
                <a:lnTo>
                  <a:pt x="7298532" y="3813174"/>
                </a:lnTo>
                <a:lnTo>
                  <a:pt x="7297738" y="3809602"/>
                </a:lnTo>
                <a:lnTo>
                  <a:pt x="7298532" y="3806824"/>
                </a:lnTo>
                <a:lnTo>
                  <a:pt x="7298929" y="3804046"/>
                </a:lnTo>
                <a:lnTo>
                  <a:pt x="7299722" y="3801268"/>
                </a:lnTo>
                <a:lnTo>
                  <a:pt x="7301310" y="3798886"/>
                </a:lnTo>
                <a:lnTo>
                  <a:pt x="7303294" y="3797696"/>
                </a:lnTo>
                <a:lnTo>
                  <a:pt x="7305279" y="3796108"/>
                </a:lnTo>
                <a:lnTo>
                  <a:pt x="7307263" y="3794521"/>
                </a:lnTo>
                <a:close/>
                <a:moveTo>
                  <a:pt x="7834252" y="3770311"/>
                </a:moveTo>
                <a:lnTo>
                  <a:pt x="7837052" y="3773868"/>
                </a:lnTo>
                <a:lnTo>
                  <a:pt x="7839851" y="3777031"/>
                </a:lnTo>
                <a:lnTo>
                  <a:pt x="7841051" y="3780588"/>
                </a:lnTo>
                <a:lnTo>
                  <a:pt x="7841451" y="3784146"/>
                </a:lnTo>
                <a:lnTo>
                  <a:pt x="7842251" y="3787308"/>
                </a:lnTo>
                <a:lnTo>
                  <a:pt x="7841051" y="3791261"/>
                </a:lnTo>
                <a:lnTo>
                  <a:pt x="7840251" y="3794818"/>
                </a:lnTo>
                <a:lnTo>
                  <a:pt x="7838251" y="3797981"/>
                </a:lnTo>
                <a:lnTo>
                  <a:pt x="7836252" y="3801933"/>
                </a:lnTo>
                <a:lnTo>
                  <a:pt x="7833452" y="3805491"/>
                </a:lnTo>
                <a:lnTo>
                  <a:pt x="7830252" y="3808653"/>
                </a:lnTo>
                <a:lnTo>
                  <a:pt x="7826253" y="3812606"/>
                </a:lnTo>
                <a:lnTo>
                  <a:pt x="7818654" y="3819326"/>
                </a:lnTo>
                <a:lnTo>
                  <a:pt x="7809055" y="3826046"/>
                </a:lnTo>
                <a:lnTo>
                  <a:pt x="7799456" y="3833161"/>
                </a:lnTo>
                <a:lnTo>
                  <a:pt x="7789057" y="3839090"/>
                </a:lnTo>
                <a:lnTo>
                  <a:pt x="7768260" y="3851344"/>
                </a:lnTo>
                <a:lnTo>
                  <a:pt x="7751462" y="3861226"/>
                </a:lnTo>
                <a:lnTo>
                  <a:pt x="7744262" y="3865574"/>
                </a:lnTo>
                <a:lnTo>
                  <a:pt x="7739063" y="3868736"/>
                </a:lnTo>
                <a:lnTo>
                  <a:pt x="7739863" y="3865574"/>
                </a:lnTo>
                <a:lnTo>
                  <a:pt x="7741463" y="3862016"/>
                </a:lnTo>
                <a:lnTo>
                  <a:pt x="7743063" y="3858854"/>
                </a:lnTo>
                <a:lnTo>
                  <a:pt x="7744262" y="3855296"/>
                </a:lnTo>
                <a:lnTo>
                  <a:pt x="7749462" y="3849367"/>
                </a:lnTo>
                <a:lnTo>
                  <a:pt x="7754661" y="3844228"/>
                </a:lnTo>
                <a:lnTo>
                  <a:pt x="7761060" y="3839090"/>
                </a:lnTo>
                <a:lnTo>
                  <a:pt x="7767860" y="3833951"/>
                </a:lnTo>
                <a:lnTo>
                  <a:pt x="7783058" y="3824069"/>
                </a:lnTo>
                <a:lnTo>
                  <a:pt x="7791057" y="3819326"/>
                </a:lnTo>
                <a:lnTo>
                  <a:pt x="7799056" y="3814187"/>
                </a:lnTo>
                <a:lnTo>
                  <a:pt x="7806255" y="3808258"/>
                </a:lnTo>
                <a:lnTo>
                  <a:pt x="7813454" y="3802329"/>
                </a:lnTo>
                <a:lnTo>
                  <a:pt x="7819854" y="3795609"/>
                </a:lnTo>
                <a:lnTo>
                  <a:pt x="7825453" y="3787703"/>
                </a:lnTo>
                <a:lnTo>
                  <a:pt x="7828253" y="3784146"/>
                </a:lnTo>
                <a:lnTo>
                  <a:pt x="7830252" y="3779402"/>
                </a:lnTo>
                <a:lnTo>
                  <a:pt x="7832252" y="3775054"/>
                </a:lnTo>
                <a:close/>
                <a:moveTo>
                  <a:pt x="6835716" y="3768724"/>
                </a:moveTo>
                <a:lnTo>
                  <a:pt x="6837713" y="3771884"/>
                </a:lnTo>
                <a:lnTo>
                  <a:pt x="6839710" y="3774649"/>
                </a:lnTo>
                <a:lnTo>
                  <a:pt x="6841307" y="3778599"/>
                </a:lnTo>
                <a:lnTo>
                  <a:pt x="6842905" y="3782549"/>
                </a:lnTo>
                <a:lnTo>
                  <a:pt x="6844103" y="3791240"/>
                </a:lnTo>
                <a:lnTo>
                  <a:pt x="6845301" y="3800720"/>
                </a:lnTo>
                <a:lnTo>
                  <a:pt x="6840109" y="3800325"/>
                </a:lnTo>
                <a:lnTo>
                  <a:pt x="6836515" y="3800720"/>
                </a:lnTo>
                <a:lnTo>
                  <a:pt x="6832920" y="3802300"/>
                </a:lnTo>
                <a:lnTo>
                  <a:pt x="6830524" y="3804275"/>
                </a:lnTo>
                <a:lnTo>
                  <a:pt x="6828527" y="3806645"/>
                </a:lnTo>
                <a:lnTo>
                  <a:pt x="6826930" y="3810200"/>
                </a:lnTo>
                <a:lnTo>
                  <a:pt x="6826531" y="3814150"/>
                </a:lnTo>
                <a:lnTo>
                  <a:pt x="6826531" y="3818496"/>
                </a:lnTo>
                <a:lnTo>
                  <a:pt x="6821339" y="3817311"/>
                </a:lnTo>
                <a:lnTo>
                  <a:pt x="6817345" y="3816126"/>
                </a:lnTo>
                <a:lnTo>
                  <a:pt x="6813351" y="3813360"/>
                </a:lnTo>
                <a:lnTo>
                  <a:pt x="6809757" y="3810990"/>
                </a:lnTo>
                <a:lnTo>
                  <a:pt x="6808559" y="3816916"/>
                </a:lnTo>
                <a:lnTo>
                  <a:pt x="6806961" y="3821261"/>
                </a:lnTo>
                <a:lnTo>
                  <a:pt x="6805364" y="3824026"/>
                </a:lnTo>
                <a:lnTo>
                  <a:pt x="6804565" y="3827186"/>
                </a:lnTo>
                <a:lnTo>
                  <a:pt x="6804565" y="3829951"/>
                </a:lnTo>
                <a:lnTo>
                  <a:pt x="6804965" y="3831531"/>
                </a:lnTo>
                <a:lnTo>
                  <a:pt x="6805364" y="3833111"/>
                </a:lnTo>
                <a:lnTo>
                  <a:pt x="6808559" y="3837456"/>
                </a:lnTo>
                <a:lnTo>
                  <a:pt x="6813351" y="3842592"/>
                </a:lnTo>
                <a:lnTo>
                  <a:pt x="6806961" y="3841011"/>
                </a:lnTo>
                <a:lnTo>
                  <a:pt x="6802169" y="3841011"/>
                </a:lnTo>
                <a:lnTo>
                  <a:pt x="6797776" y="3841801"/>
                </a:lnTo>
                <a:lnTo>
                  <a:pt x="6794182" y="3843777"/>
                </a:lnTo>
                <a:lnTo>
                  <a:pt x="6791386" y="3845357"/>
                </a:lnTo>
                <a:lnTo>
                  <a:pt x="6788191" y="3848122"/>
                </a:lnTo>
                <a:lnTo>
                  <a:pt x="6785795" y="3850492"/>
                </a:lnTo>
                <a:lnTo>
                  <a:pt x="6782999" y="3852862"/>
                </a:lnTo>
                <a:lnTo>
                  <a:pt x="6785395" y="3846147"/>
                </a:lnTo>
                <a:lnTo>
                  <a:pt x="6788990" y="3839036"/>
                </a:lnTo>
                <a:lnTo>
                  <a:pt x="6791386" y="3833111"/>
                </a:lnTo>
                <a:lnTo>
                  <a:pt x="6792584" y="3829951"/>
                </a:lnTo>
                <a:lnTo>
                  <a:pt x="6793782" y="3826791"/>
                </a:lnTo>
                <a:lnTo>
                  <a:pt x="6794182" y="3823236"/>
                </a:lnTo>
                <a:lnTo>
                  <a:pt x="6794182" y="3819681"/>
                </a:lnTo>
                <a:lnTo>
                  <a:pt x="6794182" y="3816521"/>
                </a:lnTo>
                <a:lnTo>
                  <a:pt x="6793383" y="3812965"/>
                </a:lnTo>
                <a:lnTo>
                  <a:pt x="6791386" y="3809015"/>
                </a:lnTo>
                <a:lnTo>
                  <a:pt x="6789389" y="3805460"/>
                </a:lnTo>
                <a:lnTo>
                  <a:pt x="6785795" y="3800720"/>
                </a:lnTo>
                <a:lnTo>
                  <a:pt x="6781801" y="3796375"/>
                </a:lnTo>
                <a:lnTo>
                  <a:pt x="6792185" y="3794005"/>
                </a:lnTo>
                <a:lnTo>
                  <a:pt x="6797776" y="3793215"/>
                </a:lnTo>
                <a:lnTo>
                  <a:pt x="6802568" y="3792820"/>
                </a:lnTo>
                <a:lnTo>
                  <a:pt x="6807361" y="3793215"/>
                </a:lnTo>
                <a:lnTo>
                  <a:pt x="6812952" y="3793610"/>
                </a:lnTo>
                <a:lnTo>
                  <a:pt x="6818144" y="3795190"/>
                </a:lnTo>
                <a:lnTo>
                  <a:pt x="6823735" y="3797560"/>
                </a:lnTo>
                <a:lnTo>
                  <a:pt x="6824134" y="3795980"/>
                </a:lnTo>
                <a:lnTo>
                  <a:pt x="6824134" y="3794795"/>
                </a:lnTo>
                <a:lnTo>
                  <a:pt x="6822936" y="3790055"/>
                </a:lnTo>
                <a:lnTo>
                  <a:pt x="6821339" y="3781364"/>
                </a:lnTo>
                <a:lnTo>
                  <a:pt x="6820141" y="3777809"/>
                </a:lnTo>
                <a:lnTo>
                  <a:pt x="6820141" y="3775834"/>
                </a:lnTo>
                <a:lnTo>
                  <a:pt x="6820540" y="3774254"/>
                </a:lnTo>
                <a:lnTo>
                  <a:pt x="6821339" y="3773069"/>
                </a:lnTo>
                <a:lnTo>
                  <a:pt x="6822137" y="3772279"/>
                </a:lnTo>
                <a:lnTo>
                  <a:pt x="6823735" y="3772279"/>
                </a:lnTo>
                <a:lnTo>
                  <a:pt x="6825732" y="3772279"/>
                </a:lnTo>
                <a:lnTo>
                  <a:pt x="6826930" y="3775044"/>
                </a:lnTo>
                <a:lnTo>
                  <a:pt x="6828128" y="3776229"/>
                </a:lnTo>
                <a:lnTo>
                  <a:pt x="6829326" y="3776229"/>
                </a:lnTo>
                <a:lnTo>
                  <a:pt x="6830524" y="3775044"/>
                </a:lnTo>
                <a:lnTo>
                  <a:pt x="6832521" y="3771884"/>
                </a:lnTo>
                <a:lnTo>
                  <a:pt x="6833719" y="3769909"/>
                </a:lnTo>
                <a:close/>
                <a:moveTo>
                  <a:pt x="7299397" y="3762373"/>
                </a:moveTo>
                <a:lnTo>
                  <a:pt x="7303714" y="3762373"/>
                </a:lnTo>
                <a:lnTo>
                  <a:pt x="7304499" y="3764699"/>
                </a:lnTo>
                <a:lnTo>
                  <a:pt x="7305676" y="3766637"/>
                </a:lnTo>
                <a:lnTo>
                  <a:pt x="7305676" y="3768575"/>
                </a:lnTo>
                <a:lnTo>
                  <a:pt x="7305284" y="3770514"/>
                </a:lnTo>
                <a:lnTo>
                  <a:pt x="7303322" y="3774390"/>
                </a:lnTo>
                <a:lnTo>
                  <a:pt x="7301359" y="3777491"/>
                </a:lnTo>
                <a:lnTo>
                  <a:pt x="7299005" y="3781368"/>
                </a:lnTo>
                <a:lnTo>
                  <a:pt x="7298220" y="3782918"/>
                </a:lnTo>
                <a:lnTo>
                  <a:pt x="7297828" y="3784857"/>
                </a:lnTo>
                <a:lnTo>
                  <a:pt x="7297828" y="3787183"/>
                </a:lnTo>
                <a:lnTo>
                  <a:pt x="7298220" y="3789121"/>
                </a:lnTo>
                <a:lnTo>
                  <a:pt x="7299790" y="3791447"/>
                </a:lnTo>
                <a:lnTo>
                  <a:pt x="7301752" y="3793773"/>
                </a:lnTo>
                <a:lnTo>
                  <a:pt x="7297435" y="3795323"/>
                </a:lnTo>
                <a:lnTo>
                  <a:pt x="7293511" y="3795711"/>
                </a:lnTo>
                <a:lnTo>
                  <a:pt x="7289587" y="3795323"/>
                </a:lnTo>
                <a:lnTo>
                  <a:pt x="7285663" y="3793385"/>
                </a:lnTo>
                <a:lnTo>
                  <a:pt x="7282131" y="3791059"/>
                </a:lnTo>
                <a:lnTo>
                  <a:pt x="7278599" y="3787183"/>
                </a:lnTo>
                <a:lnTo>
                  <a:pt x="7274675" y="3782531"/>
                </a:lnTo>
                <a:lnTo>
                  <a:pt x="7270751" y="3777104"/>
                </a:lnTo>
                <a:lnTo>
                  <a:pt x="7275068" y="3773227"/>
                </a:lnTo>
                <a:lnTo>
                  <a:pt x="7279384" y="3770126"/>
                </a:lnTo>
                <a:lnTo>
                  <a:pt x="7283308" y="3767025"/>
                </a:lnTo>
                <a:lnTo>
                  <a:pt x="7287625" y="3765086"/>
                </a:lnTo>
                <a:lnTo>
                  <a:pt x="7291549" y="3763923"/>
                </a:lnTo>
                <a:lnTo>
                  <a:pt x="7295473" y="3762761"/>
                </a:lnTo>
                <a:close/>
                <a:moveTo>
                  <a:pt x="6871441" y="3757611"/>
                </a:moveTo>
                <a:lnTo>
                  <a:pt x="6872288" y="3761525"/>
                </a:lnTo>
                <a:lnTo>
                  <a:pt x="6872288" y="3764657"/>
                </a:lnTo>
                <a:lnTo>
                  <a:pt x="6872288" y="3767397"/>
                </a:lnTo>
                <a:lnTo>
                  <a:pt x="6871865" y="3769745"/>
                </a:lnTo>
                <a:lnTo>
                  <a:pt x="6871441" y="3771703"/>
                </a:lnTo>
                <a:lnTo>
                  <a:pt x="6870171" y="3773660"/>
                </a:lnTo>
                <a:lnTo>
                  <a:pt x="6867631" y="3777183"/>
                </a:lnTo>
                <a:lnTo>
                  <a:pt x="6864668" y="3779531"/>
                </a:lnTo>
                <a:lnTo>
                  <a:pt x="6860435" y="3781880"/>
                </a:lnTo>
                <a:lnTo>
                  <a:pt x="6853238" y="3786186"/>
                </a:lnTo>
                <a:lnTo>
                  <a:pt x="6854085" y="3784229"/>
                </a:lnTo>
                <a:lnTo>
                  <a:pt x="6855778" y="3782663"/>
                </a:lnTo>
                <a:lnTo>
                  <a:pt x="6857471" y="3778357"/>
                </a:lnTo>
                <a:lnTo>
                  <a:pt x="6859588" y="3769354"/>
                </a:lnTo>
                <a:lnTo>
                  <a:pt x="6860435" y="3765048"/>
                </a:lnTo>
                <a:lnTo>
                  <a:pt x="6861281" y="3763091"/>
                </a:lnTo>
                <a:lnTo>
                  <a:pt x="6862551" y="3761134"/>
                </a:lnTo>
                <a:lnTo>
                  <a:pt x="6864245" y="3759568"/>
                </a:lnTo>
                <a:lnTo>
                  <a:pt x="6866361" y="3758785"/>
                </a:lnTo>
                <a:lnTo>
                  <a:pt x="6868901" y="3758394"/>
                </a:lnTo>
                <a:close/>
                <a:moveTo>
                  <a:pt x="6251576" y="3730623"/>
                </a:moveTo>
                <a:lnTo>
                  <a:pt x="6255545" y="3730623"/>
                </a:lnTo>
                <a:lnTo>
                  <a:pt x="6259910" y="3731025"/>
                </a:lnTo>
                <a:lnTo>
                  <a:pt x="6264276" y="3732230"/>
                </a:lnTo>
                <a:lnTo>
                  <a:pt x="6269038" y="3733435"/>
                </a:lnTo>
                <a:lnTo>
                  <a:pt x="6278960" y="3737451"/>
                </a:lnTo>
                <a:lnTo>
                  <a:pt x="6288088" y="3741468"/>
                </a:lnTo>
                <a:lnTo>
                  <a:pt x="6292851" y="3743476"/>
                </a:lnTo>
                <a:lnTo>
                  <a:pt x="6297217" y="3744279"/>
                </a:lnTo>
                <a:lnTo>
                  <a:pt x="6301582" y="3745484"/>
                </a:lnTo>
                <a:lnTo>
                  <a:pt x="6305551" y="3745886"/>
                </a:lnTo>
                <a:lnTo>
                  <a:pt x="6302376" y="3752714"/>
                </a:lnTo>
                <a:lnTo>
                  <a:pt x="6299201" y="3757534"/>
                </a:lnTo>
                <a:lnTo>
                  <a:pt x="6297217" y="3759543"/>
                </a:lnTo>
                <a:lnTo>
                  <a:pt x="6296026" y="3761149"/>
                </a:lnTo>
                <a:lnTo>
                  <a:pt x="6294042" y="3762756"/>
                </a:lnTo>
                <a:lnTo>
                  <a:pt x="6292057" y="3763559"/>
                </a:lnTo>
                <a:lnTo>
                  <a:pt x="6290073" y="3763961"/>
                </a:lnTo>
                <a:lnTo>
                  <a:pt x="6288088" y="3763961"/>
                </a:lnTo>
                <a:lnTo>
                  <a:pt x="6284120" y="3763559"/>
                </a:lnTo>
                <a:lnTo>
                  <a:pt x="6280151" y="3762756"/>
                </a:lnTo>
                <a:lnTo>
                  <a:pt x="6275785" y="3760748"/>
                </a:lnTo>
                <a:lnTo>
                  <a:pt x="6267054" y="3755124"/>
                </a:lnTo>
                <a:lnTo>
                  <a:pt x="6257926" y="3749501"/>
                </a:lnTo>
                <a:lnTo>
                  <a:pt x="6253560" y="3746689"/>
                </a:lnTo>
                <a:lnTo>
                  <a:pt x="6248798" y="3744279"/>
                </a:lnTo>
                <a:lnTo>
                  <a:pt x="6243638" y="3742271"/>
                </a:lnTo>
                <a:lnTo>
                  <a:pt x="6238876" y="3741468"/>
                </a:lnTo>
                <a:lnTo>
                  <a:pt x="6241257" y="3737049"/>
                </a:lnTo>
                <a:lnTo>
                  <a:pt x="6244432" y="3733435"/>
                </a:lnTo>
                <a:lnTo>
                  <a:pt x="6247607" y="3731426"/>
                </a:lnTo>
                <a:close/>
                <a:moveTo>
                  <a:pt x="7655856" y="3721098"/>
                </a:moveTo>
                <a:lnTo>
                  <a:pt x="7658155" y="3721098"/>
                </a:lnTo>
                <a:lnTo>
                  <a:pt x="7658538" y="3721892"/>
                </a:lnTo>
                <a:lnTo>
                  <a:pt x="7659688" y="3722288"/>
                </a:lnTo>
                <a:lnTo>
                  <a:pt x="7659688" y="3722685"/>
                </a:lnTo>
                <a:lnTo>
                  <a:pt x="7659688" y="3723479"/>
                </a:lnTo>
                <a:lnTo>
                  <a:pt x="7658538" y="3726257"/>
                </a:lnTo>
                <a:lnTo>
                  <a:pt x="7656239" y="3729432"/>
                </a:lnTo>
                <a:lnTo>
                  <a:pt x="7652024" y="3734195"/>
                </a:lnTo>
                <a:lnTo>
                  <a:pt x="7645893" y="3739751"/>
                </a:lnTo>
                <a:lnTo>
                  <a:pt x="7637463" y="3746498"/>
                </a:lnTo>
                <a:lnTo>
                  <a:pt x="7637463" y="3743720"/>
                </a:lnTo>
                <a:lnTo>
                  <a:pt x="7637846" y="3741338"/>
                </a:lnTo>
                <a:lnTo>
                  <a:pt x="7638996" y="3736179"/>
                </a:lnTo>
                <a:lnTo>
                  <a:pt x="7640912" y="3732607"/>
                </a:lnTo>
                <a:lnTo>
                  <a:pt x="7643594" y="3729035"/>
                </a:lnTo>
                <a:lnTo>
                  <a:pt x="7647043" y="3726257"/>
                </a:lnTo>
                <a:lnTo>
                  <a:pt x="7649725" y="3723479"/>
                </a:lnTo>
                <a:lnTo>
                  <a:pt x="7652791" y="3722288"/>
                </a:lnTo>
                <a:close/>
                <a:moveTo>
                  <a:pt x="7789069" y="3705223"/>
                </a:moveTo>
                <a:lnTo>
                  <a:pt x="7792244" y="3705223"/>
                </a:lnTo>
                <a:lnTo>
                  <a:pt x="7794626" y="3705223"/>
                </a:lnTo>
                <a:lnTo>
                  <a:pt x="7797404" y="3706381"/>
                </a:lnTo>
                <a:lnTo>
                  <a:pt x="7800976" y="3707154"/>
                </a:lnTo>
                <a:lnTo>
                  <a:pt x="7803754" y="3709084"/>
                </a:lnTo>
                <a:lnTo>
                  <a:pt x="7807326" y="3712174"/>
                </a:lnTo>
                <a:lnTo>
                  <a:pt x="7810501" y="3714877"/>
                </a:lnTo>
                <a:lnTo>
                  <a:pt x="7809310" y="3717194"/>
                </a:lnTo>
                <a:lnTo>
                  <a:pt x="7807326" y="3718738"/>
                </a:lnTo>
                <a:lnTo>
                  <a:pt x="7805738" y="3719897"/>
                </a:lnTo>
                <a:lnTo>
                  <a:pt x="7803754" y="3720669"/>
                </a:lnTo>
                <a:lnTo>
                  <a:pt x="7801770" y="3720669"/>
                </a:lnTo>
                <a:lnTo>
                  <a:pt x="7800579" y="3720669"/>
                </a:lnTo>
                <a:lnTo>
                  <a:pt x="7797007" y="3719124"/>
                </a:lnTo>
                <a:lnTo>
                  <a:pt x="7793435" y="3717580"/>
                </a:lnTo>
                <a:lnTo>
                  <a:pt x="7790260" y="3716807"/>
                </a:lnTo>
                <a:lnTo>
                  <a:pt x="7788276" y="3716807"/>
                </a:lnTo>
                <a:lnTo>
                  <a:pt x="7786688" y="3716807"/>
                </a:lnTo>
                <a:lnTo>
                  <a:pt x="7784704" y="3717194"/>
                </a:lnTo>
                <a:lnTo>
                  <a:pt x="7783513" y="3718738"/>
                </a:lnTo>
                <a:lnTo>
                  <a:pt x="7781926" y="3721827"/>
                </a:lnTo>
                <a:lnTo>
                  <a:pt x="7781529" y="3724144"/>
                </a:lnTo>
                <a:lnTo>
                  <a:pt x="7781529" y="3726847"/>
                </a:lnTo>
                <a:lnTo>
                  <a:pt x="7782322" y="3728006"/>
                </a:lnTo>
                <a:lnTo>
                  <a:pt x="7783910" y="3729551"/>
                </a:lnTo>
                <a:lnTo>
                  <a:pt x="7785894" y="3730323"/>
                </a:lnTo>
                <a:lnTo>
                  <a:pt x="7790260" y="3732254"/>
                </a:lnTo>
                <a:lnTo>
                  <a:pt x="7794626" y="3733798"/>
                </a:lnTo>
                <a:lnTo>
                  <a:pt x="7796610" y="3734571"/>
                </a:lnTo>
                <a:lnTo>
                  <a:pt x="7798595" y="3736115"/>
                </a:lnTo>
                <a:lnTo>
                  <a:pt x="7799785" y="3738046"/>
                </a:lnTo>
                <a:lnTo>
                  <a:pt x="7800579" y="3739977"/>
                </a:lnTo>
                <a:lnTo>
                  <a:pt x="7800579" y="3742680"/>
                </a:lnTo>
                <a:lnTo>
                  <a:pt x="7799785" y="3746155"/>
                </a:lnTo>
                <a:lnTo>
                  <a:pt x="7795816" y="3746927"/>
                </a:lnTo>
                <a:lnTo>
                  <a:pt x="7792641" y="3748086"/>
                </a:lnTo>
                <a:lnTo>
                  <a:pt x="7789069" y="3748086"/>
                </a:lnTo>
                <a:lnTo>
                  <a:pt x="7786291" y="3747700"/>
                </a:lnTo>
                <a:lnTo>
                  <a:pt x="7783910" y="3746927"/>
                </a:lnTo>
                <a:lnTo>
                  <a:pt x="7781926" y="3745769"/>
                </a:lnTo>
                <a:lnTo>
                  <a:pt x="7779941" y="3744224"/>
                </a:lnTo>
                <a:lnTo>
                  <a:pt x="7777957" y="3742294"/>
                </a:lnTo>
                <a:lnTo>
                  <a:pt x="7777163" y="3740363"/>
                </a:lnTo>
                <a:lnTo>
                  <a:pt x="7775576" y="3738046"/>
                </a:lnTo>
                <a:lnTo>
                  <a:pt x="7775179" y="3735729"/>
                </a:lnTo>
                <a:lnTo>
                  <a:pt x="7774385" y="3733412"/>
                </a:lnTo>
                <a:lnTo>
                  <a:pt x="7773988" y="3727620"/>
                </a:lnTo>
                <a:lnTo>
                  <a:pt x="7775179" y="3722600"/>
                </a:lnTo>
                <a:lnTo>
                  <a:pt x="7776369" y="3717194"/>
                </a:lnTo>
                <a:lnTo>
                  <a:pt x="7779544" y="3712560"/>
                </a:lnTo>
                <a:lnTo>
                  <a:pt x="7780735" y="3710629"/>
                </a:lnTo>
                <a:lnTo>
                  <a:pt x="7782719" y="3708698"/>
                </a:lnTo>
                <a:lnTo>
                  <a:pt x="7784704" y="3707154"/>
                </a:lnTo>
                <a:lnTo>
                  <a:pt x="7787085" y="3706381"/>
                </a:lnTo>
                <a:close/>
                <a:moveTo>
                  <a:pt x="7532688" y="3702049"/>
                </a:moveTo>
                <a:lnTo>
                  <a:pt x="7535005" y="3702049"/>
                </a:lnTo>
                <a:lnTo>
                  <a:pt x="7537322" y="3702049"/>
                </a:lnTo>
                <a:lnTo>
                  <a:pt x="7540025" y="3702446"/>
                </a:lnTo>
                <a:lnTo>
                  <a:pt x="7541956" y="3703636"/>
                </a:lnTo>
                <a:lnTo>
                  <a:pt x="7543501" y="3705621"/>
                </a:lnTo>
                <a:lnTo>
                  <a:pt x="7545045" y="3707605"/>
                </a:lnTo>
                <a:lnTo>
                  <a:pt x="7543115" y="3708002"/>
                </a:lnTo>
                <a:lnTo>
                  <a:pt x="7541956" y="3708796"/>
                </a:lnTo>
                <a:lnTo>
                  <a:pt x="7541956" y="3709987"/>
                </a:lnTo>
                <a:lnTo>
                  <a:pt x="7541956" y="3711574"/>
                </a:lnTo>
                <a:lnTo>
                  <a:pt x="7542728" y="3712765"/>
                </a:lnTo>
                <a:lnTo>
                  <a:pt x="7543501" y="3714749"/>
                </a:lnTo>
                <a:lnTo>
                  <a:pt x="7546976" y="3718321"/>
                </a:lnTo>
                <a:lnTo>
                  <a:pt x="7543501" y="3717924"/>
                </a:lnTo>
                <a:lnTo>
                  <a:pt x="7540798" y="3717924"/>
                </a:lnTo>
                <a:lnTo>
                  <a:pt x="7536550" y="3718718"/>
                </a:lnTo>
                <a:lnTo>
                  <a:pt x="7533847" y="3719512"/>
                </a:lnTo>
                <a:lnTo>
                  <a:pt x="7530758" y="3721099"/>
                </a:lnTo>
                <a:lnTo>
                  <a:pt x="7528827" y="3722290"/>
                </a:lnTo>
                <a:lnTo>
                  <a:pt x="7526510" y="3722687"/>
                </a:lnTo>
                <a:lnTo>
                  <a:pt x="7525352" y="3722290"/>
                </a:lnTo>
                <a:lnTo>
                  <a:pt x="7523421" y="3721496"/>
                </a:lnTo>
                <a:lnTo>
                  <a:pt x="7519559" y="3718718"/>
                </a:lnTo>
                <a:lnTo>
                  <a:pt x="7518401" y="3716337"/>
                </a:lnTo>
                <a:lnTo>
                  <a:pt x="7518401" y="3713955"/>
                </a:lnTo>
                <a:lnTo>
                  <a:pt x="7519173" y="3711971"/>
                </a:lnTo>
                <a:lnTo>
                  <a:pt x="7519946" y="3709590"/>
                </a:lnTo>
                <a:lnTo>
                  <a:pt x="7521490" y="3707605"/>
                </a:lnTo>
                <a:lnTo>
                  <a:pt x="7523421" y="3706018"/>
                </a:lnTo>
                <a:lnTo>
                  <a:pt x="7525352" y="3704430"/>
                </a:lnTo>
                <a:lnTo>
                  <a:pt x="7527669" y="3703636"/>
                </a:lnTo>
                <a:lnTo>
                  <a:pt x="7529985" y="3702446"/>
                </a:lnTo>
                <a:close/>
                <a:moveTo>
                  <a:pt x="6915151" y="3702049"/>
                </a:moveTo>
                <a:lnTo>
                  <a:pt x="6919715" y="3703688"/>
                </a:lnTo>
                <a:lnTo>
                  <a:pt x="6924694" y="3705326"/>
                </a:lnTo>
                <a:lnTo>
                  <a:pt x="6933408" y="3708604"/>
                </a:lnTo>
                <a:lnTo>
                  <a:pt x="6937557" y="3709423"/>
                </a:lnTo>
                <a:lnTo>
                  <a:pt x="6941706" y="3709423"/>
                </a:lnTo>
                <a:lnTo>
                  <a:pt x="6943781" y="3708604"/>
                </a:lnTo>
                <a:lnTo>
                  <a:pt x="6945025" y="3708194"/>
                </a:lnTo>
                <a:lnTo>
                  <a:pt x="6947100" y="3707375"/>
                </a:lnTo>
                <a:lnTo>
                  <a:pt x="6948760" y="3705326"/>
                </a:lnTo>
                <a:lnTo>
                  <a:pt x="6951664" y="3727449"/>
                </a:lnTo>
                <a:lnTo>
                  <a:pt x="6945440" y="3725810"/>
                </a:lnTo>
                <a:lnTo>
                  <a:pt x="6940046" y="3723762"/>
                </a:lnTo>
                <a:lnTo>
                  <a:pt x="6934237" y="3721304"/>
                </a:lnTo>
                <a:lnTo>
                  <a:pt x="6929673" y="3718436"/>
                </a:lnTo>
                <a:lnTo>
                  <a:pt x="6925109" y="3715159"/>
                </a:lnTo>
                <a:lnTo>
                  <a:pt x="6920960" y="3711471"/>
                </a:lnTo>
                <a:lnTo>
                  <a:pt x="6917641" y="3707375"/>
                </a:lnTo>
                <a:close/>
                <a:moveTo>
                  <a:pt x="6370896" y="3694111"/>
                </a:moveTo>
                <a:lnTo>
                  <a:pt x="6376988" y="3694111"/>
                </a:lnTo>
                <a:lnTo>
                  <a:pt x="6375364" y="3698477"/>
                </a:lnTo>
                <a:lnTo>
                  <a:pt x="6373739" y="3703636"/>
                </a:lnTo>
                <a:lnTo>
                  <a:pt x="6372521" y="3708399"/>
                </a:lnTo>
                <a:lnTo>
                  <a:pt x="6370896" y="3712764"/>
                </a:lnTo>
                <a:lnTo>
                  <a:pt x="6368866" y="3717130"/>
                </a:lnTo>
                <a:lnTo>
                  <a:pt x="6366429" y="3721099"/>
                </a:lnTo>
                <a:lnTo>
                  <a:pt x="6362774" y="3724274"/>
                </a:lnTo>
                <a:lnTo>
                  <a:pt x="6360744" y="3725861"/>
                </a:lnTo>
                <a:lnTo>
                  <a:pt x="6358307" y="3727449"/>
                </a:lnTo>
                <a:lnTo>
                  <a:pt x="6354246" y="3723083"/>
                </a:lnTo>
                <a:lnTo>
                  <a:pt x="6350997" y="3719114"/>
                </a:lnTo>
                <a:lnTo>
                  <a:pt x="6348561" y="3717527"/>
                </a:lnTo>
                <a:lnTo>
                  <a:pt x="6346530" y="3716733"/>
                </a:lnTo>
                <a:lnTo>
                  <a:pt x="6344094" y="3716336"/>
                </a:lnTo>
                <a:lnTo>
                  <a:pt x="6342063" y="3716336"/>
                </a:lnTo>
                <a:lnTo>
                  <a:pt x="6344500" y="3709986"/>
                </a:lnTo>
                <a:lnTo>
                  <a:pt x="6348155" y="3704827"/>
                </a:lnTo>
                <a:lnTo>
                  <a:pt x="6351810" y="3701255"/>
                </a:lnTo>
                <a:lnTo>
                  <a:pt x="6355871" y="3698080"/>
                </a:lnTo>
                <a:lnTo>
                  <a:pt x="6360744" y="3696095"/>
                </a:lnTo>
                <a:lnTo>
                  <a:pt x="6366023" y="3694905"/>
                </a:lnTo>
                <a:close/>
                <a:moveTo>
                  <a:pt x="6892967" y="3687761"/>
                </a:moveTo>
                <a:lnTo>
                  <a:pt x="6894534" y="3690212"/>
                </a:lnTo>
                <a:lnTo>
                  <a:pt x="6895318" y="3693072"/>
                </a:lnTo>
                <a:lnTo>
                  <a:pt x="6896101" y="3695523"/>
                </a:lnTo>
                <a:lnTo>
                  <a:pt x="6896101" y="3698383"/>
                </a:lnTo>
                <a:lnTo>
                  <a:pt x="6896101" y="3700426"/>
                </a:lnTo>
                <a:lnTo>
                  <a:pt x="6895318" y="3702877"/>
                </a:lnTo>
                <a:lnTo>
                  <a:pt x="6894534" y="3704920"/>
                </a:lnTo>
                <a:lnTo>
                  <a:pt x="6893359" y="3706963"/>
                </a:lnTo>
                <a:lnTo>
                  <a:pt x="6890617" y="3710231"/>
                </a:lnTo>
                <a:lnTo>
                  <a:pt x="6886308" y="3713908"/>
                </a:lnTo>
                <a:lnTo>
                  <a:pt x="6881999" y="3716768"/>
                </a:lnTo>
                <a:lnTo>
                  <a:pt x="6876907" y="3719628"/>
                </a:lnTo>
                <a:lnTo>
                  <a:pt x="6865547" y="3725348"/>
                </a:lnTo>
                <a:lnTo>
                  <a:pt x="6854187" y="3730659"/>
                </a:lnTo>
                <a:lnTo>
                  <a:pt x="6849486" y="3733927"/>
                </a:lnTo>
                <a:lnTo>
                  <a:pt x="6844394" y="3736787"/>
                </a:lnTo>
                <a:lnTo>
                  <a:pt x="6840085" y="3740055"/>
                </a:lnTo>
                <a:lnTo>
                  <a:pt x="6836951" y="3743324"/>
                </a:lnTo>
                <a:lnTo>
                  <a:pt x="6836168" y="3740055"/>
                </a:lnTo>
                <a:lnTo>
                  <a:pt x="6835776" y="3736378"/>
                </a:lnTo>
                <a:lnTo>
                  <a:pt x="6835776" y="3733519"/>
                </a:lnTo>
                <a:lnTo>
                  <a:pt x="6835776" y="3730250"/>
                </a:lnTo>
                <a:lnTo>
                  <a:pt x="6836951" y="3727799"/>
                </a:lnTo>
                <a:lnTo>
                  <a:pt x="6837343" y="3725348"/>
                </a:lnTo>
                <a:lnTo>
                  <a:pt x="6838910" y="3723305"/>
                </a:lnTo>
                <a:lnTo>
                  <a:pt x="6840085" y="3721262"/>
                </a:lnTo>
                <a:lnTo>
                  <a:pt x="6844002" y="3717994"/>
                </a:lnTo>
                <a:lnTo>
                  <a:pt x="6848311" y="3714725"/>
                </a:lnTo>
                <a:lnTo>
                  <a:pt x="6853012" y="3712274"/>
                </a:lnTo>
                <a:lnTo>
                  <a:pt x="6858496" y="3709823"/>
                </a:lnTo>
                <a:lnTo>
                  <a:pt x="6869464" y="3705737"/>
                </a:lnTo>
                <a:lnTo>
                  <a:pt x="6874948" y="3703694"/>
                </a:lnTo>
                <a:lnTo>
                  <a:pt x="6880040" y="3701243"/>
                </a:lnTo>
                <a:lnTo>
                  <a:pt x="6884349" y="3698792"/>
                </a:lnTo>
                <a:lnTo>
                  <a:pt x="6888267" y="3695523"/>
                </a:lnTo>
                <a:lnTo>
                  <a:pt x="6889833" y="3693889"/>
                </a:lnTo>
                <a:lnTo>
                  <a:pt x="6891009" y="3692255"/>
                </a:lnTo>
                <a:lnTo>
                  <a:pt x="6892576" y="3689804"/>
                </a:lnTo>
                <a:close/>
                <a:moveTo>
                  <a:pt x="7472543" y="3681411"/>
                </a:moveTo>
                <a:lnTo>
                  <a:pt x="7473322" y="3684881"/>
                </a:lnTo>
                <a:lnTo>
                  <a:pt x="7474101" y="3687580"/>
                </a:lnTo>
                <a:lnTo>
                  <a:pt x="7475659" y="3690278"/>
                </a:lnTo>
                <a:lnTo>
                  <a:pt x="7476827" y="3692592"/>
                </a:lnTo>
                <a:lnTo>
                  <a:pt x="7478774" y="3694519"/>
                </a:lnTo>
                <a:lnTo>
                  <a:pt x="7480331" y="3696833"/>
                </a:lnTo>
                <a:lnTo>
                  <a:pt x="7481500" y="3699531"/>
                </a:lnTo>
                <a:lnTo>
                  <a:pt x="7481889" y="3703001"/>
                </a:lnTo>
                <a:lnTo>
                  <a:pt x="7479553" y="3703387"/>
                </a:lnTo>
                <a:lnTo>
                  <a:pt x="7477606" y="3704929"/>
                </a:lnTo>
                <a:lnTo>
                  <a:pt x="7473322" y="3706857"/>
                </a:lnTo>
                <a:lnTo>
                  <a:pt x="7470597" y="3707628"/>
                </a:lnTo>
                <a:lnTo>
                  <a:pt x="7468260" y="3708399"/>
                </a:lnTo>
                <a:lnTo>
                  <a:pt x="7465145" y="3708399"/>
                </a:lnTo>
                <a:lnTo>
                  <a:pt x="7461251" y="3708013"/>
                </a:lnTo>
                <a:lnTo>
                  <a:pt x="7462030" y="3705315"/>
                </a:lnTo>
                <a:lnTo>
                  <a:pt x="7463198" y="3703001"/>
                </a:lnTo>
                <a:lnTo>
                  <a:pt x="7463587" y="3697604"/>
                </a:lnTo>
                <a:lnTo>
                  <a:pt x="7463977" y="3693748"/>
                </a:lnTo>
                <a:lnTo>
                  <a:pt x="7463977" y="3690278"/>
                </a:lnTo>
                <a:lnTo>
                  <a:pt x="7464756" y="3687194"/>
                </a:lnTo>
                <a:lnTo>
                  <a:pt x="7465145" y="3685652"/>
                </a:lnTo>
                <a:lnTo>
                  <a:pt x="7465534" y="3684881"/>
                </a:lnTo>
                <a:lnTo>
                  <a:pt x="7466313" y="3683339"/>
                </a:lnTo>
                <a:lnTo>
                  <a:pt x="7468260" y="3682953"/>
                </a:lnTo>
                <a:lnTo>
                  <a:pt x="7470207" y="3682182"/>
                </a:lnTo>
                <a:close/>
                <a:moveTo>
                  <a:pt x="6965422" y="3676649"/>
                </a:moveTo>
                <a:lnTo>
                  <a:pt x="6985833" y="3678573"/>
                </a:lnTo>
                <a:lnTo>
                  <a:pt x="6986589" y="3685116"/>
                </a:lnTo>
                <a:lnTo>
                  <a:pt x="6986589" y="3690503"/>
                </a:lnTo>
                <a:lnTo>
                  <a:pt x="6986211" y="3692813"/>
                </a:lnTo>
                <a:lnTo>
                  <a:pt x="6985833" y="3694737"/>
                </a:lnTo>
                <a:lnTo>
                  <a:pt x="6984321" y="3696661"/>
                </a:lnTo>
                <a:lnTo>
                  <a:pt x="6983187" y="3697816"/>
                </a:lnTo>
                <a:lnTo>
                  <a:pt x="6982053" y="3699355"/>
                </a:lnTo>
                <a:lnTo>
                  <a:pt x="6980163" y="3700509"/>
                </a:lnTo>
                <a:lnTo>
                  <a:pt x="6977895" y="3701279"/>
                </a:lnTo>
                <a:lnTo>
                  <a:pt x="6976005" y="3701664"/>
                </a:lnTo>
                <a:lnTo>
                  <a:pt x="6970336" y="3702049"/>
                </a:lnTo>
                <a:lnTo>
                  <a:pt x="6963910" y="3701664"/>
                </a:lnTo>
                <a:lnTo>
                  <a:pt x="6962776" y="3697431"/>
                </a:lnTo>
                <a:lnTo>
                  <a:pt x="6963532" y="3694737"/>
                </a:lnTo>
                <a:lnTo>
                  <a:pt x="6964288" y="3692428"/>
                </a:lnTo>
                <a:lnTo>
                  <a:pt x="6965800" y="3690119"/>
                </a:lnTo>
                <a:lnTo>
                  <a:pt x="6966556" y="3688194"/>
                </a:lnTo>
                <a:lnTo>
                  <a:pt x="6966934" y="3685116"/>
                </a:lnTo>
                <a:lnTo>
                  <a:pt x="6966556" y="3681267"/>
                </a:lnTo>
                <a:close/>
                <a:moveTo>
                  <a:pt x="7399338" y="3670298"/>
                </a:moveTo>
                <a:lnTo>
                  <a:pt x="7398950" y="3673928"/>
                </a:lnTo>
                <a:lnTo>
                  <a:pt x="7397784" y="3677155"/>
                </a:lnTo>
                <a:lnTo>
                  <a:pt x="7396231" y="3679979"/>
                </a:lnTo>
                <a:lnTo>
                  <a:pt x="7395065" y="3683206"/>
                </a:lnTo>
                <a:lnTo>
                  <a:pt x="7390792" y="3688047"/>
                </a:lnTo>
                <a:lnTo>
                  <a:pt x="7386908" y="3692484"/>
                </a:lnTo>
                <a:lnTo>
                  <a:pt x="7384966" y="3694904"/>
                </a:lnTo>
                <a:lnTo>
                  <a:pt x="7383801" y="3697325"/>
                </a:lnTo>
                <a:lnTo>
                  <a:pt x="7383024" y="3699745"/>
                </a:lnTo>
                <a:lnTo>
                  <a:pt x="7383024" y="3702972"/>
                </a:lnTo>
                <a:lnTo>
                  <a:pt x="7383412" y="3706199"/>
                </a:lnTo>
                <a:lnTo>
                  <a:pt x="7384966" y="3710233"/>
                </a:lnTo>
                <a:lnTo>
                  <a:pt x="7387296" y="3714670"/>
                </a:lnTo>
                <a:lnTo>
                  <a:pt x="7391181" y="3719511"/>
                </a:lnTo>
                <a:lnTo>
                  <a:pt x="7386908" y="3719511"/>
                </a:lnTo>
                <a:lnTo>
                  <a:pt x="7383412" y="3718704"/>
                </a:lnTo>
                <a:lnTo>
                  <a:pt x="7380693" y="3717091"/>
                </a:lnTo>
                <a:lnTo>
                  <a:pt x="7377974" y="3715880"/>
                </a:lnTo>
                <a:lnTo>
                  <a:pt x="7374867" y="3714267"/>
                </a:lnTo>
                <a:lnTo>
                  <a:pt x="7371759" y="3712653"/>
                </a:lnTo>
                <a:lnTo>
                  <a:pt x="7367875" y="3712653"/>
                </a:lnTo>
                <a:lnTo>
                  <a:pt x="7362825" y="3713863"/>
                </a:lnTo>
                <a:lnTo>
                  <a:pt x="7365932" y="3707006"/>
                </a:lnTo>
                <a:lnTo>
                  <a:pt x="7369040" y="3700552"/>
                </a:lnTo>
                <a:lnTo>
                  <a:pt x="7372536" y="3694098"/>
                </a:lnTo>
                <a:lnTo>
                  <a:pt x="7376420" y="3688047"/>
                </a:lnTo>
                <a:lnTo>
                  <a:pt x="7381082" y="3682399"/>
                </a:lnTo>
                <a:lnTo>
                  <a:pt x="7386520" y="3677559"/>
                </a:lnTo>
                <a:lnTo>
                  <a:pt x="7391958" y="3673525"/>
                </a:lnTo>
                <a:lnTo>
                  <a:pt x="7395454" y="3671508"/>
                </a:lnTo>
                <a:close/>
                <a:moveTo>
                  <a:pt x="7587825" y="3662361"/>
                </a:moveTo>
                <a:lnTo>
                  <a:pt x="7589436" y="3666330"/>
                </a:lnTo>
                <a:lnTo>
                  <a:pt x="7589839" y="3669108"/>
                </a:lnTo>
                <a:lnTo>
                  <a:pt x="7589839" y="3671886"/>
                </a:lnTo>
                <a:lnTo>
                  <a:pt x="7589436" y="3673870"/>
                </a:lnTo>
                <a:lnTo>
                  <a:pt x="7588228" y="3675855"/>
                </a:lnTo>
                <a:lnTo>
                  <a:pt x="7587019" y="3677442"/>
                </a:lnTo>
                <a:lnTo>
                  <a:pt x="7585408" y="3679030"/>
                </a:lnTo>
                <a:lnTo>
                  <a:pt x="7583394" y="3679823"/>
                </a:lnTo>
                <a:lnTo>
                  <a:pt x="7578560" y="3681411"/>
                </a:lnTo>
                <a:lnTo>
                  <a:pt x="7572921" y="3682205"/>
                </a:lnTo>
                <a:lnTo>
                  <a:pt x="7567685" y="3683395"/>
                </a:lnTo>
                <a:lnTo>
                  <a:pt x="7563254" y="3684586"/>
                </a:lnTo>
                <a:lnTo>
                  <a:pt x="7562851" y="3681808"/>
                </a:lnTo>
                <a:lnTo>
                  <a:pt x="7563254" y="3679426"/>
                </a:lnTo>
                <a:lnTo>
                  <a:pt x="7563657" y="3677442"/>
                </a:lnTo>
                <a:lnTo>
                  <a:pt x="7564462" y="3675458"/>
                </a:lnTo>
                <a:lnTo>
                  <a:pt x="7566476" y="3674267"/>
                </a:lnTo>
                <a:lnTo>
                  <a:pt x="7568087" y="3673076"/>
                </a:lnTo>
                <a:lnTo>
                  <a:pt x="7572518" y="3671489"/>
                </a:lnTo>
                <a:lnTo>
                  <a:pt x="7577352" y="3669901"/>
                </a:lnTo>
                <a:lnTo>
                  <a:pt x="7581783" y="3668314"/>
                </a:lnTo>
                <a:lnTo>
                  <a:pt x="7583797" y="3667123"/>
                </a:lnTo>
                <a:lnTo>
                  <a:pt x="7585408" y="3665536"/>
                </a:lnTo>
                <a:lnTo>
                  <a:pt x="7587019" y="3664345"/>
                </a:lnTo>
                <a:close/>
                <a:moveTo>
                  <a:pt x="8747126" y="3638548"/>
                </a:moveTo>
                <a:lnTo>
                  <a:pt x="8747523" y="3638548"/>
                </a:lnTo>
                <a:lnTo>
                  <a:pt x="8748317" y="3638956"/>
                </a:lnTo>
                <a:lnTo>
                  <a:pt x="8748714" y="3640591"/>
                </a:lnTo>
                <a:lnTo>
                  <a:pt x="8747523" y="3643859"/>
                </a:lnTo>
                <a:lnTo>
                  <a:pt x="8746333" y="3647945"/>
                </a:lnTo>
                <a:lnTo>
                  <a:pt x="8743951" y="3652439"/>
                </a:lnTo>
                <a:lnTo>
                  <a:pt x="8741570" y="3658158"/>
                </a:lnTo>
                <a:lnTo>
                  <a:pt x="8737601" y="3663878"/>
                </a:lnTo>
                <a:lnTo>
                  <a:pt x="8734029" y="3670006"/>
                </a:lnTo>
                <a:lnTo>
                  <a:pt x="8729664" y="3675726"/>
                </a:lnTo>
                <a:lnTo>
                  <a:pt x="8725298" y="3681037"/>
                </a:lnTo>
                <a:lnTo>
                  <a:pt x="8720932" y="3685531"/>
                </a:lnTo>
                <a:lnTo>
                  <a:pt x="8716170" y="3689617"/>
                </a:lnTo>
                <a:lnTo>
                  <a:pt x="8711804" y="3692477"/>
                </a:lnTo>
                <a:lnTo>
                  <a:pt x="8709820" y="3693294"/>
                </a:lnTo>
                <a:lnTo>
                  <a:pt x="8707439" y="3694111"/>
                </a:lnTo>
                <a:lnTo>
                  <a:pt x="8705454" y="3694111"/>
                </a:lnTo>
                <a:lnTo>
                  <a:pt x="8703470" y="3694111"/>
                </a:lnTo>
                <a:lnTo>
                  <a:pt x="8701485" y="3693294"/>
                </a:lnTo>
                <a:lnTo>
                  <a:pt x="8699501" y="3692068"/>
                </a:lnTo>
                <a:lnTo>
                  <a:pt x="8704660" y="3687574"/>
                </a:lnTo>
                <a:lnTo>
                  <a:pt x="8710217" y="3682263"/>
                </a:lnTo>
                <a:lnTo>
                  <a:pt x="8721329" y="3670006"/>
                </a:lnTo>
                <a:lnTo>
                  <a:pt x="8733236" y="3656116"/>
                </a:lnTo>
                <a:close/>
                <a:moveTo>
                  <a:pt x="6451601" y="3638548"/>
                </a:moveTo>
                <a:lnTo>
                  <a:pt x="6450798" y="3642456"/>
                </a:lnTo>
                <a:lnTo>
                  <a:pt x="6450396" y="3646363"/>
                </a:lnTo>
                <a:lnTo>
                  <a:pt x="6449191" y="3650271"/>
                </a:lnTo>
                <a:lnTo>
                  <a:pt x="6448789" y="3654179"/>
                </a:lnTo>
                <a:lnTo>
                  <a:pt x="6447183" y="3657696"/>
                </a:lnTo>
                <a:lnTo>
                  <a:pt x="6445174" y="3660822"/>
                </a:lnTo>
                <a:lnTo>
                  <a:pt x="6443969" y="3661603"/>
                </a:lnTo>
                <a:lnTo>
                  <a:pt x="6442363" y="3663166"/>
                </a:lnTo>
                <a:lnTo>
                  <a:pt x="6440756" y="3663557"/>
                </a:lnTo>
                <a:lnTo>
                  <a:pt x="6438346" y="3663948"/>
                </a:lnTo>
                <a:lnTo>
                  <a:pt x="6436338" y="3659649"/>
                </a:lnTo>
                <a:lnTo>
                  <a:pt x="6433526" y="3656523"/>
                </a:lnTo>
                <a:lnTo>
                  <a:pt x="6431116" y="3654569"/>
                </a:lnTo>
                <a:lnTo>
                  <a:pt x="6427903" y="3652616"/>
                </a:lnTo>
                <a:lnTo>
                  <a:pt x="6425493" y="3651052"/>
                </a:lnTo>
                <a:lnTo>
                  <a:pt x="6422681" y="3648708"/>
                </a:lnTo>
                <a:lnTo>
                  <a:pt x="6420271" y="3645582"/>
                </a:lnTo>
                <a:lnTo>
                  <a:pt x="6418263" y="3640111"/>
                </a:lnTo>
                <a:lnTo>
                  <a:pt x="6423083" y="3643628"/>
                </a:lnTo>
                <a:lnTo>
                  <a:pt x="6427501" y="3645972"/>
                </a:lnTo>
                <a:lnTo>
                  <a:pt x="6431920" y="3647926"/>
                </a:lnTo>
                <a:lnTo>
                  <a:pt x="6435936" y="3648317"/>
                </a:lnTo>
                <a:lnTo>
                  <a:pt x="6437944" y="3648317"/>
                </a:lnTo>
                <a:lnTo>
                  <a:pt x="6439953" y="3648317"/>
                </a:lnTo>
                <a:lnTo>
                  <a:pt x="6441961" y="3647145"/>
                </a:lnTo>
                <a:lnTo>
                  <a:pt x="6443969" y="3646363"/>
                </a:lnTo>
                <a:lnTo>
                  <a:pt x="6445978" y="3645582"/>
                </a:lnTo>
                <a:lnTo>
                  <a:pt x="6447986" y="3643628"/>
                </a:lnTo>
                <a:close/>
                <a:moveTo>
                  <a:pt x="7417045" y="3635373"/>
                </a:moveTo>
                <a:lnTo>
                  <a:pt x="7420912" y="3639342"/>
                </a:lnTo>
                <a:lnTo>
                  <a:pt x="7423619" y="3643311"/>
                </a:lnTo>
                <a:lnTo>
                  <a:pt x="7425166" y="3647279"/>
                </a:lnTo>
                <a:lnTo>
                  <a:pt x="7426326" y="3650454"/>
                </a:lnTo>
                <a:lnTo>
                  <a:pt x="7425553" y="3654026"/>
                </a:lnTo>
                <a:lnTo>
                  <a:pt x="7425166" y="3657201"/>
                </a:lnTo>
                <a:lnTo>
                  <a:pt x="7423232" y="3659980"/>
                </a:lnTo>
                <a:lnTo>
                  <a:pt x="7421299" y="3662361"/>
                </a:lnTo>
                <a:lnTo>
                  <a:pt x="7418979" y="3664345"/>
                </a:lnTo>
                <a:lnTo>
                  <a:pt x="7415885" y="3665139"/>
                </a:lnTo>
                <a:lnTo>
                  <a:pt x="7412791" y="3665536"/>
                </a:lnTo>
                <a:lnTo>
                  <a:pt x="7409698" y="3665139"/>
                </a:lnTo>
                <a:lnTo>
                  <a:pt x="7406217" y="3663551"/>
                </a:lnTo>
                <a:lnTo>
                  <a:pt x="7402350" y="3661170"/>
                </a:lnTo>
                <a:lnTo>
                  <a:pt x="7399643" y="3658392"/>
                </a:lnTo>
                <a:lnTo>
                  <a:pt x="7396163" y="3653629"/>
                </a:lnTo>
                <a:close/>
                <a:moveTo>
                  <a:pt x="7916941" y="3632198"/>
                </a:moveTo>
                <a:lnTo>
                  <a:pt x="7951788" y="3665715"/>
                </a:lnTo>
                <a:lnTo>
                  <a:pt x="7950586" y="3670052"/>
                </a:lnTo>
                <a:lnTo>
                  <a:pt x="7949785" y="3673995"/>
                </a:lnTo>
                <a:lnTo>
                  <a:pt x="7948183" y="3678333"/>
                </a:lnTo>
                <a:lnTo>
                  <a:pt x="7945780" y="3682276"/>
                </a:lnTo>
                <a:lnTo>
                  <a:pt x="7943377" y="3685825"/>
                </a:lnTo>
                <a:lnTo>
                  <a:pt x="7939772" y="3689768"/>
                </a:lnTo>
                <a:lnTo>
                  <a:pt x="7935366" y="3694106"/>
                </a:lnTo>
                <a:lnTo>
                  <a:pt x="7930559" y="3698049"/>
                </a:lnTo>
                <a:lnTo>
                  <a:pt x="7930159" y="3694894"/>
                </a:lnTo>
                <a:lnTo>
                  <a:pt x="7930559" y="3691740"/>
                </a:lnTo>
                <a:lnTo>
                  <a:pt x="7930960" y="3688979"/>
                </a:lnTo>
                <a:lnTo>
                  <a:pt x="7932162" y="3685431"/>
                </a:lnTo>
                <a:lnTo>
                  <a:pt x="7934565" y="3679910"/>
                </a:lnTo>
                <a:lnTo>
                  <a:pt x="7936968" y="3673601"/>
                </a:lnTo>
                <a:lnTo>
                  <a:pt x="7938170" y="3670447"/>
                </a:lnTo>
                <a:lnTo>
                  <a:pt x="7938570" y="3667686"/>
                </a:lnTo>
                <a:lnTo>
                  <a:pt x="7938170" y="3664532"/>
                </a:lnTo>
                <a:lnTo>
                  <a:pt x="7936968" y="3661377"/>
                </a:lnTo>
                <a:lnTo>
                  <a:pt x="7934965" y="3658223"/>
                </a:lnTo>
                <a:lnTo>
                  <a:pt x="7932562" y="3655068"/>
                </a:lnTo>
                <a:lnTo>
                  <a:pt x="7928156" y="3652308"/>
                </a:lnTo>
                <a:lnTo>
                  <a:pt x="7923350" y="3648759"/>
                </a:lnTo>
                <a:lnTo>
                  <a:pt x="7921347" y="3655068"/>
                </a:lnTo>
                <a:lnTo>
                  <a:pt x="7918944" y="3661377"/>
                </a:lnTo>
                <a:lnTo>
                  <a:pt x="7916941" y="3666109"/>
                </a:lnTo>
                <a:lnTo>
                  <a:pt x="7914538" y="3670841"/>
                </a:lnTo>
                <a:lnTo>
                  <a:pt x="7911334" y="3675178"/>
                </a:lnTo>
                <a:lnTo>
                  <a:pt x="7908930" y="3679121"/>
                </a:lnTo>
                <a:lnTo>
                  <a:pt x="7906127" y="3682670"/>
                </a:lnTo>
                <a:lnTo>
                  <a:pt x="7902922" y="3685431"/>
                </a:lnTo>
                <a:lnTo>
                  <a:pt x="7897315" y="3690557"/>
                </a:lnTo>
                <a:lnTo>
                  <a:pt x="7890906" y="3694106"/>
                </a:lnTo>
                <a:lnTo>
                  <a:pt x="7884498" y="3697654"/>
                </a:lnTo>
                <a:lnTo>
                  <a:pt x="7878489" y="3700415"/>
                </a:lnTo>
                <a:lnTo>
                  <a:pt x="7872481" y="3702780"/>
                </a:lnTo>
                <a:lnTo>
                  <a:pt x="7867675" y="3706329"/>
                </a:lnTo>
                <a:lnTo>
                  <a:pt x="7863269" y="3710272"/>
                </a:lnTo>
                <a:lnTo>
                  <a:pt x="7861266" y="3712244"/>
                </a:lnTo>
                <a:lnTo>
                  <a:pt x="7859264" y="3714610"/>
                </a:lnTo>
                <a:lnTo>
                  <a:pt x="7857661" y="3717370"/>
                </a:lnTo>
                <a:lnTo>
                  <a:pt x="7856460" y="3720919"/>
                </a:lnTo>
                <a:lnTo>
                  <a:pt x="7855258" y="3724074"/>
                </a:lnTo>
                <a:lnTo>
                  <a:pt x="7854858" y="3728805"/>
                </a:lnTo>
                <a:lnTo>
                  <a:pt x="7854457" y="3733143"/>
                </a:lnTo>
                <a:lnTo>
                  <a:pt x="7854457" y="3737875"/>
                </a:lnTo>
                <a:lnTo>
                  <a:pt x="7854858" y="3743789"/>
                </a:lnTo>
                <a:lnTo>
                  <a:pt x="7855258" y="3750098"/>
                </a:lnTo>
                <a:lnTo>
                  <a:pt x="7853256" y="3748521"/>
                </a:lnTo>
                <a:lnTo>
                  <a:pt x="7850852" y="3748127"/>
                </a:lnTo>
                <a:lnTo>
                  <a:pt x="7848850" y="3748521"/>
                </a:lnTo>
                <a:lnTo>
                  <a:pt x="7846847" y="3748915"/>
                </a:lnTo>
                <a:lnTo>
                  <a:pt x="7842441" y="3751676"/>
                </a:lnTo>
                <a:lnTo>
                  <a:pt x="7838836" y="3754436"/>
                </a:lnTo>
                <a:lnTo>
                  <a:pt x="7838035" y="3750887"/>
                </a:lnTo>
                <a:lnTo>
                  <a:pt x="7837234" y="3747338"/>
                </a:lnTo>
                <a:lnTo>
                  <a:pt x="7835632" y="3744184"/>
                </a:lnTo>
                <a:lnTo>
                  <a:pt x="7833629" y="3740635"/>
                </a:lnTo>
                <a:lnTo>
                  <a:pt x="7831226" y="3736692"/>
                </a:lnTo>
                <a:lnTo>
                  <a:pt x="7828422" y="3733537"/>
                </a:lnTo>
                <a:lnTo>
                  <a:pt x="7821613" y="3726045"/>
                </a:lnTo>
                <a:lnTo>
                  <a:pt x="7828422" y="3717370"/>
                </a:lnTo>
                <a:lnTo>
                  <a:pt x="7834030" y="3709878"/>
                </a:lnTo>
                <a:lnTo>
                  <a:pt x="7840438" y="3703569"/>
                </a:lnTo>
                <a:lnTo>
                  <a:pt x="7846046" y="3697654"/>
                </a:lnTo>
                <a:lnTo>
                  <a:pt x="7851253" y="3692923"/>
                </a:lnTo>
                <a:lnTo>
                  <a:pt x="7856860" y="3688585"/>
                </a:lnTo>
                <a:lnTo>
                  <a:pt x="7867675" y="3680304"/>
                </a:lnTo>
                <a:lnTo>
                  <a:pt x="7878489" y="3672024"/>
                </a:lnTo>
                <a:lnTo>
                  <a:pt x="7884498" y="3667686"/>
                </a:lnTo>
                <a:lnTo>
                  <a:pt x="7889705" y="3662166"/>
                </a:lnTo>
                <a:lnTo>
                  <a:pt x="7896113" y="3656645"/>
                </a:lnTo>
                <a:lnTo>
                  <a:pt x="7902522" y="3649548"/>
                </a:lnTo>
                <a:lnTo>
                  <a:pt x="7909331" y="3641661"/>
                </a:lnTo>
                <a:close/>
                <a:moveTo>
                  <a:pt x="6878639" y="3630611"/>
                </a:moveTo>
                <a:lnTo>
                  <a:pt x="6878238" y="3633362"/>
                </a:lnTo>
                <a:lnTo>
                  <a:pt x="6877436" y="3636505"/>
                </a:lnTo>
                <a:lnTo>
                  <a:pt x="6875833" y="3639256"/>
                </a:lnTo>
                <a:lnTo>
                  <a:pt x="6873828" y="3641613"/>
                </a:lnTo>
                <a:lnTo>
                  <a:pt x="6869819" y="3647115"/>
                </a:lnTo>
                <a:lnTo>
                  <a:pt x="6865009" y="3651830"/>
                </a:lnTo>
                <a:lnTo>
                  <a:pt x="6854185" y="3660868"/>
                </a:lnTo>
                <a:lnTo>
                  <a:pt x="6849374" y="3665191"/>
                </a:lnTo>
                <a:lnTo>
                  <a:pt x="6844163" y="3670299"/>
                </a:lnTo>
                <a:lnTo>
                  <a:pt x="6841356" y="3665976"/>
                </a:lnTo>
                <a:lnTo>
                  <a:pt x="6839352" y="3662047"/>
                </a:lnTo>
                <a:lnTo>
                  <a:pt x="6838951" y="3658510"/>
                </a:lnTo>
                <a:lnTo>
                  <a:pt x="6839753" y="3655760"/>
                </a:lnTo>
                <a:lnTo>
                  <a:pt x="6841356" y="3652616"/>
                </a:lnTo>
                <a:lnTo>
                  <a:pt x="6843762" y="3650258"/>
                </a:lnTo>
                <a:lnTo>
                  <a:pt x="6846969" y="3648294"/>
                </a:lnTo>
                <a:lnTo>
                  <a:pt x="6850176" y="3646329"/>
                </a:lnTo>
                <a:lnTo>
                  <a:pt x="6858194" y="3642792"/>
                </a:lnTo>
                <a:lnTo>
                  <a:pt x="6866612" y="3639256"/>
                </a:lnTo>
                <a:lnTo>
                  <a:pt x="6870621" y="3637291"/>
                </a:lnTo>
                <a:lnTo>
                  <a:pt x="6873828" y="3635326"/>
                </a:lnTo>
                <a:lnTo>
                  <a:pt x="6876234" y="3632969"/>
                </a:lnTo>
                <a:close/>
                <a:moveTo>
                  <a:pt x="7327514" y="3616323"/>
                </a:moveTo>
                <a:lnTo>
                  <a:pt x="7327901" y="3623070"/>
                </a:lnTo>
                <a:lnTo>
                  <a:pt x="7327901" y="3629023"/>
                </a:lnTo>
                <a:lnTo>
                  <a:pt x="7326352" y="3635373"/>
                </a:lnTo>
                <a:lnTo>
                  <a:pt x="7324029" y="3640929"/>
                </a:lnTo>
                <a:lnTo>
                  <a:pt x="7321319" y="3646088"/>
                </a:lnTo>
                <a:lnTo>
                  <a:pt x="7317447" y="3650851"/>
                </a:lnTo>
                <a:lnTo>
                  <a:pt x="7313188" y="3656010"/>
                </a:lnTo>
                <a:lnTo>
                  <a:pt x="7308154" y="3660376"/>
                </a:lnTo>
                <a:lnTo>
                  <a:pt x="7303508" y="3664742"/>
                </a:lnTo>
                <a:lnTo>
                  <a:pt x="7297700" y="3668710"/>
                </a:lnTo>
                <a:lnTo>
                  <a:pt x="7286471" y="3676251"/>
                </a:lnTo>
                <a:lnTo>
                  <a:pt x="7264401" y="3689348"/>
                </a:lnTo>
                <a:lnTo>
                  <a:pt x="7265175" y="3684585"/>
                </a:lnTo>
                <a:lnTo>
                  <a:pt x="7265950" y="3679426"/>
                </a:lnTo>
                <a:lnTo>
                  <a:pt x="7267886" y="3674267"/>
                </a:lnTo>
                <a:lnTo>
                  <a:pt x="7270596" y="3669901"/>
                </a:lnTo>
                <a:lnTo>
                  <a:pt x="7274081" y="3665138"/>
                </a:lnTo>
                <a:lnTo>
                  <a:pt x="7277953" y="3660773"/>
                </a:lnTo>
                <a:lnTo>
                  <a:pt x="7281825" y="3656010"/>
                </a:lnTo>
                <a:lnTo>
                  <a:pt x="7286471" y="3651645"/>
                </a:lnTo>
                <a:lnTo>
                  <a:pt x="7296538" y="3642517"/>
                </a:lnTo>
                <a:lnTo>
                  <a:pt x="7306992" y="3633785"/>
                </a:lnTo>
                <a:lnTo>
                  <a:pt x="7317447" y="3625054"/>
                </a:lnTo>
                <a:close/>
                <a:moveTo>
                  <a:pt x="7566706" y="3614736"/>
                </a:moveTo>
                <a:lnTo>
                  <a:pt x="7573157" y="3614736"/>
                </a:lnTo>
                <a:lnTo>
                  <a:pt x="7573963" y="3617969"/>
                </a:lnTo>
                <a:lnTo>
                  <a:pt x="7573963" y="3620393"/>
                </a:lnTo>
                <a:lnTo>
                  <a:pt x="7573157" y="3622414"/>
                </a:lnTo>
                <a:lnTo>
                  <a:pt x="7572350" y="3624434"/>
                </a:lnTo>
                <a:lnTo>
                  <a:pt x="7570738" y="3625646"/>
                </a:lnTo>
                <a:lnTo>
                  <a:pt x="7569528" y="3627263"/>
                </a:lnTo>
                <a:lnTo>
                  <a:pt x="7565496" y="3629283"/>
                </a:lnTo>
                <a:lnTo>
                  <a:pt x="7555820" y="3632516"/>
                </a:lnTo>
                <a:lnTo>
                  <a:pt x="7552192" y="3634536"/>
                </a:lnTo>
                <a:lnTo>
                  <a:pt x="7550176" y="3635749"/>
                </a:lnTo>
                <a:lnTo>
                  <a:pt x="7548563" y="3636961"/>
                </a:lnTo>
                <a:lnTo>
                  <a:pt x="7548563" y="3631708"/>
                </a:lnTo>
                <a:lnTo>
                  <a:pt x="7548966" y="3627263"/>
                </a:lnTo>
                <a:lnTo>
                  <a:pt x="7550579" y="3623222"/>
                </a:lnTo>
                <a:lnTo>
                  <a:pt x="7552192" y="3621201"/>
                </a:lnTo>
                <a:lnTo>
                  <a:pt x="7552998" y="3619585"/>
                </a:lnTo>
                <a:lnTo>
                  <a:pt x="7555014" y="3618373"/>
                </a:lnTo>
                <a:lnTo>
                  <a:pt x="7557030" y="3617160"/>
                </a:lnTo>
                <a:lnTo>
                  <a:pt x="7561465" y="3615948"/>
                </a:lnTo>
                <a:close/>
                <a:moveTo>
                  <a:pt x="6713568" y="3609973"/>
                </a:moveTo>
                <a:lnTo>
                  <a:pt x="6716243" y="3611577"/>
                </a:lnTo>
                <a:lnTo>
                  <a:pt x="6718536" y="3613181"/>
                </a:lnTo>
                <a:lnTo>
                  <a:pt x="6720447" y="3614786"/>
                </a:lnTo>
                <a:lnTo>
                  <a:pt x="6722358" y="3617593"/>
                </a:lnTo>
                <a:lnTo>
                  <a:pt x="6723504" y="3619999"/>
                </a:lnTo>
                <a:lnTo>
                  <a:pt x="6724269" y="3622406"/>
                </a:lnTo>
                <a:lnTo>
                  <a:pt x="6724651" y="3625213"/>
                </a:lnTo>
                <a:lnTo>
                  <a:pt x="6724651" y="3627619"/>
                </a:lnTo>
                <a:lnTo>
                  <a:pt x="6724651" y="3630828"/>
                </a:lnTo>
                <a:lnTo>
                  <a:pt x="6724269" y="3633635"/>
                </a:lnTo>
                <a:lnTo>
                  <a:pt x="6723504" y="3636442"/>
                </a:lnTo>
                <a:lnTo>
                  <a:pt x="6721976" y="3639250"/>
                </a:lnTo>
                <a:lnTo>
                  <a:pt x="6720447" y="3641656"/>
                </a:lnTo>
                <a:lnTo>
                  <a:pt x="6718536" y="3644062"/>
                </a:lnTo>
                <a:lnTo>
                  <a:pt x="6717007" y="3646068"/>
                </a:lnTo>
                <a:lnTo>
                  <a:pt x="6714332" y="3648073"/>
                </a:lnTo>
                <a:lnTo>
                  <a:pt x="6710128" y="3641656"/>
                </a:lnTo>
                <a:lnTo>
                  <a:pt x="6707453" y="3635640"/>
                </a:lnTo>
                <a:lnTo>
                  <a:pt x="6705542" y="3629624"/>
                </a:lnTo>
                <a:lnTo>
                  <a:pt x="6704013" y="3624812"/>
                </a:lnTo>
                <a:lnTo>
                  <a:pt x="6704013" y="3622406"/>
                </a:lnTo>
                <a:lnTo>
                  <a:pt x="6704777" y="3620400"/>
                </a:lnTo>
                <a:lnTo>
                  <a:pt x="6705160" y="3618395"/>
                </a:lnTo>
                <a:lnTo>
                  <a:pt x="6705924" y="3616390"/>
                </a:lnTo>
                <a:lnTo>
                  <a:pt x="6707453" y="3614384"/>
                </a:lnTo>
                <a:lnTo>
                  <a:pt x="6709364" y="3613181"/>
                </a:lnTo>
                <a:lnTo>
                  <a:pt x="6711275" y="3611577"/>
                </a:lnTo>
                <a:close/>
                <a:moveTo>
                  <a:pt x="6575987" y="3608386"/>
                </a:moveTo>
                <a:lnTo>
                  <a:pt x="6582252" y="3608386"/>
                </a:lnTo>
                <a:lnTo>
                  <a:pt x="6586168" y="3608776"/>
                </a:lnTo>
                <a:lnTo>
                  <a:pt x="6586951" y="3609555"/>
                </a:lnTo>
                <a:lnTo>
                  <a:pt x="6587343" y="3610334"/>
                </a:lnTo>
                <a:lnTo>
                  <a:pt x="6588126" y="3610724"/>
                </a:lnTo>
                <a:lnTo>
                  <a:pt x="6587343" y="3611893"/>
                </a:lnTo>
                <a:lnTo>
                  <a:pt x="6585385" y="3614231"/>
                </a:lnTo>
                <a:lnTo>
                  <a:pt x="6582252" y="3616958"/>
                </a:lnTo>
                <a:lnTo>
                  <a:pt x="6577553" y="3620465"/>
                </a:lnTo>
                <a:lnTo>
                  <a:pt x="6565022" y="3629038"/>
                </a:lnTo>
                <a:lnTo>
                  <a:pt x="6550142" y="3639169"/>
                </a:lnTo>
                <a:lnTo>
                  <a:pt x="6542310" y="3645014"/>
                </a:lnTo>
                <a:lnTo>
                  <a:pt x="6534087" y="3651249"/>
                </a:lnTo>
                <a:lnTo>
                  <a:pt x="6531738" y="3647352"/>
                </a:lnTo>
                <a:lnTo>
                  <a:pt x="6529780" y="3643456"/>
                </a:lnTo>
                <a:lnTo>
                  <a:pt x="6529388" y="3640728"/>
                </a:lnTo>
                <a:lnTo>
                  <a:pt x="6529780" y="3638000"/>
                </a:lnTo>
                <a:lnTo>
                  <a:pt x="6530954" y="3636052"/>
                </a:lnTo>
                <a:lnTo>
                  <a:pt x="6532129" y="3634493"/>
                </a:lnTo>
                <a:lnTo>
                  <a:pt x="6536045" y="3631376"/>
                </a:lnTo>
                <a:lnTo>
                  <a:pt x="6539961" y="3628259"/>
                </a:lnTo>
                <a:lnTo>
                  <a:pt x="6541919" y="3626700"/>
                </a:lnTo>
                <a:lnTo>
                  <a:pt x="6542702" y="3624752"/>
                </a:lnTo>
                <a:lnTo>
                  <a:pt x="6543877" y="3622414"/>
                </a:lnTo>
                <a:lnTo>
                  <a:pt x="6543877" y="3620076"/>
                </a:lnTo>
                <a:lnTo>
                  <a:pt x="6542702" y="3616569"/>
                </a:lnTo>
                <a:lnTo>
                  <a:pt x="6540744" y="3613452"/>
                </a:lnTo>
                <a:lnTo>
                  <a:pt x="6555233" y="3610724"/>
                </a:lnTo>
                <a:lnTo>
                  <a:pt x="6566980" y="3609555"/>
                </a:lnTo>
                <a:close/>
                <a:moveTo>
                  <a:pt x="6511287" y="3608386"/>
                </a:moveTo>
                <a:lnTo>
                  <a:pt x="6512893" y="3608783"/>
                </a:lnTo>
                <a:lnTo>
                  <a:pt x="6514097" y="3609577"/>
                </a:lnTo>
                <a:lnTo>
                  <a:pt x="6515703" y="3610767"/>
                </a:lnTo>
                <a:lnTo>
                  <a:pt x="6519717" y="3615133"/>
                </a:lnTo>
                <a:lnTo>
                  <a:pt x="6521724" y="3616720"/>
                </a:lnTo>
                <a:lnTo>
                  <a:pt x="6523330" y="3617117"/>
                </a:lnTo>
                <a:lnTo>
                  <a:pt x="6524133" y="3617117"/>
                </a:lnTo>
                <a:lnTo>
                  <a:pt x="6525337" y="3617117"/>
                </a:lnTo>
                <a:lnTo>
                  <a:pt x="6526541" y="3616323"/>
                </a:lnTo>
                <a:lnTo>
                  <a:pt x="6527746" y="3615133"/>
                </a:lnTo>
                <a:lnTo>
                  <a:pt x="6529352" y="3613545"/>
                </a:lnTo>
                <a:lnTo>
                  <a:pt x="6531760" y="3614339"/>
                </a:lnTo>
                <a:lnTo>
                  <a:pt x="6532563" y="3615133"/>
                </a:lnTo>
                <a:lnTo>
                  <a:pt x="6532563" y="3615927"/>
                </a:lnTo>
                <a:lnTo>
                  <a:pt x="6532563" y="3616720"/>
                </a:lnTo>
                <a:lnTo>
                  <a:pt x="6532162" y="3617911"/>
                </a:lnTo>
                <a:lnTo>
                  <a:pt x="6531359" y="3619102"/>
                </a:lnTo>
                <a:lnTo>
                  <a:pt x="6528549" y="3621086"/>
                </a:lnTo>
                <a:lnTo>
                  <a:pt x="6525739" y="3622674"/>
                </a:lnTo>
                <a:lnTo>
                  <a:pt x="6522126" y="3623467"/>
                </a:lnTo>
                <a:lnTo>
                  <a:pt x="6518914" y="3624658"/>
                </a:lnTo>
                <a:lnTo>
                  <a:pt x="6521323" y="3631405"/>
                </a:lnTo>
                <a:lnTo>
                  <a:pt x="6523330" y="3638549"/>
                </a:lnTo>
                <a:lnTo>
                  <a:pt x="6525739" y="3646486"/>
                </a:lnTo>
                <a:lnTo>
                  <a:pt x="6529352" y="3654424"/>
                </a:lnTo>
                <a:lnTo>
                  <a:pt x="6525739" y="3653630"/>
                </a:lnTo>
                <a:lnTo>
                  <a:pt x="6522929" y="3653233"/>
                </a:lnTo>
                <a:lnTo>
                  <a:pt x="6519717" y="3652836"/>
                </a:lnTo>
                <a:lnTo>
                  <a:pt x="6516907" y="3651249"/>
                </a:lnTo>
                <a:lnTo>
                  <a:pt x="6514498" y="3650058"/>
                </a:lnTo>
                <a:lnTo>
                  <a:pt x="6512090" y="3648471"/>
                </a:lnTo>
                <a:lnTo>
                  <a:pt x="6509280" y="3646089"/>
                </a:lnTo>
                <a:lnTo>
                  <a:pt x="6507674" y="3644105"/>
                </a:lnTo>
                <a:lnTo>
                  <a:pt x="6505667" y="3641327"/>
                </a:lnTo>
                <a:lnTo>
                  <a:pt x="6504061" y="3638549"/>
                </a:lnTo>
                <a:lnTo>
                  <a:pt x="6501251" y="3631802"/>
                </a:lnTo>
                <a:lnTo>
                  <a:pt x="6499244" y="3624261"/>
                </a:lnTo>
                <a:lnTo>
                  <a:pt x="6497638" y="3615133"/>
                </a:lnTo>
                <a:lnTo>
                  <a:pt x="6502054" y="3613942"/>
                </a:lnTo>
                <a:lnTo>
                  <a:pt x="6506068" y="3612752"/>
                </a:lnTo>
                <a:lnTo>
                  <a:pt x="6509280" y="3613545"/>
                </a:lnTo>
                <a:lnTo>
                  <a:pt x="6512090" y="3614339"/>
                </a:lnTo>
                <a:lnTo>
                  <a:pt x="6512491" y="3613545"/>
                </a:lnTo>
                <a:lnTo>
                  <a:pt x="6512491" y="3611958"/>
                </a:lnTo>
                <a:close/>
                <a:moveTo>
                  <a:pt x="6419851" y="3606798"/>
                </a:moveTo>
                <a:lnTo>
                  <a:pt x="6418670" y="3611560"/>
                </a:lnTo>
                <a:lnTo>
                  <a:pt x="6416702" y="3615926"/>
                </a:lnTo>
                <a:lnTo>
                  <a:pt x="6414734" y="3619895"/>
                </a:lnTo>
                <a:lnTo>
                  <a:pt x="6411979" y="3623467"/>
                </a:lnTo>
                <a:lnTo>
                  <a:pt x="6409224" y="3625848"/>
                </a:lnTo>
                <a:lnTo>
                  <a:pt x="6405682" y="3628229"/>
                </a:lnTo>
                <a:lnTo>
                  <a:pt x="6402139" y="3630213"/>
                </a:lnTo>
                <a:lnTo>
                  <a:pt x="6398990" y="3632198"/>
                </a:lnTo>
                <a:lnTo>
                  <a:pt x="6395055" y="3632992"/>
                </a:lnTo>
                <a:lnTo>
                  <a:pt x="6391512" y="3634182"/>
                </a:lnTo>
                <a:lnTo>
                  <a:pt x="6384427" y="3634976"/>
                </a:lnTo>
                <a:lnTo>
                  <a:pt x="6377736" y="3635373"/>
                </a:lnTo>
                <a:lnTo>
                  <a:pt x="6372226" y="3634976"/>
                </a:lnTo>
                <a:lnTo>
                  <a:pt x="6372620" y="3631007"/>
                </a:lnTo>
                <a:lnTo>
                  <a:pt x="6373800" y="3628229"/>
                </a:lnTo>
                <a:lnTo>
                  <a:pt x="6375768" y="3625848"/>
                </a:lnTo>
                <a:lnTo>
                  <a:pt x="6378130" y="3623863"/>
                </a:lnTo>
                <a:lnTo>
                  <a:pt x="6380491" y="3621879"/>
                </a:lnTo>
                <a:lnTo>
                  <a:pt x="6384034" y="3620292"/>
                </a:lnTo>
                <a:lnTo>
                  <a:pt x="6391119" y="3617910"/>
                </a:lnTo>
                <a:lnTo>
                  <a:pt x="6398990" y="3615529"/>
                </a:lnTo>
                <a:lnTo>
                  <a:pt x="6406469" y="3613545"/>
                </a:lnTo>
                <a:lnTo>
                  <a:pt x="6410405" y="3611957"/>
                </a:lnTo>
                <a:lnTo>
                  <a:pt x="6413947" y="3610767"/>
                </a:lnTo>
                <a:lnTo>
                  <a:pt x="6417096" y="3608782"/>
                </a:lnTo>
                <a:close/>
                <a:moveTo>
                  <a:pt x="7875951" y="3586161"/>
                </a:moveTo>
                <a:lnTo>
                  <a:pt x="7877148" y="3586161"/>
                </a:lnTo>
                <a:lnTo>
                  <a:pt x="7878745" y="3586161"/>
                </a:lnTo>
                <a:lnTo>
                  <a:pt x="7881938" y="3586957"/>
                </a:lnTo>
                <a:lnTo>
                  <a:pt x="7881938" y="3593728"/>
                </a:lnTo>
                <a:lnTo>
                  <a:pt x="7881140" y="3600101"/>
                </a:lnTo>
                <a:lnTo>
                  <a:pt x="7879543" y="3606075"/>
                </a:lnTo>
                <a:lnTo>
                  <a:pt x="7877148" y="3611651"/>
                </a:lnTo>
                <a:lnTo>
                  <a:pt x="7873556" y="3616032"/>
                </a:lnTo>
                <a:lnTo>
                  <a:pt x="7870363" y="3620811"/>
                </a:lnTo>
                <a:lnTo>
                  <a:pt x="7862779" y="3629175"/>
                </a:lnTo>
                <a:lnTo>
                  <a:pt x="7855195" y="3637937"/>
                </a:lnTo>
                <a:lnTo>
                  <a:pt x="7851603" y="3642717"/>
                </a:lnTo>
                <a:lnTo>
                  <a:pt x="7848011" y="3647496"/>
                </a:lnTo>
                <a:lnTo>
                  <a:pt x="7845616" y="3653072"/>
                </a:lnTo>
                <a:lnTo>
                  <a:pt x="7843620" y="3659046"/>
                </a:lnTo>
                <a:lnTo>
                  <a:pt x="7842822" y="3665418"/>
                </a:lnTo>
                <a:lnTo>
                  <a:pt x="7842822" y="3672587"/>
                </a:lnTo>
                <a:lnTo>
                  <a:pt x="7838032" y="3668605"/>
                </a:lnTo>
                <a:lnTo>
                  <a:pt x="7834440" y="3665817"/>
                </a:lnTo>
                <a:lnTo>
                  <a:pt x="7832045" y="3664622"/>
                </a:lnTo>
                <a:lnTo>
                  <a:pt x="7830449" y="3664622"/>
                </a:lnTo>
                <a:lnTo>
                  <a:pt x="7829650" y="3665817"/>
                </a:lnTo>
                <a:lnTo>
                  <a:pt x="7829251" y="3667808"/>
                </a:lnTo>
                <a:lnTo>
                  <a:pt x="7829251" y="3672986"/>
                </a:lnTo>
                <a:lnTo>
                  <a:pt x="7829251" y="3680553"/>
                </a:lnTo>
                <a:lnTo>
                  <a:pt x="7828453" y="3684536"/>
                </a:lnTo>
                <a:lnTo>
                  <a:pt x="7828054" y="3688120"/>
                </a:lnTo>
                <a:lnTo>
                  <a:pt x="7826457" y="3691705"/>
                </a:lnTo>
                <a:lnTo>
                  <a:pt x="7824062" y="3694493"/>
                </a:lnTo>
                <a:lnTo>
                  <a:pt x="7822865" y="3696086"/>
                </a:lnTo>
                <a:lnTo>
                  <a:pt x="7820869" y="3696882"/>
                </a:lnTo>
                <a:lnTo>
                  <a:pt x="7818873" y="3698077"/>
                </a:lnTo>
                <a:lnTo>
                  <a:pt x="7816479" y="3698874"/>
                </a:lnTo>
                <a:lnTo>
                  <a:pt x="7813685" y="3692501"/>
                </a:lnTo>
                <a:lnTo>
                  <a:pt x="7812487" y="3686925"/>
                </a:lnTo>
                <a:lnTo>
                  <a:pt x="7812088" y="3680951"/>
                </a:lnTo>
                <a:lnTo>
                  <a:pt x="7812487" y="3674977"/>
                </a:lnTo>
                <a:lnTo>
                  <a:pt x="7813685" y="3669799"/>
                </a:lnTo>
                <a:lnTo>
                  <a:pt x="7816479" y="3664224"/>
                </a:lnTo>
                <a:lnTo>
                  <a:pt x="7818873" y="3659046"/>
                </a:lnTo>
                <a:lnTo>
                  <a:pt x="7822067" y="3653470"/>
                </a:lnTo>
                <a:lnTo>
                  <a:pt x="7829251" y="3642318"/>
                </a:lnTo>
                <a:lnTo>
                  <a:pt x="7832444" y="3636344"/>
                </a:lnTo>
                <a:lnTo>
                  <a:pt x="7836037" y="3629972"/>
                </a:lnTo>
                <a:lnTo>
                  <a:pt x="7838831" y="3623599"/>
                </a:lnTo>
                <a:lnTo>
                  <a:pt x="7841225" y="3616828"/>
                </a:lnTo>
                <a:lnTo>
                  <a:pt x="7843221" y="3609659"/>
                </a:lnTo>
                <a:lnTo>
                  <a:pt x="7844818" y="3601694"/>
                </a:lnTo>
                <a:lnTo>
                  <a:pt x="7849208" y="3606075"/>
                </a:lnTo>
                <a:lnTo>
                  <a:pt x="7853200" y="3608465"/>
                </a:lnTo>
                <a:lnTo>
                  <a:pt x="7855994" y="3610058"/>
                </a:lnTo>
                <a:lnTo>
                  <a:pt x="7857590" y="3610058"/>
                </a:lnTo>
                <a:lnTo>
                  <a:pt x="7858788" y="3610058"/>
                </a:lnTo>
                <a:lnTo>
                  <a:pt x="7860783" y="3608465"/>
                </a:lnTo>
                <a:lnTo>
                  <a:pt x="7862779" y="3606473"/>
                </a:lnTo>
                <a:lnTo>
                  <a:pt x="7864376" y="3604083"/>
                </a:lnTo>
                <a:lnTo>
                  <a:pt x="7865972" y="3601295"/>
                </a:lnTo>
                <a:lnTo>
                  <a:pt x="7868766" y="3594923"/>
                </a:lnTo>
                <a:lnTo>
                  <a:pt x="7870363" y="3591737"/>
                </a:lnTo>
                <a:lnTo>
                  <a:pt x="7871560" y="3589347"/>
                </a:lnTo>
                <a:lnTo>
                  <a:pt x="7873556" y="3587356"/>
                </a:lnTo>
                <a:close/>
                <a:moveTo>
                  <a:pt x="6630988" y="3573461"/>
                </a:moveTo>
                <a:lnTo>
                  <a:pt x="6632576" y="3581968"/>
                </a:lnTo>
                <a:lnTo>
                  <a:pt x="6632576" y="3588542"/>
                </a:lnTo>
                <a:lnTo>
                  <a:pt x="6632576" y="3590863"/>
                </a:lnTo>
                <a:lnTo>
                  <a:pt x="6631782" y="3592796"/>
                </a:lnTo>
                <a:lnTo>
                  <a:pt x="6630988" y="3594730"/>
                </a:lnTo>
                <a:lnTo>
                  <a:pt x="6629798" y="3596276"/>
                </a:lnTo>
                <a:lnTo>
                  <a:pt x="6628210" y="3597050"/>
                </a:lnTo>
                <a:lnTo>
                  <a:pt x="6626226" y="3598210"/>
                </a:lnTo>
                <a:lnTo>
                  <a:pt x="6621463" y="3600144"/>
                </a:lnTo>
                <a:lnTo>
                  <a:pt x="6608366" y="3603624"/>
                </a:lnTo>
                <a:lnTo>
                  <a:pt x="6605191" y="3599370"/>
                </a:lnTo>
                <a:lnTo>
                  <a:pt x="6603207" y="3596276"/>
                </a:lnTo>
                <a:lnTo>
                  <a:pt x="6602413" y="3593183"/>
                </a:lnTo>
                <a:lnTo>
                  <a:pt x="6602810" y="3590863"/>
                </a:lnTo>
                <a:lnTo>
                  <a:pt x="6603207" y="3588542"/>
                </a:lnTo>
                <a:lnTo>
                  <a:pt x="6604794" y="3586609"/>
                </a:lnTo>
                <a:lnTo>
                  <a:pt x="6607176" y="3585449"/>
                </a:lnTo>
                <a:lnTo>
                  <a:pt x="6609557" y="3583902"/>
                </a:lnTo>
                <a:lnTo>
                  <a:pt x="6615113" y="3581582"/>
                </a:lnTo>
                <a:lnTo>
                  <a:pt x="6621463" y="3579261"/>
                </a:lnTo>
                <a:lnTo>
                  <a:pt x="6626623" y="3576555"/>
                </a:lnTo>
                <a:lnTo>
                  <a:pt x="6629401" y="3575394"/>
                </a:lnTo>
                <a:close/>
                <a:moveTo>
                  <a:pt x="7500545" y="3562348"/>
                </a:moveTo>
                <a:lnTo>
                  <a:pt x="7500939" y="3565539"/>
                </a:lnTo>
                <a:lnTo>
                  <a:pt x="7500939" y="3568730"/>
                </a:lnTo>
                <a:lnTo>
                  <a:pt x="7500545" y="3571522"/>
                </a:lnTo>
                <a:lnTo>
                  <a:pt x="7500150" y="3574713"/>
                </a:lnTo>
                <a:lnTo>
                  <a:pt x="7498179" y="3579499"/>
                </a:lnTo>
                <a:lnTo>
                  <a:pt x="7495024" y="3583887"/>
                </a:lnTo>
                <a:lnTo>
                  <a:pt x="7491869" y="3587876"/>
                </a:lnTo>
                <a:lnTo>
                  <a:pt x="7487925" y="3591465"/>
                </a:lnTo>
                <a:lnTo>
                  <a:pt x="7479644" y="3598645"/>
                </a:lnTo>
                <a:lnTo>
                  <a:pt x="7475701" y="3602634"/>
                </a:lnTo>
                <a:lnTo>
                  <a:pt x="7471757" y="3605825"/>
                </a:lnTo>
                <a:lnTo>
                  <a:pt x="7468602" y="3610212"/>
                </a:lnTo>
                <a:lnTo>
                  <a:pt x="7466236" y="3614600"/>
                </a:lnTo>
                <a:lnTo>
                  <a:pt x="7464264" y="3618987"/>
                </a:lnTo>
                <a:lnTo>
                  <a:pt x="7463870" y="3622178"/>
                </a:lnTo>
                <a:lnTo>
                  <a:pt x="7463081" y="3624970"/>
                </a:lnTo>
                <a:lnTo>
                  <a:pt x="7463081" y="3627762"/>
                </a:lnTo>
                <a:lnTo>
                  <a:pt x="7463870" y="3630953"/>
                </a:lnTo>
                <a:lnTo>
                  <a:pt x="7464659" y="3634144"/>
                </a:lnTo>
                <a:lnTo>
                  <a:pt x="7465842" y="3638133"/>
                </a:lnTo>
                <a:lnTo>
                  <a:pt x="7462293" y="3640127"/>
                </a:lnTo>
                <a:lnTo>
                  <a:pt x="7459532" y="3641723"/>
                </a:lnTo>
                <a:lnTo>
                  <a:pt x="7456377" y="3641723"/>
                </a:lnTo>
                <a:lnTo>
                  <a:pt x="7454406" y="3641723"/>
                </a:lnTo>
                <a:lnTo>
                  <a:pt x="7453223" y="3640526"/>
                </a:lnTo>
                <a:lnTo>
                  <a:pt x="7451645" y="3639330"/>
                </a:lnTo>
                <a:lnTo>
                  <a:pt x="7449673" y="3635740"/>
                </a:lnTo>
                <a:lnTo>
                  <a:pt x="7447702" y="3632150"/>
                </a:lnTo>
                <a:lnTo>
                  <a:pt x="7446913" y="3630555"/>
                </a:lnTo>
                <a:lnTo>
                  <a:pt x="7445730" y="3628959"/>
                </a:lnTo>
                <a:lnTo>
                  <a:pt x="7444547" y="3627762"/>
                </a:lnTo>
                <a:lnTo>
                  <a:pt x="7442970" y="3627364"/>
                </a:lnTo>
                <a:lnTo>
                  <a:pt x="7440998" y="3627762"/>
                </a:lnTo>
                <a:lnTo>
                  <a:pt x="7439026" y="3628959"/>
                </a:lnTo>
                <a:lnTo>
                  <a:pt x="7442575" y="3622577"/>
                </a:lnTo>
                <a:lnTo>
                  <a:pt x="7447702" y="3615796"/>
                </a:lnTo>
                <a:lnTo>
                  <a:pt x="7454406" y="3608218"/>
                </a:lnTo>
                <a:lnTo>
                  <a:pt x="7462293" y="3599842"/>
                </a:lnTo>
                <a:lnTo>
                  <a:pt x="7480038" y="3581892"/>
                </a:lnTo>
                <a:close/>
                <a:moveTo>
                  <a:pt x="8047627" y="3551236"/>
                </a:moveTo>
                <a:lnTo>
                  <a:pt x="8048413" y="3554469"/>
                </a:lnTo>
                <a:lnTo>
                  <a:pt x="8049591" y="3558510"/>
                </a:lnTo>
                <a:lnTo>
                  <a:pt x="8051555" y="3562146"/>
                </a:lnTo>
                <a:lnTo>
                  <a:pt x="8053519" y="3565379"/>
                </a:lnTo>
                <a:lnTo>
                  <a:pt x="8055876" y="3569016"/>
                </a:lnTo>
                <a:lnTo>
                  <a:pt x="8059411" y="3572653"/>
                </a:lnTo>
                <a:lnTo>
                  <a:pt x="8066088" y="3579522"/>
                </a:lnTo>
                <a:lnTo>
                  <a:pt x="8064124" y="3582755"/>
                </a:lnTo>
                <a:lnTo>
                  <a:pt x="8062160" y="3586392"/>
                </a:lnTo>
                <a:lnTo>
                  <a:pt x="8059803" y="3588412"/>
                </a:lnTo>
                <a:lnTo>
                  <a:pt x="8057447" y="3590433"/>
                </a:lnTo>
                <a:lnTo>
                  <a:pt x="8055483" y="3591241"/>
                </a:lnTo>
                <a:lnTo>
                  <a:pt x="8053126" y="3592453"/>
                </a:lnTo>
                <a:lnTo>
                  <a:pt x="8048020" y="3592857"/>
                </a:lnTo>
                <a:lnTo>
                  <a:pt x="8038986" y="3592857"/>
                </a:lnTo>
                <a:lnTo>
                  <a:pt x="8034273" y="3593665"/>
                </a:lnTo>
                <a:lnTo>
                  <a:pt x="8031916" y="3594878"/>
                </a:lnTo>
                <a:lnTo>
                  <a:pt x="8029166" y="3595686"/>
                </a:lnTo>
                <a:lnTo>
                  <a:pt x="8028774" y="3593261"/>
                </a:lnTo>
                <a:lnTo>
                  <a:pt x="8027988" y="3590433"/>
                </a:lnTo>
                <a:lnTo>
                  <a:pt x="8027988" y="3587200"/>
                </a:lnTo>
                <a:lnTo>
                  <a:pt x="8027988" y="3584775"/>
                </a:lnTo>
                <a:lnTo>
                  <a:pt x="8028774" y="3579118"/>
                </a:lnTo>
                <a:lnTo>
                  <a:pt x="8030737" y="3573461"/>
                </a:lnTo>
                <a:lnTo>
                  <a:pt x="8033487" y="3568208"/>
                </a:lnTo>
                <a:lnTo>
                  <a:pt x="8037415" y="3562550"/>
                </a:lnTo>
                <a:lnTo>
                  <a:pt x="8042521" y="3557297"/>
                </a:lnTo>
                <a:close/>
                <a:moveTo>
                  <a:pt x="7857729" y="3536948"/>
                </a:moveTo>
                <a:lnTo>
                  <a:pt x="7861301" y="3536948"/>
                </a:lnTo>
                <a:lnTo>
                  <a:pt x="7859714" y="3543809"/>
                </a:lnTo>
                <a:lnTo>
                  <a:pt x="7857332" y="3551478"/>
                </a:lnTo>
                <a:lnTo>
                  <a:pt x="7853364" y="3559146"/>
                </a:lnTo>
                <a:lnTo>
                  <a:pt x="7848998" y="3567218"/>
                </a:lnTo>
                <a:lnTo>
                  <a:pt x="7844235" y="3574079"/>
                </a:lnTo>
                <a:lnTo>
                  <a:pt x="7841457" y="3577308"/>
                </a:lnTo>
                <a:lnTo>
                  <a:pt x="7838282" y="3579730"/>
                </a:lnTo>
                <a:lnTo>
                  <a:pt x="7835504" y="3581748"/>
                </a:lnTo>
                <a:lnTo>
                  <a:pt x="7832726" y="3582958"/>
                </a:lnTo>
                <a:lnTo>
                  <a:pt x="7829551" y="3584169"/>
                </a:lnTo>
                <a:lnTo>
                  <a:pt x="7826376" y="3584573"/>
                </a:lnTo>
                <a:lnTo>
                  <a:pt x="7827567" y="3577712"/>
                </a:lnTo>
                <a:lnTo>
                  <a:pt x="7829551" y="3569640"/>
                </a:lnTo>
                <a:lnTo>
                  <a:pt x="7833123" y="3561971"/>
                </a:lnTo>
                <a:lnTo>
                  <a:pt x="7837092" y="3554303"/>
                </a:lnTo>
                <a:lnTo>
                  <a:pt x="7839473" y="3551074"/>
                </a:lnTo>
                <a:lnTo>
                  <a:pt x="7841854" y="3547442"/>
                </a:lnTo>
                <a:lnTo>
                  <a:pt x="7844632" y="3544616"/>
                </a:lnTo>
                <a:lnTo>
                  <a:pt x="7847807" y="3541791"/>
                </a:lnTo>
                <a:lnTo>
                  <a:pt x="7850585" y="3539369"/>
                </a:lnTo>
                <a:lnTo>
                  <a:pt x="7854157" y="3538159"/>
                </a:lnTo>
                <a:close/>
                <a:moveTo>
                  <a:pt x="8851499" y="3522661"/>
                </a:moveTo>
                <a:lnTo>
                  <a:pt x="8851901" y="3526597"/>
                </a:lnTo>
                <a:lnTo>
                  <a:pt x="8851499" y="3530533"/>
                </a:lnTo>
                <a:lnTo>
                  <a:pt x="8850292" y="3534469"/>
                </a:lnTo>
                <a:lnTo>
                  <a:pt x="8849488" y="3537617"/>
                </a:lnTo>
                <a:lnTo>
                  <a:pt x="8847879" y="3541160"/>
                </a:lnTo>
                <a:lnTo>
                  <a:pt x="8845868" y="3544702"/>
                </a:lnTo>
                <a:lnTo>
                  <a:pt x="8841444" y="3550213"/>
                </a:lnTo>
                <a:lnTo>
                  <a:pt x="8836618" y="3556116"/>
                </a:lnTo>
                <a:lnTo>
                  <a:pt x="8831792" y="3560840"/>
                </a:lnTo>
                <a:lnTo>
                  <a:pt x="8822945" y="3570286"/>
                </a:lnTo>
                <a:lnTo>
                  <a:pt x="8821738" y="3567137"/>
                </a:lnTo>
                <a:lnTo>
                  <a:pt x="8821738" y="3564382"/>
                </a:lnTo>
                <a:lnTo>
                  <a:pt x="8822945" y="3561627"/>
                </a:lnTo>
                <a:lnTo>
                  <a:pt x="8823749" y="3558478"/>
                </a:lnTo>
                <a:lnTo>
                  <a:pt x="8825358" y="3555723"/>
                </a:lnTo>
                <a:lnTo>
                  <a:pt x="8827368" y="3552574"/>
                </a:lnTo>
                <a:lnTo>
                  <a:pt x="8832195" y="3547064"/>
                </a:lnTo>
                <a:lnTo>
                  <a:pt x="8843455" y="3534862"/>
                </a:lnTo>
                <a:lnTo>
                  <a:pt x="8847879" y="3528565"/>
                </a:lnTo>
                <a:lnTo>
                  <a:pt x="8849890" y="3525810"/>
                </a:lnTo>
                <a:close/>
                <a:moveTo>
                  <a:pt x="7774884" y="3522661"/>
                </a:moveTo>
                <a:lnTo>
                  <a:pt x="7786689" y="3533773"/>
                </a:lnTo>
                <a:lnTo>
                  <a:pt x="7785509" y="3539330"/>
                </a:lnTo>
                <a:lnTo>
                  <a:pt x="7784328" y="3544489"/>
                </a:lnTo>
                <a:lnTo>
                  <a:pt x="7782754" y="3547664"/>
                </a:lnTo>
                <a:lnTo>
                  <a:pt x="7781180" y="3550045"/>
                </a:lnTo>
                <a:lnTo>
                  <a:pt x="7779213" y="3552426"/>
                </a:lnTo>
                <a:lnTo>
                  <a:pt x="7776852" y="3554808"/>
                </a:lnTo>
                <a:lnTo>
                  <a:pt x="7773704" y="3550839"/>
                </a:lnTo>
                <a:lnTo>
                  <a:pt x="7770556" y="3548061"/>
                </a:lnTo>
                <a:lnTo>
                  <a:pt x="7768195" y="3547267"/>
                </a:lnTo>
                <a:lnTo>
                  <a:pt x="7766228" y="3547267"/>
                </a:lnTo>
                <a:lnTo>
                  <a:pt x="7764654" y="3548061"/>
                </a:lnTo>
                <a:lnTo>
                  <a:pt x="7763473" y="3550045"/>
                </a:lnTo>
                <a:lnTo>
                  <a:pt x="7760325" y="3555205"/>
                </a:lnTo>
                <a:lnTo>
                  <a:pt x="7757571" y="3561555"/>
                </a:lnTo>
                <a:lnTo>
                  <a:pt x="7755997" y="3564730"/>
                </a:lnTo>
                <a:lnTo>
                  <a:pt x="7753636" y="3567111"/>
                </a:lnTo>
                <a:lnTo>
                  <a:pt x="7751275" y="3569095"/>
                </a:lnTo>
                <a:lnTo>
                  <a:pt x="7748521" y="3569889"/>
                </a:lnTo>
                <a:lnTo>
                  <a:pt x="7744979" y="3570286"/>
                </a:lnTo>
                <a:lnTo>
                  <a:pt x="7740651" y="3569095"/>
                </a:lnTo>
                <a:lnTo>
                  <a:pt x="7741044" y="3565523"/>
                </a:lnTo>
                <a:lnTo>
                  <a:pt x="7742225" y="3562348"/>
                </a:lnTo>
                <a:lnTo>
                  <a:pt x="7743012" y="3558776"/>
                </a:lnTo>
                <a:lnTo>
                  <a:pt x="7744979" y="3554808"/>
                </a:lnTo>
                <a:lnTo>
                  <a:pt x="7749308" y="3547267"/>
                </a:lnTo>
                <a:lnTo>
                  <a:pt x="7754030" y="3539726"/>
                </a:lnTo>
                <a:lnTo>
                  <a:pt x="7759932" y="3532980"/>
                </a:lnTo>
                <a:lnTo>
                  <a:pt x="7765441" y="3527423"/>
                </a:lnTo>
                <a:lnTo>
                  <a:pt x="7768195" y="3525836"/>
                </a:lnTo>
                <a:lnTo>
                  <a:pt x="7770556" y="3524248"/>
                </a:lnTo>
                <a:lnTo>
                  <a:pt x="7772917" y="3523058"/>
                </a:lnTo>
                <a:close/>
                <a:moveTo>
                  <a:pt x="6793636" y="3522661"/>
                </a:moveTo>
                <a:lnTo>
                  <a:pt x="6795679" y="3527860"/>
                </a:lnTo>
                <a:lnTo>
                  <a:pt x="6796088" y="3531459"/>
                </a:lnTo>
                <a:lnTo>
                  <a:pt x="6795679" y="3534658"/>
                </a:lnTo>
                <a:lnTo>
                  <a:pt x="6794453" y="3537058"/>
                </a:lnTo>
                <a:lnTo>
                  <a:pt x="6792410" y="3539057"/>
                </a:lnTo>
                <a:lnTo>
                  <a:pt x="6790367" y="3540657"/>
                </a:lnTo>
                <a:lnTo>
                  <a:pt x="6784645" y="3542256"/>
                </a:lnTo>
                <a:lnTo>
                  <a:pt x="6779741" y="3544256"/>
                </a:lnTo>
                <a:lnTo>
                  <a:pt x="6777698" y="3545456"/>
                </a:lnTo>
                <a:lnTo>
                  <a:pt x="6776063" y="3547055"/>
                </a:lnTo>
                <a:lnTo>
                  <a:pt x="6775655" y="3548655"/>
                </a:lnTo>
                <a:lnTo>
                  <a:pt x="6776063" y="3551854"/>
                </a:lnTo>
                <a:lnTo>
                  <a:pt x="6778107" y="3554654"/>
                </a:lnTo>
                <a:lnTo>
                  <a:pt x="6781376" y="3559053"/>
                </a:lnTo>
                <a:lnTo>
                  <a:pt x="6754813" y="3575049"/>
                </a:lnTo>
                <a:lnTo>
                  <a:pt x="6756039" y="3565051"/>
                </a:lnTo>
                <a:lnTo>
                  <a:pt x="6758491" y="3556253"/>
                </a:lnTo>
                <a:lnTo>
                  <a:pt x="6761760" y="3547855"/>
                </a:lnTo>
                <a:lnTo>
                  <a:pt x="6763804" y="3544256"/>
                </a:lnTo>
                <a:lnTo>
                  <a:pt x="6766256" y="3541057"/>
                </a:lnTo>
                <a:lnTo>
                  <a:pt x="6768299" y="3537457"/>
                </a:lnTo>
                <a:lnTo>
                  <a:pt x="6771160" y="3534658"/>
                </a:lnTo>
                <a:lnTo>
                  <a:pt x="6774020" y="3531459"/>
                </a:lnTo>
                <a:lnTo>
                  <a:pt x="6777289" y="3529059"/>
                </a:lnTo>
                <a:lnTo>
                  <a:pt x="6781376" y="3527060"/>
                </a:lnTo>
                <a:lnTo>
                  <a:pt x="6785054" y="3525460"/>
                </a:lnTo>
                <a:lnTo>
                  <a:pt x="6789141" y="3523861"/>
                </a:lnTo>
                <a:close/>
                <a:moveTo>
                  <a:pt x="6559551" y="3514723"/>
                </a:moveTo>
                <a:lnTo>
                  <a:pt x="6561138" y="3519037"/>
                </a:lnTo>
                <a:lnTo>
                  <a:pt x="6562329" y="3522959"/>
                </a:lnTo>
                <a:lnTo>
                  <a:pt x="6562726" y="3526881"/>
                </a:lnTo>
                <a:lnTo>
                  <a:pt x="6562726" y="3530804"/>
                </a:lnTo>
                <a:lnTo>
                  <a:pt x="6562329" y="3533549"/>
                </a:lnTo>
                <a:lnTo>
                  <a:pt x="6560742" y="3536687"/>
                </a:lnTo>
                <a:lnTo>
                  <a:pt x="6559154" y="3539040"/>
                </a:lnTo>
                <a:lnTo>
                  <a:pt x="6557964" y="3541393"/>
                </a:lnTo>
                <a:lnTo>
                  <a:pt x="6555185" y="3543354"/>
                </a:lnTo>
                <a:lnTo>
                  <a:pt x="6553201" y="3544531"/>
                </a:lnTo>
                <a:lnTo>
                  <a:pt x="6550423" y="3546100"/>
                </a:lnTo>
                <a:lnTo>
                  <a:pt x="6548042" y="3547276"/>
                </a:lnTo>
                <a:lnTo>
                  <a:pt x="6545660" y="3547669"/>
                </a:lnTo>
                <a:lnTo>
                  <a:pt x="6542485" y="3548061"/>
                </a:lnTo>
                <a:lnTo>
                  <a:pt x="6540104" y="3548061"/>
                </a:lnTo>
                <a:lnTo>
                  <a:pt x="6537326" y="3548061"/>
                </a:lnTo>
                <a:lnTo>
                  <a:pt x="6537326" y="3543747"/>
                </a:lnTo>
                <a:lnTo>
                  <a:pt x="6537326" y="3540217"/>
                </a:lnTo>
                <a:lnTo>
                  <a:pt x="6538120" y="3537863"/>
                </a:lnTo>
                <a:lnTo>
                  <a:pt x="6539310" y="3535510"/>
                </a:lnTo>
                <a:lnTo>
                  <a:pt x="6541295" y="3533941"/>
                </a:lnTo>
                <a:lnTo>
                  <a:pt x="6542485" y="3533157"/>
                </a:lnTo>
                <a:lnTo>
                  <a:pt x="6546851" y="3531196"/>
                </a:lnTo>
                <a:lnTo>
                  <a:pt x="6551614" y="3529235"/>
                </a:lnTo>
                <a:lnTo>
                  <a:pt x="6553995" y="3528450"/>
                </a:lnTo>
                <a:lnTo>
                  <a:pt x="6555979" y="3526489"/>
                </a:lnTo>
                <a:lnTo>
                  <a:pt x="6557170" y="3524528"/>
                </a:lnTo>
                <a:lnTo>
                  <a:pt x="6558757" y="3522175"/>
                </a:lnTo>
                <a:lnTo>
                  <a:pt x="6559154" y="3518645"/>
                </a:lnTo>
                <a:close/>
                <a:moveTo>
                  <a:pt x="7708901" y="3498848"/>
                </a:moveTo>
                <a:lnTo>
                  <a:pt x="7710488" y="3500435"/>
                </a:lnTo>
                <a:lnTo>
                  <a:pt x="7714854" y="3505595"/>
                </a:lnTo>
                <a:lnTo>
                  <a:pt x="7718029" y="3509563"/>
                </a:lnTo>
                <a:lnTo>
                  <a:pt x="7721601" y="3513532"/>
                </a:lnTo>
                <a:lnTo>
                  <a:pt x="7725570" y="3516707"/>
                </a:lnTo>
                <a:lnTo>
                  <a:pt x="7729142" y="3519485"/>
                </a:lnTo>
                <a:lnTo>
                  <a:pt x="7733904" y="3521073"/>
                </a:lnTo>
                <a:lnTo>
                  <a:pt x="7735492" y="3521867"/>
                </a:lnTo>
                <a:lnTo>
                  <a:pt x="7738270" y="3521867"/>
                </a:lnTo>
                <a:lnTo>
                  <a:pt x="7739857" y="3521867"/>
                </a:lnTo>
                <a:lnTo>
                  <a:pt x="7741842" y="3520676"/>
                </a:lnTo>
                <a:lnTo>
                  <a:pt x="7743826" y="3519882"/>
                </a:lnTo>
                <a:lnTo>
                  <a:pt x="7745810" y="3517898"/>
                </a:lnTo>
                <a:lnTo>
                  <a:pt x="7747001" y="3521073"/>
                </a:lnTo>
                <a:lnTo>
                  <a:pt x="7747001" y="3524248"/>
                </a:lnTo>
                <a:lnTo>
                  <a:pt x="7746207" y="3526629"/>
                </a:lnTo>
                <a:lnTo>
                  <a:pt x="7745414" y="3529010"/>
                </a:lnTo>
                <a:lnTo>
                  <a:pt x="7745017" y="3531392"/>
                </a:lnTo>
                <a:lnTo>
                  <a:pt x="7744620" y="3533773"/>
                </a:lnTo>
                <a:lnTo>
                  <a:pt x="7744620" y="3536948"/>
                </a:lnTo>
                <a:lnTo>
                  <a:pt x="7745017" y="3539726"/>
                </a:lnTo>
                <a:lnTo>
                  <a:pt x="7741842" y="3540917"/>
                </a:lnTo>
                <a:lnTo>
                  <a:pt x="7739063" y="3541313"/>
                </a:lnTo>
                <a:lnTo>
                  <a:pt x="7737079" y="3540917"/>
                </a:lnTo>
                <a:lnTo>
                  <a:pt x="7735095" y="3540123"/>
                </a:lnTo>
                <a:lnTo>
                  <a:pt x="7733110" y="3539329"/>
                </a:lnTo>
                <a:lnTo>
                  <a:pt x="7732317" y="3538138"/>
                </a:lnTo>
                <a:lnTo>
                  <a:pt x="7729935" y="3535360"/>
                </a:lnTo>
                <a:lnTo>
                  <a:pt x="7727554" y="3531788"/>
                </a:lnTo>
                <a:lnTo>
                  <a:pt x="7725570" y="3529010"/>
                </a:lnTo>
                <a:lnTo>
                  <a:pt x="7723982" y="3527423"/>
                </a:lnTo>
                <a:lnTo>
                  <a:pt x="7722395" y="3526629"/>
                </a:lnTo>
                <a:lnTo>
                  <a:pt x="7720410" y="3525835"/>
                </a:lnTo>
                <a:lnTo>
                  <a:pt x="7718426" y="3525042"/>
                </a:lnTo>
                <a:lnTo>
                  <a:pt x="7720013" y="3529010"/>
                </a:lnTo>
                <a:lnTo>
                  <a:pt x="7720013" y="3532979"/>
                </a:lnTo>
                <a:lnTo>
                  <a:pt x="7719617" y="3535757"/>
                </a:lnTo>
                <a:lnTo>
                  <a:pt x="7718029" y="3538138"/>
                </a:lnTo>
                <a:lnTo>
                  <a:pt x="7716045" y="3540123"/>
                </a:lnTo>
                <a:lnTo>
                  <a:pt x="7714060" y="3542107"/>
                </a:lnTo>
                <a:lnTo>
                  <a:pt x="7709298" y="3545282"/>
                </a:lnTo>
                <a:lnTo>
                  <a:pt x="7704138" y="3548060"/>
                </a:lnTo>
                <a:lnTo>
                  <a:pt x="7702154" y="3550045"/>
                </a:lnTo>
                <a:lnTo>
                  <a:pt x="7700170" y="3552029"/>
                </a:lnTo>
                <a:lnTo>
                  <a:pt x="7698582" y="3554410"/>
                </a:lnTo>
                <a:lnTo>
                  <a:pt x="7697788" y="3557188"/>
                </a:lnTo>
                <a:lnTo>
                  <a:pt x="7697788" y="3560760"/>
                </a:lnTo>
                <a:lnTo>
                  <a:pt x="7698582" y="3564729"/>
                </a:lnTo>
                <a:lnTo>
                  <a:pt x="7698979" y="3563142"/>
                </a:lnTo>
                <a:lnTo>
                  <a:pt x="7700566" y="3561554"/>
                </a:lnTo>
                <a:lnTo>
                  <a:pt x="7704932" y="3558379"/>
                </a:lnTo>
                <a:lnTo>
                  <a:pt x="7710885" y="3554807"/>
                </a:lnTo>
                <a:lnTo>
                  <a:pt x="7714060" y="3553220"/>
                </a:lnTo>
                <a:lnTo>
                  <a:pt x="7717632" y="3552029"/>
                </a:lnTo>
                <a:lnTo>
                  <a:pt x="7721204" y="3551632"/>
                </a:lnTo>
                <a:lnTo>
                  <a:pt x="7723982" y="3550838"/>
                </a:lnTo>
                <a:lnTo>
                  <a:pt x="7727554" y="3550838"/>
                </a:lnTo>
                <a:lnTo>
                  <a:pt x="7730332" y="3552029"/>
                </a:lnTo>
                <a:lnTo>
                  <a:pt x="7732713" y="3552823"/>
                </a:lnTo>
                <a:lnTo>
                  <a:pt x="7735095" y="3555204"/>
                </a:lnTo>
                <a:lnTo>
                  <a:pt x="7736682" y="3558379"/>
                </a:lnTo>
                <a:lnTo>
                  <a:pt x="7738270" y="3562348"/>
                </a:lnTo>
                <a:lnTo>
                  <a:pt x="7734301" y="3562745"/>
                </a:lnTo>
                <a:lnTo>
                  <a:pt x="7730332" y="3564332"/>
                </a:lnTo>
                <a:lnTo>
                  <a:pt x="7726760" y="3565920"/>
                </a:lnTo>
                <a:lnTo>
                  <a:pt x="7723982" y="3568698"/>
                </a:lnTo>
                <a:lnTo>
                  <a:pt x="7717632" y="3575445"/>
                </a:lnTo>
                <a:lnTo>
                  <a:pt x="7710885" y="3582588"/>
                </a:lnTo>
                <a:lnTo>
                  <a:pt x="7706916" y="3586160"/>
                </a:lnTo>
                <a:lnTo>
                  <a:pt x="7702551" y="3589335"/>
                </a:lnTo>
                <a:lnTo>
                  <a:pt x="7698185" y="3592907"/>
                </a:lnTo>
                <a:lnTo>
                  <a:pt x="7693423" y="3595288"/>
                </a:lnTo>
                <a:lnTo>
                  <a:pt x="7687470" y="3597670"/>
                </a:lnTo>
                <a:lnTo>
                  <a:pt x="7681120" y="3599257"/>
                </a:lnTo>
                <a:lnTo>
                  <a:pt x="7673976" y="3599654"/>
                </a:lnTo>
                <a:lnTo>
                  <a:pt x="7665641" y="3599257"/>
                </a:lnTo>
                <a:lnTo>
                  <a:pt x="7664451" y="3603623"/>
                </a:lnTo>
                <a:lnTo>
                  <a:pt x="7664054" y="3608385"/>
                </a:lnTo>
                <a:lnTo>
                  <a:pt x="7662863" y="3612751"/>
                </a:lnTo>
                <a:lnTo>
                  <a:pt x="7662069" y="3617117"/>
                </a:lnTo>
                <a:lnTo>
                  <a:pt x="7661276" y="3619101"/>
                </a:lnTo>
                <a:lnTo>
                  <a:pt x="7659688" y="3620688"/>
                </a:lnTo>
                <a:lnTo>
                  <a:pt x="7658101" y="3622276"/>
                </a:lnTo>
                <a:lnTo>
                  <a:pt x="7655719" y="3623070"/>
                </a:lnTo>
                <a:lnTo>
                  <a:pt x="7653338" y="3623467"/>
                </a:lnTo>
                <a:lnTo>
                  <a:pt x="7650560" y="3623467"/>
                </a:lnTo>
                <a:lnTo>
                  <a:pt x="7646591" y="3623467"/>
                </a:lnTo>
                <a:lnTo>
                  <a:pt x="7642226" y="3622673"/>
                </a:lnTo>
                <a:lnTo>
                  <a:pt x="7642226" y="3629023"/>
                </a:lnTo>
                <a:lnTo>
                  <a:pt x="7642622" y="3635770"/>
                </a:lnTo>
                <a:lnTo>
                  <a:pt x="7642622" y="3642517"/>
                </a:lnTo>
                <a:lnTo>
                  <a:pt x="7643019" y="3648867"/>
                </a:lnTo>
                <a:lnTo>
                  <a:pt x="7642622" y="3654820"/>
                </a:lnTo>
                <a:lnTo>
                  <a:pt x="7642226" y="3657598"/>
                </a:lnTo>
                <a:lnTo>
                  <a:pt x="7641035" y="3659979"/>
                </a:lnTo>
                <a:lnTo>
                  <a:pt x="7639844" y="3661963"/>
                </a:lnTo>
                <a:lnTo>
                  <a:pt x="7638257" y="3663948"/>
                </a:lnTo>
                <a:lnTo>
                  <a:pt x="7636272" y="3665932"/>
                </a:lnTo>
                <a:lnTo>
                  <a:pt x="7633891" y="3667123"/>
                </a:lnTo>
                <a:lnTo>
                  <a:pt x="7629526" y="3655217"/>
                </a:lnTo>
                <a:lnTo>
                  <a:pt x="7626351" y="3646088"/>
                </a:lnTo>
                <a:lnTo>
                  <a:pt x="7622779" y="3632198"/>
                </a:lnTo>
                <a:lnTo>
                  <a:pt x="7621191" y="3627435"/>
                </a:lnTo>
                <a:lnTo>
                  <a:pt x="7619207" y="3622673"/>
                </a:lnTo>
                <a:lnTo>
                  <a:pt x="7616429" y="3618307"/>
                </a:lnTo>
                <a:lnTo>
                  <a:pt x="7612063" y="3612751"/>
                </a:lnTo>
                <a:lnTo>
                  <a:pt x="7614444" y="3611957"/>
                </a:lnTo>
                <a:lnTo>
                  <a:pt x="7616826" y="3611560"/>
                </a:lnTo>
                <a:lnTo>
                  <a:pt x="7618810" y="3611560"/>
                </a:lnTo>
                <a:lnTo>
                  <a:pt x="7621191" y="3611957"/>
                </a:lnTo>
                <a:lnTo>
                  <a:pt x="7625557" y="3613545"/>
                </a:lnTo>
                <a:lnTo>
                  <a:pt x="7629922" y="3615132"/>
                </a:lnTo>
                <a:lnTo>
                  <a:pt x="7633494" y="3617117"/>
                </a:lnTo>
                <a:lnTo>
                  <a:pt x="7635479" y="3617910"/>
                </a:lnTo>
                <a:lnTo>
                  <a:pt x="7636669" y="3617910"/>
                </a:lnTo>
                <a:lnTo>
                  <a:pt x="7637860" y="3617117"/>
                </a:lnTo>
                <a:lnTo>
                  <a:pt x="7638654" y="3616323"/>
                </a:lnTo>
                <a:lnTo>
                  <a:pt x="7639051" y="3614338"/>
                </a:lnTo>
                <a:lnTo>
                  <a:pt x="7639844" y="3611957"/>
                </a:lnTo>
                <a:lnTo>
                  <a:pt x="7638654" y="3609576"/>
                </a:lnTo>
                <a:lnTo>
                  <a:pt x="7637066" y="3607988"/>
                </a:lnTo>
                <a:lnTo>
                  <a:pt x="7635876" y="3606401"/>
                </a:lnTo>
                <a:lnTo>
                  <a:pt x="7633494" y="3606004"/>
                </a:lnTo>
                <a:lnTo>
                  <a:pt x="7629526" y="3604417"/>
                </a:lnTo>
                <a:lnTo>
                  <a:pt x="7627541" y="3603226"/>
                </a:lnTo>
                <a:lnTo>
                  <a:pt x="7626351" y="3601242"/>
                </a:lnTo>
                <a:lnTo>
                  <a:pt x="7632304" y="3603226"/>
                </a:lnTo>
                <a:lnTo>
                  <a:pt x="7637066" y="3603623"/>
                </a:lnTo>
                <a:lnTo>
                  <a:pt x="7641432" y="3603623"/>
                </a:lnTo>
                <a:lnTo>
                  <a:pt x="7643019" y="3603623"/>
                </a:lnTo>
                <a:lnTo>
                  <a:pt x="7644607" y="3602829"/>
                </a:lnTo>
                <a:lnTo>
                  <a:pt x="7645401" y="3601638"/>
                </a:lnTo>
                <a:lnTo>
                  <a:pt x="7646591" y="3600845"/>
                </a:lnTo>
                <a:lnTo>
                  <a:pt x="7646988" y="3598860"/>
                </a:lnTo>
                <a:lnTo>
                  <a:pt x="7647385" y="3596876"/>
                </a:lnTo>
                <a:lnTo>
                  <a:pt x="7646988" y="3591320"/>
                </a:lnTo>
                <a:lnTo>
                  <a:pt x="7645401" y="3584176"/>
                </a:lnTo>
                <a:lnTo>
                  <a:pt x="7652148" y="3581795"/>
                </a:lnTo>
                <a:lnTo>
                  <a:pt x="7658101" y="3578620"/>
                </a:lnTo>
                <a:lnTo>
                  <a:pt x="7664054" y="3575445"/>
                </a:lnTo>
                <a:lnTo>
                  <a:pt x="7668816" y="3571873"/>
                </a:lnTo>
                <a:lnTo>
                  <a:pt x="7673976" y="3568698"/>
                </a:lnTo>
                <a:lnTo>
                  <a:pt x="7678738" y="3564332"/>
                </a:lnTo>
                <a:lnTo>
                  <a:pt x="7687073" y="3555998"/>
                </a:lnTo>
                <a:lnTo>
                  <a:pt x="7694613" y="3547267"/>
                </a:lnTo>
                <a:lnTo>
                  <a:pt x="7702154" y="3537742"/>
                </a:lnTo>
                <a:lnTo>
                  <a:pt x="7709695" y="3528613"/>
                </a:lnTo>
                <a:lnTo>
                  <a:pt x="7717632" y="3519882"/>
                </a:lnTo>
                <a:lnTo>
                  <a:pt x="7710885" y="3504007"/>
                </a:lnTo>
                <a:close/>
                <a:moveTo>
                  <a:pt x="7486651" y="3497261"/>
                </a:moveTo>
                <a:lnTo>
                  <a:pt x="7480301" y="3499669"/>
                </a:lnTo>
                <a:lnTo>
                  <a:pt x="7474348" y="3502480"/>
                </a:lnTo>
                <a:lnTo>
                  <a:pt x="7469585" y="3506092"/>
                </a:lnTo>
                <a:lnTo>
                  <a:pt x="7464823" y="3509304"/>
                </a:lnTo>
                <a:lnTo>
                  <a:pt x="7460060" y="3513318"/>
                </a:lnTo>
                <a:lnTo>
                  <a:pt x="7456488" y="3517734"/>
                </a:lnTo>
                <a:lnTo>
                  <a:pt x="7448948" y="3526967"/>
                </a:lnTo>
                <a:lnTo>
                  <a:pt x="7441804" y="3537003"/>
                </a:lnTo>
                <a:lnTo>
                  <a:pt x="7433470" y="3547039"/>
                </a:lnTo>
                <a:lnTo>
                  <a:pt x="7428707" y="3551856"/>
                </a:lnTo>
                <a:lnTo>
                  <a:pt x="7423151" y="3557075"/>
                </a:lnTo>
                <a:lnTo>
                  <a:pt x="7417198" y="3562294"/>
                </a:lnTo>
                <a:lnTo>
                  <a:pt x="7410848" y="3567111"/>
                </a:lnTo>
                <a:lnTo>
                  <a:pt x="7410451" y="3560688"/>
                </a:lnTo>
                <a:lnTo>
                  <a:pt x="7411642" y="3554666"/>
                </a:lnTo>
                <a:lnTo>
                  <a:pt x="7412832" y="3548645"/>
                </a:lnTo>
                <a:lnTo>
                  <a:pt x="7415610" y="3543025"/>
                </a:lnTo>
                <a:lnTo>
                  <a:pt x="7418785" y="3537003"/>
                </a:lnTo>
                <a:lnTo>
                  <a:pt x="7422754" y="3531383"/>
                </a:lnTo>
                <a:lnTo>
                  <a:pt x="7427517" y="3526164"/>
                </a:lnTo>
                <a:lnTo>
                  <a:pt x="7433073" y="3521347"/>
                </a:lnTo>
                <a:lnTo>
                  <a:pt x="7438629" y="3516128"/>
                </a:lnTo>
                <a:lnTo>
                  <a:pt x="7444582" y="3512515"/>
                </a:lnTo>
                <a:lnTo>
                  <a:pt x="7451329" y="3508501"/>
                </a:lnTo>
                <a:lnTo>
                  <a:pt x="7458473" y="3504888"/>
                </a:lnTo>
                <a:lnTo>
                  <a:pt x="7465220" y="3502078"/>
                </a:lnTo>
                <a:lnTo>
                  <a:pt x="7472364" y="3499669"/>
                </a:lnTo>
                <a:lnTo>
                  <a:pt x="7479904" y="3498064"/>
                </a:lnTo>
                <a:close/>
                <a:moveTo>
                  <a:pt x="7890930" y="3495673"/>
                </a:moveTo>
                <a:lnTo>
                  <a:pt x="7895573" y="3500384"/>
                </a:lnTo>
                <a:lnTo>
                  <a:pt x="7897507" y="3502740"/>
                </a:lnTo>
                <a:lnTo>
                  <a:pt x="7899055" y="3505096"/>
                </a:lnTo>
                <a:lnTo>
                  <a:pt x="7899828" y="3507059"/>
                </a:lnTo>
                <a:lnTo>
                  <a:pt x="7900989" y="3509414"/>
                </a:lnTo>
                <a:lnTo>
                  <a:pt x="7900989" y="3511377"/>
                </a:lnTo>
                <a:lnTo>
                  <a:pt x="7900989" y="3513340"/>
                </a:lnTo>
                <a:lnTo>
                  <a:pt x="7900989" y="3515304"/>
                </a:lnTo>
                <a:lnTo>
                  <a:pt x="7899828" y="3517267"/>
                </a:lnTo>
                <a:lnTo>
                  <a:pt x="7897894" y="3520015"/>
                </a:lnTo>
                <a:lnTo>
                  <a:pt x="7895186" y="3523156"/>
                </a:lnTo>
                <a:lnTo>
                  <a:pt x="7891704" y="3525904"/>
                </a:lnTo>
                <a:lnTo>
                  <a:pt x="7887448" y="3527867"/>
                </a:lnTo>
                <a:lnTo>
                  <a:pt x="7882806" y="3529438"/>
                </a:lnTo>
                <a:lnTo>
                  <a:pt x="7878163" y="3530615"/>
                </a:lnTo>
                <a:lnTo>
                  <a:pt x="7873134" y="3531793"/>
                </a:lnTo>
                <a:lnTo>
                  <a:pt x="7868492" y="3532186"/>
                </a:lnTo>
                <a:lnTo>
                  <a:pt x="7863849" y="3532186"/>
                </a:lnTo>
                <a:lnTo>
                  <a:pt x="7859980" y="3532186"/>
                </a:lnTo>
                <a:lnTo>
                  <a:pt x="7856112" y="3531008"/>
                </a:lnTo>
                <a:lnTo>
                  <a:pt x="7855338" y="3526689"/>
                </a:lnTo>
                <a:lnTo>
                  <a:pt x="7854951" y="3523548"/>
                </a:lnTo>
                <a:lnTo>
                  <a:pt x="7855338" y="3520407"/>
                </a:lnTo>
                <a:lnTo>
                  <a:pt x="7856498" y="3517659"/>
                </a:lnTo>
                <a:lnTo>
                  <a:pt x="7858433" y="3515696"/>
                </a:lnTo>
                <a:lnTo>
                  <a:pt x="7861141" y="3513733"/>
                </a:lnTo>
                <a:lnTo>
                  <a:pt x="7863849" y="3512555"/>
                </a:lnTo>
                <a:lnTo>
                  <a:pt x="7867331" y="3510985"/>
                </a:lnTo>
                <a:lnTo>
                  <a:pt x="7873908" y="3508629"/>
                </a:lnTo>
                <a:lnTo>
                  <a:pt x="7880872" y="3505096"/>
                </a:lnTo>
                <a:lnTo>
                  <a:pt x="7883580" y="3503133"/>
                </a:lnTo>
                <a:lnTo>
                  <a:pt x="7886675" y="3501169"/>
                </a:lnTo>
                <a:lnTo>
                  <a:pt x="7888996" y="3498421"/>
                </a:lnTo>
                <a:close/>
                <a:moveTo>
                  <a:pt x="6436941" y="3490911"/>
                </a:moveTo>
                <a:lnTo>
                  <a:pt x="6438518" y="3495356"/>
                </a:lnTo>
                <a:lnTo>
                  <a:pt x="6439306" y="3499801"/>
                </a:lnTo>
                <a:lnTo>
                  <a:pt x="6440095" y="3503438"/>
                </a:lnTo>
                <a:lnTo>
                  <a:pt x="6440489" y="3507075"/>
                </a:lnTo>
                <a:lnTo>
                  <a:pt x="6440489" y="3509903"/>
                </a:lnTo>
                <a:lnTo>
                  <a:pt x="6440095" y="3513136"/>
                </a:lnTo>
                <a:lnTo>
                  <a:pt x="6438912" y="3515560"/>
                </a:lnTo>
                <a:lnTo>
                  <a:pt x="6438124" y="3517985"/>
                </a:lnTo>
                <a:lnTo>
                  <a:pt x="6436547" y="3520005"/>
                </a:lnTo>
                <a:lnTo>
                  <a:pt x="6434970" y="3522026"/>
                </a:lnTo>
                <a:lnTo>
                  <a:pt x="6432999" y="3523642"/>
                </a:lnTo>
                <a:lnTo>
                  <a:pt x="6431028" y="3524855"/>
                </a:lnTo>
                <a:lnTo>
                  <a:pt x="6426691" y="3527279"/>
                </a:lnTo>
                <a:lnTo>
                  <a:pt x="6421567" y="3528895"/>
                </a:lnTo>
                <a:lnTo>
                  <a:pt x="6416048" y="3530108"/>
                </a:lnTo>
                <a:lnTo>
                  <a:pt x="6410529" y="3530916"/>
                </a:lnTo>
                <a:lnTo>
                  <a:pt x="6399096" y="3531724"/>
                </a:lnTo>
                <a:lnTo>
                  <a:pt x="6389241" y="3533340"/>
                </a:lnTo>
                <a:lnTo>
                  <a:pt x="6385299" y="3533745"/>
                </a:lnTo>
                <a:lnTo>
                  <a:pt x="6381751" y="3535361"/>
                </a:lnTo>
                <a:lnTo>
                  <a:pt x="6384116" y="3530512"/>
                </a:lnTo>
                <a:lnTo>
                  <a:pt x="6387270" y="3526067"/>
                </a:lnTo>
                <a:lnTo>
                  <a:pt x="6390424" y="3522430"/>
                </a:lnTo>
                <a:lnTo>
                  <a:pt x="6393972" y="3519197"/>
                </a:lnTo>
                <a:lnTo>
                  <a:pt x="6397914" y="3515965"/>
                </a:lnTo>
                <a:lnTo>
                  <a:pt x="6401856" y="3513540"/>
                </a:lnTo>
                <a:lnTo>
                  <a:pt x="6409346" y="3509499"/>
                </a:lnTo>
                <a:lnTo>
                  <a:pt x="6417230" y="3505458"/>
                </a:lnTo>
                <a:lnTo>
                  <a:pt x="6425115" y="3501821"/>
                </a:lnTo>
                <a:lnTo>
                  <a:pt x="6428268" y="3499801"/>
                </a:lnTo>
                <a:lnTo>
                  <a:pt x="6431028" y="3496568"/>
                </a:lnTo>
                <a:lnTo>
                  <a:pt x="6434576" y="3494144"/>
                </a:lnTo>
                <a:close/>
                <a:moveTo>
                  <a:pt x="8053388" y="3486148"/>
                </a:moveTo>
                <a:lnTo>
                  <a:pt x="8052562" y="3496583"/>
                </a:lnTo>
                <a:lnTo>
                  <a:pt x="8050912" y="3507017"/>
                </a:lnTo>
                <a:lnTo>
                  <a:pt x="8048848" y="3517854"/>
                </a:lnTo>
                <a:lnTo>
                  <a:pt x="8045958" y="3528288"/>
                </a:lnTo>
                <a:lnTo>
                  <a:pt x="8043895" y="3533104"/>
                </a:lnTo>
                <a:lnTo>
                  <a:pt x="8041831" y="3537519"/>
                </a:lnTo>
                <a:lnTo>
                  <a:pt x="8039354" y="3541934"/>
                </a:lnTo>
                <a:lnTo>
                  <a:pt x="8036465" y="3545947"/>
                </a:lnTo>
                <a:lnTo>
                  <a:pt x="8032750" y="3549960"/>
                </a:lnTo>
                <a:lnTo>
                  <a:pt x="8029036" y="3552770"/>
                </a:lnTo>
                <a:lnTo>
                  <a:pt x="8025321" y="3555579"/>
                </a:lnTo>
                <a:lnTo>
                  <a:pt x="8020781" y="3557586"/>
                </a:lnTo>
                <a:lnTo>
                  <a:pt x="8017892" y="3555579"/>
                </a:lnTo>
                <a:lnTo>
                  <a:pt x="8015828" y="3553573"/>
                </a:lnTo>
                <a:lnTo>
                  <a:pt x="8014177" y="3551967"/>
                </a:lnTo>
                <a:lnTo>
                  <a:pt x="8012938" y="3549960"/>
                </a:lnTo>
                <a:lnTo>
                  <a:pt x="8012113" y="3547552"/>
                </a:lnTo>
                <a:lnTo>
                  <a:pt x="8012113" y="3545546"/>
                </a:lnTo>
                <a:lnTo>
                  <a:pt x="8012113" y="3541532"/>
                </a:lnTo>
                <a:lnTo>
                  <a:pt x="8012526" y="3537118"/>
                </a:lnTo>
                <a:lnTo>
                  <a:pt x="8014590" y="3533104"/>
                </a:lnTo>
                <a:lnTo>
                  <a:pt x="8019130" y="3524676"/>
                </a:lnTo>
                <a:lnTo>
                  <a:pt x="8021606" y="3520663"/>
                </a:lnTo>
                <a:lnTo>
                  <a:pt x="8023670" y="3516649"/>
                </a:lnTo>
                <a:lnTo>
                  <a:pt x="8025321" y="3512235"/>
                </a:lnTo>
                <a:lnTo>
                  <a:pt x="8025734" y="3508623"/>
                </a:lnTo>
                <a:lnTo>
                  <a:pt x="8025734" y="3506616"/>
                </a:lnTo>
                <a:lnTo>
                  <a:pt x="8025321" y="3503807"/>
                </a:lnTo>
                <a:lnTo>
                  <a:pt x="8024496" y="3502201"/>
                </a:lnTo>
                <a:lnTo>
                  <a:pt x="8023670" y="3500195"/>
                </a:lnTo>
                <a:lnTo>
                  <a:pt x="8022019" y="3498188"/>
                </a:lnTo>
                <a:lnTo>
                  <a:pt x="8019955" y="3496181"/>
                </a:lnTo>
                <a:lnTo>
                  <a:pt x="8017479" y="3493773"/>
                </a:lnTo>
                <a:lnTo>
                  <a:pt x="8014590" y="3491767"/>
                </a:lnTo>
                <a:lnTo>
                  <a:pt x="8016653" y="3490563"/>
                </a:lnTo>
                <a:lnTo>
                  <a:pt x="8018717" y="3490161"/>
                </a:lnTo>
                <a:lnTo>
                  <a:pt x="8020781" y="3490563"/>
                </a:lnTo>
                <a:lnTo>
                  <a:pt x="8023257" y="3491767"/>
                </a:lnTo>
                <a:lnTo>
                  <a:pt x="8027798" y="3494576"/>
                </a:lnTo>
                <a:lnTo>
                  <a:pt x="8032338" y="3497787"/>
                </a:lnTo>
                <a:lnTo>
                  <a:pt x="8033576" y="3498188"/>
                </a:lnTo>
                <a:lnTo>
                  <a:pt x="8034814" y="3498589"/>
                </a:lnTo>
                <a:lnTo>
                  <a:pt x="8036465" y="3498991"/>
                </a:lnTo>
                <a:lnTo>
                  <a:pt x="8037704" y="3498589"/>
                </a:lnTo>
                <a:lnTo>
                  <a:pt x="8041006" y="3498188"/>
                </a:lnTo>
                <a:lnTo>
                  <a:pt x="8043482" y="3496181"/>
                </a:lnTo>
                <a:lnTo>
                  <a:pt x="8048435" y="3491365"/>
                </a:lnTo>
                <a:close/>
                <a:moveTo>
                  <a:pt x="7732714" y="3460748"/>
                </a:moveTo>
                <a:lnTo>
                  <a:pt x="7735095" y="3463620"/>
                </a:lnTo>
                <a:lnTo>
                  <a:pt x="7736285" y="3466491"/>
                </a:lnTo>
                <a:lnTo>
                  <a:pt x="7737476" y="3469774"/>
                </a:lnTo>
                <a:lnTo>
                  <a:pt x="7737476" y="3473056"/>
                </a:lnTo>
                <a:lnTo>
                  <a:pt x="7737079" y="3476338"/>
                </a:lnTo>
                <a:lnTo>
                  <a:pt x="7735492" y="3479620"/>
                </a:lnTo>
                <a:lnTo>
                  <a:pt x="7733904" y="3482902"/>
                </a:lnTo>
                <a:lnTo>
                  <a:pt x="7731523" y="3485363"/>
                </a:lnTo>
                <a:lnTo>
                  <a:pt x="7729142" y="3488235"/>
                </a:lnTo>
                <a:lnTo>
                  <a:pt x="7726760" y="3490286"/>
                </a:lnTo>
                <a:lnTo>
                  <a:pt x="7723982" y="3492748"/>
                </a:lnTo>
                <a:lnTo>
                  <a:pt x="7720410" y="3494389"/>
                </a:lnTo>
                <a:lnTo>
                  <a:pt x="7717632" y="3496030"/>
                </a:lnTo>
                <a:lnTo>
                  <a:pt x="7714457" y="3496851"/>
                </a:lnTo>
                <a:lnTo>
                  <a:pt x="7711679" y="3497261"/>
                </a:lnTo>
                <a:lnTo>
                  <a:pt x="7708504" y="3497261"/>
                </a:lnTo>
                <a:lnTo>
                  <a:pt x="7706917" y="3494799"/>
                </a:lnTo>
                <a:lnTo>
                  <a:pt x="7705726" y="3492338"/>
                </a:lnTo>
                <a:lnTo>
                  <a:pt x="7705726" y="3489876"/>
                </a:lnTo>
                <a:lnTo>
                  <a:pt x="7706917" y="3487415"/>
                </a:lnTo>
                <a:lnTo>
                  <a:pt x="7707710" y="3485363"/>
                </a:lnTo>
                <a:lnTo>
                  <a:pt x="7709695" y="3482902"/>
                </a:lnTo>
                <a:lnTo>
                  <a:pt x="7714060" y="3478389"/>
                </a:lnTo>
                <a:lnTo>
                  <a:pt x="7724776" y="3469774"/>
                </a:lnTo>
                <a:lnTo>
                  <a:pt x="7729538" y="3465261"/>
                </a:lnTo>
                <a:lnTo>
                  <a:pt x="7731126" y="3462799"/>
                </a:lnTo>
                <a:close/>
                <a:moveTo>
                  <a:pt x="6523038" y="3457573"/>
                </a:moveTo>
                <a:lnTo>
                  <a:pt x="6513910" y="3468685"/>
                </a:lnTo>
                <a:lnTo>
                  <a:pt x="6509147" y="3473448"/>
                </a:lnTo>
                <a:lnTo>
                  <a:pt x="6504782" y="3477417"/>
                </a:lnTo>
                <a:lnTo>
                  <a:pt x="6500416" y="3481783"/>
                </a:lnTo>
                <a:lnTo>
                  <a:pt x="6495654" y="3485354"/>
                </a:lnTo>
                <a:lnTo>
                  <a:pt x="6491288" y="3488529"/>
                </a:lnTo>
                <a:lnTo>
                  <a:pt x="6486922" y="3491704"/>
                </a:lnTo>
                <a:lnTo>
                  <a:pt x="6477794" y="3496070"/>
                </a:lnTo>
                <a:lnTo>
                  <a:pt x="6468269" y="3499642"/>
                </a:lnTo>
                <a:lnTo>
                  <a:pt x="6459141" y="3502420"/>
                </a:lnTo>
                <a:lnTo>
                  <a:pt x="6450013" y="3503611"/>
                </a:lnTo>
                <a:lnTo>
                  <a:pt x="6452791" y="3498848"/>
                </a:lnTo>
                <a:lnTo>
                  <a:pt x="6456363" y="3494086"/>
                </a:lnTo>
                <a:lnTo>
                  <a:pt x="6459538" y="3488926"/>
                </a:lnTo>
                <a:lnTo>
                  <a:pt x="6463507" y="3485354"/>
                </a:lnTo>
                <a:lnTo>
                  <a:pt x="6467476" y="3481386"/>
                </a:lnTo>
                <a:lnTo>
                  <a:pt x="6471841" y="3477417"/>
                </a:lnTo>
                <a:lnTo>
                  <a:pt x="6476207" y="3474639"/>
                </a:lnTo>
                <a:lnTo>
                  <a:pt x="6480969" y="3471464"/>
                </a:lnTo>
                <a:lnTo>
                  <a:pt x="6486129" y="3468685"/>
                </a:lnTo>
                <a:lnTo>
                  <a:pt x="6490891" y="3466304"/>
                </a:lnTo>
                <a:lnTo>
                  <a:pt x="6501210" y="3462335"/>
                </a:lnTo>
                <a:lnTo>
                  <a:pt x="6511926" y="3459557"/>
                </a:lnTo>
                <a:close/>
                <a:moveTo>
                  <a:pt x="6694651" y="3413126"/>
                </a:moveTo>
                <a:lnTo>
                  <a:pt x="6694651" y="3418284"/>
                </a:lnTo>
                <a:lnTo>
                  <a:pt x="6695849" y="3422254"/>
                </a:lnTo>
                <a:lnTo>
                  <a:pt x="6696248" y="3423843"/>
                </a:lnTo>
                <a:lnTo>
                  <a:pt x="6696647" y="3424633"/>
                </a:lnTo>
                <a:lnTo>
                  <a:pt x="6697844" y="3425826"/>
                </a:lnTo>
                <a:lnTo>
                  <a:pt x="6698643" y="3425826"/>
                </a:lnTo>
                <a:lnTo>
                  <a:pt x="6701038" y="3426221"/>
                </a:lnTo>
                <a:lnTo>
                  <a:pt x="6703432" y="3425826"/>
                </a:lnTo>
                <a:lnTo>
                  <a:pt x="6709819" y="3423444"/>
                </a:lnTo>
                <a:lnTo>
                  <a:pt x="6713411" y="3421857"/>
                </a:lnTo>
                <a:lnTo>
                  <a:pt x="6717003" y="3421062"/>
                </a:lnTo>
                <a:lnTo>
                  <a:pt x="6720196" y="3420267"/>
                </a:lnTo>
                <a:lnTo>
                  <a:pt x="6723789" y="3421062"/>
                </a:lnTo>
                <a:lnTo>
                  <a:pt x="6725784" y="3421461"/>
                </a:lnTo>
                <a:lnTo>
                  <a:pt x="6726982" y="3422254"/>
                </a:lnTo>
                <a:lnTo>
                  <a:pt x="6728978" y="3423444"/>
                </a:lnTo>
                <a:lnTo>
                  <a:pt x="6730574" y="3424633"/>
                </a:lnTo>
                <a:lnTo>
                  <a:pt x="6732171" y="3426617"/>
                </a:lnTo>
                <a:lnTo>
                  <a:pt x="6733368" y="3428999"/>
                </a:lnTo>
                <a:lnTo>
                  <a:pt x="6735763" y="3434951"/>
                </a:lnTo>
                <a:lnTo>
                  <a:pt x="6731372" y="3440507"/>
                </a:lnTo>
                <a:lnTo>
                  <a:pt x="6726982" y="3444079"/>
                </a:lnTo>
                <a:lnTo>
                  <a:pt x="6722591" y="3446857"/>
                </a:lnTo>
                <a:lnTo>
                  <a:pt x="6718600" y="3447651"/>
                </a:lnTo>
                <a:lnTo>
                  <a:pt x="6714209" y="3448048"/>
                </a:lnTo>
                <a:lnTo>
                  <a:pt x="6710617" y="3447651"/>
                </a:lnTo>
                <a:lnTo>
                  <a:pt x="6706226" y="3446857"/>
                </a:lnTo>
                <a:lnTo>
                  <a:pt x="6702235" y="3445667"/>
                </a:lnTo>
                <a:lnTo>
                  <a:pt x="6694651" y="3443285"/>
                </a:lnTo>
                <a:lnTo>
                  <a:pt x="6691857" y="3442492"/>
                </a:lnTo>
                <a:lnTo>
                  <a:pt x="6688265" y="3442492"/>
                </a:lnTo>
                <a:lnTo>
                  <a:pt x="6685471" y="3442888"/>
                </a:lnTo>
                <a:lnTo>
                  <a:pt x="6683076" y="3444079"/>
                </a:lnTo>
                <a:lnTo>
                  <a:pt x="6680681" y="3447254"/>
                </a:lnTo>
                <a:lnTo>
                  <a:pt x="6678686" y="3451223"/>
                </a:lnTo>
                <a:lnTo>
                  <a:pt x="6665913" y="3430587"/>
                </a:lnTo>
                <a:close/>
                <a:moveTo>
                  <a:pt x="6480041" y="3373445"/>
                </a:moveTo>
                <a:lnTo>
                  <a:pt x="6481898" y="3377690"/>
                </a:lnTo>
                <a:lnTo>
                  <a:pt x="6483756" y="3380778"/>
                </a:lnTo>
                <a:lnTo>
                  <a:pt x="6485614" y="3381939"/>
                </a:lnTo>
                <a:lnTo>
                  <a:pt x="6487472" y="3382711"/>
                </a:lnTo>
                <a:lnTo>
                  <a:pt x="6487472" y="3385027"/>
                </a:lnTo>
                <a:lnTo>
                  <a:pt x="6486729" y="3387344"/>
                </a:lnTo>
                <a:lnTo>
                  <a:pt x="6486357" y="3391206"/>
                </a:lnTo>
                <a:lnTo>
                  <a:pt x="6486357" y="3392365"/>
                </a:lnTo>
                <a:lnTo>
                  <a:pt x="6486729" y="3393908"/>
                </a:lnTo>
                <a:lnTo>
                  <a:pt x="6487843" y="3394679"/>
                </a:lnTo>
                <a:lnTo>
                  <a:pt x="6489329" y="3394679"/>
                </a:lnTo>
                <a:lnTo>
                  <a:pt x="6489701" y="3397381"/>
                </a:lnTo>
                <a:lnTo>
                  <a:pt x="6489701" y="3398928"/>
                </a:lnTo>
                <a:lnTo>
                  <a:pt x="6489329" y="3400471"/>
                </a:lnTo>
                <a:lnTo>
                  <a:pt x="6488586" y="3401630"/>
                </a:lnTo>
                <a:lnTo>
                  <a:pt x="6487843" y="3402017"/>
                </a:lnTo>
                <a:lnTo>
                  <a:pt x="6486357" y="3401630"/>
                </a:lnTo>
                <a:lnTo>
                  <a:pt x="6483756" y="3400084"/>
                </a:lnTo>
                <a:lnTo>
                  <a:pt x="6480041" y="3397768"/>
                </a:lnTo>
                <a:lnTo>
                  <a:pt x="6476697" y="3393908"/>
                </a:lnTo>
                <a:lnTo>
                  <a:pt x="6474096" y="3389661"/>
                </a:lnTo>
                <a:lnTo>
                  <a:pt x="6472238" y="3385027"/>
                </a:lnTo>
                <a:lnTo>
                  <a:pt x="6472610" y="3381167"/>
                </a:lnTo>
                <a:lnTo>
                  <a:pt x="6474467" y="3378078"/>
                </a:lnTo>
                <a:lnTo>
                  <a:pt x="6476697" y="3375375"/>
                </a:lnTo>
                <a:close/>
                <a:moveTo>
                  <a:pt x="6807201" y="3367095"/>
                </a:moveTo>
                <a:lnTo>
                  <a:pt x="6811170" y="3367095"/>
                </a:lnTo>
                <a:lnTo>
                  <a:pt x="6813155" y="3367897"/>
                </a:lnTo>
                <a:lnTo>
                  <a:pt x="6815139" y="3368298"/>
                </a:lnTo>
                <a:lnTo>
                  <a:pt x="6816330" y="3369902"/>
                </a:lnTo>
                <a:lnTo>
                  <a:pt x="6818314" y="3371511"/>
                </a:lnTo>
                <a:lnTo>
                  <a:pt x="6819901" y="3372716"/>
                </a:lnTo>
                <a:lnTo>
                  <a:pt x="6821489" y="3375524"/>
                </a:lnTo>
                <a:lnTo>
                  <a:pt x="6811964" y="3379939"/>
                </a:lnTo>
                <a:lnTo>
                  <a:pt x="6804820" y="3384353"/>
                </a:lnTo>
                <a:lnTo>
                  <a:pt x="6798867" y="3388771"/>
                </a:lnTo>
                <a:lnTo>
                  <a:pt x="6794104" y="3392786"/>
                </a:lnTo>
                <a:lnTo>
                  <a:pt x="6789342" y="3395996"/>
                </a:lnTo>
                <a:lnTo>
                  <a:pt x="6783786" y="3398804"/>
                </a:lnTo>
                <a:lnTo>
                  <a:pt x="6781007" y="3400010"/>
                </a:lnTo>
                <a:lnTo>
                  <a:pt x="6777435" y="3400812"/>
                </a:lnTo>
                <a:lnTo>
                  <a:pt x="6773467" y="3401614"/>
                </a:lnTo>
                <a:lnTo>
                  <a:pt x="6769101" y="3402017"/>
                </a:lnTo>
                <a:lnTo>
                  <a:pt x="6769498" y="3399607"/>
                </a:lnTo>
                <a:lnTo>
                  <a:pt x="6770689" y="3395996"/>
                </a:lnTo>
                <a:lnTo>
                  <a:pt x="6772673" y="3392786"/>
                </a:lnTo>
                <a:lnTo>
                  <a:pt x="6775054" y="3389171"/>
                </a:lnTo>
                <a:lnTo>
                  <a:pt x="6777832" y="3385155"/>
                </a:lnTo>
                <a:lnTo>
                  <a:pt x="6781404" y="3381142"/>
                </a:lnTo>
                <a:lnTo>
                  <a:pt x="6785373" y="3377930"/>
                </a:lnTo>
                <a:lnTo>
                  <a:pt x="6789739" y="3374321"/>
                </a:lnTo>
                <a:lnTo>
                  <a:pt x="6794104" y="3371511"/>
                </a:lnTo>
                <a:lnTo>
                  <a:pt x="6798470" y="3369502"/>
                </a:lnTo>
                <a:lnTo>
                  <a:pt x="6802836" y="3367496"/>
                </a:lnTo>
                <a:close/>
                <a:moveTo>
                  <a:pt x="8152590" y="3338523"/>
                </a:moveTo>
                <a:lnTo>
                  <a:pt x="8153401" y="3342826"/>
                </a:lnTo>
                <a:lnTo>
                  <a:pt x="8153401" y="3347917"/>
                </a:lnTo>
                <a:lnTo>
                  <a:pt x="8152590" y="3352612"/>
                </a:lnTo>
                <a:lnTo>
                  <a:pt x="8150969" y="3356917"/>
                </a:lnTo>
                <a:lnTo>
                  <a:pt x="8148537" y="3361224"/>
                </a:lnTo>
                <a:lnTo>
                  <a:pt x="8147321" y="3362789"/>
                </a:lnTo>
                <a:lnTo>
                  <a:pt x="8145700" y="3363962"/>
                </a:lnTo>
                <a:lnTo>
                  <a:pt x="8143673" y="3365527"/>
                </a:lnTo>
                <a:lnTo>
                  <a:pt x="8141647" y="3366311"/>
                </a:lnTo>
                <a:lnTo>
                  <a:pt x="8139215" y="3367095"/>
                </a:lnTo>
                <a:lnTo>
                  <a:pt x="8136783" y="3367095"/>
                </a:lnTo>
                <a:lnTo>
                  <a:pt x="8135162" y="3365138"/>
                </a:lnTo>
                <a:lnTo>
                  <a:pt x="8134756" y="3363180"/>
                </a:lnTo>
                <a:lnTo>
                  <a:pt x="8134351" y="3361224"/>
                </a:lnTo>
                <a:lnTo>
                  <a:pt x="8134756" y="3359660"/>
                </a:lnTo>
                <a:lnTo>
                  <a:pt x="8135567" y="3357704"/>
                </a:lnTo>
                <a:lnTo>
                  <a:pt x="8136783" y="3355745"/>
                </a:lnTo>
                <a:lnTo>
                  <a:pt x="8139620" y="3352612"/>
                </a:lnTo>
                <a:lnTo>
                  <a:pt x="8147727" y="3345960"/>
                </a:lnTo>
                <a:lnTo>
                  <a:pt x="8150564" y="3342045"/>
                </a:lnTo>
                <a:lnTo>
                  <a:pt x="8151780" y="3340482"/>
                </a:lnTo>
                <a:close/>
                <a:moveTo>
                  <a:pt x="6919128" y="3335347"/>
                </a:moveTo>
                <a:lnTo>
                  <a:pt x="6921431" y="3335757"/>
                </a:lnTo>
                <a:lnTo>
                  <a:pt x="6923350" y="3336987"/>
                </a:lnTo>
                <a:lnTo>
                  <a:pt x="6924885" y="3338214"/>
                </a:lnTo>
                <a:lnTo>
                  <a:pt x="6928339" y="3343950"/>
                </a:lnTo>
                <a:lnTo>
                  <a:pt x="6930258" y="3348048"/>
                </a:lnTo>
                <a:lnTo>
                  <a:pt x="6931026" y="3351324"/>
                </a:lnTo>
                <a:lnTo>
                  <a:pt x="6931026" y="3354601"/>
                </a:lnTo>
                <a:lnTo>
                  <a:pt x="6929491" y="3356238"/>
                </a:lnTo>
                <a:lnTo>
                  <a:pt x="6927572" y="3357877"/>
                </a:lnTo>
                <a:lnTo>
                  <a:pt x="6925269" y="3359105"/>
                </a:lnTo>
                <a:lnTo>
                  <a:pt x="6922583" y="3359926"/>
                </a:lnTo>
                <a:lnTo>
                  <a:pt x="6915674" y="3360336"/>
                </a:lnTo>
                <a:lnTo>
                  <a:pt x="6908382" y="3360336"/>
                </a:lnTo>
                <a:lnTo>
                  <a:pt x="6902242" y="3360336"/>
                </a:lnTo>
                <a:lnTo>
                  <a:pt x="6899555" y="3360336"/>
                </a:lnTo>
                <a:lnTo>
                  <a:pt x="6897636" y="3360746"/>
                </a:lnTo>
                <a:lnTo>
                  <a:pt x="6896485" y="3359105"/>
                </a:lnTo>
                <a:lnTo>
                  <a:pt x="6896101" y="3356238"/>
                </a:lnTo>
                <a:lnTo>
                  <a:pt x="6896485" y="3353782"/>
                </a:lnTo>
                <a:lnTo>
                  <a:pt x="6897636" y="3351324"/>
                </a:lnTo>
                <a:lnTo>
                  <a:pt x="6899171" y="3348867"/>
                </a:lnTo>
                <a:lnTo>
                  <a:pt x="6900706" y="3346408"/>
                </a:lnTo>
                <a:lnTo>
                  <a:pt x="6903393" y="3343950"/>
                </a:lnTo>
                <a:lnTo>
                  <a:pt x="6905696" y="3341495"/>
                </a:lnTo>
                <a:lnTo>
                  <a:pt x="6908382" y="3339444"/>
                </a:lnTo>
                <a:lnTo>
                  <a:pt x="6911069" y="3337806"/>
                </a:lnTo>
                <a:lnTo>
                  <a:pt x="6913755" y="3336987"/>
                </a:lnTo>
                <a:lnTo>
                  <a:pt x="6916442" y="3335757"/>
                </a:lnTo>
                <a:close/>
                <a:moveTo>
                  <a:pt x="8252863" y="3322648"/>
                </a:moveTo>
                <a:lnTo>
                  <a:pt x="8254874" y="3322648"/>
                </a:lnTo>
                <a:lnTo>
                  <a:pt x="8256885" y="3323049"/>
                </a:lnTo>
                <a:lnTo>
                  <a:pt x="8258493" y="3324252"/>
                </a:lnTo>
                <a:lnTo>
                  <a:pt x="8260504" y="3325454"/>
                </a:lnTo>
                <a:lnTo>
                  <a:pt x="8262515" y="3327058"/>
                </a:lnTo>
                <a:lnTo>
                  <a:pt x="8264526" y="3329062"/>
                </a:lnTo>
                <a:lnTo>
                  <a:pt x="8262113" y="3332269"/>
                </a:lnTo>
                <a:lnTo>
                  <a:pt x="8259700" y="3334275"/>
                </a:lnTo>
                <a:lnTo>
                  <a:pt x="8257287" y="3335477"/>
                </a:lnTo>
                <a:lnTo>
                  <a:pt x="8254069" y="3336279"/>
                </a:lnTo>
                <a:lnTo>
                  <a:pt x="8248841" y="3337480"/>
                </a:lnTo>
                <a:lnTo>
                  <a:pt x="8246428" y="3338682"/>
                </a:lnTo>
                <a:lnTo>
                  <a:pt x="8244015" y="3340687"/>
                </a:lnTo>
                <a:lnTo>
                  <a:pt x="8247635" y="3343493"/>
                </a:lnTo>
                <a:lnTo>
                  <a:pt x="8250450" y="3346302"/>
                </a:lnTo>
                <a:lnTo>
                  <a:pt x="8251254" y="3348705"/>
                </a:lnTo>
                <a:lnTo>
                  <a:pt x="8251656" y="3351511"/>
                </a:lnTo>
                <a:lnTo>
                  <a:pt x="8251254" y="3354317"/>
                </a:lnTo>
                <a:lnTo>
                  <a:pt x="8250450" y="3357121"/>
                </a:lnTo>
                <a:lnTo>
                  <a:pt x="8246428" y="3362332"/>
                </a:lnTo>
                <a:lnTo>
                  <a:pt x="8244417" y="3361532"/>
                </a:lnTo>
                <a:lnTo>
                  <a:pt x="8242004" y="3360327"/>
                </a:lnTo>
                <a:lnTo>
                  <a:pt x="8240396" y="3359126"/>
                </a:lnTo>
                <a:lnTo>
                  <a:pt x="8238787" y="3357525"/>
                </a:lnTo>
                <a:lnTo>
                  <a:pt x="8236374" y="3354317"/>
                </a:lnTo>
                <a:lnTo>
                  <a:pt x="8235167" y="3350709"/>
                </a:lnTo>
                <a:lnTo>
                  <a:pt x="8234363" y="3346302"/>
                </a:lnTo>
                <a:lnTo>
                  <a:pt x="8235167" y="3341889"/>
                </a:lnTo>
                <a:lnTo>
                  <a:pt x="8235972" y="3337881"/>
                </a:lnTo>
                <a:lnTo>
                  <a:pt x="8237983" y="3333873"/>
                </a:lnTo>
                <a:lnTo>
                  <a:pt x="8239993" y="3329864"/>
                </a:lnTo>
                <a:lnTo>
                  <a:pt x="8242809" y="3327058"/>
                </a:lnTo>
                <a:lnTo>
                  <a:pt x="8246026" y="3324651"/>
                </a:lnTo>
                <a:lnTo>
                  <a:pt x="8249243" y="3323049"/>
                </a:lnTo>
                <a:close/>
                <a:moveTo>
                  <a:pt x="6839103" y="3300424"/>
                </a:moveTo>
                <a:lnTo>
                  <a:pt x="6841822" y="3300424"/>
                </a:lnTo>
                <a:lnTo>
                  <a:pt x="6848037" y="3301613"/>
                </a:lnTo>
                <a:lnTo>
                  <a:pt x="6853863" y="3302803"/>
                </a:lnTo>
                <a:lnTo>
                  <a:pt x="6855029" y="3304394"/>
                </a:lnTo>
                <a:lnTo>
                  <a:pt x="6856194" y="3306379"/>
                </a:lnTo>
                <a:lnTo>
                  <a:pt x="6856582" y="3308360"/>
                </a:lnTo>
                <a:lnTo>
                  <a:pt x="6856971" y="3310344"/>
                </a:lnTo>
                <a:lnTo>
                  <a:pt x="6856582" y="3315108"/>
                </a:lnTo>
                <a:lnTo>
                  <a:pt x="6856194" y="3319473"/>
                </a:lnTo>
                <a:lnTo>
                  <a:pt x="6856194" y="3323443"/>
                </a:lnTo>
                <a:lnTo>
                  <a:pt x="6856194" y="3325028"/>
                </a:lnTo>
                <a:lnTo>
                  <a:pt x="6856582" y="3325822"/>
                </a:lnTo>
                <a:lnTo>
                  <a:pt x="6857359" y="3327013"/>
                </a:lnTo>
                <a:lnTo>
                  <a:pt x="6858913" y="3327013"/>
                </a:lnTo>
                <a:lnTo>
                  <a:pt x="6860855" y="3327013"/>
                </a:lnTo>
                <a:lnTo>
                  <a:pt x="6863186" y="3325822"/>
                </a:lnTo>
                <a:lnTo>
                  <a:pt x="6864351" y="3328603"/>
                </a:lnTo>
                <a:lnTo>
                  <a:pt x="6864351" y="3331377"/>
                </a:lnTo>
                <a:lnTo>
                  <a:pt x="6863574" y="3332967"/>
                </a:lnTo>
                <a:lnTo>
                  <a:pt x="6862797" y="3335743"/>
                </a:lnTo>
                <a:lnTo>
                  <a:pt x="6862409" y="3338125"/>
                </a:lnTo>
                <a:lnTo>
                  <a:pt x="6861632" y="3340507"/>
                </a:lnTo>
                <a:lnTo>
                  <a:pt x="6862409" y="3342889"/>
                </a:lnTo>
                <a:lnTo>
                  <a:pt x="6863574" y="3345666"/>
                </a:lnTo>
                <a:lnTo>
                  <a:pt x="6861632" y="3346458"/>
                </a:lnTo>
                <a:lnTo>
                  <a:pt x="6860467" y="3345666"/>
                </a:lnTo>
                <a:lnTo>
                  <a:pt x="6858913" y="3345666"/>
                </a:lnTo>
                <a:lnTo>
                  <a:pt x="6857359" y="3344873"/>
                </a:lnTo>
                <a:lnTo>
                  <a:pt x="6855417" y="3343285"/>
                </a:lnTo>
                <a:lnTo>
                  <a:pt x="6853863" y="3340507"/>
                </a:lnTo>
                <a:lnTo>
                  <a:pt x="6852698" y="3337729"/>
                </a:lnTo>
                <a:lnTo>
                  <a:pt x="6852309" y="3334160"/>
                </a:lnTo>
                <a:lnTo>
                  <a:pt x="6851144" y="3327410"/>
                </a:lnTo>
                <a:lnTo>
                  <a:pt x="6850756" y="3323839"/>
                </a:lnTo>
                <a:lnTo>
                  <a:pt x="6850367" y="3321457"/>
                </a:lnTo>
                <a:lnTo>
                  <a:pt x="6849590" y="3319473"/>
                </a:lnTo>
                <a:lnTo>
                  <a:pt x="6848425" y="3318679"/>
                </a:lnTo>
                <a:lnTo>
                  <a:pt x="6847648" y="3317884"/>
                </a:lnTo>
                <a:lnTo>
                  <a:pt x="6846483" y="3318679"/>
                </a:lnTo>
                <a:lnTo>
                  <a:pt x="6843764" y="3319473"/>
                </a:lnTo>
                <a:lnTo>
                  <a:pt x="6840268" y="3322252"/>
                </a:lnTo>
                <a:lnTo>
                  <a:pt x="6835995" y="3327013"/>
                </a:lnTo>
                <a:lnTo>
                  <a:pt x="6832888" y="3321853"/>
                </a:lnTo>
                <a:lnTo>
                  <a:pt x="6829780" y="3317487"/>
                </a:lnTo>
                <a:lnTo>
                  <a:pt x="6828615" y="3313520"/>
                </a:lnTo>
                <a:lnTo>
                  <a:pt x="6827838" y="3310344"/>
                </a:lnTo>
                <a:lnTo>
                  <a:pt x="6827838" y="3307961"/>
                </a:lnTo>
                <a:lnTo>
                  <a:pt x="6828615" y="3305582"/>
                </a:lnTo>
                <a:lnTo>
                  <a:pt x="6829780" y="3303996"/>
                </a:lnTo>
                <a:lnTo>
                  <a:pt x="6831334" y="3302407"/>
                </a:lnTo>
                <a:lnTo>
                  <a:pt x="6833665" y="3301613"/>
                </a:lnTo>
                <a:lnTo>
                  <a:pt x="6835995" y="3300820"/>
                </a:lnTo>
                <a:close/>
                <a:moveTo>
                  <a:pt x="6519904" y="3260738"/>
                </a:moveTo>
                <a:lnTo>
                  <a:pt x="6523415" y="3260738"/>
                </a:lnTo>
                <a:lnTo>
                  <a:pt x="6527317" y="3261532"/>
                </a:lnTo>
                <a:lnTo>
                  <a:pt x="6531609" y="3263913"/>
                </a:lnTo>
                <a:lnTo>
                  <a:pt x="6535900" y="3267484"/>
                </a:lnTo>
                <a:lnTo>
                  <a:pt x="6540192" y="3272247"/>
                </a:lnTo>
                <a:lnTo>
                  <a:pt x="6545264" y="3278199"/>
                </a:lnTo>
                <a:lnTo>
                  <a:pt x="6541753" y="3275817"/>
                </a:lnTo>
                <a:lnTo>
                  <a:pt x="6537851" y="3273834"/>
                </a:lnTo>
                <a:lnTo>
                  <a:pt x="6534730" y="3272644"/>
                </a:lnTo>
                <a:lnTo>
                  <a:pt x="6531609" y="3272247"/>
                </a:lnTo>
                <a:lnTo>
                  <a:pt x="6528878" y="3272247"/>
                </a:lnTo>
                <a:lnTo>
                  <a:pt x="6525756" y="3273436"/>
                </a:lnTo>
                <a:lnTo>
                  <a:pt x="6523025" y="3274232"/>
                </a:lnTo>
                <a:lnTo>
                  <a:pt x="6520684" y="3275817"/>
                </a:lnTo>
                <a:lnTo>
                  <a:pt x="6515222" y="3278993"/>
                </a:lnTo>
                <a:lnTo>
                  <a:pt x="6510540" y="3283357"/>
                </a:lnTo>
                <a:lnTo>
                  <a:pt x="6504688" y="3288516"/>
                </a:lnTo>
                <a:lnTo>
                  <a:pt x="6499226" y="3292486"/>
                </a:lnTo>
                <a:lnTo>
                  <a:pt x="6499616" y="3288121"/>
                </a:lnTo>
                <a:lnTo>
                  <a:pt x="6500396" y="3284154"/>
                </a:lnTo>
                <a:lnTo>
                  <a:pt x="6501957" y="3279787"/>
                </a:lnTo>
                <a:lnTo>
                  <a:pt x="6503518" y="3275817"/>
                </a:lnTo>
                <a:lnTo>
                  <a:pt x="6505468" y="3271850"/>
                </a:lnTo>
                <a:lnTo>
                  <a:pt x="6507809" y="3268277"/>
                </a:lnTo>
                <a:lnTo>
                  <a:pt x="6510150" y="3265501"/>
                </a:lnTo>
                <a:lnTo>
                  <a:pt x="6512881" y="3263120"/>
                </a:lnTo>
                <a:lnTo>
                  <a:pt x="6516393" y="3261532"/>
                </a:lnTo>
                <a:close/>
                <a:moveTo>
                  <a:pt x="6834188" y="3255977"/>
                </a:moveTo>
                <a:lnTo>
                  <a:pt x="6829002" y="3264344"/>
                </a:lnTo>
                <a:lnTo>
                  <a:pt x="6823018" y="3271913"/>
                </a:lnTo>
                <a:lnTo>
                  <a:pt x="6816635" y="3279884"/>
                </a:lnTo>
                <a:lnTo>
                  <a:pt x="6809853" y="3287455"/>
                </a:lnTo>
                <a:lnTo>
                  <a:pt x="6802274" y="3294624"/>
                </a:lnTo>
                <a:lnTo>
                  <a:pt x="6795093" y="3301398"/>
                </a:lnTo>
                <a:lnTo>
                  <a:pt x="6787114" y="3308968"/>
                </a:lnTo>
                <a:lnTo>
                  <a:pt x="6778737" y="3315744"/>
                </a:lnTo>
                <a:lnTo>
                  <a:pt x="6761184" y="3328890"/>
                </a:lnTo>
                <a:lnTo>
                  <a:pt x="6742035" y="3342438"/>
                </a:lnTo>
                <a:lnTo>
                  <a:pt x="6722088" y="3356387"/>
                </a:lnTo>
                <a:lnTo>
                  <a:pt x="6700546" y="3370329"/>
                </a:lnTo>
                <a:lnTo>
                  <a:pt x="6680599" y="3382284"/>
                </a:lnTo>
                <a:lnTo>
                  <a:pt x="6659855" y="3395033"/>
                </a:lnTo>
                <a:lnTo>
                  <a:pt x="6638712" y="3408182"/>
                </a:lnTo>
                <a:lnTo>
                  <a:pt x="6616770" y="3420529"/>
                </a:lnTo>
                <a:lnTo>
                  <a:pt x="6605999" y="3426109"/>
                </a:lnTo>
                <a:lnTo>
                  <a:pt x="6594829" y="3431687"/>
                </a:lnTo>
                <a:lnTo>
                  <a:pt x="6583659" y="3436866"/>
                </a:lnTo>
                <a:lnTo>
                  <a:pt x="6572090" y="3442046"/>
                </a:lnTo>
                <a:lnTo>
                  <a:pt x="6560920" y="3445633"/>
                </a:lnTo>
                <a:lnTo>
                  <a:pt x="6549750" y="3449617"/>
                </a:lnTo>
                <a:lnTo>
                  <a:pt x="6537782" y="3452805"/>
                </a:lnTo>
                <a:lnTo>
                  <a:pt x="6526612" y="3454399"/>
                </a:lnTo>
                <a:lnTo>
                  <a:pt x="6526213" y="3452008"/>
                </a:lnTo>
                <a:lnTo>
                  <a:pt x="6526213" y="3450016"/>
                </a:lnTo>
                <a:lnTo>
                  <a:pt x="6526612" y="3447625"/>
                </a:lnTo>
                <a:lnTo>
                  <a:pt x="6527011" y="3445633"/>
                </a:lnTo>
                <a:lnTo>
                  <a:pt x="6529803" y="3442046"/>
                </a:lnTo>
                <a:lnTo>
                  <a:pt x="6532995" y="3438062"/>
                </a:lnTo>
                <a:lnTo>
                  <a:pt x="6537383" y="3434475"/>
                </a:lnTo>
                <a:lnTo>
                  <a:pt x="6542170" y="3431289"/>
                </a:lnTo>
                <a:lnTo>
                  <a:pt x="6548154" y="3427703"/>
                </a:lnTo>
                <a:lnTo>
                  <a:pt x="6554537" y="3424118"/>
                </a:lnTo>
                <a:lnTo>
                  <a:pt x="6568500" y="3416944"/>
                </a:lnTo>
                <a:lnTo>
                  <a:pt x="6582861" y="3408977"/>
                </a:lnTo>
                <a:lnTo>
                  <a:pt x="6590042" y="3404993"/>
                </a:lnTo>
                <a:lnTo>
                  <a:pt x="6596425" y="3400213"/>
                </a:lnTo>
                <a:lnTo>
                  <a:pt x="6602409" y="3395033"/>
                </a:lnTo>
                <a:lnTo>
                  <a:pt x="6608393" y="3389454"/>
                </a:lnTo>
                <a:lnTo>
                  <a:pt x="6614776" y="3382284"/>
                </a:lnTo>
                <a:lnTo>
                  <a:pt x="6619563" y="3376704"/>
                </a:lnTo>
                <a:lnTo>
                  <a:pt x="6625547" y="3369136"/>
                </a:lnTo>
                <a:lnTo>
                  <a:pt x="6628738" y="3365945"/>
                </a:lnTo>
                <a:lnTo>
                  <a:pt x="6632329" y="3363159"/>
                </a:lnTo>
                <a:lnTo>
                  <a:pt x="6637914" y="3359971"/>
                </a:lnTo>
                <a:lnTo>
                  <a:pt x="6645892" y="3356785"/>
                </a:lnTo>
                <a:lnTo>
                  <a:pt x="6647089" y="3355588"/>
                </a:lnTo>
                <a:lnTo>
                  <a:pt x="6648286" y="3354393"/>
                </a:lnTo>
                <a:lnTo>
                  <a:pt x="6651079" y="3350011"/>
                </a:lnTo>
                <a:lnTo>
                  <a:pt x="6653472" y="3344432"/>
                </a:lnTo>
                <a:lnTo>
                  <a:pt x="6653871" y="3341644"/>
                </a:lnTo>
                <a:lnTo>
                  <a:pt x="6654669" y="3338456"/>
                </a:lnTo>
                <a:lnTo>
                  <a:pt x="6655068" y="3336064"/>
                </a:lnTo>
                <a:lnTo>
                  <a:pt x="6654669" y="3333676"/>
                </a:lnTo>
                <a:lnTo>
                  <a:pt x="6653472" y="3331680"/>
                </a:lnTo>
                <a:lnTo>
                  <a:pt x="6651876" y="3330485"/>
                </a:lnTo>
                <a:lnTo>
                  <a:pt x="6649483" y="3329689"/>
                </a:lnTo>
                <a:lnTo>
                  <a:pt x="6646690" y="3329689"/>
                </a:lnTo>
                <a:lnTo>
                  <a:pt x="6642302" y="3330883"/>
                </a:lnTo>
                <a:lnTo>
                  <a:pt x="6637515" y="3333277"/>
                </a:lnTo>
                <a:lnTo>
                  <a:pt x="6639510" y="3330485"/>
                </a:lnTo>
                <a:lnTo>
                  <a:pt x="6641105" y="3327699"/>
                </a:lnTo>
                <a:lnTo>
                  <a:pt x="6645892" y="3322916"/>
                </a:lnTo>
                <a:lnTo>
                  <a:pt x="6651079" y="3318930"/>
                </a:lnTo>
                <a:lnTo>
                  <a:pt x="6657062" y="3315344"/>
                </a:lnTo>
                <a:lnTo>
                  <a:pt x="6663445" y="3312157"/>
                </a:lnTo>
                <a:lnTo>
                  <a:pt x="6669828" y="3309369"/>
                </a:lnTo>
                <a:lnTo>
                  <a:pt x="6683392" y="3303391"/>
                </a:lnTo>
                <a:lnTo>
                  <a:pt x="6689775" y="3300601"/>
                </a:lnTo>
                <a:lnTo>
                  <a:pt x="6696158" y="3297414"/>
                </a:lnTo>
                <a:lnTo>
                  <a:pt x="6702142" y="3294226"/>
                </a:lnTo>
                <a:lnTo>
                  <a:pt x="6707328" y="3290242"/>
                </a:lnTo>
                <a:lnTo>
                  <a:pt x="6711716" y="3285860"/>
                </a:lnTo>
                <a:lnTo>
                  <a:pt x="6713711" y="3283469"/>
                </a:lnTo>
                <a:lnTo>
                  <a:pt x="6715306" y="3281079"/>
                </a:lnTo>
                <a:lnTo>
                  <a:pt x="6716902" y="3277891"/>
                </a:lnTo>
                <a:lnTo>
                  <a:pt x="6718099" y="3275102"/>
                </a:lnTo>
                <a:lnTo>
                  <a:pt x="6718498" y="3271913"/>
                </a:lnTo>
                <a:lnTo>
                  <a:pt x="6719296" y="3268728"/>
                </a:lnTo>
                <a:lnTo>
                  <a:pt x="6722487" y="3276693"/>
                </a:lnTo>
                <a:lnTo>
                  <a:pt x="6725679" y="3281874"/>
                </a:lnTo>
                <a:lnTo>
                  <a:pt x="6728072" y="3285860"/>
                </a:lnTo>
                <a:lnTo>
                  <a:pt x="6730466" y="3288648"/>
                </a:lnTo>
                <a:lnTo>
                  <a:pt x="6732460" y="3291837"/>
                </a:lnTo>
                <a:lnTo>
                  <a:pt x="6734455" y="3294624"/>
                </a:lnTo>
                <a:lnTo>
                  <a:pt x="6736450" y="3299008"/>
                </a:lnTo>
                <a:lnTo>
                  <a:pt x="6737647" y="3305383"/>
                </a:lnTo>
                <a:lnTo>
                  <a:pt x="6756396" y="3292634"/>
                </a:lnTo>
                <a:lnTo>
                  <a:pt x="6756795" y="3291837"/>
                </a:lnTo>
                <a:lnTo>
                  <a:pt x="6757194" y="3290640"/>
                </a:lnTo>
                <a:lnTo>
                  <a:pt x="6757194" y="3288249"/>
                </a:lnTo>
                <a:lnTo>
                  <a:pt x="6756396" y="3285461"/>
                </a:lnTo>
                <a:lnTo>
                  <a:pt x="6754801" y="3282273"/>
                </a:lnTo>
                <a:lnTo>
                  <a:pt x="6751210" y="3275899"/>
                </a:lnTo>
                <a:lnTo>
                  <a:pt x="6746423" y="3269525"/>
                </a:lnTo>
                <a:lnTo>
                  <a:pt x="6750013" y="3271913"/>
                </a:lnTo>
                <a:lnTo>
                  <a:pt x="6753604" y="3274702"/>
                </a:lnTo>
                <a:lnTo>
                  <a:pt x="6756795" y="3276693"/>
                </a:lnTo>
                <a:lnTo>
                  <a:pt x="6760386" y="3277891"/>
                </a:lnTo>
                <a:lnTo>
                  <a:pt x="6763178" y="3279483"/>
                </a:lnTo>
                <a:lnTo>
                  <a:pt x="6766370" y="3280282"/>
                </a:lnTo>
                <a:lnTo>
                  <a:pt x="6769561" y="3281079"/>
                </a:lnTo>
                <a:lnTo>
                  <a:pt x="6772753" y="3281079"/>
                </a:lnTo>
                <a:lnTo>
                  <a:pt x="6777939" y="3280282"/>
                </a:lnTo>
                <a:lnTo>
                  <a:pt x="6783923" y="3279483"/>
                </a:lnTo>
                <a:lnTo>
                  <a:pt x="6789109" y="3277492"/>
                </a:lnTo>
                <a:lnTo>
                  <a:pt x="6794295" y="3274702"/>
                </a:lnTo>
                <a:lnTo>
                  <a:pt x="6804268" y="3268728"/>
                </a:lnTo>
                <a:lnTo>
                  <a:pt x="6814241" y="3262353"/>
                </a:lnTo>
                <a:lnTo>
                  <a:pt x="6819029" y="3259962"/>
                </a:lnTo>
                <a:lnTo>
                  <a:pt x="6823816" y="3257969"/>
                </a:lnTo>
                <a:lnTo>
                  <a:pt x="6829401" y="3256375"/>
                </a:lnTo>
                <a:close/>
                <a:moveTo>
                  <a:pt x="8415473" y="3243279"/>
                </a:moveTo>
                <a:lnTo>
                  <a:pt x="8420742" y="3248487"/>
                </a:lnTo>
                <a:lnTo>
                  <a:pt x="8424795" y="3252897"/>
                </a:lnTo>
                <a:lnTo>
                  <a:pt x="8426822" y="3256506"/>
                </a:lnTo>
                <a:lnTo>
                  <a:pt x="8428038" y="3259311"/>
                </a:lnTo>
                <a:lnTo>
                  <a:pt x="8428038" y="3261314"/>
                </a:lnTo>
                <a:lnTo>
                  <a:pt x="8426822" y="3262920"/>
                </a:lnTo>
                <a:lnTo>
                  <a:pt x="8424795" y="3264524"/>
                </a:lnTo>
                <a:lnTo>
                  <a:pt x="8421958" y="3265323"/>
                </a:lnTo>
                <a:lnTo>
                  <a:pt x="8415068" y="3267730"/>
                </a:lnTo>
                <a:lnTo>
                  <a:pt x="8411420" y="3268932"/>
                </a:lnTo>
                <a:lnTo>
                  <a:pt x="8407367" y="3270936"/>
                </a:lnTo>
                <a:lnTo>
                  <a:pt x="8403314" y="3272539"/>
                </a:lnTo>
                <a:lnTo>
                  <a:pt x="8399666" y="3275347"/>
                </a:lnTo>
                <a:lnTo>
                  <a:pt x="8396423" y="3278553"/>
                </a:lnTo>
                <a:lnTo>
                  <a:pt x="8393586" y="3282963"/>
                </a:lnTo>
                <a:lnTo>
                  <a:pt x="8391559" y="3280959"/>
                </a:lnTo>
                <a:lnTo>
                  <a:pt x="8390343" y="3278553"/>
                </a:lnTo>
                <a:lnTo>
                  <a:pt x="8389938" y="3276147"/>
                </a:lnTo>
                <a:lnTo>
                  <a:pt x="8390343" y="3273743"/>
                </a:lnTo>
                <a:lnTo>
                  <a:pt x="8391559" y="3271335"/>
                </a:lnTo>
                <a:lnTo>
                  <a:pt x="8393586" y="3268932"/>
                </a:lnTo>
                <a:lnTo>
                  <a:pt x="8397639" y="3263321"/>
                </a:lnTo>
                <a:lnTo>
                  <a:pt x="8407772" y="3252897"/>
                </a:lnTo>
                <a:lnTo>
                  <a:pt x="8412231" y="3248086"/>
                </a:lnTo>
                <a:lnTo>
                  <a:pt x="8414257" y="3245681"/>
                </a:lnTo>
                <a:close/>
                <a:moveTo>
                  <a:pt x="7662863" y="3241689"/>
                </a:moveTo>
                <a:lnTo>
                  <a:pt x="7661290" y="3248038"/>
                </a:lnTo>
                <a:lnTo>
                  <a:pt x="7659323" y="3254785"/>
                </a:lnTo>
                <a:lnTo>
                  <a:pt x="7656569" y="3261135"/>
                </a:lnTo>
                <a:lnTo>
                  <a:pt x="7653029" y="3267484"/>
                </a:lnTo>
                <a:lnTo>
                  <a:pt x="7649882" y="3273436"/>
                </a:lnTo>
                <a:lnTo>
                  <a:pt x="7645948" y="3279787"/>
                </a:lnTo>
                <a:lnTo>
                  <a:pt x="7641228" y="3286135"/>
                </a:lnTo>
                <a:lnTo>
                  <a:pt x="7636901" y="3292088"/>
                </a:lnTo>
                <a:lnTo>
                  <a:pt x="7626280" y="3303994"/>
                </a:lnTo>
                <a:lnTo>
                  <a:pt x="7614873" y="3316296"/>
                </a:lnTo>
                <a:lnTo>
                  <a:pt x="7603072" y="3328601"/>
                </a:lnTo>
                <a:lnTo>
                  <a:pt x="7590878" y="3340111"/>
                </a:lnTo>
                <a:lnTo>
                  <a:pt x="7573963" y="3323045"/>
                </a:lnTo>
                <a:lnTo>
                  <a:pt x="7580650" y="3319075"/>
                </a:lnTo>
                <a:lnTo>
                  <a:pt x="7586944" y="3314711"/>
                </a:lnTo>
                <a:lnTo>
                  <a:pt x="7593238" y="3309946"/>
                </a:lnTo>
                <a:lnTo>
                  <a:pt x="7599532" y="3304787"/>
                </a:lnTo>
                <a:lnTo>
                  <a:pt x="7605432" y="3299232"/>
                </a:lnTo>
                <a:lnTo>
                  <a:pt x="7611332" y="3293281"/>
                </a:lnTo>
                <a:lnTo>
                  <a:pt x="7621953" y="3281373"/>
                </a:lnTo>
                <a:lnTo>
                  <a:pt x="7632574" y="3269469"/>
                </a:lnTo>
                <a:lnTo>
                  <a:pt x="7642408" y="3258359"/>
                </a:lnTo>
                <a:lnTo>
                  <a:pt x="7647915" y="3253596"/>
                </a:lnTo>
                <a:lnTo>
                  <a:pt x="7652636" y="3249230"/>
                </a:lnTo>
                <a:lnTo>
                  <a:pt x="7658143" y="3245260"/>
                </a:lnTo>
                <a:close/>
                <a:moveTo>
                  <a:pt x="6561138" y="3238513"/>
                </a:moveTo>
                <a:lnTo>
                  <a:pt x="6560741" y="3241857"/>
                </a:lnTo>
                <a:lnTo>
                  <a:pt x="6559154" y="3247286"/>
                </a:lnTo>
                <a:lnTo>
                  <a:pt x="6557169" y="3252719"/>
                </a:lnTo>
                <a:lnTo>
                  <a:pt x="6554391" y="3257312"/>
                </a:lnTo>
                <a:lnTo>
                  <a:pt x="6552804" y="3259401"/>
                </a:lnTo>
                <a:lnTo>
                  <a:pt x="6551613" y="3261072"/>
                </a:lnTo>
                <a:lnTo>
                  <a:pt x="6549629" y="3261908"/>
                </a:lnTo>
                <a:lnTo>
                  <a:pt x="6547644" y="3262326"/>
                </a:lnTo>
                <a:lnTo>
                  <a:pt x="6545660" y="3261908"/>
                </a:lnTo>
                <a:lnTo>
                  <a:pt x="6543676" y="3260654"/>
                </a:lnTo>
                <a:lnTo>
                  <a:pt x="6541294" y="3257312"/>
                </a:lnTo>
                <a:lnTo>
                  <a:pt x="6538913" y="3253972"/>
                </a:lnTo>
                <a:lnTo>
                  <a:pt x="6543279" y="3253135"/>
                </a:lnTo>
                <a:lnTo>
                  <a:pt x="6546454" y="3252300"/>
                </a:lnTo>
                <a:lnTo>
                  <a:pt x="6548835" y="3250630"/>
                </a:lnTo>
                <a:lnTo>
                  <a:pt x="6550819" y="3249376"/>
                </a:lnTo>
                <a:lnTo>
                  <a:pt x="6554788" y="3244363"/>
                </a:lnTo>
                <a:lnTo>
                  <a:pt x="6557963" y="3241438"/>
                </a:lnTo>
                <a:close/>
                <a:moveTo>
                  <a:pt x="8298894" y="3214704"/>
                </a:moveTo>
                <a:lnTo>
                  <a:pt x="8303313" y="3214704"/>
                </a:lnTo>
                <a:lnTo>
                  <a:pt x="8307732" y="3216289"/>
                </a:lnTo>
                <a:lnTo>
                  <a:pt x="8312151" y="3217877"/>
                </a:lnTo>
                <a:lnTo>
                  <a:pt x="8301304" y="3227005"/>
                </a:lnTo>
                <a:lnTo>
                  <a:pt x="8290457" y="3237720"/>
                </a:lnTo>
                <a:lnTo>
                  <a:pt x="8278807" y="3249627"/>
                </a:lnTo>
                <a:lnTo>
                  <a:pt x="8266755" y="3262724"/>
                </a:lnTo>
                <a:lnTo>
                  <a:pt x="8254703" y="3276612"/>
                </a:lnTo>
                <a:lnTo>
                  <a:pt x="8241446" y="3292487"/>
                </a:lnTo>
                <a:lnTo>
                  <a:pt x="8213726" y="3325822"/>
                </a:lnTo>
                <a:lnTo>
                  <a:pt x="8213726" y="3325028"/>
                </a:lnTo>
                <a:lnTo>
                  <a:pt x="8213726" y="3323443"/>
                </a:lnTo>
                <a:lnTo>
                  <a:pt x="8214931" y="3318679"/>
                </a:lnTo>
                <a:lnTo>
                  <a:pt x="8217743" y="3311138"/>
                </a:lnTo>
                <a:lnTo>
                  <a:pt x="8220957" y="3303202"/>
                </a:lnTo>
                <a:lnTo>
                  <a:pt x="8225376" y="3293281"/>
                </a:lnTo>
                <a:lnTo>
                  <a:pt x="8231001" y="3282565"/>
                </a:lnTo>
                <a:lnTo>
                  <a:pt x="8237428" y="3271453"/>
                </a:lnTo>
                <a:lnTo>
                  <a:pt x="8244258" y="3260739"/>
                </a:lnTo>
                <a:lnTo>
                  <a:pt x="8251489" y="3249627"/>
                </a:lnTo>
                <a:lnTo>
                  <a:pt x="8259524" y="3239704"/>
                </a:lnTo>
                <a:lnTo>
                  <a:pt x="8263943" y="3235339"/>
                </a:lnTo>
                <a:lnTo>
                  <a:pt x="8267960" y="3230972"/>
                </a:lnTo>
                <a:lnTo>
                  <a:pt x="8272379" y="3227005"/>
                </a:lnTo>
                <a:lnTo>
                  <a:pt x="8276798" y="3223434"/>
                </a:lnTo>
                <a:lnTo>
                  <a:pt x="8281217" y="3220656"/>
                </a:lnTo>
                <a:lnTo>
                  <a:pt x="8285637" y="3218274"/>
                </a:lnTo>
                <a:lnTo>
                  <a:pt x="8290056" y="3216289"/>
                </a:lnTo>
                <a:lnTo>
                  <a:pt x="8294475" y="3215496"/>
                </a:lnTo>
                <a:close/>
                <a:moveTo>
                  <a:pt x="6607176" y="3200415"/>
                </a:moveTo>
                <a:lnTo>
                  <a:pt x="6604034" y="3211312"/>
                </a:lnTo>
                <a:lnTo>
                  <a:pt x="6601677" y="3218575"/>
                </a:lnTo>
                <a:lnTo>
                  <a:pt x="6600499" y="3221804"/>
                </a:lnTo>
                <a:lnTo>
                  <a:pt x="6598928" y="3224225"/>
                </a:lnTo>
                <a:lnTo>
                  <a:pt x="6596964" y="3226245"/>
                </a:lnTo>
                <a:lnTo>
                  <a:pt x="6595000" y="3228259"/>
                </a:lnTo>
                <a:lnTo>
                  <a:pt x="6590679" y="3231489"/>
                </a:lnTo>
                <a:lnTo>
                  <a:pt x="6585180" y="3235122"/>
                </a:lnTo>
                <a:lnTo>
                  <a:pt x="6578110" y="3240372"/>
                </a:lnTo>
                <a:lnTo>
                  <a:pt x="6569469" y="3248038"/>
                </a:lnTo>
                <a:lnTo>
                  <a:pt x="6569076" y="3243195"/>
                </a:lnTo>
                <a:lnTo>
                  <a:pt x="6569469" y="3238754"/>
                </a:lnTo>
                <a:lnTo>
                  <a:pt x="6569862" y="3234718"/>
                </a:lnTo>
                <a:lnTo>
                  <a:pt x="6571433" y="3230681"/>
                </a:lnTo>
                <a:lnTo>
                  <a:pt x="6573397" y="3227050"/>
                </a:lnTo>
                <a:lnTo>
                  <a:pt x="6575361" y="3224225"/>
                </a:lnTo>
                <a:lnTo>
                  <a:pt x="6577717" y="3221400"/>
                </a:lnTo>
                <a:lnTo>
                  <a:pt x="6580467" y="3218575"/>
                </a:lnTo>
                <a:lnTo>
                  <a:pt x="6586358" y="3213734"/>
                </a:lnTo>
                <a:lnTo>
                  <a:pt x="6593036" y="3209293"/>
                </a:lnTo>
                <a:lnTo>
                  <a:pt x="6600499" y="3204856"/>
                </a:lnTo>
                <a:close/>
                <a:moveTo>
                  <a:pt x="8248522" y="3176601"/>
                </a:moveTo>
                <a:lnTo>
                  <a:pt x="8250453" y="3178587"/>
                </a:lnTo>
                <a:lnTo>
                  <a:pt x="8251998" y="3180570"/>
                </a:lnTo>
                <a:lnTo>
                  <a:pt x="8252384" y="3182951"/>
                </a:lnTo>
                <a:lnTo>
                  <a:pt x="8252770" y="3185332"/>
                </a:lnTo>
                <a:lnTo>
                  <a:pt x="8252384" y="3187714"/>
                </a:lnTo>
                <a:lnTo>
                  <a:pt x="8251998" y="3190492"/>
                </a:lnTo>
                <a:lnTo>
                  <a:pt x="8250453" y="3195652"/>
                </a:lnTo>
                <a:lnTo>
                  <a:pt x="8248908" y="3200419"/>
                </a:lnTo>
                <a:lnTo>
                  <a:pt x="8248908" y="3202401"/>
                </a:lnTo>
                <a:lnTo>
                  <a:pt x="8248908" y="3204384"/>
                </a:lnTo>
                <a:lnTo>
                  <a:pt x="8250067" y="3205178"/>
                </a:lnTo>
                <a:lnTo>
                  <a:pt x="8250839" y="3206368"/>
                </a:lnTo>
                <a:lnTo>
                  <a:pt x="8253156" y="3206368"/>
                </a:lnTo>
                <a:lnTo>
                  <a:pt x="8256245" y="3205576"/>
                </a:lnTo>
                <a:lnTo>
                  <a:pt x="8257018" y="3207559"/>
                </a:lnTo>
                <a:lnTo>
                  <a:pt x="8258176" y="3210339"/>
                </a:lnTo>
                <a:lnTo>
                  <a:pt x="8258176" y="3211925"/>
                </a:lnTo>
                <a:lnTo>
                  <a:pt x="8257404" y="3213908"/>
                </a:lnTo>
                <a:lnTo>
                  <a:pt x="8256631" y="3215892"/>
                </a:lnTo>
                <a:lnTo>
                  <a:pt x="8255087" y="3217878"/>
                </a:lnTo>
                <a:lnTo>
                  <a:pt x="8251998" y="3222242"/>
                </a:lnTo>
                <a:lnTo>
                  <a:pt x="8244275" y="3230178"/>
                </a:lnTo>
                <a:lnTo>
                  <a:pt x="8241572" y="3234147"/>
                </a:lnTo>
                <a:lnTo>
                  <a:pt x="8240027" y="3236530"/>
                </a:lnTo>
                <a:lnTo>
                  <a:pt x="8239255" y="3238515"/>
                </a:lnTo>
                <a:lnTo>
                  <a:pt x="8237710" y="3233354"/>
                </a:lnTo>
                <a:lnTo>
                  <a:pt x="8237710" y="3228987"/>
                </a:lnTo>
                <a:lnTo>
                  <a:pt x="8237710" y="3219861"/>
                </a:lnTo>
                <a:lnTo>
                  <a:pt x="8237324" y="3215496"/>
                </a:lnTo>
                <a:lnTo>
                  <a:pt x="8236166" y="3211130"/>
                </a:lnTo>
                <a:lnTo>
                  <a:pt x="8235393" y="3208750"/>
                </a:lnTo>
                <a:lnTo>
                  <a:pt x="8233849" y="3206368"/>
                </a:lnTo>
                <a:lnTo>
                  <a:pt x="8231918" y="3204384"/>
                </a:lnTo>
                <a:lnTo>
                  <a:pt x="8229601" y="3202002"/>
                </a:lnTo>
                <a:lnTo>
                  <a:pt x="8232304" y="3202002"/>
                </a:lnTo>
                <a:lnTo>
                  <a:pt x="8234235" y="3201210"/>
                </a:lnTo>
                <a:lnTo>
                  <a:pt x="8236166" y="3200419"/>
                </a:lnTo>
                <a:lnTo>
                  <a:pt x="8237710" y="3199625"/>
                </a:lnTo>
                <a:lnTo>
                  <a:pt x="8238482" y="3198431"/>
                </a:lnTo>
                <a:lnTo>
                  <a:pt x="8239255" y="3196448"/>
                </a:lnTo>
                <a:lnTo>
                  <a:pt x="8240027" y="3193271"/>
                </a:lnTo>
                <a:lnTo>
                  <a:pt x="8241185" y="3189301"/>
                </a:lnTo>
                <a:lnTo>
                  <a:pt x="8241958" y="3184935"/>
                </a:lnTo>
                <a:lnTo>
                  <a:pt x="8242730" y="3182951"/>
                </a:lnTo>
                <a:lnTo>
                  <a:pt x="8244275" y="3180570"/>
                </a:lnTo>
                <a:lnTo>
                  <a:pt x="8246205" y="3178587"/>
                </a:lnTo>
                <a:close/>
                <a:moveTo>
                  <a:pt x="6630883" y="3176601"/>
                </a:moveTo>
                <a:lnTo>
                  <a:pt x="6632153" y="3178192"/>
                </a:lnTo>
                <a:lnTo>
                  <a:pt x="6632153" y="3180175"/>
                </a:lnTo>
                <a:lnTo>
                  <a:pt x="6632576" y="3182951"/>
                </a:lnTo>
                <a:lnTo>
                  <a:pt x="6632153" y="3185332"/>
                </a:lnTo>
                <a:lnTo>
                  <a:pt x="6630883" y="3189698"/>
                </a:lnTo>
                <a:lnTo>
                  <a:pt x="6630036" y="3192080"/>
                </a:lnTo>
                <a:lnTo>
                  <a:pt x="6629189" y="3194066"/>
                </a:lnTo>
                <a:lnTo>
                  <a:pt x="6627496" y="3195258"/>
                </a:lnTo>
                <a:lnTo>
                  <a:pt x="6625803" y="3196448"/>
                </a:lnTo>
                <a:lnTo>
                  <a:pt x="6624109" y="3197242"/>
                </a:lnTo>
                <a:lnTo>
                  <a:pt x="6622416" y="3197242"/>
                </a:lnTo>
                <a:lnTo>
                  <a:pt x="6620299" y="3196448"/>
                </a:lnTo>
                <a:lnTo>
                  <a:pt x="6618183" y="3194858"/>
                </a:lnTo>
                <a:lnTo>
                  <a:pt x="6616066" y="3192476"/>
                </a:lnTo>
                <a:lnTo>
                  <a:pt x="6613526" y="3188905"/>
                </a:lnTo>
                <a:lnTo>
                  <a:pt x="6617759" y="3188905"/>
                </a:lnTo>
                <a:lnTo>
                  <a:pt x="6620723" y="3188506"/>
                </a:lnTo>
                <a:lnTo>
                  <a:pt x="6622416" y="3187714"/>
                </a:lnTo>
                <a:lnTo>
                  <a:pt x="6623686" y="3186129"/>
                </a:lnTo>
                <a:lnTo>
                  <a:pt x="6626226" y="3181762"/>
                </a:lnTo>
                <a:lnTo>
                  <a:pt x="6628343" y="3179381"/>
                </a:lnTo>
                <a:close/>
                <a:moveTo>
                  <a:pt x="6702944" y="3173427"/>
                </a:moveTo>
                <a:lnTo>
                  <a:pt x="6705345" y="3173427"/>
                </a:lnTo>
                <a:lnTo>
                  <a:pt x="6707346" y="3173822"/>
                </a:lnTo>
                <a:lnTo>
                  <a:pt x="6709748" y="3174614"/>
                </a:lnTo>
                <a:lnTo>
                  <a:pt x="6712550" y="3176195"/>
                </a:lnTo>
                <a:lnTo>
                  <a:pt x="6716952" y="3180150"/>
                </a:lnTo>
                <a:lnTo>
                  <a:pt x="6721755" y="3185290"/>
                </a:lnTo>
                <a:lnTo>
                  <a:pt x="6726558" y="3190429"/>
                </a:lnTo>
                <a:lnTo>
                  <a:pt x="6730961" y="3195572"/>
                </a:lnTo>
                <a:lnTo>
                  <a:pt x="6735764" y="3199527"/>
                </a:lnTo>
                <a:lnTo>
                  <a:pt x="6730161" y="3203484"/>
                </a:lnTo>
                <a:lnTo>
                  <a:pt x="6724957" y="3207832"/>
                </a:lnTo>
                <a:lnTo>
                  <a:pt x="6720555" y="3212971"/>
                </a:lnTo>
                <a:lnTo>
                  <a:pt x="6716152" y="3218903"/>
                </a:lnTo>
                <a:lnTo>
                  <a:pt x="6708547" y="3230765"/>
                </a:lnTo>
                <a:lnTo>
                  <a:pt x="6704144" y="3237093"/>
                </a:lnTo>
                <a:lnTo>
                  <a:pt x="6700142" y="3242234"/>
                </a:lnTo>
                <a:lnTo>
                  <a:pt x="6695739" y="3247769"/>
                </a:lnTo>
                <a:lnTo>
                  <a:pt x="6690536" y="3252514"/>
                </a:lnTo>
                <a:lnTo>
                  <a:pt x="6685333" y="3256864"/>
                </a:lnTo>
                <a:lnTo>
                  <a:pt x="6682531" y="3258447"/>
                </a:lnTo>
                <a:lnTo>
                  <a:pt x="6679329" y="3259633"/>
                </a:lnTo>
                <a:lnTo>
                  <a:pt x="6676127" y="3261214"/>
                </a:lnTo>
                <a:lnTo>
                  <a:pt x="6672525" y="3262006"/>
                </a:lnTo>
                <a:lnTo>
                  <a:pt x="6668922" y="3262795"/>
                </a:lnTo>
                <a:lnTo>
                  <a:pt x="6665320" y="3263192"/>
                </a:lnTo>
                <a:lnTo>
                  <a:pt x="6660917" y="3263192"/>
                </a:lnTo>
                <a:lnTo>
                  <a:pt x="6656915" y="3262795"/>
                </a:lnTo>
                <a:lnTo>
                  <a:pt x="6651712" y="3261609"/>
                </a:lnTo>
                <a:lnTo>
                  <a:pt x="6646909" y="3260820"/>
                </a:lnTo>
                <a:lnTo>
                  <a:pt x="6646108" y="3263192"/>
                </a:lnTo>
                <a:lnTo>
                  <a:pt x="6646108" y="3263980"/>
                </a:lnTo>
                <a:lnTo>
                  <a:pt x="6646508" y="3265171"/>
                </a:lnTo>
                <a:lnTo>
                  <a:pt x="6648109" y="3267146"/>
                </a:lnTo>
                <a:lnTo>
                  <a:pt x="6650111" y="3268334"/>
                </a:lnTo>
                <a:lnTo>
                  <a:pt x="6652512" y="3271100"/>
                </a:lnTo>
                <a:lnTo>
                  <a:pt x="6655314" y="3273472"/>
                </a:lnTo>
                <a:lnTo>
                  <a:pt x="6658116" y="3276241"/>
                </a:lnTo>
                <a:lnTo>
                  <a:pt x="6660917" y="3280588"/>
                </a:lnTo>
                <a:lnTo>
                  <a:pt x="6659316" y="3282171"/>
                </a:lnTo>
                <a:lnTo>
                  <a:pt x="6657315" y="3282963"/>
                </a:lnTo>
                <a:lnTo>
                  <a:pt x="6654914" y="3282963"/>
                </a:lnTo>
                <a:lnTo>
                  <a:pt x="6652512" y="3282567"/>
                </a:lnTo>
                <a:lnTo>
                  <a:pt x="6646909" y="3280194"/>
                </a:lnTo>
                <a:lnTo>
                  <a:pt x="6641705" y="3277427"/>
                </a:lnTo>
                <a:lnTo>
                  <a:pt x="6637303" y="3274264"/>
                </a:lnTo>
                <a:lnTo>
                  <a:pt x="6635301" y="3273868"/>
                </a:lnTo>
                <a:lnTo>
                  <a:pt x="6633700" y="3273472"/>
                </a:lnTo>
                <a:lnTo>
                  <a:pt x="6632900" y="3273472"/>
                </a:lnTo>
                <a:lnTo>
                  <a:pt x="6632099" y="3274264"/>
                </a:lnTo>
                <a:lnTo>
                  <a:pt x="6632900" y="3276241"/>
                </a:lnTo>
                <a:lnTo>
                  <a:pt x="6633700" y="3279008"/>
                </a:lnTo>
                <a:lnTo>
                  <a:pt x="6631699" y="3279800"/>
                </a:lnTo>
                <a:lnTo>
                  <a:pt x="6629698" y="3279800"/>
                </a:lnTo>
                <a:lnTo>
                  <a:pt x="6628897" y="3279800"/>
                </a:lnTo>
                <a:lnTo>
                  <a:pt x="6627697" y="3278613"/>
                </a:lnTo>
                <a:lnTo>
                  <a:pt x="6627296" y="3277427"/>
                </a:lnTo>
                <a:lnTo>
                  <a:pt x="6626896" y="3275845"/>
                </a:lnTo>
                <a:lnTo>
                  <a:pt x="6626496" y="3271891"/>
                </a:lnTo>
                <a:lnTo>
                  <a:pt x="6625295" y="3267146"/>
                </a:lnTo>
                <a:lnTo>
                  <a:pt x="6623694" y="3261609"/>
                </a:lnTo>
                <a:lnTo>
                  <a:pt x="6622493" y="3259240"/>
                </a:lnTo>
                <a:lnTo>
                  <a:pt x="6620892" y="3256864"/>
                </a:lnTo>
                <a:lnTo>
                  <a:pt x="6618491" y="3254493"/>
                </a:lnTo>
                <a:lnTo>
                  <a:pt x="6616089" y="3252120"/>
                </a:lnTo>
                <a:lnTo>
                  <a:pt x="6607284" y="3257261"/>
                </a:lnTo>
                <a:lnTo>
                  <a:pt x="6606884" y="3260820"/>
                </a:lnTo>
                <a:lnTo>
                  <a:pt x="6607684" y="3263585"/>
                </a:lnTo>
                <a:lnTo>
                  <a:pt x="6608485" y="3265960"/>
                </a:lnTo>
                <a:lnTo>
                  <a:pt x="6610086" y="3268334"/>
                </a:lnTo>
                <a:lnTo>
                  <a:pt x="6611687" y="3271100"/>
                </a:lnTo>
                <a:lnTo>
                  <a:pt x="6612487" y="3273868"/>
                </a:lnTo>
                <a:lnTo>
                  <a:pt x="6612487" y="3277821"/>
                </a:lnTo>
                <a:lnTo>
                  <a:pt x="6611286" y="3282963"/>
                </a:lnTo>
                <a:lnTo>
                  <a:pt x="6606083" y="3279800"/>
                </a:lnTo>
                <a:lnTo>
                  <a:pt x="6601680" y="3275449"/>
                </a:lnTo>
                <a:lnTo>
                  <a:pt x="6598879" y="3271100"/>
                </a:lnTo>
                <a:lnTo>
                  <a:pt x="6596477" y="3266750"/>
                </a:lnTo>
                <a:lnTo>
                  <a:pt x="6594876" y="3261609"/>
                </a:lnTo>
                <a:lnTo>
                  <a:pt x="6594476" y="3256864"/>
                </a:lnTo>
                <a:lnTo>
                  <a:pt x="6594876" y="3252120"/>
                </a:lnTo>
                <a:lnTo>
                  <a:pt x="6596077" y="3246977"/>
                </a:lnTo>
                <a:lnTo>
                  <a:pt x="6597678" y="3242234"/>
                </a:lnTo>
                <a:lnTo>
                  <a:pt x="6600880" y="3237883"/>
                </a:lnTo>
                <a:lnTo>
                  <a:pt x="6604082" y="3233928"/>
                </a:lnTo>
                <a:lnTo>
                  <a:pt x="6608485" y="3229972"/>
                </a:lnTo>
                <a:lnTo>
                  <a:pt x="6613688" y="3227206"/>
                </a:lnTo>
                <a:lnTo>
                  <a:pt x="6619291" y="3224439"/>
                </a:lnTo>
                <a:lnTo>
                  <a:pt x="6625695" y="3222462"/>
                </a:lnTo>
                <a:lnTo>
                  <a:pt x="6633300" y="3220880"/>
                </a:lnTo>
                <a:lnTo>
                  <a:pt x="6634101" y="3226416"/>
                </a:lnTo>
                <a:lnTo>
                  <a:pt x="6636102" y="3231553"/>
                </a:lnTo>
                <a:lnTo>
                  <a:pt x="6638503" y="3237883"/>
                </a:lnTo>
                <a:lnTo>
                  <a:pt x="6642506" y="3244212"/>
                </a:lnTo>
                <a:lnTo>
                  <a:pt x="6644907" y="3245792"/>
                </a:lnTo>
                <a:lnTo>
                  <a:pt x="6647309" y="3246186"/>
                </a:lnTo>
                <a:lnTo>
                  <a:pt x="6650111" y="3246186"/>
                </a:lnTo>
                <a:lnTo>
                  <a:pt x="6652512" y="3246186"/>
                </a:lnTo>
                <a:lnTo>
                  <a:pt x="6654914" y="3245792"/>
                </a:lnTo>
                <a:lnTo>
                  <a:pt x="6657315" y="3244607"/>
                </a:lnTo>
                <a:lnTo>
                  <a:pt x="6662518" y="3242234"/>
                </a:lnTo>
                <a:lnTo>
                  <a:pt x="6667722" y="3239860"/>
                </a:lnTo>
                <a:lnTo>
                  <a:pt x="6672525" y="3237489"/>
                </a:lnTo>
                <a:lnTo>
                  <a:pt x="6674926" y="3236300"/>
                </a:lnTo>
                <a:lnTo>
                  <a:pt x="6677328" y="3235907"/>
                </a:lnTo>
                <a:lnTo>
                  <a:pt x="6679729" y="3235907"/>
                </a:lnTo>
                <a:lnTo>
                  <a:pt x="6682531" y="3235907"/>
                </a:lnTo>
                <a:lnTo>
                  <a:pt x="6684532" y="3229972"/>
                </a:lnTo>
                <a:lnTo>
                  <a:pt x="6685333" y="3225230"/>
                </a:lnTo>
                <a:lnTo>
                  <a:pt x="6685333" y="3220484"/>
                </a:lnTo>
                <a:lnTo>
                  <a:pt x="6684532" y="3216133"/>
                </a:lnTo>
                <a:lnTo>
                  <a:pt x="6682531" y="3212181"/>
                </a:lnTo>
                <a:lnTo>
                  <a:pt x="6678929" y="3207436"/>
                </a:lnTo>
                <a:lnTo>
                  <a:pt x="6674526" y="3202298"/>
                </a:lnTo>
                <a:lnTo>
                  <a:pt x="6668122" y="3197157"/>
                </a:lnTo>
                <a:lnTo>
                  <a:pt x="6670523" y="3193597"/>
                </a:lnTo>
                <a:lnTo>
                  <a:pt x="6672925" y="3191222"/>
                </a:lnTo>
                <a:lnTo>
                  <a:pt x="6675326" y="3189638"/>
                </a:lnTo>
                <a:lnTo>
                  <a:pt x="6678128" y="3188451"/>
                </a:lnTo>
                <a:lnTo>
                  <a:pt x="6680530" y="3188058"/>
                </a:lnTo>
                <a:lnTo>
                  <a:pt x="6682931" y="3188058"/>
                </a:lnTo>
                <a:lnTo>
                  <a:pt x="6685333" y="3188451"/>
                </a:lnTo>
                <a:lnTo>
                  <a:pt x="6687734" y="3188849"/>
                </a:lnTo>
                <a:lnTo>
                  <a:pt x="6693338" y="3190826"/>
                </a:lnTo>
                <a:lnTo>
                  <a:pt x="6698141" y="3193597"/>
                </a:lnTo>
                <a:lnTo>
                  <a:pt x="6703344" y="3195966"/>
                </a:lnTo>
                <a:lnTo>
                  <a:pt x="6708547" y="3198739"/>
                </a:lnTo>
                <a:lnTo>
                  <a:pt x="6710949" y="3196760"/>
                </a:lnTo>
                <a:lnTo>
                  <a:pt x="6711749" y="3194782"/>
                </a:lnTo>
                <a:lnTo>
                  <a:pt x="6711749" y="3192803"/>
                </a:lnTo>
                <a:lnTo>
                  <a:pt x="6711349" y="3191222"/>
                </a:lnTo>
                <a:lnTo>
                  <a:pt x="6709748" y="3189638"/>
                </a:lnTo>
                <a:lnTo>
                  <a:pt x="6707747" y="3188451"/>
                </a:lnTo>
                <a:lnTo>
                  <a:pt x="6703344" y="3186080"/>
                </a:lnTo>
                <a:lnTo>
                  <a:pt x="6698941" y="3183707"/>
                </a:lnTo>
                <a:lnTo>
                  <a:pt x="6696940" y="3182127"/>
                </a:lnTo>
                <a:lnTo>
                  <a:pt x="6696139" y="3180940"/>
                </a:lnTo>
                <a:lnTo>
                  <a:pt x="6695339" y="3179754"/>
                </a:lnTo>
                <a:lnTo>
                  <a:pt x="6695339" y="3178569"/>
                </a:lnTo>
                <a:lnTo>
                  <a:pt x="6696540" y="3177380"/>
                </a:lnTo>
                <a:lnTo>
                  <a:pt x="6698541" y="3175799"/>
                </a:lnTo>
                <a:lnTo>
                  <a:pt x="6700942" y="3174218"/>
                </a:lnTo>
                <a:close/>
                <a:moveTo>
                  <a:pt x="8116966" y="3163902"/>
                </a:moveTo>
                <a:lnTo>
                  <a:pt x="8119318" y="3166284"/>
                </a:lnTo>
                <a:lnTo>
                  <a:pt x="8121278" y="3168666"/>
                </a:lnTo>
                <a:lnTo>
                  <a:pt x="8122062" y="3171841"/>
                </a:lnTo>
                <a:lnTo>
                  <a:pt x="8123238" y="3174220"/>
                </a:lnTo>
                <a:lnTo>
                  <a:pt x="8123238" y="3176999"/>
                </a:lnTo>
                <a:lnTo>
                  <a:pt x="8122062" y="3179381"/>
                </a:lnTo>
                <a:lnTo>
                  <a:pt x="8121670" y="3182555"/>
                </a:lnTo>
                <a:lnTo>
                  <a:pt x="8120102" y="3184935"/>
                </a:lnTo>
                <a:lnTo>
                  <a:pt x="8116966" y="3190889"/>
                </a:lnTo>
                <a:lnTo>
                  <a:pt x="8112655" y="3196049"/>
                </a:lnTo>
                <a:lnTo>
                  <a:pt x="8102855" y="3206767"/>
                </a:lnTo>
                <a:lnTo>
                  <a:pt x="8098544" y="3204384"/>
                </a:lnTo>
                <a:lnTo>
                  <a:pt x="8095016" y="3201213"/>
                </a:lnTo>
                <a:lnTo>
                  <a:pt x="8092664" y="3197639"/>
                </a:lnTo>
                <a:lnTo>
                  <a:pt x="8091880" y="3194066"/>
                </a:lnTo>
                <a:lnTo>
                  <a:pt x="8091488" y="3190889"/>
                </a:lnTo>
                <a:lnTo>
                  <a:pt x="8091488" y="3187318"/>
                </a:lnTo>
                <a:lnTo>
                  <a:pt x="8092272" y="3183348"/>
                </a:lnTo>
                <a:lnTo>
                  <a:pt x="8093840" y="3180175"/>
                </a:lnTo>
                <a:lnTo>
                  <a:pt x="8096192" y="3176999"/>
                </a:lnTo>
                <a:lnTo>
                  <a:pt x="8098544" y="3173825"/>
                </a:lnTo>
                <a:lnTo>
                  <a:pt x="8101287" y="3171442"/>
                </a:lnTo>
                <a:lnTo>
                  <a:pt x="8104423" y="3168666"/>
                </a:lnTo>
                <a:lnTo>
                  <a:pt x="8107167" y="3167079"/>
                </a:lnTo>
                <a:lnTo>
                  <a:pt x="8110695" y="3165489"/>
                </a:lnTo>
                <a:lnTo>
                  <a:pt x="8113831" y="3164301"/>
                </a:lnTo>
                <a:close/>
                <a:moveTo>
                  <a:pt x="6471424" y="3133741"/>
                </a:moveTo>
                <a:lnTo>
                  <a:pt x="6472238" y="3137710"/>
                </a:lnTo>
                <a:lnTo>
                  <a:pt x="6472238" y="3140486"/>
                </a:lnTo>
                <a:lnTo>
                  <a:pt x="6471831" y="3143265"/>
                </a:lnTo>
                <a:lnTo>
                  <a:pt x="6471017" y="3145249"/>
                </a:lnTo>
                <a:lnTo>
                  <a:pt x="6469796" y="3146836"/>
                </a:lnTo>
                <a:lnTo>
                  <a:pt x="6469389" y="3149613"/>
                </a:lnTo>
                <a:lnTo>
                  <a:pt x="6469389" y="3152392"/>
                </a:lnTo>
                <a:lnTo>
                  <a:pt x="6470203" y="3155965"/>
                </a:lnTo>
                <a:lnTo>
                  <a:pt x="6468982" y="3155170"/>
                </a:lnTo>
                <a:lnTo>
                  <a:pt x="6467353" y="3153979"/>
                </a:lnTo>
                <a:lnTo>
                  <a:pt x="6465318" y="3151996"/>
                </a:lnTo>
                <a:lnTo>
                  <a:pt x="6464097" y="3148820"/>
                </a:lnTo>
                <a:lnTo>
                  <a:pt x="6456363" y="3135724"/>
                </a:lnTo>
                <a:lnTo>
                  <a:pt x="6460434" y="3137710"/>
                </a:lnTo>
                <a:lnTo>
                  <a:pt x="6462469" y="3138106"/>
                </a:lnTo>
                <a:lnTo>
                  <a:pt x="6464504" y="3138106"/>
                </a:lnTo>
                <a:lnTo>
                  <a:pt x="6465725" y="3137710"/>
                </a:lnTo>
                <a:lnTo>
                  <a:pt x="6467760" y="3136915"/>
                </a:lnTo>
                <a:lnTo>
                  <a:pt x="6469389" y="3135724"/>
                </a:lnTo>
                <a:close/>
                <a:moveTo>
                  <a:pt x="6767514" y="3124216"/>
                </a:moveTo>
                <a:lnTo>
                  <a:pt x="6771879" y="3135835"/>
                </a:lnTo>
                <a:lnTo>
                  <a:pt x="6776245" y="3145453"/>
                </a:lnTo>
                <a:lnTo>
                  <a:pt x="6784579" y="3161080"/>
                </a:lnTo>
                <a:lnTo>
                  <a:pt x="6788151" y="3168296"/>
                </a:lnTo>
                <a:lnTo>
                  <a:pt x="6790929" y="3176309"/>
                </a:lnTo>
                <a:lnTo>
                  <a:pt x="6792517" y="3180318"/>
                </a:lnTo>
                <a:lnTo>
                  <a:pt x="6792914" y="3185124"/>
                </a:lnTo>
                <a:lnTo>
                  <a:pt x="6794104" y="3189933"/>
                </a:lnTo>
                <a:lnTo>
                  <a:pt x="6794501" y="3195945"/>
                </a:lnTo>
                <a:lnTo>
                  <a:pt x="6787754" y="3195143"/>
                </a:lnTo>
                <a:lnTo>
                  <a:pt x="6781404" y="3193940"/>
                </a:lnTo>
                <a:lnTo>
                  <a:pt x="6775054" y="3193138"/>
                </a:lnTo>
                <a:lnTo>
                  <a:pt x="6769498" y="3192739"/>
                </a:lnTo>
                <a:lnTo>
                  <a:pt x="6767117" y="3193138"/>
                </a:lnTo>
                <a:lnTo>
                  <a:pt x="6764735" y="3193541"/>
                </a:lnTo>
                <a:lnTo>
                  <a:pt x="6762354" y="3193940"/>
                </a:lnTo>
                <a:lnTo>
                  <a:pt x="6760370" y="3195544"/>
                </a:lnTo>
                <a:lnTo>
                  <a:pt x="6758385" y="3197550"/>
                </a:lnTo>
                <a:lnTo>
                  <a:pt x="6756798" y="3199954"/>
                </a:lnTo>
                <a:lnTo>
                  <a:pt x="6755607" y="3202757"/>
                </a:lnTo>
                <a:lnTo>
                  <a:pt x="6754020" y="3206764"/>
                </a:lnTo>
                <a:lnTo>
                  <a:pt x="6751638" y="3202757"/>
                </a:lnTo>
                <a:lnTo>
                  <a:pt x="6750051" y="3199954"/>
                </a:lnTo>
                <a:lnTo>
                  <a:pt x="6749257" y="3197550"/>
                </a:lnTo>
                <a:lnTo>
                  <a:pt x="6749257" y="3195143"/>
                </a:lnTo>
                <a:lnTo>
                  <a:pt x="6749654" y="3193138"/>
                </a:lnTo>
                <a:lnTo>
                  <a:pt x="6751242" y="3191134"/>
                </a:lnTo>
                <a:lnTo>
                  <a:pt x="6754417" y="3188329"/>
                </a:lnTo>
                <a:lnTo>
                  <a:pt x="6758782" y="3184724"/>
                </a:lnTo>
                <a:lnTo>
                  <a:pt x="6760767" y="3182719"/>
                </a:lnTo>
                <a:lnTo>
                  <a:pt x="6762751" y="3180318"/>
                </a:lnTo>
                <a:lnTo>
                  <a:pt x="6764338" y="3177912"/>
                </a:lnTo>
                <a:lnTo>
                  <a:pt x="6765132" y="3174304"/>
                </a:lnTo>
                <a:lnTo>
                  <a:pt x="6765529" y="3171099"/>
                </a:lnTo>
                <a:lnTo>
                  <a:pt x="6765529" y="3166694"/>
                </a:lnTo>
                <a:lnTo>
                  <a:pt x="6762751" y="3165890"/>
                </a:lnTo>
                <a:lnTo>
                  <a:pt x="6759973" y="3165489"/>
                </a:lnTo>
                <a:lnTo>
                  <a:pt x="6756798" y="3165489"/>
                </a:lnTo>
                <a:lnTo>
                  <a:pt x="6754417" y="3165890"/>
                </a:lnTo>
                <a:lnTo>
                  <a:pt x="6748464" y="3167494"/>
                </a:lnTo>
                <a:lnTo>
                  <a:pt x="6743304" y="3169097"/>
                </a:lnTo>
                <a:lnTo>
                  <a:pt x="6737748" y="3171099"/>
                </a:lnTo>
                <a:lnTo>
                  <a:pt x="6732588" y="3171900"/>
                </a:lnTo>
                <a:lnTo>
                  <a:pt x="6729414" y="3172300"/>
                </a:lnTo>
                <a:lnTo>
                  <a:pt x="6726635" y="3171900"/>
                </a:lnTo>
                <a:lnTo>
                  <a:pt x="6723857" y="3171500"/>
                </a:lnTo>
                <a:lnTo>
                  <a:pt x="6721476" y="3170298"/>
                </a:lnTo>
                <a:lnTo>
                  <a:pt x="6721476" y="3165091"/>
                </a:lnTo>
                <a:lnTo>
                  <a:pt x="6722667" y="3160680"/>
                </a:lnTo>
                <a:lnTo>
                  <a:pt x="6724651" y="3156672"/>
                </a:lnTo>
                <a:lnTo>
                  <a:pt x="6727826" y="3153870"/>
                </a:lnTo>
                <a:lnTo>
                  <a:pt x="6731001" y="3150663"/>
                </a:lnTo>
                <a:lnTo>
                  <a:pt x="6734970" y="3148259"/>
                </a:lnTo>
                <a:lnTo>
                  <a:pt x="6743304" y="3145053"/>
                </a:lnTo>
                <a:lnTo>
                  <a:pt x="6752035" y="3141044"/>
                </a:lnTo>
                <a:lnTo>
                  <a:pt x="6756004" y="3139443"/>
                </a:lnTo>
                <a:lnTo>
                  <a:pt x="6759179" y="3137040"/>
                </a:lnTo>
                <a:lnTo>
                  <a:pt x="6762751" y="3134636"/>
                </a:lnTo>
                <a:lnTo>
                  <a:pt x="6765132" y="3131429"/>
                </a:lnTo>
                <a:lnTo>
                  <a:pt x="6766720" y="3128223"/>
                </a:lnTo>
                <a:close/>
                <a:moveTo>
                  <a:pt x="6486129" y="3124216"/>
                </a:moveTo>
                <a:lnTo>
                  <a:pt x="6488510" y="3124216"/>
                </a:lnTo>
                <a:lnTo>
                  <a:pt x="6492876" y="3125407"/>
                </a:lnTo>
                <a:lnTo>
                  <a:pt x="6497241" y="3126594"/>
                </a:lnTo>
                <a:lnTo>
                  <a:pt x="6501607" y="3129772"/>
                </a:lnTo>
                <a:lnTo>
                  <a:pt x="6505576" y="3132550"/>
                </a:lnTo>
                <a:lnTo>
                  <a:pt x="6505576" y="3134535"/>
                </a:lnTo>
                <a:lnTo>
                  <a:pt x="6504782" y="3136122"/>
                </a:lnTo>
                <a:lnTo>
                  <a:pt x="6503988" y="3136915"/>
                </a:lnTo>
                <a:lnTo>
                  <a:pt x="6503195" y="3136915"/>
                </a:lnTo>
                <a:lnTo>
                  <a:pt x="6499623" y="3135328"/>
                </a:lnTo>
                <a:lnTo>
                  <a:pt x="6495257" y="3133741"/>
                </a:lnTo>
                <a:lnTo>
                  <a:pt x="6490494" y="3131756"/>
                </a:lnTo>
                <a:lnTo>
                  <a:pt x="6487716" y="3130566"/>
                </a:lnTo>
                <a:lnTo>
                  <a:pt x="6486129" y="3130566"/>
                </a:lnTo>
                <a:lnTo>
                  <a:pt x="6484144" y="3130566"/>
                </a:lnTo>
                <a:lnTo>
                  <a:pt x="6482160" y="3131756"/>
                </a:lnTo>
                <a:lnTo>
                  <a:pt x="6480176" y="3132947"/>
                </a:lnTo>
                <a:lnTo>
                  <a:pt x="6478985" y="3135328"/>
                </a:lnTo>
                <a:lnTo>
                  <a:pt x="6478588" y="3132550"/>
                </a:lnTo>
                <a:lnTo>
                  <a:pt x="6478985" y="3130167"/>
                </a:lnTo>
                <a:lnTo>
                  <a:pt x="6480176" y="3128184"/>
                </a:lnTo>
                <a:lnTo>
                  <a:pt x="6480969" y="3126594"/>
                </a:lnTo>
                <a:lnTo>
                  <a:pt x="6482557" y="3125407"/>
                </a:lnTo>
                <a:lnTo>
                  <a:pt x="6484144" y="3124612"/>
                </a:lnTo>
                <a:close/>
                <a:moveTo>
                  <a:pt x="8160148" y="3101993"/>
                </a:moveTo>
                <a:lnTo>
                  <a:pt x="8163323" y="3101993"/>
                </a:lnTo>
                <a:lnTo>
                  <a:pt x="8166101" y="3103191"/>
                </a:lnTo>
                <a:lnTo>
                  <a:pt x="8170467" y="3109585"/>
                </a:lnTo>
                <a:lnTo>
                  <a:pt x="8172848" y="3114783"/>
                </a:lnTo>
                <a:lnTo>
                  <a:pt x="8174039" y="3119980"/>
                </a:lnTo>
                <a:lnTo>
                  <a:pt x="8174039" y="3123975"/>
                </a:lnTo>
                <a:lnTo>
                  <a:pt x="8172848" y="3126773"/>
                </a:lnTo>
                <a:lnTo>
                  <a:pt x="8170864" y="3129573"/>
                </a:lnTo>
                <a:lnTo>
                  <a:pt x="8168483" y="3131572"/>
                </a:lnTo>
                <a:lnTo>
                  <a:pt x="8165308" y="3133969"/>
                </a:lnTo>
                <a:lnTo>
                  <a:pt x="8158561" y="3137966"/>
                </a:lnTo>
                <a:lnTo>
                  <a:pt x="8154989" y="3139965"/>
                </a:lnTo>
                <a:lnTo>
                  <a:pt x="8151417" y="3142362"/>
                </a:lnTo>
                <a:lnTo>
                  <a:pt x="8148639" y="3145561"/>
                </a:lnTo>
                <a:lnTo>
                  <a:pt x="8146257" y="3148360"/>
                </a:lnTo>
                <a:lnTo>
                  <a:pt x="8144670" y="3152756"/>
                </a:lnTo>
                <a:lnTo>
                  <a:pt x="8143876" y="3157552"/>
                </a:lnTo>
                <a:lnTo>
                  <a:pt x="8124826" y="3142362"/>
                </a:lnTo>
                <a:lnTo>
                  <a:pt x="8127604" y="3139965"/>
                </a:lnTo>
                <a:lnTo>
                  <a:pt x="8129985" y="3137566"/>
                </a:lnTo>
                <a:lnTo>
                  <a:pt x="8135145" y="3130771"/>
                </a:lnTo>
                <a:lnTo>
                  <a:pt x="8144273" y="3115981"/>
                </a:lnTo>
                <a:lnTo>
                  <a:pt x="8149036" y="3109585"/>
                </a:lnTo>
                <a:lnTo>
                  <a:pt x="8152211" y="3106788"/>
                </a:lnTo>
                <a:lnTo>
                  <a:pt x="8154592" y="3104789"/>
                </a:lnTo>
                <a:lnTo>
                  <a:pt x="8157370" y="3103191"/>
                </a:lnTo>
                <a:close/>
                <a:moveTo>
                  <a:pt x="7013576" y="3098817"/>
                </a:moveTo>
                <a:lnTo>
                  <a:pt x="7011592" y="3105115"/>
                </a:lnTo>
                <a:lnTo>
                  <a:pt x="7008814" y="3111019"/>
                </a:lnTo>
                <a:lnTo>
                  <a:pt x="7006035" y="3116137"/>
                </a:lnTo>
                <a:lnTo>
                  <a:pt x="7003257" y="3121649"/>
                </a:lnTo>
                <a:lnTo>
                  <a:pt x="6999685" y="3126766"/>
                </a:lnTo>
                <a:lnTo>
                  <a:pt x="6996510" y="3131488"/>
                </a:lnTo>
                <a:lnTo>
                  <a:pt x="6988176" y="3141724"/>
                </a:lnTo>
                <a:lnTo>
                  <a:pt x="6979445" y="3150779"/>
                </a:lnTo>
                <a:lnTo>
                  <a:pt x="6969523" y="3159834"/>
                </a:lnTo>
                <a:lnTo>
                  <a:pt x="6958807" y="3167708"/>
                </a:lnTo>
                <a:lnTo>
                  <a:pt x="6948092" y="3175973"/>
                </a:lnTo>
                <a:lnTo>
                  <a:pt x="6925073" y="3192506"/>
                </a:lnTo>
                <a:lnTo>
                  <a:pt x="6902451" y="3209041"/>
                </a:lnTo>
                <a:lnTo>
                  <a:pt x="6890942" y="3217308"/>
                </a:lnTo>
                <a:lnTo>
                  <a:pt x="6880226" y="3225965"/>
                </a:lnTo>
                <a:lnTo>
                  <a:pt x="6870304" y="3235020"/>
                </a:lnTo>
                <a:lnTo>
                  <a:pt x="6860382" y="3244864"/>
                </a:lnTo>
                <a:lnTo>
                  <a:pt x="6848873" y="3217308"/>
                </a:lnTo>
                <a:lnTo>
                  <a:pt x="6843714" y="3203531"/>
                </a:lnTo>
                <a:lnTo>
                  <a:pt x="6838951" y="3190143"/>
                </a:lnTo>
                <a:lnTo>
                  <a:pt x="6842523" y="3187782"/>
                </a:lnTo>
                <a:lnTo>
                  <a:pt x="6844904" y="3186206"/>
                </a:lnTo>
                <a:lnTo>
                  <a:pt x="6847285" y="3185815"/>
                </a:lnTo>
                <a:lnTo>
                  <a:pt x="6849270" y="3186206"/>
                </a:lnTo>
                <a:lnTo>
                  <a:pt x="6850460" y="3187388"/>
                </a:lnTo>
                <a:lnTo>
                  <a:pt x="6852048" y="3188568"/>
                </a:lnTo>
                <a:lnTo>
                  <a:pt x="6853238" y="3190931"/>
                </a:lnTo>
                <a:lnTo>
                  <a:pt x="6854032" y="3193689"/>
                </a:lnTo>
                <a:lnTo>
                  <a:pt x="6856414" y="3199988"/>
                </a:lnTo>
                <a:lnTo>
                  <a:pt x="6858795" y="3206678"/>
                </a:lnTo>
                <a:lnTo>
                  <a:pt x="6860779" y="3209829"/>
                </a:lnTo>
                <a:lnTo>
                  <a:pt x="6862764" y="3212978"/>
                </a:lnTo>
                <a:lnTo>
                  <a:pt x="6865145" y="3215734"/>
                </a:lnTo>
                <a:lnTo>
                  <a:pt x="6868320" y="3218094"/>
                </a:lnTo>
                <a:lnTo>
                  <a:pt x="6887767" y="3197230"/>
                </a:lnTo>
                <a:lnTo>
                  <a:pt x="6906023" y="3177941"/>
                </a:lnTo>
                <a:lnTo>
                  <a:pt x="6924279" y="3160620"/>
                </a:lnTo>
                <a:lnTo>
                  <a:pt x="6941742" y="3145269"/>
                </a:lnTo>
                <a:lnTo>
                  <a:pt x="6950473" y="3137788"/>
                </a:lnTo>
                <a:lnTo>
                  <a:pt x="6959204" y="3131096"/>
                </a:lnTo>
                <a:lnTo>
                  <a:pt x="6967935" y="3124797"/>
                </a:lnTo>
                <a:lnTo>
                  <a:pt x="6977460" y="3118499"/>
                </a:lnTo>
                <a:lnTo>
                  <a:pt x="6986192" y="3113382"/>
                </a:lnTo>
                <a:lnTo>
                  <a:pt x="6994923" y="3107871"/>
                </a:lnTo>
                <a:lnTo>
                  <a:pt x="7004051" y="3103146"/>
                </a:lnTo>
                <a:close/>
                <a:moveTo>
                  <a:pt x="8299769" y="3090878"/>
                </a:moveTo>
                <a:lnTo>
                  <a:pt x="8301991" y="3095700"/>
                </a:lnTo>
                <a:lnTo>
                  <a:pt x="8303103" y="3099315"/>
                </a:lnTo>
                <a:lnTo>
                  <a:pt x="8304214" y="3103733"/>
                </a:lnTo>
                <a:lnTo>
                  <a:pt x="8304214" y="3107748"/>
                </a:lnTo>
                <a:lnTo>
                  <a:pt x="8303844" y="3111764"/>
                </a:lnTo>
                <a:lnTo>
                  <a:pt x="8302362" y="3116184"/>
                </a:lnTo>
                <a:lnTo>
                  <a:pt x="8300510" y="3120200"/>
                </a:lnTo>
                <a:lnTo>
                  <a:pt x="8297917" y="3124217"/>
                </a:lnTo>
                <a:lnTo>
                  <a:pt x="8295694" y="3120200"/>
                </a:lnTo>
                <a:lnTo>
                  <a:pt x="8294212" y="3115781"/>
                </a:lnTo>
                <a:lnTo>
                  <a:pt x="8293101" y="3111764"/>
                </a:lnTo>
                <a:lnTo>
                  <a:pt x="8293101" y="3107748"/>
                </a:lnTo>
                <a:lnTo>
                  <a:pt x="8293842" y="3103733"/>
                </a:lnTo>
                <a:lnTo>
                  <a:pt x="8294953" y="3099315"/>
                </a:lnTo>
                <a:lnTo>
                  <a:pt x="8296805" y="3095700"/>
                </a:lnTo>
                <a:close/>
                <a:moveTo>
                  <a:pt x="6584202" y="3067066"/>
                </a:moveTo>
                <a:lnTo>
                  <a:pt x="6586164" y="3071548"/>
                </a:lnTo>
                <a:lnTo>
                  <a:pt x="6587341" y="3075219"/>
                </a:lnTo>
                <a:lnTo>
                  <a:pt x="6588126" y="3078887"/>
                </a:lnTo>
                <a:lnTo>
                  <a:pt x="6587341" y="3082555"/>
                </a:lnTo>
                <a:lnTo>
                  <a:pt x="6586164" y="3085003"/>
                </a:lnTo>
                <a:lnTo>
                  <a:pt x="6584594" y="3087447"/>
                </a:lnTo>
                <a:lnTo>
                  <a:pt x="6582240" y="3089484"/>
                </a:lnTo>
                <a:lnTo>
                  <a:pt x="6579885" y="3090708"/>
                </a:lnTo>
                <a:lnTo>
                  <a:pt x="6576746" y="3092337"/>
                </a:lnTo>
                <a:lnTo>
                  <a:pt x="6573999" y="3093560"/>
                </a:lnTo>
                <a:lnTo>
                  <a:pt x="6567720" y="3094784"/>
                </a:lnTo>
                <a:lnTo>
                  <a:pt x="6556733" y="3097230"/>
                </a:lnTo>
                <a:lnTo>
                  <a:pt x="6554771" y="3091931"/>
                </a:lnTo>
                <a:lnTo>
                  <a:pt x="6553201" y="3087855"/>
                </a:lnTo>
                <a:lnTo>
                  <a:pt x="6553201" y="3085003"/>
                </a:lnTo>
                <a:lnTo>
                  <a:pt x="6553593" y="3082555"/>
                </a:lnTo>
                <a:lnTo>
                  <a:pt x="6554771" y="3080517"/>
                </a:lnTo>
                <a:lnTo>
                  <a:pt x="6556733" y="3079296"/>
                </a:lnTo>
                <a:lnTo>
                  <a:pt x="6558695" y="3078479"/>
                </a:lnTo>
                <a:lnTo>
                  <a:pt x="6561049" y="3078072"/>
                </a:lnTo>
                <a:lnTo>
                  <a:pt x="6567328" y="3076850"/>
                </a:lnTo>
                <a:lnTo>
                  <a:pt x="6573607" y="3075219"/>
                </a:lnTo>
                <a:lnTo>
                  <a:pt x="6576354" y="3074404"/>
                </a:lnTo>
                <a:lnTo>
                  <a:pt x="6579493" y="3072366"/>
                </a:lnTo>
                <a:lnTo>
                  <a:pt x="6581847" y="3070327"/>
                </a:lnTo>
                <a:close/>
                <a:moveTo>
                  <a:pt x="8361954" y="3065478"/>
                </a:moveTo>
                <a:lnTo>
                  <a:pt x="8363985" y="3067464"/>
                </a:lnTo>
                <a:lnTo>
                  <a:pt x="8364797" y="3069051"/>
                </a:lnTo>
                <a:lnTo>
                  <a:pt x="8365203" y="3071037"/>
                </a:lnTo>
                <a:lnTo>
                  <a:pt x="8365203" y="3073020"/>
                </a:lnTo>
                <a:lnTo>
                  <a:pt x="8364797" y="3076195"/>
                </a:lnTo>
                <a:lnTo>
                  <a:pt x="8363173" y="3080164"/>
                </a:lnTo>
                <a:lnTo>
                  <a:pt x="8362767" y="3083736"/>
                </a:lnTo>
                <a:lnTo>
                  <a:pt x="8362767" y="3085719"/>
                </a:lnTo>
                <a:lnTo>
                  <a:pt x="8363173" y="3087703"/>
                </a:lnTo>
                <a:lnTo>
                  <a:pt x="8364391" y="3088894"/>
                </a:lnTo>
                <a:lnTo>
                  <a:pt x="8366016" y="3090880"/>
                </a:lnTo>
                <a:lnTo>
                  <a:pt x="8368046" y="3092864"/>
                </a:lnTo>
                <a:lnTo>
                  <a:pt x="8370889" y="3094452"/>
                </a:lnTo>
                <a:lnTo>
                  <a:pt x="8370483" y="3096038"/>
                </a:lnTo>
                <a:lnTo>
                  <a:pt x="8369671" y="3096435"/>
                </a:lnTo>
                <a:lnTo>
                  <a:pt x="8368858" y="3096832"/>
                </a:lnTo>
                <a:lnTo>
                  <a:pt x="8368046" y="3096832"/>
                </a:lnTo>
                <a:lnTo>
                  <a:pt x="8366016" y="3096038"/>
                </a:lnTo>
                <a:lnTo>
                  <a:pt x="8363173" y="3094847"/>
                </a:lnTo>
                <a:lnTo>
                  <a:pt x="8357893" y="3101993"/>
                </a:lnTo>
                <a:lnTo>
                  <a:pt x="8356269" y="3099610"/>
                </a:lnTo>
                <a:lnTo>
                  <a:pt x="8355457" y="3097230"/>
                </a:lnTo>
                <a:lnTo>
                  <a:pt x="8354238" y="3095245"/>
                </a:lnTo>
                <a:lnTo>
                  <a:pt x="8353832" y="3092864"/>
                </a:lnTo>
                <a:lnTo>
                  <a:pt x="8353426" y="3088498"/>
                </a:lnTo>
                <a:lnTo>
                  <a:pt x="8354238" y="3083736"/>
                </a:lnTo>
                <a:lnTo>
                  <a:pt x="8355457" y="3079370"/>
                </a:lnTo>
                <a:lnTo>
                  <a:pt x="8357487" y="3075004"/>
                </a:lnTo>
                <a:close/>
                <a:moveTo>
                  <a:pt x="8276017" y="3054368"/>
                </a:moveTo>
                <a:lnTo>
                  <a:pt x="8277216" y="3057913"/>
                </a:lnTo>
                <a:lnTo>
                  <a:pt x="8278015" y="3061067"/>
                </a:lnTo>
                <a:lnTo>
                  <a:pt x="8278814" y="3064613"/>
                </a:lnTo>
                <a:lnTo>
                  <a:pt x="8278814" y="3068160"/>
                </a:lnTo>
                <a:lnTo>
                  <a:pt x="8278414" y="3075256"/>
                </a:lnTo>
                <a:lnTo>
                  <a:pt x="8276816" y="3081955"/>
                </a:lnTo>
                <a:lnTo>
                  <a:pt x="8274419" y="3089446"/>
                </a:lnTo>
                <a:lnTo>
                  <a:pt x="8271622" y="3096537"/>
                </a:lnTo>
                <a:lnTo>
                  <a:pt x="8267626" y="3103632"/>
                </a:lnTo>
                <a:lnTo>
                  <a:pt x="8263630" y="3110727"/>
                </a:lnTo>
                <a:lnTo>
                  <a:pt x="8253641" y="3124918"/>
                </a:lnTo>
                <a:lnTo>
                  <a:pt x="8243651" y="3139499"/>
                </a:lnTo>
                <a:lnTo>
                  <a:pt x="8234061" y="3154081"/>
                </a:lnTo>
                <a:lnTo>
                  <a:pt x="8229666" y="3161571"/>
                </a:lnTo>
                <a:lnTo>
                  <a:pt x="8226469" y="3168666"/>
                </a:lnTo>
                <a:lnTo>
                  <a:pt x="8224072" y="3165116"/>
                </a:lnTo>
                <a:lnTo>
                  <a:pt x="8222074" y="3161964"/>
                </a:lnTo>
                <a:lnTo>
                  <a:pt x="8220875" y="3158416"/>
                </a:lnTo>
                <a:lnTo>
                  <a:pt x="8220076" y="3154475"/>
                </a:lnTo>
                <a:lnTo>
                  <a:pt x="8220076" y="3151322"/>
                </a:lnTo>
                <a:lnTo>
                  <a:pt x="8220076" y="3147777"/>
                </a:lnTo>
                <a:lnTo>
                  <a:pt x="8220476" y="3144623"/>
                </a:lnTo>
                <a:lnTo>
                  <a:pt x="8221275" y="3141076"/>
                </a:lnTo>
                <a:lnTo>
                  <a:pt x="8222473" y="3137135"/>
                </a:lnTo>
                <a:lnTo>
                  <a:pt x="8224072" y="3133981"/>
                </a:lnTo>
                <a:lnTo>
                  <a:pt x="8227668" y="3126492"/>
                </a:lnTo>
                <a:lnTo>
                  <a:pt x="8232863" y="3119398"/>
                </a:lnTo>
                <a:lnTo>
                  <a:pt x="8238057" y="3111910"/>
                </a:lnTo>
                <a:lnTo>
                  <a:pt x="8250444" y="3097326"/>
                </a:lnTo>
                <a:lnTo>
                  <a:pt x="8256438" y="3090233"/>
                </a:lnTo>
                <a:lnTo>
                  <a:pt x="8261632" y="3083137"/>
                </a:lnTo>
                <a:lnTo>
                  <a:pt x="8266427" y="3075648"/>
                </a:lnTo>
                <a:lnTo>
                  <a:pt x="8270822" y="3068555"/>
                </a:lnTo>
                <a:lnTo>
                  <a:pt x="8274019" y="3061067"/>
                </a:lnTo>
                <a:lnTo>
                  <a:pt x="8275218" y="3057913"/>
                </a:lnTo>
                <a:close/>
                <a:moveTo>
                  <a:pt x="6119481" y="3051190"/>
                </a:moveTo>
                <a:lnTo>
                  <a:pt x="6120699" y="3051190"/>
                </a:lnTo>
                <a:lnTo>
                  <a:pt x="6122324" y="3051589"/>
                </a:lnTo>
                <a:lnTo>
                  <a:pt x="6123948" y="3051984"/>
                </a:lnTo>
                <a:lnTo>
                  <a:pt x="6125573" y="3053570"/>
                </a:lnTo>
                <a:lnTo>
                  <a:pt x="6127197" y="3055160"/>
                </a:lnTo>
                <a:lnTo>
                  <a:pt x="6129228" y="3057542"/>
                </a:lnTo>
                <a:lnTo>
                  <a:pt x="6130446" y="3059922"/>
                </a:lnTo>
                <a:lnTo>
                  <a:pt x="6132070" y="3062702"/>
                </a:lnTo>
                <a:lnTo>
                  <a:pt x="6133289" y="3065876"/>
                </a:lnTo>
                <a:lnTo>
                  <a:pt x="6134101" y="3069844"/>
                </a:lnTo>
                <a:lnTo>
                  <a:pt x="6133289" y="3070242"/>
                </a:lnTo>
                <a:lnTo>
                  <a:pt x="6132070" y="3070242"/>
                </a:lnTo>
                <a:lnTo>
                  <a:pt x="6130040" y="3069844"/>
                </a:lnTo>
                <a:lnTo>
                  <a:pt x="6128009" y="3067859"/>
                </a:lnTo>
                <a:lnTo>
                  <a:pt x="6125979" y="3065876"/>
                </a:lnTo>
                <a:lnTo>
                  <a:pt x="6123948" y="3063892"/>
                </a:lnTo>
                <a:lnTo>
                  <a:pt x="6121511" y="3062304"/>
                </a:lnTo>
                <a:lnTo>
                  <a:pt x="6119481" y="3061906"/>
                </a:lnTo>
                <a:lnTo>
                  <a:pt x="6118669" y="3061906"/>
                </a:lnTo>
                <a:lnTo>
                  <a:pt x="6117856" y="3062304"/>
                </a:lnTo>
                <a:lnTo>
                  <a:pt x="6117044" y="3059527"/>
                </a:lnTo>
                <a:lnTo>
                  <a:pt x="6116638" y="3056749"/>
                </a:lnTo>
                <a:lnTo>
                  <a:pt x="6117044" y="3054763"/>
                </a:lnTo>
                <a:lnTo>
                  <a:pt x="6117856" y="3053175"/>
                </a:lnTo>
                <a:lnTo>
                  <a:pt x="6118262" y="3051984"/>
                </a:lnTo>
                <a:close/>
                <a:moveTo>
                  <a:pt x="6677026" y="3049603"/>
                </a:moveTo>
                <a:lnTo>
                  <a:pt x="6680201" y="3053560"/>
                </a:lnTo>
                <a:lnTo>
                  <a:pt x="6682186" y="3056723"/>
                </a:lnTo>
                <a:lnTo>
                  <a:pt x="6683376" y="3059886"/>
                </a:lnTo>
                <a:lnTo>
                  <a:pt x="6684567" y="3062257"/>
                </a:lnTo>
                <a:lnTo>
                  <a:pt x="6684964" y="3064632"/>
                </a:lnTo>
                <a:lnTo>
                  <a:pt x="6684964" y="3066609"/>
                </a:lnTo>
                <a:lnTo>
                  <a:pt x="6684964" y="3068585"/>
                </a:lnTo>
                <a:lnTo>
                  <a:pt x="6684170" y="3070563"/>
                </a:lnTo>
                <a:lnTo>
                  <a:pt x="6682980" y="3072144"/>
                </a:lnTo>
                <a:lnTo>
                  <a:pt x="6682186" y="3073329"/>
                </a:lnTo>
                <a:lnTo>
                  <a:pt x="6678614" y="3076100"/>
                </a:lnTo>
                <a:lnTo>
                  <a:pt x="6674248" y="3078077"/>
                </a:lnTo>
                <a:lnTo>
                  <a:pt x="6669486" y="3079659"/>
                </a:lnTo>
                <a:lnTo>
                  <a:pt x="6659961" y="3084403"/>
                </a:lnTo>
                <a:lnTo>
                  <a:pt x="6655595" y="3085984"/>
                </a:lnTo>
                <a:lnTo>
                  <a:pt x="6652420" y="3089149"/>
                </a:lnTo>
                <a:lnTo>
                  <a:pt x="6650833" y="3091125"/>
                </a:lnTo>
                <a:lnTo>
                  <a:pt x="6650039" y="3093103"/>
                </a:lnTo>
                <a:lnTo>
                  <a:pt x="6648848" y="3095080"/>
                </a:lnTo>
                <a:lnTo>
                  <a:pt x="6648451" y="3097451"/>
                </a:lnTo>
                <a:lnTo>
                  <a:pt x="6648451" y="3099826"/>
                </a:lnTo>
                <a:lnTo>
                  <a:pt x="6648848" y="3102596"/>
                </a:lnTo>
                <a:lnTo>
                  <a:pt x="6649245" y="3106153"/>
                </a:lnTo>
                <a:lnTo>
                  <a:pt x="6650833" y="3109317"/>
                </a:lnTo>
                <a:lnTo>
                  <a:pt x="6649245" y="3106942"/>
                </a:lnTo>
                <a:lnTo>
                  <a:pt x="6647261" y="3104967"/>
                </a:lnTo>
                <a:lnTo>
                  <a:pt x="6644879" y="3103781"/>
                </a:lnTo>
                <a:lnTo>
                  <a:pt x="6642498" y="3102596"/>
                </a:lnTo>
                <a:lnTo>
                  <a:pt x="6640117" y="3102198"/>
                </a:lnTo>
                <a:lnTo>
                  <a:pt x="6637736" y="3102198"/>
                </a:lnTo>
                <a:lnTo>
                  <a:pt x="6635354" y="3102596"/>
                </a:lnTo>
                <a:lnTo>
                  <a:pt x="6632973" y="3102989"/>
                </a:lnTo>
                <a:lnTo>
                  <a:pt x="6630195" y="3104571"/>
                </a:lnTo>
                <a:lnTo>
                  <a:pt x="6628608" y="3106549"/>
                </a:lnTo>
                <a:lnTo>
                  <a:pt x="6627020" y="3108524"/>
                </a:lnTo>
                <a:lnTo>
                  <a:pt x="6625433" y="3111292"/>
                </a:lnTo>
                <a:lnTo>
                  <a:pt x="6625036" y="3114455"/>
                </a:lnTo>
                <a:lnTo>
                  <a:pt x="6624639" y="3118016"/>
                </a:lnTo>
                <a:lnTo>
                  <a:pt x="6625036" y="3121971"/>
                </a:lnTo>
                <a:lnTo>
                  <a:pt x="6625829" y="3127110"/>
                </a:lnTo>
                <a:lnTo>
                  <a:pt x="6623051" y="3123948"/>
                </a:lnTo>
                <a:lnTo>
                  <a:pt x="6619479" y="3121179"/>
                </a:lnTo>
                <a:lnTo>
                  <a:pt x="6616701" y="3119204"/>
                </a:lnTo>
                <a:lnTo>
                  <a:pt x="6613923" y="3118016"/>
                </a:lnTo>
                <a:lnTo>
                  <a:pt x="6612336" y="3118016"/>
                </a:lnTo>
                <a:lnTo>
                  <a:pt x="6611542" y="3118806"/>
                </a:lnTo>
                <a:lnTo>
                  <a:pt x="6610748" y="3119597"/>
                </a:lnTo>
                <a:lnTo>
                  <a:pt x="6610351" y="3121179"/>
                </a:lnTo>
                <a:lnTo>
                  <a:pt x="6610351" y="3123552"/>
                </a:lnTo>
                <a:lnTo>
                  <a:pt x="6610748" y="3127110"/>
                </a:lnTo>
                <a:lnTo>
                  <a:pt x="6613129" y="3135811"/>
                </a:lnTo>
                <a:lnTo>
                  <a:pt x="6607970" y="3133833"/>
                </a:lnTo>
                <a:lnTo>
                  <a:pt x="6603207" y="3132648"/>
                </a:lnTo>
                <a:lnTo>
                  <a:pt x="6598048" y="3132648"/>
                </a:lnTo>
                <a:lnTo>
                  <a:pt x="6594476" y="3133833"/>
                </a:lnTo>
                <a:lnTo>
                  <a:pt x="6590507" y="3135019"/>
                </a:lnTo>
                <a:lnTo>
                  <a:pt x="6586936" y="3136997"/>
                </a:lnTo>
                <a:lnTo>
                  <a:pt x="6584157" y="3139368"/>
                </a:lnTo>
                <a:lnTo>
                  <a:pt x="6580585" y="3142137"/>
                </a:lnTo>
                <a:lnTo>
                  <a:pt x="6574235" y="3147673"/>
                </a:lnTo>
                <a:lnTo>
                  <a:pt x="6571060" y="3150837"/>
                </a:lnTo>
                <a:lnTo>
                  <a:pt x="6567489" y="3153209"/>
                </a:lnTo>
                <a:lnTo>
                  <a:pt x="6563520" y="3155582"/>
                </a:lnTo>
                <a:lnTo>
                  <a:pt x="6559551" y="3157559"/>
                </a:lnTo>
                <a:lnTo>
                  <a:pt x="6555185" y="3158350"/>
                </a:lnTo>
                <a:lnTo>
                  <a:pt x="6550026" y="3159141"/>
                </a:lnTo>
                <a:lnTo>
                  <a:pt x="6555185" y="3148859"/>
                </a:lnTo>
                <a:lnTo>
                  <a:pt x="6560742" y="3138974"/>
                </a:lnTo>
                <a:lnTo>
                  <a:pt x="6567092" y="3130671"/>
                </a:lnTo>
                <a:lnTo>
                  <a:pt x="6574235" y="3122761"/>
                </a:lnTo>
                <a:lnTo>
                  <a:pt x="6581776" y="3115644"/>
                </a:lnTo>
                <a:lnTo>
                  <a:pt x="6589317" y="3108920"/>
                </a:lnTo>
                <a:lnTo>
                  <a:pt x="6598048" y="3102989"/>
                </a:lnTo>
                <a:lnTo>
                  <a:pt x="6606382" y="3097451"/>
                </a:lnTo>
                <a:lnTo>
                  <a:pt x="6624639" y="3087172"/>
                </a:lnTo>
                <a:lnTo>
                  <a:pt x="6642895" y="3076494"/>
                </a:lnTo>
                <a:lnTo>
                  <a:pt x="6651626" y="3070563"/>
                </a:lnTo>
                <a:lnTo>
                  <a:pt x="6660755" y="3064235"/>
                </a:lnTo>
                <a:lnTo>
                  <a:pt x="6669486" y="3057513"/>
                </a:lnTo>
                <a:close/>
                <a:moveTo>
                  <a:pt x="5954713" y="3040076"/>
                </a:moveTo>
                <a:lnTo>
                  <a:pt x="5955904" y="3040076"/>
                </a:lnTo>
                <a:lnTo>
                  <a:pt x="5956697" y="3040076"/>
                </a:lnTo>
                <a:lnTo>
                  <a:pt x="5957888" y="3040885"/>
                </a:lnTo>
                <a:lnTo>
                  <a:pt x="5958682" y="3042500"/>
                </a:lnTo>
                <a:lnTo>
                  <a:pt x="5960666" y="3046538"/>
                </a:lnTo>
                <a:lnTo>
                  <a:pt x="5962254" y="3050978"/>
                </a:lnTo>
                <a:lnTo>
                  <a:pt x="5963841" y="3055013"/>
                </a:lnTo>
                <a:lnTo>
                  <a:pt x="5964635" y="3056628"/>
                </a:lnTo>
                <a:lnTo>
                  <a:pt x="5965429" y="3057838"/>
                </a:lnTo>
                <a:lnTo>
                  <a:pt x="5966619" y="3058241"/>
                </a:lnTo>
                <a:lnTo>
                  <a:pt x="5967413" y="3058241"/>
                </a:lnTo>
                <a:lnTo>
                  <a:pt x="5969000" y="3057838"/>
                </a:lnTo>
                <a:lnTo>
                  <a:pt x="5970588" y="3055820"/>
                </a:lnTo>
                <a:lnTo>
                  <a:pt x="5969794" y="3058241"/>
                </a:lnTo>
                <a:lnTo>
                  <a:pt x="5969397" y="3061067"/>
                </a:lnTo>
                <a:lnTo>
                  <a:pt x="5968604" y="3062277"/>
                </a:lnTo>
                <a:lnTo>
                  <a:pt x="5967413" y="3063489"/>
                </a:lnTo>
                <a:lnTo>
                  <a:pt x="5966619" y="3063893"/>
                </a:lnTo>
                <a:lnTo>
                  <a:pt x="5965032" y="3063893"/>
                </a:lnTo>
                <a:lnTo>
                  <a:pt x="5963841" y="3063489"/>
                </a:lnTo>
                <a:lnTo>
                  <a:pt x="5962254" y="3062680"/>
                </a:lnTo>
                <a:lnTo>
                  <a:pt x="5960666" y="3061469"/>
                </a:lnTo>
                <a:lnTo>
                  <a:pt x="5959079" y="3059858"/>
                </a:lnTo>
                <a:lnTo>
                  <a:pt x="5958285" y="3057435"/>
                </a:lnTo>
                <a:lnTo>
                  <a:pt x="5957491" y="3055013"/>
                </a:lnTo>
                <a:lnTo>
                  <a:pt x="5956300" y="3051784"/>
                </a:lnTo>
                <a:lnTo>
                  <a:pt x="5955507" y="3048554"/>
                </a:lnTo>
                <a:lnTo>
                  <a:pt x="5954713" y="3044516"/>
                </a:lnTo>
                <a:close/>
                <a:moveTo>
                  <a:pt x="7089388" y="3033731"/>
                </a:moveTo>
                <a:lnTo>
                  <a:pt x="7089776" y="3034516"/>
                </a:lnTo>
                <a:lnTo>
                  <a:pt x="7089388" y="3036089"/>
                </a:lnTo>
                <a:lnTo>
                  <a:pt x="7087836" y="3038845"/>
                </a:lnTo>
                <a:lnTo>
                  <a:pt x="7085119" y="3042387"/>
                </a:lnTo>
                <a:lnTo>
                  <a:pt x="7076194" y="3052228"/>
                </a:lnTo>
                <a:lnTo>
                  <a:pt x="7062612" y="3065217"/>
                </a:lnTo>
                <a:lnTo>
                  <a:pt x="7045537" y="3081353"/>
                </a:lnTo>
                <a:lnTo>
                  <a:pt x="7041657" y="3076238"/>
                </a:lnTo>
                <a:lnTo>
                  <a:pt x="7039328" y="3071907"/>
                </a:lnTo>
                <a:lnTo>
                  <a:pt x="7037776" y="3068760"/>
                </a:lnTo>
                <a:lnTo>
                  <a:pt x="7037388" y="3065610"/>
                </a:lnTo>
                <a:lnTo>
                  <a:pt x="7037776" y="3063249"/>
                </a:lnTo>
                <a:lnTo>
                  <a:pt x="7039328" y="3061280"/>
                </a:lnTo>
                <a:lnTo>
                  <a:pt x="7041269" y="3060100"/>
                </a:lnTo>
                <a:lnTo>
                  <a:pt x="7043209" y="3058920"/>
                </a:lnTo>
                <a:lnTo>
                  <a:pt x="7045537" y="3058525"/>
                </a:lnTo>
                <a:lnTo>
                  <a:pt x="7048254" y="3057738"/>
                </a:lnTo>
                <a:lnTo>
                  <a:pt x="7053686" y="3056952"/>
                </a:lnTo>
                <a:lnTo>
                  <a:pt x="7058343" y="3056559"/>
                </a:lnTo>
                <a:lnTo>
                  <a:pt x="7059895" y="3056164"/>
                </a:lnTo>
                <a:lnTo>
                  <a:pt x="7060672" y="3055770"/>
                </a:lnTo>
                <a:lnTo>
                  <a:pt x="7075030" y="3043568"/>
                </a:lnTo>
                <a:lnTo>
                  <a:pt x="7080463" y="3039238"/>
                </a:lnTo>
                <a:lnTo>
                  <a:pt x="7084731" y="3036089"/>
                </a:lnTo>
                <a:lnTo>
                  <a:pt x="7087448" y="3034516"/>
                </a:lnTo>
                <a:close/>
                <a:moveTo>
                  <a:pt x="5925843" y="3011506"/>
                </a:moveTo>
                <a:lnTo>
                  <a:pt x="5927062" y="3011506"/>
                </a:lnTo>
                <a:lnTo>
                  <a:pt x="5929092" y="3011506"/>
                </a:lnTo>
                <a:lnTo>
                  <a:pt x="5930717" y="3012678"/>
                </a:lnTo>
                <a:lnTo>
                  <a:pt x="5932341" y="3013849"/>
                </a:lnTo>
                <a:lnTo>
                  <a:pt x="5934372" y="3015803"/>
                </a:lnTo>
                <a:lnTo>
                  <a:pt x="5935184" y="3018539"/>
                </a:lnTo>
                <a:lnTo>
                  <a:pt x="5936808" y="3021667"/>
                </a:lnTo>
                <a:lnTo>
                  <a:pt x="5937621" y="3025574"/>
                </a:lnTo>
                <a:lnTo>
                  <a:pt x="5938027" y="3030264"/>
                </a:lnTo>
                <a:lnTo>
                  <a:pt x="5938839" y="3035730"/>
                </a:lnTo>
                <a:lnTo>
                  <a:pt x="5937215" y="3036510"/>
                </a:lnTo>
                <a:lnTo>
                  <a:pt x="5935590" y="3036901"/>
                </a:lnTo>
                <a:lnTo>
                  <a:pt x="5934778" y="3036510"/>
                </a:lnTo>
                <a:lnTo>
                  <a:pt x="5933559" y="3035730"/>
                </a:lnTo>
                <a:lnTo>
                  <a:pt x="5931529" y="3032606"/>
                </a:lnTo>
                <a:lnTo>
                  <a:pt x="5929904" y="3029483"/>
                </a:lnTo>
                <a:lnTo>
                  <a:pt x="5928280" y="3025574"/>
                </a:lnTo>
                <a:lnTo>
                  <a:pt x="5926249" y="3022056"/>
                </a:lnTo>
                <a:lnTo>
                  <a:pt x="5924625" y="3021276"/>
                </a:lnTo>
                <a:lnTo>
                  <a:pt x="5923813" y="3020883"/>
                </a:lnTo>
                <a:lnTo>
                  <a:pt x="5922594" y="3021276"/>
                </a:lnTo>
                <a:lnTo>
                  <a:pt x="5921376" y="3022056"/>
                </a:lnTo>
                <a:lnTo>
                  <a:pt x="5921376" y="3019320"/>
                </a:lnTo>
                <a:lnTo>
                  <a:pt x="5921376" y="3016978"/>
                </a:lnTo>
                <a:lnTo>
                  <a:pt x="5922188" y="3015024"/>
                </a:lnTo>
                <a:lnTo>
                  <a:pt x="5923407" y="3013458"/>
                </a:lnTo>
                <a:lnTo>
                  <a:pt x="5924219" y="3012678"/>
                </a:lnTo>
                <a:close/>
                <a:moveTo>
                  <a:pt x="8445104" y="2981341"/>
                </a:moveTo>
                <a:lnTo>
                  <a:pt x="8450660" y="2981341"/>
                </a:lnTo>
                <a:lnTo>
                  <a:pt x="8456216" y="2981341"/>
                </a:lnTo>
                <a:lnTo>
                  <a:pt x="8461376" y="2982136"/>
                </a:lnTo>
                <a:lnTo>
                  <a:pt x="8465344" y="2983327"/>
                </a:lnTo>
                <a:lnTo>
                  <a:pt x="8469313" y="2984121"/>
                </a:lnTo>
                <a:lnTo>
                  <a:pt x="8447485" y="3013092"/>
                </a:lnTo>
                <a:lnTo>
                  <a:pt x="8445500" y="3007933"/>
                </a:lnTo>
                <a:lnTo>
                  <a:pt x="8442722" y="3002774"/>
                </a:lnTo>
                <a:lnTo>
                  <a:pt x="8440738" y="3000392"/>
                </a:lnTo>
                <a:lnTo>
                  <a:pt x="8438357" y="2998013"/>
                </a:lnTo>
                <a:lnTo>
                  <a:pt x="8435579" y="2995629"/>
                </a:lnTo>
                <a:lnTo>
                  <a:pt x="8432404" y="2992852"/>
                </a:lnTo>
                <a:lnTo>
                  <a:pt x="8419704" y="3010710"/>
                </a:lnTo>
                <a:lnTo>
                  <a:pt x="8417322" y="3007535"/>
                </a:lnTo>
                <a:lnTo>
                  <a:pt x="8415338" y="3005156"/>
                </a:lnTo>
                <a:lnTo>
                  <a:pt x="8413750" y="3003170"/>
                </a:lnTo>
                <a:lnTo>
                  <a:pt x="8413354" y="3000789"/>
                </a:lnTo>
                <a:lnTo>
                  <a:pt x="8412957" y="2998807"/>
                </a:lnTo>
                <a:lnTo>
                  <a:pt x="8412163" y="2996821"/>
                </a:lnTo>
                <a:lnTo>
                  <a:pt x="8412957" y="2994836"/>
                </a:lnTo>
                <a:lnTo>
                  <a:pt x="8413354" y="2993644"/>
                </a:lnTo>
                <a:lnTo>
                  <a:pt x="8414147" y="2991661"/>
                </a:lnTo>
                <a:lnTo>
                  <a:pt x="8415735" y="2990073"/>
                </a:lnTo>
                <a:lnTo>
                  <a:pt x="8419307" y="2987692"/>
                </a:lnTo>
                <a:lnTo>
                  <a:pt x="8422879" y="2985710"/>
                </a:lnTo>
                <a:lnTo>
                  <a:pt x="8428038" y="2983723"/>
                </a:lnTo>
                <a:lnTo>
                  <a:pt x="8433197" y="2982930"/>
                </a:lnTo>
                <a:lnTo>
                  <a:pt x="8439150" y="2981738"/>
                </a:lnTo>
                <a:close/>
                <a:moveTo>
                  <a:pt x="6779423" y="2970229"/>
                </a:moveTo>
                <a:lnTo>
                  <a:pt x="6780213" y="2976495"/>
                </a:lnTo>
                <a:lnTo>
                  <a:pt x="6780213" y="2981588"/>
                </a:lnTo>
                <a:lnTo>
                  <a:pt x="6780213" y="2987070"/>
                </a:lnTo>
                <a:lnTo>
                  <a:pt x="6779818" y="2991378"/>
                </a:lnTo>
                <a:lnTo>
                  <a:pt x="6779423" y="2995687"/>
                </a:lnTo>
                <a:lnTo>
                  <a:pt x="6778237" y="2999602"/>
                </a:lnTo>
                <a:lnTo>
                  <a:pt x="6777052" y="3002343"/>
                </a:lnTo>
                <a:lnTo>
                  <a:pt x="6775472" y="3005084"/>
                </a:lnTo>
                <a:lnTo>
                  <a:pt x="6773496" y="3008218"/>
                </a:lnTo>
                <a:lnTo>
                  <a:pt x="6771125" y="3010177"/>
                </a:lnTo>
                <a:lnTo>
                  <a:pt x="6768755" y="3012134"/>
                </a:lnTo>
                <a:lnTo>
                  <a:pt x="6766384" y="3013702"/>
                </a:lnTo>
                <a:lnTo>
                  <a:pt x="6760457" y="3016836"/>
                </a:lnTo>
                <a:lnTo>
                  <a:pt x="6754136" y="3019577"/>
                </a:lnTo>
                <a:lnTo>
                  <a:pt x="6739517" y="3024278"/>
                </a:lnTo>
                <a:lnTo>
                  <a:pt x="6731219" y="3027411"/>
                </a:lnTo>
                <a:lnTo>
                  <a:pt x="6723712" y="3031326"/>
                </a:lnTo>
                <a:lnTo>
                  <a:pt x="6715415" y="3036021"/>
                </a:lnTo>
                <a:lnTo>
                  <a:pt x="6711464" y="3038373"/>
                </a:lnTo>
                <a:lnTo>
                  <a:pt x="6707513" y="3041896"/>
                </a:lnTo>
                <a:lnTo>
                  <a:pt x="6703561" y="3045421"/>
                </a:lnTo>
                <a:lnTo>
                  <a:pt x="6699610" y="3049339"/>
                </a:lnTo>
                <a:lnTo>
                  <a:pt x="6696054" y="3054430"/>
                </a:lnTo>
                <a:lnTo>
                  <a:pt x="6692103" y="3059129"/>
                </a:lnTo>
                <a:lnTo>
                  <a:pt x="6691313" y="3054822"/>
                </a:lnTo>
                <a:lnTo>
                  <a:pt x="6691313" y="3050906"/>
                </a:lnTo>
                <a:lnTo>
                  <a:pt x="6692103" y="3046595"/>
                </a:lnTo>
                <a:lnTo>
                  <a:pt x="6692498" y="3042680"/>
                </a:lnTo>
                <a:lnTo>
                  <a:pt x="6693289" y="3039545"/>
                </a:lnTo>
                <a:lnTo>
                  <a:pt x="6694869" y="3035631"/>
                </a:lnTo>
                <a:lnTo>
                  <a:pt x="6696845" y="3032106"/>
                </a:lnTo>
                <a:lnTo>
                  <a:pt x="6698820" y="3029368"/>
                </a:lnTo>
                <a:lnTo>
                  <a:pt x="6703561" y="3023101"/>
                </a:lnTo>
                <a:lnTo>
                  <a:pt x="6709488" y="3017226"/>
                </a:lnTo>
                <a:lnTo>
                  <a:pt x="6716205" y="3012134"/>
                </a:lnTo>
                <a:lnTo>
                  <a:pt x="6722922" y="3007044"/>
                </a:lnTo>
                <a:lnTo>
                  <a:pt x="6730824" y="3002343"/>
                </a:lnTo>
                <a:lnTo>
                  <a:pt x="6738726" y="2997644"/>
                </a:lnTo>
                <a:lnTo>
                  <a:pt x="6754136" y="2988246"/>
                </a:lnTo>
                <a:lnTo>
                  <a:pt x="6761248" y="2983937"/>
                </a:lnTo>
                <a:lnTo>
                  <a:pt x="6767965" y="2979628"/>
                </a:lnTo>
                <a:lnTo>
                  <a:pt x="6774286" y="2974930"/>
                </a:lnTo>
                <a:close/>
                <a:moveTo>
                  <a:pt x="8517724" y="2957533"/>
                </a:moveTo>
                <a:lnTo>
                  <a:pt x="8518526" y="2962265"/>
                </a:lnTo>
                <a:lnTo>
                  <a:pt x="8518526" y="2966603"/>
                </a:lnTo>
                <a:lnTo>
                  <a:pt x="8518526" y="2971333"/>
                </a:lnTo>
                <a:lnTo>
                  <a:pt x="8518125" y="2975675"/>
                </a:lnTo>
                <a:lnTo>
                  <a:pt x="8516921" y="2979621"/>
                </a:lnTo>
                <a:lnTo>
                  <a:pt x="8516119" y="2983959"/>
                </a:lnTo>
                <a:lnTo>
                  <a:pt x="8514515" y="2987904"/>
                </a:lnTo>
                <a:lnTo>
                  <a:pt x="8512509" y="2991850"/>
                </a:lnTo>
                <a:lnTo>
                  <a:pt x="8507695" y="2999740"/>
                </a:lnTo>
                <a:lnTo>
                  <a:pt x="8502480" y="3006839"/>
                </a:lnTo>
                <a:lnTo>
                  <a:pt x="8496463" y="3013545"/>
                </a:lnTo>
                <a:lnTo>
                  <a:pt x="8490045" y="3021041"/>
                </a:lnTo>
                <a:lnTo>
                  <a:pt x="8476807" y="3035240"/>
                </a:lnTo>
                <a:lnTo>
                  <a:pt x="8470389" y="3042735"/>
                </a:lnTo>
                <a:lnTo>
                  <a:pt x="8464773" y="3050625"/>
                </a:lnTo>
                <a:lnTo>
                  <a:pt x="8459558" y="3059301"/>
                </a:lnTo>
                <a:lnTo>
                  <a:pt x="8457552" y="3063640"/>
                </a:lnTo>
                <a:lnTo>
                  <a:pt x="8455546" y="3067981"/>
                </a:lnTo>
                <a:lnTo>
                  <a:pt x="8453942" y="3072321"/>
                </a:lnTo>
                <a:lnTo>
                  <a:pt x="8452738" y="3077053"/>
                </a:lnTo>
                <a:lnTo>
                  <a:pt x="8451936" y="3082575"/>
                </a:lnTo>
                <a:lnTo>
                  <a:pt x="8451535" y="3087703"/>
                </a:lnTo>
                <a:lnTo>
                  <a:pt x="8448727" y="3081787"/>
                </a:lnTo>
                <a:lnTo>
                  <a:pt x="8446721" y="3076659"/>
                </a:lnTo>
                <a:lnTo>
                  <a:pt x="8445116" y="3071136"/>
                </a:lnTo>
                <a:lnTo>
                  <a:pt x="8444314" y="3066402"/>
                </a:lnTo>
                <a:lnTo>
                  <a:pt x="8443913" y="3062064"/>
                </a:lnTo>
                <a:lnTo>
                  <a:pt x="8444314" y="3057726"/>
                </a:lnTo>
                <a:lnTo>
                  <a:pt x="8444715" y="3053386"/>
                </a:lnTo>
                <a:lnTo>
                  <a:pt x="8445518" y="3049045"/>
                </a:lnTo>
                <a:lnTo>
                  <a:pt x="8447122" y="3045104"/>
                </a:lnTo>
                <a:lnTo>
                  <a:pt x="8448727" y="3041549"/>
                </a:lnTo>
                <a:lnTo>
                  <a:pt x="8451134" y="3037999"/>
                </a:lnTo>
                <a:lnTo>
                  <a:pt x="8453540" y="3034449"/>
                </a:lnTo>
                <a:lnTo>
                  <a:pt x="8459157" y="3027749"/>
                </a:lnTo>
                <a:lnTo>
                  <a:pt x="8465976" y="3021041"/>
                </a:lnTo>
                <a:lnTo>
                  <a:pt x="8480016" y="3007629"/>
                </a:lnTo>
                <a:lnTo>
                  <a:pt x="8488039" y="3000529"/>
                </a:lnTo>
                <a:lnTo>
                  <a:pt x="8495260" y="2993428"/>
                </a:lnTo>
                <a:lnTo>
                  <a:pt x="8502480" y="2985540"/>
                </a:lnTo>
                <a:lnTo>
                  <a:pt x="8508096" y="2976860"/>
                </a:lnTo>
                <a:lnTo>
                  <a:pt x="8511305" y="2972520"/>
                </a:lnTo>
                <a:lnTo>
                  <a:pt x="8513712" y="2967786"/>
                </a:lnTo>
                <a:lnTo>
                  <a:pt x="8515718" y="2962661"/>
                </a:lnTo>
                <a:close/>
                <a:moveTo>
                  <a:pt x="7031437" y="2948007"/>
                </a:moveTo>
                <a:lnTo>
                  <a:pt x="7032626" y="2950386"/>
                </a:lnTo>
                <a:lnTo>
                  <a:pt x="7032626" y="2953165"/>
                </a:lnTo>
                <a:lnTo>
                  <a:pt x="7031437" y="2956737"/>
                </a:lnTo>
                <a:lnTo>
                  <a:pt x="7030249" y="2959912"/>
                </a:lnTo>
                <a:lnTo>
                  <a:pt x="7028268" y="2963485"/>
                </a:lnTo>
                <a:lnTo>
                  <a:pt x="7025494" y="2967057"/>
                </a:lnTo>
                <a:lnTo>
                  <a:pt x="7022721" y="2970229"/>
                </a:lnTo>
                <a:lnTo>
                  <a:pt x="7018759" y="2973802"/>
                </a:lnTo>
                <a:lnTo>
                  <a:pt x="7027079" y="2985710"/>
                </a:lnTo>
                <a:lnTo>
                  <a:pt x="7024702" y="2986899"/>
                </a:lnTo>
                <a:lnTo>
                  <a:pt x="7022325" y="2987294"/>
                </a:lnTo>
                <a:lnTo>
                  <a:pt x="7019552" y="2987294"/>
                </a:lnTo>
                <a:lnTo>
                  <a:pt x="7016382" y="2987294"/>
                </a:lnTo>
                <a:lnTo>
                  <a:pt x="7013212" y="2986501"/>
                </a:lnTo>
                <a:lnTo>
                  <a:pt x="7010043" y="2985313"/>
                </a:lnTo>
                <a:lnTo>
                  <a:pt x="7006873" y="2984121"/>
                </a:lnTo>
                <a:lnTo>
                  <a:pt x="7003704" y="2982533"/>
                </a:lnTo>
                <a:lnTo>
                  <a:pt x="6998553" y="2983327"/>
                </a:lnTo>
                <a:lnTo>
                  <a:pt x="6995384" y="2983327"/>
                </a:lnTo>
                <a:lnTo>
                  <a:pt x="6993006" y="2983327"/>
                </a:lnTo>
                <a:lnTo>
                  <a:pt x="6992610" y="2983327"/>
                </a:lnTo>
                <a:lnTo>
                  <a:pt x="6994591" y="2984517"/>
                </a:lnTo>
                <a:lnTo>
                  <a:pt x="6998553" y="2987294"/>
                </a:lnTo>
                <a:lnTo>
                  <a:pt x="7002515" y="2991264"/>
                </a:lnTo>
                <a:lnTo>
                  <a:pt x="7006081" y="2995629"/>
                </a:lnTo>
                <a:lnTo>
                  <a:pt x="7010439" y="3001585"/>
                </a:lnTo>
                <a:lnTo>
                  <a:pt x="7004892" y="3006347"/>
                </a:lnTo>
                <a:lnTo>
                  <a:pt x="6998949" y="3011902"/>
                </a:lnTo>
                <a:lnTo>
                  <a:pt x="6994195" y="3017459"/>
                </a:lnTo>
                <a:lnTo>
                  <a:pt x="6989837" y="3023015"/>
                </a:lnTo>
                <a:lnTo>
                  <a:pt x="6986667" y="3028968"/>
                </a:lnTo>
                <a:lnTo>
                  <a:pt x="6985479" y="3032144"/>
                </a:lnTo>
                <a:lnTo>
                  <a:pt x="6984290" y="3034916"/>
                </a:lnTo>
                <a:lnTo>
                  <a:pt x="6983894" y="3038489"/>
                </a:lnTo>
                <a:lnTo>
                  <a:pt x="6983498" y="3041270"/>
                </a:lnTo>
                <a:lnTo>
                  <a:pt x="6983498" y="3044842"/>
                </a:lnTo>
                <a:lnTo>
                  <a:pt x="6983894" y="3048414"/>
                </a:lnTo>
                <a:lnTo>
                  <a:pt x="6977951" y="3047223"/>
                </a:lnTo>
                <a:lnTo>
                  <a:pt x="6972008" y="3045238"/>
                </a:lnTo>
                <a:lnTo>
                  <a:pt x="6960122" y="3040076"/>
                </a:lnTo>
                <a:lnTo>
                  <a:pt x="6953783" y="3038093"/>
                </a:lnTo>
                <a:lnTo>
                  <a:pt x="6947840" y="3036504"/>
                </a:lnTo>
                <a:lnTo>
                  <a:pt x="6945067" y="3036109"/>
                </a:lnTo>
                <a:lnTo>
                  <a:pt x="6941897" y="3035714"/>
                </a:lnTo>
                <a:lnTo>
                  <a:pt x="6939124" y="3036109"/>
                </a:lnTo>
                <a:lnTo>
                  <a:pt x="6936350" y="3036504"/>
                </a:lnTo>
                <a:lnTo>
                  <a:pt x="6931596" y="3038888"/>
                </a:lnTo>
                <a:lnTo>
                  <a:pt x="6928426" y="3042856"/>
                </a:lnTo>
                <a:lnTo>
                  <a:pt x="6925653" y="3046825"/>
                </a:lnTo>
                <a:lnTo>
                  <a:pt x="6922880" y="3051192"/>
                </a:lnTo>
                <a:lnTo>
                  <a:pt x="6920502" y="3055955"/>
                </a:lnTo>
                <a:lnTo>
                  <a:pt x="6918521" y="3061115"/>
                </a:lnTo>
                <a:lnTo>
                  <a:pt x="6914956" y="3070242"/>
                </a:lnTo>
                <a:lnTo>
                  <a:pt x="6912975" y="3074212"/>
                </a:lnTo>
                <a:lnTo>
                  <a:pt x="6910994" y="3078179"/>
                </a:lnTo>
                <a:lnTo>
                  <a:pt x="6907824" y="3080957"/>
                </a:lnTo>
                <a:lnTo>
                  <a:pt x="6905051" y="3082942"/>
                </a:lnTo>
                <a:lnTo>
                  <a:pt x="6903070" y="3083340"/>
                </a:lnTo>
                <a:lnTo>
                  <a:pt x="6901089" y="3083736"/>
                </a:lnTo>
                <a:lnTo>
                  <a:pt x="6899108" y="3083736"/>
                </a:lnTo>
                <a:lnTo>
                  <a:pt x="6896731" y="3083736"/>
                </a:lnTo>
                <a:lnTo>
                  <a:pt x="6891580" y="3082545"/>
                </a:lnTo>
                <a:lnTo>
                  <a:pt x="6885637" y="3079766"/>
                </a:lnTo>
                <a:lnTo>
                  <a:pt x="6884448" y="3082545"/>
                </a:lnTo>
                <a:lnTo>
                  <a:pt x="6884448" y="3083340"/>
                </a:lnTo>
                <a:lnTo>
                  <a:pt x="6885241" y="3084530"/>
                </a:lnTo>
                <a:lnTo>
                  <a:pt x="6886429" y="3085719"/>
                </a:lnTo>
                <a:lnTo>
                  <a:pt x="6888807" y="3087703"/>
                </a:lnTo>
                <a:lnTo>
                  <a:pt x="6891976" y="3089292"/>
                </a:lnTo>
                <a:lnTo>
                  <a:pt x="6894750" y="3091672"/>
                </a:lnTo>
                <a:lnTo>
                  <a:pt x="6898315" y="3094452"/>
                </a:lnTo>
                <a:lnTo>
                  <a:pt x="6901089" y="3098422"/>
                </a:lnTo>
                <a:lnTo>
                  <a:pt x="6896731" y="3098817"/>
                </a:lnTo>
                <a:lnTo>
                  <a:pt x="6892372" y="3100007"/>
                </a:lnTo>
                <a:lnTo>
                  <a:pt x="6888410" y="3100802"/>
                </a:lnTo>
                <a:lnTo>
                  <a:pt x="6885241" y="3102390"/>
                </a:lnTo>
                <a:lnTo>
                  <a:pt x="6878109" y="3105960"/>
                </a:lnTo>
                <a:lnTo>
                  <a:pt x="6871770" y="3109533"/>
                </a:lnTo>
                <a:lnTo>
                  <a:pt x="6866620" y="3114693"/>
                </a:lnTo>
                <a:lnTo>
                  <a:pt x="6861865" y="3119850"/>
                </a:lnTo>
                <a:lnTo>
                  <a:pt x="6851960" y="3131757"/>
                </a:lnTo>
                <a:lnTo>
                  <a:pt x="6842452" y="3143266"/>
                </a:lnTo>
                <a:lnTo>
                  <a:pt x="6837301" y="3149219"/>
                </a:lnTo>
                <a:lnTo>
                  <a:pt x="6831754" y="3153980"/>
                </a:lnTo>
                <a:lnTo>
                  <a:pt x="6825415" y="3158743"/>
                </a:lnTo>
                <a:lnTo>
                  <a:pt x="6817887" y="3162711"/>
                </a:lnTo>
                <a:lnTo>
                  <a:pt x="6813925" y="3164698"/>
                </a:lnTo>
                <a:lnTo>
                  <a:pt x="6810360" y="3166284"/>
                </a:lnTo>
                <a:lnTo>
                  <a:pt x="6805605" y="3167477"/>
                </a:lnTo>
                <a:lnTo>
                  <a:pt x="6800851" y="3168666"/>
                </a:lnTo>
                <a:lnTo>
                  <a:pt x="6801247" y="3163903"/>
                </a:lnTo>
                <a:lnTo>
                  <a:pt x="6802436" y="3159935"/>
                </a:lnTo>
                <a:lnTo>
                  <a:pt x="6803228" y="3155966"/>
                </a:lnTo>
                <a:lnTo>
                  <a:pt x="6804813" y="3151996"/>
                </a:lnTo>
                <a:lnTo>
                  <a:pt x="6807586" y="3144456"/>
                </a:lnTo>
                <a:lnTo>
                  <a:pt x="6810756" y="3136915"/>
                </a:lnTo>
                <a:lnTo>
                  <a:pt x="6811548" y="3132550"/>
                </a:lnTo>
                <a:lnTo>
                  <a:pt x="6812737" y="3128582"/>
                </a:lnTo>
                <a:lnTo>
                  <a:pt x="6813133" y="3123819"/>
                </a:lnTo>
                <a:lnTo>
                  <a:pt x="6812737" y="3119057"/>
                </a:lnTo>
                <a:lnTo>
                  <a:pt x="6811945" y="3113499"/>
                </a:lnTo>
                <a:lnTo>
                  <a:pt x="6810756" y="3107548"/>
                </a:lnTo>
                <a:lnTo>
                  <a:pt x="6808379" y="3101197"/>
                </a:lnTo>
                <a:lnTo>
                  <a:pt x="6804813" y="3094055"/>
                </a:lnTo>
                <a:lnTo>
                  <a:pt x="6808379" y="3090085"/>
                </a:lnTo>
                <a:lnTo>
                  <a:pt x="6811152" y="3087306"/>
                </a:lnTo>
                <a:lnTo>
                  <a:pt x="6817887" y="3080957"/>
                </a:lnTo>
                <a:lnTo>
                  <a:pt x="6824623" y="3076195"/>
                </a:lnTo>
                <a:lnTo>
                  <a:pt x="6832151" y="3072226"/>
                </a:lnTo>
                <a:lnTo>
                  <a:pt x="6831754" y="3067860"/>
                </a:lnTo>
                <a:lnTo>
                  <a:pt x="6832151" y="3064288"/>
                </a:lnTo>
                <a:lnTo>
                  <a:pt x="6833339" y="3061510"/>
                </a:lnTo>
                <a:lnTo>
                  <a:pt x="6834924" y="3059130"/>
                </a:lnTo>
                <a:lnTo>
                  <a:pt x="6836905" y="3056749"/>
                </a:lnTo>
                <a:lnTo>
                  <a:pt x="6839282" y="3054763"/>
                </a:lnTo>
                <a:lnTo>
                  <a:pt x="6845225" y="3051192"/>
                </a:lnTo>
                <a:lnTo>
                  <a:pt x="6851168" y="3047621"/>
                </a:lnTo>
                <a:lnTo>
                  <a:pt x="6856319" y="3044048"/>
                </a:lnTo>
                <a:lnTo>
                  <a:pt x="6858696" y="3042063"/>
                </a:lnTo>
                <a:lnTo>
                  <a:pt x="6860677" y="3039682"/>
                </a:lnTo>
                <a:lnTo>
                  <a:pt x="6862658" y="3036504"/>
                </a:lnTo>
                <a:lnTo>
                  <a:pt x="6863846" y="3033335"/>
                </a:lnTo>
                <a:lnTo>
                  <a:pt x="6865035" y="3036901"/>
                </a:lnTo>
                <a:lnTo>
                  <a:pt x="6866223" y="3040871"/>
                </a:lnTo>
                <a:lnTo>
                  <a:pt x="6866620" y="3044442"/>
                </a:lnTo>
                <a:lnTo>
                  <a:pt x="6867016" y="3047223"/>
                </a:lnTo>
                <a:lnTo>
                  <a:pt x="6867016" y="3050397"/>
                </a:lnTo>
                <a:lnTo>
                  <a:pt x="6866620" y="3053176"/>
                </a:lnTo>
                <a:lnTo>
                  <a:pt x="6866223" y="3055557"/>
                </a:lnTo>
                <a:lnTo>
                  <a:pt x="6865035" y="3057542"/>
                </a:lnTo>
                <a:lnTo>
                  <a:pt x="6877317" y="3052778"/>
                </a:lnTo>
                <a:lnTo>
                  <a:pt x="6882467" y="3050397"/>
                </a:lnTo>
                <a:lnTo>
                  <a:pt x="6888014" y="3047223"/>
                </a:lnTo>
                <a:lnTo>
                  <a:pt x="6892372" y="3044048"/>
                </a:lnTo>
                <a:lnTo>
                  <a:pt x="6896731" y="3040076"/>
                </a:lnTo>
                <a:lnTo>
                  <a:pt x="6900693" y="3035714"/>
                </a:lnTo>
                <a:lnTo>
                  <a:pt x="6903466" y="3030159"/>
                </a:lnTo>
                <a:lnTo>
                  <a:pt x="6902674" y="3028176"/>
                </a:lnTo>
                <a:lnTo>
                  <a:pt x="6902674" y="3026192"/>
                </a:lnTo>
                <a:lnTo>
                  <a:pt x="6902674" y="3024206"/>
                </a:lnTo>
                <a:lnTo>
                  <a:pt x="6903070" y="3022618"/>
                </a:lnTo>
                <a:lnTo>
                  <a:pt x="6904258" y="3021030"/>
                </a:lnTo>
                <a:lnTo>
                  <a:pt x="6905051" y="3019047"/>
                </a:lnTo>
                <a:lnTo>
                  <a:pt x="6907824" y="3016268"/>
                </a:lnTo>
                <a:lnTo>
                  <a:pt x="6909013" y="3007139"/>
                </a:lnTo>
                <a:lnTo>
                  <a:pt x="6909013" y="3001980"/>
                </a:lnTo>
                <a:lnTo>
                  <a:pt x="6908616" y="2996424"/>
                </a:lnTo>
                <a:lnTo>
                  <a:pt x="6909409" y="3001980"/>
                </a:lnTo>
                <a:lnTo>
                  <a:pt x="6911390" y="3005951"/>
                </a:lnTo>
                <a:lnTo>
                  <a:pt x="6913371" y="3008727"/>
                </a:lnTo>
                <a:lnTo>
                  <a:pt x="6915748" y="3010316"/>
                </a:lnTo>
                <a:lnTo>
                  <a:pt x="6918125" y="3011109"/>
                </a:lnTo>
                <a:lnTo>
                  <a:pt x="6920899" y="3011109"/>
                </a:lnTo>
                <a:lnTo>
                  <a:pt x="6924464" y="3011109"/>
                </a:lnTo>
                <a:lnTo>
                  <a:pt x="6928030" y="3010316"/>
                </a:lnTo>
                <a:lnTo>
                  <a:pt x="6934765" y="3007933"/>
                </a:lnTo>
                <a:lnTo>
                  <a:pt x="6941897" y="3005951"/>
                </a:lnTo>
                <a:lnTo>
                  <a:pt x="6945859" y="3005551"/>
                </a:lnTo>
                <a:lnTo>
                  <a:pt x="6949425" y="3005951"/>
                </a:lnTo>
                <a:lnTo>
                  <a:pt x="6952594" y="3006347"/>
                </a:lnTo>
                <a:lnTo>
                  <a:pt x="6955764" y="3008330"/>
                </a:lnTo>
                <a:lnTo>
                  <a:pt x="6956160" y="3007139"/>
                </a:lnTo>
                <a:lnTo>
                  <a:pt x="6956556" y="3005951"/>
                </a:lnTo>
                <a:lnTo>
                  <a:pt x="6956160" y="3003569"/>
                </a:lnTo>
                <a:lnTo>
                  <a:pt x="6954971" y="3001187"/>
                </a:lnTo>
                <a:lnTo>
                  <a:pt x="6953783" y="2998013"/>
                </a:lnTo>
                <a:lnTo>
                  <a:pt x="6952594" y="2995629"/>
                </a:lnTo>
                <a:lnTo>
                  <a:pt x="6951802" y="2993249"/>
                </a:lnTo>
                <a:lnTo>
                  <a:pt x="6951802" y="2990867"/>
                </a:lnTo>
                <a:lnTo>
                  <a:pt x="6952198" y="2989677"/>
                </a:lnTo>
                <a:lnTo>
                  <a:pt x="6953387" y="2988883"/>
                </a:lnTo>
                <a:lnTo>
                  <a:pt x="6960122" y="2986501"/>
                </a:lnTo>
                <a:lnTo>
                  <a:pt x="6966461" y="2983327"/>
                </a:lnTo>
                <a:lnTo>
                  <a:pt x="6973197" y="2981342"/>
                </a:lnTo>
                <a:lnTo>
                  <a:pt x="6976366" y="2980946"/>
                </a:lnTo>
                <a:lnTo>
                  <a:pt x="6979932" y="2980549"/>
                </a:lnTo>
                <a:lnTo>
                  <a:pt x="6983498" y="2980549"/>
                </a:lnTo>
                <a:lnTo>
                  <a:pt x="6986667" y="2981342"/>
                </a:lnTo>
                <a:lnTo>
                  <a:pt x="6987063" y="2981342"/>
                </a:lnTo>
                <a:lnTo>
                  <a:pt x="6985479" y="2980549"/>
                </a:lnTo>
                <a:lnTo>
                  <a:pt x="6982705" y="2978565"/>
                </a:lnTo>
                <a:lnTo>
                  <a:pt x="6994987" y="2973802"/>
                </a:lnTo>
                <a:lnTo>
                  <a:pt x="6994195" y="2971817"/>
                </a:lnTo>
                <a:lnTo>
                  <a:pt x="6993403" y="2969436"/>
                </a:lnTo>
                <a:lnTo>
                  <a:pt x="6993403" y="2967453"/>
                </a:lnTo>
                <a:lnTo>
                  <a:pt x="6993403" y="2965072"/>
                </a:lnTo>
                <a:lnTo>
                  <a:pt x="6994195" y="2963088"/>
                </a:lnTo>
                <a:lnTo>
                  <a:pt x="6995384" y="2960706"/>
                </a:lnTo>
                <a:lnTo>
                  <a:pt x="6997364" y="2958722"/>
                </a:lnTo>
                <a:lnTo>
                  <a:pt x="6999742" y="2956340"/>
                </a:lnTo>
                <a:lnTo>
                  <a:pt x="7011628" y="2965467"/>
                </a:lnTo>
                <a:lnTo>
                  <a:pt x="7016382" y="2961898"/>
                </a:lnTo>
                <a:lnTo>
                  <a:pt x="7021929" y="2957929"/>
                </a:lnTo>
                <a:lnTo>
                  <a:pt x="7026683" y="2953165"/>
                </a:lnTo>
                <a:close/>
                <a:moveTo>
                  <a:pt x="7051449" y="2946418"/>
                </a:moveTo>
                <a:lnTo>
                  <a:pt x="7054148" y="2946418"/>
                </a:lnTo>
                <a:lnTo>
                  <a:pt x="7057232" y="2946822"/>
                </a:lnTo>
                <a:lnTo>
                  <a:pt x="7060316" y="2947628"/>
                </a:lnTo>
                <a:lnTo>
                  <a:pt x="7063786" y="2950042"/>
                </a:lnTo>
                <a:lnTo>
                  <a:pt x="7067642" y="2953668"/>
                </a:lnTo>
                <a:lnTo>
                  <a:pt x="7070726" y="2957697"/>
                </a:lnTo>
                <a:lnTo>
                  <a:pt x="7054148" y="2973404"/>
                </a:lnTo>
                <a:lnTo>
                  <a:pt x="7050678" y="2969780"/>
                </a:lnTo>
                <a:lnTo>
                  <a:pt x="7047593" y="2966155"/>
                </a:lnTo>
                <a:lnTo>
                  <a:pt x="7045666" y="2962532"/>
                </a:lnTo>
                <a:lnTo>
                  <a:pt x="7044509" y="2958906"/>
                </a:lnTo>
                <a:lnTo>
                  <a:pt x="7043738" y="2956085"/>
                </a:lnTo>
                <a:lnTo>
                  <a:pt x="7044509" y="2953265"/>
                </a:lnTo>
                <a:lnTo>
                  <a:pt x="7045280" y="2950848"/>
                </a:lnTo>
                <a:lnTo>
                  <a:pt x="7046822" y="2948834"/>
                </a:lnTo>
                <a:lnTo>
                  <a:pt x="7049136" y="2947226"/>
                </a:lnTo>
                <a:close/>
                <a:moveTo>
                  <a:pt x="6390017" y="2935306"/>
                </a:moveTo>
                <a:lnTo>
                  <a:pt x="6394232" y="2940068"/>
                </a:lnTo>
                <a:lnTo>
                  <a:pt x="6397681" y="2944434"/>
                </a:lnTo>
                <a:lnTo>
                  <a:pt x="6398831" y="2948007"/>
                </a:lnTo>
                <a:lnTo>
                  <a:pt x="6399214" y="2950386"/>
                </a:lnTo>
                <a:lnTo>
                  <a:pt x="6398831" y="2951973"/>
                </a:lnTo>
                <a:lnTo>
                  <a:pt x="6398448" y="2952370"/>
                </a:lnTo>
                <a:lnTo>
                  <a:pt x="6396532" y="2954356"/>
                </a:lnTo>
                <a:lnTo>
                  <a:pt x="6394232" y="2955150"/>
                </a:lnTo>
                <a:lnTo>
                  <a:pt x="6391550" y="2956340"/>
                </a:lnTo>
                <a:lnTo>
                  <a:pt x="6384653" y="2957533"/>
                </a:lnTo>
                <a:lnTo>
                  <a:pt x="6378138" y="2959120"/>
                </a:lnTo>
                <a:lnTo>
                  <a:pt x="6375073" y="2960309"/>
                </a:lnTo>
                <a:lnTo>
                  <a:pt x="6372390" y="2962294"/>
                </a:lnTo>
                <a:lnTo>
                  <a:pt x="6370858" y="2963882"/>
                </a:lnTo>
                <a:lnTo>
                  <a:pt x="6370091" y="2965467"/>
                </a:lnTo>
                <a:lnTo>
                  <a:pt x="6370091" y="2967057"/>
                </a:lnTo>
                <a:lnTo>
                  <a:pt x="6367409" y="2961105"/>
                </a:lnTo>
                <a:lnTo>
                  <a:pt x="6365876" y="2956737"/>
                </a:lnTo>
                <a:lnTo>
                  <a:pt x="6365876" y="2953165"/>
                </a:lnTo>
                <a:lnTo>
                  <a:pt x="6367026" y="2950386"/>
                </a:lnTo>
                <a:lnTo>
                  <a:pt x="6368175" y="2948403"/>
                </a:lnTo>
                <a:lnTo>
                  <a:pt x="6370858" y="2946814"/>
                </a:lnTo>
                <a:lnTo>
                  <a:pt x="6373157" y="2946019"/>
                </a:lnTo>
                <a:lnTo>
                  <a:pt x="6376222" y="2945625"/>
                </a:lnTo>
                <a:lnTo>
                  <a:pt x="6381970" y="2944037"/>
                </a:lnTo>
                <a:lnTo>
                  <a:pt x="6384653" y="2943639"/>
                </a:lnTo>
                <a:lnTo>
                  <a:pt x="6387718" y="2942448"/>
                </a:lnTo>
                <a:lnTo>
                  <a:pt x="6388868" y="2941655"/>
                </a:lnTo>
                <a:lnTo>
                  <a:pt x="6390401" y="2940068"/>
                </a:lnTo>
                <a:lnTo>
                  <a:pt x="6390784" y="2937687"/>
                </a:lnTo>
                <a:close/>
                <a:moveTo>
                  <a:pt x="6193324" y="2927369"/>
                </a:moveTo>
                <a:lnTo>
                  <a:pt x="6196435" y="2927766"/>
                </a:lnTo>
                <a:lnTo>
                  <a:pt x="6200322" y="2929354"/>
                </a:lnTo>
                <a:lnTo>
                  <a:pt x="6203821" y="2931732"/>
                </a:lnTo>
                <a:lnTo>
                  <a:pt x="6207709" y="2934908"/>
                </a:lnTo>
                <a:lnTo>
                  <a:pt x="6210819" y="2939273"/>
                </a:lnTo>
                <a:lnTo>
                  <a:pt x="6213930" y="2945621"/>
                </a:lnTo>
                <a:lnTo>
                  <a:pt x="6216651" y="2952769"/>
                </a:lnTo>
                <a:lnTo>
                  <a:pt x="6211986" y="2949195"/>
                </a:lnTo>
                <a:lnTo>
                  <a:pt x="6206932" y="2946814"/>
                </a:lnTo>
                <a:lnTo>
                  <a:pt x="6202266" y="2945227"/>
                </a:lnTo>
                <a:lnTo>
                  <a:pt x="6197990" y="2944830"/>
                </a:lnTo>
                <a:lnTo>
                  <a:pt x="6193713" y="2945621"/>
                </a:lnTo>
                <a:lnTo>
                  <a:pt x="6189048" y="2947212"/>
                </a:lnTo>
                <a:lnTo>
                  <a:pt x="6184771" y="2949195"/>
                </a:lnTo>
                <a:lnTo>
                  <a:pt x="6180495" y="2951973"/>
                </a:lnTo>
                <a:lnTo>
                  <a:pt x="6178940" y="2947608"/>
                </a:lnTo>
                <a:lnTo>
                  <a:pt x="6178551" y="2943639"/>
                </a:lnTo>
                <a:lnTo>
                  <a:pt x="6178940" y="2940067"/>
                </a:lnTo>
                <a:lnTo>
                  <a:pt x="6179717" y="2936098"/>
                </a:lnTo>
                <a:lnTo>
                  <a:pt x="6181661" y="2932926"/>
                </a:lnTo>
                <a:lnTo>
                  <a:pt x="6184383" y="2930542"/>
                </a:lnTo>
                <a:lnTo>
                  <a:pt x="6186715" y="2928557"/>
                </a:lnTo>
                <a:lnTo>
                  <a:pt x="6189825" y="2927766"/>
                </a:lnTo>
                <a:close/>
                <a:moveTo>
                  <a:pt x="8389938" y="2900381"/>
                </a:moveTo>
                <a:lnTo>
                  <a:pt x="8388747" y="2906732"/>
                </a:lnTo>
                <a:lnTo>
                  <a:pt x="8386763" y="2913877"/>
                </a:lnTo>
                <a:lnTo>
                  <a:pt x="8384779" y="2920623"/>
                </a:lnTo>
                <a:lnTo>
                  <a:pt x="8382000" y="2927369"/>
                </a:lnTo>
                <a:lnTo>
                  <a:pt x="8378826" y="2934513"/>
                </a:lnTo>
                <a:lnTo>
                  <a:pt x="8375254" y="2941655"/>
                </a:lnTo>
                <a:lnTo>
                  <a:pt x="8366919" y="2955944"/>
                </a:lnTo>
                <a:lnTo>
                  <a:pt x="8357394" y="2971024"/>
                </a:lnTo>
                <a:lnTo>
                  <a:pt x="8346282" y="2986899"/>
                </a:lnTo>
                <a:lnTo>
                  <a:pt x="8335169" y="3002377"/>
                </a:lnTo>
                <a:lnTo>
                  <a:pt x="8323263" y="3017856"/>
                </a:lnTo>
                <a:lnTo>
                  <a:pt x="8327629" y="3001980"/>
                </a:lnTo>
                <a:lnTo>
                  <a:pt x="8332788" y="2986899"/>
                </a:lnTo>
                <a:lnTo>
                  <a:pt x="8338741" y="2972213"/>
                </a:lnTo>
                <a:lnTo>
                  <a:pt x="8341916" y="2964675"/>
                </a:lnTo>
                <a:lnTo>
                  <a:pt x="8345885" y="2957929"/>
                </a:lnTo>
                <a:lnTo>
                  <a:pt x="8349854" y="2950782"/>
                </a:lnTo>
                <a:lnTo>
                  <a:pt x="8354219" y="2944037"/>
                </a:lnTo>
                <a:lnTo>
                  <a:pt x="8358982" y="2936896"/>
                </a:lnTo>
                <a:lnTo>
                  <a:pt x="8364141" y="2929750"/>
                </a:lnTo>
                <a:lnTo>
                  <a:pt x="8369697" y="2923003"/>
                </a:lnTo>
                <a:lnTo>
                  <a:pt x="8376047" y="2915463"/>
                </a:lnTo>
                <a:close/>
                <a:moveTo>
                  <a:pt x="7119705" y="2892442"/>
                </a:moveTo>
                <a:lnTo>
                  <a:pt x="7123702" y="2897673"/>
                </a:lnTo>
                <a:lnTo>
                  <a:pt x="7127299" y="2903708"/>
                </a:lnTo>
                <a:lnTo>
                  <a:pt x="7131695" y="2908536"/>
                </a:lnTo>
                <a:lnTo>
                  <a:pt x="7136890" y="2912961"/>
                </a:lnTo>
                <a:lnTo>
                  <a:pt x="7138889" y="2914572"/>
                </a:lnTo>
                <a:lnTo>
                  <a:pt x="7141286" y="2915375"/>
                </a:lnTo>
                <a:lnTo>
                  <a:pt x="7143684" y="2916181"/>
                </a:lnTo>
                <a:lnTo>
                  <a:pt x="7145683" y="2916583"/>
                </a:lnTo>
                <a:lnTo>
                  <a:pt x="7147681" y="2915375"/>
                </a:lnTo>
                <a:lnTo>
                  <a:pt x="7149679" y="2914572"/>
                </a:lnTo>
                <a:lnTo>
                  <a:pt x="7151677" y="2912559"/>
                </a:lnTo>
                <a:lnTo>
                  <a:pt x="7153276" y="2909743"/>
                </a:lnTo>
                <a:lnTo>
                  <a:pt x="7152477" y="2914974"/>
                </a:lnTo>
                <a:lnTo>
                  <a:pt x="7152077" y="2919803"/>
                </a:lnTo>
                <a:lnTo>
                  <a:pt x="7149679" y="2930258"/>
                </a:lnTo>
                <a:lnTo>
                  <a:pt x="7148480" y="2935492"/>
                </a:lnTo>
                <a:lnTo>
                  <a:pt x="7147681" y="2940318"/>
                </a:lnTo>
                <a:lnTo>
                  <a:pt x="7147681" y="2945546"/>
                </a:lnTo>
                <a:lnTo>
                  <a:pt x="7147681" y="2951181"/>
                </a:lnTo>
                <a:lnTo>
                  <a:pt x="7144484" y="2947559"/>
                </a:lnTo>
                <a:lnTo>
                  <a:pt x="7141686" y="2944342"/>
                </a:lnTo>
                <a:lnTo>
                  <a:pt x="7134892" y="2938308"/>
                </a:lnTo>
                <a:lnTo>
                  <a:pt x="7122503" y="2929455"/>
                </a:lnTo>
                <a:lnTo>
                  <a:pt x="7118107" y="2925433"/>
                </a:lnTo>
                <a:lnTo>
                  <a:pt x="7116508" y="2923421"/>
                </a:lnTo>
                <a:lnTo>
                  <a:pt x="7115309" y="2921411"/>
                </a:lnTo>
                <a:lnTo>
                  <a:pt x="7115309" y="2918997"/>
                </a:lnTo>
                <a:lnTo>
                  <a:pt x="7115309" y="2916583"/>
                </a:lnTo>
                <a:lnTo>
                  <a:pt x="7116508" y="2914169"/>
                </a:lnTo>
                <a:lnTo>
                  <a:pt x="7118506" y="2911755"/>
                </a:lnTo>
                <a:lnTo>
                  <a:pt x="7113711" y="2908133"/>
                </a:lnTo>
                <a:lnTo>
                  <a:pt x="7111712" y="2907732"/>
                </a:lnTo>
                <a:lnTo>
                  <a:pt x="7109714" y="2907329"/>
                </a:lnTo>
                <a:lnTo>
                  <a:pt x="7108915" y="2907329"/>
                </a:lnTo>
                <a:lnTo>
                  <a:pt x="7107716" y="2907732"/>
                </a:lnTo>
                <a:lnTo>
                  <a:pt x="7106917" y="2908133"/>
                </a:lnTo>
                <a:lnTo>
                  <a:pt x="7105718" y="2908940"/>
                </a:lnTo>
                <a:lnTo>
                  <a:pt x="7104918" y="2911755"/>
                </a:lnTo>
                <a:lnTo>
                  <a:pt x="7103719" y="2914572"/>
                </a:lnTo>
                <a:lnTo>
                  <a:pt x="7102920" y="2917387"/>
                </a:lnTo>
                <a:lnTo>
                  <a:pt x="7101321" y="2920605"/>
                </a:lnTo>
                <a:lnTo>
                  <a:pt x="7099323" y="2921006"/>
                </a:lnTo>
                <a:lnTo>
                  <a:pt x="7098124" y="2921006"/>
                </a:lnTo>
                <a:lnTo>
                  <a:pt x="7096925" y="2920605"/>
                </a:lnTo>
                <a:lnTo>
                  <a:pt x="7096925" y="2919398"/>
                </a:lnTo>
                <a:lnTo>
                  <a:pt x="7097725" y="2917387"/>
                </a:lnTo>
                <a:lnTo>
                  <a:pt x="7098924" y="2914169"/>
                </a:lnTo>
                <a:lnTo>
                  <a:pt x="7100522" y="2910546"/>
                </a:lnTo>
                <a:lnTo>
                  <a:pt x="7100922" y="2908536"/>
                </a:lnTo>
                <a:lnTo>
                  <a:pt x="7100922" y="2906524"/>
                </a:lnTo>
                <a:lnTo>
                  <a:pt x="7100522" y="2905317"/>
                </a:lnTo>
                <a:lnTo>
                  <a:pt x="7100123" y="2903306"/>
                </a:lnTo>
                <a:lnTo>
                  <a:pt x="7098524" y="2901294"/>
                </a:lnTo>
                <a:lnTo>
                  <a:pt x="7096126" y="2899684"/>
                </a:lnTo>
                <a:lnTo>
                  <a:pt x="7098924" y="2899282"/>
                </a:lnTo>
                <a:lnTo>
                  <a:pt x="7102520" y="2898880"/>
                </a:lnTo>
                <a:lnTo>
                  <a:pt x="7108915" y="2898880"/>
                </a:lnTo>
                <a:lnTo>
                  <a:pt x="7111712" y="2898880"/>
                </a:lnTo>
                <a:lnTo>
                  <a:pt x="7114510" y="2897673"/>
                </a:lnTo>
                <a:lnTo>
                  <a:pt x="7117707" y="2895663"/>
                </a:lnTo>
                <a:close/>
                <a:moveTo>
                  <a:pt x="6858000" y="2890857"/>
                </a:moveTo>
                <a:lnTo>
                  <a:pt x="6863557" y="2897206"/>
                </a:lnTo>
                <a:lnTo>
                  <a:pt x="6867922" y="2901968"/>
                </a:lnTo>
                <a:lnTo>
                  <a:pt x="6871097" y="2906334"/>
                </a:lnTo>
                <a:lnTo>
                  <a:pt x="6872288" y="2909907"/>
                </a:lnTo>
                <a:lnTo>
                  <a:pt x="6872288" y="2912685"/>
                </a:lnTo>
                <a:lnTo>
                  <a:pt x="6871891" y="2915066"/>
                </a:lnTo>
                <a:lnTo>
                  <a:pt x="6870700" y="2917448"/>
                </a:lnTo>
                <a:lnTo>
                  <a:pt x="6868716" y="2919034"/>
                </a:lnTo>
                <a:lnTo>
                  <a:pt x="6863557" y="2922607"/>
                </a:lnTo>
                <a:lnTo>
                  <a:pt x="6860779" y="2924591"/>
                </a:lnTo>
                <a:lnTo>
                  <a:pt x="6858000" y="2926179"/>
                </a:lnTo>
                <a:lnTo>
                  <a:pt x="6855222" y="2928957"/>
                </a:lnTo>
                <a:lnTo>
                  <a:pt x="6853635" y="2931735"/>
                </a:lnTo>
                <a:lnTo>
                  <a:pt x="6852047" y="2935705"/>
                </a:lnTo>
                <a:lnTo>
                  <a:pt x="6851650" y="2940068"/>
                </a:lnTo>
                <a:lnTo>
                  <a:pt x="6845697" y="2936103"/>
                </a:lnTo>
                <a:lnTo>
                  <a:pt x="6840141" y="2932529"/>
                </a:lnTo>
                <a:lnTo>
                  <a:pt x="6834982" y="2930542"/>
                </a:lnTo>
                <a:lnTo>
                  <a:pt x="6829426" y="2928957"/>
                </a:lnTo>
                <a:lnTo>
                  <a:pt x="6819504" y="2925781"/>
                </a:lnTo>
                <a:lnTo>
                  <a:pt x="6808788" y="2923003"/>
                </a:lnTo>
                <a:lnTo>
                  <a:pt x="6809582" y="2921018"/>
                </a:lnTo>
                <a:lnTo>
                  <a:pt x="6811169" y="2919034"/>
                </a:lnTo>
                <a:lnTo>
                  <a:pt x="6813154" y="2917050"/>
                </a:lnTo>
                <a:lnTo>
                  <a:pt x="6815138" y="2915463"/>
                </a:lnTo>
                <a:lnTo>
                  <a:pt x="6820297" y="2912685"/>
                </a:lnTo>
                <a:lnTo>
                  <a:pt x="6826647" y="2909907"/>
                </a:lnTo>
                <a:lnTo>
                  <a:pt x="6833394" y="2906334"/>
                </a:lnTo>
                <a:lnTo>
                  <a:pt x="6841332" y="2902368"/>
                </a:lnTo>
                <a:lnTo>
                  <a:pt x="6849666" y="2897206"/>
                </a:lnTo>
                <a:lnTo>
                  <a:pt x="6854032" y="2894030"/>
                </a:lnTo>
                <a:close/>
                <a:moveTo>
                  <a:pt x="6440865" y="2882917"/>
                </a:moveTo>
                <a:lnTo>
                  <a:pt x="6443222" y="2882917"/>
                </a:lnTo>
                <a:lnTo>
                  <a:pt x="6447542" y="2883316"/>
                </a:lnTo>
                <a:lnTo>
                  <a:pt x="6451863" y="2885300"/>
                </a:lnTo>
                <a:lnTo>
                  <a:pt x="6456576" y="2887284"/>
                </a:lnTo>
                <a:lnTo>
                  <a:pt x="6460897" y="2888871"/>
                </a:lnTo>
                <a:lnTo>
                  <a:pt x="6465217" y="2889666"/>
                </a:lnTo>
                <a:lnTo>
                  <a:pt x="6467967" y="2890459"/>
                </a:lnTo>
                <a:lnTo>
                  <a:pt x="6470324" y="2889666"/>
                </a:lnTo>
                <a:lnTo>
                  <a:pt x="6472288" y="2889267"/>
                </a:lnTo>
                <a:lnTo>
                  <a:pt x="6474252" y="2887681"/>
                </a:lnTo>
                <a:lnTo>
                  <a:pt x="6475823" y="2892048"/>
                </a:lnTo>
                <a:lnTo>
                  <a:pt x="6477001" y="2895618"/>
                </a:lnTo>
                <a:lnTo>
                  <a:pt x="6477001" y="2898397"/>
                </a:lnTo>
                <a:lnTo>
                  <a:pt x="6477001" y="2900381"/>
                </a:lnTo>
                <a:lnTo>
                  <a:pt x="6475823" y="2901572"/>
                </a:lnTo>
                <a:lnTo>
                  <a:pt x="6474644" y="2903159"/>
                </a:lnTo>
                <a:lnTo>
                  <a:pt x="6473073" y="2903557"/>
                </a:lnTo>
                <a:lnTo>
                  <a:pt x="6471502" y="2903952"/>
                </a:lnTo>
                <a:lnTo>
                  <a:pt x="6468360" y="2904349"/>
                </a:lnTo>
                <a:lnTo>
                  <a:pt x="6466789" y="2905541"/>
                </a:lnTo>
                <a:lnTo>
                  <a:pt x="6465217" y="2905937"/>
                </a:lnTo>
                <a:lnTo>
                  <a:pt x="6464432" y="2907524"/>
                </a:lnTo>
                <a:lnTo>
                  <a:pt x="6464039" y="2908716"/>
                </a:lnTo>
                <a:lnTo>
                  <a:pt x="6464432" y="2911096"/>
                </a:lnTo>
                <a:lnTo>
                  <a:pt x="6464825" y="2914272"/>
                </a:lnTo>
                <a:lnTo>
                  <a:pt x="6463646" y="2914669"/>
                </a:lnTo>
                <a:lnTo>
                  <a:pt x="6462075" y="2914272"/>
                </a:lnTo>
                <a:lnTo>
                  <a:pt x="6460897" y="2913081"/>
                </a:lnTo>
                <a:lnTo>
                  <a:pt x="6460111" y="2912287"/>
                </a:lnTo>
                <a:lnTo>
                  <a:pt x="6459719" y="2910699"/>
                </a:lnTo>
                <a:lnTo>
                  <a:pt x="6459719" y="2909114"/>
                </a:lnTo>
                <a:lnTo>
                  <a:pt x="6460111" y="2908319"/>
                </a:lnTo>
                <a:lnTo>
                  <a:pt x="6460504" y="2907524"/>
                </a:lnTo>
                <a:lnTo>
                  <a:pt x="6457755" y="2903557"/>
                </a:lnTo>
                <a:lnTo>
                  <a:pt x="6455398" y="2900381"/>
                </a:lnTo>
                <a:lnTo>
                  <a:pt x="6449899" y="2895618"/>
                </a:lnTo>
                <a:lnTo>
                  <a:pt x="6447149" y="2893633"/>
                </a:lnTo>
                <a:lnTo>
                  <a:pt x="6444007" y="2891252"/>
                </a:lnTo>
                <a:lnTo>
                  <a:pt x="6441650" y="2887681"/>
                </a:lnTo>
                <a:lnTo>
                  <a:pt x="6438901" y="2883316"/>
                </a:lnTo>
                <a:close/>
                <a:moveTo>
                  <a:pt x="7419976" y="2881332"/>
                </a:moveTo>
                <a:lnTo>
                  <a:pt x="7431034" y="2885608"/>
                </a:lnTo>
                <a:lnTo>
                  <a:pt x="7440118" y="2889108"/>
                </a:lnTo>
                <a:lnTo>
                  <a:pt x="7448412" y="2891051"/>
                </a:lnTo>
                <a:lnTo>
                  <a:pt x="7455521" y="2891827"/>
                </a:lnTo>
                <a:lnTo>
                  <a:pt x="7462630" y="2891827"/>
                </a:lnTo>
                <a:lnTo>
                  <a:pt x="7469739" y="2891441"/>
                </a:lnTo>
                <a:lnTo>
                  <a:pt x="7476848" y="2889495"/>
                </a:lnTo>
                <a:lnTo>
                  <a:pt x="7485141" y="2887161"/>
                </a:lnTo>
                <a:lnTo>
                  <a:pt x="7487116" y="2891441"/>
                </a:lnTo>
                <a:lnTo>
                  <a:pt x="7490671" y="2896106"/>
                </a:lnTo>
                <a:lnTo>
                  <a:pt x="7495015" y="2900770"/>
                </a:lnTo>
                <a:lnTo>
                  <a:pt x="7500939" y="2905825"/>
                </a:lnTo>
                <a:lnTo>
                  <a:pt x="7498174" y="2907769"/>
                </a:lnTo>
                <a:lnTo>
                  <a:pt x="7496595" y="2909322"/>
                </a:lnTo>
                <a:lnTo>
                  <a:pt x="7493435" y="2913988"/>
                </a:lnTo>
                <a:lnTo>
                  <a:pt x="7491460" y="2918267"/>
                </a:lnTo>
                <a:lnTo>
                  <a:pt x="7490671" y="2922542"/>
                </a:lnTo>
                <a:lnTo>
                  <a:pt x="7489091" y="2926041"/>
                </a:lnTo>
                <a:lnTo>
                  <a:pt x="7487116" y="2930316"/>
                </a:lnTo>
                <a:lnTo>
                  <a:pt x="7485931" y="2932261"/>
                </a:lnTo>
                <a:lnTo>
                  <a:pt x="7484351" y="2934982"/>
                </a:lnTo>
                <a:lnTo>
                  <a:pt x="7482377" y="2936539"/>
                </a:lnTo>
                <a:lnTo>
                  <a:pt x="7480007" y="2938483"/>
                </a:lnTo>
                <a:lnTo>
                  <a:pt x="7476058" y="2934205"/>
                </a:lnTo>
                <a:lnTo>
                  <a:pt x="7471318" y="2930316"/>
                </a:lnTo>
                <a:lnTo>
                  <a:pt x="7466184" y="2927207"/>
                </a:lnTo>
                <a:lnTo>
                  <a:pt x="7461445" y="2924874"/>
                </a:lnTo>
                <a:lnTo>
                  <a:pt x="7457495" y="2923320"/>
                </a:lnTo>
                <a:lnTo>
                  <a:pt x="7456311" y="2922931"/>
                </a:lnTo>
                <a:lnTo>
                  <a:pt x="7455126" y="2923320"/>
                </a:lnTo>
                <a:lnTo>
                  <a:pt x="7454731" y="2923708"/>
                </a:lnTo>
                <a:lnTo>
                  <a:pt x="7454731" y="2925262"/>
                </a:lnTo>
                <a:lnTo>
                  <a:pt x="7455126" y="2926817"/>
                </a:lnTo>
                <a:lnTo>
                  <a:pt x="7456706" y="2928762"/>
                </a:lnTo>
                <a:lnTo>
                  <a:pt x="7454731" y="2928762"/>
                </a:lnTo>
                <a:lnTo>
                  <a:pt x="7452756" y="2927984"/>
                </a:lnTo>
                <a:lnTo>
                  <a:pt x="7451176" y="2926817"/>
                </a:lnTo>
                <a:lnTo>
                  <a:pt x="7449992" y="2924874"/>
                </a:lnTo>
                <a:lnTo>
                  <a:pt x="7446832" y="2920985"/>
                </a:lnTo>
                <a:lnTo>
                  <a:pt x="7444857" y="2916709"/>
                </a:lnTo>
                <a:lnTo>
                  <a:pt x="7443672" y="2914769"/>
                </a:lnTo>
                <a:lnTo>
                  <a:pt x="7442488" y="2913988"/>
                </a:lnTo>
                <a:lnTo>
                  <a:pt x="7441303" y="2912821"/>
                </a:lnTo>
                <a:lnTo>
                  <a:pt x="7439723" y="2912821"/>
                </a:lnTo>
                <a:lnTo>
                  <a:pt x="7437748" y="2913212"/>
                </a:lnTo>
                <a:lnTo>
                  <a:pt x="7435774" y="2915156"/>
                </a:lnTo>
                <a:lnTo>
                  <a:pt x="7433799" y="2917487"/>
                </a:lnTo>
                <a:lnTo>
                  <a:pt x="7431429" y="2921764"/>
                </a:lnTo>
                <a:lnTo>
                  <a:pt x="7428665" y="2919043"/>
                </a:lnTo>
                <a:lnTo>
                  <a:pt x="7426690" y="2916322"/>
                </a:lnTo>
                <a:lnTo>
                  <a:pt x="7425505" y="2913988"/>
                </a:lnTo>
                <a:lnTo>
                  <a:pt x="7425110" y="2911269"/>
                </a:lnTo>
                <a:lnTo>
                  <a:pt x="7425110" y="2908935"/>
                </a:lnTo>
                <a:lnTo>
                  <a:pt x="7425505" y="2906601"/>
                </a:lnTo>
                <a:lnTo>
                  <a:pt x="7427085" y="2901937"/>
                </a:lnTo>
                <a:lnTo>
                  <a:pt x="7427875" y="2897271"/>
                </a:lnTo>
                <a:lnTo>
                  <a:pt x="7427875" y="2894549"/>
                </a:lnTo>
                <a:lnTo>
                  <a:pt x="7427875" y="2892217"/>
                </a:lnTo>
                <a:lnTo>
                  <a:pt x="7427085" y="2889882"/>
                </a:lnTo>
                <a:lnTo>
                  <a:pt x="7425505" y="2887161"/>
                </a:lnTo>
                <a:lnTo>
                  <a:pt x="7423136" y="2884051"/>
                </a:lnTo>
                <a:close/>
                <a:moveTo>
                  <a:pt x="7248054" y="2873392"/>
                </a:moveTo>
                <a:lnTo>
                  <a:pt x="7251143" y="2874177"/>
                </a:lnTo>
                <a:lnTo>
                  <a:pt x="7254232" y="2875352"/>
                </a:lnTo>
                <a:lnTo>
                  <a:pt x="7256935" y="2877700"/>
                </a:lnTo>
                <a:lnTo>
                  <a:pt x="7259638" y="2881619"/>
                </a:lnTo>
                <a:lnTo>
                  <a:pt x="7239558" y="2903557"/>
                </a:lnTo>
                <a:lnTo>
                  <a:pt x="7235697" y="2900816"/>
                </a:lnTo>
                <a:lnTo>
                  <a:pt x="7233380" y="2898464"/>
                </a:lnTo>
                <a:lnTo>
                  <a:pt x="7231835" y="2895331"/>
                </a:lnTo>
                <a:lnTo>
                  <a:pt x="7231063" y="2892195"/>
                </a:lnTo>
                <a:lnTo>
                  <a:pt x="7231449" y="2889061"/>
                </a:lnTo>
                <a:lnTo>
                  <a:pt x="7232608" y="2885537"/>
                </a:lnTo>
                <a:lnTo>
                  <a:pt x="7234538" y="2882795"/>
                </a:lnTo>
                <a:lnTo>
                  <a:pt x="7236083" y="2879660"/>
                </a:lnTo>
                <a:lnTo>
                  <a:pt x="7239172" y="2877312"/>
                </a:lnTo>
                <a:lnTo>
                  <a:pt x="7241875" y="2875352"/>
                </a:lnTo>
                <a:lnTo>
                  <a:pt x="7244964" y="2874177"/>
                </a:lnTo>
                <a:close/>
                <a:moveTo>
                  <a:pt x="7224294" y="2867042"/>
                </a:moveTo>
                <a:lnTo>
                  <a:pt x="7225900" y="2869424"/>
                </a:lnTo>
                <a:lnTo>
                  <a:pt x="7226301" y="2871408"/>
                </a:lnTo>
                <a:lnTo>
                  <a:pt x="7225498" y="2873392"/>
                </a:lnTo>
                <a:lnTo>
                  <a:pt x="7224695" y="2875375"/>
                </a:lnTo>
                <a:lnTo>
                  <a:pt x="7223892" y="2877361"/>
                </a:lnTo>
                <a:lnTo>
                  <a:pt x="7223491" y="2879345"/>
                </a:lnTo>
                <a:lnTo>
                  <a:pt x="7223892" y="2880934"/>
                </a:lnTo>
                <a:lnTo>
                  <a:pt x="7225900" y="2883711"/>
                </a:lnTo>
                <a:lnTo>
                  <a:pt x="7223491" y="2883711"/>
                </a:lnTo>
                <a:lnTo>
                  <a:pt x="7221082" y="2884108"/>
                </a:lnTo>
                <a:lnTo>
                  <a:pt x="7218272" y="2884903"/>
                </a:lnTo>
                <a:lnTo>
                  <a:pt x="7215864" y="2886888"/>
                </a:lnTo>
                <a:lnTo>
                  <a:pt x="7210645" y="2891252"/>
                </a:lnTo>
                <a:lnTo>
                  <a:pt x="7205828" y="2896809"/>
                </a:lnTo>
                <a:lnTo>
                  <a:pt x="7201010" y="2901175"/>
                </a:lnTo>
                <a:lnTo>
                  <a:pt x="7198602" y="2903159"/>
                </a:lnTo>
                <a:lnTo>
                  <a:pt x="7196595" y="2904349"/>
                </a:lnTo>
                <a:lnTo>
                  <a:pt x="7195390" y="2905144"/>
                </a:lnTo>
                <a:lnTo>
                  <a:pt x="7193785" y="2905144"/>
                </a:lnTo>
                <a:lnTo>
                  <a:pt x="7192179" y="2903952"/>
                </a:lnTo>
                <a:lnTo>
                  <a:pt x="7191376" y="2901968"/>
                </a:lnTo>
                <a:lnTo>
                  <a:pt x="7208236" y="2884903"/>
                </a:lnTo>
                <a:lnTo>
                  <a:pt x="7216667" y="2876169"/>
                </a:lnTo>
                <a:close/>
                <a:moveTo>
                  <a:pt x="6965554" y="2855931"/>
                </a:moveTo>
                <a:lnTo>
                  <a:pt x="6999288" y="2892033"/>
                </a:lnTo>
                <a:lnTo>
                  <a:pt x="6997700" y="2892444"/>
                </a:lnTo>
                <a:lnTo>
                  <a:pt x="6994922" y="2892033"/>
                </a:lnTo>
                <a:lnTo>
                  <a:pt x="6992144" y="2891624"/>
                </a:lnTo>
                <a:lnTo>
                  <a:pt x="6988572" y="2889983"/>
                </a:lnTo>
                <a:lnTo>
                  <a:pt x="6980635" y="2885469"/>
                </a:lnTo>
                <a:lnTo>
                  <a:pt x="6976269" y="2883007"/>
                </a:lnTo>
                <a:lnTo>
                  <a:pt x="6973094" y="2880137"/>
                </a:lnTo>
                <a:lnTo>
                  <a:pt x="6969126" y="2876855"/>
                </a:lnTo>
                <a:lnTo>
                  <a:pt x="6965950" y="2873983"/>
                </a:lnTo>
                <a:lnTo>
                  <a:pt x="6963569" y="2870290"/>
                </a:lnTo>
                <a:lnTo>
                  <a:pt x="6962379" y="2867418"/>
                </a:lnTo>
                <a:lnTo>
                  <a:pt x="6961188" y="2863726"/>
                </a:lnTo>
                <a:lnTo>
                  <a:pt x="6961188" y="2862495"/>
                </a:lnTo>
                <a:lnTo>
                  <a:pt x="6961188" y="2860854"/>
                </a:lnTo>
                <a:lnTo>
                  <a:pt x="6962379" y="2859622"/>
                </a:lnTo>
                <a:lnTo>
                  <a:pt x="6963172" y="2858392"/>
                </a:lnTo>
                <a:lnTo>
                  <a:pt x="6964363" y="2856752"/>
                </a:lnTo>
                <a:close/>
                <a:moveTo>
                  <a:pt x="8324104" y="2852756"/>
                </a:moveTo>
                <a:lnTo>
                  <a:pt x="8325272" y="2854379"/>
                </a:lnTo>
                <a:lnTo>
                  <a:pt x="8326050" y="2856003"/>
                </a:lnTo>
                <a:lnTo>
                  <a:pt x="8326439" y="2858440"/>
                </a:lnTo>
                <a:lnTo>
                  <a:pt x="8326050" y="2861285"/>
                </a:lnTo>
                <a:lnTo>
                  <a:pt x="8325272" y="2863315"/>
                </a:lnTo>
                <a:lnTo>
                  <a:pt x="8323326" y="2864939"/>
                </a:lnTo>
                <a:lnTo>
                  <a:pt x="8321381" y="2865752"/>
                </a:lnTo>
                <a:lnTo>
                  <a:pt x="8318657" y="2865752"/>
                </a:lnTo>
                <a:lnTo>
                  <a:pt x="8315933" y="2864939"/>
                </a:lnTo>
                <a:lnTo>
                  <a:pt x="8315544" y="2870218"/>
                </a:lnTo>
                <a:lnTo>
                  <a:pt x="8315933" y="2875498"/>
                </a:lnTo>
                <a:lnTo>
                  <a:pt x="8316712" y="2878339"/>
                </a:lnTo>
                <a:lnTo>
                  <a:pt x="8317490" y="2880777"/>
                </a:lnTo>
                <a:lnTo>
                  <a:pt x="8319046" y="2883216"/>
                </a:lnTo>
                <a:lnTo>
                  <a:pt x="8320992" y="2885650"/>
                </a:lnTo>
                <a:lnTo>
                  <a:pt x="8317490" y="2887275"/>
                </a:lnTo>
                <a:lnTo>
                  <a:pt x="8313210" y="2887682"/>
                </a:lnTo>
                <a:lnTo>
                  <a:pt x="8309319" y="2887275"/>
                </a:lnTo>
                <a:lnTo>
                  <a:pt x="8305039" y="2886868"/>
                </a:lnTo>
                <a:lnTo>
                  <a:pt x="8300759" y="2885245"/>
                </a:lnTo>
                <a:lnTo>
                  <a:pt x="8296478" y="2883216"/>
                </a:lnTo>
                <a:lnTo>
                  <a:pt x="8291809" y="2880777"/>
                </a:lnTo>
                <a:lnTo>
                  <a:pt x="8286751" y="2877934"/>
                </a:lnTo>
                <a:lnTo>
                  <a:pt x="8288696" y="2872655"/>
                </a:lnTo>
                <a:lnTo>
                  <a:pt x="8290642" y="2868999"/>
                </a:lnTo>
                <a:lnTo>
                  <a:pt x="8292587" y="2865752"/>
                </a:lnTo>
                <a:lnTo>
                  <a:pt x="8294533" y="2863721"/>
                </a:lnTo>
                <a:lnTo>
                  <a:pt x="8296868" y="2862502"/>
                </a:lnTo>
                <a:lnTo>
                  <a:pt x="8299202" y="2861285"/>
                </a:lnTo>
                <a:lnTo>
                  <a:pt x="8302315" y="2860877"/>
                </a:lnTo>
                <a:lnTo>
                  <a:pt x="8304650" y="2860877"/>
                </a:lnTo>
                <a:lnTo>
                  <a:pt x="8309708" y="2860470"/>
                </a:lnTo>
                <a:lnTo>
                  <a:pt x="8312431" y="2860470"/>
                </a:lnTo>
                <a:lnTo>
                  <a:pt x="8315155" y="2859659"/>
                </a:lnTo>
                <a:lnTo>
                  <a:pt x="8317490" y="2859253"/>
                </a:lnTo>
                <a:lnTo>
                  <a:pt x="8319824" y="2858035"/>
                </a:lnTo>
                <a:lnTo>
                  <a:pt x="8321770" y="2856003"/>
                </a:lnTo>
                <a:close/>
                <a:moveTo>
                  <a:pt x="6407944" y="2846404"/>
                </a:moveTo>
                <a:lnTo>
                  <a:pt x="6410326" y="2847946"/>
                </a:lnTo>
                <a:lnTo>
                  <a:pt x="6412310" y="2849489"/>
                </a:lnTo>
                <a:lnTo>
                  <a:pt x="6414295" y="2851414"/>
                </a:lnTo>
                <a:lnTo>
                  <a:pt x="6416279" y="2853728"/>
                </a:lnTo>
                <a:lnTo>
                  <a:pt x="6419454" y="2859507"/>
                </a:lnTo>
                <a:lnTo>
                  <a:pt x="6421835" y="2865287"/>
                </a:lnTo>
                <a:lnTo>
                  <a:pt x="6423026" y="2871452"/>
                </a:lnTo>
                <a:lnTo>
                  <a:pt x="6423026" y="2877231"/>
                </a:lnTo>
                <a:lnTo>
                  <a:pt x="6422629" y="2879928"/>
                </a:lnTo>
                <a:lnTo>
                  <a:pt x="6422232" y="2882241"/>
                </a:lnTo>
                <a:lnTo>
                  <a:pt x="6421042" y="2884167"/>
                </a:lnTo>
                <a:lnTo>
                  <a:pt x="6420248" y="2886094"/>
                </a:lnTo>
                <a:lnTo>
                  <a:pt x="6410326" y="2872993"/>
                </a:lnTo>
                <a:lnTo>
                  <a:pt x="6407151" y="2866827"/>
                </a:lnTo>
                <a:lnTo>
                  <a:pt x="6403976" y="2861434"/>
                </a:lnTo>
                <a:lnTo>
                  <a:pt x="6402785" y="2856423"/>
                </a:lnTo>
                <a:lnTo>
                  <a:pt x="6402388" y="2853728"/>
                </a:lnTo>
                <a:lnTo>
                  <a:pt x="6402785" y="2852185"/>
                </a:lnTo>
                <a:lnTo>
                  <a:pt x="6403182" y="2850260"/>
                </a:lnTo>
                <a:lnTo>
                  <a:pt x="6403976" y="2848716"/>
                </a:lnTo>
                <a:lnTo>
                  <a:pt x="6405563" y="2847176"/>
                </a:lnTo>
                <a:close/>
                <a:moveTo>
                  <a:pt x="6909197" y="2843231"/>
                </a:moveTo>
                <a:lnTo>
                  <a:pt x="6913563" y="2847199"/>
                </a:lnTo>
                <a:lnTo>
                  <a:pt x="6916341" y="2851168"/>
                </a:lnTo>
                <a:lnTo>
                  <a:pt x="6918326" y="2854741"/>
                </a:lnTo>
                <a:lnTo>
                  <a:pt x="6919119" y="2858708"/>
                </a:lnTo>
                <a:lnTo>
                  <a:pt x="6919913" y="2861883"/>
                </a:lnTo>
                <a:lnTo>
                  <a:pt x="6919119" y="2865457"/>
                </a:lnTo>
                <a:lnTo>
                  <a:pt x="6917929" y="2868234"/>
                </a:lnTo>
                <a:lnTo>
                  <a:pt x="6915944" y="2871012"/>
                </a:lnTo>
                <a:lnTo>
                  <a:pt x="6913563" y="2873790"/>
                </a:lnTo>
                <a:lnTo>
                  <a:pt x="6910785" y="2876169"/>
                </a:lnTo>
                <a:lnTo>
                  <a:pt x="6908007" y="2877361"/>
                </a:lnTo>
                <a:lnTo>
                  <a:pt x="6904832" y="2879347"/>
                </a:lnTo>
                <a:lnTo>
                  <a:pt x="6901260" y="2880538"/>
                </a:lnTo>
                <a:lnTo>
                  <a:pt x="6898482" y="2880934"/>
                </a:lnTo>
                <a:lnTo>
                  <a:pt x="6895307" y="2881332"/>
                </a:lnTo>
                <a:lnTo>
                  <a:pt x="6892529" y="2880934"/>
                </a:lnTo>
                <a:lnTo>
                  <a:pt x="6890941" y="2882918"/>
                </a:lnTo>
                <a:lnTo>
                  <a:pt x="6890147" y="2885300"/>
                </a:lnTo>
                <a:lnTo>
                  <a:pt x="6890147" y="2887284"/>
                </a:lnTo>
                <a:lnTo>
                  <a:pt x="6890147" y="2889666"/>
                </a:lnTo>
                <a:lnTo>
                  <a:pt x="6890941" y="2892048"/>
                </a:lnTo>
                <a:lnTo>
                  <a:pt x="6892529" y="2895222"/>
                </a:lnTo>
                <a:lnTo>
                  <a:pt x="6895704" y="2900383"/>
                </a:lnTo>
                <a:lnTo>
                  <a:pt x="6900863" y="2906334"/>
                </a:lnTo>
                <a:lnTo>
                  <a:pt x="6906022" y="2912289"/>
                </a:lnTo>
                <a:lnTo>
                  <a:pt x="6917135" y="2924195"/>
                </a:lnTo>
                <a:lnTo>
                  <a:pt x="6914357" y="2925784"/>
                </a:lnTo>
                <a:lnTo>
                  <a:pt x="6911579" y="2926179"/>
                </a:lnTo>
                <a:lnTo>
                  <a:pt x="6909197" y="2926576"/>
                </a:lnTo>
                <a:lnTo>
                  <a:pt x="6907213" y="2927370"/>
                </a:lnTo>
                <a:lnTo>
                  <a:pt x="6904832" y="2927370"/>
                </a:lnTo>
                <a:lnTo>
                  <a:pt x="6902847" y="2926576"/>
                </a:lnTo>
                <a:lnTo>
                  <a:pt x="6900863" y="2925784"/>
                </a:lnTo>
                <a:lnTo>
                  <a:pt x="6899276" y="2924989"/>
                </a:lnTo>
                <a:lnTo>
                  <a:pt x="6895704" y="2922209"/>
                </a:lnTo>
                <a:lnTo>
                  <a:pt x="6892926" y="2919034"/>
                </a:lnTo>
                <a:lnTo>
                  <a:pt x="6890544" y="2914671"/>
                </a:lnTo>
                <a:lnTo>
                  <a:pt x="6887766" y="2910305"/>
                </a:lnTo>
                <a:lnTo>
                  <a:pt x="6882210" y="2900780"/>
                </a:lnTo>
                <a:lnTo>
                  <a:pt x="6879432" y="2896413"/>
                </a:lnTo>
                <a:lnTo>
                  <a:pt x="6875860" y="2892048"/>
                </a:lnTo>
                <a:lnTo>
                  <a:pt x="6871891" y="2888078"/>
                </a:lnTo>
                <a:lnTo>
                  <a:pt x="6867526" y="2885300"/>
                </a:lnTo>
                <a:lnTo>
                  <a:pt x="6865144" y="2883712"/>
                </a:lnTo>
                <a:lnTo>
                  <a:pt x="6862366" y="2882918"/>
                </a:lnTo>
                <a:lnTo>
                  <a:pt x="6859191" y="2881727"/>
                </a:lnTo>
                <a:lnTo>
                  <a:pt x="6856413" y="2881332"/>
                </a:lnTo>
                <a:lnTo>
                  <a:pt x="6857207" y="2880538"/>
                </a:lnTo>
                <a:lnTo>
                  <a:pt x="6858397" y="2879347"/>
                </a:lnTo>
                <a:lnTo>
                  <a:pt x="6859191" y="2879347"/>
                </a:lnTo>
                <a:lnTo>
                  <a:pt x="6860779" y="2880139"/>
                </a:lnTo>
                <a:lnTo>
                  <a:pt x="6863160" y="2881332"/>
                </a:lnTo>
                <a:lnTo>
                  <a:pt x="6865541" y="2883712"/>
                </a:lnTo>
                <a:lnTo>
                  <a:pt x="6868716" y="2881332"/>
                </a:lnTo>
                <a:lnTo>
                  <a:pt x="6871097" y="2878554"/>
                </a:lnTo>
                <a:lnTo>
                  <a:pt x="6873082" y="2875775"/>
                </a:lnTo>
                <a:lnTo>
                  <a:pt x="6875066" y="2872203"/>
                </a:lnTo>
                <a:lnTo>
                  <a:pt x="6878241" y="2865852"/>
                </a:lnTo>
                <a:lnTo>
                  <a:pt x="6882210" y="2859106"/>
                </a:lnTo>
                <a:lnTo>
                  <a:pt x="6884194" y="2855931"/>
                </a:lnTo>
                <a:lnTo>
                  <a:pt x="6886179" y="2853153"/>
                </a:lnTo>
                <a:lnTo>
                  <a:pt x="6888560" y="2850374"/>
                </a:lnTo>
                <a:lnTo>
                  <a:pt x="6891338" y="2848390"/>
                </a:lnTo>
                <a:lnTo>
                  <a:pt x="6894910" y="2846404"/>
                </a:lnTo>
                <a:lnTo>
                  <a:pt x="6899276" y="2844818"/>
                </a:lnTo>
                <a:lnTo>
                  <a:pt x="6903641" y="2844026"/>
                </a:lnTo>
                <a:close/>
                <a:moveTo>
                  <a:pt x="6345508" y="2841643"/>
                </a:moveTo>
                <a:lnTo>
                  <a:pt x="6347455" y="2841643"/>
                </a:lnTo>
                <a:lnTo>
                  <a:pt x="6351349" y="2842435"/>
                </a:lnTo>
                <a:lnTo>
                  <a:pt x="6354853" y="2844421"/>
                </a:lnTo>
                <a:lnTo>
                  <a:pt x="6356800" y="2847199"/>
                </a:lnTo>
                <a:lnTo>
                  <a:pt x="6357968" y="2850372"/>
                </a:lnTo>
                <a:lnTo>
                  <a:pt x="6358747" y="2852756"/>
                </a:lnTo>
                <a:lnTo>
                  <a:pt x="6359526" y="2855136"/>
                </a:lnTo>
                <a:lnTo>
                  <a:pt x="6358747" y="2857120"/>
                </a:lnTo>
                <a:lnTo>
                  <a:pt x="6358358" y="2859105"/>
                </a:lnTo>
                <a:lnTo>
                  <a:pt x="6357968" y="2860296"/>
                </a:lnTo>
                <a:lnTo>
                  <a:pt x="6356411" y="2861883"/>
                </a:lnTo>
                <a:lnTo>
                  <a:pt x="6355632" y="2863074"/>
                </a:lnTo>
                <a:lnTo>
                  <a:pt x="6353685" y="2863469"/>
                </a:lnTo>
                <a:lnTo>
                  <a:pt x="6352127" y="2863868"/>
                </a:lnTo>
                <a:lnTo>
                  <a:pt x="6350180" y="2863868"/>
                </a:lnTo>
                <a:lnTo>
                  <a:pt x="6346287" y="2863469"/>
                </a:lnTo>
                <a:lnTo>
                  <a:pt x="6344340" y="2862281"/>
                </a:lnTo>
                <a:lnTo>
                  <a:pt x="6342782" y="2861487"/>
                </a:lnTo>
                <a:lnTo>
                  <a:pt x="6340835" y="2857917"/>
                </a:lnTo>
                <a:lnTo>
                  <a:pt x="6339667" y="2855533"/>
                </a:lnTo>
                <a:lnTo>
                  <a:pt x="6338888" y="2852756"/>
                </a:lnTo>
                <a:lnTo>
                  <a:pt x="6338888" y="2850372"/>
                </a:lnTo>
                <a:lnTo>
                  <a:pt x="6338888" y="2848390"/>
                </a:lnTo>
                <a:lnTo>
                  <a:pt x="6339277" y="2846404"/>
                </a:lnTo>
                <a:lnTo>
                  <a:pt x="6339667" y="2844818"/>
                </a:lnTo>
                <a:lnTo>
                  <a:pt x="6341224" y="2844022"/>
                </a:lnTo>
                <a:lnTo>
                  <a:pt x="6342003" y="2842833"/>
                </a:lnTo>
                <a:lnTo>
                  <a:pt x="6343950" y="2842040"/>
                </a:lnTo>
                <a:close/>
                <a:moveTo>
                  <a:pt x="6789571" y="2833705"/>
                </a:moveTo>
                <a:lnTo>
                  <a:pt x="6793860" y="2838916"/>
                </a:lnTo>
                <a:lnTo>
                  <a:pt x="6796979" y="2843728"/>
                </a:lnTo>
                <a:lnTo>
                  <a:pt x="6799709" y="2848138"/>
                </a:lnTo>
                <a:lnTo>
                  <a:pt x="6801268" y="2852546"/>
                </a:lnTo>
                <a:lnTo>
                  <a:pt x="6802438" y="2856956"/>
                </a:lnTo>
                <a:lnTo>
                  <a:pt x="6802438" y="2860565"/>
                </a:lnTo>
                <a:lnTo>
                  <a:pt x="6802438" y="2863773"/>
                </a:lnTo>
                <a:lnTo>
                  <a:pt x="6801268" y="2867380"/>
                </a:lnTo>
                <a:lnTo>
                  <a:pt x="6800099" y="2869785"/>
                </a:lnTo>
                <a:lnTo>
                  <a:pt x="6798149" y="2871389"/>
                </a:lnTo>
                <a:lnTo>
                  <a:pt x="6795809" y="2872592"/>
                </a:lnTo>
                <a:lnTo>
                  <a:pt x="6793470" y="2873392"/>
                </a:lnTo>
                <a:lnTo>
                  <a:pt x="6789961" y="2873392"/>
                </a:lnTo>
                <a:lnTo>
                  <a:pt x="6787231" y="2872189"/>
                </a:lnTo>
                <a:lnTo>
                  <a:pt x="6783722" y="2870187"/>
                </a:lnTo>
                <a:lnTo>
                  <a:pt x="6780213" y="2867380"/>
                </a:lnTo>
                <a:lnTo>
                  <a:pt x="6788011" y="2863370"/>
                </a:lnTo>
                <a:lnTo>
                  <a:pt x="6790741" y="2861768"/>
                </a:lnTo>
                <a:lnTo>
                  <a:pt x="6792690" y="2860565"/>
                </a:lnTo>
                <a:lnTo>
                  <a:pt x="6793860" y="2858962"/>
                </a:lnTo>
                <a:lnTo>
                  <a:pt x="6794250" y="2858159"/>
                </a:lnTo>
                <a:lnTo>
                  <a:pt x="6794640" y="2856558"/>
                </a:lnTo>
                <a:lnTo>
                  <a:pt x="6794250" y="2854552"/>
                </a:lnTo>
                <a:lnTo>
                  <a:pt x="6792690" y="2850944"/>
                </a:lnTo>
                <a:lnTo>
                  <a:pt x="6790741" y="2846534"/>
                </a:lnTo>
                <a:lnTo>
                  <a:pt x="6790351" y="2844129"/>
                </a:lnTo>
                <a:lnTo>
                  <a:pt x="6789571" y="2841322"/>
                </a:lnTo>
                <a:lnTo>
                  <a:pt x="6789571" y="2837713"/>
                </a:lnTo>
                <a:close/>
                <a:moveTo>
                  <a:pt x="6324883" y="2833705"/>
                </a:moveTo>
                <a:lnTo>
                  <a:pt x="6328764" y="2834098"/>
                </a:lnTo>
                <a:lnTo>
                  <a:pt x="6331092" y="2835274"/>
                </a:lnTo>
                <a:lnTo>
                  <a:pt x="6333032" y="2836843"/>
                </a:lnTo>
                <a:lnTo>
                  <a:pt x="6334196" y="2838020"/>
                </a:lnTo>
                <a:lnTo>
                  <a:pt x="6334196" y="2839979"/>
                </a:lnTo>
                <a:lnTo>
                  <a:pt x="6334196" y="2842334"/>
                </a:lnTo>
                <a:lnTo>
                  <a:pt x="6332256" y="2846257"/>
                </a:lnTo>
                <a:lnTo>
                  <a:pt x="6330316" y="2850570"/>
                </a:lnTo>
                <a:lnTo>
                  <a:pt x="6329928" y="2852531"/>
                </a:lnTo>
                <a:lnTo>
                  <a:pt x="6329152" y="2854099"/>
                </a:lnTo>
                <a:lnTo>
                  <a:pt x="6329152" y="2854886"/>
                </a:lnTo>
                <a:lnTo>
                  <a:pt x="6330316" y="2856061"/>
                </a:lnTo>
                <a:lnTo>
                  <a:pt x="6331868" y="2856453"/>
                </a:lnTo>
                <a:lnTo>
                  <a:pt x="6334585" y="2856061"/>
                </a:lnTo>
                <a:lnTo>
                  <a:pt x="6336137" y="2858807"/>
                </a:lnTo>
                <a:lnTo>
                  <a:pt x="6336913" y="2861161"/>
                </a:lnTo>
                <a:lnTo>
                  <a:pt x="6337301" y="2863122"/>
                </a:lnTo>
                <a:lnTo>
                  <a:pt x="6336913" y="2864690"/>
                </a:lnTo>
                <a:lnTo>
                  <a:pt x="6336525" y="2865474"/>
                </a:lnTo>
                <a:lnTo>
                  <a:pt x="6335361" y="2866652"/>
                </a:lnTo>
                <a:lnTo>
                  <a:pt x="6334196" y="2867044"/>
                </a:lnTo>
                <a:lnTo>
                  <a:pt x="6332644" y="2867044"/>
                </a:lnTo>
                <a:lnTo>
                  <a:pt x="6329152" y="2866652"/>
                </a:lnTo>
                <a:lnTo>
                  <a:pt x="6326047" y="2865867"/>
                </a:lnTo>
                <a:lnTo>
                  <a:pt x="6321390" y="2864690"/>
                </a:lnTo>
                <a:lnTo>
                  <a:pt x="6320226" y="2861553"/>
                </a:lnTo>
                <a:lnTo>
                  <a:pt x="6319838" y="2859199"/>
                </a:lnTo>
                <a:lnTo>
                  <a:pt x="6319838" y="2857239"/>
                </a:lnTo>
                <a:lnTo>
                  <a:pt x="6320226" y="2855277"/>
                </a:lnTo>
                <a:lnTo>
                  <a:pt x="6321778" y="2852531"/>
                </a:lnTo>
                <a:lnTo>
                  <a:pt x="6324107" y="2849787"/>
                </a:lnTo>
                <a:lnTo>
                  <a:pt x="6326047" y="2846647"/>
                </a:lnTo>
                <a:lnTo>
                  <a:pt x="6326823" y="2845470"/>
                </a:lnTo>
                <a:lnTo>
                  <a:pt x="6327211" y="2843509"/>
                </a:lnTo>
                <a:lnTo>
                  <a:pt x="6327211" y="2841549"/>
                </a:lnTo>
                <a:lnTo>
                  <a:pt x="6326823" y="2839196"/>
                </a:lnTo>
                <a:lnTo>
                  <a:pt x="6326435" y="2836843"/>
                </a:lnTo>
                <a:close/>
                <a:moveTo>
                  <a:pt x="7180341" y="2825767"/>
                </a:moveTo>
                <a:lnTo>
                  <a:pt x="7182684" y="2825767"/>
                </a:lnTo>
                <a:lnTo>
                  <a:pt x="7184245" y="2826173"/>
                </a:lnTo>
                <a:lnTo>
                  <a:pt x="7184636" y="2826986"/>
                </a:lnTo>
                <a:lnTo>
                  <a:pt x="7185026" y="2828204"/>
                </a:lnTo>
                <a:lnTo>
                  <a:pt x="7184636" y="2829829"/>
                </a:lnTo>
                <a:lnTo>
                  <a:pt x="7183464" y="2831452"/>
                </a:lnTo>
                <a:lnTo>
                  <a:pt x="7180732" y="2835514"/>
                </a:lnTo>
                <a:lnTo>
                  <a:pt x="7177218" y="2839169"/>
                </a:lnTo>
                <a:lnTo>
                  <a:pt x="7172924" y="2842011"/>
                </a:lnTo>
                <a:lnTo>
                  <a:pt x="7170972" y="2842417"/>
                </a:lnTo>
                <a:lnTo>
                  <a:pt x="7169021" y="2843231"/>
                </a:lnTo>
                <a:lnTo>
                  <a:pt x="7167459" y="2843231"/>
                </a:lnTo>
                <a:lnTo>
                  <a:pt x="7165898" y="2842011"/>
                </a:lnTo>
                <a:lnTo>
                  <a:pt x="7161994" y="2836327"/>
                </a:lnTo>
                <a:lnTo>
                  <a:pt x="7161213" y="2833484"/>
                </a:lnTo>
                <a:lnTo>
                  <a:pt x="7161213" y="2832670"/>
                </a:lnTo>
                <a:lnTo>
                  <a:pt x="7161603" y="2831452"/>
                </a:lnTo>
                <a:lnTo>
                  <a:pt x="7162384" y="2831046"/>
                </a:lnTo>
                <a:lnTo>
                  <a:pt x="7165898" y="2831452"/>
                </a:lnTo>
                <a:lnTo>
                  <a:pt x="7169801" y="2832266"/>
                </a:lnTo>
                <a:lnTo>
                  <a:pt x="7172144" y="2832266"/>
                </a:lnTo>
                <a:lnTo>
                  <a:pt x="7174095" y="2831452"/>
                </a:lnTo>
                <a:lnTo>
                  <a:pt x="7176047" y="2831046"/>
                </a:lnTo>
                <a:lnTo>
                  <a:pt x="7177999" y="2830235"/>
                </a:lnTo>
                <a:lnTo>
                  <a:pt x="7179170" y="2828204"/>
                </a:lnTo>
                <a:close/>
                <a:moveTo>
                  <a:pt x="7539832" y="2821004"/>
                </a:moveTo>
                <a:lnTo>
                  <a:pt x="7540626" y="2827673"/>
                </a:lnTo>
                <a:lnTo>
                  <a:pt x="7540626" y="2833555"/>
                </a:lnTo>
                <a:lnTo>
                  <a:pt x="7540229" y="2835908"/>
                </a:lnTo>
                <a:lnTo>
                  <a:pt x="7539832" y="2837870"/>
                </a:lnTo>
                <a:lnTo>
                  <a:pt x="7537848" y="2842184"/>
                </a:lnTo>
                <a:lnTo>
                  <a:pt x="7534673" y="2845715"/>
                </a:lnTo>
                <a:lnTo>
                  <a:pt x="7531101" y="2848460"/>
                </a:lnTo>
                <a:lnTo>
                  <a:pt x="7526338" y="2851598"/>
                </a:lnTo>
                <a:lnTo>
                  <a:pt x="7521576" y="2854342"/>
                </a:lnTo>
                <a:lnTo>
                  <a:pt x="7517210" y="2851991"/>
                </a:lnTo>
                <a:lnTo>
                  <a:pt x="7514432" y="2848853"/>
                </a:lnTo>
                <a:lnTo>
                  <a:pt x="7512845" y="2845715"/>
                </a:lnTo>
                <a:lnTo>
                  <a:pt x="7512051" y="2842577"/>
                </a:lnTo>
                <a:lnTo>
                  <a:pt x="7512448" y="2839832"/>
                </a:lnTo>
                <a:lnTo>
                  <a:pt x="7513242" y="2837478"/>
                </a:lnTo>
                <a:lnTo>
                  <a:pt x="7515226" y="2834732"/>
                </a:lnTo>
                <a:lnTo>
                  <a:pt x="7517607" y="2831988"/>
                </a:lnTo>
                <a:lnTo>
                  <a:pt x="7520385" y="2829633"/>
                </a:lnTo>
                <a:lnTo>
                  <a:pt x="7523560" y="2827280"/>
                </a:lnTo>
                <a:lnTo>
                  <a:pt x="7529514" y="2824142"/>
                </a:lnTo>
                <a:lnTo>
                  <a:pt x="7535467" y="2822180"/>
                </a:lnTo>
                <a:lnTo>
                  <a:pt x="7537848" y="2821397"/>
                </a:lnTo>
                <a:close/>
                <a:moveTo>
                  <a:pt x="5378740" y="2821004"/>
                </a:moveTo>
                <a:lnTo>
                  <a:pt x="5382011" y="2821391"/>
                </a:lnTo>
                <a:lnTo>
                  <a:pt x="5384874" y="2822545"/>
                </a:lnTo>
                <a:lnTo>
                  <a:pt x="5387736" y="2823313"/>
                </a:lnTo>
                <a:lnTo>
                  <a:pt x="5391416" y="2824854"/>
                </a:lnTo>
                <a:lnTo>
                  <a:pt x="5395914" y="2825622"/>
                </a:lnTo>
                <a:lnTo>
                  <a:pt x="5393870" y="2828702"/>
                </a:lnTo>
                <a:lnTo>
                  <a:pt x="5391825" y="2830626"/>
                </a:lnTo>
                <a:lnTo>
                  <a:pt x="5390598" y="2831781"/>
                </a:lnTo>
                <a:lnTo>
                  <a:pt x="5388554" y="2832936"/>
                </a:lnTo>
                <a:lnTo>
                  <a:pt x="5386918" y="2833321"/>
                </a:lnTo>
                <a:lnTo>
                  <a:pt x="5384874" y="2833705"/>
                </a:lnTo>
                <a:lnTo>
                  <a:pt x="5382011" y="2832936"/>
                </a:lnTo>
                <a:lnTo>
                  <a:pt x="5378331" y="2831399"/>
                </a:lnTo>
                <a:lnTo>
                  <a:pt x="5375469" y="2830240"/>
                </a:lnTo>
                <a:lnTo>
                  <a:pt x="5371789" y="2828315"/>
                </a:lnTo>
                <a:lnTo>
                  <a:pt x="5368926" y="2827162"/>
                </a:lnTo>
                <a:lnTo>
                  <a:pt x="5373015" y="2824083"/>
                </a:lnTo>
                <a:lnTo>
                  <a:pt x="5375878" y="2822160"/>
                </a:lnTo>
                <a:close/>
                <a:moveTo>
                  <a:pt x="6501607" y="2808305"/>
                </a:moveTo>
                <a:lnTo>
                  <a:pt x="6511926" y="2835136"/>
                </a:lnTo>
                <a:lnTo>
                  <a:pt x="6517482" y="2848961"/>
                </a:lnTo>
                <a:lnTo>
                  <a:pt x="6524626" y="2863191"/>
                </a:lnTo>
                <a:lnTo>
                  <a:pt x="6509941" y="2874982"/>
                </a:lnTo>
                <a:lnTo>
                  <a:pt x="6507560" y="2866036"/>
                </a:lnTo>
                <a:lnTo>
                  <a:pt x="6504782" y="2857093"/>
                </a:lnTo>
                <a:lnTo>
                  <a:pt x="6502004" y="2848148"/>
                </a:lnTo>
                <a:lnTo>
                  <a:pt x="6500019" y="2839204"/>
                </a:lnTo>
                <a:lnTo>
                  <a:pt x="6498035" y="2830260"/>
                </a:lnTo>
                <a:lnTo>
                  <a:pt x="6497638" y="2826195"/>
                </a:lnTo>
                <a:lnTo>
                  <a:pt x="6497638" y="2822129"/>
                </a:lnTo>
                <a:lnTo>
                  <a:pt x="6498035" y="2818469"/>
                </a:lnTo>
                <a:lnTo>
                  <a:pt x="6498432" y="2814404"/>
                </a:lnTo>
                <a:lnTo>
                  <a:pt x="6499622" y="2811559"/>
                </a:lnTo>
                <a:close/>
                <a:moveTo>
                  <a:pt x="5462192" y="2806716"/>
                </a:moveTo>
                <a:lnTo>
                  <a:pt x="5461795" y="2812671"/>
                </a:lnTo>
                <a:lnTo>
                  <a:pt x="5462986" y="2817432"/>
                </a:lnTo>
                <a:lnTo>
                  <a:pt x="5464176" y="2821402"/>
                </a:lnTo>
                <a:lnTo>
                  <a:pt x="5466161" y="2824179"/>
                </a:lnTo>
                <a:lnTo>
                  <a:pt x="5468542" y="2826165"/>
                </a:lnTo>
                <a:lnTo>
                  <a:pt x="5472114" y="2828147"/>
                </a:lnTo>
                <a:lnTo>
                  <a:pt x="5474892" y="2828941"/>
                </a:lnTo>
                <a:lnTo>
                  <a:pt x="5478464" y="2830133"/>
                </a:lnTo>
                <a:lnTo>
                  <a:pt x="5485211" y="2832514"/>
                </a:lnTo>
                <a:lnTo>
                  <a:pt x="5487989" y="2833307"/>
                </a:lnTo>
                <a:lnTo>
                  <a:pt x="5490767" y="2835293"/>
                </a:lnTo>
                <a:lnTo>
                  <a:pt x="5492355" y="2837276"/>
                </a:lnTo>
                <a:lnTo>
                  <a:pt x="5493942" y="2840848"/>
                </a:lnTo>
                <a:lnTo>
                  <a:pt x="5494339" y="2844818"/>
                </a:lnTo>
                <a:lnTo>
                  <a:pt x="5493942" y="2849578"/>
                </a:lnTo>
                <a:lnTo>
                  <a:pt x="5487195" y="2850372"/>
                </a:lnTo>
                <a:lnTo>
                  <a:pt x="5480448" y="2851167"/>
                </a:lnTo>
                <a:lnTo>
                  <a:pt x="5473702" y="2851167"/>
                </a:lnTo>
                <a:lnTo>
                  <a:pt x="5470130" y="2850372"/>
                </a:lnTo>
                <a:lnTo>
                  <a:pt x="5466558" y="2849578"/>
                </a:lnTo>
                <a:lnTo>
                  <a:pt x="5463780" y="2848390"/>
                </a:lnTo>
                <a:lnTo>
                  <a:pt x="5461001" y="2846800"/>
                </a:lnTo>
                <a:lnTo>
                  <a:pt x="5457826" y="2844818"/>
                </a:lnTo>
                <a:lnTo>
                  <a:pt x="5455445" y="2842040"/>
                </a:lnTo>
                <a:lnTo>
                  <a:pt x="5453461" y="2839261"/>
                </a:lnTo>
                <a:lnTo>
                  <a:pt x="5451476" y="2835293"/>
                </a:lnTo>
                <a:lnTo>
                  <a:pt x="5449492" y="2831325"/>
                </a:lnTo>
                <a:lnTo>
                  <a:pt x="5448301" y="2826563"/>
                </a:lnTo>
                <a:lnTo>
                  <a:pt x="5451476" y="2822592"/>
                </a:lnTo>
                <a:lnTo>
                  <a:pt x="5455048" y="2818227"/>
                </a:lnTo>
                <a:lnTo>
                  <a:pt x="5458223" y="2813068"/>
                </a:lnTo>
                <a:close/>
                <a:moveTo>
                  <a:pt x="6790281" y="2800368"/>
                </a:moveTo>
                <a:lnTo>
                  <a:pt x="6793094" y="2805761"/>
                </a:lnTo>
                <a:lnTo>
                  <a:pt x="6797113" y="2810772"/>
                </a:lnTo>
                <a:lnTo>
                  <a:pt x="6801534" y="2816550"/>
                </a:lnTo>
                <a:lnTo>
                  <a:pt x="6805553" y="2822330"/>
                </a:lnTo>
                <a:lnTo>
                  <a:pt x="6808768" y="2827339"/>
                </a:lnTo>
                <a:lnTo>
                  <a:pt x="6809974" y="2829650"/>
                </a:lnTo>
                <a:lnTo>
                  <a:pt x="6810376" y="2831965"/>
                </a:lnTo>
                <a:lnTo>
                  <a:pt x="6810376" y="2834660"/>
                </a:lnTo>
                <a:lnTo>
                  <a:pt x="6809572" y="2836588"/>
                </a:lnTo>
                <a:lnTo>
                  <a:pt x="6808367" y="2838129"/>
                </a:lnTo>
                <a:lnTo>
                  <a:pt x="6805955" y="2840056"/>
                </a:lnTo>
                <a:lnTo>
                  <a:pt x="6799123" y="2832733"/>
                </a:lnTo>
                <a:lnTo>
                  <a:pt x="6792692" y="2825028"/>
                </a:lnTo>
                <a:lnTo>
                  <a:pt x="6789075" y="2822330"/>
                </a:lnTo>
                <a:lnTo>
                  <a:pt x="6785860" y="2820405"/>
                </a:lnTo>
                <a:lnTo>
                  <a:pt x="6784253" y="2820018"/>
                </a:lnTo>
                <a:lnTo>
                  <a:pt x="6783449" y="2819247"/>
                </a:lnTo>
                <a:lnTo>
                  <a:pt x="6781841" y="2819247"/>
                </a:lnTo>
                <a:lnTo>
                  <a:pt x="6780234" y="2820405"/>
                </a:lnTo>
                <a:lnTo>
                  <a:pt x="6779430" y="2818477"/>
                </a:lnTo>
                <a:lnTo>
                  <a:pt x="6778626" y="2816937"/>
                </a:lnTo>
                <a:lnTo>
                  <a:pt x="6778626" y="2815393"/>
                </a:lnTo>
                <a:lnTo>
                  <a:pt x="6778626" y="2814239"/>
                </a:lnTo>
                <a:lnTo>
                  <a:pt x="6779430" y="2811925"/>
                </a:lnTo>
                <a:lnTo>
                  <a:pt x="6781439" y="2809615"/>
                </a:lnTo>
                <a:lnTo>
                  <a:pt x="6785860" y="2804607"/>
                </a:lnTo>
                <a:lnTo>
                  <a:pt x="6788272" y="2802680"/>
                </a:lnTo>
                <a:close/>
                <a:moveTo>
                  <a:pt x="5421553" y="2797189"/>
                </a:moveTo>
                <a:lnTo>
                  <a:pt x="5423879" y="2797189"/>
                </a:lnTo>
                <a:lnTo>
                  <a:pt x="5425817" y="2797189"/>
                </a:lnTo>
                <a:lnTo>
                  <a:pt x="5427756" y="2798001"/>
                </a:lnTo>
                <a:lnTo>
                  <a:pt x="5431632" y="2799215"/>
                </a:lnTo>
                <a:lnTo>
                  <a:pt x="5435896" y="2800833"/>
                </a:lnTo>
                <a:lnTo>
                  <a:pt x="5439773" y="2802451"/>
                </a:lnTo>
                <a:lnTo>
                  <a:pt x="5441324" y="2802451"/>
                </a:lnTo>
                <a:lnTo>
                  <a:pt x="5444037" y="2801643"/>
                </a:lnTo>
                <a:lnTo>
                  <a:pt x="5445975" y="2801239"/>
                </a:lnTo>
                <a:lnTo>
                  <a:pt x="5448301" y="2799620"/>
                </a:lnTo>
                <a:lnTo>
                  <a:pt x="5444425" y="2805690"/>
                </a:lnTo>
                <a:lnTo>
                  <a:pt x="5441324" y="2810142"/>
                </a:lnTo>
                <a:lnTo>
                  <a:pt x="5438610" y="2813380"/>
                </a:lnTo>
                <a:lnTo>
                  <a:pt x="5436284" y="2815808"/>
                </a:lnTo>
                <a:lnTo>
                  <a:pt x="5433958" y="2817021"/>
                </a:lnTo>
                <a:lnTo>
                  <a:pt x="5432020" y="2817831"/>
                </a:lnTo>
                <a:lnTo>
                  <a:pt x="5430469" y="2817021"/>
                </a:lnTo>
                <a:lnTo>
                  <a:pt x="5428531" y="2816212"/>
                </a:lnTo>
                <a:lnTo>
                  <a:pt x="5427368" y="2814998"/>
                </a:lnTo>
                <a:lnTo>
                  <a:pt x="5425817" y="2813380"/>
                </a:lnTo>
                <a:lnTo>
                  <a:pt x="5422329" y="2809332"/>
                </a:lnTo>
                <a:lnTo>
                  <a:pt x="5419227" y="2804881"/>
                </a:lnTo>
                <a:lnTo>
                  <a:pt x="5417289" y="2802856"/>
                </a:lnTo>
                <a:lnTo>
                  <a:pt x="5414963" y="2801239"/>
                </a:lnTo>
                <a:lnTo>
                  <a:pt x="5417289" y="2799215"/>
                </a:lnTo>
                <a:lnTo>
                  <a:pt x="5419615" y="2798407"/>
                </a:lnTo>
                <a:close/>
                <a:moveTo>
                  <a:pt x="7170062" y="2776555"/>
                </a:moveTo>
                <a:lnTo>
                  <a:pt x="7172079" y="2776555"/>
                </a:lnTo>
                <a:lnTo>
                  <a:pt x="7174096" y="2776555"/>
                </a:lnTo>
                <a:lnTo>
                  <a:pt x="7175709" y="2776950"/>
                </a:lnTo>
                <a:lnTo>
                  <a:pt x="7180147" y="2778936"/>
                </a:lnTo>
                <a:lnTo>
                  <a:pt x="7184987" y="2782111"/>
                </a:lnTo>
                <a:lnTo>
                  <a:pt x="7189424" y="2786080"/>
                </a:lnTo>
                <a:lnTo>
                  <a:pt x="7193862" y="2790447"/>
                </a:lnTo>
                <a:lnTo>
                  <a:pt x="7198299" y="2795209"/>
                </a:lnTo>
                <a:lnTo>
                  <a:pt x="7201929" y="2799971"/>
                </a:lnTo>
                <a:lnTo>
                  <a:pt x="7205560" y="2805528"/>
                </a:lnTo>
                <a:lnTo>
                  <a:pt x="7208384" y="2810687"/>
                </a:lnTo>
                <a:lnTo>
                  <a:pt x="7210400" y="2815449"/>
                </a:lnTo>
                <a:lnTo>
                  <a:pt x="7212014" y="2820212"/>
                </a:lnTo>
                <a:lnTo>
                  <a:pt x="7212014" y="2823784"/>
                </a:lnTo>
                <a:lnTo>
                  <a:pt x="7211611" y="2825767"/>
                </a:lnTo>
                <a:lnTo>
                  <a:pt x="7211207" y="2827355"/>
                </a:lnTo>
                <a:lnTo>
                  <a:pt x="7162801" y="2782906"/>
                </a:lnTo>
                <a:lnTo>
                  <a:pt x="7164011" y="2780921"/>
                </a:lnTo>
                <a:lnTo>
                  <a:pt x="7165625" y="2778936"/>
                </a:lnTo>
                <a:lnTo>
                  <a:pt x="7166835" y="2778142"/>
                </a:lnTo>
                <a:lnTo>
                  <a:pt x="7168448" y="2776950"/>
                </a:lnTo>
                <a:close/>
                <a:moveTo>
                  <a:pt x="5468939" y="2751156"/>
                </a:moveTo>
                <a:lnTo>
                  <a:pt x="5470527" y="2751938"/>
                </a:lnTo>
                <a:lnTo>
                  <a:pt x="5472114" y="2752328"/>
                </a:lnTo>
                <a:lnTo>
                  <a:pt x="5466558" y="2760923"/>
                </a:lnTo>
                <a:lnTo>
                  <a:pt x="5461795" y="2767959"/>
                </a:lnTo>
                <a:lnTo>
                  <a:pt x="5458620" y="2771085"/>
                </a:lnTo>
                <a:lnTo>
                  <a:pt x="5456239" y="2773429"/>
                </a:lnTo>
                <a:lnTo>
                  <a:pt x="5453858" y="2775384"/>
                </a:lnTo>
                <a:lnTo>
                  <a:pt x="5451476" y="2776555"/>
                </a:lnTo>
                <a:lnTo>
                  <a:pt x="5452667" y="2773820"/>
                </a:lnTo>
                <a:lnTo>
                  <a:pt x="5453858" y="2771476"/>
                </a:lnTo>
                <a:lnTo>
                  <a:pt x="5457826" y="2767178"/>
                </a:lnTo>
                <a:lnTo>
                  <a:pt x="5459414" y="2765615"/>
                </a:lnTo>
                <a:lnTo>
                  <a:pt x="5460208" y="2763661"/>
                </a:lnTo>
                <a:lnTo>
                  <a:pt x="5460208" y="2762488"/>
                </a:lnTo>
                <a:lnTo>
                  <a:pt x="5459414" y="2760533"/>
                </a:lnTo>
                <a:lnTo>
                  <a:pt x="5462589" y="2755456"/>
                </a:lnTo>
                <a:lnTo>
                  <a:pt x="5464573" y="2753891"/>
                </a:lnTo>
                <a:lnTo>
                  <a:pt x="5466161" y="2752720"/>
                </a:lnTo>
                <a:lnTo>
                  <a:pt x="5467749" y="2751938"/>
                </a:lnTo>
                <a:close/>
                <a:moveTo>
                  <a:pt x="5359754" y="2749568"/>
                </a:moveTo>
                <a:lnTo>
                  <a:pt x="5359754" y="2752303"/>
                </a:lnTo>
                <a:lnTo>
                  <a:pt x="5360157" y="2754649"/>
                </a:lnTo>
                <a:lnTo>
                  <a:pt x="5361770" y="2756602"/>
                </a:lnTo>
                <a:lnTo>
                  <a:pt x="5362173" y="2758945"/>
                </a:lnTo>
                <a:lnTo>
                  <a:pt x="5362576" y="2761292"/>
                </a:lnTo>
                <a:lnTo>
                  <a:pt x="5362173" y="2764809"/>
                </a:lnTo>
                <a:lnTo>
                  <a:pt x="5360157" y="2769106"/>
                </a:lnTo>
                <a:lnTo>
                  <a:pt x="5356125" y="2774967"/>
                </a:lnTo>
                <a:lnTo>
                  <a:pt x="5354916" y="2773406"/>
                </a:lnTo>
                <a:lnTo>
                  <a:pt x="5352900" y="2772624"/>
                </a:lnTo>
                <a:lnTo>
                  <a:pt x="5351287" y="2771841"/>
                </a:lnTo>
                <a:lnTo>
                  <a:pt x="5349271" y="2771841"/>
                </a:lnTo>
                <a:lnTo>
                  <a:pt x="5346046" y="2772624"/>
                </a:lnTo>
                <a:lnTo>
                  <a:pt x="5342821" y="2773014"/>
                </a:lnTo>
                <a:lnTo>
                  <a:pt x="5339998" y="2773406"/>
                </a:lnTo>
                <a:lnTo>
                  <a:pt x="5338789" y="2773014"/>
                </a:lnTo>
                <a:lnTo>
                  <a:pt x="5337983" y="2772624"/>
                </a:lnTo>
                <a:lnTo>
                  <a:pt x="5337579" y="2771059"/>
                </a:lnTo>
                <a:lnTo>
                  <a:pt x="5337176" y="2769497"/>
                </a:lnTo>
                <a:lnTo>
                  <a:pt x="5337176" y="2767153"/>
                </a:lnTo>
                <a:lnTo>
                  <a:pt x="5337579" y="2764418"/>
                </a:lnTo>
                <a:lnTo>
                  <a:pt x="5338789" y="2761292"/>
                </a:lnTo>
                <a:lnTo>
                  <a:pt x="5340402" y="2760120"/>
                </a:lnTo>
                <a:lnTo>
                  <a:pt x="5342014" y="2758945"/>
                </a:lnTo>
                <a:lnTo>
                  <a:pt x="5343224" y="2758556"/>
                </a:lnTo>
                <a:lnTo>
                  <a:pt x="5344433" y="2758556"/>
                </a:lnTo>
                <a:lnTo>
                  <a:pt x="5346046" y="2758945"/>
                </a:lnTo>
                <a:lnTo>
                  <a:pt x="5348062" y="2760509"/>
                </a:lnTo>
                <a:lnTo>
                  <a:pt x="5349271" y="2760900"/>
                </a:lnTo>
                <a:lnTo>
                  <a:pt x="5350481" y="2761292"/>
                </a:lnTo>
                <a:lnTo>
                  <a:pt x="5351691" y="2760900"/>
                </a:lnTo>
                <a:lnTo>
                  <a:pt x="5353303" y="2760509"/>
                </a:lnTo>
                <a:lnTo>
                  <a:pt x="5354916" y="2758945"/>
                </a:lnTo>
                <a:lnTo>
                  <a:pt x="5356125" y="2756602"/>
                </a:lnTo>
                <a:lnTo>
                  <a:pt x="5357738" y="2753867"/>
                </a:lnTo>
                <a:close/>
                <a:moveTo>
                  <a:pt x="6524890" y="2741633"/>
                </a:moveTo>
                <a:lnTo>
                  <a:pt x="6526050" y="2741633"/>
                </a:lnTo>
                <a:lnTo>
                  <a:pt x="6527984" y="2742015"/>
                </a:lnTo>
                <a:lnTo>
                  <a:pt x="6529917" y="2742399"/>
                </a:lnTo>
                <a:lnTo>
                  <a:pt x="6533784" y="2745489"/>
                </a:lnTo>
                <a:lnTo>
                  <a:pt x="6537651" y="2748572"/>
                </a:lnTo>
                <a:lnTo>
                  <a:pt x="6541905" y="2752427"/>
                </a:lnTo>
                <a:lnTo>
                  <a:pt x="6550026" y="2760523"/>
                </a:lnTo>
                <a:lnTo>
                  <a:pt x="6539585" y="2768619"/>
                </a:lnTo>
                <a:lnTo>
                  <a:pt x="6519863" y="2744328"/>
                </a:lnTo>
                <a:lnTo>
                  <a:pt x="6521410" y="2743177"/>
                </a:lnTo>
                <a:lnTo>
                  <a:pt x="6522957" y="2742015"/>
                </a:lnTo>
                <a:close/>
                <a:moveTo>
                  <a:pt x="7141903" y="2722581"/>
                </a:moveTo>
                <a:lnTo>
                  <a:pt x="7145208" y="2726451"/>
                </a:lnTo>
                <a:lnTo>
                  <a:pt x="7147274" y="2729927"/>
                </a:lnTo>
                <a:lnTo>
                  <a:pt x="7148101" y="2732635"/>
                </a:lnTo>
                <a:lnTo>
                  <a:pt x="7148514" y="2734956"/>
                </a:lnTo>
                <a:lnTo>
                  <a:pt x="7148101" y="2737276"/>
                </a:lnTo>
                <a:lnTo>
                  <a:pt x="7147688" y="2739209"/>
                </a:lnTo>
                <a:lnTo>
                  <a:pt x="7146035" y="2741144"/>
                </a:lnTo>
                <a:lnTo>
                  <a:pt x="7143969" y="2742688"/>
                </a:lnTo>
                <a:lnTo>
                  <a:pt x="7139424" y="2745396"/>
                </a:lnTo>
                <a:lnTo>
                  <a:pt x="7134465" y="2748104"/>
                </a:lnTo>
                <a:lnTo>
                  <a:pt x="7128681" y="2750036"/>
                </a:lnTo>
                <a:lnTo>
                  <a:pt x="7124136" y="2752744"/>
                </a:lnTo>
                <a:lnTo>
                  <a:pt x="7121243" y="2748876"/>
                </a:lnTo>
                <a:lnTo>
                  <a:pt x="7119177" y="2745785"/>
                </a:lnTo>
                <a:lnTo>
                  <a:pt x="7118351" y="2743074"/>
                </a:lnTo>
                <a:lnTo>
                  <a:pt x="7118351" y="2741144"/>
                </a:lnTo>
                <a:lnTo>
                  <a:pt x="7118764" y="2739596"/>
                </a:lnTo>
                <a:lnTo>
                  <a:pt x="7119591" y="2738437"/>
                </a:lnTo>
                <a:lnTo>
                  <a:pt x="7121243" y="2737276"/>
                </a:lnTo>
                <a:lnTo>
                  <a:pt x="7122896" y="2736502"/>
                </a:lnTo>
                <a:lnTo>
                  <a:pt x="7127854" y="2734956"/>
                </a:lnTo>
                <a:lnTo>
                  <a:pt x="7132813" y="2732635"/>
                </a:lnTo>
                <a:lnTo>
                  <a:pt x="7135292" y="2730703"/>
                </a:lnTo>
                <a:lnTo>
                  <a:pt x="7137771" y="2728768"/>
                </a:lnTo>
                <a:lnTo>
                  <a:pt x="7140663" y="2726062"/>
                </a:lnTo>
                <a:close/>
                <a:moveTo>
                  <a:pt x="5397532" y="2720994"/>
                </a:moveTo>
                <a:lnTo>
                  <a:pt x="5399129" y="2724811"/>
                </a:lnTo>
                <a:lnTo>
                  <a:pt x="5401126" y="2727104"/>
                </a:lnTo>
                <a:lnTo>
                  <a:pt x="5403523" y="2728631"/>
                </a:lnTo>
                <a:lnTo>
                  <a:pt x="5406319" y="2729395"/>
                </a:lnTo>
                <a:lnTo>
                  <a:pt x="5408716" y="2729395"/>
                </a:lnTo>
                <a:lnTo>
                  <a:pt x="5411112" y="2729395"/>
                </a:lnTo>
                <a:lnTo>
                  <a:pt x="5415906" y="2729012"/>
                </a:lnTo>
                <a:lnTo>
                  <a:pt x="5420699" y="2728631"/>
                </a:lnTo>
                <a:lnTo>
                  <a:pt x="5422696" y="2729012"/>
                </a:lnTo>
                <a:lnTo>
                  <a:pt x="5424693" y="2729395"/>
                </a:lnTo>
                <a:lnTo>
                  <a:pt x="5426291" y="2731299"/>
                </a:lnTo>
                <a:lnTo>
                  <a:pt x="5427889" y="2733593"/>
                </a:lnTo>
                <a:lnTo>
                  <a:pt x="5428688" y="2737029"/>
                </a:lnTo>
                <a:lnTo>
                  <a:pt x="5429087" y="2741230"/>
                </a:lnTo>
                <a:lnTo>
                  <a:pt x="5431484" y="2738177"/>
                </a:lnTo>
                <a:lnTo>
                  <a:pt x="5434280" y="2735883"/>
                </a:lnTo>
                <a:lnTo>
                  <a:pt x="5436277" y="2734739"/>
                </a:lnTo>
                <a:lnTo>
                  <a:pt x="5437875" y="2733974"/>
                </a:lnTo>
                <a:lnTo>
                  <a:pt x="5439872" y="2733593"/>
                </a:lnTo>
                <a:lnTo>
                  <a:pt x="5441470" y="2733974"/>
                </a:lnTo>
                <a:lnTo>
                  <a:pt x="5443068" y="2734739"/>
                </a:lnTo>
                <a:lnTo>
                  <a:pt x="5445065" y="2735502"/>
                </a:lnTo>
                <a:lnTo>
                  <a:pt x="5447461" y="2738177"/>
                </a:lnTo>
                <a:lnTo>
                  <a:pt x="5449858" y="2741230"/>
                </a:lnTo>
                <a:lnTo>
                  <a:pt x="5452255" y="2743522"/>
                </a:lnTo>
                <a:lnTo>
                  <a:pt x="5454651" y="2745431"/>
                </a:lnTo>
                <a:lnTo>
                  <a:pt x="5450257" y="2747721"/>
                </a:lnTo>
                <a:lnTo>
                  <a:pt x="5446263" y="2749247"/>
                </a:lnTo>
                <a:lnTo>
                  <a:pt x="5442269" y="2749629"/>
                </a:lnTo>
                <a:lnTo>
                  <a:pt x="5439073" y="2749247"/>
                </a:lnTo>
                <a:lnTo>
                  <a:pt x="5435478" y="2747721"/>
                </a:lnTo>
                <a:lnTo>
                  <a:pt x="5432682" y="2746194"/>
                </a:lnTo>
                <a:lnTo>
                  <a:pt x="5426291" y="2742757"/>
                </a:lnTo>
                <a:lnTo>
                  <a:pt x="5422696" y="2740849"/>
                </a:lnTo>
                <a:lnTo>
                  <a:pt x="5419501" y="2739321"/>
                </a:lnTo>
                <a:lnTo>
                  <a:pt x="5415906" y="2738938"/>
                </a:lnTo>
                <a:lnTo>
                  <a:pt x="5411911" y="2738938"/>
                </a:lnTo>
                <a:lnTo>
                  <a:pt x="5407517" y="2739702"/>
                </a:lnTo>
                <a:lnTo>
                  <a:pt x="5403124" y="2741994"/>
                </a:lnTo>
                <a:lnTo>
                  <a:pt x="5398330" y="2745813"/>
                </a:lnTo>
                <a:lnTo>
                  <a:pt x="5392738" y="2751156"/>
                </a:lnTo>
                <a:lnTo>
                  <a:pt x="5394336" y="2746957"/>
                </a:lnTo>
                <a:lnTo>
                  <a:pt x="5394735" y="2743135"/>
                </a:lnTo>
                <a:lnTo>
                  <a:pt x="5394336" y="2740084"/>
                </a:lnTo>
                <a:lnTo>
                  <a:pt x="5393937" y="2737410"/>
                </a:lnTo>
                <a:lnTo>
                  <a:pt x="5393937" y="2734739"/>
                </a:lnTo>
                <a:lnTo>
                  <a:pt x="5393937" y="2731299"/>
                </a:lnTo>
                <a:lnTo>
                  <a:pt x="5394735" y="2727104"/>
                </a:lnTo>
                <a:close/>
                <a:moveTo>
                  <a:pt x="5381683" y="2717818"/>
                </a:moveTo>
                <a:lnTo>
                  <a:pt x="5384660" y="2717818"/>
                </a:lnTo>
                <a:lnTo>
                  <a:pt x="5387636" y="2717818"/>
                </a:lnTo>
                <a:lnTo>
                  <a:pt x="5392739" y="2718210"/>
                </a:lnTo>
                <a:lnTo>
                  <a:pt x="5388062" y="2722898"/>
                </a:lnTo>
                <a:lnTo>
                  <a:pt x="5382959" y="2727979"/>
                </a:lnTo>
                <a:lnTo>
                  <a:pt x="5380833" y="2730322"/>
                </a:lnTo>
                <a:lnTo>
                  <a:pt x="5379982" y="2733058"/>
                </a:lnTo>
                <a:lnTo>
                  <a:pt x="5379132" y="2736183"/>
                </a:lnTo>
                <a:lnTo>
                  <a:pt x="5380408" y="2738919"/>
                </a:lnTo>
                <a:lnTo>
                  <a:pt x="5378707" y="2742829"/>
                </a:lnTo>
                <a:lnTo>
                  <a:pt x="5378281" y="2743219"/>
                </a:lnTo>
                <a:lnTo>
                  <a:pt x="5377856" y="2743219"/>
                </a:lnTo>
                <a:lnTo>
                  <a:pt x="5377006" y="2741263"/>
                </a:lnTo>
                <a:lnTo>
                  <a:pt x="5376155" y="2737746"/>
                </a:lnTo>
                <a:lnTo>
                  <a:pt x="5375305" y="2734231"/>
                </a:lnTo>
                <a:lnTo>
                  <a:pt x="5373604" y="2730322"/>
                </a:lnTo>
                <a:lnTo>
                  <a:pt x="5372328" y="2728761"/>
                </a:lnTo>
                <a:lnTo>
                  <a:pt x="5371478" y="2727979"/>
                </a:lnTo>
                <a:lnTo>
                  <a:pt x="5370202" y="2727199"/>
                </a:lnTo>
                <a:lnTo>
                  <a:pt x="5368926" y="2727199"/>
                </a:lnTo>
                <a:lnTo>
                  <a:pt x="5372328" y="2722898"/>
                </a:lnTo>
                <a:lnTo>
                  <a:pt x="5375730" y="2720164"/>
                </a:lnTo>
                <a:lnTo>
                  <a:pt x="5378707" y="2718601"/>
                </a:lnTo>
                <a:close/>
                <a:moveTo>
                  <a:pt x="6680020" y="2714644"/>
                </a:moveTo>
                <a:lnTo>
                  <a:pt x="6685210" y="2717838"/>
                </a:lnTo>
                <a:lnTo>
                  <a:pt x="6690001" y="2720635"/>
                </a:lnTo>
                <a:lnTo>
                  <a:pt x="6699184" y="2725829"/>
                </a:lnTo>
                <a:lnTo>
                  <a:pt x="6703176" y="2728227"/>
                </a:lnTo>
                <a:lnTo>
                  <a:pt x="6706770" y="2731820"/>
                </a:lnTo>
                <a:lnTo>
                  <a:pt x="6707967" y="2733416"/>
                </a:lnTo>
                <a:lnTo>
                  <a:pt x="6709165" y="2735415"/>
                </a:lnTo>
                <a:lnTo>
                  <a:pt x="6709964" y="2738610"/>
                </a:lnTo>
                <a:lnTo>
                  <a:pt x="6710363" y="2741405"/>
                </a:lnTo>
                <a:lnTo>
                  <a:pt x="6707967" y="2745399"/>
                </a:lnTo>
                <a:lnTo>
                  <a:pt x="6707169" y="2746998"/>
                </a:lnTo>
                <a:lnTo>
                  <a:pt x="6705572" y="2747799"/>
                </a:lnTo>
                <a:lnTo>
                  <a:pt x="6703975" y="2748594"/>
                </a:lnTo>
                <a:lnTo>
                  <a:pt x="6701979" y="2748594"/>
                </a:lnTo>
                <a:lnTo>
                  <a:pt x="6700781" y="2748594"/>
                </a:lnTo>
                <a:lnTo>
                  <a:pt x="6699184" y="2748197"/>
                </a:lnTo>
                <a:lnTo>
                  <a:pt x="6695191" y="2746998"/>
                </a:lnTo>
                <a:lnTo>
                  <a:pt x="6691997" y="2743407"/>
                </a:lnTo>
                <a:lnTo>
                  <a:pt x="6687606" y="2739009"/>
                </a:lnTo>
                <a:lnTo>
                  <a:pt x="6683613" y="2733019"/>
                </a:lnTo>
                <a:lnTo>
                  <a:pt x="6685609" y="2739809"/>
                </a:lnTo>
                <a:lnTo>
                  <a:pt x="6686807" y="2746199"/>
                </a:lnTo>
                <a:lnTo>
                  <a:pt x="6686807" y="2751790"/>
                </a:lnTo>
                <a:lnTo>
                  <a:pt x="6686009" y="2756183"/>
                </a:lnTo>
                <a:lnTo>
                  <a:pt x="6684412" y="2759779"/>
                </a:lnTo>
                <a:lnTo>
                  <a:pt x="6682016" y="2762975"/>
                </a:lnTo>
                <a:lnTo>
                  <a:pt x="6678822" y="2765371"/>
                </a:lnTo>
                <a:lnTo>
                  <a:pt x="6675229" y="2767369"/>
                </a:lnTo>
                <a:lnTo>
                  <a:pt x="6671236" y="2768967"/>
                </a:lnTo>
                <a:lnTo>
                  <a:pt x="6667244" y="2770564"/>
                </a:lnTo>
                <a:lnTo>
                  <a:pt x="6658460" y="2772163"/>
                </a:lnTo>
                <a:lnTo>
                  <a:pt x="6650875" y="2774158"/>
                </a:lnTo>
                <a:lnTo>
                  <a:pt x="6647281" y="2775756"/>
                </a:lnTo>
                <a:lnTo>
                  <a:pt x="6643688" y="2776555"/>
                </a:lnTo>
                <a:lnTo>
                  <a:pt x="6647681" y="2766969"/>
                </a:lnTo>
                <a:lnTo>
                  <a:pt x="6651673" y="2758979"/>
                </a:lnTo>
                <a:lnTo>
                  <a:pt x="6655666" y="2752190"/>
                </a:lnTo>
                <a:lnTo>
                  <a:pt x="6660057" y="2745799"/>
                </a:lnTo>
                <a:lnTo>
                  <a:pt x="6669240" y="2732619"/>
                </a:lnTo>
                <a:lnTo>
                  <a:pt x="6674430" y="2724231"/>
                </a:lnTo>
                <a:close/>
                <a:moveTo>
                  <a:pt x="7146926" y="2692416"/>
                </a:moveTo>
                <a:lnTo>
                  <a:pt x="7146533" y="2696430"/>
                </a:lnTo>
                <a:lnTo>
                  <a:pt x="7145746" y="2700441"/>
                </a:lnTo>
                <a:lnTo>
                  <a:pt x="7144565" y="2704457"/>
                </a:lnTo>
                <a:lnTo>
                  <a:pt x="7142598" y="2707667"/>
                </a:lnTo>
                <a:lnTo>
                  <a:pt x="7140237" y="2711677"/>
                </a:lnTo>
                <a:lnTo>
                  <a:pt x="7137089" y="2714887"/>
                </a:lnTo>
                <a:lnTo>
                  <a:pt x="7134334" y="2718100"/>
                </a:lnTo>
                <a:lnTo>
                  <a:pt x="7130793" y="2720504"/>
                </a:lnTo>
                <a:lnTo>
                  <a:pt x="7127645" y="2722911"/>
                </a:lnTo>
                <a:lnTo>
                  <a:pt x="7123710" y="2724919"/>
                </a:lnTo>
                <a:lnTo>
                  <a:pt x="7120169" y="2726927"/>
                </a:lnTo>
                <a:lnTo>
                  <a:pt x="7116234" y="2728129"/>
                </a:lnTo>
                <a:lnTo>
                  <a:pt x="7111906" y="2728930"/>
                </a:lnTo>
                <a:lnTo>
                  <a:pt x="7108364" y="2728930"/>
                </a:lnTo>
                <a:lnTo>
                  <a:pt x="7104823" y="2728529"/>
                </a:lnTo>
                <a:lnTo>
                  <a:pt x="7100888" y="2727327"/>
                </a:lnTo>
                <a:close/>
                <a:moveTo>
                  <a:pt x="7223126" y="2681303"/>
                </a:moveTo>
                <a:lnTo>
                  <a:pt x="7225948" y="2681303"/>
                </a:lnTo>
                <a:lnTo>
                  <a:pt x="7228367" y="2681696"/>
                </a:lnTo>
                <a:lnTo>
                  <a:pt x="7231996" y="2683264"/>
                </a:lnTo>
                <a:lnTo>
                  <a:pt x="7234818" y="2684834"/>
                </a:lnTo>
                <a:lnTo>
                  <a:pt x="7241269" y="2688365"/>
                </a:lnTo>
                <a:lnTo>
                  <a:pt x="7247720" y="2693463"/>
                </a:lnTo>
                <a:lnTo>
                  <a:pt x="7254574" y="2698562"/>
                </a:lnTo>
                <a:lnTo>
                  <a:pt x="7261024" y="2703662"/>
                </a:lnTo>
                <a:lnTo>
                  <a:pt x="7267475" y="2707192"/>
                </a:lnTo>
                <a:lnTo>
                  <a:pt x="7271104" y="2708762"/>
                </a:lnTo>
                <a:lnTo>
                  <a:pt x="7273926" y="2709544"/>
                </a:lnTo>
                <a:lnTo>
                  <a:pt x="7271507" y="2712291"/>
                </a:lnTo>
                <a:lnTo>
                  <a:pt x="7268282" y="2714253"/>
                </a:lnTo>
                <a:lnTo>
                  <a:pt x="7265056" y="2714645"/>
                </a:lnTo>
                <a:lnTo>
                  <a:pt x="7261428" y="2714645"/>
                </a:lnTo>
                <a:lnTo>
                  <a:pt x="7257396" y="2713470"/>
                </a:lnTo>
                <a:lnTo>
                  <a:pt x="7253767" y="2712291"/>
                </a:lnTo>
                <a:lnTo>
                  <a:pt x="7249736" y="2710331"/>
                </a:lnTo>
                <a:lnTo>
                  <a:pt x="7245704" y="2707976"/>
                </a:lnTo>
                <a:lnTo>
                  <a:pt x="7241672" y="2704839"/>
                </a:lnTo>
                <a:lnTo>
                  <a:pt x="7237640" y="2702092"/>
                </a:lnTo>
                <a:lnTo>
                  <a:pt x="7234415" y="2698562"/>
                </a:lnTo>
                <a:lnTo>
                  <a:pt x="7230786" y="2694639"/>
                </a:lnTo>
                <a:lnTo>
                  <a:pt x="7228367" y="2691502"/>
                </a:lnTo>
                <a:lnTo>
                  <a:pt x="7225948" y="2687973"/>
                </a:lnTo>
                <a:lnTo>
                  <a:pt x="7223932" y="2684834"/>
                </a:lnTo>
                <a:close/>
                <a:moveTo>
                  <a:pt x="7320679" y="2662251"/>
                </a:moveTo>
                <a:lnTo>
                  <a:pt x="7324100" y="2665350"/>
                </a:lnTo>
                <a:lnTo>
                  <a:pt x="7326000" y="2668448"/>
                </a:lnTo>
                <a:lnTo>
                  <a:pt x="7327521" y="2670770"/>
                </a:lnTo>
                <a:lnTo>
                  <a:pt x="7327901" y="2673095"/>
                </a:lnTo>
                <a:lnTo>
                  <a:pt x="7327521" y="2674644"/>
                </a:lnTo>
                <a:lnTo>
                  <a:pt x="7326000" y="2675806"/>
                </a:lnTo>
                <a:lnTo>
                  <a:pt x="7324480" y="2676968"/>
                </a:lnTo>
                <a:lnTo>
                  <a:pt x="7322199" y="2677741"/>
                </a:lnTo>
                <a:lnTo>
                  <a:pt x="7319919" y="2678128"/>
                </a:lnTo>
                <a:lnTo>
                  <a:pt x="7316878" y="2678128"/>
                </a:lnTo>
                <a:lnTo>
                  <a:pt x="7311936" y="2677741"/>
                </a:lnTo>
                <a:lnTo>
                  <a:pt x="7306615" y="2676968"/>
                </a:lnTo>
                <a:lnTo>
                  <a:pt x="7304334" y="2675806"/>
                </a:lnTo>
                <a:lnTo>
                  <a:pt x="7303194" y="2675032"/>
                </a:lnTo>
                <a:lnTo>
                  <a:pt x="7301673" y="2671932"/>
                </a:lnTo>
                <a:lnTo>
                  <a:pt x="7300913" y="2670384"/>
                </a:lnTo>
                <a:lnTo>
                  <a:pt x="7300913" y="2668835"/>
                </a:lnTo>
                <a:lnTo>
                  <a:pt x="7301293" y="2668448"/>
                </a:lnTo>
                <a:lnTo>
                  <a:pt x="7302433" y="2667673"/>
                </a:lnTo>
                <a:lnTo>
                  <a:pt x="7303954" y="2667673"/>
                </a:lnTo>
                <a:lnTo>
                  <a:pt x="7307755" y="2667673"/>
                </a:lnTo>
                <a:lnTo>
                  <a:pt x="7312316" y="2668835"/>
                </a:lnTo>
                <a:lnTo>
                  <a:pt x="7314217" y="2668835"/>
                </a:lnTo>
                <a:lnTo>
                  <a:pt x="7316118" y="2668448"/>
                </a:lnTo>
                <a:lnTo>
                  <a:pt x="7318018" y="2667673"/>
                </a:lnTo>
                <a:lnTo>
                  <a:pt x="7319539" y="2666512"/>
                </a:lnTo>
                <a:lnTo>
                  <a:pt x="7320299" y="2664575"/>
                </a:lnTo>
                <a:close/>
                <a:moveTo>
                  <a:pt x="5243640" y="2662251"/>
                </a:moveTo>
                <a:lnTo>
                  <a:pt x="5244402" y="2662251"/>
                </a:lnTo>
                <a:lnTo>
                  <a:pt x="5245545" y="2662648"/>
                </a:lnTo>
                <a:lnTo>
                  <a:pt x="5246307" y="2663046"/>
                </a:lnTo>
                <a:lnTo>
                  <a:pt x="5246688" y="2664237"/>
                </a:lnTo>
                <a:lnTo>
                  <a:pt x="5241735" y="2669793"/>
                </a:lnTo>
                <a:lnTo>
                  <a:pt x="5236020" y="2676938"/>
                </a:lnTo>
                <a:lnTo>
                  <a:pt x="5233353" y="2679321"/>
                </a:lnTo>
                <a:lnTo>
                  <a:pt x="5231067" y="2680510"/>
                </a:lnTo>
                <a:lnTo>
                  <a:pt x="5229924" y="2681303"/>
                </a:lnTo>
                <a:lnTo>
                  <a:pt x="5229162" y="2681303"/>
                </a:lnTo>
                <a:lnTo>
                  <a:pt x="5228400" y="2680510"/>
                </a:lnTo>
                <a:lnTo>
                  <a:pt x="5227638" y="2680112"/>
                </a:lnTo>
                <a:lnTo>
                  <a:pt x="5233734" y="2671777"/>
                </a:lnTo>
                <a:lnTo>
                  <a:pt x="5236401" y="2668603"/>
                </a:lnTo>
                <a:lnTo>
                  <a:pt x="5239449" y="2665427"/>
                </a:lnTo>
                <a:lnTo>
                  <a:pt x="5241735" y="2663443"/>
                </a:lnTo>
                <a:close/>
                <a:moveTo>
                  <a:pt x="6715126" y="2659077"/>
                </a:moveTo>
                <a:lnTo>
                  <a:pt x="6719187" y="2660257"/>
                </a:lnTo>
                <a:lnTo>
                  <a:pt x="6723248" y="2661440"/>
                </a:lnTo>
                <a:lnTo>
                  <a:pt x="6727309" y="2663410"/>
                </a:lnTo>
                <a:lnTo>
                  <a:pt x="6730558" y="2665379"/>
                </a:lnTo>
                <a:lnTo>
                  <a:pt x="6737056" y="2669713"/>
                </a:lnTo>
                <a:lnTo>
                  <a:pt x="6743554" y="2673652"/>
                </a:lnTo>
                <a:lnTo>
                  <a:pt x="6745990" y="2675229"/>
                </a:lnTo>
                <a:lnTo>
                  <a:pt x="6748427" y="2676015"/>
                </a:lnTo>
                <a:lnTo>
                  <a:pt x="6751270" y="2676804"/>
                </a:lnTo>
                <a:lnTo>
                  <a:pt x="6752894" y="2676015"/>
                </a:lnTo>
                <a:lnTo>
                  <a:pt x="6754925" y="2674046"/>
                </a:lnTo>
                <a:lnTo>
                  <a:pt x="6756955" y="2671682"/>
                </a:lnTo>
                <a:lnTo>
                  <a:pt x="6758580" y="2667744"/>
                </a:lnTo>
                <a:lnTo>
                  <a:pt x="6760204" y="2662623"/>
                </a:lnTo>
                <a:lnTo>
                  <a:pt x="6763859" y="2669713"/>
                </a:lnTo>
                <a:lnTo>
                  <a:pt x="6766702" y="2675624"/>
                </a:lnTo>
                <a:lnTo>
                  <a:pt x="6767514" y="2679954"/>
                </a:lnTo>
                <a:lnTo>
                  <a:pt x="6767514" y="2683500"/>
                </a:lnTo>
                <a:lnTo>
                  <a:pt x="6767108" y="2684682"/>
                </a:lnTo>
                <a:lnTo>
                  <a:pt x="6766702" y="2686257"/>
                </a:lnTo>
                <a:lnTo>
                  <a:pt x="6764671" y="2688227"/>
                </a:lnTo>
                <a:lnTo>
                  <a:pt x="6761422" y="2689802"/>
                </a:lnTo>
                <a:lnTo>
                  <a:pt x="6758174" y="2690592"/>
                </a:lnTo>
                <a:lnTo>
                  <a:pt x="6750457" y="2692561"/>
                </a:lnTo>
                <a:lnTo>
                  <a:pt x="6745990" y="2694136"/>
                </a:lnTo>
                <a:lnTo>
                  <a:pt x="6741929" y="2696108"/>
                </a:lnTo>
                <a:lnTo>
                  <a:pt x="6738680" y="2698470"/>
                </a:lnTo>
                <a:lnTo>
                  <a:pt x="6735025" y="2701621"/>
                </a:lnTo>
                <a:lnTo>
                  <a:pt x="6732183" y="2705955"/>
                </a:lnTo>
                <a:lnTo>
                  <a:pt x="6730964" y="2708712"/>
                </a:lnTo>
                <a:lnTo>
                  <a:pt x="6730152" y="2711470"/>
                </a:lnTo>
                <a:lnTo>
                  <a:pt x="6727715" y="2707924"/>
                </a:lnTo>
                <a:lnTo>
                  <a:pt x="6726091" y="2704773"/>
                </a:lnTo>
                <a:lnTo>
                  <a:pt x="6725685" y="2701227"/>
                </a:lnTo>
                <a:lnTo>
                  <a:pt x="6725685" y="2698470"/>
                </a:lnTo>
                <a:lnTo>
                  <a:pt x="6726091" y="2695319"/>
                </a:lnTo>
                <a:lnTo>
                  <a:pt x="6727309" y="2692561"/>
                </a:lnTo>
                <a:lnTo>
                  <a:pt x="6729746" y="2687440"/>
                </a:lnTo>
                <a:lnTo>
                  <a:pt x="6730152" y="2684289"/>
                </a:lnTo>
                <a:lnTo>
                  <a:pt x="6730558" y="2681532"/>
                </a:lnTo>
                <a:lnTo>
                  <a:pt x="6730558" y="2678378"/>
                </a:lnTo>
                <a:lnTo>
                  <a:pt x="6729746" y="2675229"/>
                </a:lnTo>
                <a:lnTo>
                  <a:pt x="6728121" y="2671682"/>
                </a:lnTo>
                <a:lnTo>
                  <a:pt x="6725279" y="2667744"/>
                </a:lnTo>
                <a:lnTo>
                  <a:pt x="6720812" y="2664196"/>
                </a:lnTo>
                <a:close/>
                <a:moveTo>
                  <a:pt x="5218276" y="2647965"/>
                </a:moveTo>
                <a:lnTo>
                  <a:pt x="5220220" y="2648335"/>
                </a:lnTo>
                <a:lnTo>
                  <a:pt x="5222163" y="2649075"/>
                </a:lnTo>
                <a:lnTo>
                  <a:pt x="5224107" y="2649817"/>
                </a:lnTo>
                <a:lnTo>
                  <a:pt x="5226051" y="2649817"/>
                </a:lnTo>
                <a:lnTo>
                  <a:pt x="5222552" y="2654261"/>
                </a:lnTo>
                <a:lnTo>
                  <a:pt x="5219831" y="2657224"/>
                </a:lnTo>
                <a:lnTo>
                  <a:pt x="5216721" y="2658335"/>
                </a:lnTo>
                <a:lnTo>
                  <a:pt x="5214388" y="2659077"/>
                </a:lnTo>
                <a:lnTo>
                  <a:pt x="5212444" y="2658335"/>
                </a:lnTo>
                <a:lnTo>
                  <a:pt x="5210500" y="2657965"/>
                </a:lnTo>
                <a:lnTo>
                  <a:pt x="5208945" y="2657594"/>
                </a:lnTo>
                <a:lnTo>
                  <a:pt x="5207001" y="2657224"/>
                </a:lnTo>
                <a:lnTo>
                  <a:pt x="5210111" y="2652409"/>
                </a:lnTo>
                <a:lnTo>
                  <a:pt x="5213610" y="2649817"/>
                </a:lnTo>
                <a:lnTo>
                  <a:pt x="5215943" y="2648335"/>
                </a:lnTo>
                <a:close/>
                <a:moveTo>
                  <a:pt x="6588523" y="2633679"/>
                </a:moveTo>
                <a:lnTo>
                  <a:pt x="6591698" y="2638410"/>
                </a:lnTo>
                <a:lnTo>
                  <a:pt x="6594873" y="2641564"/>
                </a:lnTo>
                <a:lnTo>
                  <a:pt x="6596064" y="2643928"/>
                </a:lnTo>
                <a:lnTo>
                  <a:pt x="6596857" y="2645900"/>
                </a:lnTo>
                <a:lnTo>
                  <a:pt x="6596064" y="2647479"/>
                </a:lnTo>
                <a:lnTo>
                  <a:pt x="6595270" y="2647872"/>
                </a:lnTo>
                <a:lnTo>
                  <a:pt x="6593682" y="2648267"/>
                </a:lnTo>
                <a:lnTo>
                  <a:pt x="6592095" y="2648267"/>
                </a:lnTo>
                <a:lnTo>
                  <a:pt x="6588523" y="2649054"/>
                </a:lnTo>
                <a:lnTo>
                  <a:pt x="6586538" y="2649450"/>
                </a:lnTo>
                <a:lnTo>
                  <a:pt x="6584951" y="2649843"/>
                </a:lnTo>
                <a:lnTo>
                  <a:pt x="6584157" y="2650631"/>
                </a:lnTo>
                <a:lnTo>
                  <a:pt x="6582967" y="2652208"/>
                </a:lnTo>
                <a:lnTo>
                  <a:pt x="6583364" y="2654574"/>
                </a:lnTo>
                <a:lnTo>
                  <a:pt x="6584554" y="2657728"/>
                </a:lnTo>
                <a:lnTo>
                  <a:pt x="6598048" y="2660093"/>
                </a:lnTo>
                <a:lnTo>
                  <a:pt x="6605588" y="2660884"/>
                </a:lnTo>
                <a:lnTo>
                  <a:pt x="6609160" y="2661277"/>
                </a:lnTo>
                <a:lnTo>
                  <a:pt x="6609954" y="2662065"/>
                </a:lnTo>
                <a:lnTo>
                  <a:pt x="6610351" y="2662855"/>
                </a:lnTo>
                <a:lnTo>
                  <a:pt x="6609954" y="2666010"/>
                </a:lnTo>
                <a:lnTo>
                  <a:pt x="6609954" y="2668374"/>
                </a:lnTo>
                <a:lnTo>
                  <a:pt x="6609954" y="2671530"/>
                </a:lnTo>
                <a:lnTo>
                  <a:pt x="6610351" y="2675472"/>
                </a:lnTo>
                <a:lnTo>
                  <a:pt x="6611938" y="2680205"/>
                </a:lnTo>
                <a:lnTo>
                  <a:pt x="6613526" y="2686514"/>
                </a:lnTo>
                <a:lnTo>
                  <a:pt x="6616701" y="2694004"/>
                </a:lnTo>
                <a:lnTo>
                  <a:pt x="6611145" y="2692033"/>
                </a:lnTo>
                <a:lnTo>
                  <a:pt x="6606382" y="2688879"/>
                </a:lnTo>
                <a:lnTo>
                  <a:pt x="6601223" y="2685725"/>
                </a:lnTo>
                <a:lnTo>
                  <a:pt x="6595667" y="2681387"/>
                </a:lnTo>
                <a:lnTo>
                  <a:pt x="6589714" y="2676655"/>
                </a:lnTo>
                <a:lnTo>
                  <a:pt x="6584157" y="2670739"/>
                </a:lnTo>
                <a:lnTo>
                  <a:pt x="6578204" y="2664430"/>
                </a:lnTo>
                <a:lnTo>
                  <a:pt x="6572251" y="2657728"/>
                </a:lnTo>
                <a:lnTo>
                  <a:pt x="6572251" y="2653783"/>
                </a:lnTo>
                <a:lnTo>
                  <a:pt x="6572648" y="2650237"/>
                </a:lnTo>
                <a:lnTo>
                  <a:pt x="6574235" y="2647084"/>
                </a:lnTo>
                <a:lnTo>
                  <a:pt x="6576220" y="2643928"/>
                </a:lnTo>
                <a:lnTo>
                  <a:pt x="6578601" y="2641168"/>
                </a:lnTo>
                <a:lnTo>
                  <a:pt x="6581379" y="2638805"/>
                </a:lnTo>
                <a:close/>
                <a:moveTo>
                  <a:pt x="5375399" y="2620981"/>
                </a:moveTo>
                <a:lnTo>
                  <a:pt x="5377719" y="2621719"/>
                </a:lnTo>
                <a:lnTo>
                  <a:pt x="5378879" y="2622088"/>
                </a:lnTo>
                <a:lnTo>
                  <a:pt x="5379653" y="2622829"/>
                </a:lnTo>
                <a:lnTo>
                  <a:pt x="5380039" y="2623934"/>
                </a:lnTo>
                <a:lnTo>
                  <a:pt x="5379653" y="2626517"/>
                </a:lnTo>
                <a:lnTo>
                  <a:pt x="5378106" y="2630210"/>
                </a:lnTo>
                <a:lnTo>
                  <a:pt x="5375785" y="2635008"/>
                </a:lnTo>
                <a:lnTo>
                  <a:pt x="5374625" y="2634637"/>
                </a:lnTo>
                <a:lnTo>
                  <a:pt x="5374239" y="2633162"/>
                </a:lnTo>
                <a:lnTo>
                  <a:pt x="5374625" y="2631686"/>
                </a:lnTo>
                <a:lnTo>
                  <a:pt x="5375785" y="2628732"/>
                </a:lnTo>
                <a:lnTo>
                  <a:pt x="5375399" y="2629102"/>
                </a:lnTo>
                <a:lnTo>
                  <a:pt x="5374239" y="2629840"/>
                </a:lnTo>
                <a:lnTo>
                  <a:pt x="5373465" y="2630949"/>
                </a:lnTo>
                <a:lnTo>
                  <a:pt x="5372692" y="2632794"/>
                </a:lnTo>
                <a:lnTo>
                  <a:pt x="5372692" y="2633900"/>
                </a:lnTo>
                <a:lnTo>
                  <a:pt x="5370758" y="2635008"/>
                </a:lnTo>
                <a:lnTo>
                  <a:pt x="5369598" y="2636486"/>
                </a:lnTo>
                <a:lnTo>
                  <a:pt x="5368051" y="2636855"/>
                </a:lnTo>
                <a:lnTo>
                  <a:pt x="5366505" y="2636855"/>
                </a:lnTo>
                <a:lnTo>
                  <a:pt x="5365344" y="2636855"/>
                </a:lnTo>
                <a:lnTo>
                  <a:pt x="5363798" y="2636486"/>
                </a:lnTo>
                <a:lnTo>
                  <a:pt x="5361477" y="2635008"/>
                </a:lnTo>
                <a:lnTo>
                  <a:pt x="5359157" y="2633162"/>
                </a:lnTo>
                <a:lnTo>
                  <a:pt x="5356064" y="2632423"/>
                </a:lnTo>
                <a:lnTo>
                  <a:pt x="5354903" y="2632423"/>
                </a:lnTo>
                <a:lnTo>
                  <a:pt x="5353357" y="2632794"/>
                </a:lnTo>
                <a:lnTo>
                  <a:pt x="5351810" y="2633900"/>
                </a:lnTo>
                <a:lnTo>
                  <a:pt x="5349876" y="2634637"/>
                </a:lnTo>
                <a:lnTo>
                  <a:pt x="5352583" y="2632794"/>
                </a:lnTo>
                <a:lnTo>
                  <a:pt x="5357224" y="2629840"/>
                </a:lnTo>
                <a:lnTo>
                  <a:pt x="5363411" y="2626148"/>
                </a:lnTo>
                <a:lnTo>
                  <a:pt x="5369985" y="2622829"/>
                </a:lnTo>
                <a:lnTo>
                  <a:pt x="5372692" y="2622088"/>
                </a:lnTo>
                <a:close/>
                <a:moveTo>
                  <a:pt x="5480358" y="2609869"/>
                </a:moveTo>
                <a:lnTo>
                  <a:pt x="5481895" y="2609869"/>
                </a:lnTo>
                <a:lnTo>
                  <a:pt x="5483431" y="2610266"/>
                </a:lnTo>
                <a:lnTo>
                  <a:pt x="5484967" y="2611059"/>
                </a:lnTo>
                <a:lnTo>
                  <a:pt x="5485735" y="2612248"/>
                </a:lnTo>
                <a:lnTo>
                  <a:pt x="5486504" y="2614233"/>
                </a:lnTo>
                <a:lnTo>
                  <a:pt x="5488424" y="2617408"/>
                </a:lnTo>
                <a:lnTo>
                  <a:pt x="5489576" y="2621775"/>
                </a:lnTo>
                <a:lnTo>
                  <a:pt x="5485735" y="2628519"/>
                </a:lnTo>
                <a:lnTo>
                  <a:pt x="5483815" y="2632886"/>
                </a:lnTo>
                <a:lnTo>
                  <a:pt x="5481511" y="2638440"/>
                </a:lnTo>
                <a:lnTo>
                  <a:pt x="5481511" y="2631694"/>
                </a:lnTo>
                <a:lnTo>
                  <a:pt x="5480358" y="2627329"/>
                </a:lnTo>
                <a:lnTo>
                  <a:pt x="5479974" y="2625742"/>
                </a:lnTo>
                <a:lnTo>
                  <a:pt x="5479590" y="2624950"/>
                </a:lnTo>
                <a:lnTo>
                  <a:pt x="5479206" y="2624156"/>
                </a:lnTo>
                <a:lnTo>
                  <a:pt x="5478054" y="2623758"/>
                </a:lnTo>
                <a:lnTo>
                  <a:pt x="5475749" y="2623758"/>
                </a:lnTo>
                <a:lnTo>
                  <a:pt x="5473061" y="2624156"/>
                </a:lnTo>
                <a:lnTo>
                  <a:pt x="5469604" y="2624950"/>
                </a:lnTo>
                <a:lnTo>
                  <a:pt x="5465763" y="2624156"/>
                </a:lnTo>
                <a:lnTo>
                  <a:pt x="5470756" y="2617012"/>
                </a:lnTo>
                <a:lnTo>
                  <a:pt x="5473061" y="2614632"/>
                </a:lnTo>
                <a:lnTo>
                  <a:pt x="5475365" y="2612248"/>
                </a:lnTo>
                <a:lnTo>
                  <a:pt x="5477286" y="2610663"/>
                </a:lnTo>
                <a:lnTo>
                  <a:pt x="5479206" y="2610266"/>
                </a:lnTo>
                <a:close/>
                <a:moveTo>
                  <a:pt x="5264945" y="2606696"/>
                </a:moveTo>
                <a:lnTo>
                  <a:pt x="5266073" y="2606696"/>
                </a:lnTo>
                <a:lnTo>
                  <a:pt x="5267201" y="2606696"/>
                </a:lnTo>
                <a:lnTo>
                  <a:pt x="5267953" y="2607442"/>
                </a:lnTo>
                <a:lnTo>
                  <a:pt x="5268705" y="2607815"/>
                </a:lnTo>
                <a:lnTo>
                  <a:pt x="5269833" y="2610430"/>
                </a:lnTo>
                <a:lnTo>
                  <a:pt x="5270585" y="2613045"/>
                </a:lnTo>
                <a:lnTo>
                  <a:pt x="5271337" y="2614911"/>
                </a:lnTo>
                <a:lnTo>
                  <a:pt x="5272089" y="2616405"/>
                </a:lnTo>
                <a:lnTo>
                  <a:pt x="5269833" y="2617900"/>
                </a:lnTo>
                <a:lnTo>
                  <a:pt x="5268705" y="2619019"/>
                </a:lnTo>
                <a:lnTo>
                  <a:pt x="5267201" y="2619393"/>
                </a:lnTo>
                <a:lnTo>
                  <a:pt x="5265697" y="2619393"/>
                </a:lnTo>
                <a:lnTo>
                  <a:pt x="5265321" y="2619393"/>
                </a:lnTo>
                <a:lnTo>
                  <a:pt x="5264945" y="2618646"/>
                </a:lnTo>
                <a:lnTo>
                  <a:pt x="5263817" y="2616405"/>
                </a:lnTo>
                <a:lnTo>
                  <a:pt x="5263441" y="2613791"/>
                </a:lnTo>
                <a:lnTo>
                  <a:pt x="5262689" y="2612671"/>
                </a:lnTo>
                <a:lnTo>
                  <a:pt x="5261561" y="2611550"/>
                </a:lnTo>
                <a:lnTo>
                  <a:pt x="5260809" y="2611550"/>
                </a:lnTo>
                <a:lnTo>
                  <a:pt x="5259305" y="2611924"/>
                </a:lnTo>
                <a:lnTo>
                  <a:pt x="5257801" y="2613045"/>
                </a:lnTo>
                <a:lnTo>
                  <a:pt x="5261937" y="2608562"/>
                </a:lnTo>
                <a:lnTo>
                  <a:pt x="5263441" y="2607442"/>
                </a:lnTo>
                <a:close/>
                <a:moveTo>
                  <a:pt x="5461099" y="2603520"/>
                </a:moveTo>
                <a:lnTo>
                  <a:pt x="5462271" y="2603520"/>
                </a:lnTo>
                <a:lnTo>
                  <a:pt x="5463053" y="2603520"/>
                </a:lnTo>
                <a:lnTo>
                  <a:pt x="5463834" y="2604314"/>
                </a:lnTo>
                <a:lnTo>
                  <a:pt x="5464225" y="2604710"/>
                </a:lnTo>
                <a:lnTo>
                  <a:pt x="5464225" y="2605902"/>
                </a:lnTo>
                <a:lnTo>
                  <a:pt x="5464616" y="2608677"/>
                </a:lnTo>
                <a:lnTo>
                  <a:pt x="5464616" y="2610663"/>
                </a:lnTo>
                <a:lnTo>
                  <a:pt x="5464616" y="2611851"/>
                </a:lnTo>
                <a:lnTo>
                  <a:pt x="5465007" y="2613042"/>
                </a:lnTo>
                <a:lnTo>
                  <a:pt x="5465397" y="2613042"/>
                </a:lnTo>
                <a:lnTo>
                  <a:pt x="5466570" y="2613440"/>
                </a:lnTo>
                <a:lnTo>
                  <a:pt x="5467351" y="2613042"/>
                </a:lnTo>
                <a:lnTo>
                  <a:pt x="5463053" y="2622172"/>
                </a:lnTo>
                <a:lnTo>
                  <a:pt x="5461880" y="2624549"/>
                </a:lnTo>
                <a:lnTo>
                  <a:pt x="5460708" y="2625742"/>
                </a:lnTo>
                <a:lnTo>
                  <a:pt x="5459927" y="2625742"/>
                </a:lnTo>
                <a:lnTo>
                  <a:pt x="5459145" y="2624950"/>
                </a:lnTo>
                <a:lnTo>
                  <a:pt x="5458364" y="2622568"/>
                </a:lnTo>
                <a:lnTo>
                  <a:pt x="5457973" y="2620187"/>
                </a:lnTo>
                <a:lnTo>
                  <a:pt x="5457582" y="2619393"/>
                </a:lnTo>
                <a:lnTo>
                  <a:pt x="5456800" y="2618600"/>
                </a:lnTo>
                <a:lnTo>
                  <a:pt x="5456410" y="2618600"/>
                </a:lnTo>
                <a:lnTo>
                  <a:pt x="5455628" y="2620187"/>
                </a:lnTo>
                <a:lnTo>
                  <a:pt x="5453284" y="2626535"/>
                </a:lnTo>
                <a:lnTo>
                  <a:pt x="5451330" y="2630505"/>
                </a:lnTo>
                <a:lnTo>
                  <a:pt x="5449767" y="2632092"/>
                </a:lnTo>
                <a:lnTo>
                  <a:pt x="5449376" y="2632092"/>
                </a:lnTo>
                <a:lnTo>
                  <a:pt x="5448594" y="2632092"/>
                </a:lnTo>
                <a:lnTo>
                  <a:pt x="5448594" y="2630505"/>
                </a:lnTo>
                <a:lnTo>
                  <a:pt x="5448594" y="2628124"/>
                </a:lnTo>
                <a:lnTo>
                  <a:pt x="5449376" y="2624950"/>
                </a:lnTo>
                <a:lnTo>
                  <a:pt x="5450157" y="2621775"/>
                </a:lnTo>
                <a:lnTo>
                  <a:pt x="5451330" y="2619393"/>
                </a:lnTo>
                <a:lnTo>
                  <a:pt x="5447813" y="2618202"/>
                </a:lnTo>
                <a:lnTo>
                  <a:pt x="5445077" y="2617408"/>
                </a:lnTo>
                <a:lnTo>
                  <a:pt x="5443514" y="2616217"/>
                </a:lnTo>
                <a:lnTo>
                  <a:pt x="5441951" y="2615029"/>
                </a:lnTo>
                <a:lnTo>
                  <a:pt x="5441951" y="2613837"/>
                </a:lnTo>
                <a:lnTo>
                  <a:pt x="5441951" y="2613042"/>
                </a:lnTo>
                <a:lnTo>
                  <a:pt x="5442342" y="2611851"/>
                </a:lnTo>
                <a:lnTo>
                  <a:pt x="5443514" y="2611059"/>
                </a:lnTo>
                <a:lnTo>
                  <a:pt x="5446250" y="2609869"/>
                </a:lnTo>
                <a:lnTo>
                  <a:pt x="5448204" y="2609473"/>
                </a:lnTo>
                <a:lnTo>
                  <a:pt x="5449767" y="2609869"/>
                </a:lnTo>
                <a:lnTo>
                  <a:pt x="5451720" y="2610663"/>
                </a:lnTo>
                <a:lnTo>
                  <a:pt x="5453284" y="2611059"/>
                </a:lnTo>
                <a:lnTo>
                  <a:pt x="5454065" y="2612248"/>
                </a:lnTo>
                <a:lnTo>
                  <a:pt x="5454847" y="2614233"/>
                </a:lnTo>
                <a:lnTo>
                  <a:pt x="5456019" y="2613837"/>
                </a:lnTo>
                <a:lnTo>
                  <a:pt x="5456410" y="2613440"/>
                </a:lnTo>
                <a:lnTo>
                  <a:pt x="5457973" y="2611059"/>
                </a:lnTo>
                <a:close/>
                <a:moveTo>
                  <a:pt x="5431173" y="2597170"/>
                </a:moveTo>
                <a:lnTo>
                  <a:pt x="5433053" y="2597170"/>
                </a:lnTo>
                <a:lnTo>
                  <a:pt x="5434557" y="2597567"/>
                </a:lnTo>
                <a:lnTo>
                  <a:pt x="5436061" y="2597963"/>
                </a:lnTo>
                <a:lnTo>
                  <a:pt x="5437189" y="2599549"/>
                </a:lnTo>
                <a:lnTo>
                  <a:pt x="5434933" y="2603917"/>
                </a:lnTo>
                <a:lnTo>
                  <a:pt x="5432677" y="2606694"/>
                </a:lnTo>
                <a:lnTo>
                  <a:pt x="5430797" y="2608281"/>
                </a:lnTo>
                <a:lnTo>
                  <a:pt x="5428917" y="2608281"/>
                </a:lnTo>
                <a:lnTo>
                  <a:pt x="5427789" y="2607885"/>
                </a:lnTo>
                <a:lnTo>
                  <a:pt x="5426285" y="2606694"/>
                </a:lnTo>
                <a:lnTo>
                  <a:pt x="5424781" y="2605902"/>
                </a:lnTo>
                <a:lnTo>
                  <a:pt x="5422901" y="2604710"/>
                </a:lnTo>
                <a:lnTo>
                  <a:pt x="5425533" y="2601932"/>
                </a:lnTo>
                <a:lnTo>
                  <a:pt x="5427789" y="2599549"/>
                </a:lnTo>
                <a:lnTo>
                  <a:pt x="5429669" y="2597963"/>
                </a:lnTo>
                <a:close/>
                <a:moveTo>
                  <a:pt x="5425347" y="2586058"/>
                </a:moveTo>
                <a:lnTo>
                  <a:pt x="5426120" y="2586058"/>
                </a:lnTo>
                <a:lnTo>
                  <a:pt x="5426506" y="2586438"/>
                </a:lnTo>
                <a:lnTo>
                  <a:pt x="5427664" y="2587948"/>
                </a:lnTo>
                <a:lnTo>
                  <a:pt x="5425347" y="2593619"/>
                </a:lnTo>
                <a:lnTo>
                  <a:pt x="5423030" y="2597396"/>
                </a:lnTo>
                <a:lnTo>
                  <a:pt x="5420327" y="2600042"/>
                </a:lnTo>
                <a:lnTo>
                  <a:pt x="5419169" y="2601555"/>
                </a:lnTo>
                <a:lnTo>
                  <a:pt x="5417238" y="2601932"/>
                </a:lnTo>
                <a:lnTo>
                  <a:pt x="5415693" y="2601932"/>
                </a:lnTo>
                <a:lnTo>
                  <a:pt x="5414535" y="2600798"/>
                </a:lnTo>
                <a:lnTo>
                  <a:pt x="5413376" y="2600042"/>
                </a:lnTo>
                <a:lnTo>
                  <a:pt x="5417624" y="2593241"/>
                </a:lnTo>
                <a:lnTo>
                  <a:pt x="5419941" y="2590216"/>
                </a:lnTo>
                <a:lnTo>
                  <a:pt x="5421872" y="2587948"/>
                </a:lnTo>
                <a:lnTo>
                  <a:pt x="5423803" y="2586438"/>
                </a:lnTo>
                <a:close/>
                <a:moveTo>
                  <a:pt x="5335589" y="2570186"/>
                </a:moveTo>
                <a:lnTo>
                  <a:pt x="5334795" y="2572566"/>
                </a:lnTo>
                <a:lnTo>
                  <a:pt x="5334002" y="2575741"/>
                </a:lnTo>
                <a:lnTo>
                  <a:pt x="5331224" y="2582884"/>
                </a:lnTo>
                <a:lnTo>
                  <a:pt x="5328048" y="2589234"/>
                </a:lnTo>
                <a:lnTo>
                  <a:pt x="5327652" y="2591615"/>
                </a:lnTo>
                <a:lnTo>
                  <a:pt x="5328048" y="2593601"/>
                </a:lnTo>
                <a:lnTo>
                  <a:pt x="5325667" y="2597171"/>
                </a:lnTo>
                <a:lnTo>
                  <a:pt x="5323286" y="2599552"/>
                </a:lnTo>
                <a:lnTo>
                  <a:pt x="5321698" y="2600743"/>
                </a:lnTo>
                <a:lnTo>
                  <a:pt x="5319714" y="2601932"/>
                </a:lnTo>
                <a:lnTo>
                  <a:pt x="5318523" y="2601932"/>
                </a:lnTo>
                <a:lnTo>
                  <a:pt x="5316936" y="2601537"/>
                </a:lnTo>
                <a:lnTo>
                  <a:pt x="5314951" y="2599552"/>
                </a:lnTo>
                <a:lnTo>
                  <a:pt x="5317729" y="2593996"/>
                </a:lnTo>
                <a:lnTo>
                  <a:pt x="5320905" y="2589631"/>
                </a:lnTo>
                <a:lnTo>
                  <a:pt x="5325667" y="2583281"/>
                </a:lnTo>
                <a:lnTo>
                  <a:pt x="5330430" y="2577726"/>
                </a:lnTo>
                <a:close/>
                <a:moveTo>
                  <a:pt x="5405042" y="2568599"/>
                </a:moveTo>
                <a:lnTo>
                  <a:pt x="5406629" y="2572300"/>
                </a:lnTo>
                <a:lnTo>
                  <a:pt x="5407423" y="2576005"/>
                </a:lnTo>
                <a:lnTo>
                  <a:pt x="5409011" y="2581766"/>
                </a:lnTo>
                <a:lnTo>
                  <a:pt x="5409804" y="2587529"/>
                </a:lnTo>
                <a:lnTo>
                  <a:pt x="5411392" y="2590408"/>
                </a:lnTo>
                <a:lnTo>
                  <a:pt x="5413376" y="2594112"/>
                </a:lnTo>
                <a:lnTo>
                  <a:pt x="5410995" y="2598230"/>
                </a:lnTo>
                <a:lnTo>
                  <a:pt x="5409011" y="2600286"/>
                </a:lnTo>
                <a:lnTo>
                  <a:pt x="5407423" y="2601108"/>
                </a:lnTo>
                <a:lnTo>
                  <a:pt x="5406629" y="2600286"/>
                </a:lnTo>
                <a:lnTo>
                  <a:pt x="5405439" y="2598643"/>
                </a:lnTo>
                <a:lnTo>
                  <a:pt x="5405042" y="2596582"/>
                </a:lnTo>
                <a:lnTo>
                  <a:pt x="5403454" y="2590821"/>
                </a:lnTo>
                <a:lnTo>
                  <a:pt x="5402660" y="2588353"/>
                </a:lnTo>
                <a:lnTo>
                  <a:pt x="5402264" y="2586294"/>
                </a:lnTo>
                <a:lnTo>
                  <a:pt x="5400676" y="2585473"/>
                </a:lnTo>
                <a:lnTo>
                  <a:pt x="5400279" y="2585473"/>
                </a:lnTo>
                <a:lnTo>
                  <a:pt x="5399882" y="2585473"/>
                </a:lnTo>
                <a:lnTo>
                  <a:pt x="5397898" y="2587118"/>
                </a:lnTo>
                <a:lnTo>
                  <a:pt x="5395516" y="2589997"/>
                </a:lnTo>
                <a:lnTo>
                  <a:pt x="5392738" y="2594937"/>
                </a:lnTo>
                <a:lnTo>
                  <a:pt x="5389563" y="2601932"/>
                </a:lnTo>
                <a:lnTo>
                  <a:pt x="5391548" y="2594524"/>
                </a:lnTo>
                <a:lnTo>
                  <a:pt x="5395516" y="2585060"/>
                </a:lnTo>
                <a:lnTo>
                  <a:pt x="5400279" y="2576005"/>
                </a:lnTo>
                <a:lnTo>
                  <a:pt x="5402660" y="2571888"/>
                </a:lnTo>
                <a:close/>
                <a:moveTo>
                  <a:pt x="5324927" y="2565423"/>
                </a:moveTo>
                <a:lnTo>
                  <a:pt x="5325710" y="2565423"/>
                </a:lnTo>
                <a:lnTo>
                  <a:pt x="5327670" y="2566199"/>
                </a:lnTo>
                <a:lnTo>
                  <a:pt x="5329238" y="2566979"/>
                </a:lnTo>
                <a:lnTo>
                  <a:pt x="5326886" y="2569702"/>
                </a:lnTo>
                <a:lnTo>
                  <a:pt x="5324927" y="2572033"/>
                </a:lnTo>
                <a:lnTo>
                  <a:pt x="5322967" y="2574365"/>
                </a:lnTo>
                <a:lnTo>
                  <a:pt x="5321399" y="2577086"/>
                </a:lnTo>
                <a:lnTo>
                  <a:pt x="5321007" y="2579027"/>
                </a:lnTo>
                <a:lnTo>
                  <a:pt x="5320615" y="2580974"/>
                </a:lnTo>
                <a:lnTo>
                  <a:pt x="5321007" y="2582528"/>
                </a:lnTo>
                <a:lnTo>
                  <a:pt x="5322575" y="2583306"/>
                </a:lnTo>
                <a:lnTo>
                  <a:pt x="5319831" y="2585639"/>
                </a:lnTo>
                <a:lnTo>
                  <a:pt x="5316303" y="2588750"/>
                </a:lnTo>
                <a:lnTo>
                  <a:pt x="5309248" y="2596136"/>
                </a:lnTo>
                <a:lnTo>
                  <a:pt x="5305720" y="2599633"/>
                </a:lnTo>
                <a:lnTo>
                  <a:pt x="5302976" y="2601966"/>
                </a:lnTo>
                <a:lnTo>
                  <a:pt x="5301408" y="2603132"/>
                </a:lnTo>
                <a:lnTo>
                  <a:pt x="5299840" y="2603520"/>
                </a:lnTo>
                <a:lnTo>
                  <a:pt x="5299056" y="2603520"/>
                </a:lnTo>
                <a:lnTo>
                  <a:pt x="5297488" y="2603132"/>
                </a:lnTo>
                <a:lnTo>
                  <a:pt x="5301408" y="2596911"/>
                </a:lnTo>
                <a:lnTo>
                  <a:pt x="5304152" y="2592635"/>
                </a:lnTo>
                <a:lnTo>
                  <a:pt x="5306504" y="2590693"/>
                </a:lnTo>
                <a:lnTo>
                  <a:pt x="5309248" y="2589524"/>
                </a:lnTo>
                <a:lnTo>
                  <a:pt x="5310423" y="2589137"/>
                </a:lnTo>
                <a:lnTo>
                  <a:pt x="5312383" y="2588750"/>
                </a:lnTo>
                <a:lnTo>
                  <a:pt x="5314343" y="2588360"/>
                </a:lnTo>
                <a:lnTo>
                  <a:pt x="5316303" y="2586803"/>
                </a:lnTo>
                <a:lnTo>
                  <a:pt x="5318263" y="2581361"/>
                </a:lnTo>
                <a:lnTo>
                  <a:pt x="5319047" y="2577086"/>
                </a:lnTo>
                <a:lnTo>
                  <a:pt x="5320615" y="2568535"/>
                </a:lnTo>
                <a:lnTo>
                  <a:pt x="5322575" y="2566591"/>
                </a:lnTo>
                <a:lnTo>
                  <a:pt x="5323359" y="2565812"/>
                </a:lnTo>
                <a:close/>
                <a:moveTo>
                  <a:pt x="5189705" y="2560660"/>
                </a:moveTo>
                <a:lnTo>
                  <a:pt x="5192212" y="2560660"/>
                </a:lnTo>
                <a:lnTo>
                  <a:pt x="5194301" y="2560660"/>
                </a:lnTo>
                <a:lnTo>
                  <a:pt x="5196390" y="2561083"/>
                </a:lnTo>
                <a:lnTo>
                  <a:pt x="5197225" y="2561918"/>
                </a:lnTo>
                <a:lnTo>
                  <a:pt x="5198896" y="2563177"/>
                </a:lnTo>
                <a:lnTo>
                  <a:pt x="5199732" y="2564855"/>
                </a:lnTo>
                <a:lnTo>
                  <a:pt x="5200149" y="2566113"/>
                </a:lnTo>
                <a:lnTo>
                  <a:pt x="5201403" y="2570305"/>
                </a:lnTo>
                <a:lnTo>
                  <a:pt x="5201403" y="2574080"/>
                </a:lnTo>
                <a:lnTo>
                  <a:pt x="5201820" y="2578273"/>
                </a:lnTo>
                <a:lnTo>
                  <a:pt x="5202238" y="2581207"/>
                </a:lnTo>
                <a:lnTo>
                  <a:pt x="5199732" y="2582046"/>
                </a:lnTo>
                <a:lnTo>
                  <a:pt x="5197643" y="2582884"/>
                </a:lnTo>
                <a:lnTo>
                  <a:pt x="5196390" y="2582884"/>
                </a:lnTo>
                <a:lnTo>
                  <a:pt x="5195136" y="2582046"/>
                </a:lnTo>
                <a:lnTo>
                  <a:pt x="5194719" y="2581207"/>
                </a:lnTo>
                <a:lnTo>
                  <a:pt x="5194301" y="2579951"/>
                </a:lnTo>
                <a:lnTo>
                  <a:pt x="5193883" y="2576594"/>
                </a:lnTo>
                <a:lnTo>
                  <a:pt x="5193883" y="2572404"/>
                </a:lnTo>
                <a:lnTo>
                  <a:pt x="5192630" y="2567790"/>
                </a:lnTo>
                <a:lnTo>
                  <a:pt x="5191794" y="2566113"/>
                </a:lnTo>
                <a:lnTo>
                  <a:pt x="5190541" y="2564017"/>
                </a:lnTo>
                <a:lnTo>
                  <a:pt x="5188452" y="2562759"/>
                </a:lnTo>
                <a:lnTo>
                  <a:pt x="5186363" y="2561502"/>
                </a:lnTo>
                <a:close/>
                <a:moveTo>
                  <a:pt x="5355642" y="2559075"/>
                </a:moveTo>
                <a:lnTo>
                  <a:pt x="5359579" y="2559075"/>
                </a:lnTo>
                <a:lnTo>
                  <a:pt x="5363122" y="2559863"/>
                </a:lnTo>
                <a:lnTo>
                  <a:pt x="5365878" y="2560651"/>
                </a:lnTo>
                <a:lnTo>
                  <a:pt x="5368634" y="2562620"/>
                </a:lnTo>
                <a:lnTo>
                  <a:pt x="5370603" y="2564586"/>
                </a:lnTo>
                <a:lnTo>
                  <a:pt x="5372571" y="2567346"/>
                </a:lnTo>
                <a:lnTo>
                  <a:pt x="5373752" y="2570890"/>
                </a:lnTo>
                <a:lnTo>
                  <a:pt x="5374146" y="2574827"/>
                </a:lnTo>
                <a:lnTo>
                  <a:pt x="5373752" y="2579951"/>
                </a:lnTo>
                <a:lnTo>
                  <a:pt x="5371784" y="2585462"/>
                </a:lnTo>
                <a:lnTo>
                  <a:pt x="5369421" y="2591767"/>
                </a:lnTo>
                <a:lnTo>
                  <a:pt x="5370996" y="2594128"/>
                </a:lnTo>
                <a:lnTo>
                  <a:pt x="5372965" y="2596098"/>
                </a:lnTo>
                <a:lnTo>
                  <a:pt x="5376114" y="2598460"/>
                </a:lnTo>
                <a:lnTo>
                  <a:pt x="5378870" y="2600823"/>
                </a:lnTo>
                <a:lnTo>
                  <a:pt x="5380445" y="2602398"/>
                </a:lnTo>
                <a:lnTo>
                  <a:pt x="5381626" y="2605153"/>
                </a:lnTo>
                <a:lnTo>
                  <a:pt x="5378083" y="2607519"/>
                </a:lnTo>
                <a:lnTo>
                  <a:pt x="5374146" y="2609487"/>
                </a:lnTo>
                <a:lnTo>
                  <a:pt x="5370209" y="2610671"/>
                </a:lnTo>
                <a:lnTo>
                  <a:pt x="5366272" y="2611063"/>
                </a:lnTo>
                <a:lnTo>
                  <a:pt x="5363122" y="2611457"/>
                </a:lnTo>
                <a:lnTo>
                  <a:pt x="5359185" y="2611063"/>
                </a:lnTo>
                <a:lnTo>
                  <a:pt x="5355642" y="2610671"/>
                </a:lnTo>
                <a:lnTo>
                  <a:pt x="5352492" y="2609487"/>
                </a:lnTo>
                <a:lnTo>
                  <a:pt x="5346193" y="2607126"/>
                </a:lnTo>
                <a:lnTo>
                  <a:pt x="5340681" y="2603579"/>
                </a:lnTo>
                <a:lnTo>
                  <a:pt x="5335957" y="2600431"/>
                </a:lnTo>
                <a:lnTo>
                  <a:pt x="5332413" y="2596885"/>
                </a:lnTo>
                <a:lnTo>
                  <a:pt x="5334382" y="2594914"/>
                </a:lnTo>
                <a:lnTo>
                  <a:pt x="5336744" y="2593735"/>
                </a:lnTo>
                <a:lnTo>
                  <a:pt x="5338713" y="2592553"/>
                </a:lnTo>
                <a:lnTo>
                  <a:pt x="5340681" y="2592553"/>
                </a:lnTo>
                <a:lnTo>
                  <a:pt x="5342650" y="2592946"/>
                </a:lnTo>
                <a:lnTo>
                  <a:pt x="5344618" y="2594128"/>
                </a:lnTo>
                <a:lnTo>
                  <a:pt x="5348555" y="2596491"/>
                </a:lnTo>
                <a:lnTo>
                  <a:pt x="5351705" y="2600037"/>
                </a:lnTo>
                <a:lnTo>
                  <a:pt x="5355248" y="2603579"/>
                </a:lnTo>
                <a:lnTo>
                  <a:pt x="5358791" y="2606733"/>
                </a:lnTo>
                <a:lnTo>
                  <a:pt x="5359973" y="2607519"/>
                </a:lnTo>
                <a:lnTo>
                  <a:pt x="5361941" y="2607911"/>
                </a:lnTo>
                <a:lnTo>
                  <a:pt x="5364697" y="2603186"/>
                </a:lnTo>
                <a:lnTo>
                  <a:pt x="5366272" y="2598854"/>
                </a:lnTo>
                <a:lnTo>
                  <a:pt x="5367847" y="2594128"/>
                </a:lnTo>
                <a:lnTo>
                  <a:pt x="5367847" y="2589403"/>
                </a:lnTo>
                <a:lnTo>
                  <a:pt x="5368240" y="2579555"/>
                </a:lnTo>
                <a:lnTo>
                  <a:pt x="5368240" y="2575224"/>
                </a:lnTo>
                <a:lnTo>
                  <a:pt x="5369421" y="2570890"/>
                </a:lnTo>
                <a:lnTo>
                  <a:pt x="5367453" y="2573253"/>
                </a:lnTo>
                <a:lnTo>
                  <a:pt x="5365878" y="2575224"/>
                </a:lnTo>
                <a:lnTo>
                  <a:pt x="5363910" y="2576011"/>
                </a:lnTo>
                <a:lnTo>
                  <a:pt x="5362335" y="2577192"/>
                </a:lnTo>
                <a:lnTo>
                  <a:pt x="5360366" y="2577192"/>
                </a:lnTo>
                <a:lnTo>
                  <a:pt x="5358791" y="2577192"/>
                </a:lnTo>
                <a:lnTo>
                  <a:pt x="5354854" y="2575618"/>
                </a:lnTo>
                <a:lnTo>
                  <a:pt x="5350917" y="2573253"/>
                </a:lnTo>
                <a:lnTo>
                  <a:pt x="5346980" y="2570890"/>
                </a:lnTo>
                <a:lnTo>
                  <a:pt x="5343043" y="2567739"/>
                </a:lnTo>
                <a:lnTo>
                  <a:pt x="5338713" y="2566165"/>
                </a:lnTo>
                <a:lnTo>
                  <a:pt x="5341862" y="2564195"/>
                </a:lnTo>
                <a:lnTo>
                  <a:pt x="5345012" y="2562224"/>
                </a:lnTo>
                <a:lnTo>
                  <a:pt x="5348555" y="2560651"/>
                </a:lnTo>
                <a:lnTo>
                  <a:pt x="5352492" y="2559863"/>
                </a:lnTo>
                <a:close/>
                <a:moveTo>
                  <a:pt x="6668635" y="2559073"/>
                </a:moveTo>
                <a:lnTo>
                  <a:pt x="6670268" y="2561852"/>
                </a:lnTo>
                <a:lnTo>
                  <a:pt x="6670676" y="2564233"/>
                </a:lnTo>
                <a:lnTo>
                  <a:pt x="6670676" y="2566614"/>
                </a:lnTo>
                <a:lnTo>
                  <a:pt x="6670268" y="2569391"/>
                </a:lnTo>
                <a:lnTo>
                  <a:pt x="6668635" y="2571376"/>
                </a:lnTo>
                <a:lnTo>
                  <a:pt x="6667002" y="2572962"/>
                </a:lnTo>
                <a:lnTo>
                  <a:pt x="6662512" y="2576534"/>
                </a:lnTo>
                <a:lnTo>
                  <a:pt x="6652715" y="2583281"/>
                </a:lnTo>
                <a:lnTo>
                  <a:pt x="6648632" y="2586853"/>
                </a:lnTo>
                <a:lnTo>
                  <a:pt x="6646591" y="2588837"/>
                </a:lnTo>
                <a:lnTo>
                  <a:pt x="6645775" y="2590821"/>
                </a:lnTo>
                <a:lnTo>
                  <a:pt x="6643734" y="2586853"/>
                </a:lnTo>
                <a:lnTo>
                  <a:pt x="6642509" y="2583281"/>
                </a:lnTo>
                <a:lnTo>
                  <a:pt x="6642101" y="2580109"/>
                </a:lnTo>
                <a:lnTo>
                  <a:pt x="6642101" y="2577725"/>
                </a:lnTo>
                <a:lnTo>
                  <a:pt x="6642917" y="2574552"/>
                </a:lnTo>
                <a:lnTo>
                  <a:pt x="6644142" y="2572171"/>
                </a:lnTo>
                <a:lnTo>
                  <a:pt x="6644958" y="2570186"/>
                </a:lnTo>
                <a:lnTo>
                  <a:pt x="6647000" y="2568201"/>
                </a:lnTo>
                <a:lnTo>
                  <a:pt x="6649041" y="2566614"/>
                </a:lnTo>
                <a:lnTo>
                  <a:pt x="6651490" y="2565422"/>
                </a:lnTo>
                <a:lnTo>
                  <a:pt x="6656797" y="2563042"/>
                </a:lnTo>
                <a:lnTo>
                  <a:pt x="6662512" y="2561056"/>
                </a:lnTo>
                <a:close/>
                <a:moveTo>
                  <a:pt x="7478294" y="2528915"/>
                </a:moveTo>
                <a:lnTo>
                  <a:pt x="7479900" y="2533443"/>
                </a:lnTo>
                <a:lnTo>
                  <a:pt x="7480301" y="2537969"/>
                </a:lnTo>
                <a:lnTo>
                  <a:pt x="7480301" y="2542083"/>
                </a:lnTo>
                <a:lnTo>
                  <a:pt x="7479498" y="2545378"/>
                </a:lnTo>
                <a:lnTo>
                  <a:pt x="7477892" y="2548668"/>
                </a:lnTo>
                <a:lnTo>
                  <a:pt x="7475885" y="2551137"/>
                </a:lnTo>
                <a:lnTo>
                  <a:pt x="7473477" y="2553196"/>
                </a:lnTo>
                <a:lnTo>
                  <a:pt x="7470667" y="2555255"/>
                </a:lnTo>
                <a:lnTo>
                  <a:pt x="7467455" y="2556489"/>
                </a:lnTo>
                <a:lnTo>
                  <a:pt x="7464645" y="2557723"/>
                </a:lnTo>
                <a:lnTo>
                  <a:pt x="7457821" y="2559780"/>
                </a:lnTo>
                <a:lnTo>
                  <a:pt x="7445777" y="2562249"/>
                </a:lnTo>
                <a:lnTo>
                  <a:pt x="7445376" y="2559371"/>
                </a:lnTo>
                <a:lnTo>
                  <a:pt x="7445777" y="2556489"/>
                </a:lnTo>
                <a:lnTo>
                  <a:pt x="7446982" y="2554842"/>
                </a:lnTo>
                <a:lnTo>
                  <a:pt x="7448587" y="2552785"/>
                </a:lnTo>
                <a:lnTo>
                  <a:pt x="7450193" y="2551137"/>
                </a:lnTo>
                <a:lnTo>
                  <a:pt x="7453003" y="2549492"/>
                </a:lnTo>
                <a:lnTo>
                  <a:pt x="7458222" y="2546612"/>
                </a:lnTo>
                <a:lnTo>
                  <a:pt x="7464244" y="2542906"/>
                </a:lnTo>
                <a:lnTo>
                  <a:pt x="7470265" y="2539614"/>
                </a:lnTo>
                <a:lnTo>
                  <a:pt x="7472674" y="2537147"/>
                </a:lnTo>
                <a:lnTo>
                  <a:pt x="7475082" y="2534264"/>
                </a:lnTo>
                <a:lnTo>
                  <a:pt x="7477090" y="2531795"/>
                </a:lnTo>
                <a:close/>
                <a:moveTo>
                  <a:pt x="6707814" y="2509862"/>
                </a:moveTo>
                <a:lnTo>
                  <a:pt x="6712432" y="2511064"/>
                </a:lnTo>
                <a:lnTo>
                  <a:pt x="6715896" y="2513063"/>
                </a:lnTo>
                <a:lnTo>
                  <a:pt x="6719359" y="2515467"/>
                </a:lnTo>
                <a:lnTo>
                  <a:pt x="6722053" y="2518665"/>
                </a:lnTo>
                <a:lnTo>
                  <a:pt x="6723978" y="2521866"/>
                </a:lnTo>
                <a:lnTo>
                  <a:pt x="6725902" y="2525463"/>
                </a:lnTo>
                <a:lnTo>
                  <a:pt x="6727056" y="2529461"/>
                </a:lnTo>
                <a:lnTo>
                  <a:pt x="6727826" y="2533461"/>
                </a:lnTo>
                <a:lnTo>
                  <a:pt x="6727826" y="2537859"/>
                </a:lnTo>
                <a:lnTo>
                  <a:pt x="6727826" y="2541456"/>
                </a:lnTo>
                <a:lnTo>
                  <a:pt x="6727441" y="2549453"/>
                </a:lnTo>
                <a:lnTo>
                  <a:pt x="6725902" y="2556653"/>
                </a:lnTo>
                <a:lnTo>
                  <a:pt x="6723978" y="2562249"/>
                </a:lnTo>
                <a:lnTo>
                  <a:pt x="6718205" y="2560651"/>
                </a:lnTo>
                <a:lnTo>
                  <a:pt x="6713202" y="2560251"/>
                </a:lnTo>
                <a:lnTo>
                  <a:pt x="6707814" y="2560251"/>
                </a:lnTo>
                <a:lnTo>
                  <a:pt x="6703196" y="2561451"/>
                </a:lnTo>
                <a:lnTo>
                  <a:pt x="6702426" y="2557852"/>
                </a:lnTo>
                <a:lnTo>
                  <a:pt x="6702811" y="2554253"/>
                </a:lnTo>
                <a:lnTo>
                  <a:pt x="6703196" y="2551453"/>
                </a:lnTo>
                <a:lnTo>
                  <a:pt x="6704735" y="2548653"/>
                </a:lnTo>
                <a:lnTo>
                  <a:pt x="6707814" y="2542657"/>
                </a:lnTo>
                <a:lnTo>
                  <a:pt x="6711662" y="2537059"/>
                </a:lnTo>
                <a:lnTo>
                  <a:pt x="6713202" y="2534260"/>
                </a:lnTo>
                <a:lnTo>
                  <a:pt x="6714741" y="2531461"/>
                </a:lnTo>
                <a:lnTo>
                  <a:pt x="6715511" y="2527861"/>
                </a:lnTo>
                <a:lnTo>
                  <a:pt x="6715511" y="2525063"/>
                </a:lnTo>
                <a:lnTo>
                  <a:pt x="6715126" y="2521463"/>
                </a:lnTo>
                <a:lnTo>
                  <a:pt x="6713587" y="2517464"/>
                </a:lnTo>
                <a:lnTo>
                  <a:pt x="6711278" y="2514264"/>
                </a:lnTo>
                <a:close/>
                <a:moveTo>
                  <a:pt x="7944662" y="2487638"/>
                </a:moveTo>
                <a:lnTo>
                  <a:pt x="7947907" y="2491210"/>
                </a:lnTo>
                <a:lnTo>
                  <a:pt x="7951557" y="2495577"/>
                </a:lnTo>
                <a:lnTo>
                  <a:pt x="7956829" y="2499943"/>
                </a:lnTo>
                <a:lnTo>
                  <a:pt x="7962507" y="2504707"/>
                </a:lnTo>
                <a:lnTo>
                  <a:pt x="7974269" y="2487638"/>
                </a:lnTo>
                <a:lnTo>
                  <a:pt x="7979541" y="2490813"/>
                </a:lnTo>
                <a:lnTo>
                  <a:pt x="7984002" y="2493989"/>
                </a:lnTo>
                <a:lnTo>
                  <a:pt x="7986436" y="2494782"/>
                </a:lnTo>
                <a:lnTo>
                  <a:pt x="7988464" y="2495180"/>
                </a:lnTo>
                <a:lnTo>
                  <a:pt x="7990086" y="2495180"/>
                </a:lnTo>
                <a:lnTo>
                  <a:pt x="7991708" y="2494386"/>
                </a:lnTo>
                <a:lnTo>
                  <a:pt x="7992519" y="2497164"/>
                </a:lnTo>
                <a:lnTo>
                  <a:pt x="7993736" y="2499943"/>
                </a:lnTo>
                <a:lnTo>
                  <a:pt x="7997386" y="2505895"/>
                </a:lnTo>
                <a:lnTo>
                  <a:pt x="7999008" y="2509070"/>
                </a:lnTo>
                <a:lnTo>
                  <a:pt x="7999414" y="2511847"/>
                </a:lnTo>
                <a:lnTo>
                  <a:pt x="7999414" y="2513436"/>
                </a:lnTo>
                <a:lnTo>
                  <a:pt x="7999414" y="2514631"/>
                </a:lnTo>
                <a:lnTo>
                  <a:pt x="7998603" y="2516219"/>
                </a:lnTo>
                <a:lnTo>
                  <a:pt x="7997386" y="2517804"/>
                </a:lnTo>
                <a:lnTo>
                  <a:pt x="7993736" y="2514631"/>
                </a:lnTo>
                <a:lnTo>
                  <a:pt x="7988869" y="2512248"/>
                </a:lnTo>
                <a:lnTo>
                  <a:pt x="7984408" y="2510263"/>
                </a:lnTo>
                <a:lnTo>
                  <a:pt x="7979541" y="2509466"/>
                </a:lnTo>
                <a:lnTo>
                  <a:pt x="7969807" y="2507482"/>
                </a:lnTo>
                <a:lnTo>
                  <a:pt x="7960074" y="2506294"/>
                </a:lnTo>
                <a:lnTo>
                  <a:pt x="7956018" y="2505499"/>
                </a:lnTo>
                <a:lnTo>
                  <a:pt x="7952368" y="2504707"/>
                </a:lnTo>
                <a:lnTo>
                  <a:pt x="7949123" y="2503120"/>
                </a:lnTo>
                <a:lnTo>
                  <a:pt x="7946690" y="2501529"/>
                </a:lnTo>
                <a:lnTo>
                  <a:pt x="7944662" y="2499150"/>
                </a:lnTo>
                <a:lnTo>
                  <a:pt x="7943851" y="2496371"/>
                </a:lnTo>
                <a:lnTo>
                  <a:pt x="7943851" y="2492402"/>
                </a:lnTo>
                <a:close/>
                <a:moveTo>
                  <a:pt x="7327155" y="2487638"/>
                </a:moveTo>
                <a:lnTo>
                  <a:pt x="7329565" y="2487638"/>
                </a:lnTo>
                <a:lnTo>
                  <a:pt x="7333180" y="2488462"/>
                </a:lnTo>
                <a:lnTo>
                  <a:pt x="7342819" y="2491343"/>
                </a:lnTo>
                <a:lnTo>
                  <a:pt x="7356476" y="2497516"/>
                </a:lnTo>
                <a:lnTo>
                  <a:pt x="7355271" y="2499577"/>
                </a:lnTo>
                <a:lnTo>
                  <a:pt x="7353664" y="2501222"/>
                </a:lnTo>
                <a:lnTo>
                  <a:pt x="7349648" y="2503693"/>
                </a:lnTo>
                <a:lnTo>
                  <a:pt x="7345631" y="2505335"/>
                </a:lnTo>
                <a:lnTo>
                  <a:pt x="7342016" y="2506574"/>
                </a:lnTo>
                <a:lnTo>
                  <a:pt x="7338401" y="2508216"/>
                </a:lnTo>
                <a:lnTo>
                  <a:pt x="7334385" y="2511098"/>
                </a:lnTo>
                <a:lnTo>
                  <a:pt x="7333180" y="2512749"/>
                </a:lnTo>
                <a:lnTo>
                  <a:pt x="7331573" y="2514803"/>
                </a:lnTo>
                <a:lnTo>
                  <a:pt x="7329966" y="2517685"/>
                </a:lnTo>
                <a:lnTo>
                  <a:pt x="7328761" y="2520979"/>
                </a:lnTo>
                <a:lnTo>
                  <a:pt x="7325950" y="2509042"/>
                </a:lnTo>
                <a:lnTo>
                  <a:pt x="7323941" y="2499986"/>
                </a:lnTo>
                <a:lnTo>
                  <a:pt x="7323138" y="2492989"/>
                </a:lnTo>
                <a:lnTo>
                  <a:pt x="7323138" y="2490932"/>
                </a:lnTo>
                <a:lnTo>
                  <a:pt x="7323941" y="2488873"/>
                </a:lnTo>
                <a:lnTo>
                  <a:pt x="7325146" y="2488051"/>
                </a:lnTo>
                <a:close/>
                <a:moveTo>
                  <a:pt x="7561357" y="2474936"/>
                </a:moveTo>
                <a:lnTo>
                  <a:pt x="7562104" y="2482877"/>
                </a:lnTo>
                <a:lnTo>
                  <a:pt x="7562851" y="2490021"/>
                </a:lnTo>
                <a:lnTo>
                  <a:pt x="7562104" y="2493989"/>
                </a:lnTo>
                <a:lnTo>
                  <a:pt x="7561730" y="2497561"/>
                </a:lnTo>
                <a:lnTo>
                  <a:pt x="7560983" y="2500738"/>
                </a:lnTo>
                <a:lnTo>
                  <a:pt x="7559489" y="2504309"/>
                </a:lnTo>
                <a:lnTo>
                  <a:pt x="7557995" y="2507085"/>
                </a:lnTo>
                <a:lnTo>
                  <a:pt x="7556127" y="2509466"/>
                </a:lnTo>
                <a:lnTo>
                  <a:pt x="7554260" y="2512644"/>
                </a:lnTo>
                <a:lnTo>
                  <a:pt x="7552019" y="2514631"/>
                </a:lnTo>
                <a:lnTo>
                  <a:pt x="7549404" y="2516612"/>
                </a:lnTo>
                <a:lnTo>
                  <a:pt x="7546042" y="2517804"/>
                </a:lnTo>
                <a:lnTo>
                  <a:pt x="7542680" y="2518995"/>
                </a:lnTo>
                <a:lnTo>
                  <a:pt x="7538945" y="2519391"/>
                </a:lnTo>
                <a:lnTo>
                  <a:pt x="7537825" y="2516612"/>
                </a:lnTo>
                <a:lnTo>
                  <a:pt x="7537451" y="2513436"/>
                </a:lnTo>
                <a:lnTo>
                  <a:pt x="7537451" y="2511055"/>
                </a:lnTo>
                <a:lnTo>
                  <a:pt x="7537825" y="2508672"/>
                </a:lnTo>
                <a:lnTo>
                  <a:pt x="7539319" y="2506690"/>
                </a:lnTo>
                <a:lnTo>
                  <a:pt x="7540813" y="2504705"/>
                </a:lnTo>
                <a:lnTo>
                  <a:pt x="7544922" y="2500738"/>
                </a:lnTo>
                <a:lnTo>
                  <a:pt x="7549404" y="2495974"/>
                </a:lnTo>
                <a:lnTo>
                  <a:pt x="7553886" y="2490417"/>
                </a:lnTo>
                <a:lnTo>
                  <a:pt x="7556127" y="2487638"/>
                </a:lnTo>
                <a:lnTo>
                  <a:pt x="7557995" y="2483669"/>
                </a:lnTo>
                <a:lnTo>
                  <a:pt x="7559863" y="2479700"/>
                </a:lnTo>
                <a:close/>
                <a:moveTo>
                  <a:pt x="7577850" y="2462235"/>
                </a:moveTo>
                <a:lnTo>
                  <a:pt x="7580916" y="2464674"/>
                </a:lnTo>
                <a:lnTo>
                  <a:pt x="7583215" y="2466709"/>
                </a:lnTo>
                <a:lnTo>
                  <a:pt x="7584365" y="2468742"/>
                </a:lnTo>
                <a:lnTo>
                  <a:pt x="7585514" y="2471181"/>
                </a:lnTo>
                <a:lnTo>
                  <a:pt x="7586281" y="2473215"/>
                </a:lnTo>
                <a:lnTo>
                  <a:pt x="7586664" y="2475245"/>
                </a:lnTo>
                <a:lnTo>
                  <a:pt x="7586281" y="2477280"/>
                </a:lnTo>
                <a:lnTo>
                  <a:pt x="7586281" y="2478907"/>
                </a:lnTo>
                <a:lnTo>
                  <a:pt x="7584365" y="2483784"/>
                </a:lnTo>
                <a:lnTo>
                  <a:pt x="7582449" y="2487444"/>
                </a:lnTo>
                <a:lnTo>
                  <a:pt x="7577084" y="2495577"/>
                </a:lnTo>
                <a:lnTo>
                  <a:pt x="7576317" y="2491105"/>
                </a:lnTo>
                <a:lnTo>
                  <a:pt x="7575934" y="2487041"/>
                </a:lnTo>
                <a:lnTo>
                  <a:pt x="7575551" y="2478499"/>
                </a:lnTo>
                <a:lnTo>
                  <a:pt x="7576317" y="2469963"/>
                </a:lnTo>
                <a:close/>
                <a:moveTo>
                  <a:pt x="7554577" y="2435246"/>
                </a:moveTo>
                <a:lnTo>
                  <a:pt x="7555731" y="2435637"/>
                </a:lnTo>
                <a:lnTo>
                  <a:pt x="7556501" y="2436428"/>
                </a:lnTo>
                <a:lnTo>
                  <a:pt x="7556501" y="2438008"/>
                </a:lnTo>
                <a:lnTo>
                  <a:pt x="7555731" y="2439586"/>
                </a:lnTo>
                <a:lnTo>
                  <a:pt x="7555346" y="2441559"/>
                </a:lnTo>
                <a:lnTo>
                  <a:pt x="7553037" y="2445899"/>
                </a:lnTo>
                <a:lnTo>
                  <a:pt x="7550343" y="2451031"/>
                </a:lnTo>
                <a:lnTo>
                  <a:pt x="7547649" y="2456160"/>
                </a:lnTo>
                <a:lnTo>
                  <a:pt x="7547265" y="2458528"/>
                </a:lnTo>
                <a:lnTo>
                  <a:pt x="7546880" y="2460501"/>
                </a:lnTo>
                <a:lnTo>
                  <a:pt x="7546495" y="2462080"/>
                </a:lnTo>
                <a:lnTo>
                  <a:pt x="7546880" y="2464053"/>
                </a:lnTo>
                <a:lnTo>
                  <a:pt x="7533025" y="2453398"/>
                </a:lnTo>
                <a:lnTo>
                  <a:pt x="7529562" y="2456553"/>
                </a:lnTo>
                <a:lnTo>
                  <a:pt x="7526868" y="2459316"/>
                </a:lnTo>
                <a:lnTo>
                  <a:pt x="7525328" y="2462080"/>
                </a:lnTo>
                <a:lnTo>
                  <a:pt x="7523789" y="2465631"/>
                </a:lnTo>
                <a:lnTo>
                  <a:pt x="7522634" y="2468394"/>
                </a:lnTo>
                <a:lnTo>
                  <a:pt x="7522249" y="2471944"/>
                </a:lnTo>
                <a:lnTo>
                  <a:pt x="7521865" y="2478259"/>
                </a:lnTo>
                <a:lnTo>
                  <a:pt x="7521865" y="2484965"/>
                </a:lnTo>
                <a:lnTo>
                  <a:pt x="7521480" y="2488122"/>
                </a:lnTo>
                <a:lnTo>
                  <a:pt x="7521095" y="2491282"/>
                </a:lnTo>
                <a:lnTo>
                  <a:pt x="7519556" y="2494440"/>
                </a:lnTo>
                <a:lnTo>
                  <a:pt x="7518016" y="2497596"/>
                </a:lnTo>
                <a:lnTo>
                  <a:pt x="7515707" y="2500357"/>
                </a:lnTo>
                <a:lnTo>
                  <a:pt x="7512243" y="2503514"/>
                </a:lnTo>
                <a:lnTo>
                  <a:pt x="7509165" y="2496808"/>
                </a:lnTo>
                <a:lnTo>
                  <a:pt x="7506856" y="2490491"/>
                </a:lnTo>
                <a:lnTo>
                  <a:pt x="7505701" y="2484575"/>
                </a:lnTo>
                <a:lnTo>
                  <a:pt x="7505701" y="2479048"/>
                </a:lnTo>
                <a:lnTo>
                  <a:pt x="7507240" y="2473918"/>
                </a:lnTo>
                <a:lnTo>
                  <a:pt x="7509165" y="2469182"/>
                </a:lnTo>
                <a:lnTo>
                  <a:pt x="7511859" y="2464840"/>
                </a:lnTo>
                <a:lnTo>
                  <a:pt x="7515322" y="2460501"/>
                </a:lnTo>
                <a:lnTo>
                  <a:pt x="7519556" y="2456553"/>
                </a:lnTo>
                <a:lnTo>
                  <a:pt x="7523789" y="2453005"/>
                </a:lnTo>
                <a:lnTo>
                  <a:pt x="7528407" y="2449846"/>
                </a:lnTo>
                <a:lnTo>
                  <a:pt x="7533795" y="2446292"/>
                </a:lnTo>
                <a:lnTo>
                  <a:pt x="7543416" y="2440375"/>
                </a:lnTo>
                <a:lnTo>
                  <a:pt x="7552653" y="2435637"/>
                </a:lnTo>
                <a:close/>
                <a:moveTo>
                  <a:pt x="7592043" y="2430485"/>
                </a:moveTo>
                <a:lnTo>
                  <a:pt x="7594336" y="2432951"/>
                </a:lnTo>
                <a:lnTo>
                  <a:pt x="7595865" y="2435010"/>
                </a:lnTo>
                <a:lnTo>
                  <a:pt x="7597394" y="2437069"/>
                </a:lnTo>
                <a:lnTo>
                  <a:pt x="7597776" y="2439541"/>
                </a:lnTo>
                <a:lnTo>
                  <a:pt x="7597776" y="2441595"/>
                </a:lnTo>
                <a:lnTo>
                  <a:pt x="7597394" y="2443656"/>
                </a:lnTo>
                <a:lnTo>
                  <a:pt x="7596247" y="2445714"/>
                </a:lnTo>
                <a:lnTo>
                  <a:pt x="7595483" y="2447771"/>
                </a:lnTo>
                <a:lnTo>
                  <a:pt x="7592425" y="2451476"/>
                </a:lnTo>
                <a:lnTo>
                  <a:pt x="7589750" y="2455592"/>
                </a:lnTo>
                <a:lnTo>
                  <a:pt x="7587075" y="2459707"/>
                </a:lnTo>
                <a:lnTo>
                  <a:pt x="7584782" y="2463821"/>
                </a:lnTo>
                <a:lnTo>
                  <a:pt x="7581342" y="2460944"/>
                </a:lnTo>
                <a:lnTo>
                  <a:pt x="7579431" y="2458063"/>
                </a:lnTo>
                <a:lnTo>
                  <a:pt x="7577902" y="2455181"/>
                </a:lnTo>
                <a:lnTo>
                  <a:pt x="7577138" y="2452712"/>
                </a:lnTo>
                <a:lnTo>
                  <a:pt x="7577138" y="2450653"/>
                </a:lnTo>
                <a:lnTo>
                  <a:pt x="7577520" y="2448183"/>
                </a:lnTo>
                <a:lnTo>
                  <a:pt x="7578667" y="2446125"/>
                </a:lnTo>
                <a:lnTo>
                  <a:pt x="7579431" y="2444066"/>
                </a:lnTo>
                <a:lnTo>
                  <a:pt x="7582871" y="2439949"/>
                </a:lnTo>
                <a:lnTo>
                  <a:pt x="7586310" y="2436657"/>
                </a:lnTo>
                <a:lnTo>
                  <a:pt x="7589750" y="2433364"/>
                </a:lnTo>
                <a:close/>
                <a:moveTo>
                  <a:pt x="7957609" y="2393964"/>
                </a:moveTo>
                <a:lnTo>
                  <a:pt x="7959149" y="2394777"/>
                </a:lnTo>
                <a:lnTo>
                  <a:pt x="7959534" y="2396403"/>
                </a:lnTo>
                <a:lnTo>
                  <a:pt x="7959918" y="2397217"/>
                </a:lnTo>
                <a:lnTo>
                  <a:pt x="7959918" y="2398841"/>
                </a:lnTo>
                <a:lnTo>
                  <a:pt x="7959149" y="2401282"/>
                </a:lnTo>
                <a:lnTo>
                  <a:pt x="7957994" y="2403718"/>
                </a:lnTo>
                <a:lnTo>
                  <a:pt x="7959534" y="2405749"/>
                </a:lnTo>
                <a:lnTo>
                  <a:pt x="7961458" y="2408186"/>
                </a:lnTo>
                <a:lnTo>
                  <a:pt x="7962228" y="2411032"/>
                </a:lnTo>
                <a:lnTo>
                  <a:pt x="7963767" y="2414282"/>
                </a:lnTo>
                <a:lnTo>
                  <a:pt x="7965691" y="2421194"/>
                </a:lnTo>
                <a:lnTo>
                  <a:pt x="7966076" y="2429320"/>
                </a:lnTo>
                <a:lnTo>
                  <a:pt x="7966076" y="2433382"/>
                </a:lnTo>
                <a:lnTo>
                  <a:pt x="7966076" y="2437446"/>
                </a:lnTo>
                <a:lnTo>
                  <a:pt x="7965306" y="2441916"/>
                </a:lnTo>
                <a:lnTo>
                  <a:pt x="7964152" y="2445983"/>
                </a:lnTo>
                <a:lnTo>
                  <a:pt x="7962612" y="2450448"/>
                </a:lnTo>
                <a:lnTo>
                  <a:pt x="7960688" y="2454110"/>
                </a:lnTo>
                <a:lnTo>
                  <a:pt x="7959149" y="2458173"/>
                </a:lnTo>
                <a:lnTo>
                  <a:pt x="7956070" y="2462235"/>
                </a:lnTo>
                <a:lnTo>
                  <a:pt x="7957224" y="2457766"/>
                </a:lnTo>
                <a:lnTo>
                  <a:pt x="7957609" y="2453701"/>
                </a:lnTo>
                <a:lnTo>
                  <a:pt x="7957609" y="2449232"/>
                </a:lnTo>
                <a:lnTo>
                  <a:pt x="7957224" y="2444761"/>
                </a:lnTo>
                <a:lnTo>
                  <a:pt x="7956070" y="2436228"/>
                </a:lnTo>
                <a:lnTo>
                  <a:pt x="7954915" y="2427695"/>
                </a:lnTo>
                <a:lnTo>
                  <a:pt x="7953376" y="2419163"/>
                </a:lnTo>
                <a:lnTo>
                  <a:pt x="7953376" y="2414691"/>
                </a:lnTo>
                <a:lnTo>
                  <a:pt x="7953376" y="2411032"/>
                </a:lnTo>
                <a:lnTo>
                  <a:pt x="7953376" y="2406564"/>
                </a:lnTo>
                <a:lnTo>
                  <a:pt x="7954146" y="2402501"/>
                </a:lnTo>
                <a:lnTo>
                  <a:pt x="7955685" y="2398029"/>
                </a:lnTo>
                <a:close/>
                <a:moveTo>
                  <a:pt x="7587661" y="2357451"/>
                </a:moveTo>
                <a:lnTo>
                  <a:pt x="7590503" y="2357451"/>
                </a:lnTo>
                <a:lnTo>
                  <a:pt x="7594158" y="2357847"/>
                </a:lnTo>
                <a:lnTo>
                  <a:pt x="7595377" y="2359833"/>
                </a:lnTo>
                <a:lnTo>
                  <a:pt x="7596189" y="2361816"/>
                </a:lnTo>
                <a:lnTo>
                  <a:pt x="7596189" y="2363801"/>
                </a:lnTo>
                <a:lnTo>
                  <a:pt x="7596189" y="2366182"/>
                </a:lnTo>
                <a:lnTo>
                  <a:pt x="7594971" y="2368167"/>
                </a:lnTo>
                <a:lnTo>
                  <a:pt x="7594158" y="2370151"/>
                </a:lnTo>
                <a:lnTo>
                  <a:pt x="7590909" y="2373724"/>
                </a:lnTo>
                <a:lnTo>
                  <a:pt x="7584006" y="2381265"/>
                </a:lnTo>
                <a:lnTo>
                  <a:pt x="7580757" y="2385234"/>
                </a:lnTo>
                <a:lnTo>
                  <a:pt x="7579538" y="2387218"/>
                </a:lnTo>
                <a:lnTo>
                  <a:pt x="7579132" y="2389202"/>
                </a:lnTo>
                <a:lnTo>
                  <a:pt x="7579132" y="2383249"/>
                </a:lnTo>
                <a:lnTo>
                  <a:pt x="7579132" y="2377692"/>
                </a:lnTo>
                <a:lnTo>
                  <a:pt x="7578726" y="2371738"/>
                </a:lnTo>
                <a:lnTo>
                  <a:pt x="7579132" y="2366978"/>
                </a:lnTo>
                <a:lnTo>
                  <a:pt x="7579538" y="2364198"/>
                </a:lnTo>
                <a:lnTo>
                  <a:pt x="7580757" y="2362610"/>
                </a:lnTo>
                <a:lnTo>
                  <a:pt x="7581569" y="2360627"/>
                </a:lnTo>
                <a:lnTo>
                  <a:pt x="7583193" y="2359037"/>
                </a:lnTo>
                <a:lnTo>
                  <a:pt x="7585224" y="2357847"/>
                </a:lnTo>
                <a:close/>
                <a:moveTo>
                  <a:pt x="4929189" y="2311399"/>
                </a:moveTo>
                <a:lnTo>
                  <a:pt x="4930776" y="2316162"/>
                </a:lnTo>
                <a:lnTo>
                  <a:pt x="4929824" y="2314430"/>
                </a:lnTo>
                <a:close/>
                <a:moveTo>
                  <a:pt x="7473191" y="2268558"/>
                </a:moveTo>
                <a:lnTo>
                  <a:pt x="7476394" y="2268558"/>
                </a:lnTo>
                <a:lnTo>
                  <a:pt x="7479597" y="2268964"/>
                </a:lnTo>
                <a:lnTo>
                  <a:pt x="7482399" y="2270581"/>
                </a:lnTo>
                <a:lnTo>
                  <a:pt x="7484801" y="2272612"/>
                </a:lnTo>
                <a:lnTo>
                  <a:pt x="7487603" y="2275036"/>
                </a:lnTo>
                <a:lnTo>
                  <a:pt x="7492807" y="2280301"/>
                </a:lnTo>
                <a:lnTo>
                  <a:pt x="7497611" y="2286782"/>
                </a:lnTo>
                <a:lnTo>
                  <a:pt x="7502415" y="2293271"/>
                </a:lnTo>
                <a:lnTo>
                  <a:pt x="7505618" y="2296514"/>
                </a:lnTo>
                <a:lnTo>
                  <a:pt x="7508420" y="2299355"/>
                </a:lnTo>
                <a:lnTo>
                  <a:pt x="7512023" y="2301384"/>
                </a:lnTo>
                <a:lnTo>
                  <a:pt x="7515226" y="2303405"/>
                </a:lnTo>
                <a:lnTo>
                  <a:pt x="7512824" y="2305432"/>
                </a:lnTo>
                <a:lnTo>
                  <a:pt x="7510022" y="2306243"/>
                </a:lnTo>
                <a:lnTo>
                  <a:pt x="7506819" y="2306649"/>
                </a:lnTo>
                <a:lnTo>
                  <a:pt x="7504017" y="2305838"/>
                </a:lnTo>
                <a:lnTo>
                  <a:pt x="7500414" y="2304219"/>
                </a:lnTo>
                <a:lnTo>
                  <a:pt x="7497611" y="2302192"/>
                </a:lnTo>
                <a:lnTo>
                  <a:pt x="7494809" y="2299757"/>
                </a:lnTo>
                <a:lnTo>
                  <a:pt x="7491607" y="2296919"/>
                </a:lnTo>
                <a:lnTo>
                  <a:pt x="7486002" y="2290029"/>
                </a:lnTo>
                <a:lnTo>
                  <a:pt x="7479997" y="2282328"/>
                </a:lnTo>
                <a:lnTo>
                  <a:pt x="7474392" y="2275440"/>
                </a:lnTo>
                <a:lnTo>
                  <a:pt x="7469188" y="2269370"/>
                </a:lnTo>
                <a:close/>
                <a:moveTo>
                  <a:pt x="7375526" y="2263799"/>
                </a:moveTo>
                <a:lnTo>
                  <a:pt x="7377907" y="2263799"/>
                </a:lnTo>
                <a:lnTo>
                  <a:pt x="7381082" y="2264196"/>
                </a:lnTo>
                <a:lnTo>
                  <a:pt x="7383464" y="2265387"/>
                </a:lnTo>
                <a:lnTo>
                  <a:pt x="7389020" y="2268160"/>
                </a:lnTo>
                <a:lnTo>
                  <a:pt x="7395370" y="2272125"/>
                </a:lnTo>
                <a:lnTo>
                  <a:pt x="7402514" y="2276489"/>
                </a:lnTo>
                <a:lnTo>
                  <a:pt x="7408864" y="2281648"/>
                </a:lnTo>
                <a:lnTo>
                  <a:pt x="7404498" y="2283627"/>
                </a:lnTo>
                <a:lnTo>
                  <a:pt x="7399339" y="2284418"/>
                </a:lnTo>
                <a:lnTo>
                  <a:pt x="7394576" y="2283627"/>
                </a:lnTo>
                <a:lnTo>
                  <a:pt x="7389020" y="2282833"/>
                </a:lnTo>
                <a:lnTo>
                  <a:pt x="7383861" y="2280856"/>
                </a:lnTo>
                <a:lnTo>
                  <a:pt x="7377907" y="2278469"/>
                </a:lnTo>
                <a:lnTo>
                  <a:pt x="7371954" y="2275296"/>
                </a:lnTo>
                <a:lnTo>
                  <a:pt x="7366001" y="2271733"/>
                </a:lnTo>
                <a:lnTo>
                  <a:pt x="7367589" y="2268953"/>
                </a:lnTo>
                <a:lnTo>
                  <a:pt x="7369176" y="2266574"/>
                </a:lnTo>
                <a:lnTo>
                  <a:pt x="7371160" y="2265387"/>
                </a:lnTo>
                <a:lnTo>
                  <a:pt x="7373542" y="2264196"/>
                </a:lnTo>
                <a:close/>
                <a:moveTo>
                  <a:pt x="4979929" y="2257446"/>
                </a:moveTo>
                <a:lnTo>
                  <a:pt x="4981638" y="2257446"/>
                </a:lnTo>
                <a:lnTo>
                  <a:pt x="4983347" y="2257446"/>
                </a:lnTo>
                <a:lnTo>
                  <a:pt x="4984202" y="2258229"/>
                </a:lnTo>
                <a:lnTo>
                  <a:pt x="4985484" y="2259400"/>
                </a:lnTo>
                <a:lnTo>
                  <a:pt x="4985912" y="2260574"/>
                </a:lnTo>
                <a:lnTo>
                  <a:pt x="4986340" y="2264482"/>
                </a:lnTo>
                <a:lnTo>
                  <a:pt x="4985912" y="2268776"/>
                </a:lnTo>
                <a:lnTo>
                  <a:pt x="4984202" y="2273854"/>
                </a:lnTo>
                <a:lnTo>
                  <a:pt x="4981211" y="2278538"/>
                </a:lnTo>
                <a:lnTo>
                  <a:pt x="4979500" y="2280882"/>
                </a:lnTo>
                <a:lnTo>
                  <a:pt x="4977364" y="2282833"/>
                </a:lnTo>
                <a:lnTo>
                  <a:pt x="4976509" y="2281272"/>
                </a:lnTo>
                <a:lnTo>
                  <a:pt x="4976082" y="2279708"/>
                </a:lnTo>
                <a:lnTo>
                  <a:pt x="4975226" y="2276979"/>
                </a:lnTo>
                <a:lnTo>
                  <a:pt x="4976082" y="2274243"/>
                </a:lnTo>
                <a:lnTo>
                  <a:pt x="4976936" y="2270733"/>
                </a:lnTo>
                <a:lnTo>
                  <a:pt x="4978218" y="2267604"/>
                </a:lnTo>
                <a:lnTo>
                  <a:pt x="4978646" y="2264092"/>
                </a:lnTo>
                <a:lnTo>
                  <a:pt x="4979073" y="2260574"/>
                </a:lnTo>
                <a:lnTo>
                  <a:pt x="4978646" y="2259400"/>
                </a:lnTo>
                <a:lnTo>
                  <a:pt x="4978218" y="2258229"/>
                </a:lnTo>
                <a:close/>
                <a:moveTo>
                  <a:pt x="4915020" y="2201881"/>
                </a:moveTo>
                <a:lnTo>
                  <a:pt x="4915424" y="2205109"/>
                </a:lnTo>
                <a:lnTo>
                  <a:pt x="4916231" y="2208744"/>
                </a:lnTo>
                <a:lnTo>
                  <a:pt x="4917040" y="2211567"/>
                </a:lnTo>
                <a:lnTo>
                  <a:pt x="4918654" y="2214792"/>
                </a:lnTo>
                <a:lnTo>
                  <a:pt x="4920674" y="2216811"/>
                </a:lnTo>
                <a:lnTo>
                  <a:pt x="4923095" y="2219235"/>
                </a:lnTo>
                <a:lnTo>
                  <a:pt x="4925518" y="2221255"/>
                </a:lnTo>
                <a:lnTo>
                  <a:pt x="4927941" y="2222463"/>
                </a:lnTo>
                <a:lnTo>
                  <a:pt x="4934400" y="2225694"/>
                </a:lnTo>
                <a:lnTo>
                  <a:pt x="4940862" y="2228116"/>
                </a:lnTo>
                <a:lnTo>
                  <a:pt x="4953781" y="2233361"/>
                </a:lnTo>
                <a:lnTo>
                  <a:pt x="4947724" y="2238608"/>
                </a:lnTo>
                <a:lnTo>
                  <a:pt x="4946513" y="2239817"/>
                </a:lnTo>
                <a:lnTo>
                  <a:pt x="4945706" y="2241032"/>
                </a:lnTo>
                <a:lnTo>
                  <a:pt x="4945706" y="2241435"/>
                </a:lnTo>
                <a:lnTo>
                  <a:pt x="4946917" y="2241435"/>
                </a:lnTo>
                <a:lnTo>
                  <a:pt x="4949339" y="2241435"/>
                </a:lnTo>
                <a:lnTo>
                  <a:pt x="4952166" y="2241435"/>
                </a:lnTo>
                <a:lnTo>
                  <a:pt x="4953378" y="2241435"/>
                </a:lnTo>
                <a:lnTo>
                  <a:pt x="4954185" y="2241840"/>
                </a:lnTo>
                <a:lnTo>
                  <a:pt x="4954588" y="2242240"/>
                </a:lnTo>
                <a:lnTo>
                  <a:pt x="4954185" y="2243855"/>
                </a:lnTo>
                <a:lnTo>
                  <a:pt x="4953378" y="2245473"/>
                </a:lnTo>
                <a:lnTo>
                  <a:pt x="4951358" y="2247892"/>
                </a:lnTo>
                <a:lnTo>
                  <a:pt x="4947322" y="2249505"/>
                </a:lnTo>
                <a:lnTo>
                  <a:pt x="4943283" y="2249505"/>
                </a:lnTo>
                <a:lnTo>
                  <a:pt x="4940053" y="2248296"/>
                </a:lnTo>
                <a:lnTo>
                  <a:pt x="4936823" y="2247086"/>
                </a:lnTo>
                <a:lnTo>
                  <a:pt x="4933997" y="2244260"/>
                </a:lnTo>
                <a:lnTo>
                  <a:pt x="4930768" y="2241435"/>
                </a:lnTo>
                <a:lnTo>
                  <a:pt x="4925115" y="2234975"/>
                </a:lnTo>
                <a:lnTo>
                  <a:pt x="4918654" y="2228116"/>
                </a:lnTo>
                <a:lnTo>
                  <a:pt x="4915020" y="2225694"/>
                </a:lnTo>
                <a:lnTo>
                  <a:pt x="4910982" y="2223272"/>
                </a:lnTo>
                <a:lnTo>
                  <a:pt x="4907349" y="2221255"/>
                </a:lnTo>
                <a:lnTo>
                  <a:pt x="4902505" y="2220447"/>
                </a:lnTo>
                <a:lnTo>
                  <a:pt x="4897659" y="2220447"/>
                </a:lnTo>
                <a:lnTo>
                  <a:pt x="4892411" y="2222060"/>
                </a:lnTo>
                <a:lnTo>
                  <a:pt x="4890796" y="2224078"/>
                </a:lnTo>
                <a:lnTo>
                  <a:pt x="4890391" y="2226094"/>
                </a:lnTo>
                <a:lnTo>
                  <a:pt x="4890796" y="2228116"/>
                </a:lnTo>
                <a:lnTo>
                  <a:pt x="4891198" y="2229731"/>
                </a:lnTo>
                <a:lnTo>
                  <a:pt x="4893621" y="2232555"/>
                </a:lnTo>
                <a:lnTo>
                  <a:pt x="4896447" y="2235382"/>
                </a:lnTo>
                <a:lnTo>
                  <a:pt x="4894832" y="2237397"/>
                </a:lnTo>
                <a:lnTo>
                  <a:pt x="4893218" y="2238608"/>
                </a:lnTo>
                <a:lnTo>
                  <a:pt x="4891198" y="2238608"/>
                </a:lnTo>
                <a:lnTo>
                  <a:pt x="4889987" y="2237799"/>
                </a:lnTo>
                <a:lnTo>
                  <a:pt x="4888372" y="2236591"/>
                </a:lnTo>
                <a:lnTo>
                  <a:pt x="4887161" y="2234574"/>
                </a:lnTo>
                <a:lnTo>
                  <a:pt x="4886353" y="2232150"/>
                </a:lnTo>
                <a:lnTo>
                  <a:pt x="4885546" y="2229731"/>
                </a:lnTo>
                <a:lnTo>
                  <a:pt x="4884738" y="2226094"/>
                </a:lnTo>
                <a:lnTo>
                  <a:pt x="4884738" y="2223272"/>
                </a:lnTo>
                <a:lnTo>
                  <a:pt x="4884738" y="2219642"/>
                </a:lnTo>
                <a:lnTo>
                  <a:pt x="4885546" y="2216006"/>
                </a:lnTo>
                <a:lnTo>
                  <a:pt x="4886757" y="2212778"/>
                </a:lnTo>
                <a:lnTo>
                  <a:pt x="4888372" y="2209548"/>
                </a:lnTo>
                <a:lnTo>
                  <a:pt x="4890391" y="2206725"/>
                </a:lnTo>
                <a:lnTo>
                  <a:pt x="4893218" y="2204302"/>
                </a:lnTo>
                <a:lnTo>
                  <a:pt x="4898062" y="2210759"/>
                </a:lnTo>
                <a:lnTo>
                  <a:pt x="4900081" y="2212778"/>
                </a:lnTo>
                <a:lnTo>
                  <a:pt x="4902505" y="2213585"/>
                </a:lnTo>
                <a:lnTo>
                  <a:pt x="4903715" y="2213585"/>
                </a:lnTo>
                <a:lnTo>
                  <a:pt x="4904522" y="2213180"/>
                </a:lnTo>
                <a:lnTo>
                  <a:pt x="4907753" y="2211164"/>
                </a:lnTo>
                <a:lnTo>
                  <a:pt x="4910982" y="2207936"/>
                </a:lnTo>
                <a:close/>
                <a:moveTo>
                  <a:pt x="4868863" y="2165370"/>
                </a:moveTo>
                <a:lnTo>
                  <a:pt x="4872038" y="2167300"/>
                </a:lnTo>
                <a:lnTo>
                  <a:pt x="4881960" y="2173866"/>
                </a:lnTo>
                <a:lnTo>
                  <a:pt x="4884738" y="2174637"/>
                </a:lnTo>
                <a:lnTo>
                  <a:pt x="4888310" y="2174637"/>
                </a:lnTo>
                <a:lnTo>
                  <a:pt x="4895057" y="2175024"/>
                </a:lnTo>
                <a:lnTo>
                  <a:pt x="4897837" y="2175409"/>
                </a:lnTo>
                <a:lnTo>
                  <a:pt x="4901011" y="2176957"/>
                </a:lnTo>
                <a:lnTo>
                  <a:pt x="4903392" y="2178889"/>
                </a:lnTo>
                <a:lnTo>
                  <a:pt x="4905377" y="2181975"/>
                </a:lnTo>
                <a:lnTo>
                  <a:pt x="4891485" y="2193945"/>
                </a:lnTo>
                <a:lnTo>
                  <a:pt x="4891090" y="2191626"/>
                </a:lnTo>
                <a:lnTo>
                  <a:pt x="4890295" y="2188537"/>
                </a:lnTo>
                <a:lnTo>
                  <a:pt x="4888310" y="2185837"/>
                </a:lnTo>
                <a:lnTo>
                  <a:pt x="4885136" y="2183134"/>
                </a:lnTo>
                <a:lnTo>
                  <a:pt x="4879976" y="2176183"/>
                </a:lnTo>
                <a:lnTo>
                  <a:pt x="4874023" y="2170776"/>
                </a:lnTo>
                <a:lnTo>
                  <a:pt x="4869658" y="2166913"/>
                </a:lnTo>
                <a:lnTo>
                  <a:pt x="4868863" y="2165755"/>
                </a:lnTo>
                <a:close/>
                <a:moveTo>
                  <a:pt x="7197846" y="2098696"/>
                </a:moveTo>
                <a:lnTo>
                  <a:pt x="7200676" y="2098696"/>
                </a:lnTo>
                <a:lnTo>
                  <a:pt x="7204316" y="2098696"/>
                </a:lnTo>
                <a:lnTo>
                  <a:pt x="7208359" y="2101011"/>
                </a:lnTo>
                <a:lnTo>
                  <a:pt x="7211190" y="2104096"/>
                </a:lnTo>
                <a:lnTo>
                  <a:pt x="7213212" y="2106409"/>
                </a:lnTo>
                <a:lnTo>
                  <a:pt x="7214021" y="2108723"/>
                </a:lnTo>
                <a:lnTo>
                  <a:pt x="7214829" y="2111421"/>
                </a:lnTo>
                <a:lnTo>
                  <a:pt x="7215234" y="2113737"/>
                </a:lnTo>
                <a:lnTo>
                  <a:pt x="7215234" y="2118748"/>
                </a:lnTo>
                <a:lnTo>
                  <a:pt x="7215638" y="2121447"/>
                </a:lnTo>
                <a:lnTo>
                  <a:pt x="7216042" y="2123764"/>
                </a:lnTo>
                <a:lnTo>
                  <a:pt x="7216851" y="2126076"/>
                </a:lnTo>
                <a:lnTo>
                  <a:pt x="7218469" y="2128392"/>
                </a:lnTo>
                <a:lnTo>
                  <a:pt x="7220490" y="2131476"/>
                </a:lnTo>
                <a:lnTo>
                  <a:pt x="7224130" y="2133793"/>
                </a:lnTo>
                <a:lnTo>
                  <a:pt x="7228578" y="2136495"/>
                </a:lnTo>
                <a:lnTo>
                  <a:pt x="7234239" y="2139581"/>
                </a:lnTo>
                <a:lnTo>
                  <a:pt x="7230195" y="2139966"/>
                </a:lnTo>
                <a:lnTo>
                  <a:pt x="7225747" y="2139966"/>
                </a:lnTo>
                <a:lnTo>
                  <a:pt x="7221299" y="2138809"/>
                </a:lnTo>
                <a:lnTo>
                  <a:pt x="7216042" y="2137652"/>
                </a:lnTo>
                <a:lnTo>
                  <a:pt x="7211190" y="2135336"/>
                </a:lnTo>
                <a:lnTo>
                  <a:pt x="7205933" y="2132250"/>
                </a:lnTo>
                <a:lnTo>
                  <a:pt x="7200272" y="2129163"/>
                </a:lnTo>
                <a:lnTo>
                  <a:pt x="7194207" y="2124920"/>
                </a:lnTo>
                <a:lnTo>
                  <a:pt x="7193802" y="2119906"/>
                </a:lnTo>
                <a:lnTo>
                  <a:pt x="7192993" y="2115278"/>
                </a:lnTo>
                <a:lnTo>
                  <a:pt x="7191780" y="2111037"/>
                </a:lnTo>
                <a:lnTo>
                  <a:pt x="7191376" y="2106792"/>
                </a:lnTo>
                <a:lnTo>
                  <a:pt x="7191376" y="2104866"/>
                </a:lnTo>
                <a:lnTo>
                  <a:pt x="7191780" y="2103324"/>
                </a:lnTo>
                <a:lnTo>
                  <a:pt x="7192185" y="2101396"/>
                </a:lnTo>
                <a:lnTo>
                  <a:pt x="7193802" y="2100626"/>
                </a:lnTo>
                <a:lnTo>
                  <a:pt x="7195420" y="2099467"/>
                </a:lnTo>
                <a:close/>
                <a:moveTo>
                  <a:pt x="5917449" y="2097115"/>
                </a:moveTo>
                <a:lnTo>
                  <a:pt x="5917866" y="2097485"/>
                </a:lnTo>
                <a:lnTo>
                  <a:pt x="5919120" y="2098608"/>
                </a:lnTo>
                <a:lnTo>
                  <a:pt x="5924133" y="2107939"/>
                </a:lnTo>
                <a:lnTo>
                  <a:pt x="5924551" y="2109435"/>
                </a:lnTo>
                <a:lnTo>
                  <a:pt x="5924551" y="2109806"/>
                </a:lnTo>
                <a:lnTo>
                  <a:pt x="5922462" y="2107939"/>
                </a:lnTo>
                <a:lnTo>
                  <a:pt x="5920373" y="2105327"/>
                </a:lnTo>
                <a:lnTo>
                  <a:pt x="5919538" y="2105699"/>
                </a:lnTo>
                <a:lnTo>
                  <a:pt x="5919120" y="2105699"/>
                </a:lnTo>
                <a:lnTo>
                  <a:pt x="5917866" y="2104578"/>
                </a:lnTo>
                <a:lnTo>
                  <a:pt x="5917449" y="2103086"/>
                </a:lnTo>
                <a:lnTo>
                  <a:pt x="5917031" y="2100472"/>
                </a:lnTo>
                <a:lnTo>
                  <a:pt x="5916613" y="2098608"/>
                </a:lnTo>
                <a:lnTo>
                  <a:pt x="5917031" y="2097485"/>
                </a:lnTo>
                <a:close/>
                <a:moveTo>
                  <a:pt x="5099051" y="2092349"/>
                </a:moveTo>
                <a:lnTo>
                  <a:pt x="5102043" y="2092349"/>
                </a:lnTo>
                <a:lnTo>
                  <a:pt x="5104607" y="2092349"/>
                </a:lnTo>
                <a:lnTo>
                  <a:pt x="5106745" y="2093556"/>
                </a:lnTo>
                <a:lnTo>
                  <a:pt x="5108882" y="2094763"/>
                </a:lnTo>
                <a:lnTo>
                  <a:pt x="5110591" y="2096371"/>
                </a:lnTo>
                <a:lnTo>
                  <a:pt x="5111873" y="2098381"/>
                </a:lnTo>
                <a:lnTo>
                  <a:pt x="5114438" y="2102803"/>
                </a:lnTo>
                <a:lnTo>
                  <a:pt x="5116575" y="2108432"/>
                </a:lnTo>
                <a:lnTo>
                  <a:pt x="5118712" y="2113656"/>
                </a:lnTo>
                <a:lnTo>
                  <a:pt x="5120421" y="2118484"/>
                </a:lnTo>
                <a:lnTo>
                  <a:pt x="5121276" y="2122504"/>
                </a:lnTo>
                <a:lnTo>
                  <a:pt x="5119994" y="2122504"/>
                </a:lnTo>
                <a:lnTo>
                  <a:pt x="5118284" y="2122099"/>
                </a:lnTo>
                <a:lnTo>
                  <a:pt x="5116575" y="2121298"/>
                </a:lnTo>
                <a:lnTo>
                  <a:pt x="5115293" y="2119688"/>
                </a:lnTo>
                <a:lnTo>
                  <a:pt x="5112301" y="2115667"/>
                </a:lnTo>
                <a:lnTo>
                  <a:pt x="5109736" y="2111245"/>
                </a:lnTo>
                <a:lnTo>
                  <a:pt x="5104607" y="2100792"/>
                </a:lnTo>
                <a:lnTo>
                  <a:pt x="5101616" y="2096371"/>
                </a:lnTo>
                <a:close/>
                <a:moveTo>
                  <a:pt x="7350693" y="2059016"/>
                </a:moveTo>
                <a:lnTo>
                  <a:pt x="7352356" y="2061793"/>
                </a:lnTo>
                <a:lnTo>
                  <a:pt x="7354435" y="2064572"/>
                </a:lnTo>
                <a:lnTo>
                  <a:pt x="7356930" y="2066953"/>
                </a:lnTo>
                <a:lnTo>
                  <a:pt x="7359424" y="2070128"/>
                </a:lnTo>
                <a:lnTo>
                  <a:pt x="7372313" y="2081638"/>
                </a:lnTo>
                <a:lnTo>
                  <a:pt x="7378134" y="2087591"/>
                </a:lnTo>
                <a:lnTo>
                  <a:pt x="7379797" y="2090369"/>
                </a:lnTo>
                <a:lnTo>
                  <a:pt x="7381460" y="2093543"/>
                </a:lnTo>
                <a:lnTo>
                  <a:pt x="7381876" y="2096322"/>
                </a:lnTo>
                <a:lnTo>
                  <a:pt x="7381876" y="2099094"/>
                </a:lnTo>
                <a:lnTo>
                  <a:pt x="7381044" y="2102270"/>
                </a:lnTo>
                <a:lnTo>
                  <a:pt x="7378966" y="2105047"/>
                </a:lnTo>
                <a:lnTo>
                  <a:pt x="7373145" y="2099094"/>
                </a:lnTo>
                <a:lnTo>
                  <a:pt x="7367324" y="2093543"/>
                </a:lnTo>
                <a:lnTo>
                  <a:pt x="7360672" y="2087591"/>
                </a:lnTo>
                <a:lnTo>
                  <a:pt x="7354435" y="2081638"/>
                </a:lnTo>
                <a:lnTo>
                  <a:pt x="7351940" y="2078860"/>
                </a:lnTo>
                <a:lnTo>
                  <a:pt x="7349861" y="2076082"/>
                </a:lnTo>
                <a:lnTo>
                  <a:pt x="7348198" y="2072907"/>
                </a:lnTo>
                <a:lnTo>
                  <a:pt x="7347367" y="2070128"/>
                </a:lnTo>
                <a:lnTo>
                  <a:pt x="7346951" y="2066953"/>
                </a:lnTo>
                <a:lnTo>
                  <a:pt x="7347367" y="2064572"/>
                </a:lnTo>
                <a:lnTo>
                  <a:pt x="7349030" y="2061793"/>
                </a:lnTo>
                <a:close/>
                <a:moveTo>
                  <a:pt x="4753424" y="2028854"/>
                </a:moveTo>
                <a:lnTo>
                  <a:pt x="4755744" y="2030418"/>
                </a:lnTo>
                <a:lnTo>
                  <a:pt x="4757679" y="2031593"/>
                </a:lnTo>
                <a:lnTo>
                  <a:pt x="4758839" y="2033550"/>
                </a:lnTo>
                <a:lnTo>
                  <a:pt x="4759226" y="2035116"/>
                </a:lnTo>
                <a:lnTo>
                  <a:pt x="4760386" y="2039421"/>
                </a:lnTo>
                <a:lnTo>
                  <a:pt x="4760772" y="2043336"/>
                </a:lnTo>
                <a:lnTo>
                  <a:pt x="4761159" y="2047251"/>
                </a:lnTo>
                <a:lnTo>
                  <a:pt x="4761932" y="2048424"/>
                </a:lnTo>
                <a:lnTo>
                  <a:pt x="4762706" y="2049600"/>
                </a:lnTo>
                <a:lnTo>
                  <a:pt x="4763866" y="2049990"/>
                </a:lnTo>
                <a:lnTo>
                  <a:pt x="4765026" y="2049990"/>
                </a:lnTo>
                <a:lnTo>
                  <a:pt x="4767347" y="2049600"/>
                </a:lnTo>
                <a:lnTo>
                  <a:pt x="4770054" y="2048817"/>
                </a:lnTo>
                <a:lnTo>
                  <a:pt x="4770439" y="2052731"/>
                </a:lnTo>
                <a:lnTo>
                  <a:pt x="4770054" y="2055080"/>
                </a:lnTo>
                <a:lnTo>
                  <a:pt x="4768892" y="2056254"/>
                </a:lnTo>
                <a:lnTo>
                  <a:pt x="4768119" y="2057429"/>
                </a:lnTo>
                <a:lnTo>
                  <a:pt x="4766572" y="2057429"/>
                </a:lnTo>
                <a:lnTo>
                  <a:pt x="4764639" y="2057037"/>
                </a:lnTo>
                <a:lnTo>
                  <a:pt x="4760386" y="2054688"/>
                </a:lnTo>
                <a:lnTo>
                  <a:pt x="4755744" y="2051556"/>
                </a:lnTo>
                <a:lnTo>
                  <a:pt x="4752651" y="2050773"/>
                </a:lnTo>
                <a:lnTo>
                  <a:pt x="4750331" y="2049600"/>
                </a:lnTo>
                <a:lnTo>
                  <a:pt x="4748011" y="2049207"/>
                </a:lnTo>
                <a:lnTo>
                  <a:pt x="4746078" y="2049207"/>
                </a:lnTo>
                <a:lnTo>
                  <a:pt x="4743758" y="2049990"/>
                </a:lnTo>
                <a:lnTo>
                  <a:pt x="4742211" y="2051948"/>
                </a:lnTo>
                <a:lnTo>
                  <a:pt x="4741051" y="2049207"/>
                </a:lnTo>
                <a:lnTo>
                  <a:pt x="4740276" y="2046468"/>
                </a:lnTo>
                <a:lnTo>
                  <a:pt x="4741051" y="2043336"/>
                </a:lnTo>
                <a:lnTo>
                  <a:pt x="4741823" y="2040596"/>
                </a:lnTo>
                <a:lnTo>
                  <a:pt x="4743758" y="2037856"/>
                </a:lnTo>
                <a:lnTo>
                  <a:pt x="4746078" y="2034725"/>
                </a:lnTo>
                <a:lnTo>
                  <a:pt x="4749558" y="2031984"/>
                </a:lnTo>
                <a:close/>
                <a:moveTo>
                  <a:pt x="5042695" y="2016154"/>
                </a:moveTo>
                <a:lnTo>
                  <a:pt x="5044680" y="2016154"/>
                </a:lnTo>
                <a:lnTo>
                  <a:pt x="5046267" y="2016541"/>
                </a:lnTo>
                <a:lnTo>
                  <a:pt x="5047458" y="2016929"/>
                </a:lnTo>
                <a:lnTo>
                  <a:pt x="5048649" y="2018481"/>
                </a:lnTo>
                <a:lnTo>
                  <a:pt x="5050633" y="2020810"/>
                </a:lnTo>
                <a:lnTo>
                  <a:pt x="5054602" y="2027019"/>
                </a:lnTo>
                <a:lnTo>
                  <a:pt x="5056983" y="2029346"/>
                </a:lnTo>
                <a:lnTo>
                  <a:pt x="5057778" y="2030123"/>
                </a:lnTo>
                <a:lnTo>
                  <a:pt x="5059365" y="2031288"/>
                </a:lnTo>
                <a:lnTo>
                  <a:pt x="5056189" y="2032064"/>
                </a:lnTo>
                <a:lnTo>
                  <a:pt x="5053809" y="2033228"/>
                </a:lnTo>
                <a:lnTo>
                  <a:pt x="5051824" y="2033616"/>
                </a:lnTo>
                <a:lnTo>
                  <a:pt x="5050236" y="2033616"/>
                </a:lnTo>
                <a:lnTo>
                  <a:pt x="5048251" y="2033228"/>
                </a:lnTo>
                <a:lnTo>
                  <a:pt x="5046664" y="2032840"/>
                </a:lnTo>
                <a:lnTo>
                  <a:pt x="5045076" y="2031676"/>
                </a:lnTo>
                <a:lnTo>
                  <a:pt x="5043886" y="2030900"/>
                </a:lnTo>
                <a:lnTo>
                  <a:pt x="5041902" y="2028183"/>
                </a:lnTo>
                <a:lnTo>
                  <a:pt x="5040315" y="2025078"/>
                </a:lnTo>
                <a:lnTo>
                  <a:pt x="5039520" y="2021198"/>
                </a:lnTo>
                <a:lnTo>
                  <a:pt x="5038726" y="2017706"/>
                </a:lnTo>
                <a:lnTo>
                  <a:pt x="5041108" y="2016929"/>
                </a:lnTo>
                <a:close/>
                <a:moveTo>
                  <a:pt x="4991537" y="1989163"/>
                </a:moveTo>
                <a:lnTo>
                  <a:pt x="4993155" y="1989163"/>
                </a:lnTo>
                <a:lnTo>
                  <a:pt x="4994775" y="1989956"/>
                </a:lnTo>
                <a:lnTo>
                  <a:pt x="4995583" y="1991147"/>
                </a:lnTo>
                <a:lnTo>
                  <a:pt x="4997608" y="1993925"/>
                </a:lnTo>
                <a:lnTo>
                  <a:pt x="4999226" y="1997497"/>
                </a:lnTo>
                <a:lnTo>
                  <a:pt x="5000439" y="2001862"/>
                </a:lnTo>
                <a:lnTo>
                  <a:pt x="5002867" y="2006229"/>
                </a:lnTo>
                <a:lnTo>
                  <a:pt x="5004082" y="2007816"/>
                </a:lnTo>
                <a:lnTo>
                  <a:pt x="5006106" y="2009800"/>
                </a:lnTo>
                <a:lnTo>
                  <a:pt x="5008129" y="2010991"/>
                </a:lnTo>
                <a:lnTo>
                  <a:pt x="5010152" y="2012181"/>
                </a:lnTo>
                <a:lnTo>
                  <a:pt x="5006509" y="2012578"/>
                </a:lnTo>
                <a:lnTo>
                  <a:pt x="5003677" y="2012975"/>
                </a:lnTo>
                <a:lnTo>
                  <a:pt x="5000439" y="2012975"/>
                </a:lnTo>
                <a:lnTo>
                  <a:pt x="4998416" y="2012578"/>
                </a:lnTo>
                <a:lnTo>
                  <a:pt x="4997203" y="2012181"/>
                </a:lnTo>
                <a:lnTo>
                  <a:pt x="4995583" y="2010595"/>
                </a:lnTo>
                <a:lnTo>
                  <a:pt x="4993965" y="2009006"/>
                </a:lnTo>
                <a:lnTo>
                  <a:pt x="4993560" y="2007816"/>
                </a:lnTo>
                <a:lnTo>
                  <a:pt x="4991941" y="2003450"/>
                </a:lnTo>
                <a:lnTo>
                  <a:pt x="4991537" y="1999085"/>
                </a:lnTo>
                <a:lnTo>
                  <a:pt x="4991132" y="1994322"/>
                </a:lnTo>
                <a:lnTo>
                  <a:pt x="4989513" y="1989559"/>
                </a:lnTo>
                <a:close/>
                <a:moveTo>
                  <a:pt x="5014695" y="1962180"/>
                </a:moveTo>
                <a:lnTo>
                  <a:pt x="5017377" y="1962603"/>
                </a:lnTo>
                <a:lnTo>
                  <a:pt x="5018143" y="1963027"/>
                </a:lnTo>
                <a:lnTo>
                  <a:pt x="5019293" y="1963449"/>
                </a:lnTo>
                <a:lnTo>
                  <a:pt x="5019676" y="1964719"/>
                </a:lnTo>
                <a:lnTo>
                  <a:pt x="5019676" y="1966412"/>
                </a:lnTo>
                <a:lnTo>
                  <a:pt x="5019676" y="1967682"/>
                </a:lnTo>
                <a:lnTo>
                  <a:pt x="5019293" y="1969799"/>
                </a:lnTo>
                <a:lnTo>
                  <a:pt x="5017377" y="1974879"/>
                </a:lnTo>
                <a:lnTo>
                  <a:pt x="5013545" y="1974032"/>
                </a:lnTo>
                <a:lnTo>
                  <a:pt x="5009331" y="1974032"/>
                </a:lnTo>
                <a:lnTo>
                  <a:pt x="5001284" y="1974456"/>
                </a:lnTo>
                <a:lnTo>
                  <a:pt x="4998985" y="1974456"/>
                </a:lnTo>
                <a:lnTo>
                  <a:pt x="4998218" y="1974032"/>
                </a:lnTo>
                <a:lnTo>
                  <a:pt x="4997451" y="1972762"/>
                </a:lnTo>
                <a:lnTo>
                  <a:pt x="4997451" y="1971916"/>
                </a:lnTo>
                <a:lnTo>
                  <a:pt x="4998218" y="1969799"/>
                </a:lnTo>
                <a:lnTo>
                  <a:pt x="5001284" y="1965143"/>
                </a:lnTo>
                <a:lnTo>
                  <a:pt x="5010864" y="1962603"/>
                </a:lnTo>
                <a:close/>
                <a:moveTo>
                  <a:pt x="7293592" y="1944717"/>
                </a:moveTo>
                <a:lnTo>
                  <a:pt x="7319964" y="1962432"/>
                </a:lnTo>
                <a:lnTo>
                  <a:pt x="7316368" y="1962432"/>
                </a:lnTo>
                <a:lnTo>
                  <a:pt x="7313171" y="1962432"/>
                </a:lnTo>
                <a:lnTo>
                  <a:pt x="7309975" y="1963221"/>
                </a:lnTo>
                <a:lnTo>
                  <a:pt x="7307177" y="1964008"/>
                </a:lnTo>
                <a:lnTo>
                  <a:pt x="7304380" y="1965189"/>
                </a:lnTo>
                <a:lnTo>
                  <a:pt x="7301184" y="1966371"/>
                </a:lnTo>
                <a:lnTo>
                  <a:pt x="7295989" y="1970307"/>
                </a:lnTo>
                <a:lnTo>
                  <a:pt x="7290795" y="1975033"/>
                </a:lnTo>
                <a:lnTo>
                  <a:pt x="7286000" y="1980938"/>
                </a:lnTo>
                <a:lnTo>
                  <a:pt x="7281604" y="1987236"/>
                </a:lnTo>
                <a:lnTo>
                  <a:pt x="7277609" y="1993929"/>
                </a:lnTo>
                <a:lnTo>
                  <a:pt x="7274812" y="1989598"/>
                </a:lnTo>
                <a:lnTo>
                  <a:pt x="7271215" y="1985267"/>
                </a:lnTo>
                <a:lnTo>
                  <a:pt x="7266820" y="1980544"/>
                </a:lnTo>
                <a:lnTo>
                  <a:pt x="7261226" y="1976213"/>
                </a:lnTo>
                <a:lnTo>
                  <a:pt x="7268418" y="1974638"/>
                </a:lnTo>
                <a:lnTo>
                  <a:pt x="7274412" y="1972670"/>
                </a:lnTo>
                <a:lnTo>
                  <a:pt x="7279207" y="1970307"/>
                </a:lnTo>
                <a:lnTo>
                  <a:pt x="7282803" y="1967158"/>
                </a:lnTo>
                <a:lnTo>
                  <a:pt x="7285600" y="1963221"/>
                </a:lnTo>
                <a:lnTo>
                  <a:pt x="7288397" y="1957710"/>
                </a:lnTo>
                <a:lnTo>
                  <a:pt x="7290395" y="1951805"/>
                </a:lnTo>
                <a:close/>
                <a:moveTo>
                  <a:pt x="5016315" y="1928842"/>
                </a:moveTo>
                <a:lnTo>
                  <a:pt x="5017576" y="1930430"/>
                </a:lnTo>
                <a:lnTo>
                  <a:pt x="5017996" y="1932017"/>
                </a:lnTo>
                <a:lnTo>
                  <a:pt x="5017576" y="1935193"/>
                </a:lnTo>
                <a:lnTo>
                  <a:pt x="5017576" y="1937177"/>
                </a:lnTo>
                <a:lnTo>
                  <a:pt x="5017576" y="1938765"/>
                </a:lnTo>
                <a:lnTo>
                  <a:pt x="5017996" y="1939955"/>
                </a:lnTo>
                <a:lnTo>
                  <a:pt x="5019676" y="1941544"/>
                </a:lnTo>
                <a:lnTo>
                  <a:pt x="5005389" y="1952654"/>
                </a:lnTo>
                <a:lnTo>
                  <a:pt x="5005809" y="1950274"/>
                </a:lnTo>
                <a:lnTo>
                  <a:pt x="5005809" y="1947496"/>
                </a:lnTo>
                <a:lnTo>
                  <a:pt x="5005389" y="1945115"/>
                </a:lnTo>
                <a:lnTo>
                  <a:pt x="5005809" y="1941940"/>
                </a:lnTo>
                <a:lnTo>
                  <a:pt x="5006229" y="1939162"/>
                </a:lnTo>
                <a:lnTo>
                  <a:pt x="5007910" y="1936383"/>
                </a:lnTo>
                <a:lnTo>
                  <a:pt x="5011692" y="1932811"/>
                </a:lnTo>
                <a:close/>
                <a:moveTo>
                  <a:pt x="4833541" y="1893919"/>
                </a:moveTo>
                <a:lnTo>
                  <a:pt x="4836717" y="1894303"/>
                </a:lnTo>
                <a:lnTo>
                  <a:pt x="4839892" y="1895073"/>
                </a:lnTo>
                <a:lnTo>
                  <a:pt x="4843464" y="1896611"/>
                </a:lnTo>
                <a:lnTo>
                  <a:pt x="4847035" y="1898536"/>
                </a:lnTo>
                <a:lnTo>
                  <a:pt x="4850210" y="1900845"/>
                </a:lnTo>
                <a:lnTo>
                  <a:pt x="4853782" y="1903538"/>
                </a:lnTo>
                <a:lnTo>
                  <a:pt x="4856562" y="1907003"/>
                </a:lnTo>
                <a:lnTo>
                  <a:pt x="4858942" y="1910852"/>
                </a:lnTo>
                <a:lnTo>
                  <a:pt x="4860926" y="1915084"/>
                </a:lnTo>
                <a:lnTo>
                  <a:pt x="4860926" y="1917778"/>
                </a:lnTo>
                <a:lnTo>
                  <a:pt x="4860529" y="1919317"/>
                </a:lnTo>
                <a:lnTo>
                  <a:pt x="4860133" y="1919317"/>
                </a:lnTo>
                <a:lnTo>
                  <a:pt x="4859340" y="1919317"/>
                </a:lnTo>
                <a:lnTo>
                  <a:pt x="4857751" y="1918933"/>
                </a:lnTo>
                <a:lnTo>
                  <a:pt x="4853782" y="1915084"/>
                </a:lnTo>
                <a:lnTo>
                  <a:pt x="4848226" y="1910466"/>
                </a:lnTo>
                <a:lnTo>
                  <a:pt x="4845846" y="1907773"/>
                </a:lnTo>
                <a:lnTo>
                  <a:pt x="4843068" y="1905463"/>
                </a:lnTo>
                <a:lnTo>
                  <a:pt x="4839495" y="1904308"/>
                </a:lnTo>
                <a:lnTo>
                  <a:pt x="4836717" y="1903153"/>
                </a:lnTo>
                <a:lnTo>
                  <a:pt x="4833541" y="1903153"/>
                </a:lnTo>
                <a:lnTo>
                  <a:pt x="4832352" y="1903153"/>
                </a:lnTo>
                <a:lnTo>
                  <a:pt x="4830763" y="1904308"/>
                </a:lnTo>
                <a:lnTo>
                  <a:pt x="4829176" y="1905079"/>
                </a:lnTo>
                <a:lnTo>
                  <a:pt x="4827985" y="1906619"/>
                </a:lnTo>
                <a:lnTo>
                  <a:pt x="4825207" y="1910852"/>
                </a:lnTo>
                <a:lnTo>
                  <a:pt x="4824414" y="1905848"/>
                </a:lnTo>
                <a:lnTo>
                  <a:pt x="4824414" y="1902384"/>
                </a:lnTo>
                <a:lnTo>
                  <a:pt x="4824810" y="1898921"/>
                </a:lnTo>
                <a:lnTo>
                  <a:pt x="4826399" y="1896997"/>
                </a:lnTo>
                <a:lnTo>
                  <a:pt x="4828383" y="1895073"/>
                </a:lnTo>
                <a:lnTo>
                  <a:pt x="4830763" y="1894303"/>
                </a:lnTo>
                <a:close/>
                <a:moveTo>
                  <a:pt x="4912520" y="1863755"/>
                </a:moveTo>
                <a:lnTo>
                  <a:pt x="4914902" y="1865788"/>
                </a:lnTo>
                <a:lnTo>
                  <a:pt x="4916886" y="1867820"/>
                </a:lnTo>
                <a:lnTo>
                  <a:pt x="4918473" y="1869040"/>
                </a:lnTo>
                <a:lnTo>
                  <a:pt x="4919267" y="1871073"/>
                </a:lnTo>
                <a:lnTo>
                  <a:pt x="4920458" y="1874733"/>
                </a:lnTo>
                <a:lnTo>
                  <a:pt x="4920855" y="1878798"/>
                </a:lnTo>
                <a:lnTo>
                  <a:pt x="4921252" y="1882050"/>
                </a:lnTo>
                <a:lnTo>
                  <a:pt x="4922840" y="1885709"/>
                </a:lnTo>
                <a:lnTo>
                  <a:pt x="4923633" y="1887742"/>
                </a:lnTo>
                <a:lnTo>
                  <a:pt x="4925220" y="1889368"/>
                </a:lnTo>
                <a:lnTo>
                  <a:pt x="4926809" y="1890994"/>
                </a:lnTo>
                <a:lnTo>
                  <a:pt x="4929189" y="1893028"/>
                </a:lnTo>
                <a:lnTo>
                  <a:pt x="4925618" y="1895060"/>
                </a:lnTo>
                <a:lnTo>
                  <a:pt x="4923236" y="1896686"/>
                </a:lnTo>
                <a:lnTo>
                  <a:pt x="4920855" y="1897092"/>
                </a:lnTo>
                <a:lnTo>
                  <a:pt x="4918871" y="1897092"/>
                </a:lnTo>
                <a:lnTo>
                  <a:pt x="4917284" y="1896280"/>
                </a:lnTo>
                <a:lnTo>
                  <a:pt x="4916093" y="1894655"/>
                </a:lnTo>
                <a:lnTo>
                  <a:pt x="4914109" y="1890588"/>
                </a:lnTo>
                <a:lnTo>
                  <a:pt x="4912124" y="1885709"/>
                </a:lnTo>
                <a:lnTo>
                  <a:pt x="4910536" y="1883270"/>
                </a:lnTo>
                <a:lnTo>
                  <a:pt x="4908948" y="1881237"/>
                </a:lnTo>
                <a:lnTo>
                  <a:pt x="4907362" y="1879205"/>
                </a:lnTo>
                <a:lnTo>
                  <a:pt x="4905377" y="1877171"/>
                </a:lnTo>
                <a:lnTo>
                  <a:pt x="4902201" y="1876359"/>
                </a:lnTo>
                <a:lnTo>
                  <a:pt x="4899026" y="1876359"/>
                </a:lnTo>
                <a:close/>
                <a:moveTo>
                  <a:pt x="4738689" y="1798666"/>
                </a:moveTo>
                <a:lnTo>
                  <a:pt x="4741467" y="1798666"/>
                </a:lnTo>
                <a:lnTo>
                  <a:pt x="4743849" y="1799871"/>
                </a:lnTo>
                <a:lnTo>
                  <a:pt x="4745832" y="1800674"/>
                </a:lnTo>
                <a:lnTo>
                  <a:pt x="4750992" y="1803882"/>
                </a:lnTo>
                <a:lnTo>
                  <a:pt x="4755358" y="1807494"/>
                </a:lnTo>
                <a:lnTo>
                  <a:pt x="4759723" y="1811908"/>
                </a:lnTo>
                <a:lnTo>
                  <a:pt x="4764486" y="1815920"/>
                </a:lnTo>
                <a:lnTo>
                  <a:pt x="4768852" y="1819131"/>
                </a:lnTo>
                <a:lnTo>
                  <a:pt x="4750992" y="1835180"/>
                </a:lnTo>
                <a:lnTo>
                  <a:pt x="4751389" y="1833173"/>
                </a:lnTo>
                <a:lnTo>
                  <a:pt x="4750992" y="1830766"/>
                </a:lnTo>
                <a:lnTo>
                  <a:pt x="4749801" y="1826753"/>
                </a:lnTo>
                <a:lnTo>
                  <a:pt x="4747818" y="1823143"/>
                </a:lnTo>
                <a:lnTo>
                  <a:pt x="4745039" y="1819131"/>
                </a:lnTo>
                <a:lnTo>
                  <a:pt x="4738292" y="1811105"/>
                </a:lnTo>
                <a:lnTo>
                  <a:pt x="4730751" y="1802679"/>
                </a:lnTo>
                <a:lnTo>
                  <a:pt x="4733926" y="1800674"/>
                </a:lnTo>
                <a:lnTo>
                  <a:pt x="4736307" y="1799871"/>
                </a:lnTo>
                <a:close/>
                <a:moveTo>
                  <a:pt x="4870451" y="1789141"/>
                </a:moveTo>
                <a:lnTo>
                  <a:pt x="4872832" y="1789141"/>
                </a:lnTo>
                <a:lnTo>
                  <a:pt x="4875214" y="1789546"/>
                </a:lnTo>
                <a:lnTo>
                  <a:pt x="4877198" y="1789951"/>
                </a:lnTo>
                <a:lnTo>
                  <a:pt x="4879183" y="1791570"/>
                </a:lnTo>
                <a:lnTo>
                  <a:pt x="4883548" y="1794403"/>
                </a:lnTo>
                <a:lnTo>
                  <a:pt x="4887517" y="1798854"/>
                </a:lnTo>
                <a:lnTo>
                  <a:pt x="4895852" y="1808970"/>
                </a:lnTo>
                <a:lnTo>
                  <a:pt x="4893868" y="1809779"/>
                </a:lnTo>
                <a:lnTo>
                  <a:pt x="4892279" y="1809779"/>
                </a:lnTo>
                <a:lnTo>
                  <a:pt x="4891090" y="1809779"/>
                </a:lnTo>
                <a:lnTo>
                  <a:pt x="4889501" y="1808970"/>
                </a:lnTo>
                <a:lnTo>
                  <a:pt x="4886723" y="1806947"/>
                </a:lnTo>
                <a:lnTo>
                  <a:pt x="4884343" y="1804520"/>
                </a:lnTo>
                <a:lnTo>
                  <a:pt x="4882358" y="1803305"/>
                </a:lnTo>
                <a:lnTo>
                  <a:pt x="4880770" y="1803305"/>
                </a:lnTo>
                <a:lnTo>
                  <a:pt x="4879976" y="1803305"/>
                </a:lnTo>
                <a:lnTo>
                  <a:pt x="4879183" y="1804520"/>
                </a:lnTo>
                <a:lnTo>
                  <a:pt x="4878786" y="1805328"/>
                </a:lnTo>
                <a:lnTo>
                  <a:pt x="4878786" y="1806542"/>
                </a:lnTo>
                <a:lnTo>
                  <a:pt x="4878786" y="1807352"/>
                </a:lnTo>
                <a:lnTo>
                  <a:pt x="4879183" y="1808161"/>
                </a:lnTo>
                <a:lnTo>
                  <a:pt x="4878389" y="1809375"/>
                </a:lnTo>
                <a:lnTo>
                  <a:pt x="4876801" y="1809375"/>
                </a:lnTo>
                <a:lnTo>
                  <a:pt x="4874420" y="1809375"/>
                </a:lnTo>
                <a:lnTo>
                  <a:pt x="4872039" y="1807756"/>
                </a:lnTo>
                <a:lnTo>
                  <a:pt x="4869658" y="1805733"/>
                </a:lnTo>
                <a:lnTo>
                  <a:pt x="4865292" y="1800877"/>
                </a:lnTo>
                <a:lnTo>
                  <a:pt x="4860926" y="1796021"/>
                </a:lnTo>
                <a:lnTo>
                  <a:pt x="4863307" y="1793593"/>
                </a:lnTo>
                <a:lnTo>
                  <a:pt x="4865689" y="1790760"/>
                </a:lnTo>
                <a:lnTo>
                  <a:pt x="4868071" y="1789951"/>
                </a:lnTo>
                <a:close/>
                <a:moveTo>
                  <a:pt x="4453583" y="1690711"/>
                </a:moveTo>
                <a:lnTo>
                  <a:pt x="4455538" y="1690711"/>
                </a:lnTo>
                <a:lnTo>
                  <a:pt x="4456321" y="1691118"/>
                </a:lnTo>
                <a:lnTo>
                  <a:pt x="4457886" y="1692747"/>
                </a:lnTo>
                <a:lnTo>
                  <a:pt x="4458667" y="1693968"/>
                </a:lnTo>
                <a:lnTo>
                  <a:pt x="4459841" y="1696003"/>
                </a:lnTo>
                <a:lnTo>
                  <a:pt x="4461014" y="1701295"/>
                </a:lnTo>
                <a:lnTo>
                  <a:pt x="4462579" y="1706587"/>
                </a:lnTo>
                <a:lnTo>
                  <a:pt x="4464535" y="1712286"/>
                </a:lnTo>
                <a:lnTo>
                  <a:pt x="4465318" y="1714728"/>
                </a:lnTo>
                <a:lnTo>
                  <a:pt x="4466881" y="1717171"/>
                </a:lnTo>
                <a:lnTo>
                  <a:pt x="4468446" y="1719206"/>
                </a:lnTo>
                <a:lnTo>
                  <a:pt x="4470402" y="1720427"/>
                </a:lnTo>
                <a:lnTo>
                  <a:pt x="4468446" y="1721648"/>
                </a:lnTo>
                <a:lnTo>
                  <a:pt x="4466881" y="1722462"/>
                </a:lnTo>
                <a:lnTo>
                  <a:pt x="4464925" y="1722462"/>
                </a:lnTo>
                <a:lnTo>
                  <a:pt x="4462970" y="1721648"/>
                </a:lnTo>
                <a:lnTo>
                  <a:pt x="4461796" y="1720427"/>
                </a:lnTo>
                <a:lnTo>
                  <a:pt x="4459841" y="1719206"/>
                </a:lnTo>
                <a:lnTo>
                  <a:pt x="4456321" y="1715542"/>
                </a:lnTo>
                <a:lnTo>
                  <a:pt x="4450063" y="1706587"/>
                </a:lnTo>
                <a:lnTo>
                  <a:pt x="4446542" y="1702924"/>
                </a:lnTo>
                <a:lnTo>
                  <a:pt x="4444979" y="1701702"/>
                </a:lnTo>
                <a:lnTo>
                  <a:pt x="4443414" y="1700481"/>
                </a:lnTo>
                <a:lnTo>
                  <a:pt x="4447716" y="1699260"/>
                </a:lnTo>
                <a:lnTo>
                  <a:pt x="4449672" y="1698446"/>
                </a:lnTo>
                <a:lnTo>
                  <a:pt x="4450846" y="1697632"/>
                </a:lnTo>
                <a:lnTo>
                  <a:pt x="4452018" y="1696411"/>
                </a:lnTo>
                <a:lnTo>
                  <a:pt x="4452800" y="1695189"/>
                </a:lnTo>
                <a:lnTo>
                  <a:pt x="4452409" y="1693561"/>
                </a:lnTo>
                <a:lnTo>
                  <a:pt x="4451628" y="1691526"/>
                </a:lnTo>
                <a:close/>
                <a:moveTo>
                  <a:pt x="4721971" y="1600227"/>
                </a:moveTo>
                <a:lnTo>
                  <a:pt x="4725518" y="1600227"/>
                </a:lnTo>
                <a:lnTo>
                  <a:pt x="4729459" y="1600227"/>
                </a:lnTo>
                <a:lnTo>
                  <a:pt x="4732613" y="1600227"/>
                </a:lnTo>
                <a:lnTo>
                  <a:pt x="4736554" y="1601383"/>
                </a:lnTo>
                <a:lnTo>
                  <a:pt x="4740101" y="1602540"/>
                </a:lnTo>
                <a:lnTo>
                  <a:pt x="4743648" y="1604082"/>
                </a:lnTo>
                <a:lnTo>
                  <a:pt x="4747197" y="1606010"/>
                </a:lnTo>
                <a:lnTo>
                  <a:pt x="4750743" y="1607938"/>
                </a:lnTo>
                <a:lnTo>
                  <a:pt x="4757837" y="1612949"/>
                </a:lnTo>
                <a:lnTo>
                  <a:pt x="4764538" y="1619504"/>
                </a:lnTo>
                <a:lnTo>
                  <a:pt x="4772026" y="1627215"/>
                </a:lnTo>
                <a:lnTo>
                  <a:pt x="4743255" y="1615262"/>
                </a:lnTo>
                <a:lnTo>
                  <a:pt x="4728671" y="1609094"/>
                </a:lnTo>
                <a:lnTo>
                  <a:pt x="4714877" y="1602154"/>
                </a:lnTo>
                <a:lnTo>
                  <a:pt x="4718029" y="1601383"/>
                </a:lnTo>
                <a:close/>
                <a:moveTo>
                  <a:pt x="4639235" y="1563710"/>
                </a:moveTo>
                <a:lnTo>
                  <a:pt x="4642080" y="1563710"/>
                </a:lnTo>
                <a:lnTo>
                  <a:pt x="4643705" y="1564566"/>
                </a:lnTo>
                <a:lnTo>
                  <a:pt x="4645738" y="1564993"/>
                </a:lnTo>
                <a:lnTo>
                  <a:pt x="4650208" y="1568412"/>
                </a:lnTo>
                <a:lnTo>
                  <a:pt x="4655491" y="1570976"/>
                </a:lnTo>
                <a:lnTo>
                  <a:pt x="4658337" y="1571832"/>
                </a:lnTo>
                <a:lnTo>
                  <a:pt x="4660774" y="1572259"/>
                </a:lnTo>
                <a:lnTo>
                  <a:pt x="4664432" y="1572259"/>
                </a:lnTo>
                <a:lnTo>
                  <a:pt x="4667278" y="1571832"/>
                </a:lnTo>
                <a:lnTo>
                  <a:pt x="4671342" y="1570121"/>
                </a:lnTo>
                <a:lnTo>
                  <a:pt x="4674998" y="1568412"/>
                </a:lnTo>
                <a:lnTo>
                  <a:pt x="4683127" y="1576960"/>
                </a:lnTo>
                <a:lnTo>
                  <a:pt x="4681908" y="1578243"/>
                </a:lnTo>
                <a:lnTo>
                  <a:pt x="4680688" y="1579097"/>
                </a:lnTo>
                <a:lnTo>
                  <a:pt x="4680688" y="1580379"/>
                </a:lnTo>
                <a:lnTo>
                  <a:pt x="4680688" y="1581234"/>
                </a:lnTo>
                <a:lnTo>
                  <a:pt x="4681502" y="1583798"/>
                </a:lnTo>
                <a:lnTo>
                  <a:pt x="4682720" y="1585935"/>
                </a:lnTo>
                <a:lnTo>
                  <a:pt x="4677030" y="1583798"/>
                </a:lnTo>
                <a:lnTo>
                  <a:pt x="4670528" y="1582517"/>
                </a:lnTo>
                <a:lnTo>
                  <a:pt x="4657929" y="1579952"/>
                </a:lnTo>
                <a:lnTo>
                  <a:pt x="4651427" y="1577815"/>
                </a:lnTo>
                <a:lnTo>
                  <a:pt x="4644925" y="1575678"/>
                </a:lnTo>
                <a:lnTo>
                  <a:pt x="4638830" y="1572259"/>
                </a:lnTo>
                <a:lnTo>
                  <a:pt x="4632326" y="1568412"/>
                </a:lnTo>
                <a:lnTo>
                  <a:pt x="4634765" y="1565421"/>
                </a:lnTo>
                <a:lnTo>
                  <a:pt x="4637609" y="1564138"/>
                </a:lnTo>
                <a:close/>
                <a:moveTo>
                  <a:pt x="4168776" y="1303360"/>
                </a:moveTo>
                <a:lnTo>
                  <a:pt x="4173164" y="1304530"/>
                </a:lnTo>
                <a:lnTo>
                  <a:pt x="4178351" y="1306092"/>
                </a:lnTo>
                <a:lnTo>
                  <a:pt x="4182739" y="1308823"/>
                </a:lnTo>
                <a:lnTo>
                  <a:pt x="4187527" y="1311163"/>
                </a:lnTo>
                <a:lnTo>
                  <a:pt x="4196703" y="1317016"/>
                </a:lnTo>
                <a:lnTo>
                  <a:pt x="4206676" y="1323649"/>
                </a:lnTo>
                <a:lnTo>
                  <a:pt x="4225826" y="1338085"/>
                </a:lnTo>
                <a:lnTo>
                  <a:pt x="4235402" y="1344327"/>
                </a:lnTo>
                <a:lnTo>
                  <a:pt x="4244976" y="1349399"/>
                </a:lnTo>
                <a:lnTo>
                  <a:pt x="4225427" y="1343547"/>
                </a:lnTo>
                <a:lnTo>
                  <a:pt x="4213858" y="1340425"/>
                </a:lnTo>
                <a:lnTo>
                  <a:pt x="4203086" y="1335353"/>
                </a:lnTo>
                <a:lnTo>
                  <a:pt x="4197899" y="1333012"/>
                </a:lnTo>
                <a:lnTo>
                  <a:pt x="4192314" y="1329891"/>
                </a:lnTo>
                <a:lnTo>
                  <a:pt x="4187527" y="1326379"/>
                </a:lnTo>
                <a:lnTo>
                  <a:pt x="4183138" y="1322478"/>
                </a:lnTo>
                <a:lnTo>
                  <a:pt x="4178750" y="1318577"/>
                </a:lnTo>
                <a:lnTo>
                  <a:pt x="4174760" y="1313894"/>
                </a:lnTo>
                <a:lnTo>
                  <a:pt x="4171967" y="1309212"/>
                </a:lnTo>
                <a:close/>
                <a:moveTo>
                  <a:pt x="4185497" y="1270021"/>
                </a:moveTo>
                <a:lnTo>
                  <a:pt x="4191095" y="1277231"/>
                </a:lnTo>
                <a:lnTo>
                  <a:pt x="4195893" y="1284438"/>
                </a:lnTo>
                <a:lnTo>
                  <a:pt x="4200291" y="1292047"/>
                </a:lnTo>
                <a:lnTo>
                  <a:pt x="4202689" y="1294849"/>
                </a:lnTo>
                <a:lnTo>
                  <a:pt x="4205088" y="1298054"/>
                </a:lnTo>
                <a:lnTo>
                  <a:pt x="4207487" y="1300056"/>
                </a:lnTo>
                <a:lnTo>
                  <a:pt x="4209886" y="1301257"/>
                </a:lnTo>
                <a:lnTo>
                  <a:pt x="4213086" y="1302460"/>
                </a:lnTo>
                <a:lnTo>
                  <a:pt x="4215883" y="1302460"/>
                </a:lnTo>
                <a:lnTo>
                  <a:pt x="4219482" y="1301257"/>
                </a:lnTo>
                <a:lnTo>
                  <a:pt x="4222681" y="1298855"/>
                </a:lnTo>
                <a:lnTo>
                  <a:pt x="4226279" y="1296051"/>
                </a:lnTo>
                <a:lnTo>
                  <a:pt x="4230277" y="1290846"/>
                </a:lnTo>
                <a:lnTo>
                  <a:pt x="4231077" y="1292448"/>
                </a:lnTo>
                <a:lnTo>
                  <a:pt x="4231877" y="1294049"/>
                </a:lnTo>
                <a:lnTo>
                  <a:pt x="4232276" y="1295250"/>
                </a:lnTo>
                <a:lnTo>
                  <a:pt x="4232276" y="1296852"/>
                </a:lnTo>
                <a:lnTo>
                  <a:pt x="4231077" y="1300056"/>
                </a:lnTo>
                <a:lnTo>
                  <a:pt x="4229878" y="1302860"/>
                </a:lnTo>
                <a:lnTo>
                  <a:pt x="4224679" y="1308867"/>
                </a:lnTo>
                <a:lnTo>
                  <a:pt x="4222681" y="1311670"/>
                </a:lnTo>
                <a:lnTo>
                  <a:pt x="4220682" y="1314473"/>
                </a:lnTo>
                <a:lnTo>
                  <a:pt x="4217883" y="1312070"/>
                </a:lnTo>
                <a:lnTo>
                  <a:pt x="4214684" y="1309667"/>
                </a:lnTo>
                <a:lnTo>
                  <a:pt x="4206288" y="1305262"/>
                </a:lnTo>
                <a:lnTo>
                  <a:pt x="4197492" y="1300857"/>
                </a:lnTo>
                <a:lnTo>
                  <a:pt x="4189096" y="1296452"/>
                </a:lnTo>
                <a:lnTo>
                  <a:pt x="4185098" y="1294049"/>
                </a:lnTo>
                <a:lnTo>
                  <a:pt x="4181899" y="1291646"/>
                </a:lnTo>
                <a:lnTo>
                  <a:pt x="4179500" y="1288443"/>
                </a:lnTo>
                <a:lnTo>
                  <a:pt x="4178701" y="1285640"/>
                </a:lnTo>
                <a:lnTo>
                  <a:pt x="4178301" y="1283638"/>
                </a:lnTo>
                <a:lnTo>
                  <a:pt x="4178301" y="1282035"/>
                </a:lnTo>
                <a:lnTo>
                  <a:pt x="4178701" y="1280033"/>
                </a:lnTo>
                <a:lnTo>
                  <a:pt x="4179100" y="1278432"/>
                </a:lnTo>
                <a:lnTo>
                  <a:pt x="4181499" y="1274427"/>
                </a:lnTo>
                <a:close/>
                <a:moveTo>
                  <a:pt x="4350980" y="1204939"/>
                </a:moveTo>
                <a:lnTo>
                  <a:pt x="4399051" y="1248935"/>
                </a:lnTo>
                <a:lnTo>
                  <a:pt x="4445137" y="1291750"/>
                </a:lnTo>
                <a:lnTo>
                  <a:pt x="4532938" y="1375395"/>
                </a:lnTo>
                <a:lnTo>
                  <a:pt x="4695826" y="1530789"/>
                </a:lnTo>
                <a:lnTo>
                  <a:pt x="4691853" y="1533168"/>
                </a:lnTo>
                <a:lnTo>
                  <a:pt x="4689867" y="1533564"/>
                </a:lnTo>
                <a:lnTo>
                  <a:pt x="4688278" y="1533564"/>
                </a:lnTo>
                <a:lnTo>
                  <a:pt x="4684703" y="1533564"/>
                </a:lnTo>
                <a:lnTo>
                  <a:pt x="4681524" y="1531979"/>
                </a:lnTo>
                <a:lnTo>
                  <a:pt x="4678347" y="1530393"/>
                </a:lnTo>
                <a:lnTo>
                  <a:pt x="4675168" y="1527221"/>
                </a:lnTo>
                <a:lnTo>
                  <a:pt x="4672387" y="1524446"/>
                </a:lnTo>
                <a:lnTo>
                  <a:pt x="4670002" y="1520879"/>
                </a:lnTo>
                <a:lnTo>
                  <a:pt x="4664441" y="1513743"/>
                </a:lnTo>
                <a:lnTo>
                  <a:pt x="4660070" y="1507004"/>
                </a:lnTo>
                <a:lnTo>
                  <a:pt x="4657687" y="1504229"/>
                </a:lnTo>
                <a:lnTo>
                  <a:pt x="4655304" y="1502643"/>
                </a:lnTo>
                <a:lnTo>
                  <a:pt x="4652919" y="1501455"/>
                </a:lnTo>
                <a:lnTo>
                  <a:pt x="4650933" y="1501455"/>
                </a:lnTo>
                <a:lnTo>
                  <a:pt x="4648946" y="1503436"/>
                </a:lnTo>
                <a:lnTo>
                  <a:pt x="4648152" y="1505814"/>
                </a:lnTo>
                <a:lnTo>
                  <a:pt x="4647357" y="1507797"/>
                </a:lnTo>
                <a:lnTo>
                  <a:pt x="4647357" y="1509779"/>
                </a:lnTo>
                <a:lnTo>
                  <a:pt x="4647357" y="1512158"/>
                </a:lnTo>
                <a:lnTo>
                  <a:pt x="4648550" y="1514140"/>
                </a:lnTo>
                <a:lnTo>
                  <a:pt x="4650933" y="1518501"/>
                </a:lnTo>
                <a:lnTo>
                  <a:pt x="4654508" y="1522464"/>
                </a:lnTo>
                <a:lnTo>
                  <a:pt x="4658085" y="1526825"/>
                </a:lnTo>
                <a:lnTo>
                  <a:pt x="4666427" y="1535150"/>
                </a:lnTo>
                <a:lnTo>
                  <a:pt x="4664043" y="1535546"/>
                </a:lnTo>
                <a:lnTo>
                  <a:pt x="4661262" y="1535942"/>
                </a:lnTo>
                <a:lnTo>
                  <a:pt x="4658085" y="1537132"/>
                </a:lnTo>
                <a:lnTo>
                  <a:pt x="4655700" y="1538321"/>
                </a:lnTo>
                <a:lnTo>
                  <a:pt x="4653715" y="1540303"/>
                </a:lnTo>
                <a:lnTo>
                  <a:pt x="4652919" y="1542286"/>
                </a:lnTo>
                <a:lnTo>
                  <a:pt x="4652523" y="1543871"/>
                </a:lnTo>
                <a:lnTo>
                  <a:pt x="4652919" y="1544664"/>
                </a:lnTo>
                <a:lnTo>
                  <a:pt x="4652919" y="1546250"/>
                </a:lnTo>
                <a:lnTo>
                  <a:pt x="4653715" y="1547835"/>
                </a:lnTo>
                <a:lnTo>
                  <a:pt x="4647357" y="1547439"/>
                </a:lnTo>
                <a:lnTo>
                  <a:pt x="4644973" y="1546646"/>
                </a:lnTo>
                <a:lnTo>
                  <a:pt x="4642590" y="1545853"/>
                </a:lnTo>
                <a:lnTo>
                  <a:pt x="4638219" y="1543475"/>
                </a:lnTo>
                <a:lnTo>
                  <a:pt x="4634644" y="1540303"/>
                </a:lnTo>
                <a:lnTo>
                  <a:pt x="4631465" y="1536735"/>
                </a:lnTo>
                <a:lnTo>
                  <a:pt x="4629082" y="1531979"/>
                </a:lnTo>
                <a:lnTo>
                  <a:pt x="4627095" y="1527618"/>
                </a:lnTo>
                <a:lnTo>
                  <a:pt x="4624712" y="1522464"/>
                </a:lnTo>
                <a:lnTo>
                  <a:pt x="4620341" y="1512158"/>
                </a:lnTo>
                <a:lnTo>
                  <a:pt x="4617164" y="1507004"/>
                </a:lnTo>
                <a:lnTo>
                  <a:pt x="4614383" y="1501850"/>
                </a:lnTo>
                <a:lnTo>
                  <a:pt x="4610410" y="1497093"/>
                </a:lnTo>
                <a:lnTo>
                  <a:pt x="4605642" y="1492733"/>
                </a:lnTo>
                <a:lnTo>
                  <a:pt x="4599683" y="1488769"/>
                </a:lnTo>
                <a:lnTo>
                  <a:pt x="4592929" y="1485598"/>
                </a:lnTo>
                <a:lnTo>
                  <a:pt x="4595709" y="1493129"/>
                </a:lnTo>
                <a:lnTo>
                  <a:pt x="4597696" y="1499869"/>
                </a:lnTo>
                <a:lnTo>
                  <a:pt x="4598888" y="1507400"/>
                </a:lnTo>
                <a:lnTo>
                  <a:pt x="4600080" y="1514140"/>
                </a:lnTo>
                <a:lnTo>
                  <a:pt x="4602464" y="1521275"/>
                </a:lnTo>
                <a:lnTo>
                  <a:pt x="4604450" y="1525240"/>
                </a:lnTo>
                <a:lnTo>
                  <a:pt x="4606437" y="1529203"/>
                </a:lnTo>
                <a:lnTo>
                  <a:pt x="4608820" y="1533168"/>
                </a:lnTo>
                <a:lnTo>
                  <a:pt x="4612396" y="1537925"/>
                </a:lnTo>
                <a:lnTo>
                  <a:pt x="4616368" y="1542682"/>
                </a:lnTo>
                <a:lnTo>
                  <a:pt x="4620739" y="1547835"/>
                </a:lnTo>
                <a:lnTo>
                  <a:pt x="4612793" y="1543475"/>
                </a:lnTo>
                <a:lnTo>
                  <a:pt x="4604848" y="1538321"/>
                </a:lnTo>
                <a:lnTo>
                  <a:pt x="4598094" y="1533168"/>
                </a:lnTo>
                <a:lnTo>
                  <a:pt x="4591340" y="1527618"/>
                </a:lnTo>
                <a:lnTo>
                  <a:pt x="4584984" y="1522068"/>
                </a:lnTo>
                <a:lnTo>
                  <a:pt x="4578626" y="1516122"/>
                </a:lnTo>
                <a:lnTo>
                  <a:pt x="4572668" y="1510175"/>
                </a:lnTo>
                <a:lnTo>
                  <a:pt x="4567502" y="1503436"/>
                </a:lnTo>
                <a:lnTo>
                  <a:pt x="4561145" y="1496301"/>
                </a:lnTo>
                <a:lnTo>
                  <a:pt x="4554789" y="1487976"/>
                </a:lnTo>
                <a:lnTo>
                  <a:pt x="4548433" y="1479651"/>
                </a:lnTo>
                <a:lnTo>
                  <a:pt x="4542473" y="1470931"/>
                </a:lnTo>
                <a:lnTo>
                  <a:pt x="4536911" y="1461417"/>
                </a:lnTo>
                <a:lnTo>
                  <a:pt x="4530951" y="1451902"/>
                </a:lnTo>
                <a:lnTo>
                  <a:pt x="4524992" y="1441993"/>
                </a:lnTo>
                <a:lnTo>
                  <a:pt x="4519828" y="1432082"/>
                </a:lnTo>
                <a:lnTo>
                  <a:pt x="4520622" y="1438027"/>
                </a:lnTo>
                <a:lnTo>
                  <a:pt x="4521019" y="1443182"/>
                </a:lnTo>
                <a:lnTo>
                  <a:pt x="4521019" y="1445561"/>
                </a:lnTo>
                <a:lnTo>
                  <a:pt x="4520622" y="1445957"/>
                </a:lnTo>
                <a:lnTo>
                  <a:pt x="4520622" y="1446353"/>
                </a:lnTo>
                <a:lnTo>
                  <a:pt x="4519033" y="1445957"/>
                </a:lnTo>
                <a:lnTo>
                  <a:pt x="4517841" y="1444372"/>
                </a:lnTo>
                <a:lnTo>
                  <a:pt x="4513472" y="1438820"/>
                </a:lnTo>
                <a:lnTo>
                  <a:pt x="4507512" y="1431289"/>
                </a:lnTo>
                <a:lnTo>
                  <a:pt x="4503937" y="1427325"/>
                </a:lnTo>
                <a:lnTo>
                  <a:pt x="4500758" y="1423756"/>
                </a:lnTo>
                <a:lnTo>
                  <a:pt x="4497183" y="1420585"/>
                </a:lnTo>
                <a:lnTo>
                  <a:pt x="4493209" y="1418208"/>
                </a:lnTo>
                <a:lnTo>
                  <a:pt x="4490031" y="1416621"/>
                </a:lnTo>
                <a:lnTo>
                  <a:pt x="4488044" y="1416225"/>
                </a:lnTo>
                <a:lnTo>
                  <a:pt x="4486058" y="1416621"/>
                </a:lnTo>
                <a:lnTo>
                  <a:pt x="4485660" y="1414241"/>
                </a:lnTo>
                <a:lnTo>
                  <a:pt x="4485660" y="1413053"/>
                </a:lnTo>
                <a:lnTo>
                  <a:pt x="4486058" y="1411865"/>
                </a:lnTo>
                <a:lnTo>
                  <a:pt x="4486852" y="1411468"/>
                </a:lnTo>
                <a:lnTo>
                  <a:pt x="4489236" y="1411468"/>
                </a:lnTo>
                <a:lnTo>
                  <a:pt x="4492414" y="1411865"/>
                </a:lnTo>
                <a:lnTo>
                  <a:pt x="4494004" y="1411865"/>
                </a:lnTo>
                <a:lnTo>
                  <a:pt x="4494798" y="1411865"/>
                </a:lnTo>
                <a:lnTo>
                  <a:pt x="4495594" y="1411468"/>
                </a:lnTo>
                <a:lnTo>
                  <a:pt x="4496387" y="1409882"/>
                </a:lnTo>
                <a:lnTo>
                  <a:pt x="4496387" y="1408694"/>
                </a:lnTo>
                <a:lnTo>
                  <a:pt x="4495594" y="1405920"/>
                </a:lnTo>
                <a:lnTo>
                  <a:pt x="4494798" y="1402749"/>
                </a:lnTo>
                <a:lnTo>
                  <a:pt x="4492812" y="1398785"/>
                </a:lnTo>
                <a:lnTo>
                  <a:pt x="4479305" y="1397993"/>
                </a:lnTo>
                <a:lnTo>
                  <a:pt x="4465399" y="1397200"/>
                </a:lnTo>
                <a:lnTo>
                  <a:pt x="4464207" y="1390064"/>
                </a:lnTo>
                <a:lnTo>
                  <a:pt x="4461824" y="1383323"/>
                </a:lnTo>
                <a:lnTo>
                  <a:pt x="4458645" y="1376980"/>
                </a:lnTo>
                <a:lnTo>
                  <a:pt x="4454672" y="1370637"/>
                </a:lnTo>
                <a:lnTo>
                  <a:pt x="4450302" y="1364295"/>
                </a:lnTo>
                <a:lnTo>
                  <a:pt x="4445535" y="1358746"/>
                </a:lnTo>
                <a:lnTo>
                  <a:pt x="4439973" y="1353197"/>
                </a:lnTo>
                <a:lnTo>
                  <a:pt x="4434410" y="1347647"/>
                </a:lnTo>
                <a:lnTo>
                  <a:pt x="4422094" y="1337339"/>
                </a:lnTo>
                <a:lnTo>
                  <a:pt x="4409382" y="1327825"/>
                </a:lnTo>
                <a:lnTo>
                  <a:pt x="4397066" y="1317914"/>
                </a:lnTo>
                <a:lnTo>
                  <a:pt x="4385544" y="1307606"/>
                </a:lnTo>
                <a:lnTo>
                  <a:pt x="4389517" y="1306417"/>
                </a:lnTo>
                <a:lnTo>
                  <a:pt x="4393489" y="1304832"/>
                </a:lnTo>
                <a:lnTo>
                  <a:pt x="4397066" y="1304435"/>
                </a:lnTo>
                <a:lnTo>
                  <a:pt x="4401039" y="1304435"/>
                </a:lnTo>
                <a:lnTo>
                  <a:pt x="4404614" y="1304435"/>
                </a:lnTo>
                <a:lnTo>
                  <a:pt x="4408586" y="1305227"/>
                </a:lnTo>
                <a:lnTo>
                  <a:pt x="4411766" y="1306417"/>
                </a:lnTo>
                <a:lnTo>
                  <a:pt x="4415738" y="1307606"/>
                </a:lnTo>
                <a:lnTo>
                  <a:pt x="4419313" y="1309590"/>
                </a:lnTo>
                <a:lnTo>
                  <a:pt x="4422492" y="1311967"/>
                </a:lnTo>
                <a:lnTo>
                  <a:pt x="4429246" y="1317121"/>
                </a:lnTo>
                <a:lnTo>
                  <a:pt x="4436398" y="1322671"/>
                </a:lnTo>
                <a:lnTo>
                  <a:pt x="4442754" y="1329014"/>
                </a:lnTo>
                <a:lnTo>
                  <a:pt x="4455466" y="1342889"/>
                </a:lnTo>
                <a:lnTo>
                  <a:pt x="4466988" y="1355575"/>
                </a:lnTo>
                <a:lnTo>
                  <a:pt x="4472947" y="1361124"/>
                </a:lnTo>
                <a:lnTo>
                  <a:pt x="4478509" y="1365882"/>
                </a:lnTo>
                <a:lnTo>
                  <a:pt x="4484071" y="1369052"/>
                </a:lnTo>
                <a:lnTo>
                  <a:pt x="4486852" y="1370242"/>
                </a:lnTo>
                <a:lnTo>
                  <a:pt x="4489236" y="1371034"/>
                </a:lnTo>
                <a:lnTo>
                  <a:pt x="4490031" y="1367071"/>
                </a:lnTo>
                <a:lnTo>
                  <a:pt x="4490031" y="1363107"/>
                </a:lnTo>
                <a:lnTo>
                  <a:pt x="4489236" y="1359539"/>
                </a:lnTo>
                <a:lnTo>
                  <a:pt x="4488441" y="1355971"/>
                </a:lnTo>
                <a:lnTo>
                  <a:pt x="4487648" y="1352404"/>
                </a:lnTo>
                <a:lnTo>
                  <a:pt x="4485660" y="1349233"/>
                </a:lnTo>
                <a:lnTo>
                  <a:pt x="4483675" y="1345665"/>
                </a:lnTo>
                <a:lnTo>
                  <a:pt x="4481290" y="1342492"/>
                </a:lnTo>
                <a:lnTo>
                  <a:pt x="4475332" y="1336150"/>
                </a:lnTo>
                <a:lnTo>
                  <a:pt x="4468974" y="1330204"/>
                </a:lnTo>
                <a:lnTo>
                  <a:pt x="4461029" y="1323861"/>
                </a:lnTo>
                <a:lnTo>
                  <a:pt x="4453480" y="1317914"/>
                </a:lnTo>
                <a:lnTo>
                  <a:pt x="4436794" y="1305227"/>
                </a:lnTo>
                <a:lnTo>
                  <a:pt x="4428451" y="1298885"/>
                </a:lnTo>
                <a:lnTo>
                  <a:pt x="4420505" y="1292146"/>
                </a:lnTo>
                <a:lnTo>
                  <a:pt x="4413355" y="1285406"/>
                </a:lnTo>
                <a:lnTo>
                  <a:pt x="4406601" y="1277479"/>
                </a:lnTo>
                <a:lnTo>
                  <a:pt x="4403422" y="1273514"/>
                </a:lnTo>
                <a:lnTo>
                  <a:pt x="4401039" y="1269946"/>
                </a:lnTo>
                <a:lnTo>
                  <a:pt x="4398654" y="1265982"/>
                </a:lnTo>
                <a:lnTo>
                  <a:pt x="4396668" y="1261620"/>
                </a:lnTo>
                <a:lnTo>
                  <a:pt x="4392298" y="1259242"/>
                </a:lnTo>
                <a:lnTo>
                  <a:pt x="4389119" y="1258052"/>
                </a:lnTo>
                <a:lnTo>
                  <a:pt x="4385941" y="1257655"/>
                </a:lnTo>
                <a:lnTo>
                  <a:pt x="4383558" y="1258052"/>
                </a:lnTo>
                <a:lnTo>
                  <a:pt x="4381969" y="1259637"/>
                </a:lnTo>
                <a:lnTo>
                  <a:pt x="4380777" y="1261224"/>
                </a:lnTo>
                <a:lnTo>
                  <a:pt x="4379187" y="1263603"/>
                </a:lnTo>
                <a:lnTo>
                  <a:pt x="4378392" y="1265982"/>
                </a:lnTo>
                <a:lnTo>
                  <a:pt x="4376406" y="1271135"/>
                </a:lnTo>
                <a:lnTo>
                  <a:pt x="4374817" y="1273514"/>
                </a:lnTo>
                <a:lnTo>
                  <a:pt x="4373228" y="1276289"/>
                </a:lnTo>
                <a:lnTo>
                  <a:pt x="4372036" y="1278272"/>
                </a:lnTo>
                <a:lnTo>
                  <a:pt x="4369255" y="1279064"/>
                </a:lnTo>
                <a:lnTo>
                  <a:pt x="4366474" y="1279857"/>
                </a:lnTo>
                <a:lnTo>
                  <a:pt x="4362898" y="1279461"/>
                </a:lnTo>
                <a:lnTo>
                  <a:pt x="4353762" y="1264395"/>
                </a:lnTo>
                <a:lnTo>
                  <a:pt x="4348993" y="1256468"/>
                </a:lnTo>
                <a:lnTo>
                  <a:pt x="4343035" y="1249332"/>
                </a:lnTo>
                <a:lnTo>
                  <a:pt x="4340254" y="1245766"/>
                </a:lnTo>
                <a:lnTo>
                  <a:pt x="4337074" y="1242991"/>
                </a:lnTo>
                <a:lnTo>
                  <a:pt x="4333896" y="1240612"/>
                </a:lnTo>
                <a:lnTo>
                  <a:pt x="4330321" y="1238631"/>
                </a:lnTo>
                <a:lnTo>
                  <a:pt x="4327142" y="1237045"/>
                </a:lnTo>
                <a:lnTo>
                  <a:pt x="4323169" y="1236649"/>
                </a:lnTo>
                <a:lnTo>
                  <a:pt x="4319594" y="1237045"/>
                </a:lnTo>
                <a:lnTo>
                  <a:pt x="4315224" y="1238234"/>
                </a:lnTo>
                <a:lnTo>
                  <a:pt x="4314826" y="1234666"/>
                </a:lnTo>
                <a:lnTo>
                  <a:pt x="4315224" y="1232290"/>
                </a:lnTo>
                <a:lnTo>
                  <a:pt x="4316415" y="1230702"/>
                </a:lnTo>
                <a:lnTo>
                  <a:pt x="4318402" y="1229910"/>
                </a:lnTo>
                <a:lnTo>
                  <a:pt x="4321184" y="1229514"/>
                </a:lnTo>
                <a:lnTo>
                  <a:pt x="4323965" y="1229910"/>
                </a:lnTo>
                <a:lnTo>
                  <a:pt x="4327539" y="1230307"/>
                </a:lnTo>
                <a:lnTo>
                  <a:pt x="4331910" y="1231892"/>
                </a:lnTo>
                <a:lnTo>
                  <a:pt x="4335883" y="1233875"/>
                </a:lnTo>
                <a:lnTo>
                  <a:pt x="4340254" y="1235855"/>
                </a:lnTo>
                <a:lnTo>
                  <a:pt x="4344623" y="1238631"/>
                </a:lnTo>
                <a:lnTo>
                  <a:pt x="4348993" y="1241406"/>
                </a:lnTo>
                <a:lnTo>
                  <a:pt x="4353363" y="1244973"/>
                </a:lnTo>
                <a:lnTo>
                  <a:pt x="4357336" y="1248540"/>
                </a:lnTo>
                <a:lnTo>
                  <a:pt x="4360515" y="1252106"/>
                </a:lnTo>
                <a:lnTo>
                  <a:pt x="4364090" y="1256468"/>
                </a:lnTo>
                <a:lnTo>
                  <a:pt x="4364886" y="1254882"/>
                </a:lnTo>
                <a:lnTo>
                  <a:pt x="4364886" y="1252900"/>
                </a:lnTo>
                <a:lnTo>
                  <a:pt x="4364090" y="1251315"/>
                </a:lnTo>
                <a:lnTo>
                  <a:pt x="4362898" y="1249332"/>
                </a:lnTo>
                <a:lnTo>
                  <a:pt x="4360117" y="1245766"/>
                </a:lnTo>
                <a:lnTo>
                  <a:pt x="4357336" y="1242593"/>
                </a:lnTo>
                <a:lnTo>
                  <a:pt x="4358528" y="1241009"/>
                </a:lnTo>
                <a:lnTo>
                  <a:pt x="4360117" y="1241009"/>
                </a:lnTo>
                <a:lnTo>
                  <a:pt x="4362105" y="1241009"/>
                </a:lnTo>
                <a:lnTo>
                  <a:pt x="4364090" y="1242197"/>
                </a:lnTo>
                <a:lnTo>
                  <a:pt x="4368063" y="1244577"/>
                </a:lnTo>
                <a:lnTo>
                  <a:pt x="4372036" y="1247351"/>
                </a:lnTo>
                <a:lnTo>
                  <a:pt x="4371242" y="1244577"/>
                </a:lnTo>
                <a:lnTo>
                  <a:pt x="4370844" y="1242197"/>
                </a:lnTo>
                <a:lnTo>
                  <a:pt x="4368461" y="1236649"/>
                </a:lnTo>
                <a:lnTo>
                  <a:pt x="4365680" y="1231496"/>
                </a:lnTo>
                <a:lnTo>
                  <a:pt x="4362105" y="1225946"/>
                </a:lnTo>
                <a:lnTo>
                  <a:pt x="4355351" y="1215245"/>
                </a:lnTo>
                <a:lnTo>
                  <a:pt x="4352966" y="1210487"/>
                </a:lnTo>
                <a:close/>
                <a:moveTo>
                  <a:pt x="4278314" y="1193829"/>
                </a:moveTo>
                <a:lnTo>
                  <a:pt x="4278050" y="1195020"/>
                </a:lnTo>
                <a:lnTo>
                  <a:pt x="4276726" y="1197004"/>
                </a:lnTo>
                <a:close/>
                <a:moveTo>
                  <a:pt x="4240214" y="1152553"/>
                </a:moveTo>
                <a:lnTo>
                  <a:pt x="4245727" y="1152553"/>
                </a:lnTo>
                <a:lnTo>
                  <a:pt x="4251633" y="1153339"/>
                </a:lnTo>
                <a:lnTo>
                  <a:pt x="4257935" y="1155698"/>
                </a:lnTo>
                <a:lnTo>
                  <a:pt x="4264235" y="1158843"/>
                </a:lnTo>
                <a:lnTo>
                  <a:pt x="4270536" y="1162773"/>
                </a:lnTo>
                <a:lnTo>
                  <a:pt x="4277230" y="1167490"/>
                </a:lnTo>
                <a:lnTo>
                  <a:pt x="4283925" y="1172209"/>
                </a:lnTo>
                <a:lnTo>
                  <a:pt x="4291013" y="1178497"/>
                </a:lnTo>
                <a:lnTo>
                  <a:pt x="4278805" y="1193829"/>
                </a:lnTo>
                <a:lnTo>
                  <a:pt x="4279200" y="1191863"/>
                </a:lnTo>
                <a:lnTo>
                  <a:pt x="4279200" y="1189112"/>
                </a:lnTo>
                <a:lnTo>
                  <a:pt x="4278805" y="1185573"/>
                </a:lnTo>
                <a:lnTo>
                  <a:pt x="4277624" y="1182428"/>
                </a:lnTo>
                <a:lnTo>
                  <a:pt x="4276443" y="1178890"/>
                </a:lnTo>
                <a:lnTo>
                  <a:pt x="4274868" y="1176139"/>
                </a:lnTo>
                <a:lnTo>
                  <a:pt x="4272900" y="1173387"/>
                </a:lnTo>
                <a:lnTo>
                  <a:pt x="4270930" y="1170636"/>
                </a:lnTo>
                <a:lnTo>
                  <a:pt x="4268962" y="1169457"/>
                </a:lnTo>
                <a:lnTo>
                  <a:pt x="4266992" y="1168278"/>
                </a:lnTo>
                <a:lnTo>
                  <a:pt x="4265811" y="1168278"/>
                </a:lnTo>
                <a:lnTo>
                  <a:pt x="4264235" y="1169457"/>
                </a:lnTo>
                <a:lnTo>
                  <a:pt x="4263841" y="1171421"/>
                </a:lnTo>
                <a:lnTo>
                  <a:pt x="4263447" y="1174566"/>
                </a:lnTo>
                <a:lnTo>
                  <a:pt x="4263841" y="1178890"/>
                </a:lnTo>
                <a:lnTo>
                  <a:pt x="4260297" y="1180464"/>
                </a:lnTo>
                <a:lnTo>
                  <a:pt x="4257935" y="1180855"/>
                </a:lnTo>
                <a:lnTo>
                  <a:pt x="4255571" y="1180464"/>
                </a:lnTo>
                <a:lnTo>
                  <a:pt x="4253997" y="1179283"/>
                </a:lnTo>
                <a:lnTo>
                  <a:pt x="4253209" y="1178105"/>
                </a:lnTo>
                <a:lnTo>
                  <a:pt x="4252027" y="1176139"/>
                </a:lnTo>
                <a:lnTo>
                  <a:pt x="4251241" y="1171421"/>
                </a:lnTo>
                <a:lnTo>
                  <a:pt x="4250058" y="1165918"/>
                </a:lnTo>
                <a:lnTo>
                  <a:pt x="4249665" y="1163167"/>
                </a:lnTo>
                <a:lnTo>
                  <a:pt x="4248877" y="1160022"/>
                </a:lnTo>
                <a:lnTo>
                  <a:pt x="4247303" y="1157664"/>
                </a:lnTo>
                <a:lnTo>
                  <a:pt x="4245333" y="1155698"/>
                </a:lnTo>
                <a:lnTo>
                  <a:pt x="4243365" y="1153733"/>
                </a:lnTo>
                <a:close/>
                <a:moveTo>
                  <a:pt x="3925889" y="1084285"/>
                </a:moveTo>
                <a:lnTo>
                  <a:pt x="3928667" y="1086667"/>
                </a:lnTo>
                <a:lnTo>
                  <a:pt x="3931048" y="1089843"/>
                </a:lnTo>
                <a:lnTo>
                  <a:pt x="3933032" y="1092224"/>
                </a:lnTo>
                <a:lnTo>
                  <a:pt x="3934620" y="1094605"/>
                </a:lnTo>
                <a:lnTo>
                  <a:pt x="3936604" y="1097383"/>
                </a:lnTo>
                <a:lnTo>
                  <a:pt x="3938589" y="1100162"/>
                </a:lnTo>
                <a:lnTo>
                  <a:pt x="3940970" y="1102940"/>
                </a:lnTo>
                <a:lnTo>
                  <a:pt x="3944939" y="1104924"/>
                </a:lnTo>
                <a:lnTo>
                  <a:pt x="3940176" y="1106909"/>
                </a:lnTo>
                <a:lnTo>
                  <a:pt x="3936604" y="1107702"/>
                </a:lnTo>
                <a:lnTo>
                  <a:pt x="3932636" y="1108100"/>
                </a:lnTo>
                <a:lnTo>
                  <a:pt x="3929460" y="1108100"/>
                </a:lnTo>
                <a:lnTo>
                  <a:pt x="3926682" y="1107702"/>
                </a:lnTo>
                <a:lnTo>
                  <a:pt x="3923904" y="1107305"/>
                </a:lnTo>
                <a:lnTo>
                  <a:pt x="3920729" y="1106512"/>
                </a:lnTo>
                <a:lnTo>
                  <a:pt x="3918348" y="1104924"/>
                </a:lnTo>
                <a:lnTo>
                  <a:pt x="3912395" y="1101749"/>
                </a:lnTo>
                <a:lnTo>
                  <a:pt x="3906838" y="1098176"/>
                </a:lnTo>
                <a:lnTo>
                  <a:pt x="3899298" y="1093811"/>
                </a:lnTo>
                <a:lnTo>
                  <a:pt x="3890566" y="1089445"/>
                </a:lnTo>
                <a:lnTo>
                  <a:pt x="3889376" y="1086667"/>
                </a:lnTo>
                <a:lnTo>
                  <a:pt x="3889376" y="1085476"/>
                </a:lnTo>
                <a:lnTo>
                  <a:pt x="3889376" y="1084683"/>
                </a:lnTo>
                <a:lnTo>
                  <a:pt x="3889773" y="1084683"/>
                </a:lnTo>
                <a:lnTo>
                  <a:pt x="3891757" y="1084683"/>
                </a:lnTo>
                <a:lnTo>
                  <a:pt x="3896520" y="1086269"/>
                </a:lnTo>
                <a:lnTo>
                  <a:pt x="3902870" y="1089445"/>
                </a:lnTo>
                <a:lnTo>
                  <a:pt x="3910013" y="1091033"/>
                </a:lnTo>
                <a:lnTo>
                  <a:pt x="3913982" y="1092224"/>
                </a:lnTo>
                <a:lnTo>
                  <a:pt x="3917157" y="1092224"/>
                </a:lnTo>
                <a:lnTo>
                  <a:pt x="3919935" y="1091827"/>
                </a:lnTo>
                <a:lnTo>
                  <a:pt x="3922317" y="1090238"/>
                </a:lnTo>
                <a:lnTo>
                  <a:pt x="3923904" y="1089445"/>
                </a:lnTo>
                <a:lnTo>
                  <a:pt x="3924301" y="1087857"/>
                </a:lnTo>
                <a:close/>
                <a:moveTo>
                  <a:pt x="4043363" y="977919"/>
                </a:moveTo>
                <a:lnTo>
                  <a:pt x="4047409" y="977919"/>
                </a:lnTo>
                <a:lnTo>
                  <a:pt x="4050647" y="979110"/>
                </a:lnTo>
                <a:lnTo>
                  <a:pt x="4054693" y="980301"/>
                </a:lnTo>
                <a:lnTo>
                  <a:pt x="4058335" y="982285"/>
                </a:lnTo>
                <a:lnTo>
                  <a:pt x="4061168" y="984269"/>
                </a:lnTo>
                <a:lnTo>
                  <a:pt x="4064810" y="987048"/>
                </a:lnTo>
                <a:lnTo>
                  <a:pt x="4071689" y="993000"/>
                </a:lnTo>
                <a:lnTo>
                  <a:pt x="4078973" y="998954"/>
                </a:lnTo>
                <a:lnTo>
                  <a:pt x="4087066" y="1005303"/>
                </a:lnTo>
                <a:lnTo>
                  <a:pt x="4091113" y="1007685"/>
                </a:lnTo>
                <a:lnTo>
                  <a:pt x="4095564" y="1010463"/>
                </a:lnTo>
                <a:lnTo>
                  <a:pt x="4100420" y="1012447"/>
                </a:lnTo>
                <a:lnTo>
                  <a:pt x="4105276" y="1014035"/>
                </a:lnTo>
                <a:lnTo>
                  <a:pt x="4104062" y="1016019"/>
                </a:lnTo>
                <a:lnTo>
                  <a:pt x="4102443" y="1018004"/>
                </a:lnTo>
                <a:lnTo>
                  <a:pt x="4102038" y="1019988"/>
                </a:lnTo>
                <a:lnTo>
                  <a:pt x="4101229" y="1021179"/>
                </a:lnTo>
                <a:lnTo>
                  <a:pt x="4101229" y="1023163"/>
                </a:lnTo>
                <a:lnTo>
                  <a:pt x="4102038" y="1025147"/>
                </a:lnTo>
                <a:lnTo>
                  <a:pt x="4102848" y="1026735"/>
                </a:lnTo>
                <a:lnTo>
                  <a:pt x="4104466" y="1028719"/>
                </a:lnTo>
                <a:lnTo>
                  <a:pt x="4098801" y="1028323"/>
                </a:lnTo>
                <a:lnTo>
                  <a:pt x="4093541" y="1027132"/>
                </a:lnTo>
                <a:lnTo>
                  <a:pt x="4088685" y="1025544"/>
                </a:lnTo>
                <a:lnTo>
                  <a:pt x="4083829" y="1023957"/>
                </a:lnTo>
                <a:lnTo>
                  <a:pt x="4079378" y="1021179"/>
                </a:lnTo>
                <a:lnTo>
                  <a:pt x="4074926" y="1018401"/>
                </a:lnTo>
                <a:lnTo>
                  <a:pt x="4071284" y="1015622"/>
                </a:lnTo>
                <a:lnTo>
                  <a:pt x="4067642" y="1012051"/>
                </a:lnTo>
                <a:lnTo>
                  <a:pt x="4063596" y="1008082"/>
                </a:lnTo>
                <a:lnTo>
                  <a:pt x="4060763" y="1004113"/>
                </a:lnTo>
                <a:lnTo>
                  <a:pt x="4054289" y="996176"/>
                </a:lnTo>
                <a:lnTo>
                  <a:pt x="4048623" y="986650"/>
                </a:lnTo>
                <a:close/>
                <a:moveTo>
                  <a:pt x="3782616" y="976335"/>
                </a:moveTo>
                <a:lnTo>
                  <a:pt x="3784998" y="976335"/>
                </a:lnTo>
                <a:lnTo>
                  <a:pt x="3787379" y="976743"/>
                </a:lnTo>
                <a:lnTo>
                  <a:pt x="3792142" y="978784"/>
                </a:lnTo>
                <a:lnTo>
                  <a:pt x="3797698" y="981641"/>
                </a:lnTo>
                <a:lnTo>
                  <a:pt x="3803254" y="985724"/>
                </a:lnTo>
                <a:lnTo>
                  <a:pt x="3814764" y="994297"/>
                </a:lnTo>
                <a:lnTo>
                  <a:pt x="3810398" y="995929"/>
                </a:lnTo>
                <a:lnTo>
                  <a:pt x="3808414" y="996745"/>
                </a:lnTo>
                <a:lnTo>
                  <a:pt x="3806826" y="998379"/>
                </a:lnTo>
                <a:lnTo>
                  <a:pt x="3806429" y="999194"/>
                </a:lnTo>
                <a:lnTo>
                  <a:pt x="3806032" y="1000828"/>
                </a:lnTo>
                <a:lnTo>
                  <a:pt x="3806826" y="1002868"/>
                </a:lnTo>
                <a:lnTo>
                  <a:pt x="3808414" y="1004910"/>
                </a:lnTo>
                <a:lnTo>
                  <a:pt x="3805239" y="1004910"/>
                </a:lnTo>
                <a:lnTo>
                  <a:pt x="3802857" y="1004910"/>
                </a:lnTo>
                <a:lnTo>
                  <a:pt x="3800873" y="1003685"/>
                </a:lnTo>
                <a:lnTo>
                  <a:pt x="3799682" y="1002868"/>
                </a:lnTo>
                <a:lnTo>
                  <a:pt x="3798492" y="1001236"/>
                </a:lnTo>
                <a:lnTo>
                  <a:pt x="3797698" y="999603"/>
                </a:lnTo>
                <a:lnTo>
                  <a:pt x="3795714" y="995929"/>
                </a:lnTo>
                <a:lnTo>
                  <a:pt x="3793729" y="991439"/>
                </a:lnTo>
                <a:lnTo>
                  <a:pt x="3792142" y="989398"/>
                </a:lnTo>
                <a:lnTo>
                  <a:pt x="3789760" y="987357"/>
                </a:lnTo>
                <a:lnTo>
                  <a:pt x="3787379" y="985315"/>
                </a:lnTo>
                <a:lnTo>
                  <a:pt x="3783807" y="983683"/>
                </a:lnTo>
                <a:lnTo>
                  <a:pt x="3780235" y="982050"/>
                </a:lnTo>
                <a:lnTo>
                  <a:pt x="3775076" y="981233"/>
                </a:lnTo>
                <a:lnTo>
                  <a:pt x="3776663" y="979192"/>
                </a:lnTo>
                <a:lnTo>
                  <a:pt x="3778648" y="977559"/>
                </a:lnTo>
                <a:lnTo>
                  <a:pt x="3780632" y="976743"/>
                </a:lnTo>
                <a:close/>
                <a:moveTo>
                  <a:pt x="3708401" y="938235"/>
                </a:moveTo>
                <a:lnTo>
                  <a:pt x="3711973" y="938235"/>
                </a:lnTo>
                <a:lnTo>
                  <a:pt x="3715941" y="939036"/>
                </a:lnTo>
                <a:lnTo>
                  <a:pt x="3719910" y="940640"/>
                </a:lnTo>
                <a:lnTo>
                  <a:pt x="3728245" y="944649"/>
                </a:lnTo>
                <a:lnTo>
                  <a:pt x="3736976" y="949861"/>
                </a:lnTo>
                <a:lnTo>
                  <a:pt x="3745310" y="955072"/>
                </a:lnTo>
                <a:lnTo>
                  <a:pt x="3754041" y="959482"/>
                </a:lnTo>
                <a:lnTo>
                  <a:pt x="3757613" y="961486"/>
                </a:lnTo>
                <a:lnTo>
                  <a:pt x="3761582" y="962689"/>
                </a:lnTo>
                <a:lnTo>
                  <a:pt x="3765154" y="963491"/>
                </a:lnTo>
                <a:lnTo>
                  <a:pt x="3768726" y="963491"/>
                </a:lnTo>
                <a:lnTo>
                  <a:pt x="3767535" y="965896"/>
                </a:lnTo>
                <a:lnTo>
                  <a:pt x="3766741" y="967900"/>
                </a:lnTo>
                <a:lnTo>
                  <a:pt x="3765551" y="969103"/>
                </a:lnTo>
                <a:lnTo>
                  <a:pt x="3765551" y="971107"/>
                </a:lnTo>
                <a:lnTo>
                  <a:pt x="3765551" y="973112"/>
                </a:lnTo>
                <a:lnTo>
                  <a:pt x="3766741" y="974716"/>
                </a:lnTo>
                <a:lnTo>
                  <a:pt x="3767138" y="975918"/>
                </a:lnTo>
                <a:lnTo>
                  <a:pt x="3768726" y="977923"/>
                </a:lnTo>
                <a:lnTo>
                  <a:pt x="3761185" y="975116"/>
                </a:lnTo>
                <a:lnTo>
                  <a:pt x="3754041" y="971508"/>
                </a:lnTo>
                <a:lnTo>
                  <a:pt x="3746501" y="967099"/>
                </a:lnTo>
                <a:lnTo>
                  <a:pt x="3739357" y="962288"/>
                </a:lnTo>
                <a:lnTo>
                  <a:pt x="3723879" y="951063"/>
                </a:lnTo>
                <a:lnTo>
                  <a:pt x="3714751" y="945050"/>
                </a:lnTo>
                <a:lnTo>
                  <a:pt x="3705226" y="938636"/>
                </a:lnTo>
                <a:close/>
                <a:moveTo>
                  <a:pt x="3941763" y="928710"/>
                </a:moveTo>
                <a:lnTo>
                  <a:pt x="3948624" y="929877"/>
                </a:lnTo>
                <a:lnTo>
                  <a:pt x="3955889" y="930264"/>
                </a:lnTo>
                <a:lnTo>
                  <a:pt x="3962346" y="930654"/>
                </a:lnTo>
                <a:lnTo>
                  <a:pt x="3967997" y="931043"/>
                </a:lnTo>
                <a:lnTo>
                  <a:pt x="3973647" y="932986"/>
                </a:lnTo>
                <a:lnTo>
                  <a:pt x="3976472" y="934153"/>
                </a:lnTo>
                <a:lnTo>
                  <a:pt x="3978894" y="935319"/>
                </a:lnTo>
                <a:lnTo>
                  <a:pt x="3981316" y="937263"/>
                </a:lnTo>
                <a:lnTo>
                  <a:pt x="3984545" y="939595"/>
                </a:lnTo>
                <a:lnTo>
                  <a:pt x="3986966" y="942706"/>
                </a:lnTo>
                <a:lnTo>
                  <a:pt x="3989388" y="945816"/>
                </a:lnTo>
                <a:lnTo>
                  <a:pt x="3986966" y="946982"/>
                </a:lnTo>
                <a:lnTo>
                  <a:pt x="3984545" y="947760"/>
                </a:lnTo>
                <a:lnTo>
                  <a:pt x="3982123" y="947760"/>
                </a:lnTo>
                <a:lnTo>
                  <a:pt x="3979298" y="947760"/>
                </a:lnTo>
                <a:lnTo>
                  <a:pt x="3973647" y="946982"/>
                </a:lnTo>
                <a:lnTo>
                  <a:pt x="3967593" y="944650"/>
                </a:lnTo>
                <a:lnTo>
                  <a:pt x="3961539" y="941539"/>
                </a:lnTo>
                <a:lnTo>
                  <a:pt x="3955082" y="937652"/>
                </a:lnTo>
                <a:lnTo>
                  <a:pt x="3948220" y="933375"/>
                </a:lnTo>
                <a:close/>
                <a:moveTo>
                  <a:pt x="3699203" y="911244"/>
                </a:moveTo>
                <a:lnTo>
                  <a:pt x="3705925" y="912045"/>
                </a:lnTo>
                <a:lnTo>
                  <a:pt x="3712648" y="913247"/>
                </a:lnTo>
                <a:lnTo>
                  <a:pt x="3719370" y="915249"/>
                </a:lnTo>
                <a:lnTo>
                  <a:pt x="3726884" y="918853"/>
                </a:lnTo>
                <a:lnTo>
                  <a:pt x="3734002" y="922057"/>
                </a:lnTo>
                <a:lnTo>
                  <a:pt x="3740724" y="926061"/>
                </a:lnTo>
                <a:lnTo>
                  <a:pt x="3748238" y="930466"/>
                </a:lnTo>
                <a:lnTo>
                  <a:pt x="3762078" y="939276"/>
                </a:lnTo>
                <a:lnTo>
                  <a:pt x="3776314" y="948086"/>
                </a:lnTo>
                <a:lnTo>
                  <a:pt x="3782641" y="952090"/>
                </a:lnTo>
                <a:lnTo>
                  <a:pt x="3789364" y="955694"/>
                </a:lnTo>
                <a:lnTo>
                  <a:pt x="3783037" y="955294"/>
                </a:lnTo>
                <a:lnTo>
                  <a:pt x="3777105" y="953692"/>
                </a:lnTo>
                <a:lnTo>
                  <a:pt x="3770778" y="951690"/>
                </a:lnTo>
                <a:lnTo>
                  <a:pt x="3764055" y="949287"/>
                </a:lnTo>
                <a:lnTo>
                  <a:pt x="3757728" y="945683"/>
                </a:lnTo>
                <a:lnTo>
                  <a:pt x="3751006" y="942480"/>
                </a:lnTo>
                <a:lnTo>
                  <a:pt x="3737561" y="934470"/>
                </a:lnTo>
                <a:lnTo>
                  <a:pt x="3723325" y="926462"/>
                </a:lnTo>
                <a:lnTo>
                  <a:pt x="3716207" y="923258"/>
                </a:lnTo>
                <a:lnTo>
                  <a:pt x="3708693" y="920054"/>
                </a:lnTo>
                <a:lnTo>
                  <a:pt x="3701575" y="918452"/>
                </a:lnTo>
                <a:lnTo>
                  <a:pt x="3694062" y="916450"/>
                </a:lnTo>
                <a:lnTo>
                  <a:pt x="3686944" y="915649"/>
                </a:lnTo>
                <a:lnTo>
                  <a:pt x="3679826" y="916450"/>
                </a:lnTo>
                <a:lnTo>
                  <a:pt x="3682989" y="914848"/>
                </a:lnTo>
                <a:lnTo>
                  <a:pt x="3686153" y="913247"/>
                </a:lnTo>
                <a:lnTo>
                  <a:pt x="3689316" y="912446"/>
                </a:lnTo>
                <a:lnTo>
                  <a:pt x="3692480" y="912045"/>
                </a:lnTo>
                <a:close/>
                <a:moveTo>
                  <a:pt x="3776228" y="887435"/>
                </a:moveTo>
                <a:lnTo>
                  <a:pt x="3779751" y="887435"/>
                </a:lnTo>
                <a:lnTo>
                  <a:pt x="3783274" y="888220"/>
                </a:lnTo>
                <a:lnTo>
                  <a:pt x="3787580" y="889792"/>
                </a:lnTo>
                <a:lnTo>
                  <a:pt x="3791885" y="891756"/>
                </a:lnTo>
                <a:lnTo>
                  <a:pt x="3796191" y="893719"/>
                </a:lnTo>
                <a:lnTo>
                  <a:pt x="3805194" y="899611"/>
                </a:lnTo>
                <a:lnTo>
                  <a:pt x="3813806" y="906288"/>
                </a:lnTo>
                <a:lnTo>
                  <a:pt x="3821635" y="912966"/>
                </a:lnTo>
                <a:lnTo>
                  <a:pt x="3827506" y="919250"/>
                </a:lnTo>
                <a:lnTo>
                  <a:pt x="3829463" y="922000"/>
                </a:lnTo>
                <a:lnTo>
                  <a:pt x="3830638" y="925142"/>
                </a:lnTo>
                <a:lnTo>
                  <a:pt x="3827898" y="925535"/>
                </a:lnTo>
                <a:lnTo>
                  <a:pt x="3824375" y="925142"/>
                </a:lnTo>
                <a:lnTo>
                  <a:pt x="3820460" y="923964"/>
                </a:lnTo>
                <a:lnTo>
                  <a:pt x="3816937" y="922785"/>
                </a:lnTo>
                <a:lnTo>
                  <a:pt x="3812632" y="920821"/>
                </a:lnTo>
                <a:lnTo>
                  <a:pt x="3808326" y="918465"/>
                </a:lnTo>
                <a:lnTo>
                  <a:pt x="3798931" y="912573"/>
                </a:lnTo>
                <a:lnTo>
                  <a:pt x="3790320" y="905896"/>
                </a:lnTo>
                <a:lnTo>
                  <a:pt x="3782491" y="898826"/>
                </a:lnTo>
                <a:lnTo>
                  <a:pt x="3777011" y="893327"/>
                </a:lnTo>
                <a:lnTo>
                  <a:pt x="3775054" y="890185"/>
                </a:lnTo>
                <a:lnTo>
                  <a:pt x="3773488" y="887828"/>
                </a:lnTo>
                <a:close/>
                <a:moveTo>
                  <a:pt x="3746300" y="862032"/>
                </a:moveTo>
                <a:lnTo>
                  <a:pt x="3747905" y="862032"/>
                </a:lnTo>
                <a:lnTo>
                  <a:pt x="3749912" y="862417"/>
                </a:lnTo>
                <a:lnTo>
                  <a:pt x="3751920" y="862802"/>
                </a:lnTo>
                <a:lnTo>
                  <a:pt x="3755934" y="865116"/>
                </a:lnTo>
                <a:lnTo>
                  <a:pt x="3758744" y="868200"/>
                </a:lnTo>
                <a:lnTo>
                  <a:pt x="3761956" y="872056"/>
                </a:lnTo>
                <a:lnTo>
                  <a:pt x="3763963" y="875911"/>
                </a:lnTo>
                <a:lnTo>
                  <a:pt x="3762357" y="878224"/>
                </a:lnTo>
                <a:lnTo>
                  <a:pt x="3760350" y="880152"/>
                </a:lnTo>
                <a:lnTo>
                  <a:pt x="3757941" y="881694"/>
                </a:lnTo>
                <a:lnTo>
                  <a:pt x="3755131" y="883622"/>
                </a:lnTo>
                <a:lnTo>
                  <a:pt x="3751518" y="885549"/>
                </a:lnTo>
                <a:lnTo>
                  <a:pt x="3747905" y="887092"/>
                </a:lnTo>
                <a:lnTo>
                  <a:pt x="3744292" y="887863"/>
                </a:lnTo>
                <a:lnTo>
                  <a:pt x="3740679" y="888634"/>
                </a:lnTo>
                <a:lnTo>
                  <a:pt x="3737066" y="889020"/>
                </a:lnTo>
                <a:lnTo>
                  <a:pt x="3734256" y="889020"/>
                </a:lnTo>
                <a:lnTo>
                  <a:pt x="3731848" y="888634"/>
                </a:lnTo>
                <a:lnTo>
                  <a:pt x="3729841" y="887477"/>
                </a:lnTo>
                <a:lnTo>
                  <a:pt x="3729038" y="886321"/>
                </a:lnTo>
                <a:lnTo>
                  <a:pt x="3729038" y="883622"/>
                </a:lnTo>
                <a:lnTo>
                  <a:pt x="3729439" y="880923"/>
                </a:lnTo>
                <a:lnTo>
                  <a:pt x="3731446" y="877453"/>
                </a:lnTo>
                <a:lnTo>
                  <a:pt x="3743088" y="884393"/>
                </a:lnTo>
                <a:lnTo>
                  <a:pt x="3745095" y="881308"/>
                </a:lnTo>
                <a:lnTo>
                  <a:pt x="3746300" y="878995"/>
                </a:lnTo>
                <a:lnTo>
                  <a:pt x="3746300" y="876682"/>
                </a:lnTo>
                <a:lnTo>
                  <a:pt x="3745497" y="874754"/>
                </a:lnTo>
                <a:lnTo>
                  <a:pt x="3744292" y="872827"/>
                </a:lnTo>
                <a:lnTo>
                  <a:pt x="3742285" y="870899"/>
                </a:lnTo>
                <a:lnTo>
                  <a:pt x="3737066" y="867043"/>
                </a:lnTo>
                <a:lnTo>
                  <a:pt x="3738672" y="865116"/>
                </a:lnTo>
                <a:lnTo>
                  <a:pt x="3740679" y="863959"/>
                </a:lnTo>
                <a:lnTo>
                  <a:pt x="3742285" y="862802"/>
                </a:lnTo>
                <a:lnTo>
                  <a:pt x="3744292" y="862417"/>
                </a:lnTo>
                <a:close/>
                <a:moveTo>
                  <a:pt x="3529216" y="638198"/>
                </a:moveTo>
                <a:lnTo>
                  <a:pt x="3531155" y="638198"/>
                </a:lnTo>
                <a:lnTo>
                  <a:pt x="3532705" y="638991"/>
                </a:lnTo>
                <a:lnTo>
                  <a:pt x="3535419" y="640579"/>
                </a:lnTo>
                <a:lnTo>
                  <a:pt x="3538908" y="644151"/>
                </a:lnTo>
                <a:lnTo>
                  <a:pt x="3542784" y="647722"/>
                </a:lnTo>
                <a:lnTo>
                  <a:pt x="3547824" y="651294"/>
                </a:lnTo>
                <a:lnTo>
                  <a:pt x="3551313" y="652882"/>
                </a:lnTo>
                <a:lnTo>
                  <a:pt x="3554414" y="654469"/>
                </a:lnTo>
                <a:lnTo>
                  <a:pt x="3554414" y="657644"/>
                </a:lnTo>
                <a:lnTo>
                  <a:pt x="3553638" y="660422"/>
                </a:lnTo>
                <a:lnTo>
                  <a:pt x="3552475" y="662010"/>
                </a:lnTo>
                <a:lnTo>
                  <a:pt x="3551313" y="662804"/>
                </a:lnTo>
                <a:lnTo>
                  <a:pt x="3549374" y="663200"/>
                </a:lnTo>
                <a:lnTo>
                  <a:pt x="3547824" y="663200"/>
                </a:lnTo>
                <a:lnTo>
                  <a:pt x="3543560" y="662010"/>
                </a:lnTo>
                <a:lnTo>
                  <a:pt x="3539683" y="661216"/>
                </a:lnTo>
                <a:lnTo>
                  <a:pt x="3537745" y="661216"/>
                </a:lnTo>
                <a:lnTo>
                  <a:pt x="3535806" y="661613"/>
                </a:lnTo>
                <a:lnTo>
                  <a:pt x="3535031" y="662804"/>
                </a:lnTo>
                <a:lnTo>
                  <a:pt x="3533481" y="663994"/>
                </a:lnTo>
                <a:lnTo>
                  <a:pt x="3533093" y="666772"/>
                </a:lnTo>
                <a:lnTo>
                  <a:pt x="3532705" y="669947"/>
                </a:lnTo>
                <a:lnTo>
                  <a:pt x="3530379" y="669154"/>
                </a:lnTo>
                <a:lnTo>
                  <a:pt x="3528441" y="667566"/>
                </a:lnTo>
                <a:lnTo>
                  <a:pt x="3527278" y="665978"/>
                </a:lnTo>
                <a:lnTo>
                  <a:pt x="3526503" y="664788"/>
                </a:lnTo>
                <a:lnTo>
                  <a:pt x="3526115" y="663200"/>
                </a:lnTo>
                <a:lnTo>
                  <a:pt x="3525340" y="661216"/>
                </a:lnTo>
                <a:lnTo>
                  <a:pt x="3526115" y="657248"/>
                </a:lnTo>
                <a:lnTo>
                  <a:pt x="3526115" y="654073"/>
                </a:lnTo>
                <a:lnTo>
                  <a:pt x="3526115" y="650501"/>
                </a:lnTo>
                <a:lnTo>
                  <a:pt x="3525340" y="648516"/>
                </a:lnTo>
                <a:lnTo>
                  <a:pt x="3524565" y="646929"/>
                </a:lnTo>
                <a:lnTo>
                  <a:pt x="3523014" y="645738"/>
                </a:lnTo>
                <a:lnTo>
                  <a:pt x="3521076" y="644151"/>
                </a:lnTo>
                <a:lnTo>
                  <a:pt x="3523402" y="641770"/>
                </a:lnTo>
                <a:lnTo>
                  <a:pt x="3526115" y="639785"/>
                </a:lnTo>
                <a:lnTo>
                  <a:pt x="3527666" y="638991"/>
                </a:lnTo>
                <a:close/>
                <a:moveTo>
                  <a:pt x="3471466" y="608032"/>
                </a:moveTo>
                <a:lnTo>
                  <a:pt x="3473848" y="608444"/>
                </a:lnTo>
                <a:lnTo>
                  <a:pt x="3476229" y="609267"/>
                </a:lnTo>
                <a:lnTo>
                  <a:pt x="3478610" y="610913"/>
                </a:lnTo>
                <a:lnTo>
                  <a:pt x="3481785" y="612971"/>
                </a:lnTo>
                <a:lnTo>
                  <a:pt x="3487738" y="617910"/>
                </a:lnTo>
                <a:lnTo>
                  <a:pt x="3494088" y="623672"/>
                </a:lnTo>
                <a:lnTo>
                  <a:pt x="3500835" y="628611"/>
                </a:lnTo>
                <a:lnTo>
                  <a:pt x="3504804" y="631081"/>
                </a:lnTo>
                <a:lnTo>
                  <a:pt x="3509170" y="633138"/>
                </a:lnTo>
                <a:lnTo>
                  <a:pt x="3512741" y="634785"/>
                </a:lnTo>
                <a:lnTo>
                  <a:pt x="3517901" y="635608"/>
                </a:lnTo>
                <a:lnTo>
                  <a:pt x="3514329" y="638900"/>
                </a:lnTo>
                <a:lnTo>
                  <a:pt x="3511154" y="640547"/>
                </a:lnTo>
                <a:lnTo>
                  <a:pt x="3507979" y="641370"/>
                </a:lnTo>
                <a:lnTo>
                  <a:pt x="3505201" y="641370"/>
                </a:lnTo>
                <a:lnTo>
                  <a:pt x="3502026" y="640135"/>
                </a:lnTo>
                <a:lnTo>
                  <a:pt x="3499248" y="638900"/>
                </a:lnTo>
                <a:lnTo>
                  <a:pt x="3495676" y="636020"/>
                </a:lnTo>
                <a:lnTo>
                  <a:pt x="3492898" y="633550"/>
                </a:lnTo>
                <a:lnTo>
                  <a:pt x="3486945" y="626965"/>
                </a:lnTo>
                <a:lnTo>
                  <a:pt x="3480595" y="620380"/>
                </a:lnTo>
                <a:lnTo>
                  <a:pt x="3477420" y="617498"/>
                </a:lnTo>
                <a:lnTo>
                  <a:pt x="3473848" y="614617"/>
                </a:lnTo>
                <a:lnTo>
                  <a:pt x="3470673" y="611736"/>
                </a:lnTo>
                <a:lnTo>
                  <a:pt x="3467101" y="610090"/>
                </a:lnTo>
                <a:lnTo>
                  <a:pt x="3469085" y="608444"/>
                </a:lnTo>
                <a:close/>
                <a:moveTo>
                  <a:pt x="3532188" y="565173"/>
                </a:moveTo>
                <a:lnTo>
                  <a:pt x="3535363" y="565958"/>
                </a:lnTo>
                <a:lnTo>
                  <a:pt x="3539332" y="567135"/>
                </a:lnTo>
                <a:lnTo>
                  <a:pt x="3543300" y="569490"/>
                </a:lnTo>
                <a:lnTo>
                  <a:pt x="3547269" y="572629"/>
                </a:lnTo>
                <a:lnTo>
                  <a:pt x="3554810" y="579300"/>
                </a:lnTo>
                <a:lnTo>
                  <a:pt x="3563144" y="587148"/>
                </a:lnTo>
                <a:lnTo>
                  <a:pt x="3571478" y="593819"/>
                </a:lnTo>
                <a:lnTo>
                  <a:pt x="3575844" y="596566"/>
                </a:lnTo>
                <a:lnTo>
                  <a:pt x="3579813" y="598920"/>
                </a:lnTo>
                <a:lnTo>
                  <a:pt x="3575447" y="600098"/>
                </a:lnTo>
                <a:lnTo>
                  <a:pt x="3571875" y="600098"/>
                </a:lnTo>
                <a:lnTo>
                  <a:pt x="3567907" y="598920"/>
                </a:lnTo>
                <a:lnTo>
                  <a:pt x="3564732" y="597744"/>
                </a:lnTo>
                <a:lnTo>
                  <a:pt x="3560763" y="595781"/>
                </a:lnTo>
                <a:lnTo>
                  <a:pt x="3557191" y="593819"/>
                </a:lnTo>
                <a:lnTo>
                  <a:pt x="3550444" y="588325"/>
                </a:lnTo>
                <a:lnTo>
                  <a:pt x="3543697" y="583224"/>
                </a:lnTo>
                <a:lnTo>
                  <a:pt x="3540125" y="580870"/>
                </a:lnTo>
                <a:lnTo>
                  <a:pt x="3536553" y="578907"/>
                </a:lnTo>
                <a:lnTo>
                  <a:pt x="3532585" y="576945"/>
                </a:lnTo>
                <a:lnTo>
                  <a:pt x="3528616" y="575768"/>
                </a:lnTo>
                <a:lnTo>
                  <a:pt x="3524250" y="575768"/>
                </a:lnTo>
                <a:lnTo>
                  <a:pt x="3519488" y="576553"/>
                </a:lnTo>
                <a:lnTo>
                  <a:pt x="3522266" y="571451"/>
                </a:lnTo>
                <a:lnTo>
                  <a:pt x="3523853" y="569490"/>
                </a:lnTo>
                <a:lnTo>
                  <a:pt x="3525044" y="568312"/>
                </a:lnTo>
                <a:lnTo>
                  <a:pt x="3526632" y="566743"/>
                </a:lnTo>
                <a:lnTo>
                  <a:pt x="3528616" y="566350"/>
                </a:lnTo>
                <a:lnTo>
                  <a:pt x="3530203" y="565958"/>
                </a:lnTo>
                <a:close/>
                <a:moveTo>
                  <a:pt x="3359747" y="552473"/>
                </a:moveTo>
                <a:lnTo>
                  <a:pt x="3364969" y="553260"/>
                </a:lnTo>
                <a:lnTo>
                  <a:pt x="3370192" y="554047"/>
                </a:lnTo>
                <a:lnTo>
                  <a:pt x="3375816" y="555227"/>
                </a:lnTo>
                <a:lnTo>
                  <a:pt x="3381441" y="556801"/>
                </a:lnTo>
                <a:lnTo>
                  <a:pt x="3379030" y="557588"/>
                </a:lnTo>
                <a:lnTo>
                  <a:pt x="3377021" y="557981"/>
                </a:lnTo>
                <a:lnTo>
                  <a:pt x="3375816" y="558375"/>
                </a:lnTo>
                <a:lnTo>
                  <a:pt x="3374611" y="559556"/>
                </a:lnTo>
                <a:lnTo>
                  <a:pt x="3374209" y="560736"/>
                </a:lnTo>
                <a:lnTo>
                  <a:pt x="3374209" y="561916"/>
                </a:lnTo>
                <a:lnTo>
                  <a:pt x="3374611" y="563097"/>
                </a:lnTo>
                <a:lnTo>
                  <a:pt x="3375013" y="564671"/>
                </a:lnTo>
                <a:lnTo>
                  <a:pt x="3378227" y="568212"/>
                </a:lnTo>
                <a:lnTo>
                  <a:pt x="3382244" y="570966"/>
                </a:lnTo>
                <a:lnTo>
                  <a:pt x="3386663" y="574508"/>
                </a:lnTo>
                <a:lnTo>
                  <a:pt x="3391886" y="577262"/>
                </a:lnTo>
                <a:lnTo>
                  <a:pt x="3397912" y="579623"/>
                </a:lnTo>
                <a:lnTo>
                  <a:pt x="3403938" y="581197"/>
                </a:lnTo>
                <a:lnTo>
                  <a:pt x="3409160" y="582771"/>
                </a:lnTo>
                <a:lnTo>
                  <a:pt x="3413981" y="582771"/>
                </a:lnTo>
                <a:lnTo>
                  <a:pt x="3415990" y="581984"/>
                </a:lnTo>
                <a:lnTo>
                  <a:pt x="3417998" y="581197"/>
                </a:lnTo>
                <a:lnTo>
                  <a:pt x="3420007" y="580017"/>
                </a:lnTo>
                <a:lnTo>
                  <a:pt x="3421212" y="578836"/>
                </a:lnTo>
                <a:lnTo>
                  <a:pt x="3422016" y="577262"/>
                </a:lnTo>
                <a:lnTo>
                  <a:pt x="3423221" y="574902"/>
                </a:lnTo>
                <a:lnTo>
                  <a:pt x="3423221" y="572540"/>
                </a:lnTo>
                <a:lnTo>
                  <a:pt x="3422417" y="569392"/>
                </a:lnTo>
                <a:lnTo>
                  <a:pt x="3425631" y="570573"/>
                </a:lnTo>
                <a:lnTo>
                  <a:pt x="3427640" y="572540"/>
                </a:lnTo>
                <a:lnTo>
                  <a:pt x="3428845" y="573721"/>
                </a:lnTo>
                <a:lnTo>
                  <a:pt x="3430050" y="575689"/>
                </a:lnTo>
                <a:lnTo>
                  <a:pt x="3430452" y="577656"/>
                </a:lnTo>
                <a:lnTo>
                  <a:pt x="3430452" y="580017"/>
                </a:lnTo>
                <a:lnTo>
                  <a:pt x="3430452" y="583952"/>
                </a:lnTo>
                <a:lnTo>
                  <a:pt x="3430452" y="588280"/>
                </a:lnTo>
                <a:lnTo>
                  <a:pt x="3430854" y="590247"/>
                </a:lnTo>
                <a:lnTo>
                  <a:pt x="3431256" y="592215"/>
                </a:lnTo>
                <a:lnTo>
                  <a:pt x="3432863" y="594182"/>
                </a:lnTo>
                <a:lnTo>
                  <a:pt x="3434871" y="595756"/>
                </a:lnTo>
                <a:lnTo>
                  <a:pt x="3437683" y="596937"/>
                </a:lnTo>
                <a:lnTo>
                  <a:pt x="3441701" y="598117"/>
                </a:lnTo>
                <a:lnTo>
                  <a:pt x="3436478" y="598510"/>
                </a:lnTo>
                <a:lnTo>
                  <a:pt x="3430452" y="598510"/>
                </a:lnTo>
                <a:lnTo>
                  <a:pt x="3424024" y="598117"/>
                </a:lnTo>
                <a:lnTo>
                  <a:pt x="3417195" y="596937"/>
                </a:lnTo>
                <a:lnTo>
                  <a:pt x="3409160" y="595756"/>
                </a:lnTo>
                <a:lnTo>
                  <a:pt x="3401929" y="593789"/>
                </a:lnTo>
                <a:lnTo>
                  <a:pt x="3393894" y="591428"/>
                </a:lnTo>
                <a:lnTo>
                  <a:pt x="3385860" y="588280"/>
                </a:lnTo>
                <a:lnTo>
                  <a:pt x="3378628" y="585132"/>
                </a:lnTo>
                <a:lnTo>
                  <a:pt x="3371397" y="581591"/>
                </a:lnTo>
                <a:lnTo>
                  <a:pt x="3364166" y="578049"/>
                </a:lnTo>
                <a:lnTo>
                  <a:pt x="3358542" y="574508"/>
                </a:lnTo>
                <a:lnTo>
                  <a:pt x="3352917" y="570573"/>
                </a:lnTo>
                <a:lnTo>
                  <a:pt x="3348498" y="566638"/>
                </a:lnTo>
                <a:lnTo>
                  <a:pt x="3344883" y="562703"/>
                </a:lnTo>
                <a:lnTo>
                  <a:pt x="3343276" y="558768"/>
                </a:lnTo>
                <a:lnTo>
                  <a:pt x="3346490" y="556014"/>
                </a:lnTo>
                <a:lnTo>
                  <a:pt x="3350507" y="554047"/>
                </a:lnTo>
                <a:lnTo>
                  <a:pt x="3354926" y="553260"/>
                </a:lnTo>
                <a:close/>
                <a:moveTo>
                  <a:pt x="3547270" y="525486"/>
                </a:moveTo>
                <a:lnTo>
                  <a:pt x="3551238" y="525486"/>
                </a:lnTo>
                <a:lnTo>
                  <a:pt x="3555207" y="526280"/>
                </a:lnTo>
                <a:lnTo>
                  <a:pt x="3558382" y="526676"/>
                </a:lnTo>
                <a:lnTo>
                  <a:pt x="3561954" y="528264"/>
                </a:lnTo>
                <a:lnTo>
                  <a:pt x="3565129" y="529455"/>
                </a:lnTo>
                <a:lnTo>
                  <a:pt x="3568304" y="531439"/>
                </a:lnTo>
                <a:lnTo>
                  <a:pt x="3570686" y="533423"/>
                </a:lnTo>
                <a:lnTo>
                  <a:pt x="3572670" y="536202"/>
                </a:lnTo>
                <a:lnTo>
                  <a:pt x="3574654" y="538980"/>
                </a:lnTo>
                <a:lnTo>
                  <a:pt x="3575448" y="542154"/>
                </a:lnTo>
                <a:lnTo>
                  <a:pt x="3576639" y="545726"/>
                </a:lnTo>
                <a:lnTo>
                  <a:pt x="3576242" y="549695"/>
                </a:lnTo>
                <a:lnTo>
                  <a:pt x="3575448" y="553267"/>
                </a:lnTo>
                <a:lnTo>
                  <a:pt x="3574257" y="557236"/>
                </a:lnTo>
                <a:lnTo>
                  <a:pt x="3573067" y="555251"/>
                </a:lnTo>
                <a:lnTo>
                  <a:pt x="3571082" y="553267"/>
                </a:lnTo>
                <a:lnTo>
                  <a:pt x="3567114" y="549695"/>
                </a:lnTo>
                <a:lnTo>
                  <a:pt x="3562351" y="546124"/>
                </a:lnTo>
                <a:lnTo>
                  <a:pt x="3557192" y="542552"/>
                </a:lnTo>
                <a:lnTo>
                  <a:pt x="3551635" y="539377"/>
                </a:lnTo>
                <a:lnTo>
                  <a:pt x="3546873" y="535408"/>
                </a:lnTo>
                <a:lnTo>
                  <a:pt x="3542507" y="531439"/>
                </a:lnTo>
                <a:lnTo>
                  <a:pt x="3540920" y="529455"/>
                </a:lnTo>
                <a:lnTo>
                  <a:pt x="3540126" y="527470"/>
                </a:lnTo>
                <a:lnTo>
                  <a:pt x="3543698" y="526676"/>
                </a:lnTo>
                <a:close/>
                <a:moveTo>
                  <a:pt x="3170179" y="515961"/>
                </a:moveTo>
                <a:lnTo>
                  <a:pt x="3172139" y="515961"/>
                </a:lnTo>
                <a:lnTo>
                  <a:pt x="3174883" y="516745"/>
                </a:lnTo>
                <a:lnTo>
                  <a:pt x="3177235" y="517138"/>
                </a:lnTo>
                <a:lnTo>
                  <a:pt x="3182331" y="519883"/>
                </a:lnTo>
                <a:lnTo>
                  <a:pt x="3187818" y="523413"/>
                </a:lnTo>
                <a:lnTo>
                  <a:pt x="3192130" y="526550"/>
                </a:lnTo>
                <a:lnTo>
                  <a:pt x="3195266" y="530080"/>
                </a:lnTo>
                <a:lnTo>
                  <a:pt x="3197226" y="532434"/>
                </a:lnTo>
                <a:lnTo>
                  <a:pt x="3191346" y="549299"/>
                </a:lnTo>
                <a:lnTo>
                  <a:pt x="3187034" y="548907"/>
                </a:lnTo>
                <a:lnTo>
                  <a:pt x="3183899" y="547338"/>
                </a:lnTo>
                <a:lnTo>
                  <a:pt x="3181547" y="545769"/>
                </a:lnTo>
                <a:lnTo>
                  <a:pt x="3179979" y="544200"/>
                </a:lnTo>
                <a:lnTo>
                  <a:pt x="3179195" y="542239"/>
                </a:lnTo>
                <a:lnTo>
                  <a:pt x="3178019" y="539493"/>
                </a:lnTo>
                <a:lnTo>
                  <a:pt x="3177627" y="535179"/>
                </a:lnTo>
                <a:lnTo>
                  <a:pt x="3177235" y="530472"/>
                </a:lnTo>
                <a:lnTo>
                  <a:pt x="3176451" y="528119"/>
                </a:lnTo>
                <a:lnTo>
                  <a:pt x="3175667" y="526158"/>
                </a:lnTo>
                <a:lnTo>
                  <a:pt x="3174099" y="524197"/>
                </a:lnTo>
                <a:lnTo>
                  <a:pt x="3172139" y="522236"/>
                </a:lnTo>
                <a:lnTo>
                  <a:pt x="3169396" y="521060"/>
                </a:lnTo>
                <a:lnTo>
                  <a:pt x="3165476" y="519883"/>
                </a:lnTo>
                <a:lnTo>
                  <a:pt x="3166652" y="517922"/>
                </a:lnTo>
                <a:lnTo>
                  <a:pt x="3168612" y="516745"/>
                </a:lnTo>
                <a:close/>
                <a:moveTo>
                  <a:pt x="3043565" y="422298"/>
                </a:moveTo>
                <a:lnTo>
                  <a:pt x="3048299" y="422298"/>
                </a:lnTo>
                <a:lnTo>
                  <a:pt x="3052638" y="422687"/>
                </a:lnTo>
                <a:lnTo>
                  <a:pt x="3061711" y="425020"/>
                </a:lnTo>
                <a:lnTo>
                  <a:pt x="3071179" y="427352"/>
                </a:lnTo>
                <a:lnTo>
                  <a:pt x="3080646" y="429685"/>
                </a:lnTo>
                <a:lnTo>
                  <a:pt x="3085380" y="430851"/>
                </a:lnTo>
                <a:lnTo>
                  <a:pt x="3089719" y="431240"/>
                </a:lnTo>
                <a:lnTo>
                  <a:pt x="3093663" y="431240"/>
                </a:lnTo>
                <a:lnTo>
                  <a:pt x="3097214" y="430851"/>
                </a:lnTo>
                <a:lnTo>
                  <a:pt x="3094058" y="435128"/>
                </a:lnTo>
                <a:lnTo>
                  <a:pt x="3091297" y="438238"/>
                </a:lnTo>
                <a:lnTo>
                  <a:pt x="3087746" y="440181"/>
                </a:lnTo>
                <a:lnTo>
                  <a:pt x="3084591" y="441348"/>
                </a:lnTo>
                <a:lnTo>
                  <a:pt x="3081040" y="441348"/>
                </a:lnTo>
                <a:lnTo>
                  <a:pt x="3077096" y="440570"/>
                </a:lnTo>
                <a:lnTo>
                  <a:pt x="3073151" y="439404"/>
                </a:lnTo>
                <a:lnTo>
                  <a:pt x="3068812" y="437460"/>
                </a:lnTo>
                <a:lnTo>
                  <a:pt x="3060528" y="433573"/>
                </a:lnTo>
                <a:lnTo>
                  <a:pt x="3055794" y="431629"/>
                </a:lnTo>
                <a:lnTo>
                  <a:pt x="3051455" y="430074"/>
                </a:lnTo>
                <a:lnTo>
                  <a:pt x="3046721" y="428907"/>
                </a:lnTo>
                <a:lnTo>
                  <a:pt x="3042382" y="427741"/>
                </a:lnTo>
                <a:lnTo>
                  <a:pt x="3037254" y="427741"/>
                </a:lnTo>
                <a:lnTo>
                  <a:pt x="3032126" y="428907"/>
                </a:lnTo>
                <a:lnTo>
                  <a:pt x="3034493" y="425797"/>
                </a:lnTo>
                <a:lnTo>
                  <a:pt x="3036859" y="423853"/>
                </a:lnTo>
                <a:lnTo>
                  <a:pt x="3040410" y="422687"/>
                </a:lnTo>
                <a:close/>
                <a:moveTo>
                  <a:pt x="3072246" y="285774"/>
                </a:moveTo>
                <a:lnTo>
                  <a:pt x="3114676" y="298871"/>
                </a:lnTo>
                <a:lnTo>
                  <a:pt x="3109423" y="315936"/>
                </a:lnTo>
                <a:lnTo>
                  <a:pt x="3109018" y="313555"/>
                </a:lnTo>
                <a:lnTo>
                  <a:pt x="3106998" y="311571"/>
                </a:lnTo>
                <a:lnTo>
                  <a:pt x="3104573" y="309586"/>
                </a:lnTo>
                <a:lnTo>
                  <a:pt x="3101341" y="308396"/>
                </a:lnTo>
                <a:lnTo>
                  <a:pt x="3094067" y="305221"/>
                </a:lnTo>
                <a:lnTo>
                  <a:pt x="3085581" y="303633"/>
                </a:lnTo>
                <a:lnTo>
                  <a:pt x="3078308" y="300458"/>
                </a:lnTo>
                <a:lnTo>
                  <a:pt x="3075075" y="298871"/>
                </a:lnTo>
                <a:lnTo>
                  <a:pt x="3072650" y="297283"/>
                </a:lnTo>
                <a:lnTo>
                  <a:pt x="3070630" y="295299"/>
                </a:lnTo>
                <a:lnTo>
                  <a:pt x="3070226" y="292124"/>
                </a:lnTo>
                <a:lnTo>
                  <a:pt x="3070630" y="289346"/>
                </a:lnTo>
                <a:close/>
                <a:moveTo>
                  <a:pt x="486403" y="179412"/>
                </a:moveTo>
                <a:lnTo>
                  <a:pt x="488819" y="179412"/>
                </a:lnTo>
                <a:lnTo>
                  <a:pt x="490832" y="179809"/>
                </a:lnTo>
                <a:lnTo>
                  <a:pt x="492846" y="180999"/>
                </a:lnTo>
                <a:lnTo>
                  <a:pt x="495261" y="181793"/>
                </a:lnTo>
                <a:lnTo>
                  <a:pt x="496871" y="183777"/>
                </a:lnTo>
                <a:lnTo>
                  <a:pt x="498885" y="185762"/>
                </a:lnTo>
                <a:lnTo>
                  <a:pt x="500495" y="187746"/>
                </a:lnTo>
                <a:lnTo>
                  <a:pt x="501703" y="190524"/>
                </a:lnTo>
                <a:lnTo>
                  <a:pt x="496871" y="190921"/>
                </a:lnTo>
                <a:lnTo>
                  <a:pt x="492040" y="191715"/>
                </a:lnTo>
                <a:lnTo>
                  <a:pt x="488013" y="192112"/>
                </a:lnTo>
                <a:lnTo>
                  <a:pt x="483987" y="193302"/>
                </a:lnTo>
                <a:lnTo>
                  <a:pt x="480766" y="194890"/>
                </a:lnTo>
                <a:lnTo>
                  <a:pt x="477546" y="196477"/>
                </a:lnTo>
                <a:lnTo>
                  <a:pt x="472312" y="200446"/>
                </a:lnTo>
                <a:lnTo>
                  <a:pt x="460634" y="209971"/>
                </a:lnTo>
                <a:lnTo>
                  <a:pt x="454192" y="215527"/>
                </a:lnTo>
                <a:lnTo>
                  <a:pt x="450568" y="217908"/>
                </a:lnTo>
                <a:lnTo>
                  <a:pt x="446139" y="220686"/>
                </a:lnTo>
                <a:lnTo>
                  <a:pt x="446139" y="216718"/>
                </a:lnTo>
                <a:lnTo>
                  <a:pt x="446542" y="213146"/>
                </a:lnTo>
                <a:lnTo>
                  <a:pt x="448555" y="208780"/>
                </a:lnTo>
                <a:lnTo>
                  <a:pt x="450972" y="204018"/>
                </a:lnTo>
                <a:lnTo>
                  <a:pt x="453790" y="199255"/>
                </a:lnTo>
                <a:lnTo>
                  <a:pt x="457816" y="194890"/>
                </a:lnTo>
                <a:lnTo>
                  <a:pt x="462245" y="190921"/>
                </a:lnTo>
                <a:lnTo>
                  <a:pt x="466674" y="187349"/>
                </a:lnTo>
                <a:lnTo>
                  <a:pt x="471506" y="183777"/>
                </a:lnTo>
                <a:lnTo>
                  <a:pt x="476740" y="181396"/>
                </a:lnTo>
                <a:lnTo>
                  <a:pt x="481571" y="179809"/>
                </a:lnTo>
                <a:close/>
                <a:moveTo>
                  <a:pt x="1068442" y="104799"/>
                </a:moveTo>
                <a:lnTo>
                  <a:pt x="1068442" y="111641"/>
                </a:lnTo>
                <a:lnTo>
                  <a:pt x="1067670" y="116470"/>
                </a:lnTo>
                <a:lnTo>
                  <a:pt x="1066894" y="118483"/>
                </a:lnTo>
                <a:lnTo>
                  <a:pt x="1066126" y="120093"/>
                </a:lnTo>
                <a:lnTo>
                  <a:pt x="1064971" y="121702"/>
                </a:lnTo>
                <a:lnTo>
                  <a:pt x="1063812" y="122507"/>
                </a:lnTo>
                <a:lnTo>
                  <a:pt x="1060722" y="124117"/>
                </a:lnTo>
                <a:lnTo>
                  <a:pt x="1058021" y="124520"/>
                </a:lnTo>
                <a:lnTo>
                  <a:pt x="1054162" y="124922"/>
                </a:lnTo>
                <a:lnTo>
                  <a:pt x="1049916" y="124520"/>
                </a:lnTo>
                <a:lnTo>
                  <a:pt x="1041044" y="123715"/>
                </a:lnTo>
                <a:lnTo>
                  <a:pt x="1036801" y="123715"/>
                </a:lnTo>
                <a:lnTo>
                  <a:pt x="1031786" y="123715"/>
                </a:lnTo>
                <a:lnTo>
                  <a:pt x="1027157" y="124520"/>
                </a:lnTo>
                <a:lnTo>
                  <a:pt x="1022527" y="126532"/>
                </a:lnTo>
                <a:lnTo>
                  <a:pt x="1018284" y="128947"/>
                </a:lnTo>
                <a:lnTo>
                  <a:pt x="1016356" y="130959"/>
                </a:lnTo>
                <a:lnTo>
                  <a:pt x="1014428" y="133374"/>
                </a:lnTo>
                <a:lnTo>
                  <a:pt x="1013655" y="129349"/>
                </a:lnTo>
                <a:lnTo>
                  <a:pt x="1012886" y="128142"/>
                </a:lnTo>
                <a:lnTo>
                  <a:pt x="1013655" y="126130"/>
                </a:lnTo>
                <a:lnTo>
                  <a:pt x="1014428" y="123715"/>
                </a:lnTo>
                <a:lnTo>
                  <a:pt x="1016356" y="121300"/>
                </a:lnTo>
                <a:lnTo>
                  <a:pt x="1019057" y="119288"/>
                </a:lnTo>
                <a:lnTo>
                  <a:pt x="1022914" y="117275"/>
                </a:lnTo>
                <a:lnTo>
                  <a:pt x="1026770" y="116068"/>
                </a:lnTo>
                <a:lnTo>
                  <a:pt x="1031399" y="114861"/>
                </a:lnTo>
                <a:lnTo>
                  <a:pt x="1041430" y="112848"/>
                </a:lnTo>
                <a:lnTo>
                  <a:pt x="1051461" y="110836"/>
                </a:lnTo>
                <a:lnTo>
                  <a:pt x="1060722" y="108421"/>
                </a:lnTo>
                <a:lnTo>
                  <a:pt x="1064579" y="106811"/>
                </a:lnTo>
                <a:close/>
                <a:moveTo>
                  <a:pt x="186572" y="103209"/>
                </a:moveTo>
                <a:lnTo>
                  <a:pt x="185778" y="106016"/>
                </a:lnTo>
                <a:lnTo>
                  <a:pt x="184588" y="108823"/>
                </a:lnTo>
                <a:lnTo>
                  <a:pt x="184588" y="112032"/>
                </a:lnTo>
                <a:lnTo>
                  <a:pt x="184588" y="115240"/>
                </a:lnTo>
                <a:lnTo>
                  <a:pt x="185382" y="118449"/>
                </a:lnTo>
                <a:lnTo>
                  <a:pt x="186175" y="121657"/>
                </a:lnTo>
                <a:lnTo>
                  <a:pt x="187763" y="125267"/>
                </a:lnTo>
                <a:lnTo>
                  <a:pt x="188954" y="128475"/>
                </a:lnTo>
                <a:lnTo>
                  <a:pt x="186175" y="126069"/>
                </a:lnTo>
                <a:lnTo>
                  <a:pt x="183000" y="124063"/>
                </a:lnTo>
                <a:lnTo>
                  <a:pt x="179032" y="122058"/>
                </a:lnTo>
                <a:lnTo>
                  <a:pt x="175063" y="121256"/>
                </a:lnTo>
                <a:lnTo>
                  <a:pt x="171094" y="120454"/>
                </a:lnTo>
                <a:lnTo>
                  <a:pt x="167125" y="119652"/>
                </a:lnTo>
                <a:lnTo>
                  <a:pt x="162760" y="119652"/>
                </a:lnTo>
                <a:lnTo>
                  <a:pt x="158394" y="120454"/>
                </a:lnTo>
                <a:lnTo>
                  <a:pt x="154028" y="121256"/>
                </a:lnTo>
                <a:lnTo>
                  <a:pt x="149266" y="122860"/>
                </a:lnTo>
                <a:lnTo>
                  <a:pt x="144900" y="124063"/>
                </a:lnTo>
                <a:lnTo>
                  <a:pt x="140535" y="126470"/>
                </a:lnTo>
                <a:lnTo>
                  <a:pt x="136168" y="129678"/>
                </a:lnTo>
                <a:lnTo>
                  <a:pt x="131803" y="132887"/>
                </a:lnTo>
                <a:lnTo>
                  <a:pt x="127437" y="136897"/>
                </a:lnTo>
                <a:lnTo>
                  <a:pt x="122674" y="141309"/>
                </a:lnTo>
                <a:lnTo>
                  <a:pt x="119897" y="140506"/>
                </a:lnTo>
                <a:lnTo>
                  <a:pt x="117516" y="138902"/>
                </a:lnTo>
                <a:lnTo>
                  <a:pt x="112753" y="134892"/>
                </a:lnTo>
                <a:lnTo>
                  <a:pt x="110371" y="132887"/>
                </a:lnTo>
                <a:lnTo>
                  <a:pt x="107196" y="132085"/>
                </a:lnTo>
                <a:lnTo>
                  <a:pt x="104418" y="131684"/>
                </a:lnTo>
                <a:lnTo>
                  <a:pt x="100449" y="132486"/>
                </a:lnTo>
                <a:lnTo>
                  <a:pt x="100052" y="128475"/>
                </a:lnTo>
                <a:lnTo>
                  <a:pt x="100449" y="125267"/>
                </a:lnTo>
                <a:lnTo>
                  <a:pt x="100846" y="122860"/>
                </a:lnTo>
                <a:lnTo>
                  <a:pt x="102434" y="120855"/>
                </a:lnTo>
                <a:lnTo>
                  <a:pt x="104021" y="119251"/>
                </a:lnTo>
                <a:lnTo>
                  <a:pt x="106005" y="118449"/>
                </a:lnTo>
                <a:lnTo>
                  <a:pt x="111165" y="116844"/>
                </a:lnTo>
                <a:lnTo>
                  <a:pt x="117516" y="115240"/>
                </a:lnTo>
                <a:lnTo>
                  <a:pt x="125453" y="113235"/>
                </a:lnTo>
                <a:lnTo>
                  <a:pt x="129025" y="112032"/>
                </a:lnTo>
                <a:lnTo>
                  <a:pt x="133391" y="110027"/>
                </a:lnTo>
                <a:lnTo>
                  <a:pt x="138153" y="108021"/>
                </a:lnTo>
                <a:lnTo>
                  <a:pt x="142519" y="104412"/>
                </a:lnTo>
                <a:lnTo>
                  <a:pt x="143313" y="108021"/>
                </a:lnTo>
                <a:lnTo>
                  <a:pt x="144900" y="110428"/>
                </a:lnTo>
                <a:lnTo>
                  <a:pt x="146091" y="112433"/>
                </a:lnTo>
                <a:lnTo>
                  <a:pt x="148075" y="114037"/>
                </a:lnTo>
                <a:lnTo>
                  <a:pt x="150059" y="114839"/>
                </a:lnTo>
                <a:lnTo>
                  <a:pt x="153235" y="115240"/>
                </a:lnTo>
                <a:lnTo>
                  <a:pt x="155616" y="115240"/>
                </a:lnTo>
                <a:lnTo>
                  <a:pt x="158394" y="115240"/>
                </a:lnTo>
                <a:lnTo>
                  <a:pt x="164744" y="113235"/>
                </a:lnTo>
                <a:lnTo>
                  <a:pt x="171491" y="110829"/>
                </a:lnTo>
                <a:lnTo>
                  <a:pt x="179032" y="106818"/>
                </a:lnTo>
                <a:close/>
                <a:moveTo>
                  <a:pt x="2658424" y="47649"/>
                </a:moveTo>
                <a:lnTo>
                  <a:pt x="2662733" y="47649"/>
                </a:lnTo>
                <a:lnTo>
                  <a:pt x="2667041" y="47649"/>
                </a:lnTo>
                <a:lnTo>
                  <a:pt x="2671742" y="48082"/>
                </a:lnTo>
                <a:lnTo>
                  <a:pt x="2676051" y="48948"/>
                </a:lnTo>
                <a:lnTo>
                  <a:pt x="2685452" y="51546"/>
                </a:lnTo>
                <a:lnTo>
                  <a:pt x="2693287" y="55010"/>
                </a:lnTo>
                <a:lnTo>
                  <a:pt x="2700338" y="58473"/>
                </a:lnTo>
                <a:lnTo>
                  <a:pt x="2697596" y="60206"/>
                </a:lnTo>
                <a:lnTo>
                  <a:pt x="2694854" y="61071"/>
                </a:lnTo>
                <a:lnTo>
                  <a:pt x="2691328" y="61937"/>
                </a:lnTo>
                <a:lnTo>
                  <a:pt x="2688194" y="61937"/>
                </a:lnTo>
                <a:lnTo>
                  <a:pt x="2679968" y="61071"/>
                </a:lnTo>
                <a:lnTo>
                  <a:pt x="2671350" y="60206"/>
                </a:lnTo>
                <a:lnTo>
                  <a:pt x="2662733" y="59339"/>
                </a:lnTo>
                <a:lnTo>
                  <a:pt x="2654506" y="58040"/>
                </a:lnTo>
                <a:lnTo>
                  <a:pt x="2650197" y="58040"/>
                </a:lnTo>
                <a:lnTo>
                  <a:pt x="2646672" y="58040"/>
                </a:lnTo>
                <a:lnTo>
                  <a:pt x="2643538" y="58473"/>
                </a:lnTo>
                <a:lnTo>
                  <a:pt x="2640013" y="59773"/>
                </a:lnTo>
                <a:lnTo>
                  <a:pt x="2641971" y="56309"/>
                </a:lnTo>
                <a:lnTo>
                  <a:pt x="2644322" y="53278"/>
                </a:lnTo>
                <a:lnTo>
                  <a:pt x="2647455" y="51113"/>
                </a:lnTo>
                <a:lnTo>
                  <a:pt x="2650589" y="48948"/>
                </a:lnTo>
                <a:lnTo>
                  <a:pt x="2654506" y="48082"/>
                </a:lnTo>
                <a:close/>
                <a:moveTo>
                  <a:pt x="2022136" y="9548"/>
                </a:moveTo>
                <a:lnTo>
                  <a:pt x="2022476" y="10525"/>
                </a:lnTo>
                <a:lnTo>
                  <a:pt x="2022476" y="12479"/>
                </a:lnTo>
                <a:lnTo>
                  <a:pt x="2022136" y="13456"/>
                </a:lnTo>
                <a:lnTo>
                  <a:pt x="2021115" y="14433"/>
                </a:lnTo>
                <a:lnTo>
                  <a:pt x="2020094" y="15410"/>
                </a:lnTo>
                <a:lnTo>
                  <a:pt x="2017713" y="15898"/>
                </a:lnTo>
                <a:lnTo>
                  <a:pt x="2020094" y="12967"/>
                </a:lnTo>
                <a:close/>
                <a:moveTo>
                  <a:pt x="2258671" y="0"/>
                </a:moveTo>
                <a:lnTo>
                  <a:pt x="2268989" y="397"/>
                </a:lnTo>
                <a:lnTo>
                  <a:pt x="2279307" y="1588"/>
                </a:lnTo>
                <a:lnTo>
                  <a:pt x="2289228" y="2382"/>
                </a:lnTo>
                <a:lnTo>
                  <a:pt x="2298752" y="3969"/>
                </a:lnTo>
                <a:lnTo>
                  <a:pt x="2308673" y="6350"/>
                </a:lnTo>
                <a:lnTo>
                  <a:pt x="2317801" y="8731"/>
                </a:lnTo>
                <a:lnTo>
                  <a:pt x="2326928" y="11509"/>
                </a:lnTo>
                <a:lnTo>
                  <a:pt x="2335659" y="15081"/>
                </a:lnTo>
                <a:lnTo>
                  <a:pt x="2347961" y="12303"/>
                </a:lnTo>
                <a:lnTo>
                  <a:pt x="2360263" y="8731"/>
                </a:lnTo>
                <a:lnTo>
                  <a:pt x="2366613" y="7938"/>
                </a:lnTo>
                <a:lnTo>
                  <a:pt x="2373359" y="6747"/>
                </a:lnTo>
                <a:lnTo>
                  <a:pt x="2381296" y="6747"/>
                </a:lnTo>
                <a:lnTo>
                  <a:pt x="2389233" y="7144"/>
                </a:lnTo>
                <a:lnTo>
                  <a:pt x="2390820" y="9128"/>
                </a:lnTo>
                <a:lnTo>
                  <a:pt x="2392407" y="11509"/>
                </a:lnTo>
                <a:lnTo>
                  <a:pt x="2393995" y="14684"/>
                </a:lnTo>
                <a:lnTo>
                  <a:pt x="2394392" y="17462"/>
                </a:lnTo>
                <a:lnTo>
                  <a:pt x="2394788" y="21034"/>
                </a:lnTo>
                <a:lnTo>
                  <a:pt x="2394788" y="24208"/>
                </a:lnTo>
                <a:lnTo>
                  <a:pt x="2394392" y="31748"/>
                </a:lnTo>
                <a:lnTo>
                  <a:pt x="2403916" y="32145"/>
                </a:lnTo>
                <a:lnTo>
                  <a:pt x="2413440" y="32542"/>
                </a:lnTo>
                <a:lnTo>
                  <a:pt x="2417012" y="33733"/>
                </a:lnTo>
                <a:lnTo>
                  <a:pt x="2420583" y="34923"/>
                </a:lnTo>
                <a:lnTo>
                  <a:pt x="2421377" y="36114"/>
                </a:lnTo>
                <a:lnTo>
                  <a:pt x="2422568" y="36908"/>
                </a:lnTo>
                <a:lnTo>
                  <a:pt x="2422964" y="38495"/>
                </a:lnTo>
                <a:lnTo>
                  <a:pt x="2423361" y="40082"/>
                </a:lnTo>
                <a:lnTo>
                  <a:pt x="2427330" y="38892"/>
                </a:lnTo>
                <a:lnTo>
                  <a:pt x="2432885" y="37701"/>
                </a:lnTo>
                <a:lnTo>
                  <a:pt x="2438044" y="34526"/>
                </a:lnTo>
                <a:lnTo>
                  <a:pt x="2442410" y="31748"/>
                </a:lnTo>
                <a:lnTo>
                  <a:pt x="2444394" y="30161"/>
                </a:lnTo>
                <a:lnTo>
                  <a:pt x="2446378" y="28177"/>
                </a:lnTo>
                <a:lnTo>
                  <a:pt x="2447569" y="26986"/>
                </a:lnTo>
                <a:lnTo>
                  <a:pt x="2447569" y="25002"/>
                </a:lnTo>
                <a:lnTo>
                  <a:pt x="2447569" y="23018"/>
                </a:lnTo>
                <a:lnTo>
                  <a:pt x="2445981" y="21430"/>
                </a:lnTo>
                <a:lnTo>
                  <a:pt x="2443997" y="19446"/>
                </a:lnTo>
                <a:lnTo>
                  <a:pt x="2441219" y="17859"/>
                </a:lnTo>
                <a:lnTo>
                  <a:pt x="2442013" y="16271"/>
                </a:lnTo>
                <a:lnTo>
                  <a:pt x="2443997" y="15081"/>
                </a:lnTo>
                <a:lnTo>
                  <a:pt x="2445981" y="14684"/>
                </a:lnTo>
                <a:lnTo>
                  <a:pt x="2448362" y="14684"/>
                </a:lnTo>
                <a:lnTo>
                  <a:pt x="2450743" y="15478"/>
                </a:lnTo>
                <a:lnTo>
                  <a:pt x="2453124" y="17065"/>
                </a:lnTo>
                <a:lnTo>
                  <a:pt x="2455506" y="18652"/>
                </a:lnTo>
                <a:lnTo>
                  <a:pt x="2457490" y="21034"/>
                </a:lnTo>
                <a:lnTo>
                  <a:pt x="2459474" y="23018"/>
                </a:lnTo>
                <a:lnTo>
                  <a:pt x="2461061" y="25399"/>
                </a:lnTo>
                <a:lnTo>
                  <a:pt x="2461458" y="27780"/>
                </a:lnTo>
                <a:lnTo>
                  <a:pt x="2461855" y="30161"/>
                </a:lnTo>
                <a:lnTo>
                  <a:pt x="2461458" y="32542"/>
                </a:lnTo>
                <a:lnTo>
                  <a:pt x="2459474" y="34526"/>
                </a:lnTo>
                <a:lnTo>
                  <a:pt x="2457093" y="36511"/>
                </a:lnTo>
                <a:lnTo>
                  <a:pt x="2453918" y="38098"/>
                </a:lnTo>
                <a:lnTo>
                  <a:pt x="2454315" y="41273"/>
                </a:lnTo>
                <a:lnTo>
                  <a:pt x="2455109" y="44051"/>
                </a:lnTo>
                <a:lnTo>
                  <a:pt x="2457093" y="46432"/>
                </a:lnTo>
                <a:lnTo>
                  <a:pt x="2459474" y="48416"/>
                </a:lnTo>
                <a:lnTo>
                  <a:pt x="2462649" y="50004"/>
                </a:lnTo>
                <a:lnTo>
                  <a:pt x="2465823" y="51194"/>
                </a:lnTo>
                <a:lnTo>
                  <a:pt x="2469792" y="51988"/>
                </a:lnTo>
                <a:lnTo>
                  <a:pt x="2474157" y="53178"/>
                </a:lnTo>
                <a:lnTo>
                  <a:pt x="2483285" y="54766"/>
                </a:lnTo>
                <a:lnTo>
                  <a:pt x="2492809" y="55560"/>
                </a:lnTo>
                <a:lnTo>
                  <a:pt x="2502333" y="56353"/>
                </a:lnTo>
                <a:lnTo>
                  <a:pt x="2511064" y="58338"/>
                </a:lnTo>
                <a:lnTo>
                  <a:pt x="2512651" y="55163"/>
                </a:lnTo>
                <a:lnTo>
                  <a:pt x="2512651" y="52782"/>
                </a:lnTo>
                <a:lnTo>
                  <a:pt x="2512254" y="50004"/>
                </a:lnTo>
                <a:lnTo>
                  <a:pt x="2511064" y="48813"/>
                </a:lnTo>
                <a:lnTo>
                  <a:pt x="2509873" y="47226"/>
                </a:lnTo>
                <a:lnTo>
                  <a:pt x="2507889" y="45638"/>
                </a:lnTo>
                <a:lnTo>
                  <a:pt x="2502333" y="44448"/>
                </a:lnTo>
                <a:lnTo>
                  <a:pt x="2496777" y="42860"/>
                </a:lnTo>
                <a:lnTo>
                  <a:pt x="2491221" y="41273"/>
                </a:lnTo>
                <a:lnTo>
                  <a:pt x="2488840" y="40479"/>
                </a:lnTo>
                <a:lnTo>
                  <a:pt x="2486856" y="39289"/>
                </a:lnTo>
                <a:lnTo>
                  <a:pt x="2484872" y="38098"/>
                </a:lnTo>
                <a:lnTo>
                  <a:pt x="2484078" y="36114"/>
                </a:lnTo>
                <a:lnTo>
                  <a:pt x="2518207" y="40479"/>
                </a:lnTo>
                <a:lnTo>
                  <a:pt x="2532096" y="42067"/>
                </a:lnTo>
                <a:lnTo>
                  <a:pt x="2546383" y="42860"/>
                </a:lnTo>
                <a:lnTo>
                  <a:pt x="2560272" y="42860"/>
                </a:lnTo>
                <a:lnTo>
                  <a:pt x="2575352" y="42463"/>
                </a:lnTo>
                <a:lnTo>
                  <a:pt x="2592417" y="40479"/>
                </a:lnTo>
                <a:lnTo>
                  <a:pt x="2612259" y="36908"/>
                </a:lnTo>
                <a:lnTo>
                  <a:pt x="2615433" y="38892"/>
                </a:lnTo>
                <a:lnTo>
                  <a:pt x="2617418" y="40479"/>
                </a:lnTo>
                <a:lnTo>
                  <a:pt x="2617815" y="41273"/>
                </a:lnTo>
                <a:lnTo>
                  <a:pt x="2617021" y="42463"/>
                </a:lnTo>
                <a:lnTo>
                  <a:pt x="2615037" y="42463"/>
                </a:lnTo>
                <a:lnTo>
                  <a:pt x="2612656" y="42463"/>
                </a:lnTo>
                <a:lnTo>
                  <a:pt x="2605909" y="42463"/>
                </a:lnTo>
                <a:lnTo>
                  <a:pt x="2597576" y="42067"/>
                </a:lnTo>
                <a:lnTo>
                  <a:pt x="2589639" y="41273"/>
                </a:lnTo>
                <a:lnTo>
                  <a:pt x="2586464" y="42067"/>
                </a:lnTo>
                <a:lnTo>
                  <a:pt x="2583686" y="42463"/>
                </a:lnTo>
                <a:lnTo>
                  <a:pt x="2581702" y="43257"/>
                </a:lnTo>
                <a:lnTo>
                  <a:pt x="2580908" y="44051"/>
                </a:lnTo>
                <a:lnTo>
                  <a:pt x="2580908" y="44448"/>
                </a:lnTo>
                <a:lnTo>
                  <a:pt x="2582892" y="50004"/>
                </a:lnTo>
                <a:lnTo>
                  <a:pt x="2585670" y="55956"/>
                </a:lnTo>
                <a:lnTo>
                  <a:pt x="2589242" y="60719"/>
                </a:lnTo>
                <a:lnTo>
                  <a:pt x="2592417" y="65878"/>
                </a:lnTo>
                <a:lnTo>
                  <a:pt x="2597179" y="70640"/>
                </a:lnTo>
                <a:lnTo>
                  <a:pt x="2601544" y="75005"/>
                </a:lnTo>
                <a:lnTo>
                  <a:pt x="2606306" y="79371"/>
                </a:lnTo>
                <a:lnTo>
                  <a:pt x="2611465" y="83736"/>
                </a:lnTo>
                <a:lnTo>
                  <a:pt x="2622180" y="91673"/>
                </a:lnTo>
                <a:lnTo>
                  <a:pt x="2634482" y="98419"/>
                </a:lnTo>
                <a:lnTo>
                  <a:pt x="2647578" y="105166"/>
                </a:lnTo>
                <a:lnTo>
                  <a:pt x="2660674" y="111515"/>
                </a:lnTo>
                <a:lnTo>
                  <a:pt x="2654324" y="112706"/>
                </a:lnTo>
                <a:lnTo>
                  <a:pt x="2648768" y="112706"/>
                </a:lnTo>
                <a:lnTo>
                  <a:pt x="2643213" y="111515"/>
                </a:lnTo>
                <a:lnTo>
                  <a:pt x="2637260" y="109531"/>
                </a:lnTo>
                <a:lnTo>
                  <a:pt x="2632101" y="106753"/>
                </a:lnTo>
                <a:lnTo>
                  <a:pt x="2626545" y="103182"/>
                </a:lnTo>
                <a:lnTo>
                  <a:pt x="2621783" y="100007"/>
                </a:lnTo>
                <a:lnTo>
                  <a:pt x="2616624" y="95641"/>
                </a:lnTo>
                <a:lnTo>
                  <a:pt x="2605909" y="87308"/>
                </a:lnTo>
                <a:lnTo>
                  <a:pt x="2594401" y="78974"/>
                </a:lnTo>
                <a:lnTo>
                  <a:pt x="2588845" y="75005"/>
                </a:lnTo>
                <a:lnTo>
                  <a:pt x="2582892" y="71434"/>
                </a:lnTo>
                <a:lnTo>
                  <a:pt x="2576543" y="69052"/>
                </a:lnTo>
                <a:lnTo>
                  <a:pt x="2570193" y="67068"/>
                </a:lnTo>
                <a:lnTo>
                  <a:pt x="2569400" y="69846"/>
                </a:lnTo>
                <a:lnTo>
                  <a:pt x="2567812" y="72227"/>
                </a:lnTo>
                <a:lnTo>
                  <a:pt x="2565828" y="74212"/>
                </a:lnTo>
                <a:lnTo>
                  <a:pt x="2563447" y="75402"/>
                </a:lnTo>
                <a:lnTo>
                  <a:pt x="2561066" y="76989"/>
                </a:lnTo>
                <a:lnTo>
                  <a:pt x="2558685" y="77783"/>
                </a:lnTo>
                <a:lnTo>
                  <a:pt x="2555113" y="78974"/>
                </a:lnTo>
                <a:lnTo>
                  <a:pt x="2551542" y="79371"/>
                </a:lnTo>
                <a:lnTo>
                  <a:pt x="2544398" y="79371"/>
                </a:lnTo>
                <a:lnTo>
                  <a:pt x="2536065" y="78974"/>
                </a:lnTo>
                <a:lnTo>
                  <a:pt x="2526937" y="77386"/>
                </a:lnTo>
                <a:lnTo>
                  <a:pt x="2517016" y="75402"/>
                </a:lnTo>
                <a:lnTo>
                  <a:pt x="2507492" y="73021"/>
                </a:lnTo>
                <a:lnTo>
                  <a:pt x="2496777" y="70640"/>
                </a:lnTo>
                <a:lnTo>
                  <a:pt x="2475745" y="64290"/>
                </a:lnTo>
                <a:lnTo>
                  <a:pt x="2455506" y="58338"/>
                </a:lnTo>
                <a:lnTo>
                  <a:pt x="2437251" y="53575"/>
                </a:lnTo>
                <a:lnTo>
                  <a:pt x="2434870" y="53972"/>
                </a:lnTo>
                <a:lnTo>
                  <a:pt x="2433282" y="54766"/>
                </a:lnTo>
                <a:lnTo>
                  <a:pt x="2429711" y="55956"/>
                </a:lnTo>
                <a:lnTo>
                  <a:pt x="2426536" y="57544"/>
                </a:lnTo>
                <a:lnTo>
                  <a:pt x="2424155" y="57941"/>
                </a:lnTo>
                <a:lnTo>
                  <a:pt x="2421377" y="57941"/>
                </a:lnTo>
                <a:lnTo>
                  <a:pt x="2420583" y="60719"/>
                </a:lnTo>
                <a:lnTo>
                  <a:pt x="2420980" y="63893"/>
                </a:lnTo>
                <a:lnTo>
                  <a:pt x="2422171" y="65878"/>
                </a:lnTo>
                <a:lnTo>
                  <a:pt x="2423361" y="67862"/>
                </a:lnTo>
                <a:lnTo>
                  <a:pt x="2426139" y="69052"/>
                </a:lnTo>
                <a:lnTo>
                  <a:pt x="2428917" y="70243"/>
                </a:lnTo>
                <a:lnTo>
                  <a:pt x="2435267" y="71434"/>
                </a:lnTo>
                <a:lnTo>
                  <a:pt x="2431695" y="72624"/>
                </a:lnTo>
                <a:lnTo>
                  <a:pt x="2428917" y="73021"/>
                </a:lnTo>
                <a:lnTo>
                  <a:pt x="2425345" y="73021"/>
                </a:lnTo>
                <a:lnTo>
                  <a:pt x="2422171" y="73021"/>
                </a:lnTo>
                <a:lnTo>
                  <a:pt x="2414631" y="72227"/>
                </a:lnTo>
                <a:lnTo>
                  <a:pt x="2407091" y="70243"/>
                </a:lnTo>
                <a:lnTo>
                  <a:pt x="2399551" y="67862"/>
                </a:lnTo>
                <a:lnTo>
                  <a:pt x="2391217" y="64687"/>
                </a:lnTo>
                <a:lnTo>
                  <a:pt x="2375740" y="59528"/>
                </a:lnTo>
                <a:lnTo>
                  <a:pt x="2367803" y="57544"/>
                </a:lnTo>
                <a:lnTo>
                  <a:pt x="2360263" y="55560"/>
                </a:lnTo>
                <a:lnTo>
                  <a:pt x="2352723" y="55163"/>
                </a:lnTo>
                <a:lnTo>
                  <a:pt x="2349548" y="55163"/>
                </a:lnTo>
                <a:lnTo>
                  <a:pt x="2345977" y="55560"/>
                </a:lnTo>
                <a:lnTo>
                  <a:pt x="2342802" y="56353"/>
                </a:lnTo>
                <a:lnTo>
                  <a:pt x="2339627" y="57544"/>
                </a:lnTo>
                <a:lnTo>
                  <a:pt x="2336452" y="59131"/>
                </a:lnTo>
                <a:lnTo>
                  <a:pt x="2333675" y="60719"/>
                </a:lnTo>
                <a:lnTo>
                  <a:pt x="2330897" y="63497"/>
                </a:lnTo>
                <a:lnTo>
                  <a:pt x="2328516" y="66671"/>
                </a:lnTo>
                <a:lnTo>
                  <a:pt x="2326135" y="70243"/>
                </a:lnTo>
                <a:lnTo>
                  <a:pt x="2323753" y="74212"/>
                </a:lnTo>
                <a:lnTo>
                  <a:pt x="2326928" y="76593"/>
                </a:lnTo>
                <a:lnTo>
                  <a:pt x="2330500" y="77783"/>
                </a:lnTo>
                <a:lnTo>
                  <a:pt x="2333675" y="78577"/>
                </a:lnTo>
                <a:lnTo>
                  <a:pt x="2337246" y="78577"/>
                </a:lnTo>
                <a:lnTo>
                  <a:pt x="2341215" y="77783"/>
                </a:lnTo>
                <a:lnTo>
                  <a:pt x="2344389" y="77386"/>
                </a:lnTo>
                <a:lnTo>
                  <a:pt x="2350739" y="76196"/>
                </a:lnTo>
                <a:lnTo>
                  <a:pt x="2353914" y="75402"/>
                </a:lnTo>
                <a:lnTo>
                  <a:pt x="2356692" y="75402"/>
                </a:lnTo>
                <a:lnTo>
                  <a:pt x="2359073" y="76196"/>
                </a:lnTo>
                <a:lnTo>
                  <a:pt x="2361454" y="77386"/>
                </a:lnTo>
                <a:lnTo>
                  <a:pt x="2363041" y="79767"/>
                </a:lnTo>
                <a:lnTo>
                  <a:pt x="2364628" y="83736"/>
                </a:lnTo>
                <a:lnTo>
                  <a:pt x="2365422" y="88498"/>
                </a:lnTo>
                <a:lnTo>
                  <a:pt x="2366216" y="95641"/>
                </a:lnTo>
                <a:lnTo>
                  <a:pt x="2368597" y="94848"/>
                </a:lnTo>
                <a:lnTo>
                  <a:pt x="2371375" y="94451"/>
                </a:lnTo>
                <a:lnTo>
                  <a:pt x="2377327" y="93260"/>
                </a:lnTo>
                <a:lnTo>
                  <a:pt x="2390820" y="88498"/>
                </a:lnTo>
                <a:lnTo>
                  <a:pt x="2397566" y="87308"/>
                </a:lnTo>
                <a:lnTo>
                  <a:pt x="2400741" y="87308"/>
                </a:lnTo>
                <a:lnTo>
                  <a:pt x="2403519" y="87308"/>
                </a:lnTo>
                <a:lnTo>
                  <a:pt x="2405900" y="87704"/>
                </a:lnTo>
                <a:lnTo>
                  <a:pt x="2407884" y="88498"/>
                </a:lnTo>
                <a:lnTo>
                  <a:pt x="2409472" y="90482"/>
                </a:lnTo>
                <a:lnTo>
                  <a:pt x="2410662" y="93260"/>
                </a:lnTo>
                <a:lnTo>
                  <a:pt x="2401138" y="96038"/>
                </a:lnTo>
                <a:lnTo>
                  <a:pt x="2391217" y="98816"/>
                </a:lnTo>
                <a:lnTo>
                  <a:pt x="2381693" y="101197"/>
                </a:lnTo>
                <a:lnTo>
                  <a:pt x="2371772" y="102785"/>
                </a:lnTo>
                <a:lnTo>
                  <a:pt x="2361454" y="104372"/>
                </a:lnTo>
                <a:lnTo>
                  <a:pt x="2351929" y="105166"/>
                </a:lnTo>
                <a:lnTo>
                  <a:pt x="2341611" y="105563"/>
                </a:lnTo>
                <a:lnTo>
                  <a:pt x="2331294" y="105563"/>
                </a:lnTo>
                <a:lnTo>
                  <a:pt x="2310658" y="105563"/>
                </a:lnTo>
                <a:lnTo>
                  <a:pt x="2290022" y="104372"/>
                </a:lnTo>
                <a:lnTo>
                  <a:pt x="2268989" y="102388"/>
                </a:lnTo>
                <a:lnTo>
                  <a:pt x="2248750" y="100007"/>
                </a:lnTo>
                <a:lnTo>
                  <a:pt x="2209066" y="94848"/>
                </a:lnTo>
                <a:lnTo>
                  <a:pt x="2190017" y="93260"/>
                </a:lnTo>
                <a:lnTo>
                  <a:pt x="2172159" y="92070"/>
                </a:lnTo>
                <a:lnTo>
                  <a:pt x="2154698" y="92070"/>
                </a:lnTo>
                <a:lnTo>
                  <a:pt x="2146365" y="92070"/>
                </a:lnTo>
                <a:lnTo>
                  <a:pt x="2138428" y="93260"/>
                </a:lnTo>
                <a:lnTo>
                  <a:pt x="2130491" y="94054"/>
                </a:lnTo>
                <a:lnTo>
                  <a:pt x="2123348" y="95641"/>
                </a:lnTo>
                <a:lnTo>
                  <a:pt x="2116204" y="97626"/>
                </a:lnTo>
                <a:lnTo>
                  <a:pt x="2109061" y="100007"/>
                </a:lnTo>
                <a:lnTo>
                  <a:pt x="2123348" y="102388"/>
                </a:lnTo>
                <a:lnTo>
                  <a:pt x="2136840" y="105166"/>
                </a:lnTo>
                <a:lnTo>
                  <a:pt x="2150730" y="108737"/>
                </a:lnTo>
                <a:lnTo>
                  <a:pt x="2163429" y="112706"/>
                </a:lnTo>
                <a:lnTo>
                  <a:pt x="2175334" y="117071"/>
                </a:lnTo>
                <a:lnTo>
                  <a:pt x="2187636" y="121834"/>
                </a:lnTo>
                <a:lnTo>
                  <a:pt x="2198748" y="126596"/>
                </a:lnTo>
                <a:lnTo>
                  <a:pt x="2210256" y="132549"/>
                </a:lnTo>
                <a:lnTo>
                  <a:pt x="2210256" y="134930"/>
                </a:lnTo>
                <a:lnTo>
                  <a:pt x="2209066" y="136517"/>
                </a:lnTo>
                <a:lnTo>
                  <a:pt x="2207478" y="137311"/>
                </a:lnTo>
                <a:lnTo>
                  <a:pt x="2205891" y="138501"/>
                </a:lnTo>
                <a:lnTo>
                  <a:pt x="2203907" y="138501"/>
                </a:lnTo>
                <a:lnTo>
                  <a:pt x="2200732" y="138501"/>
                </a:lnTo>
                <a:lnTo>
                  <a:pt x="2195573" y="137708"/>
                </a:lnTo>
                <a:lnTo>
                  <a:pt x="2190414" y="138501"/>
                </a:lnTo>
                <a:lnTo>
                  <a:pt x="2188827" y="138501"/>
                </a:lnTo>
                <a:lnTo>
                  <a:pt x="2186842" y="139295"/>
                </a:lnTo>
                <a:lnTo>
                  <a:pt x="2185652" y="140882"/>
                </a:lnTo>
                <a:lnTo>
                  <a:pt x="2185255" y="142867"/>
                </a:lnTo>
                <a:lnTo>
                  <a:pt x="2185652" y="145645"/>
                </a:lnTo>
                <a:lnTo>
                  <a:pt x="2187239" y="149216"/>
                </a:lnTo>
                <a:lnTo>
                  <a:pt x="2189224" y="151201"/>
                </a:lnTo>
                <a:lnTo>
                  <a:pt x="2191605" y="152391"/>
                </a:lnTo>
                <a:lnTo>
                  <a:pt x="2195176" y="153582"/>
                </a:lnTo>
                <a:lnTo>
                  <a:pt x="2198748" y="154375"/>
                </a:lnTo>
                <a:lnTo>
                  <a:pt x="2208669" y="154772"/>
                </a:lnTo>
                <a:lnTo>
                  <a:pt x="2218987" y="155566"/>
                </a:lnTo>
                <a:lnTo>
                  <a:pt x="2228908" y="156756"/>
                </a:lnTo>
                <a:lnTo>
                  <a:pt x="2234067" y="157947"/>
                </a:lnTo>
                <a:lnTo>
                  <a:pt x="2238829" y="159534"/>
                </a:lnTo>
                <a:lnTo>
                  <a:pt x="2242797" y="161122"/>
                </a:lnTo>
                <a:lnTo>
                  <a:pt x="2245972" y="163900"/>
                </a:lnTo>
                <a:lnTo>
                  <a:pt x="2249147" y="167075"/>
                </a:lnTo>
                <a:lnTo>
                  <a:pt x="2249941" y="169059"/>
                </a:lnTo>
                <a:lnTo>
                  <a:pt x="2251131" y="171043"/>
                </a:lnTo>
                <a:lnTo>
                  <a:pt x="2254306" y="170646"/>
                </a:lnTo>
                <a:lnTo>
                  <a:pt x="2256290" y="169456"/>
                </a:lnTo>
                <a:lnTo>
                  <a:pt x="2257877" y="168662"/>
                </a:lnTo>
                <a:lnTo>
                  <a:pt x="2257877" y="167471"/>
                </a:lnTo>
                <a:lnTo>
                  <a:pt x="2257481" y="166678"/>
                </a:lnTo>
                <a:lnTo>
                  <a:pt x="2255893" y="165487"/>
                </a:lnTo>
                <a:lnTo>
                  <a:pt x="2252322" y="162709"/>
                </a:lnTo>
                <a:lnTo>
                  <a:pt x="2247956" y="159931"/>
                </a:lnTo>
                <a:lnTo>
                  <a:pt x="2246766" y="157947"/>
                </a:lnTo>
                <a:lnTo>
                  <a:pt x="2244782" y="155963"/>
                </a:lnTo>
                <a:lnTo>
                  <a:pt x="2243591" y="153978"/>
                </a:lnTo>
                <a:lnTo>
                  <a:pt x="2243591" y="151994"/>
                </a:lnTo>
                <a:lnTo>
                  <a:pt x="2244385" y="149613"/>
                </a:lnTo>
                <a:lnTo>
                  <a:pt x="2245178" y="146835"/>
                </a:lnTo>
                <a:lnTo>
                  <a:pt x="2246766" y="149216"/>
                </a:lnTo>
                <a:lnTo>
                  <a:pt x="2249147" y="151201"/>
                </a:lnTo>
                <a:lnTo>
                  <a:pt x="2251925" y="151994"/>
                </a:lnTo>
                <a:lnTo>
                  <a:pt x="2255496" y="153185"/>
                </a:lnTo>
                <a:lnTo>
                  <a:pt x="2258671" y="153582"/>
                </a:lnTo>
                <a:lnTo>
                  <a:pt x="2262640" y="153582"/>
                </a:lnTo>
                <a:lnTo>
                  <a:pt x="2266211" y="153582"/>
                </a:lnTo>
                <a:lnTo>
                  <a:pt x="2270180" y="153185"/>
                </a:lnTo>
                <a:lnTo>
                  <a:pt x="2272958" y="152391"/>
                </a:lnTo>
                <a:lnTo>
                  <a:pt x="2275735" y="151597"/>
                </a:lnTo>
                <a:lnTo>
                  <a:pt x="2278513" y="150010"/>
                </a:lnTo>
                <a:lnTo>
                  <a:pt x="2279704" y="149216"/>
                </a:lnTo>
                <a:lnTo>
                  <a:pt x="2280101" y="147629"/>
                </a:lnTo>
                <a:lnTo>
                  <a:pt x="2279704" y="146041"/>
                </a:lnTo>
                <a:lnTo>
                  <a:pt x="2277720" y="144057"/>
                </a:lnTo>
                <a:lnTo>
                  <a:pt x="2274545" y="142867"/>
                </a:lnTo>
                <a:lnTo>
                  <a:pt x="2283672" y="144851"/>
                </a:lnTo>
                <a:lnTo>
                  <a:pt x="2293990" y="147629"/>
                </a:lnTo>
                <a:lnTo>
                  <a:pt x="2318198" y="154772"/>
                </a:lnTo>
                <a:lnTo>
                  <a:pt x="2345977" y="164297"/>
                </a:lnTo>
                <a:lnTo>
                  <a:pt x="2376137" y="173027"/>
                </a:lnTo>
                <a:lnTo>
                  <a:pt x="2391217" y="177393"/>
                </a:lnTo>
                <a:lnTo>
                  <a:pt x="2405900" y="180964"/>
                </a:lnTo>
                <a:lnTo>
                  <a:pt x="2420583" y="183742"/>
                </a:lnTo>
                <a:lnTo>
                  <a:pt x="2434870" y="185727"/>
                </a:lnTo>
                <a:lnTo>
                  <a:pt x="2447966" y="186123"/>
                </a:lnTo>
                <a:lnTo>
                  <a:pt x="2454315" y="186123"/>
                </a:lnTo>
                <a:lnTo>
                  <a:pt x="2460665" y="186123"/>
                </a:lnTo>
                <a:lnTo>
                  <a:pt x="2466220" y="185330"/>
                </a:lnTo>
                <a:lnTo>
                  <a:pt x="2471776" y="184139"/>
                </a:lnTo>
                <a:lnTo>
                  <a:pt x="2476538" y="182552"/>
                </a:lnTo>
                <a:lnTo>
                  <a:pt x="2481697" y="181361"/>
                </a:lnTo>
                <a:lnTo>
                  <a:pt x="2484475" y="183345"/>
                </a:lnTo>
                <a:lnTo>
                  <a:pt x="2486856" y="185727"/>
                </a:lnTo>
                <a:lnTo>
                  <a:pt x="2487253" y="187711"/>
                </a:lnTo>
                <a:lnTo>
                  <a:pt x="2487253" y="188901"/>
                </a:lnTo>
                <a:lnTo>
                  <a:pt x="2486856" y="190886"/>
                </a:lnTo>
                <a:lnTo>
                  <a:pt x="2485269" y="192473"/>
                </a:lnTo>
                <a:lnTo>
                  <a:pt x="2480507" y="195251"/>
                </a:lnTo>
                <a:lnTo>
                  <a:pt x="2475348" y="198426"/>
                </a:lnTo>
                <a:lnTo>
                  <a:pt x="2469792" y="201601"/>
                </a:lnTo>
                <a:lnTo>
                  <a:pt x="2467411" y="203188"/>
                </a:lnTo>
                <a:lnTo>
                  <a:pt x="2465427" y="205172"/>
                </a:lnTo>
                <a:lnTo>
                  <a:pt x="2463839" y="206760"/>
                </a:lnTo>
                <a:lnTo>
                  <a:pt x="2463442" y="208744"/>
                </a:lnTo>
                <a:lnTo>
                  <a:pt x="2469395" y="207156"/>
                </a:lnTo>
                <a:lnTo>
                  <a:pt x="2475348" y="205569"/>
                </a:lnTo>
                <a:lnTo>
                  <a:pt x="2487650" y="203585"/>
                </a:lnTo>
                <a:lnTo>
                  <a:pt x="2501539" y="202394"/>
                </a:lnTo>
                <a:lnTo>
                  <a:pt x="2515429" y="201601"/>
                </a:lnTo>
                <a:lnTo>
                  <a:pt x="2544398" y="201204"/>
                </a:lnTo>
                <a:lnTo>
                  <a:pt x="2559082" y="201204"/>
                </a:lnTo>
                <a:lnTo>
                  <a:pt x="2572971" y="200807"/>
                </a:lnTo>
                <a:lnTo>
                  <a:pt x="2575352" y="201601"/>
                </a:lnTo>
                <a:lnTo>
                  <a:pt x="2576940" y="202791"/>
                </a:lnTo>
                <a:lnTo>
                  <a:pt x="2578130" y="203585"/>
                </a:lnTo>
                <a:lnTo>
                  <a:pt x="2578527" y="204775"/>
                </a:lnTo>
                <a:lnTo>
                  <a:pt x="2578130" y="205569"/>
                </a:lnTo>
                <a:lnTo>
                  <a:pt x="2577337" y="206760"/>
                </a:lnTo>
                <a:lnTo>
                  <a:pt x="2576146" y="208744"/>
                </a:lnTo>
                <a:lnTo>
                  <a:pt x="2574162" y="210331"/>
                </a:lnTo>
                <a:lnTo>
                  <a:pt x="2572971" y="211522"/>
                </a:lnTo>
                <a:lnTo>
                  <a:pt x="2572971" y="213109"/>
                </a:lnTo>
                <a:lnTo>
                  <a:pt x="2572971" y="214300"/>
                </a:lnTo>
                <a:lnTo>
                  <a:pt x="2574162" y="215887"/>
                </a:lnTo>
                <a:lnTo>
                  <a:pt x="2575352" y="217871"/>
                </a:lnTo>
                <a:lnTo>
                  <a:pt x="2577337" y="219856"/>
                </a:lnTo>
                <a:lnTo>
                  <a:pt x="2582892" y="220649"/>
                </a:lnTo>
                <a:lnTo>
                  <a:pt x="2587654" y="220649"/>
                </a:lnTo>
                <a:lnTo>
                  <a:pt x="2591623" y="220253"/>
                </a:lnTo>
                <a:lnTo>
                  <a:pt x="2595194" y="218665"/>
                </a:lnTo>
                <a:lnTo>
                  <a:pt x="2597972" y="216284"/>
                </a:lnTo>
                <a:lnTo>
                  <a:pt x="2599957" y="213506"/>
                </a:lnTo>
                <a:lnTo>
                  <a:pt x="2600750" y="209934"/>
                </a:lnTo>
                <a:lnTo>
                  <a:pt x="2601941" y="205172"/>
                </a:lnTo>
                <a:lnTo>
                  <a:pt x="2602338" y="208744"/>
                </a:lnTo>
                <a:lnTo>
                  <a:pt x="2603925" y="211522"/>
                </a:lnTo>
                <a:lnTo>
                  <a:pt x="2606306" y="214300"/>
                </a:lnTo>
                <a:lnTo>
                  <a:pt x="2608687" y="216681"/>
                </a:lnTo>
                <a:lnTo>
                  <a:pt x="2614640" y="222237"/>
                </a:lnTo>
                <a:lnTo>
                  <a:pt x="2620196" y="226999"/>
                </a:lnTo>
                <a:lnTo>
                  <a:pt x="2625355" y="231761"/>
                </a:lnTo>
                <a:lnTo>
                  <a:pt x="2627339" y="233745"/>
                </a:lnTo>
                <a:lnTo>
                  <a:pt x="2628132" y="236523"/>
                </a:lnTo>
                <a:lnTo>
                  <a:pt x="2628529" y="238905"/>
                </a:lnTo>
                <a:lnTo>
                  <a:pt x="2628132" y="240889"/>
                </a:lnTo>
                <a:lnTo>
                  <a:pt x="2626545" y="243270"/>
                </a:lnTo>
                <a:lnTo>
                  <a:pt x="2624164" y="245254"/>
                </a:lnTo>
                <a:lnTo>
                  <a:pt x="2643609" y="241286"/>
                </a:lnTo>
                <a:lnTo>
                  <a:pt x="2653530" y="239698"/>
                </a:lnTo>
                <a:lnTo>
                  <a:pt x="2663452" y="238905"/>
                </a:lnTo>
                <a:lnTo>
                  <a:pt x="2673373" y="237714"/>
                </a:lnTo>
                <a:lnTo>
                  <a:pt x="2683691" y="237317"/>
                </a:lnTo>
                <a:lnTo>
                  <a:pt x="2694405" y="237317"/>
                </a:lnTo>
                <a:lnTo>
                  <a:pt x="2705517" y="237317"/>
                </a:lnTo>
                <a:lnTo>
                  <a:pt x="2703533" y="239698"/>
                </a:lnTo>
                <a:lnTo>
                  <a:pt x="2701945" y="241683"/>
                </a:lnTo>
                <a:lnTo>
                  <a:pt x="2696786" y="244461"/>
                </a:lnTo>
                <a:lnTo>
                  <a:pt x="2694009" y="245651"/>
                </a:lnTo>
                <a:lnTo>
                  <a:pt x="2692024" y="247635"/>
                </a:lnTo>
                <a:lnTo>
                  <a:pt x="2690040" y="249619"/>
                </a:lnTo>
                <a:lnTo>
                  <a:pt x="2688056" y="252001"/>
                </a:lnTo>
                <a:lnTo>
                  <a:pt x="2698771" y="249619"/>
                </a:lnTo>
                <a:lnTo>
                  <a:pt x="2709089" y="248429"/>
                </a:lnTo>
                <a:lnTo>
                  <a:pt x="2718613" y="248032"/>
                </a:lnTo>
                <a:lnTo>
                  <a:pt x="2728534" y="248429"/>
                </a:lnTo>
                <a:lnTo>
                  <a:pt x="2738455" y="249619"/>
                </a:lnTo>
                <a:lnTo>
                  <a:pt x="2747979" y="250810"/>
                </a:lnTo>
                <a:lnTo>
                  <a:pt x="2757107" y="252794"/>
                </a:lnTo>
                <a:lnTo>
                  <a:pt x="2766631" y="254779"/>
                </a:lnTo>
                <a:lnTo>
                  <a:pt x="2784489" y="259541"/>
                </a:lnTo>
                <a:lnTo>
                  <a:pt x="2802744" y="264303"/>
                </a:lnTo>
                <a:lnTo>
                  <a:pt x="2811871" y="265494"/>
                </a:lnTo>
                <a:lnTo>
                  <a:pt x="2820602" y="267081"/>
                </a:lnTo>
                <a:lnTo>
                  <a:pt x="2829332" y="267478"/>
                </a:lnTo>
                <a:lnTo>
                  <a:pt x="2838856" y="267478"/>
                </a:lnTo>
                <a:lnTo>
                  <a:pt x="2837666" y="269065"/>
                </a:lnTo>
                <a:lnTo>
                  <a:pt x="2836079" y="270256"/>
                </a:lnTo>
                <a:lnTo>
                  <a:pt x="2833301" y="271843"/>
                </a:lnTo>
                <a:lnTo>
                  <a:pt x="2831713" y="273034"/>
                </a:lnTo>
                <a:lnTo>
                  <a:pt x="2830920" y="274224"/>
                </a:lnTo>
                <a:lnTo>
                  <a:pt x="2829729" y="275812"/>
                </a:lnTo>
                <a:lnTo>
                  <a:pt x="2828935" y="277796"/>
                </a:lnTo>
                <a:lnTo>
                  <a:pt x="2853143" y="282558"/>
                </a:lnTo>
                <a:lnTo>
                  <a:pt x="2876160" y="288114"/>
                </a:lnTo>
                <a:lnTo>
                  <a:pt x="2897589" y="294464"/>
                </a:lnTo>
                <a:lnTo>
                  <a:pt x="2918225" y="300813"/>
                </a:lnTo>
                <a:lnTo>
                  <a:pt x="2937670" y="307163"/>
                </a:lnTo>
                <a:lnTo>
                  <a:pt x="2956719" y="313909"/>
                </a:lnTo>
                <a:lnTo>
                  <a:pt x="2993229" y="326609"/>
                </a:lnTo>
                <a:lnTo>
                  <a:pt x="3028548" y="339308"/>
                </a:lnTo>
                <a:lnTo>
                  <a:pt x="3046802" y="344864"/>
                </a:lnTo>
                <a:lnTo>
                  <a:pt x="3064660" y="350420"/>
                </a:lnTo>
                <a:lnTo>
                  <a:pt x="3083709" y="356372"/>
                </a:lnTo>
                <a:lnTo>
                  <a:pt x="3103154" y="361531"/>
                </a:lnTo>
                <a:lnTo>
                  <a:pt x="3123790" y="366294"/>
                </a:lnTo>
                <a:lnTo>
                  <a:pt x="3145220" y="371850"/>
                </a:lnTo>
                <a:lnTo>
                  <a:pt x="3141251" y="375024"/>
                </a:lnTo>
                <a:lnTo>
                  <a:pt x="3137283" y="377802"/>
                </a:lnTo>
                <a:lnTo>
                  <a:pt x="3132521" y="380183"/>
                </a:lnTo>
                <a:lnTo>
                  <a:pt x="3127759" y="380977"/>
                </a:lnTo>
                <a:lnTo>
                  <a:pt x="3121806" y="380977"/>
                </a:lnTo>
                <a:lnTo>
                  <a:pt x="3115060" y="380580"/>
                </a:lnTo>
                <a:lnTo>
                  <a:pt x="3107519" y="378199"/>
                </a:lnTo>
                <a:lnTo>
                  <a:pt x="3099186" y="375024"/>
                </a:lnTo>
                <a:lnTo>
                  <a:pt x="3100773" y="378596"/>
                </a:lnTo>
                <a:lnTo>
                  <a:pt x="3102757" y="382168"/>
                </a:lnTo>
                <a:lnTo>
                  <a:pt x="3104742" y="385342"/>
                </a:lnTo>
                <a:lnTo>
                  <a:pt x="3107123" y="388517"/>
                </a:lnTo>
                <a:lnTo>
                  <a:pt x="3109901" y="391295"/>
                </a:lnTo>
                <a:lnTo>
                  <a:pt x="3113075" y="394073"/>
                </a:lnTo>
                <a:lnTo>
                  <a:pt x="3119822" y="398439"/>
                </a:lnTo>
                <a:lnTo>
                  <a:pt x="3126965" y="402804"/>
                </a:lnTo>
                <a:lnTo>
                  <a:pt x="3135299" y="406375"/>
                </a:lnTo>
                <a:lnTo>
                  <a:pt x="3144029" y="409947"/>
                </a:lnTo>
                <a:lnTo>
                  <a:pt x="3153950" y="412725"/>
                </a:lnTo>
                <a:lnTo>
                  <a:pt x="3173396" y="417487"/>
                </a:lnTo>
                <a:lnTo>
                  <a:pt x="3192841" y="423043"/>
                </a:lnTo>
                <a:lnTo>
                  <a:pt x="3202762" y="425424"/>
                </a:lnTo>
                <a:lnTo>
                  <a:pt x="3212286" y="428996"/>
                </a:lnTo>
                <a:lnTo>
                  <a:pt x="3221017" y="432171"/>
                </a:lnTo>
                <a:lnTo>
                  <a:pt x="3229350" y="436139"/>
                </a:lnTo>
                <a:lnTo>
                  <a:pt x="3231335" y="436933"/>
                </a:lnTo>
                <a:lnTo>
                  <a:pt x="3232922" y="438520"/>
                </a:lnTo>
                <a:lnTo>
                  <a:pt x="3235303" y="441298"/>
                </a:lnTo>
                <a:lnTo>
                  <a:pt x="3237684" y="445267"/>
                </a:lnTo>
                <a:lnTo>
                  <a:pt x="3240065" y="449632"/>
                </a:lnTo>
                <a:lnTo>
                  <a:pt x="3242049" y="453601"/>
                </a:lnTo>
                <a:lnTo>
                  <a:pt x="3244431" y="457569"/>
                </a:lnTo>
                <a:lnTo>
                  <a:pt x="3247605" y="461141"/>
                </a:lnTo>
                <a:lnTo>
                  <a:pt x="3248796" y="462331"/>
                </a:lnTo>
                <a:lnTo>
                  <a:pt x="3250383" y="463522"/>
                </a:lnTo>
                <a:lnTo>
                  <a:pt x="3251971" y="464316"/>
                </a:lnTo>
                <a:lnTo>
                  <a:pt x="3253955" y="464316"/>
                </a:lnTo>
                <a:lnTo>
                  <a:pt x="3255145" y="464316"/>
                </a:lnTo>
                <a:lnTo>
                  <a:pt x="3257130" y="463919"/>
                </a:lnTo>
                <a:lnTo>
                  <a:pt x="3260304" y="461935"/>
                </a:lnTo>
                <a:lnTo>
                  <a:pt x="3263082" y="459553"/>
                </a:lnTo>
                <a:lnTo>
                  <a:pt x="3267447" y="453998"/>
                </a:lnTo>
                <a:lnTo>
                  <a:pt x="3269035" y="452013"/>
                </a:lnTo>
                <a:lnTo>
                  <a:pt x="3269432" y="451617"/>
                </a:lnTo>
                <a:lnTo>
                  <a:pt x="3278162" y="455188"/>
                </a:lnTo>
                <a:lnTo>
                  <a:pt x="3289274" y="459950"/>
                </a:lnTo>
                <a:lnTo>
                  <a:pt x="3301973" y="465903"/>
                </a:lnTo>
                <a:lnTo>
                  <a:pt x="3315069" y="472650"/>
                </a:lnTo>
                <a:lnTo>
                  <a:pt x="3327768" y="479793"/>
                </a:lnTo>
                <a:lnTo>
                  <a:pt x="3333323" y="483761"/>
                </a:lnTo>
                <a:lnTo>
                  <a:pt x="3338086" y="487730"/>
                </a:lnTo>
                <a:lnTo>
                  <a:pt x="3342451" y="491698"/>
                </a:lnTo>
                <a:lnTo>
                  <a:pt x="3346022" y="495667"/>
                </a:lnTo>
                <a:lnTo>
                  <a:pt x="3348404" y="499635"/>
                </a:lnTo>
                <a:lnTo>
                  <a:pt x="3348800" y="501223"/>
                </a:lnTo>
                <a:lnTo>
                  <a:pt x="3349197" y="502810"/>
                </a:lnTo>
                <a:lnTo>
                  <a:pt x="3339673" y="499635"/>
                </a:lnTo>
                <a:lnTo>
                  <a:pt x="3329752" y="495270"/>
                </a:lnTo>
                <a:lnTo>
                  <a:pt x="3309513" y="486143"/>
                </a:lnTo>
                <a:lnTo>
                  <a:pt x="3299592" y="482968"/>
                </a:lnTo>
                <a:lnTo>
                  <a:pt x="3290464" y="479793"/>
                </a:lnTo>
                <a:lnTo>
                  <a:pt x="3286099" y="478999"/>
                </a:lnTo>
                <a:lnTo>
                  <a:pt x="3282131" y="478999"/>
                </a:lnTo>
                <a:lnTo>
                  <a:pt x="3278162" y="478999"/>
                </a:lnTo>
                <a:lnTo>
                  <a:pt x="3274591" y="479396"/>
                </a:lnTo>
                <a:lnTo>
                  <a:pt x="3277369" y="485349"/>
                </a:lnTo>
                <a:lnTo>
                  <a:pt x="3280146" y="490508"/>
                </a:lnTo>
                <a:lnTo>
                  <a:pt x="3284115" y="495667"/>
                </a:lnTo>
                <a:lnTo>
                  <a:pt x="3288480" y="500429"/>
                </a:lnTo>
                <a:lnTo>
                  <a:pt x="3293242" y="505191"/>
                </a:lnTo>
                <a:lnTo>
                  <a:pt x="3298798" y="510350"/>
                </a:lnTo>
                <a:lnTo>
                  <a:pt x="3309513" y="519478"/>
                </a:lnTo>
                <a:lnTo>
                  <a:pt x="3314275" y="523843"/>
                </a:lnTo>
                <a:lnTo>
                  <a:pt x="3319037" y="528606"/>
                </a:lnTo>
                <a:lnTo>
                  <a:pt x="3323402" y="533765"/>
                </a:lnTo>
                <a:lnTo>
                  <a:pt x="3327371" y="538924"/>
                </a:lnTo>
                <a:lnTo>
                  <a:pt x="3330942" y="543686"/>
                </a:lnTo>
                <a:lnTo>
                  <a:pt x="3333323" y="549639"/>
                </a:lnTo>
                <a:lnTo>
                  <a:pt x="3334514" y="555591"/>
                </a:lnTo>
                <a:lnTo>
                  <a:pt x="3334514" y="558766"/>
                </a:lnTo>
                <a:lnTo>
                  <a:pt x="3334514" y="561941"/>
                </a:lnTo>
                <a:lnTo>
                  <a:pt x="3310307" y="544480"/>
                </a:lnTo>
                <a:lnTo>
                  <a:pt x="3301576" y="538527"/>
                </a:lnTo>
                <a:lnTo>
                  <a:pt x="3294830" y="534161"/>
                </a:lnTo>
                <a:lnTo>
                  <a:pt x="3288083" y="530193"/>
                </a:lnTo>
                <a:lnTo>
                  <a:pt x="3280543" y="526621"/>
                </a:lnTo>
                <a:lnTo>
                  <a:pt x="3271813" y="523050"/>
                </a:lnTo>
                <a:lnTo>
                  <a:pt x="3260701" y="519081"/>
                </a:lnTo>
                <a:lnTo>
                  <a:pt x="3261495" y="513525"/>
                </a:lnTo>
                <a:lnTo>
                  <a:pt x="3263082" y="509160"/>
                </a:lnTo>
                <a:lnTo>
                  <a:pt x="3263876" y="507572"/>
                </a:lnTo>
                <a:lnTo>
                  <a:pt x="3265463" y="506382"/>
                </a:lnTo>
                <a:lnTo>
                  <a:pt x="3266654" y="505191"/>
                </a:lnTo>
                <a:lnTo>
                  <a:pt x="3268241" y="504794"/>
                </a:lnTo>
                <a:lnTo>
                  <a:pt x="3269828" y="504398"/>
                </a:lnTo>
                <a:lnTo>
                  <a:pt x="3271813" y="504398"/>
                </a:lnTo>
                <a:lnTo>
                  <a:pt x="3275781" y="504794"/>
                </a:lnTo>
                <a:lnTo>
                  <a:pt x="3280940" y="506779"/>
                </a:lnTo>
                <a:lnTo>
                  <a:pt x="3286496" y="510350"/>
                </a:lnTo>
                <a:lnTo>
                  <a:pt x="3286099" y="507572"/>
                </a:lnTo>
                <a:lnTo>
                  <a:pt x="3284909" y="505985"/>
                </a:lnTo>
                <a:lnTo>
                  <a:pt x="3282924" y="504001"/>
                </a:lnTo>
                <a:lnTo>
                  <a:pt x="3280940" y="502017"/>
                </a:lnTo>
                <a:lnTo>
                  <a:pt x="3279353" y="500429"/>
                </a:lnTo>
                <a:lnTo>
                  <a:pt x="3277765" y="498445"/>
                </a:lnTo>
                <a:lnTo>
                  <a:pt x="3277369" y="496064"/>
                </a:lnTo>
                <a:lnTo>
                  <a:pt x="3277369" y="494476"/>
                </a:lnTo>
                <a:lnTo>
                  <a:pt x="3277369" y="493683"/>
                </a:lnTo>
                <a:lnTo>
                  <a:pt x="3269035" y="496064"/>
                </a:lnTo>
                <a:lnTo>
                  <a:pt x="3260304" y="498048"/>
                </a:lnTo>
                <a:lnTo>
                  <a:pt x="3251971" y="498445"/>
                </a:lnTo>
                <a:lnTo>
                  <a:pt x="3243240" y="498048"/>
                </a:lnTo>
                <a:lnTo>
                  <a:pt x="3234509" y="496461"/>
                </a:lnTo>
                <a:lnTo>
                  <a:pt x="3226176" y="494080"/>
                </a:lnTo>
                <a:lnTo>
                  <a:pt x="3217445" y="491302"/>
                </a:lnTo>
                <a:lnTo>
                  <a:pt x="3208318" y="487730"/>
                </a:lnTo>
                <a:lnTo>
                  <a:pt x="3199587" y="483365"/>
                </a:lnTo>
                <a:lnTo>
                  <a:pt x="3190857" y="478999"/>
                </a:lnTo>
                <a:lnTo>
                  <a:pt x="3173396" y="468284"/>
                </a:lnTo>
                <a:lnTo>
                  <a:pt x="3155538" y="456776"/>
                </a:lnTo>
                <a:lnTo>
                  <a:pt x="3136886" y="444870"/>
                </a:lnTo>
                <a:lnTo>
                  <a:pt x="3118234" y="433361"/>
                </a:lnTo>
                <a:lnTo>
                  <a:pt x="3108710" y="427805"/>
                </a:lnTo>
                <a:lnTo>
                  <a:pt x="3098789" y="423043"/>
                </a:lnTo>
                <a:lnTo>
                  <a:pt x="3089265" y="418281"/>
                </a:lnTo>
                <a:lnTo>
                  <a:pt x="3079344" y="414313"/>
                </a:lnTo>
                <a:lnTo>
                  <a:pt x="3069819" y="410741"/>
                </a:lnTo>
                <a:lnTo>
                  <a:pt x="3059501" y="408360"/>
                </a:lnTo>
                <a:lnTo>
                  <a:pt x="3049183" y="405979"/>
                </a:lnTo>
                <a:lnTo>
                  <a:pt x="3038866" y="404788"/>
                </a:lnTo>
                <a:lnTo>
                  <a:pt x="3028548" y="404391"/>
                </a:lnTo>
                <a:lnTo>
                  <a:pt x="3018627" y="404788"/>
                </a:lnTo>
                <a:lnTo>
                  <a:pt x="3008309" y="406772"/>
                </a:lnTo>
                <a:lnTo>
                  <a:pt x="2997991" y="409153"/>
                </a:lnTo>
                <a:lnTo>
                  <a:pt x="2987673" y="413122"/>
                </a:lnTo>
                <a:lnTo>
                  <a:pt x="2976958" y="418678"/>
                </a:lnTo>
                <a:lnTo>
                  <a:pt x="2974577" y="414709"/>
                </a:lnTo>
                <a:lnTo>
                  <a:pt x="2971799" y="411138"/>
                </a:lnTo>
                <a:lnTo>
                  <a:pt x="2968227" y="407963"/>
                </a:lnTo>
                <a:lnTo>
                  <a:pt x="2965053" y="404391"/>
                </a:lnTo>
                <a:lnTo>
                  <a:pt x="2960291" y="401613"/>
                </a:lnTo>
                <a:lnTo>
                  <a:pt x="2955925" y="398439"/>
                </a:lnTo>
                <a:lnTo>
                  <a:pt x="2946401" y="393279"/>
                </a:lnTo>
                <a:lnTo>
                  <a:pt x="2935686" y="388517"/>
                </a:lnTo>
                <a:lnTo>
                  <a:pt x="2923781" y="384549"/>
                </a:lnTo>
                <a:lnTo>
                  <a:pt x="2911082" y="380580"/>
                </a:lnTo>
                <a:lnTo>
                  <a:pt x="2898780" y="377009"/>
                </a:lnTo>
                <a:lnTo>
                  <a:pt x="2884890" y="373834"/>
                </a:lnTo>
                <a:lnTo>
                  <a:pt x="2871794" y="370659"/>
                </a:lnTo>
                <a:lnTo>
                  <a:pt x="2844809" y="365897"/>
                </a:lnTo>
                <a:lnTo>
                  <a:pt x="2819808" y="361135"/>
                </a:lnTo>
                <a:lnTo>
                  <a:pt x="2797585" y="356372"/>
                </a:lnTo>
                <a:lnTo>
                  <a:pt x="2798775" y="354388"/>
                </a:lnTo>
                <a:lnTo>
                  <a:pt x="2800363" y="352801"/>
                </a:lnTo>
                <a:lnTo>
                  <a:pt x="2801156" y="351213"/>
                </a:lnTo>
                <a:lnTo>
                  <a:pt x="2803140" y="350420"/>
                </a:lnTo>
                <a:lnTo>
                  <a:pt x="2806315" y="348435"/>
                </a:lnTo>
                <a:lnTo>
                  <a:pt x="2810284" y="346848"/>
                </a:lnTo>
                <a:lnTo>
                  <a:pt x="2814252" y="345657"/>
                </a:lnTo>
                <a:lnTo>
                  <a:pt x="2818221" y="344070"/>
                </a:lnTo>
                <a:lnTo>
                  <a:pt x="2819808" y="342879"/>
                </a:lnTo>
                <a:lnTo>
                  <a:pt x="2820998" y="341689"/>
                </a:lnTo>
                <a:lnTo>
                  <a:pt x="2822189" y="339705"/>
                </a:lnTo>
                <a:lnTo>
                  <a:pt x="2822983" y="337720"/>
                </a:lnTo>
                <a:lnTo>
                  <a:pt x="2816633" y="335736"/>
                </a:lnTo>
                <a:lnTo>
                  <a:pt x="2811474" y="334149"/>
                </a:lnTo>
                <a:lnTo>
                  <a:pt x="2806315" y="333355"/>
                </a:lnTo>
                <a:lnTo>
                  <a:pt x="2802744" y="333355"/>
                </a:lnTo>
                <a:lnTo>
                  <a:pt x="2799569" y="333355"/>
                </a:lnTo>
                <a:lnTo>
                  <a:pt x="2796791" y="334149"/>
                </a:lnTo>
                <a:lnTo>
                  <a:pt x="2794807" y="335339"/>
                </a:lnTo>
                <a:lnTo>
                  <a:pt x="2792823" y="336133"/>
                </a:lnTo>
                <a:lnTo>
                  <a:pt x="2792029" y="338117"/>
                </a:lnTo>
                <a:lnTo>
                  <a:pt x="2790441" y="340102"/>
                </a:lnTo>
                <a:lnTo>
                  <a:pt x="2788457" y="344070"/>
                </a:lnTo>
                <a:lnTo>
                  <a:pt x="2786473" y="348832"/>
                </a:lnTo>
                <a:lnTo>
                  <a:pt x="2785679" y="350816"/>
                </a:lnTo>
                <a:lnTo>
                  <a:pt x="2784092" y="353198"/>
                </a:lnTo>
                <a:lnTo>
                  <a:pt x="2777743" y="348038"/>
                </a:lnTo>
                <a:lnTo>
                  <a:pt x="2772980" y="344467"/>
                </a:lnTo>
                <a:lnTo>
                  <a:pt x="2768615" y="342086"/>
                </a:lnTo>
                <a:lnTo>
                  <a:pt x="2763456" y="340498"/>
                </a:lnTo>
                <a:lnTo>
                  <a:pt x="2758297" y="339705"/>
                </a:lnTo>
                <a:lnTo>
                  <a:pt x="2751154" y="338514"/>
                </a:lnTo>
                <a:lnTo>
                  <a:pt x="2742027" y="337324"/>
                </a:lnTo>
                <a:lnTo>
                  <a:pt x="2730518" y="334942"/>
                </a:lnTo>
                <a:lnTo>
                  <a:pt x="2730121" y="331768"/>
                </a:lnTo>
                <a:lnTo>
                  <a:pt x="2729328" y="328990"/>
                </a:lnTo>
                <a:lnTo>
                  <a:pt x="2728534" y="326609"/>
                </a:lnTo>
                <a:lnTo>
                  <a:pt x="2727740" y="324624"/>
                </a:lnTo>
                <a:lnTo>
                  <a:pt x="2726153" y="322640"/>
                </a:lnTo>
                <a:lnTo>
                  <a:pt x="2724565" y="320656"/>
                </a:lnTo>
                <a:lnTo>
                  <a:pt x="2720597" y="317878"/>
                </a:lnTo>
                <a:lnTo>
                  <a:pt x="2716232" y="315100"/>
                </a:lnTo>
                <a:lnTo>
                  <a:pt x="2711470" y="313512"/>
                </a:lnTo>
                <a:lnTo>
                  <a:pt x="2706311" y="311925"/>
                </a:lnTo>
                <a:lnTo>
                  <a:pt x="2700755" y="310338"/>
                </a:lnTo>
                <a:lnTo>
                  <a:pt x="2689246" y="307957"/>
                </a:lnTo>
                <a:lnTo>
                  <a:pt x="2683294" y="306369"/>
                </a:lnTo>
                <a:lnTo>
                  <a:pt x="2677738" y="303988"/>
                </a:lnTo>
                <a:lnTo>
                  <a:pt x="2672579" y="301607"/>
                </a:lnTo>
                <a:lnTo>
                  <a:pt x="2668214" y="298035"/>
                </a:lnTo>
                <a:lnTo>
                  <a:pt x="2663848" y="293670"/>
                </a:lnTo>
                <a:lnTo>
                  <a:pt x="2661864" y="291289"/>
                </a:lnTo>
                <a:lnTo>
                  <a:pt x="2660277" y="288908"/>
                </a:lnTo>
                <a:lnTo>
                  <a:pt x="2658293" y="288908"/>
                </a:lnTo>
                <a:lnTo>
                  <a:pt x="2656308" y="289305"/>
                </a:lnTo>
                <a:lnTo>
                  <a:pt x="2653134" y="290892"/>
                </a:lnTo>
                <a:lnTo>
                  <a:pt x="2649562" y="292083"/>
                </a:lnTo>
                <a:lnTo>
                  <a:pt x="2647578" y="292083"/>
                </a:lnTo>
                <a:lnTo>
                  <a:pt x="2645197" y="292083"/>
                </a:lnTo>
                <a:lnTo>
                  <a:pt x="2644800" y="294861"/>
                </a:lnTo>
                <a:lnTo>
                  <a:pt x="2644403" y="297638"/>
                </a:lnTo>
                <a:lnTo>
                  <a:pt x="2644403" y="300020"/>
                </a:lnTo>
                <a:lnTo>
                  <a:pt x="2645197" y="302797"/>
                </a:lnTo>
                <a:lnTo>
                  <a:pt x="2646387" y="304385"/>
                </a:lnTo>
                <a:lnTo>
                  <a:pt x="2647578" y="306369"/>
                </a:lnTo>
                <a:lnTo>
                  <a:pt x="2651546" y="309941"/>
                </a:lnTo>
                <a:lnTo>
                  <a:pt x="2655912" y="312719"/>
                </a:lnTo>
                <a:lnTo>
                  <a:pt x="2660277" y="315100"/>
                </a:lnTo>
                <a:lnTo>
                  <a:pt x="2665039" y="318275"/>
                </a:lnTo>
                <a:lnTo>
                  <a:pt x="2669007" y="321053"/>
                </a:lnTo>
                <a:lnTo>
                  <a:pt x="2658293" y="317084"/>
                </a:lnTo>
                <a:lnTo>
                  <a:pt x="2646784" y="313909"/>
                </a:lnTo>
                <a:lnTo>
                  <a:pt x="2634085" y="309941"/>
                </a:lnTo>
                <a:lnTo>
                  <a:pt x="2620196" y="306369"/>
                </a:lnTo>
                <a:lnTo>
                  <a:pt x="2592020" y="299623"/>
                </a:lnTo>
                <a:lnTo>
                  <a:pt x="2562256" y="292083"/>
                </a:lnTo>
                <a:lnTo>
                  <a:pt x="2547970" y="288114"/>
                </a:lnTo>
                <a:lnTo>
                  <a:pt x="2533287" y="283749"/>
                </a:lnTo>
                <a:lnTo>
                  <a:pt x="2519001" y="278193"/>
                </a:lnTo>
                <a:lnTo>
                  <a:pt x="2505508" y="273034"/>
                </a:lnTo>
                <a:lnTo>
                  <a:pt x="2492412" y="267081"/>
                </a:lnTo>
                <a:lnTo>
                  <a:pt x="2480507" y="260335"/>
                </a:lnTo>
                <a:lnTo>
                  <a:pt x="2474554" y="256366"/>
                </a:lnTo>
                <a:lnTo>
                  <a:pt x="2469395" y="252794"/>
                </a:lnTo>
                <a:lnTo>
                  <a:pt x="2463839" y="248429"/>
                </a:lnTo>
                <a:lnTo>
                  <a:pt x="2459077" y="244461"/>
                </a:lnTo>
                <a:lnTo>
                  <a:pt x="2456696" y="245254"/>
                </a:lnTo>
                <a:lnTo>
                  <a:pt x="2454315" y="245651"/>
                </a:lnTo>
                <a:lnTo>
                  <a:pt x="2450347" y="248032"/>
                </a:lnTo>
                <a:lnTo>
                  <a:pt x="2446378" y="250413"/>
                </a:lnTo>
                <a:lnTo>
                  <a:pt x="2443203" y="253985"/>
                </a:lnTo>
                <a:lnTo>
                  <a:pt x="2440029" y="256763"/>
                </a:lnTo>
                <a:lnTo>
                  <a:pt x="2436854" y="259541"/>
                </a:lnTo>
                <a:lnTo>
                  <a:pt x="2432885" y="262319"/>
                </a:lnTo>
                <a:lnTo>
                  <a:pt x="2428520" y="264303"/>
                </a:lnTo>
                <a:lnTo>
                  <a:pt x="2427726" y="261128"/>
                </a:lnTo>
                <a:lnTo>
                  <a:pt x="2426933" y="258350"/>
                </a:lnTo>
                <a:lnTo>
                  <a:pt x="2425345" y="255969"/>
                </a:lnTo>
                <a:lnTo>
                  <a:pt x="2424552" y="253985"/>
                </a:lnTo>
                <a:lnTo>
                  <a:pt x="2422568" y="252397"/>
                </a:lnTo>
                <a:lnTo>
                  <a:pt x="2420980" y="250810"/>
                </a:lnTo>
                <a:lnTo>
                  <a:pt x="2417012" y="248429"/>
                </a:lnTo>
                <a:lnTo>
                  <a:pt x="2412646" y="247635"/>
                </a:lnTo>
                <a:lnTo>
                  <a:pt x="2408281" y="247238"/>
                </a:lnTo>
                <a:lnTo>
                  <a:pt x="2403916" y="247238"/>
                </a:lnTo>
                <a:lnTo>
                  <a:pt x="2399551" y="247635"/>
                </a:lnTo>
                <a:lnTo>
                  <a:pt x="2392011" y="248826"/>
                </a:lnTo>
                <a:lnTo>
                  <a:pt x="2388836" y="249619"/>
                </a:lnTo>
                <a:lnTo>
                  <a:pt x="2386455" y="248826"/>
                </a:lnTo>
                <a:lnTo>
                  <a:pt x="2385661" y="248429"/>
                </a:lnTo>
                <a:lnTo>
                  <a:pt x="2384867" y="248032"/>
                </a:lnTo>
                <a:lnTo>
                  <a:pt x="2384867" y="247238"/>
                </a:lnTo>
                <a:lnTo>
                  <a:pt x="2386058" y="244461"/>
                </a:lnTo>
                <a:lnTo>
                  <a:pt x="2388439" y="241286"/>
                </a:lnTo>
                <a:lnTo>
                  <a:pt x="2378518" y="244064"/>
                </a:lnTo>
                <a:lnTo>
                  <a:pt x="2369390" y="246445"/>
                </a:lnTo>
                <a:lnTo>
                  <a:pt x="2360263" y="248429"/>
                </a:lnTo>
                <a:lnTo>
                  <a:pt x="2350342" y="250810"/>
                </a:lnTo>
                <a:lnTo>
                  <a:pt x="2341611" y="254382"/>
                </a:lnTo>
                <a:lnTo>
                  <a:pt x="2336849" y="256366"/>
                </a:lnTo>
                <a:lnTo>
                  <a:pt x="2332484" y="258350"/>
                </a:lnTo>
                <a:lnTo>
                  <a:pt x="2328119" y="261128"/>
                </a:lnTo>
                <a:lnTo>
                  <a:pt x="2323753" y="264303"/>
                </a:lnTo>
                <a:lnTo>
                  <a:pt x="2319388" y="267478"/>
                </a:lnTo>
                <a:lnTo>
                  <a:pt x="2315023" y="271446"/>
                </a:lnTo>
                <a:lnTo>
                  <a:pt x="2308673" y="271446"/>
                </a:lnTo>
                <a:lnTo>
                  <a:pt x="2304705" y="271049"/>
                </a:lnTo>
                <a:lnTo>
                  <a:pt x="2302721" y="269859"/>
                </a:lnTo>
                <a:lnTo>
                  <a:pt x="2302324" y="269462"/>
                </a:lnTo>
                <a:lnTo>
                  <a:pt x="2302324" y="269065"/>
                </a:lnTo>
                <a:lnTo>
                  <a:pt x="2302721" y="267478"/>
                </a:lnTo>
                <a:lnTo>
                  <a:pt x="2304308" y="265494"/>
                </a:lnTo>
                <a:lnTo>
                  <a:pt x="2308673" y="262319"/>
                </a:lnTo>
                <a:lnTo>
                  <a:pt x="2313039" y="258747"/>
                </a:lnTo>
                <a:lnTo>
                  <a:pt x="2315023" y="256763"/>
                </a:lnTo>
                <a:lnTo>
                  <a:pt x="2315420" y="255175"/>
                </a:lnTo>
                <a:lnTo>
                  <a:pt x="2315023" y="254779"/>
                </a:lnTo>
                <a:lnTo>
                  <a:pt x="2314229" y="254382"/>
                </a:lnTo>
                <a:lnTo>
                  <a:pt x="2312245" y="253191"/>
                </a:lnTo>
                <a:lnTo>
                  <a:pt x="2308673" y="252794"/>
                </a:lnTo>
                <a:lnTo>
                  <a:pt x="2302324" y="252794"/>
                </a:lnTo>
                <a:lnTo>
                  <a:pt x="2302721" y="250413"/>
                </a:lnTo>
                <a:lnTo>
                  <a:pt x="2303118" y="248826"/>
                </a:lnTo>
                <a:lnTo>
                  <a:pt x="2304705" y="247635"/>
                </a:lnTo>
                <a:lnTo>
                  <a:pt x="2305896" y="247238"/>
                </a:lnTo>
                <a:lnTo>
                  <a:pt x="2308673" y="246445"/>
                </a:lnTo>
                <a:lnTo>
                  <a:pt x="2311054" y="246445"/>
                </a:lnTo>
                <a:lnTo>
                  <a:pt x="2316213" y="247238"/>
                </a:lnTo>
                <a:lnTo>
                  <a:pt x="2328119" y="248826"/>
                </a:lnTo>
                <a:lnTo>
                  <a:pt x="2333278" y="249619"/>
                </a:lnTo>
                <a:lnTo>
                  <a:pt x="2335659" y="249619"/>
                </a:lnTo>
                <a:lnTo>
                  <a:pt x="2337643" y="249619"/>
                </a:lnTo>
                <a:lnTo>
                  <a:pt x="2332484" y="244461"/>
                </a:lnTo>
                <a:lnTo>
                  <a:pt x="2326531" y="240095"/>
                </a:lnTo>
                <a:lnTo>
                  <a:pt x="2321372" y="236523"/>
                </a:lnTo>
                <a:lnTo>
                  <a:pt x="2315023" y="232555"/>
                </a:lnTo>
                <a:lnTo>
                  <a:pt x="2308673" y="229380"/>
                </a:lnTo>
                <a:lnTo>
                  <a:pt x="2302324" y="226999"/>
                </a:lnTo>
                <a:lnTo>
                  <a:pt x="2295181" y="225015"/>
                </a:lnTo>
                <a:lnTo>
                  <a:pt x="2288434" y="223824"/>
                </a:lnTo>
                <a:lnTo>
                  <a:pt x="2281291" y="222634"/>
                </a:lnTo>
                <a:lnTo>
                  <a:pt x="2273354" y="222237"/>
                </a:lnTo>
                <a:lnTo>
                  <a:pt x="2265814" y="222237"/>
                </a:lnTo>
                <a:lnTo>
                  <a:pt x="2256687" y="222634"/>
                </a:lnTo>
                <a:lnTo>
                  <a:pt x="2247956" y="223824"/>
                </a:lnTo>
                <a:lnTo>
                  <a:pt x="2238829" y="224618"/>
                </a:lnTo>
                <a:lnTo>
                  <a:pt x="2228908" y="226602"/>
                </a:lnTo>
                <a:lnTo>
                  <a:pt x="2218987" y="228983"/>
                </a:lnTo>
                <a:lnTo>
                  <a:pt x="2220971" y="231761"/>
                </a:lnTo>
                <a:lnTo>
                  <a:pt x="2223352" y="234539"/>
                </a:lnTo>
                <a:lnTo>
                  <a:pt x="2225733" y="236920"/>
                </a:lnTo>
                <a:lnTo>
                  <a:pt x="2228908" y="238905"/>
                </a:lnTo>
                <a:lnTo>
                  <a:pt x="2236051" y="242079"/>
                </a:lnTo>
                <a:lnTo>
                  <a:pt x="2243591" y="245254"/>
                </a:lnTo>
                <a:lnTo>
                  <a:pt x="2259862" y="250016"/>
                </a:lnTo>
                <a:lnTo>
                  <a:pt x="2267005" y="252794"/>
                </a:lnTo>
                <a:lnTo>
                  <a:pt x="2270576" y="254779"/>
                </a:lnTo>
                <a:lnTo>
                  <a:pt x="2273751" y="256763"/>
                </a:lnTo>
                <a:lnTo>
                  <a:pt x="2272958" y="259541"/>
                </a:lnTo>
                <a:lnTo>
                  <a:pt x="2272164" y="262319"/>
                </a:lnTo>
                <a:lnTo>
                  <a:pt x="2270576" y="264700"/>
                </a:lnTo>
                <a:lnTo>
                  <a:pt x="2268592" y="265890"/>
                </a:lnTo>
                <a:lnTo>
                  <a:pt x="2264227" y="269065"/>
                </a:lnTo>
                <a:lnTo>
                  <a:pt x="2259862" y="271843"/>
                </a:lnTo>
                <a:lnTo>
                  <a:pt x="2255496" y="275018"/>
                </a:lnTo>
                <a:lnTo>
                  <a:pt x="2253512" y="276209"/>
                </a:lnTo>
                <a:lnTo>
                  <a:pt x="2251925" y="278193"/>
                </a:lnTo>
                <a:lnTo>
                  <a:pt x="2250734" y="280574"/>
                </a:lnTo>
                <a:lnTo>
                  <a:pt x="2249941" y="283749"/>
                </a:lnTo>
                <a:lnTo>
                  <a:pt x="2249544" y="286923"/>
                </a:lnTo>
                <a:lnTo>
                  <a:pt x="2249941" y="291289"/>
                </a:lnTo>
                <a:lnTo>
                  <a:pt x="2240813" y="288908"/>
                </a:lnTo>
                <a:lnTo>
                  <a:pt x="2232876" y="288114"/>
                </a:lnTo>
                <a:lnTo>
                  <a:pt x="2226130" y="288114"/>
                </a:lnTo>
                <a:lnTo>
                  <a:pt x="2221368" y="288511"/>
                </a:lnTo>
                <a:lnTo>
                  <a:pt x="2217003" y="289305"/>
                </a:lnTo>
                <a:lnTo>
                  <a:pt x="2213431" y="291289"/>
                </a:lnTo>
                <a:lnTo>
                  <a:pt x="2211050" y="293273"/>
                </a:lnTo>
                <a:lnTo>
                  <a:pt x="2209066" y="295654"/>
                </a:lnTo>
                <a:lnTo>
                  <a:pt x="2205891" y="299623"/>
                </a:lnTo>
                <a:lnTo>
                  <a:pt x="2203907" y="301607"/>
                </a:lnTo>
                <a:lnTo>
                  <a:pt x="2201923" y="302797"/>
                </a:lnTo>
                <a:lnTo>
                  <a:pt x="2199541" y="303194"/>
                </a:lnTo>
                <a:lnTo>
                  <a:pt x="2195970" y="302797"/>
                </a:lnTo>
                <a:lnTo>
                  <a:pt x="2192001" y="301607"/>
                </a:lnTo>
                <a:lnTo>
                  <a:pt x="2187239" y="299226"/>
                </a:lnTo>
                <a:lnTo>
                  <a:pt x="2188827" y="302004"/>
                </a:lnTo>
                <a:lnTo>
                  <a:pt x="2191208" y="304385"/>
                </a:lnTo>
                <a:lnTo>
                  <a:pt x="2193986" y="306369"/>
                </a:lnTo>
                <a:lnTo>
                  <a:pt x="2197557" y="308353"/>
                </a:lnTo>
                <a:lnTo>
                  <a:pt x="2200732" y="309941"/>
                </a:lnTo>
                <a:lnTo>
                  <a:pt x="2205097" y="311528"/>
                </a:lnTo>
                <a:lnTo>
                  <a:pt x="2213828" y="312719"/>
                </a:lnTo>
                <a:lnTo>
                  <a:pt x="2210653" y="315100"/>
                </a:lnTo>
                <a:lnTo>
                  <a:pt x="2206685" y="317878"/>
                </a:lnTo>
                <a:lnTo>
                  <a:pt x="2202319" y="319068"/>
                </a:lnTo>
                <a:lnTo>
                  <a:pt x="2197954" y="320656"/>
                </a:lnTo>
                <a:lnTo>
                  <a:pt x="2192398" y="321450"/>
                </a:lnTo>
                <a:lnTo>
                  <a:pt x="2187239" y="322243"/>
                </a:lnTo>
                <a:lnTo>
                  <a:pt x="2175334" y="322640"/>
                </a:lnTo>
                <a:lnTo>
                  <a:pt x="2163032" y="322243"/>
                </a:lnTo>
                <a:lnTo>
                  <a:pt x="2149539" y="321450"/>
                </a:lnTo>
                <a:lnTo>
                  <a:pt x="2136443" y="321053"/>
                </a:lnTo>
                <a:lnTo>
                  <a:pt x="2123744" y="321053"/>
                </a:lnTo>
                <a:lnTo>
                  <a:pt x="2124538" y="327402"/>
                </a:lnTo>
                <a:lnTo>
                  <a:pt x="2125729" y="331371"/>
                </a:lnTo>
                <a:lnTo>
                  <a:pt x="2127316" y="334149"/>
                </a:lnTo>
                <a:lnTo>
                  <a:pt x="2128110" y="335339"/>
                </a:lnTo>
                <a:lnTo>
                  <a:pt x="2129697" y="335736"/>
                </a:lnTo>
                <a:lnTo>
                  <a:pt x="2132078" y="336133"/>
                </a:lnTo>
                <a:lnTo>
                  <a:pt x="2135253" y="335736"/>
                </a:lnTo>
                <a:lnTo>
                  <a:pt x="2138428" y="334942"/>
                </a:lnTo>
                <a:lnTo>
                  <a:pt x="2142396" y="333355"/>
                </a:lnTo>
                <a:lnTo>
                  <a:pt x="2151127" y="329783"/>
                </a:lnTo>
                <a:lnTo>
                  <a:pt x="2155889" y="327799"/>
                </a:lnTo>
                <a:lnTo>
                  <a:pt x="2161444" y="326609"/>
                </a:lnTo>
                <a:lnTo>
                  <a:pt x="2166603" y="325815"/>
                </a:lnTo>
                <a:lnTo>
                  <a:pt x="2172556" y="325815"/>
                </a:lnTo>
                <a:lnTo>
                  <a:pt x="2178906" y="327005"/>
                </a:lnTo>
                <a:lnTo>
                  <a:pt x="2185652" y="328990"/>
                </a:lnTo>
                <a:lnTo>
                  <a:pt x="2184461" y="331768"/>
                </a:lnTo>
                <a:lnTo>
                  <a:pt x="2182477" y="333752"/>
                </a:lnTo>
                <a:lnTo>
                  <a:pt x="2178112" y="337324"/>
                </a:lnTo>
                <a:lnTo>
                  <a:pt x="2176128" y="339308"/>
                </a:lnTo>
                <a:lnTo>
                  <a:pt x="2173747" y="341292"/>
                </a:lnTo>
                <a:lnTo>
                  <a:pt x="2172159" y="343673"/>
                </a:lnTo>
                <a:lnTo>
                  <a:pt x="2170969" y="346451"/>
                </a:lnTo>
                <a:lnTo>
                  <a:pt x="2195970" y="355579"/>
                </a:lnTo>
                <a:lnTo>
                  <a:pt x="2219384" y="365500"/>
                </a:lnTo>
                <a:lnTo>
                  <a:pt x="2241210" y="374627"/>
                </a:lnTo>
                <a:lnTo>
                  <a:pt x="2262243" y="384549"/>
                </a:lnTo>
                <a:lnTo>
                  <a:pt x="2283275" y="393676"/>
                </a:lnTo>
                <a:lnTo>
                  <a:pt x="2304308" y="402407"/>
                </a:lnTo>
                <a:lnTo>
                  <a:pt x="2326531" y="410741"/>
                </a:lnTo>
                <a:lnTo>
                  <a:pt x="2337643" y="414709"/>
                </a:lnTo>
                <a:lnTo>
                  <a:pt x="2349945" y="418678"/>
                </a:lnTo>
                <a:lnTo>
                  <a:pt x="2351929" y="414709"/>
                </a:lnTo>
                <a:lnTo>
                  <a:pt x="2353914" y="411931"/>
                </a:lnTo>
                <a:lnTo>
                  <a:pt x="2356295" y="409153"/>
                </a:lnTo>
                <a:lnTo>
                  <a:pt x="2358279" y="407566"/>
                </a:lnTo>
                <a:lnTo>
                  <a:pt x="2360263" y="405979"/>
                </a:lnTo>
                <a:lnTo>
                  <a:pt x="2362247" y="404788"/>
                </a:lnTo>
                <a:lnTo>
                  <a:pt x="2364628" y="404391"/>
                </a:lnTo>
                <a:lnTo>
                  <a:pt x="2366613" y="404391"/>
                </a:lnTo>
                <a:lnTo>
                  <a:pt x="2368597" y="404788"/>
                </a:lnTo>
                <a:lnTo>
                  <a:pt x="2370978" y="405979"/>
                </a:lnTo>
                <a:lnTo>
                  <a:pt x="2375343" y="408360"/>
                </a:lnTo>
                <a:lnTo>
                  <a:pt x="2379708" y="411931"/>
                </a:lnTo>
                <a:lnTo>
                  <a:pt x="2384471" y="416297"/>
                </a:lnTo>
                <a:lnTo>
                  <a:pt x="2394788" y="427012"/>
                </a:lnTo>
                <a:lnTo>
                  <a:pt x="2399947" y="432171"/>
                </a:lnTo>
                <a:lnTo>
                  <a:pt x="2405900" y="437727"/>
                </a:lnTo>
                <a:lnTo>
                  <a:pt x="2412250" y="442489"/>
                </a:lnTo>
                <a:lnTo>
                  <a:pt x="2418996" y="446854"/>
                </a:lnTo>
                <a:lnTo>
                  <a:pt x="2426536" y="450426"/>
                </a:lnTo>
                <a:lnTo>
                  <a:pt x="2430504" y="451617"/>
                </a:lnTo>
                <a:lnTo>
                  <a:pt x="2434076" y="452807"/>
                </a:lnTo>
                <a:lnTo>
                  <a:pt x="2416615" y="451617"/>
                </a:lnTo>
                <a:lnTo>
                  <a:pt x="2407884" y="451617"/>
                </a:lnTo>
                <a:lnTo>
                  <a:pt x="2403519" y="452013"/>
                </a:lnTo>
                <a:lnTo>
                  <a:pt x="2399551" y="453204"/>
                </a:lnTo>
                <a:lnTo>
                  <a:pt x="2395582" y="453998"/>
                </a:lnTo>
                <a:lnTo>
                  <a:pt x="2392407" y="455585"/>
                </a:lnTo>
                <a:lnTo>
                  <a:pt x="2389233" y="457569"/>
                </a:lnTo>
                <a:lnTo>
                  <a:pt x="2386852" y="459950"/>
                </a:lnTo>
                <a:lnTo>
                  <a:pt x="2385661" y="462728"/>
                </a:lnTo>
                <a:lnTo>
                  <a:pt x="2384074" y="466300"/>
                </a:lnTo>
                <a:lnTo>
                  <a:pt x="2384074" y="470665"/>
                </a:lnTo>
                <a:lnTo>
                  <a:pt x="2384471" y="475428"/>
                </a:lnTo>
                <a:lnTo>
                  <a:pt x="2384074" y="476221"/>
                </a:lnTo>
                <a:lnTo>
                  <a:pt x="2380502" y="476221"/>
                </a:lnTo>
                <a:lnTo>
                  <a:pt x="2377724" y="475428"/>
                </a:lnTo>
                <a:lnTo>
                  <a:pt x="2375343" y="475031"/>
                </a:lnTo>
                <a:lnTo>
                  <a:pt x="2373359" y="474237"/>
                </a:lnTo>
                <a:lnTo>
                  <a:pt x="2371375" y="472650"/>
                </a:lnTo>
                <a:lnTo>
                  <a:pt x="2370581" y="471062"/>
                </a:lnTo>
                <a:lnTo>
                  <a:pt x="2368597" y="467887"/>
                </a:lnTo>
                <a:lnTo>
                  <a:pt x="2367406" y="463919"/>
                </a:lnTo>
                <a:lnTo>
                  <a:pt x="2366216" y="459950"/>
                </a:lnTo>
                <a:lnTo>
                  <a:pt x="2365025" y="458363"/>
                </a:lnTo>
                <a:lnTo>
                  <a:pt x="2363438" y="457172"/>
                </a:lnTo>
                <a:lnTo>
                  <a:pt x="2362247" y="455982"/>
                </a:lnTo>
                <a:lnTo>
                  <a:pt x="2359866" y="455188"/>
                </a:lnTo>
                <a:lnTo>
                  <a:pt x="2358676" y="458363"/>
                </a:lnTo>
                <a:lnTo>
                  <a:pt x="2357882" y="461538"/>
                </a:lnTo>
                <a:lnTo>
                  <a:pt x="2357882" y="463919"/>
                </a:lnTo>
                <a:lnTo>
                  <a:pt x="2358279" y="466300"/>
                </a:lnTo>
                <a:lnTo>
                  <a:pt x="2358676" y="468284"/>
                </a:lnTo>
                <a:lnTo>
                  <a:pt x="2359866" y="469872"/>
                </a:lnTo>
                <a:lnTo>
                  <a:pt x="2360660" y="471062"/>
                </a:lnTo>
                <a:lnTo>
                  <a:pt x="2362247" y="472650"/>
                </a:lnTo>
                <a:lnTo>
                  <a:pt x="2365422" y="474634"/>
                </a:lnTo>
                <a:lnTo>
                  <a:pt x="2369390" y="476618"/>
                </a:lnTo>
                <a:lnTo>
                  <a:pt x="2373359" y="478602"/>
                </a:lnTo>
                <a:lnTo>
                  <a:pt x="2377327" y="480983"/>
                </a:lnTo>
                <a:lnTo>
                  <a:pt x="2380502" y="478206"/>
                </a:lnTo>
                <a:lnTo>
                  <a:pt x="2384074" y="476221"/>
                </a:lnTo>
                <a:lnTo>
                  <a:pt x="2384471" y="476221"/>
                </a:lnTo>
                <a:lnTo>
                  <a:pt x="2384471" y="475428"/>
                </a:lnTo>
                <a:lnTo>
                  <a:pt x="2388439" y="473046"/>
                </a:lnTo>
                <a:lnTo>
                  <a:pt x="2392804" y="471062"/>
                </a:lnTo>
                <a:lnTo>
                  <a:pt x="2396773" y="469872"/>
                </a:lnTo>
                <a:lnTo>
                  <a:pt x="2400741" y="468681"/>
                </a:lnTo>
                <a:lnTo>
                  <a:pt x="2403916" y="467887"/>
                </a:lnTo>
                <a:lnTo>
                  <a:pt x="2407884" y="467887"/>
                </a:lnTo>
                <a:lnTo>
                  <a:pt x="2411853" y="467887"/>
                </a:lnTo>
                <a:lnTo>
                  <a:pt x="2415424" y="468284"/>
                </a:lnTo>
                <a:lnTo>
                  <a:pt x="2422964" y="470268"/>
                </a:lnTo>
                <a:lnTo>
                  <a:pt x="2430504" y="472650"/>
                </a:lnTo>
                <a:lnTo>
                  <a:pt x="2444394" y="478602"/>
                </a:lnTo>
                <a:lnTo>
                  <a:pt x="2446378" y="476618"/>
                </a:lnTo>
                <a:lnTo>
                  <a:pt x="2448362" y="474237"/>
                </a:lnTo>
                <a:lnTo>
                  <a:pt x="2449950" y="471856"/>
                </a:lnTo>
                <a:lnTo>
                  <a:pt x="2451140" y="469078"/>
                </a:lnTo>
                <a:lnTo>
                  <a:pt x="2452331" y="466300"/>
                </a:lnTo>
                <a:lnTo>
                  <a:pt x="2453124" y="462728"/>
                </a:lnTo>
                <a:lnTo>
                  <a:pt x="2454315" y="455585"/>
                </a:lnTo>
                <a:lnTo>
                  <a:pt x="2461061" y="456776"/>
                </a:lnTo>
                <a:lnTo>
                  <a:pt x="2467014" y="457966"/>
                </a:lnTo>
                <a:lnTo>
                  <a:pt x="2471776" y="459553"/>
                </a:lnTo>
                <a:lnTo>
                  <a:pt x="2475745" y="461538"/>
                </a:lnTo>
                <a:lnTo>
                  <a:pt x="2478919" y="463522"/>
                </a:lnTo>
                <a:lnTo>
                  <a:pt x="2482094" y="465506"/>
                </a:lnTo>
                <a:lnTo>
                  <a:pt x="2484078" y="467887"/>
                </a:lnTo>
                <a:lnTo>
                  <a:pt x="2485269" y="470665"/>
                </a:lnTo>
                <a:lnTo>
                  <a:pt x="2486459" y="473046"/>
                </a:lnTo>
                <a:lnTo>
                  <a:pt x="2486856" y="476618"/>
                </a:lnTo>
                <a:lnTo>
                  <a:pt x="2487650" y="482968"/>
                </a:lnTo>
                <a:lnTo>
                  <a:pt x="2488444" y="489714"/>
                </a:lnTo>
                <a:lnTo>
                  <a:pt x="2488840" y="496858"/>
                </a:lnTo>
                <a:lnTo>
                  <a:pt x="2497174" y="495270"/>
                </a:lnTo>
                <a:lnTo>
                  <a:pt x="2504317" y="494080"/>
                </a:lnTo>
                <a:lnTo>
                  <a:pt x="2511857" y="493286"/>
                </a:lnTo>
                <a:lnTo>
                  <a:pt x="2518604" y="492095"/>
                </a:lnTo>
                <a:lnTo>
                  <a:pt x="2525350" y="492095"/>
                </a:lnTo>
                <a:lnTo>
                  <a:pt x="2531700" y="492095"/>
                </a:lnTo>
                <a:lnTo>
                  <a:pt x="2538446" y="492492"/>
                </a:lnTo>
                <a:lnTo>
                  <a:pt x="2544795" y="493683"/>
                </a:lnTo>
                <a:lnTo>
                  <a:pt x="2558685" y="496064"/>
                </a:lnTo>
                <a:lnTo>
                  <a:pt x="2572971" y="499635"/>
                </a:lnTo>
                <a:lnTo>
                  <a:pt x="2589242" y="504398"/>
                </a:lnTo>
                <a:lnTo>
                  <a:pt x="2608290" y="510350"/>
                </a:lnTo>
                <a:lnTo>
                  <a:pt x="2611465" y="510350"/>
                </a:lnTo>
                <a:lnTo>
                  <a:pt x="2613449" y="509557"/>
                </a:lnTo>
                <a:lnTo>
                  <a:pt x="2615433" y="509160"/>
                </a:lnTo>
                <a:lnTo>
                  <a:pt x="2615830" y="508366"/>
                </a:lnTo>
                <a:lnTo>
                  <a:pt x="2616624" y="506779"/>
                </a:lnTo>
                <a:lnTo>
                  <a:pt x="2615830" y="505191"/>
                </a:lnTo>
                <a:lnTo>
                  <a:pt x="2614640" y="502413"/>
                </a:lnTo>
                <a:lnTo>
                  <a:pt x="2612656" y="498445"/>
                </a:lnTo>
                <a:lnTo>
                  <a:pt x="2611068" y="494476"/>
                </a:lnTo>
                <a:lnTo>
                  <a:pt x="2610671" y="492492"/>
                </a:lnTo>
                <a:lnTo>
                  <a:pt x="2610671" y="490508"/>
                </a:lnTo>
                <a:lnTo>
                  <a:pt x="2611068" y="488920"/>
                </a:lnTo>
                <a:lnTo>
                  <a:pt x="2612259" y="486936"/>
                </a:lnTo>
                <a:lnTo>
                  <a:pt x="2617815" y="490508"/>
                </a:lnTo>
                <a:lnTo>
                  <a:pt x="2623767" y="494080"/>
                </a:lnTo>
                <a:lnTo>
                  <a:pt x="2630117" y="498048"/>
                </a:lnTo>
                <a:lnTo>
                  <a:pt x="2636466" y="501223"/>
                </a:lnTo>
                <a:lnTo>
                  <a:pt x="2638847" y="503207"/>
                </a:lnTo>
                <a:lnTo>
                  <a:pt x="2641228" y="505985"/>
                </a:lnTo>
                <a:lnTo>
                  <a:pt x="2643213" y="508366"/>
                </a:lnTo>
                <a:lnTo>
                  <a:pt x="2645197" y="510747"/>
                </a:lnTo>
                <a:lnTo>
                  <a:pt x="2646387" y="513525"/>
                </a:lnTo>
                <a:lnTo>
                  <a:pt x="2646784" y="517097"/>
                </a:lnTo>
                <a:lnTo>
                  <a:pt x="2646784" y="521065"/>
                </a:lnTo>
                <a:lnTo>
                  <a:pt x="2646387" y="524637"/>
                </a:lnTo>
                <a:lnTo>
                  <a:pt x="2649562" y="526224"/>
                </a:lnTo>
                <a:lnTo>
                  <a:pt x="2652340" y="526621"/>
                </a:lnTo>
                <a:lnTo>
                  <a:pt x="2655118" y="527415"/>
                </a:lnTo>
                <a:lnTo>
                  <a:pt x="2657896" y="527812"/>
                </a:lnTo>
                <a:lnTo>
                  <a:pt x="2662261" y="527415"/>
                </a:lnTo>
                <a:lnTo>
                  <a:pt x="2666229" y="526224"/>
                </a:lnTo>
                <a:lnTo>
                  <a:pt x="2670198" y="525431"/>
                </a:lnTo>
                <a:lnTo>
                  <a:pt x="2674563" y="524637"/>
                </a:lnTo>
                <a:lnTo>
                  <a:pt x="2676944" y="524637"/>
                </a:lnTo>
                <a:lnTo>
                  <a:pt x="2679722" y="525431"/>
                </a:lnTo>
                <a:lnTo>
                  <a:pt x="2682897" y="526224"/>
                </a:lnTo>
                <a:lnTo>
                  <a:pt x="2686072" y="527812"/>
                </a:lnTo>
                <a:lnTo>
                  <a:pt x="2685278" y="524240"/>
                </a:lnTo>
                <a:lnTo>
                  <a:pt x="2684087" y="521065"/>
                </a:lnTo>
                <a:lnTo>
                  <a:pt x="2682103" y="517891"/>
                </a:lnTo>
                <a:lnTo>
                  <a:pt x="2680913" y="515113"/>
                </a:lnTo>
                <a:lnTo>
                  <a:pt x="2678532" y="512732"/>
                </a:lnTo>
                <a:lnTo>
                  <a:pt x="2675754" y="509557"/>
                </a:lnTo>
                <a:lnTo>
                  <a:pt x="2672976" y="507572"/>
                </a:lnTo>
                <a:lnTo>
                  <a:pt x="2670198" y="505191"/>
                </a:lnTo>
                <a:lnTo>
                  <a:pt x="2672579" y="504794"/>
                </a:lnTo>
                <a:lnTo>
                  <a:pt x="2674960" y="504794"/>
                </a:lnTo>
                <a:lnTo>
                  <a:pt x="2677341" y="504794"/>
                </a:lnTo>
                <a:lnTo>
                  <a:pt x="2679722" y="505191"/>
                </a:lnTo>
                <a:lnTo>
                  <a:pt x="2685278" y="507572"/>
                </a:lnTo>
                <a:lnTo>
                  <a:pt x="2690834" y="510747"/>
                </a:lnTo>
                <a:lnTo>
                  <a:pt x="2696786" y="513922"/>
                </a:lnTo>
                <a:lnTo>
                  <a:pt x="2702739" y="518287"/>
                </a:lnTo>
                <a:lnTo>
                  <a:pt x="2715041" y="527415"/>
                </a:lnTo>
                <a:lnTo>
                  <a:pt x="2721391" y="530987"/>
                </a:lnTo>
                <a:lnTo>
                  <a:pt x="2726947" y="534558"/>
                </a:lnTo>
                <a:lnTo>
                  <a:pt x="2733296" y="536939"/>
                </a:lnTo>
                <a:lnTo>
                  <a:pt x="2736471" y="538130"/>
                </a:lnTo>
                <a:lnTo>
                  <a:pt x="2739249" y="538527"/>
                </a:lnTo>
                <a:lnTo>
                  <a:pt x="2742027" y="538527"/>
                </a:lnTo>
                <a:lnTo>
                  <a:pt x="2745201" y="538130"/>
                </a:lnTo>
                <a:lnTo>
                  <a:pt x="2747979" y="537336"/>
                </a:lnTo>
                <a:lnTo>
                  <a:pt x="2751154" y="536146"/>
                </a:lnTo>
                <a:lnTo>
                  <a:pt x="2753535" y="534558"/>
                </a:lnTo>
                <a:lnTo>
                  <a:pt x="2756313" y="532574"/>
                </a:lnTo>
                <a:lnTo>
                  <a:pt x="2758694" y="529796"/>
                </a:lnTo>
                <a:lnTo>
                  <a:pt x="2761075" y="526224"/>
                </a:lnTo>
                <a:lnTo>
                  <a:pt x="2768615" y="532177"/>
                </a:lnTo>
                <a:lnTo>
                  <a:pt x="2776949" y="538130"/>
                </a:lnTo>
                <a:lnTo>
                  <a:pt x="2785679" y="543686"/>
                </a:lnTo>
                <a:lnTo>
                  <a:pt x="2794807" y="549242"/>
                </a:lnTo>
                <a:lnTo>
                  <a:pt x="2804728" y="554401"/>
                </a:lnTo>
                <a:lnTo>
                  <a:pt x="2814649" y="559560"/>
                </a:lnTo>
                <a:lnTo>
                  <a:pt x="2826157" y="563925"/>
                </a:lnTo>
                <a:lnTo>
                  <a:pt x="2837269" y="567497"/>
                </a:lnTo>
                <a:lnTo>
                  <a:pt x="2848381" y="571465"/>
                </a:lnTo>
                <a:lnTo>
                  <a:pt x="2860286" y="574640"/>
                </a:lnTo>
                <a:lnTo>
                  <a:pt x="2872191" y="577418"/>
                </a:lnTo>
                <a:lnTo>
                  <a:pt x="2884493" y="579402"/>
                </a:lnTo>
                <a:lnTo>
                  <a:pt x="2896796" y="580990"/>
                </a:lnTo>
                <a:lnTo>
                  <a:pt x="2909495" y="581387"/>
                </a:lnTo>
                <a:lnTo>
                  <a:pt x="2921400" y="581387"/>
                </a:lnTo>
                <a:lnTo>
                  <a:pt x="2934099" y="580990"/>
                </a:lnTo>
                <a:lnTo>
                  <a:pt x="2928940" y="583768"/>
                </a:lnTo>
                <a:lnTo>
                  <a:pt x="2924971" y="586546"/>
                </a:lnTo>
                <a:lnTo>
                  <a:pt x="2921797" y="589721"/>
                </a:lnTo>
                <a:lnTo>
                  <a:pt x="2921003" y="590514"/>
                </a:lnTo>
                <a:lnTo>
                  <a:pt x="2920606" y="592102"/>
                </a:lnTo>
                <a:lnTo>
                  <a:pt x="2920606" y="593689"/>
                </a:lnTo>
                <a:lnTo>
                  <a:pt x="2920606" y="595277"/>
                </a:lnTo>
                <a:lnTo>
                  <a:pt x="2921400" y="598848"/>
                </a:lnTo>
                <a:lnTo>
                  <a:pt x="2923384" y="603610"/>
                </a:lnTo>
                <a:lnTo>
                  <a:pt x="2926559" y="609563"/>
                </a:lnTo>
                <a:lnTo>
                  <a:pt x="2932908" y="609166"/>
                </a:lnTo>
                <a:lnTo>
                  <a:pt x="2939655" y="609166"/>
                </a:lnTo>
                <a:lnTo>
                  <a:pt x="2946004" y="609166"/>
                </a:lnTo>
                <a:lnTo>
                  <a:pt x="2953147" y="609960"/>
                </a:lnTo>
                <a:lnTo>
                  <a:pt x="2959894" y="611150"/>
                </a:lnTo>
                <a:lnTo>
                  <a:pt x="2966640" y="612341"/>
                </a:lnTo>
                <a:lnTo>
                  <a:pt x="2972990" y="614325"/>
                </a:lnTo>
                <a:lnTo>
                  <a:pt x="2979339" y="617500"/>
                </a:lnTo>
                <a:lnTo>
                  <a:pt x="2985292" y="620278"/>
                </a:lnTo>
                <a:lnTo>
                  <a:pt x="2991244" y="623850"/>
                </a:lnTo>
                <a:lnTo>
                  <a:pt x="2996006" y="627818"/>
                </a:lnTo>
                <a:lnTo>
                  <a:pt x="3000372" y="632184"/>
                </a:lnTo>
                <a:lnTo>
                  <a:pt x="3003943" y="636946"/>
                </a:lnTo>
                <a:lnTo>
                  <a:pt x="3006721" y="642105"/>
                </a:lnTo>
                <a:lnTo>
                  <a:pt x="3008705" y="648058"/>
                </a:lnTo>
                <a:lnTo>
                  <a:pt x="3009896" y="654804"/>
                </a:lnTo>
                <a:lnTo>
                  <a:pt x="3019420" y="653614"/>
                </a:lnTo>
                <a:lnTo>
                  <a:pt x="3029738" y="653614"/>
                </a:lnTo>
                <a:lnTo>
                  <a:pt x="3040056" y="654010"/>
                </a:lnTo>
                <a:lnTo>
                  <a:pt x="3049977" y="654407"/>
                </a:lnTo>
                <a:lnTo>
                  <a:pt x="3071010" y="656788"/>
                </a:lnTo>
                <a:lnTo>
                  <a:pt x="3081328" y="658376"/>
                </a:lnTo>
                <a:lnTo>
                  <a:pt x="3091646" y="658773"/>
                </a:lnTo>
                <a:lnTo>
                  <a:pt x="3091249" y="656391"/>
                </a:lnTo>
                <a:lnTo>
                  <a:pt x="3089662" y="654010"/>
                </a:lnTo>
                <a:lnTo>
                  <a:pt x="3088074" y="652026"/>
                </a:lnTo>
                <a:lnTo>
                  <a:pt x="3085693" y="650042"/>
                </a:lnTo>
                <a:lnTo>
                  <a:pt x="3079740" y="647264"/>
                </a:lnTo>
                <a:lnTo>
                  <a:pt x="3074185" y="643692"/>
                </a:lnTo>
                <a:lnTo>
                  <a:pt x="3071010" y="642105"/>
                </a:lnTo>
                <a:lnTo>
                  <a:pt x="3068629" y="640121"/>
                </a:lnTo>
                <a:lnTo>
                  <a:pt x="3066645" y="638533"/>
                </a:lnTo>
                <a:lnTo>
                  <a:pt x="3065057" y="636549"/>
                </a:lnTo>
                <a:lnTo>
                  <a:pt x="3064264" y="633374"/>
                </a:lnTo>
                <a:lnTo>
                  <a:pt x="3064264" y="630993"/>
                </a:lnTo>
                <a:lnTo>
                  <a:pt x="3065851" y="627818"/>
                </a:lnTo>
                <a:lnTo>
                  <a:pt x="3067835" y="623850"/>
                </a:lnTo>
                <a:lnTo>
                  <a:pt x="3069026" y="627025"/>
                </a:lnTo>
                <a:lnTo>
                  <a:pt x="3071010" y="630199"/>
                </a:lnTo>
                <a:lnTo>
                  <a:pt x="3072994" y="632977"/>
                </a:lnTo>
                <a:lnTo>
                  <a:pt x="3075772" y="635358"/>
                </a:lnTo>
                <a:lnTo>
                  <a:pt x="3078947" y="638533"/>
                </a:lnTo>
                <a:lnTo>
                  <a:pt x="3082122" y="640914"/>
                </a:lnTo>
                <a:lnTo>
                  <a:pt x="3085693" y="642899"/>
                </a:lnTo>
                <a:lnTo>
                  <a:pt x="3089662" y="644486"/>
                </a:lnTo>
                <a:lnTo>
                  <a:pt x="3093630" y="646073"/>
                </a:lnTo>
                <a:lnTo>
                  <a:pt x="3097598" y="647264"/>
                </a:lnTo>
                <a:lnTo>
                  <a:pt x="3100773" y="648058"/>
                </a:lnTo>
                <a:lnTo>
                  <a:pt x="3104742" y="648058"/>
                </a:lnTo>
                <a:lnTo>
                  <a:pt x="3108710" y="647661"/>
                </a:lnTo>
                <a:lnTo>
                  <a:pt x="3111885" y="647264"/>
                </a:lnTo>
                <a:lnTo>
                  <a:pt x="3115060" y="645280"/>
                </a:lnTo>
                <a:lnTo>
                  <a:pt x="3117837" y="643295"/>
                </a:lnTo>
                <a:lnTo>
                  <a:pt x="3123393" y="654407"/>
                </a:lnTo>
                <a:lnTo>
                  <a:pt x="3125377" y="659169"/>
                </a:lnTo>
                <a:lnTo>
                  <a:pt x="3126568" y="663535"/>
                </a:lnTo>
                <a:lnTo>
                  <a:pt x="3126965" y="665519"/>
                </a:lnTo>
                <a:lnTo>
                  <a:pt x="3126965" y="667900"/>
                </a:lnTo>
                <a:lnTo>
                  <a:pt x="3126568" y="669884"/>
                </a:lnTo>
                <a:lnTo>
                  <a:pt x="3126171" y="672265"/>
                </a:lnTo>
                <a:lnTo>
                  <a:pt x="3125377" y="675043"/>
                </a:lnTo>
                <a:lnTo>
                  <a:pt x="3123790" y="677424"/>
                </a:lnTo>
                <a:lnTo>
                  <a:pt x="3121409" y="679806"/>
                </a:lnTo>
                <a:lnTo>
                  <a:pt x="3119028" y="682187"/>
                </a:lnTo>
                <a:lnTo>
                  <a:pt x="3151569" y="687743"/>
                </a:lnTo>
                <a:lnTo>
                  <a:pt x="3167443" y="690917"/>
                </a:lnTo>
                <a:lnTo>
                  <a:pt x="3176173" y="692902"/>
                </a:lnTo>
                <a:lnTo>
                  <a:pt x="3184507" y="695283"/>
                </a:lnTo>
                <a:lnTo>
                  <a:pt x="3184110" y="690917"/>
                </a:lnTo>
                <a:lnTo>
                  <a:pt x="3182523" y="686949"/>
                </a:lnTo>
                <a:lnTo>
                  <a:pt x="3180539" y="684171"/>
                </a:lnTo>
                <a:lnTo>
                  <a:pt x="3178158" y="681790"/>
                </a:lnTo>
                <a:lnTo>
                  <a:pt x="3175777" y="679806"/>
                </a:lnTo>
                <a:lnTo>
                  <a:pt x="3173396" y="677821"/>
                </a:lnTo>
                <a:lnTo>
                  <a:pt x="3168237" y="675043"/>
                </a:lnTo>
                <a:lnTo>
                  <a:pt x="3165459" y="673456"/>
                </a:lnTo>
                <a:lnTo>
                  <a:pt x="3163871" y="671869"/>
                </a:lnTo>
                <a:lnTo>
                  <a:pt x="3162284" y="670678"/>
                </a:lnTo>
                <a:lnTo>
                  <a:pt x="3160697" y="667900"/>
                </a:lnTo>
                <a:lnTo>
                  <a:pt x="3160300" y="665519"/>
                </a:lnTo>
                <a:lnTo>
                  <a:pt x="3160300" y="662741"/>
                </a:lnTo>
                <a:lnTo>
                  <a:pt x="3161093" y="658773"/>
                </a:lnTo>
                <a:lnTo>
                  <a:pt x="3163078" y="654407"/>
                </a:lnTo>
                <a:lnTo>
                  <a:pt x="3156728" y="652423"/>
                </a:lnTo>
                <a:lnTo>
                  <a:pt x="3150379" y="650439"/>
                </a:lnTo>
                <a:lnTo>
                  <a:pt x="3138473" y="645280"/>
                </a:lnTo>
                <a:lnTo>
                  <a:pt x="3126568" y="638930"/>
                </a:lnTo>
                <a:lnTo>
                  <a:pt x="3115456" y="632580"/>
                </a:lnTo>
                <a:lnTo>
                  <a:pt x="3104742" y="625040"/>
                </a:lnTo>
                <a:lnTo>
                  <a:pt x="3094027" y="618294"/>
                </a:lnTo>
                <a:lnTo>
                  <a:pt x="3073391" y="604801"/>
                </a:lnTo>
                <a:lnTo>
                  <a:pt x="3063867" y="598451"/>
                </a:lnTo>
                <a:lnTo>
                  <a:pt x="3053946" y="592895"/>
                </a:lnTo>
                <a:lnTo>
                  <a:pt x="3044421" y="588133"/>
                </a:lnTo>
                <a:lnTo>
                  <a:pt x="3039262" y="586149"/>
                </a:lnTo>
                <a:lnTo>
                  <a:pt x="3034500" y="584561"/>
                </a:lnTo>
                <a:lnTo>
                  <a:pt x="3029738" y="583768"/>
                </a:lnTo>
                <a:lnTo>
                  <a:pt x="3024976" y="582974"/>
                </a:lnTo>
                <a:lnTo>
                  <a:pt x="3019817" y="582180"/>
                </a:lnTo>
                <a:lnTo>
                  <a:pt x="3015055" y="582180"/>
                </a:lnTo>
                <a:lnTo>
                  <a:pt x="3010293" y="582974"/>
                </a:lnTo>
                <a:lnTo>
                  <a:pt x="3004737" y="583768"/>
                </a:lnTo>
                <a:lnTo>
                  <a:pt x="2999975" y="585355"/>
                </a:lnTo>
                <a:lnTo>
                  <a:pt x="2994419" y="587339"/>
                </a:lnTo>
                <a:lnTo>
                  <a:pt x="2992832" y="583768"/>
                </a:lnTo>
                <a:lnTo>
                  <a:pt x="2990054" y="580196"/>
                </a:lnTo>
                <a:lnTo>
                  <a:pt x="2986482" y="577021"/>
                </a:lnTo>
                <a:lnTo>
                  <a:pt x="2982117" y="573847"/>
                </a:lnTo>
                <a:lnTo>
                  <a:pt x="2976958" y="571069"/>
                </a:lnTo>
                <a:lnTo>
                  <a:pt x="2972196" y="568687"/>
                </a:lnTo>
                <a:lnTo>
                  <a:pt x="2966243" y="566306"/>
                </a:lnTo>
                <a:lnTo>
                  <a:pt x="2961084" y="564322"/>
                </a:lnTo>
                <a:lnTo>
                  <a:pt x="2955132" y="562338"/>
                </a:lnTo>
                <a:lnTo>
                  <a:pt x="2949179" y="561544"/>
                </a:lnTo>
                <a:lnTo>
                  <a:pt x="2944020" y="560354"/>
                </a:lnTo>
                <a:lnTo>
                  <a:pt x="2938861" y="560354"/>
                </a:lnTo>
                <a:lnTo>
                  <a:pt x="2934099" y="560354"/>
                </a:lnTo>
                <a:lnTo>
                  <a:pt x="2930130" y="561544"/>
                </a:lnTo>
                <a:lnTo>
                  <a:pt x="2926956" y="562735"/>
                </a:lnTo>
                <a:lnTo>
                  <a:pt x="2924575" y="565116"/>
                </a:lnTo>
                <a:lnTo>
                  <a:pt x="2923384" y="557972"/>
                </a:lnTo>
                <a:lnTo>
                  <a:pt x="2922590" y="551623"/>
                </a:lnTo>
                <a:lnTo>
                  <a:pt x="2920606" y="546067"/>
                </a:lnTo>
                <a:lnTo>
                  <a:pt x="2918622" y="541702"/>
                </a:lnTo>
                <a:lnTo>
                  <a:pt x="2915844" y="538130"/>
                </a:lnTo>
                <a:lnTo>
                  <a:pt x="2912272" y="534558"/>
                </a:lnTo>
                <a:lnTo>
                  <a:pt x="2908701" y="532177"/>
                </a:lnTo>
                <a:lnTo>
                  <a:pt x="2904336" y="529796"/>
                </a:lnTo>
                <a:lnTo>
                  <a:pt x="2899573" y="528209"/>
                </a:lnTo>
                <a:lnTo>
                  <a:pt x="2894811" y="526621"/>
                </a:lnTo>
                <a:lnTo>
                  <a:pt x="2889256" y="526224"/>
                </a:lnTo>
                <a:lnTo>
                  <a:pt x="2883303" y="525828"/>
                </a:lnTo>
                <a:lnTo>
                  <a:pt x="2871398" y="525828"/>
                </a:lnTo>
                <a:lnTo>
                  <a:pt x="2857508" y="526224"/>
                </a:lnTo>
                <a:lnTo>
                  <a:pt x="2859095" y="518287"/>
                </a:lnTo>
                <a:lnTo>
                  <a:pt x="2861080" y="511541"/>
                </a:lnTo>
                <a:lnTo>
                  <a:pt x="2862667" y="505191"/>
                </a:lnTo>
                <a:lnTo>
                  <a:pt x="2864651" y="500032"/>
                </a:lnTo>
                <a:lnTo>
                  <a:pt x="2869017" y="489714"/>
                </a:lnTo>
                <a:lnTo>
                  <a:pt x="2873382" y="479793"/>
                </a:lnTo>
                <a:lnTo>
                  <a:pt x="2877747" y="469872"/>
                </a:lnTo>
                <a:lnTo>
                  <a:pt x="2882112" y="457569"/>
                </a:lnTo>
                <a:lnTo>
                  <a:pt x="2884097" y="450426"/>
                </a:lnTo>
                <a:lnTo>
                  <a:pt x="2886081" y="442489"/>
                </a:lnTo>
                <a:lnTo>
                  <a:pt x="2888065" y="433361"/>
                </a:lnTo>
                <a:lnTo>
                  <a:pt x="2889652" y="423440"/>
                </a:lnTo>
                <a:lnTo>
                  <a:pt x="2896796" y="422646"/>
                </a:lnTo>
                <a:lnTo>
                  <a:pt x="2903145" y="421059"/>
                </a:lnTo>
                <a:lnTo>
                  <a:pt x="2908701" y="419472"/>
                </a:lnTo>
                <a:lnTo>
                  <a:pt x="2914654" y="417091"/>
                </a:lnTo>
                <a:lnTo>
                  <a:pt x="2925765" y="411931"/>
                </a:lnTo>
                <a:lnTo>
                  <a:pt x="2937274" y="406375"/>
                </a:lnTo>
                <a:lnTo>
                  <a:pt x="2940845" y="413122"/>
                </a:lnTo>
                <a:lnTo>
                  <a:pt x="2945210" y="419075"/>
                </a:lnTo>
                <a:lnTo>
                  <a:pt x="2949576" y="423837"/>
                </a:lnTo>
                <a:lnTo>
                  <a:pt x="2954338" y="427805"/>
                </a:lnTo>
                <a:lnTo>
                  <a:pt x="2959100" y="431377"/>
                </a:lnTo>
                <a:lnTo>
                  <a:pt x="2963862" y="433758"/>
                </a:lnTo>
                <a:lnTo>
                  <a:pt x="2968624" y="436139"/>
                </a:lnTo>
                <a:lnTo>
                  <a:pt x="2974180" y="437727"/>
                </a:lnTo>
                <a:lnTo>
                  <a:pt x="2985292" y="440901"/>
                </a:lnTo>
                <a:lnTo>
                  <a:pt x="2997594" y="443283"/>
                </a:lnTo>
                <a:lnTo>
                  <a:pt x="3011087" y="447251"/>
                </a:lnTo>
                <a:lnTo>
                  <a:pt x="3018627" y="449235"/>
                </a:lnTo>
                <a:lnTo>
                  <a:pt x="3025770" y="452013"/>
                </a:lnTo>
                <a:lnTo>
                  <a:pt x="3022198" y="455188"/>
                </a:lnTo>
                <a:lnTo>
                  <a:pt x="3019817" y="457966"/>
                </a:lnTo>
                <a:lnTo>
                  <a:pt x="3017833" y="460347"/>
                </a:lnTo>
                <a:lnTo>
                  <a:pt x="3017039" y="463522"/>
                </a:lnTo>
                <a:lnTo>
                  <a:pt x="3016642" y="465903"/>
                </a:lnTo>
                <a:lnTo>
                  <a:pt x="3017039" y="468284"/>
                </a:lnTo>
                <a:lnTo>
                  <a:pt x="3017833" y="470665"/>
                </a:lnTo>
                <a:lnTo>
                  <a:pt x="3019420" y="473046"/>
                </a:lnTo>
                <a:lnTo>
                  <a:pt x="3021404" y="475031"/>
                </a:lnTo>
                <a:lnTo>
                  <a:pt x="3023785" y="477412"/>
                </a:lnTo>
                <a:lnTo>
                  <a:pt x="3026563" y="479396"/>
                </a:lnTo>
                <a:lnTo>
                  <a:pt x="3029738" y="480983"/>
                </a:lnTo>
                <a:lnTo>
                  <a:pt x="3036881" y="484555"/>
                </a:lnTo>
                <a:lnTo>
                  <a:pt x="3044818" y="486936"/>
                </a:lnTo>
                <a:lnTo>
                  <a:pt x="3052755" y="488920"/>
                </a:lnTo>
                <a:lnTo>
                  <a:pt x="3060692" y="489714"/>
                </a:lnTo>
                <a:lnTo>
                  <a:pt x="3068232" y="490111"/>
                </a:lnTo>
                <a:lnTo>
                  <a:pt x="3074978" y="489714"/>
                </a:lnTo>
                <a:lnTo>
                  <a:pt x="3077756" y="488920"/>
                </a:lnTo>
                <a:lnTo>
                  <a:pt x="3080534" y="488127"/>
                </a:lnTo>
                <a:lnTo>
                  <a:pt x="3082122" y="486936"/>
                </a:lnTo>
                <a:lnTo>
                  <a:pt x="3083709" y="485349"/>
                </a:lnTo>
                <a:lnTo>
                  <a:pt x="3084899" y="483761"/>
                </a:lnTo>
                <a:lnTo>
                  <a:pt x="3085296" y="481777"/>
                </a:lnTo>
                <a:lnTo>
                  <a:pt x="3084899" y="479396"/>
                </a:lnTo>
                <a:lnTo>
                  <a:pt x="3083709" y="477015"/>
                </a:lnTo>
                <a:lnTo>
                  <a:pt x="3087677" y="480587"/>
                </a:lnTo>
                <a:lnTo>
                  <a:pt x="3090455" y="483761"/>
                </a:lnTo>
                <a:lnTo>
                  <a:pt x="3093630" y="487730"/>
                </a:lnTo>
                <a:lnTo>
                  <a:pt x="3096011" y="491698"/>
                </a:lnTo>
                <a:lnTo>
                  <a:pt x="3100773" y="500032"/>
                </a:lnTo>
                <a:lnTo>
                  <a:pt x="3104345" y="508763"/>
                </a:lnTo>
                <a:lnTo>
                  <a:pt x="3108313" y="517494"/>
                </a:lnTo>
                <a:lnTo>
                  <a:pt x="3111885" y="525828"/>
                </a:lnTo>
                <a:lnTo>
                  <a:pt x="3116250" y="534161"/>
                </a:lnTo>
                <a:lnTo>
                  <a:pt x="3119028" y="538130"/>
                </a:lnTo>
                <a:lnTo>
                  <a:pt x="3121806" y="541702"/>
                </a:lnTo>
                <a:lnTo>
                  <a:pt x="3125377" y="543289"/>
                </a:lnTo>
                <a:lnTo>
                  <a:pt x="3128155" y="543686"/>
                </a:lnTo>
                <a:lnTo>
                  <a:pt x="3130536" y="543686"/>
                </a:lnTo>
                <a:lnTo>
                  <a:pt x="3132521" y="543289"/>
                </a:lnTo>
                <a:lnTo>
                  <a:pt x="3134505" y="542495"/>
                </a:lnTo>
                <a:lnTo>
                  <a:pt x="3136489" y="541305"/>
                </a:lnTo>
                <a:lnTo>
                  <a:pt x="3139267" y="538130"/>
                </a:lnTo>
                <a:lnTo>
                  <a:pt x="3142045" y="534161"/>
                </a:lnTo>
                <a:lnTo>
                  <a:pt x="3145616" y="530590"/>
                </a:lnTo>
                <a:lnTo>
                  <a:pt x="3147601" y="529796"/>
                </a:lnTo>
                <a:lnTo>
                  <a:pt x="3149585" y="528606"/>
                </a:lnTo>
                <a:lnTo>
                  <a:pt x="3151966" y="528606"/>
                </a:lnTo>
                <a:lnTo>
                  <a:pt x="3154744" y="529002"/>
                </a:lnTo>
                <a:lnTo>
                  <a:pt x="3154347" y="532971"/>
                </a:lnTo>
                <a:lnTo>
                  <a:pt x="3154744" y="536939"/>
                </a:lnTo>
                <a:lnTo>
                  <a:pt x="3155934" y="540908"/>
                </a:lnTo>
                <a:lnTo>
                  <a:pt x="3157919" y="543686"/>
                </a:lnTo>
                <a:lnTo>
                  <a:pt x="3160697" y="547257"/>
                </a:lnTo>
                <a:lnTo>
                  <a:pt x="3163871" y="549639"/>
                </a:lnTo>
                <a:lnTo>
                  <a:pt x="3167443" y="552417"/>
                </a:lnTo>
                <a:lnTo>
                  <a:pt x="3171808" y="555194"/>
                </a:lnTo>
                <a:lnTo>
                  <a:pt x="3181332" y="559560"/>
                </a:lnTo>
                <a:lnTo>
                  <a:pt x="3191253" y="563132"/>
                </a:lnTo>
                <a:lnTo>
                  <a:pt x="3213477" y="571069"/>
                </a:lnTo>
                <a:lnTo>
                  <a:pt x="3214667" y="568291"/>
                </a:lnTo>
                <a:lnTo>
                  <a:pt x="3215461" y="565909"/>
                </a:lnTo>
                <a:lnTo>
                  <a:pt x="3214667" y="563132"/>
                </a:lnTo>
                <a:lnTo>
                  <a:pt x="3213874" y="561544"/>
                </a:lnTo>
                <a:lnTo>
                  <a:pt x="3211889" y="559560"/>
                </a:lnTo>
                <a:lnTo>
                  <a:pt x="3209905" y="557972"/>
                </a:lnTo>
                <a:lnTo>
                  <a:pt x="3204746" y="555194"/>
                </a:lnTo>
                <a:lnTo>
                  <a:pt x="3222207" y="560750"/>
                </a:lnTo>
                <a:lnTo>
                  <a:pt x="3242446" y="567100"/>
                </a:lnTo>
                <a:lnTo>
                  <a:pt x="3264670" y="574640"/>
                </a:lnTo>
                <a:lnTo>
                  <a:pt x="3275781" y="579006"/>
                </a:lnTo>
                <a:lnTo>
                  <a:pt x="3286893" y="583371"/>
                </a:lnTo>
                <a:lnTo>
                  <a:pt x="3297608" y="587736"/>
                </a:lnTo>
                <a:lnTo>
                  <a:pt x="3308322" y="592895"/>
                </a:lnTo>
                <a:lnTo>
                  <a:pt x="3318640" y="598451"/>
                </a:lnTo>
                <a:lnTo>
                  <a:pt x="3328958" y="604404"/>
                </a:lnTo>
                <a:lnTo>
                  <a:pt x="3337689" y="610754"/>
                </a:lnTo>
                <a:lnTo>
                  <a:pt x="3346022" y="617500"/>
                </a:lnTo>
                <a:lnTo>
                  <a:pt x="3353166" y="624643"/>
                </a:lnTo>
                <a:lnTo>
                  <a:pt x="3356737" y="628612"/>
                </a:lnTo>
                <a:lnTo>
                  <a:pt x="3359515" y="632580"/>
                </a:lnTo>
                <a:lnTo>
                  <a:pt x="3361896" y="632977"/>
                </a:lnTo>
                <a:lnTo>
                  <a:pt x="3364277" y="632580"/>
                </a:lnTo>
                <a:lnTo>
                  <a:pt x="3365865" y="630993"/>
                </a:lnTo>
                <a:lnTo>
                  <a:pt x="3367452" y="629009"/>
                </a:lnTo>
                <a:lnTo>
                  <a:pt x="3369833" y="623850"/>
                </a:lnTo>
                <a:lnTo>
                  <a:pt x="3372214" y="618691"/>
                </a:lnTo>
                <a:lnTo>
                  <a:pt x="3382532" y="630993"/>
                </a:lnTo>
                <a:lnTo>
                  <a:pt x="3392850" y="642899"/>
                </a:lnTo>
                <a:lnTo>
                  <a:pt x="3403565" y="652820"/>
                </a:lnTo>
                <a:lnTo>
                  <a:pt x="3414676" y="662741"/>
                </a:lnTo>
                <a:lnTo>
                  <a:pt x="3425788" y="671869"/>
                </a:lnTo>
                <a:lnTo>
                  <a:pt x="3436900" y="680202"/>
                </a:lnTo>
                <a:lnTo>
                  <a:pt x="3448805" y="688536"/>
                </a:lnTo>
                <a:lnTo>
                  <a:pt x="3461504" y="696473"/>
                </a:lnTo>
                <a:lnTo>
                  <a:pt x="3473409" y="703617"/>
                </a:lnTo>
                <a:lnTo>
                  <a:pt x="3486902" y="710760"/>
                </a:lnTo>
                <a:lnTo>
                  <a:pt x="3513887" y="726237"/>
                </a:lnTo>
                <a:lnTo>
                  <a:pt x="3543651" y="741714"/>
                </a:lnTo>
                <a:lnTo>
                  <a:pt x="3575001" y="759176"/>
                </a:lnTo>
                <a:lnTo>
                  <a:pt x="3571033" y="761160"/>
                </a:lnTo>
                <a:lnTo>
                  <a:pt x="3567461" y="763541"/>
                </a:lnTo>
                <a:lnTo>
                  <a:pt x="3565477" y="765525"/>
                </a:lnTo>
                <a:lnTo>
                  <a:pt x="3564286" y="767510"/>
                </a:lnTo>
                <a:lnTo>
                  <a:pt x="3562699" y="769494"/>
                </a:lnTo>
                <a:lnTo>
                  <a:pt x="3561112" y="772272"/>
                </a:lnTo>
                <a:lnTo>
                  <a:pt x="3571033" y="778225"/>
                </a:lnTo>
                <a:lnTo>
                  <a:pt x="3580160" y="782987"/>
                </a:lnTo>
                <a:lnTo>
                  <a:pt x="3588891" y="786955"/>
                </a:lnTo>
                <a:lnTo>
                  <a:pt x="3597224" y="791717"/>
                </a:lnTo>
                <a:lnTo>
                  <a:pt x="3601193" y="794099"/>
                </a:lnTo>
                <a:lnTo>
                  <a:pt x="3605161" y="796877"/>
                </a:lnTo>
                <a:lnTo>
                  <a:pt x="3609130" y="800051"/>
                </a:lnTo>
                <a:lnTo>
                  <a:pt x="3613098" y="803623"/>
                </a:lnTo>
                <a:lnTo>
                  <a:pt x="3616670" y="807592"/>
                </a:lnTo>
                <a:lnTo>
                  <a:pt x="3620241" y="812354"/>
                </a:lnTo>
                <a:lnTo>
                  <a:pt x="3624210" y="817513"/>
                </a:lnTo>
                <a:lnTo>
                  <a:pt x="3627385" y="823862"/>
                </a:lnTo>
                <a:lnTo>
                  <a:pt x="3618257" y="819100"/>
                </a:lnTo>
                <a:lnTo>
                  <a:pt x="3609527" y="815529"/>
                </a:lnTo>
                <a:lnTo>
                  <a:pt x="3601193" y="812354"/>
                </a:lnTo>
                <a:lnTo>
                  <a:pt x="3592859" y="809576"/>
                </a:lnTo>
                <a:lnTo>
                  <a:pt x="3576589" y="804814"/>
                </a:lnTo>
                <a:lnTo>
                  <a:pt x="3559524" y="801242"/>
                </a:lnTo>
                <a:lnTo>
                  <a:pt x="3541666" y="796877"/>
                </a:lnTo>
                <a:lnTo>
                  <a:pt x="3532539" y="793702"/>
                </a:lnTo>
                <a:lnTo>
                  <a:pt x="3523412" y="790924"/>
                </a:lnTo>
                <a:lnTo>
                  <a:pt x="3513094" y="786955"/>
                </a:lnTo>
                <a:lnTo>
                  <a:pt x="3502379" y="782590"/>
                </a:lnTo>
                <a:lnTo>
                  <a:pt x="3491664" y="777034"/>
                </a:lnTo>
                <a:lnTo>
                  <a:pt x="3479759" y="771081"/>
                </a:lnTo>
                <a:lnTo>
                  <a:pt x="3480949" y="774256"/>
                </a:lnTo>
                <a:lnTo>
                  <a:pt x="3481743" y="777034"/>
                </a:lnTo>
                <a:lnTo>
                  <a:pt x="3483727" y="780209"/>
                </a:lnTo>
                <a:lnTo>
                  <a:pt x="3485711" y="782987"/>
                </a:lnTo>
                <a:lnTo>
                  <a:pt x="3489680" y="787749"/>
                </a:lnTo>
                <a:lnTo>
                  <a:pt x="3494839" y="792908"/>
                </a:lnTo>
                <a:lnTo>
                  <a:pt x="3500395" y="796877"/>
                </a:lnTo>
                <a:lnTo>
                  <a:pt x="3506347" y="800448"/>
                </a:lnTo>
                <a:lnTo>
                  <a:pt x="3519046" y="807988"/>
                </a:lnTo>
                <a:lnTo>
                  <a:pt x="3525396" y="811957"/>
                </a:lnTo>
                <a:lnTo>
                  <a:pt x="3530952" y="815529"/>
                </a:lnTo>
                <a:lnTo>
                  <a:pt x="3536904" y="820291"/>
                </a:lnTo>
                <a:lnTo>
                  <a:pt x="3542460" y="825053"/>
                </a:lnTo>
                <a:lnTo>
                  <a:pt x="3546825" y="830212"/>
                </a:lnTo>
                <a:lnTo>
                  <a:pt x="3548810" y="833387"/>
                </a:lnTo>
                <a:lnTo>
                  <a:pt x="3550000" y="836165"/>
                </a:lnTo>
                <a:lnTo>
                  <a:pt x="3551587" y="839736"/>
                </a:lnTo>
                <a:lnTo>
                  <a:pt x="3553175" y="842911"/>
                </a:lnTo>
                <a:lnTo>
                  <a:pt x="3553572" y="846880"/>
                </a:lnTo>
                <a:lnTo>
                  <a:pt x="3554365" y="850848"/>
                </a:lnTo>
                <a:lnTo>
                  <a:pt x="3553175" y="842514"/>
                </a:lnTo>
                <a:lnTo>
                  <a:pt x="3552381" y="836562"/>
                </a:lnTo>
                <a:lnTo>
                  <a:pt x="3553175" y="832593"/>
                </a:lnTo>
                <a:lnTo>
                  <a:pt x="3553572" y="831403"/>
                </a:lnTo>
                <a:lnTo>
                  <a:pt x="3554365" y="830212"/>
                </a:lnTo>
                <a:lnTo>
                  <a:pt x="3555556" y="829418"/>
                </a:lnTo>
                <a:lnTo>
                  <a:pt x="3556350" y="829418"/>
                </a:lnTo>
                <a:lnTo>
                  <a:pt x="3557937" y="829418"/>
                </a:lnTo>
                <a:lnTo>
                  <a:pt x="3559524" y="829815"/>
                </a:lnTo>
                <a:lnTo>
                  <a:pt x="3562302" y="831403"/>
                </a:lnTo>
                <a:lnTo>
                  <a:pt x="3565477" y="833784"/>
                </a:lnTo>
                <a:lnTo>
                  <a:pt x="3569445" y="837355"/>
                </a:lnTo>
                <a:lnTo>
                  <a:pt x="3573017" y="840927"/>
                </a:lnTo>
                <a:lnTo>
                  <a:pt x="3576985" y="846086"/>
                </a:lnTo>
                <a:lnTo>
                  <a:pt x="3580160" y="850848"/>
                </a:lnTo>
                <a:lnTo>
                  <a:pt x="3583335" y="856007"/>
                </a:lnTo>
                <a:lnTo>
                  <a:pt x="3586113" y="861166"/>
                </a:lnTo>
                <a:lnTo>
                  <a:pt x="3588097" y="865929"/>
                </a:lnTo>
                <a:lnTo>
                  <a:pt x="3589684" y="870691"/>
                </a:lnTo>
                <a:lnTo>
                  <a:pt x="3594843" y="870294"/>
                </a:lnTo>
                <a:lnTo>
                  <a:pt x="3600399" y="870691"/>
                </a:lnTo>
                <a:lnTo>
                  <a:pt x="3605161" y="871088"/>
                </a:lnTo>
                <a:lnTo>
                  <a:pt x="3609923" y="872675"/>
                </a:lnTo>
                <a:lnTo>
                  <a:pt x="3614289" y="874659"/>
                </a:lnTo>
                <a:lnTo>
                  <a:pt x="3619448" y="876644"/>
                </a:lnTo>
                <a:lnTo>
                  <a:pt x="3627385" y="881406"/>
                </a:lnTo>
                <a:lnTo>
                  <a:pt x="3636512" y="886565"/>
                </a:lnTo>
                <a:lnTo>
                  <a:pt x="3641274" y="888946"/>
                </a:lnTo>
                <a:lnTo>
                  <a:pt x="3645639" y="891327"/>
                </a:lnTo>
                <a:lnTo>
                  <a:pt x="3650798" y="892518"/>
                </a:lnTo>
                <a:lnTo>
                  <a:pt x="3655957" y="894105"/>
                </a:lnTo>
                <a:lnTo>
                  <a:pt x="3661513" y="895296"/>
                </a:lnTo>
                <a:lnTo>
                  <a:pt x="3667466" y="895692"/>
                </a:lnTo>
                <a:lnTo>
                  <a:pt x="3667466" y="898470"/>
                </a:lnTo>
                <a:lnTo>
                  <a:pt x="3667069" y="900851"/>
                </a:lnTo>
                <a:lnTo>
                  <a:pt x="3665482" y="902836"/>
                </a:lnTo>
                <a:lnTo>
                  <a:pt x="3664688" y="904423"/>
                </a:lnTo>
                <a:lnTo>
                  <a:pt x="3662704" y="906011"/>
                </a:lnTo>
                <a:lnTo>
                  <a:pt x="3660719" y="907201"/>
                </a:lnTo>
                <a:lnTo>
                  <a:pt x="3657148" y="908789"/>
                </a:lnTo>
                <a:lnTo>
                  <a:pt x="3653973" y="910376"/>
                </a:lnTo>
                <a:lnTo>
                  <a:pt x="3652783" y="910773"/>
                </a:lnTo>
                <a:lnTo>
                  <a:pt x="3652386" y="911566"/>
                </a:lnTo>
                <a:lnTo>
                  <a:pt x="3652386" y="912757"/>
                </a:lnTo>
                <a:lnTo>
                  <a:pt x="3652783" y="913551"/>
                </a:lnTo>
                <a:lnTo>
                  <a:pt x="3654370" y="915138"/>
                </a:lnTo>
                <a:lnTo>
                  <a:pt x="3656354" y="917122"/>
                </a:lnTo>
                <a:lnTo>
                  <a:pt x="3653973" y="917122"/>
                </a:lnTo>
                <a:lnTo>
                  <a:pt x="3651592" y="917122"/>
                </a:lnTo>
                <a:lnTo>
                  <a:pt x="3646036" y="915535"/>
                </a:lnTo>
                <a:lnTo>
                  <a:pt x="3639687" y="912757"/>
                </a:lnTo>
                <a:lnTo>
                  <a:pt x="3632940" y="909185"/>
                </a:lnTo>
                <a:lnTo>
                  <a:pt x="3617860" y="900058"/>
                </a:lnTo>
                <a:lnTo>
                  <a:pt x="3601590" y="890137"/>
                </a:lnTo>
                <a:lnTo>
                  <a:pt x="3594050" y="885374"/>
                </a:lnTo>
                <a:lnTo>
                  <a:pt x="3585716" y="881406"/>
                </a:lnTo>
                <a:lnTo>
                  <a:pt x="3577779" y="878628"/>
                </a:lnTo>
                <a:lnTo>
                  <a:pt x="3573811" y="877437"/>
                </a:lnTo>
                <a:lnTo>
                  <a:pt x="3570239" y="877040"/>
                </a:lnTo>
                <a:lnTo>
                  <a:pt x="3566667" y="876644"/>
                </a:lnTo>
                <a:lnTo>
                  <a:pt x="3562699" y="876644"/>
                </a:lnTo>
                <a:lnTo>
                  <a:pt x="3559524" y="877040"/>
                </a:lnTo>
                <a:lnTo>
                  <a:pt x="3555953" y="877437"/>
                </a:lnTo>
                <a:lnTo>
                  <a:pt x="3553175" y="879025"/>
                </a:lnTo>
                <a:lnTo>
                  <a:pt x="3550000" y="881009"/>
                </a:lnTo>
                <a:lnTo>
                  <a:pt x="3547222" y="883390"/>
                </a:lnTo>
                <a:lnTo>
                  <a:pt x="3544841" y="886565"/>
                </a:lnTo>
                <a:lnTo>
                  <a:pt x="3538095" y="882993"/>
                </a:lnTo>
                <a:lnTo>
                  <a:pt x="3536111" y="881406"/>
                </a:lnTo>
                <a:lnTo>
                  <a:pt x="3534920" y="880215"/>
                </a:lnTo>
                <a:lnTo>
                  <a:pt x="3534920" y="879025"/>
                </a:lnTo>
                <a:lnTo>
                  <a:pt x="3534920" y="878231"/>
                </a:lnTo>
                <a:lnTo>
                  <a:pt x="3537301" y="876247"/>
                </a:lnTo>
                <a:lnTo>
                  <a:pt x="3541269" y="874262"/>
                </a:lnTo>
                <a:lnTo>
                  <a:pt x="3544841" y="871088"/>
                </a:lnTo>
                <a:lnTo>
                  <a:pt x="3546825" y="869500"/>
                </a:lnTo>
                <a:lnTo>
                  <a:pt x="3548016" y="867516"/>
                </a:lnTo>
                <a:lnTo>
                  <a:pt x="3548810" y="864341"/>
                </a:lnTo>
                <a:lnTo>
                  <a:pt x="3549206" y="861563"/>
                </a:lnTo>
                <a:lnTo>
                  <a:pt x="3545238" y="859976"/>
                </a:lnTo>
                <a:lnTo>
                  <a:pt x="3541666" y="859182"/>
                </a:lnTo>
                <a:lnTo>
                  <a:pt x="3538888" y="859182"/>
                </a:lnTo>
                <a:lnTo>
                  <a:pt x="3536111" y="859579"/>
                </a:lnTo>
                <a:lnTo>
                  <a:pt x="3532936" y="860373"/>
                </a:lnTo>
                <a:lnTo>
                  <a:pt x="3530555" y="861960"/>
                </a:lnTo>
                <a:lnTo>
                  <a:pt x="3525396" y="865532"/>
                </a:lnTo>
                <a:lnTo>
                  <a:pt x="3520237" y="869500"/>
                </a:lnTo>
                <a:lnTo>
                  <a:pt x="3515475" y="873072"/>
                </a:lnTo>
                <a:lnTo>
                  <a:pt x="3513094" y="874659"/>
                </a:lnTo>
                <a:lnTo>
                  <a:pt x="3510713" y="876247"/>
                </a:lnTo>
                <a:lnTo>
                  <a:pt x="3507538" y="877040"/>
                </a:lnTo>
                <a:lnTo>
                  <a:pt x="3504760" y="877437"/>
                </a:lnTo>
                <a:lnTo>
                  <a:pt x="3511506" y="878628"/>
                </a:lnTo>
                <a:lnTo>
                  <a:pt x="3517856" y="880612"/>
                </a:lnTo>
                <a:lnTo>
                  <a:pt x="3524205" y="883390"/>
                </a:lnTo>
                <a:lnTo>
                  <a:pt x="3530555" y="886962"/>
                </a:lnTo>
                <a:lnTo>
                  <a:pt x="3536507" y="890930"/>
                </a:lnTo>
                <a:lnTo>
                  <a:pt x="3542460" y="894502"/>
                </a:lnTo>
                <a:lnTo>
                  <a:pt x="3553572" y="902836"/>
                </a:lnTo>
                <a:lnTo>
                  <a:pt x="3564683" y="910773"/>
                </a:lnTo>
                <a:lnTo>
                  <a:pt x="3570239" y="914344"/>
                </a:lnTo>
                <a:lnTo>
                  <a:pt x="3575398" y="916725"/>
                </a:lnTo>
                <a:lnTo>
                  <a:pt x="3580160" y="917916"/>
                </a:lnTo>
                <a:lnTo>
                  <a:pt x="3585716" y="919107"/>
                </a:lnTo>
                <a:lnTo>
                  <a:pt x="3588494" y="919107"/>
                </a:lnTo>
                <a:lnTo>
                  <a:pt x="3590875" y="918710"/>
                </a:lnTo>
                <a:lnTo>
                  <a:pt x="3594050" y="917519"/>
                </a:lnTo>
                <a:lnTo>
                  <a:pt x="3596431" y="916725"/>
                </a:lnTo>
                <a:lnTo>
                  <a:pt x="3607939" y="927441"/>
                </a:lnTo>
                <a:lnTo>
                  <a:pt x="3619845" y="938155"/>
                </a:lnTo>
                <a:lnTo>
                  <a:pt x="3631750" y="948870"/>
                </a:lnTo>
                <a:lnTo>
                  <a:pt x="3644449" y="958792"/>
                </a:lnTo>
                <a:lnTo>
                  <a:pt x="3657941" y="969110"/>
                </a:lnTo>
                <a:lnTo>
                  <a:pt x="3671037" y="979031"/>
                </a:lnTo>
                <a:lnTo>
                  <a:pt x="3684133" y="988159"/>
                </a:lnTo>
                <a:lnTo>
                  <a:pt x="3697229" y="996492"/>
                </a:lnTo>
                <a:lnTo>
                  <a:pt x="3710722" y="1004430"/>
                </a:lnTo>
                <a:lnTo>
                  <a:pt x="3724214" y="1011573"/>
                </a:lnTo>
                <a:lnTo>
                  <a:pt x="3737310" y="1017922"/>
                </a:lnTo>
                <a:lnTo>
                  <a:pt x="3750406" y="1023478"/>
                </a:lnTo>
                <a:lnTo>
                  <a:pt x="3763105" y="1027844"/>
                </a:lnTo>
                <a:lnTo>
                  <a:pt x="3775010" y="1031018"/>
                </a:lnTo>
                <a:lnTo>
                  <a:pt x="3786916" y="1033003"/>
                </a:lnTo>
                <a:lnTo>
                  <a:pt x="3792868" y="1033400"/>
                </a:lnTo>
                <a:lnTo>
                  <a:pt x="3798424" y="1034193"/>
                </a:lnTo>
                <a:lnTo>
                  <a:pt x="3795646" y="1035781"/>
                </a:lnTo>
                <a:lnTo>
                  <a:pt x="3794059" y="1038559"/>
                </a:lnTo>
                <a:lnTo>
                  <a:pt x="3792868" y="1040543"/>
                </a:lnTo>
                <a:lnTo>
                  <a:pt x="3791678" y="1041733"/>
                </a:lnTo>
                <a:lnTo>
                  <a:pt x="3791678" y="1043718"/>
                </a:lnTo>
                <a:lnTo>
                  <a:pt x="3791678" y="1045702"/>
                </a:lnTo>
                <a:lnTo>
                  <a:pt x="3792868" y="1048480"/>
                </a:lnTo>
                <a:lnTo>
                  <a:pt x="3796043" y="1055624"/>
                </a:lnTo>
                <a:lnTo>
                  <a:pt x="3797630" y="1058401"/>
                </a:lnTo>
                <a:lnTo>
                  <a:pt x="3797630" y="1060386"/>
                </a:lnTo>
                <a:lnTo>
                  <a:pt x="3797630" y="1062370"/>
                </a:lnTo>
                <a:lnTo>
                  <a:pt x="3802393" y="1063560"/>
                </a:lnTo>
                <a:lnTo>
                  <a:pt x="3807948" y="1065545"/>
                </a:lnTo>
                <a:lnTo>
                  <a:pt x="3818266" y="1069910"/>
                </a:lnTo>
                <a:lnTo>
                  <a:pt x="3828187" y="1075466"/>
                </a:lnTo>
                <a:lnTo>
                  <a:pt x="3838505" y="1081816"/>
                </a:lnTo>
                <a:lnTo>
                  <a:pt x="3858347" y="1095309"/>
                </a:lnTo>
                <a:lnTo>
                  <a:pt x="3877396" y="1108405"/>
                </a:lnTo>
                <a:lnTo>
                  <a:pt x="3887317" y="1114358"/>
                </a:lnTo>
                <a:lnTo>
                  <a:pt x="3896444" y="1119120"/>
                </a:lnTo>
                <a:lnTo>
                  <a:pt x="3905969" y="1123088"/>
                </a:lnTo>
                <a:lnTo>
                  <a:pt x="3910731" y="1124676"/>
                </a:lnTo>
                <a:lnTo>
                  <a:pt x="3915096" y="1126263"/>
                </a:lnTo>
                <a:lnTo>
                  <a:pt x="3919858" y="1126660"/>
                </a:lnTo>
                <a:lnTo>
                  <a:pt x="3924224" y="1127057"/>
                </a:lnTo>
                <a:lnTo>
                  <a:pt x="3928986" y="1126660"/>
                </a:lnTo>
                <a:lnTo>
                  <a:pt x="3933748" y="1126263"/>
                </a:lnTo>
                <a:lnTo>
                  <a:pt x="3938113" y="1125073"/>
                </a:lnTo>
                <a:lnTo>
                  <a:pt x="3942875" y="1123088"/>
                </a:lnTo>
                <a:lnTo>
                  <a:pt x="3947240" y="1121104"/>
                </a:lnTo>
                <a:lnTo>
                  <a:pt x="3951606" y="1118326"/>
                </a:lnTo>
                <a:lnTo>
                  <a:pt x="3953590" y="1119914"/>
                </a:lnTo>
                <a:lnTo>
                  <a:pt x="3955177" y="1121104"/>
                </a:lnTo>
                <a:lnTo>
                  <a:pt x="3955574" y="1122691"/>
                </a:lnTo>
                <a:lnTo>
                  <a:pt x="3955574" y="1124676"/>
                </a:lnTo>
                <a:lnTo>
                  <a:pt x="3955177" y="1126660"/>
                </a:lnTo>
                <a:lnTo>
                  <a:pt x="3953987" y="1128247"/>
                </a:lnTo>
                <a:lnTo>
                  <a:pt x="3951606" y="1131819"/>
                </a:lnTo>
                <a:lnTo>
                  <a:pt x="3945256" y="1139756"/>
                </a:lnTo>
                <a:lnTo>
                  <a:pt x="3942478" y="1143725"/>
                </a:lnTo>
                <a:lnTo>
                  <a:pt x="3941288" y="1145709"/>
                </a:lnTo>
                <a:lnTo>
                  <a:pt x="3940891" y="1146899"/>
                </a:lnTo>
                <a:lnTo>
                  <a:pt x="3933748" y="1145709"/>
                </a:lnTo>
                <a:lnTo>
                  <a:pt x="3926208" y="1143328"/>
                </a:lnTo>
                <a:lnTo>
                  <a:pt x="3919065" y="1140550"/>
                </a:lnTo>
                <a:lnTo>
                  <a:pt x="3911921" y="1138169"/>
                </a:lnTo>
                <a:lnTo>
                  <a:pt x="3899619" y="1132613"/>
                </a:lnTo>
                <a:lnTo>
                  <a:pt x="3887317" y="1126263"/>
                </a:lnTo>
                <a:lnTo>
                  <a:pt x="3876205" y="1119120"/>
                </a:lnTo>
                <a:lnTo>
                  <a:pt x="3865491" y="1112373"/>
                </a:lnTo>
                <a:lnTo>
                  <a:pt x="3844458" y="1098484"/>
                </a:lnTo>
                <a:lnTo>
                  <a:pt x="3834537" y="1091340"/>
                </a:lnTo>
                <a:lnTo>
                  <a:pt x="3824219" y="1084594"/>
                </a:lnTo>
                <a:lnTo>
                  <a:pt x="3814298" y="1079038"/>
                </a:lnTo>
                <a:lnTo>
                  <a:pt x="3803980" y="1073879"/>
                </a:lnTo>
                <a:lnTo>
                  <a:pt x="3793265" y="1069513"/>
                </a:lnTo>
                <a:lnTo>
                  <a:pt x="3787709" y="1068323"/>
                </a:lnTo>
                <a:lnTo>
                  <a:pt x="3782154" y="1066736"/>
                </a:lnTo>
                <a:lnTo>
                  <a:pt x="3776201" y="1065148"/>
                </a:lnTo>
                <a:lnTo>
                  <a:pt x="3770248" y="1064751"/>
                </a:lnTo>
                <a:lnTo>
                  <a:pt x="3763899" y="1064354"/>
                </a:lnTo>
                <a:lnTo>
                  <a:pt x="3757549" y="1064354"/>
                </a:lnTo>
                <a:lnTo>
                  <a:pt x="3757152" y="1067132"/>
                </a:lnTo>
                <a:lnTo>
                  <a:pt x="3757549" y="1069513"/>
                </a:lnTo>
                <a:lnTo>
                  <a:pt x="3758740" y="1072688"/>
                </a:lnTo>
                <a:lnTo>
                  <a:pt x="3760724" y="1075466"/>
                </a:lnTo>
                <a:lnTo>
                  <a:pt x="3765089" y="1080625"/>
                </a:lnTo>
                <a:lnTo>
                  <a:pt x="3770248" y="1085784"/>
                </a:lnTo>
                <a:lnTo>
                  <a:pt x="3774217" y="1090547"/>
                </a:lnTo>
                <a:lnTo>
                  <a:pt x="3775804" y="1092531"/>
                </a:lnTo>
                <a:lnTo>
                  <a:pt x="3776201" y="1094515"/>
                </a:lnTo>
                <a:lnTo>
                  <a:pt x="3775804" y="1096103"/>
                </a:lnTo>
                <a:lnTo>
                  <a:pt x="3774217" y="1097690"/>
                </a:lnTo>
                <a:lnTo>
                  <a:pt x="3771836" y="1098881"/>
                </a:lnTo>
                <a:lnTo>
                  <a:pt x="3767470" y="1099674"/>
                </a:lnTo>
                <a:lnTo>
                  <a:pt x="3782550" y="1107214"/>
                </a:lnTo>
                <a:lnTo>
                  <a:pt x="3798027" y="1115548"/>
                </a:lnTo>
                <a:lnTo>
                  <a:pt x="3813504" y="1124676"/>
                </a:lnTo>
                <a:lnTo>
                  <a:pt x="3829378" y="1134597"/>
                </a:lnTo>
                <a:lnTo>
                  <a:pt x="3844855" y="1145312"/>
                </a:lnTo>
                <a:lnTo>
                  <a:pt x="3861125" y="1156424"/>
                </a:lnTo>
                <a:lnTo>
                  <a:pt x="3892476" y="1179044"/>
                </a:lnTo>
                <a:lnTo>
                  <a:pt x="3923430" y="1201665"/>
                </a:lnTo>
                <a:lnTo>
                  <a:pt x="3952399" y="1222698"/>
                </a:lnTo>
                <a:lnTo>
                  <a:pt x="3966289" y="1232223"/>
                </a:lnTo>
                <a:lnTo>
                  <a:pt x="3979782" y="1240953"/>
                </a:lnTo>
                <a:lnTo>
                  <a:pt x="3992481" y="1248493"/>
                </a:lnTo>
                <a:lnTo>
                  <a:pt x="4004386" y="1255239"/>
                </a:lnTo>
                <a:lnTo>
                  <a:pt x="4003195" y="1259208"/>
                </a:lnTo>
                <a:lnTo>
                  <a:pt x="4001608" y="1261589"/>
                </a:lnTo>
                <a:lnTo>
                  <a:pt x="4000417" y="1263176"/>
                </a:lnTo>
                <a:lnTo>
                  <a:pt x="3998433" y="1263574"/>
                </a:lnTo>
                <a:lnTo>
                  <a:pt x="3996449" y="1263176"/>
                </a:lnTo>
                <a:lnTo>
                  <a:pt x="3994068" y="1261986"/>
                </a:lnTo>
                <a:lnTo>
                  <a:pt x="3989703" y="1258811"/>
                </a:lnTo>
                <a:lnTo>
                  <a:pt x="3985337" y="1254445"/>
                </a:lnTo>
                <a:lnTo>
                  <a:pt x="3982956" y="1252858"/>
                </a:lnTo>
                <a:lnTo>
                  <a:pt x="3980178" y="1251271"/>
                </a:lnTo>
                <a:lnTo>
                  <a:pt x="3978194" y="1250477"/>
                </a:lnTo>
                <a:lnTo>
                  <a:pt x="3976607" y="1250477"/>
                </a:lnTo>
                <a:lnTo>
                  <a:pt x="3975019" y="1251271"/>
                </a:lnTo>
                <a:lnTo>
                  <a:pt x="3973432" y="1253255"/>
                </a:lnTo>
                <a:lnTo>
                  <a:pt x="3981369" y="1257621"/>
                </a:lnTo>
                <a:lnTo>
                  <a:pt x="3988909" y="1262382"/>
                </a:lnTo>
                <a:lnTo>
                  <a:pt x="4004386" y="1272701"/>
                </a:lnTo>
                <a:lnTo>
                  <a:pt x="4018672" y="1283812"/>
                </a:lnTo>
                <a:lnTo>
                  <a:pt x="4033355" y="1296115"/>
                </a:lnTo>
                <a:lnTo>
                  <a:pt x="4047642" y="1308417"/>
                </a:lnTo>
                <a:lnTo>
                  <a:pt x="4061531" y="1321117"/>
                </a:lnTo>
                <a:lnTo>
                  <a:pt x="4089310" y="1346515"/>
                </a:lnTo>
                <a:lnTo>
                  <a:pt x="4103200" y="1358024"/>
                </a:lnTo>
                <a:lnTo>
                  <a:pt x="4116693" y="1369136"/>
                </a:lnTo>
                <a:lnTo>
                  <a:pt x="4130582" y="1379454"/>
                </a:lnTo>
                <a:lnTo>
                  <a:pt x="4137725" y="1384216"/>
                </a:lnTo>
                <a:lnTo>
                  <a:pt x="4144472" y="1388581"/>
                </a:lnTo>
                <a:lnTo>
                  <a:pt x="4152012" y="1393344"/>
                </a:lnTo>
                <a:lnTo>
                  <a:pt x="4158758" y="1396519"/>
                </a:lnTo>
                <a:lnTo>
                  <a:pt x="4165901" y="1400090"/>
                </a:lnTo>
                <a:lnTo>
                  <a:pt x="4173441" y="1402868"/>
                </a:lnTo>
                <a:lnTo>
                  <a:pt x="4180584" y="1405250"/>
                </a:lnTo>
                <a:lnTo>
                  <a:pt x="4188521" y="1407234"/>
                </a:lnTo>
                <a:lnTo>
                  <a:pt x="4195665" y="1408821"/>
                </a:lnTo>
                <a:lnTo>
                  <a:pt x="4203601" y="1409218"/>
                </a:lnTo>
                <a:lnTo>
                  <a:pt x="4202014" y="1412790"/>
                </a:lnTo>
                <a:lnTo>
                  <a:pt x="4200030" y="1414774"/>
                </a:lnTo>
                <a:lnTo>
                  <a:pt x="4198443" y="1415567"/>
                </a:lnTo>
                <a:lnTo>
                  <a:pt x="4196856" y="1416361"/>
                </a:lnTo>
                <a:lnTo>
                  <a:pt x="4194872" y="1415964"/>
                </a:lnTo>
                <a:lnTo>
                  <a:pt x="4192887" y="1415964"/>
                </a:lnTo>
                <a:lnTo>
                  <a:pt x="4188918" y="1413980"/>
                </a:lnTo>
                <a:lnTo>
                  <a:pt x="4184553" y="1411996"/>
                </a:lnTo>
                <a:lnTo>
                  <a:pt x="4182569" y="1411599"/>
                </a:lnTo>
                <a:lnTo>
                  <a:pt x="4180584" y="1411202"/>
                </a:lnTo>
                <a:lnTo>
                  <a:pt x="4178600" y="1411202"/>
                </a:lnTo>
                <a:lnTo>
                  <a:pt x="4176616" y="1411599"/>
                </a:lnTo>
                <a:lnTo>
                  <a:pt x="4175425" y="1413186"/>
                </a:lnTo>
                <a:lnTo>
                  <a:pt x="4173441" y="1415170"/>
                </a:lnTo>
                <a:lnTo>
                  <a:pt x="4177807" y="1417155"/>
                </a:lnTo>
                <a:lnTo>
                  <a:pt x="4181378" y="1419536"/>
                </a:lnTo>
                <a:lnTo>
                  <a:pt x="4185347" y="1421917"/>
                </a:lnTo>
                <a:lnTo>
                  <a:pt x="4188918" y="1424695"/>
                </a:lnTo>
                <a:lnTo>
                  <a:pt x="4191696" y="1427870"/>
                </a:lnTo>
                <a:lnTo>
                  <a:pt x="4194872" y="1430648"/>
                </a:lnTo>
                <a:lnTo>
                  <a:pt x="4200030" y="1437394"/>
                </a:lnTo>
                <a:lnTo>
                  <a:pt x="4203998" y="1445331"/>
                </a:lnTo>
                <a:lnTo>
                  <a:pt x="4207967" y="1452474"/>
                </a:lnTo>
                <a:lnTo>
                  <a:pt x="4215110" y="1468745"/>
                </a:lnTo>
                <a:lnTo>
                  <a:pt x="4218681" y="1475889"/>
                </a:lnTo>
                <a:lnTo>
                  <a:pt x="4223048" y="1483429"/>
                </a:lnTo>
                <a:lnTo>
                  <a:pt x="4227412" y="1490175"/>
                </a:lnTo>
                <a:lnTo>
                  <a:pt x="4230190" y="1492953"/>
                </a:lnTo>
                <a:lnTo>
                  <a:pt x="4233365" y="1496128"/>
                </a:lnTo>
                <a:lnTo>
                  <a:pt x="4236143" y="1498509"/>
                </a:lnTo>
                <a:lnTo>
                  <a:pt x="4239715" y="1500890"/>
                </a:lnTo>
                <a:lnTo>
                  <a:pt x="4243286" y="1502874"/>
                </a:lnTo>
                <a:lnTo>
                  <a:pt x="4247255" y="1504858"/>
                </a:lnTo>
                <a:lnTo>
                  <a:pt x="4251621" y="1505652"/>
                </a:lnTo>
                <a:lnTo>
                  <a:pt x="4256779" y="1507240"/>
                </a:lnTo>
                <a:lnTo>
                  <a:pt x="4261939" y="1507637"/>
                </a:lnTo>
                <a:lnTo>
                  <a:pt x="4267891" y="1508033"/>
                </a:lnTo>
                <a:lnTo>
                  <a:pt x="4268288" y="1512002"/>
                </a:lnTo>
                <a:lnTo>
                  <a:pt x="4268684" y="1515970"/>
                </a:lnTo>
                <a:lnTo>
                  <a:pt x="4268684" y="1519939"/>
                </a:lnTo>
                <a:lnTo>
                  <a:pt x="4268288" y="1523908"/>
                </a:lnTo>
                <a:lnTo>
                  <a:pt x="4267495" y="1531448"/>
                </a:lnTo>
                <a:lnTo>
                  <a:pt x="4266303" y="1539385"/>
                </a:lnTo>
                <a:lnTo>
                  <a:pt x="4275431" y="1545338"/>
                </a:lnTo>
                <a:lnTo>
                  <a:pt x="4285748" y="1550893"/>
                </a:lnTo>
                <a:lnTo>
                  <a:pt x="4306781" y="1562402"/>
                </a:lnTo>
                <a:lnTo>
                  <a:pt x="4317099" y="1567958"/>
                </a:lnTo>
                <a:lnTo>
                  <a:pt x="4321464" y="1571133"/>
                </a:lnTo>
                <a:lnTo>
                  <a:pt x="4325831" y="1574308"/>
                </a:lnTo>
                <a:lnTo>
                  <a:pt x="4329401" y="1577879"/>
                </a:lnTo>
                <a:lnTo>
                  <a:pt x="4332577" y="1581054"/>
                </a:lnTo>
                <a:lnTo>
                  <a:pt x="4334957" y="1584626"/>
                </a:lnTo>
                <a:lnTo>
                  <a:pt x="4336941" y="1588594"/>
                </a:lnTo>
                <a:lnTo>
                  <a:pt x="4334957" y="1589388"/>
                </a:lnTo>
                <a:lnTo>
                  <a:pt x="4332577" y="1589388"/>
                </a:lnTo>
                <a:lnTo>
                  <a:pt x="4330593" y="1588991"/>
                </a:lnTo>
                <a:lnTo>
                  <a:pt x="4328211" y="1587404"/>
                </a:lnTo>
                <a:lnTo>
                  <a:pt x="4323449" y="1583832"/>
                </a:lnTo>
                <a:lnTo>
                  <a:pt x="4318686" y="1579864"/>
                </a:lnTo>
                <a:lnTo>
                  <a:pt x="4317497" y="1581054"/>
                </a:lnTo>
                <a:lnTo>
                  <a:pt x="4317497" y="1582642"/>
                </a:lnTo>
                <a:lnTo>
                  <a:pt x="4317893" y="1584626"/>
                </a:lnTo>
                <a:lnTo>
                  <a:pt x="4319084" y="1586213"/>
                </a:lnTo>
                <a:lnTo>
                  <a:pt x="4321464" y="1589388"/>
                </a:lnTo>
                <a:lnTo>
                  <a:pt x="4324242" y="1592960"/>
                </a:lnTo>
                <a:lnTo>
                  <a:pt x="4317497" y="1595341"/>
                </a:lnTo>
                <a:lnTo>
                  <a:pt x="4314718" y="1596928"/>
                </a:lnTo>
                <a:lnTo>
                  <a:pt x="4312735" y="1598119"/>
                </a:lnTo>
                <a:lnTo>
                  <a:pt x="4310750" y="1600103"/>
                </a:lnTo>
                <a:lnTo>
                  <a:pt x="4309162" y="1601690"/>
                </a:lnTo>
                <a:lnTo>
                  <a:pt x="4307973" y="1603675"/>
                </a:lnTo>
                <a:lnTo>
                  <a:pt x="4306781" y="1605659"/>
                </a:lnTo>
                <a:lnTo>
                  <a:pt x="4306384" y="1607643"/>
                </a:lnTo>
                <a:lnTo>
                  <a:pt x="4306384" y="1609627"/>
                </a:lnTo>
                <a:lnTo>
                  <a:pt x="4306384" y="1612009"/>
                </a:lnTo>
                <a:lnTo>
                  <a:pt x="4306781" y="1613993"/>
                </a:lnTo>
                <a:lnTo>
                  <a:pt x="4308766" y="1618755"/>
                </a:lnTo>
                <a:lnTo>
                  <a:pt x="4311544" y="1623517"/>
                </a:lnTo>
                <a:lnTo>
                  <a:pt x="4315513" y="1629073"/>
                </a:lnTo>
                <a:lnTo>
                  <a:pt x="4320275" y="1634232"/>
                </a:lnTo>
                <a:lnTo>
                  <a:pt x="4325831" y="1640185"/>
                </a:lnTo>
                <a:lnTo>
                  <a:pt x="4332179" y="1646138"/>
                </a:lnTo>
                <a:lnTo>
                  <a:pt x="4339322" y="1652090"/>
                </a:lnTo>
                <a:lnTo>
                  <a:pt x="4347259" y="1657647"/>
                </a:lnTo>
                <a:lnTo>
                  <a:pt x="4363927" y="1670346"/>
                </a:lnTo>
                <a:lnTo>
                  <a:pt x="4381785" y="1682648"/>
                </a:lnTo>
                <a:lnTo>
                  <a:pt x="4398055" y="1692966"/>
                </a:lnTo>
                <a:lnTo>
                  <a:pt x="4429009" y="1712412"/>
                </a:lnTo>
                <a:lnTo>
                  <a:pt x="4455994" y="1729080"/>
                </a:lnTo>
                <a:lnTo>
                  <a:pt x="4466312" y="1735032"/>
                </a:lnTo>
                <a:lnTo>
                  <a:pt x="4473456" y="1740192"/>
                </a:lnTo>
                <a:lnTo>
                  <a:pt x="4474249" y="1742573"/>
                </a:lnTo>
                <a:lnTo>
                  <a:pt x="4474249" y="1744160"/>
                </a:lnTo>
                <a:lnTo>
                  <a:pt x="4473456" y="1744954"/>
                </a:lnTo>
                <a:lnTo>
                  <a:pt x="4472662" y="1745351"/>
                </a:lnTo>
                <a:lnTo>
                  <a:pt x="4468693" y="1746541"/>
                </a:lnTo>
                <a:lnTo>
                  <a:pt x="4466709" y="1746938"/>
                </a:lnTo>
                <a:lnTo>
                  <a:pt x="4464725" y="1748922"/>
                </a:lnTo>
                <a:lnTo>
                  <a:pt x="4486154" y="1770749"/>
                </a:lnTo>
                <a:lnTo>
                  <a:pt x="4507981" y="1791782"/>
                </a:lnTo>
                <a:lnTo>
                  <a:pt x="4552030" y="1833848"/>
                </a:lnTo>
                <a:lnTo>
                  <a:pt x="4573857" y="1855278"/>
                </a:lnTo>
                <a:lnTo>
                  <a:pt x="4584572" y="1866390"/>
                </a:lnTo>
                <a:lnTo>
                  <a:pt x="4595286" y="1877899"/>
                </a:lnTo>
                <a:lnTo>
                  <a:pt x="4604812" y="1889408"/>
                </a:lnTo>
                <a:lnTo>
                  <a:pt x="4614335" y="1901313"/>
                </a:lnTo>
                <a:lnTo>
                  <a:pt x="4623065" y="1913616"/>
                </a:lnTo>
                <a:lnTo>
                  <a:pt x="4632193" y="1926712"/>
                </a:lnTo>
                <a:lnTo>
                  <a:pt x="4634177" y="1927902"/>
                </a:lnTo>
                <a:lnTo>
                  <a:pt x="4636161" y="1927108"/>
                </a:lnTo>
                <a:lnTo>
                  <a:pt x="4637352" y="1926315"/>
                </a:lnTo>
                <a:lnTo>
                  <a:pt x="4638146" y="1924331"/>
                </a:lnTo>
                <a:lnTo>
                  <a:pt x="4638542" y="1921949"/>
                </a:lnTo>
                <a:lnTo>
                  <a:pt x="4638542" y="1919568"/>
                </a:lnTo>
                <a:lnTo>
                  <a:pt x="4638542" y="1916790"/>
                </a:lnTo>
                <a:lnTo>
                  <a:pt x="4637750" y="1915203"/>
                </a:lnTo>
                <a:lnTo>
                  <a:pt x="4639733" y="1917981"/>
                </a:lnTo>
                <a:lnTo>
                  <a:pt x="4640923" y="1922346"/>
                </a:lnTo>
                <a:lnTo>
                  <a:pt x="4644892" y="1934649"/>
                </a:lnTo>
                <a:lnTo>
                  <a:pt x="4649257" y="1949332"/>
                </a:lnTo>
                <a:lnTo>
                  <a:pt x="4651639" y="1956475"/>
                </a:lnTo>
                <a:lnTo>
                  <a:pt x="4654813" y="1964412"/>
                </a:lnTo>
                <a:lnTo>
                  <a:pt x="4657988" y="1971556"/>
                </a:lnTo>
                <a:lnTo>
                  <a:pt x="4661957" y="1978302"/>
                </a:lnTo>
                <a:lnTo>
                  <a:pt x="4666719" y="1984652"/>
                </a:lnTo>
                <a:lnTo>
                  <a:pt x="4669497" y="1987033"/>
                </a:lnTo>
                <a:lnTo>
                  <a:pt x="4671877" y="1989414"/>
                </a:lnTo>
                <a:lnTo>
                  <a:pt x="4674655" y="1992192"/>
                </a:lnTo>
                <a:lnTo>
                  <a:pt x="4678228" y="1993779"/>
                </a:lnTo>
                <a:lnTo>
                  <a:pt x="4681401" y="1995367"/>
                </a:lnTo>
                <a:lnTo>
                  <a:pt x="4684973" y="1996557"/>
                </a:lnTo>
                <a:lnTo>
                  <a:pt x="4688942" y="1997351"/>
                </a:lnTo>
                <a:lnTo>
                  <a:pt x="4692910" y="1997351"/>
                </a:lnTo>
                <a:lnTo>
                  <a:pt x="4697275" y="1997351"/>
                </a:lnTo>
                <a:lnTo>
                  <a:pt x="4701642" y="1996954"/>
                </a:lnTo>
                <a:lnTo>
                  <a:pt x="4698864" y="1997748"/>
                </a:lnTo>
                <a:lnTo>
                  <a:pt x="4696086" y="1998541"/>
                </a:lnTo>
                <a:lnTo>
                  <a:pt x="4691324" y="1998541"/>
                </a:lnTo>
                <a:lnTo>
                  <a:pt x="4688942" y="1998541"/>
                </a:lnTo>
                <a:lnTo>
                  <a:pt x="4686560" y="1998938"/>
                </a:lnTo>
                <a:lnTo>
                  <a:pt x="4683784" y="1999335"/>
                </a:lnTo>
                <a:lnTo>
                  <a:pt x="4681006" y="2000923"/>
                </a:lnTo>
                <a:lnTo>
                  <a:pt x="4683784" y="2002907"/>
                </a:lnTo>
                <a:lnTo>
                  <a:pt x="4686560" y="2003700"/>
                </a:lnTo>
                <a:lnTo>
                  <a:pt x="4689339" y="2004891"/>
                </a:lnTo>
                <a:lnTo>
                  <a:pt x="4692117" y="2005288"/>
                </a:lnTo>
                <a:lnTo>
                  <a:pt x="4698466" y="2004891"/>
                </a:lnTo>
                <a:lnTo>
                  <a:pt x="4704419" y="2004097"/>
                </a:lnTo>
                <a:lnTo>
                  <a:pt x="4710768" y="2003304"/>
                </a:lnTo>
                <a:lnTo>
                  <a:pt x="4713546" y="2003304"/>
                </a:lnTo>
                <a:lnTo>
                  <a:pt x="4716722" y="2003304"/>
                </a:lnTo>
                <a:lnTo>
                  <a:pt x="4719498" y="2004097"/>
                </a:lnTo>
                <a:lnTo>
                  <a:pt x="4722277" y="2005288"/>
                </a:lnTo>
                <a:lnTo>
                  <a:pt x="4725055" y="2006478"/>
                </a:lnTo>
                <a:lnTo>
                  <a:pt x="4727833" y="2008463"/>
                </a:lnTo>
                <a:lnTo>
                  <a:pt x="4725055" y="2011638"/>
                </a:lnTo>
                <a:lnTo>
                  <a:pt x="4721880" y="2014019"/>
                </a:lnTo>
                <a:lnTo>
                  <a:pt x="4719102" y="2015606"/>
                </a:lnTo>
                <a:lnTo>
                  <a:pt x="4716722" y="2016400"/>
                </a:lnTo>
                <a:lnTo>
                  <a:pt x="4711166" y="2018384"/>
                </a:lnTo>
                <a:lnTo>
                  <a:pt x="4708784" y="2018781"/>
                </a:lnTo>
                <a:lnTo>
                  <a:pt x="4706404" y="2020368"/>
                </a:lnTo>
                <a:lnTo>
                  <a:pt x="4706799" y="2024337"/>
                </a:lnTo>
                <a:lnTo>
                  <a:pt x="4707990" y="2027511"/>
                </a:lnTo>
                <a:lnTo>
                  <a:pt x="4710371" y="2034258"/>
                </a:lnTo>
                <a:lnTo>
                  <a:pt x="4713546" y="2039814"/>
                </a:lnTo>
                <a:lnTo>
                  <a:pt x="4717515" y="2044973"/>
                </a:lnTo>
                <a:lnTo>
                  <a:pt x="4721880" y="2049338"/>
                </a:lnTo>
                <a:lnTo>
                  <a:pt x="4726642" y="2053307"/>
                </a:lnTo>
                <a:lnTo>
                  <a:pt x="4736564" y="2060053"/>
                </a:lnTo>
                <a:lnTo>
                  <a:pt x="4745691" y="2066403"/>
                </a:lnTo>
                <a:lnTo>
                  <a:pt x="4750055" y="2069578"/>
                </a:lnTo>
                <a:lnTo>
                  <a:pt x="4753627" y="2072752"/>
                </a:lnTo>
                <a:lnTo>
                  <a:pt x="4756405" y="2076721"/>
                </a:lnTo>
                <a:lnTo>
                  <a:pt x="4758389" y="2080690"/>
                </a:lnTo>
                <a:lnTo>
                  <a:pt x="4758786" y="2083070"/>
                </a:lnTo>
                <a:lnTo>
                  <a:pt x="4759580" y="2085452"/>
                </a:lnTo>
                <a:lnTo>
                  <a:pt x="4759580" y="2087833"/>
                </a:lnTo>
                <a:lnTo>
                  <a:pt x="4759580" y="2090611"/>
                </a:lnTo>
                <a:lnTo>
                  <a:pt x="4762358" y="2092595"/>
                </a:lnTo>
                <a:lnTo>
                  <a:pt x="4765929" y="2093389"/>
                </a:lnTo>
                <a:lnTo>
                  <a:pt x="4772675" y="2094976"/>
                </a:lnTo>
                <a:lnTo>
                  <a:pt x="4775851" y="2095770"/>
                </a:lnTo>
                <a:lnTo>
                  <a:pt x="4779422" y="2097357"/>
                </a:lnTo>
                <a:lnTo>
                  <a:pt x="4782200" y="2099341"/>
                </a:lnTo>
                <a:lnTo>
                  <a:pt x="4785375" y="2102516"/>
                </a:lnTo>
                <a:lnTo>
                  <a:pt x="4789343" y="2100532"/>
                </a:lnTo>
                <a:lnTo>
                  <a:pt x="4791724" y="2099341"/>
                </a:lnTo>
                <a:lnTo>
                  <a:pt x="4793709" y="2097357"/>
                </a:lnTo>
                <a:lnTo>
                  <a:pt x="4794900" y="2095770"/>
                </a:lnTo>
                <a:lnTo>
                  <a:pt x="4795693" y="2093785"/>
                </a:lnTo>
                <a:lnTo>
                  <a:pt x="4796089" y="2092595"/>
                </a:lnTo>
                <a:lnTo>
                  <a:pt x="4795693" y="2089023"/>
                </a:lnTo>
                <a:lnTo>
                  <a:pt x="4794900" y="2085452"/>
                </a:lnTo>
                <a:lnTo>
                  <a:pt x="4794900" y="2084261"/>
                </a:lnTo>
                <a:lnTo>
                  <a:pt x="4794900" y="2082277"/>
                </a:lnTo>
                <a:lnTo>
                  <a:pt x="4796089" y="2080690"/>
                </a:lnTo>
                <a:lnTo>
                  <a:pt x="4796883" y="2078705"/>
                </a:lnTo>
                <a:lnTo>
                  <a:pt x="4798867" y="2077118"/>
                </a:lnTo>
                <a:lnTo>
                  <a:pt x="4802042" y="2075530"/>
                </a:lnTo>
                <a:lnTo>
                  <a:pt x="4802042" y="2078308"/>
                </a:lnTo>
                <a:lnTo>
                  <a:pt x="4802440" y="2081086"/>
                </a:lnTo>
                <a:lnTo>
                  <a:pt x="4803233" y="2084261"/>
                </a:lnTo>
                <a:lnTo>
                  <a:pt x="4804423" y="2087039"/>
                </a:lnTo>
                <a:lnTo>
                  <a:pt x="4805218" y="2089023"/>
                </a:lnTo>
                <a:lnTo>
                  <a:pt x="4806804" y="2091007"/>
                </a:lnTo>
                <a:lnTo>
                  <a:pt x="4808391" y="2092992"/>
                </a:lnTo>
                <a:lnTo>
                  <a:pt x="4810773" y="2094182"/>
                </a:lnTo>
                <a:lnTo>
                  <a:pt x="4808391" y="2095373"/>
                </a:lnTo>
                <a:lnTo>
                  <a:pt x="4805614" y="2096167"/>
                </a:lnTo>
                <a:lnTo>
                  <a:pt x="4800851" y="2099341"/>
                </a:lnTo>
                <a:lnTo>
                  <a:pt x="4798471" y="2100135"/>
                </a:lnTo>
                <a:lnTo>
                  <a:pt x="4796089" y="2101325"/>
                </a:lnTo>
                <a:lnTo>
                  <a:pt x="4794105" y="2101723"/>
                </a:lnTo>
                <a:lnTo>
                  <a:pt x="4792122" y="2101325"/>
                </a:lnTo>
                <a:lnTo>
                  <a:pt x="4790138" y="2103707"/>
                </a:lnTo>
                <a:lnTo>
                  <a:pt x="4790138" y="2104501"/>
                </a:lnTo>
                <a:lnTo>
                  <a:pt x="4790138" y="2104897"/>
                </a:lnTo>
                <a:lnTo>
                  <a:pt x="4791724" y="2106088"/>
                </a:lnTo>
                <a:lnTo>
                  <a:pt x="4792916" y="2106485"/>
                </a:lnTo>
                <a:lnTo>
                  <a:pt x="4794502" y="2107675"/>
                </a:lnTo>
                <a:lnTo>
                  <a:pt x="4794900" y="2108073"/>
                </a:lnTo>
                <a:lnTo>
                  <a:pt x="4794900" y="2108866"/>
                </a:lnTo>
                <a:lnTo>
                  <a:pt x="4794502" y="2110056"/>
                </a:lnTo>
                <a:lnTo>
                  <a:pt x="4793709" y="2111247"/>
                </a:lnTo>
                <a:lnTo>
                  <a:pt x="4789343" y="2115612"/>
                </a:lnTo>
                <a:lnTo>
                  <a:pt x="4792916" y="2115215"/>
                </a:lnTo>
                <a:lnTo>
                  <a:pt x="4796486" y="2115215"/>
                </a:lnTo>
                <a:lnTo>
                  <a:pt x="4803233" y="2115612"/>
                </a:lnTo>
                <a:lnTo>
                  <a:pt x="4806804" y="2115612"/>
                </a:lnTo>
                <a:lnTo>
                  <a:pt x="4809980" y="2115215"/>
                </a:lnTo>
                <a:lnTo>
                  <a:pt x="4813947" y="2114024"/>
                </a:lnTo>
                <a:lnTo>
                  <a:pt x="4818314" y="2112041"/>
                </a:lnTo>
                <a:lnTo>
                  <a:pt x="4818314" y="2114024"/>
                </a:lnTo>
                <a:lnTo>
                  <a:pt x="4817520" y="2115612"/>
                </a:lnTo>
                <a:lnTo>
                  <a:pt x="4815536" y="2118390"/>
                </a:lnTo>
                <a:lnTo>
                  <a:pt x="4813154" y="2120375"/>
                </a:lnTo>
                <a:lnTo>
                  <a:pt x="4807598" y="2125136"/>
                </a:lnTo>
                <a:lnTo>
                  <a:pt x="4802042" y="2129897"/>
                </a:lnTo>
                <a:lnTo>
                  <a:pt x="4805218" y="2136247"/>
                </a:lnTo>
                <a:lnTo>
                  <a:pt x="4808789" y="2142597"/>
                </a:lnTo>
                <a:lnTo>
                  <a:pt x="4812758" y="2148153"/>
                </a:lnTo>
                <a:lnTo>
                  <a:pt x="4817122" y="2153313"/>
                </a:lnTo>
                <a:lnTo>
                  <a:pt x="4821487" y="2158075"/>
                </a:lnTo>
                <a:lnTo>
                  <a:pt x="4826249" y="2162441"/>
                </a:lnTo>
                <a:lnTo>
                  <a:pt x="4831409" y="2166410"/>
                </a:lnTo>
                <a:lnTo>
                  <a:pt x="4836964" y="2170378"/>
                </a:lnTo>
                <a:lnTo>
                  <a:pt x="4848076" y="2177522"/>
                </a:lnTo>
                <a:lnTo>
                  <a:pt x="4860776" y="2183871"/>
                </a:lnTo>
                <a:lnTo>
                  <a:pt x="4886570" y="2197760"/>
                </a:lnTo>
                <a:lnTo>
                  <a:pt x="4883396" y="2202919"/>
                </a:lnTo>
                <a:lnTo>
                  <a:pt x="4880618" y="2208475"/>
                </a:lnTo>
                <a:lnTo>
                  <a:pt x="4879427" y="2214427"/>
                </a:lnTo>
                <a:lnTo>
                  <a:pt x="4878236" y="2219587"/>
                </a:lnTo>
                <a:lnTo>
                  <a:pt x="4878236" y="2224349"/>
                </a:lnTo>
                <a:lnTo>
                  <a:pt x="4879030" y="2229905"/>
                </a:lnTo>
                <a:lnTo>
                  <a:pt x="4879823" y="2234668"/>
                </a:lnTo>
                <a:lnTo>
                  <a:pt x="4881412" y="2239032"/>
                </a:lnTo>
                <a:lnTo>
                  <a:pt x="4883792" y="2243794"/>
                </a:lnTo>
                <a:lnTo>
                  <a:pt x="4886174" y="2247763"/>
                </a:lnTo>
                <a:lnTo>
                  <a:pt x="4888952" y="2251731"/>
                </a:lnTo>
                <a:lnTo>
                  <a:pt x="4892523" y="2255303"/>
                </a:lnTo>
                <a:lnTo>
                  <a:pt x="4896094" y="2258082"/>
                </a:lnTo>
                <a:lnTo>
                  <a:pt x="4899665" y="2260859"/>
                </a:lnTo>
                <a:lnTo>
                  <a:pt x="4904032" y="2263636"/>
                </a:lnTo>
                <a:lnTo>
                  <a:pt x="4907999" y="2264829"/>
                </a:lnTo>
                <a:lnTo>
                  <a:pt x="4904825" y="2266812"/>
                </a:lnTo>
                <a:lnTo>
                  <a:pt x="4901650" y="2268795"/>
                </a:lnTo>
                <a:lnTo>
                  <a:pt x="4899665" y="2270782"/>
                </a:lnTo>
                <a:lnTo>
                  <a:pt x="4898872" y="2272764"/>
                </a:lnTo>
                <a:lnTo>
                  <a:pt x="4898476" y="2275147"/>
                </a:lnTo>
                <a:lnTo>
                  <a:pt x="4898872" y="2277128"/>
                </a:lnTo>
                <a:lnTo>
                  <a:pt x="4899270" y="2279512"/>
                </a:lnTo>
                <a:lnTo>
                  <a:pt x="4900459" y="2281894"/>
                </a:lnTo>
                <a:lnTo>
                  <a:pt x="4902840" y="2286653"/>
                </a:lnTo>
                <a:lnTo>
                  <a:pt x="4904825" y="2291812"/>
                </a:lnTo>
                <a:lnTo>
                  <a:pt x="4905221" y="2294592"/>
                </a:lnTo>
                <a:lnTo>
                  <a:pt x="4905221" y="2296972"/>
                </a:lnTo>
                <a:lnTo>
                  <a:pt x="4904825" y="2300146"/>
                </a:lnTo>
                <a:lnTo>
                  <a:pt x="4903237" y="2302527"/>
                </a:lnTo>
                <a:lnTo>
                  <a:pt x="4904032" y="2302527"/>
                </a:lnTo>
                <a:lnTo>
                  <a:pt x="4905221" y="2302527"/>
                </a:lnTo>
                <a:lnTo>
                  <a:pt x="4907603" y="2302132"/>
                </a:lnTo>
                <a:lnTo>
                  <a:pt x="4909983" y="2302132"/>
                </a:lnTo>
                <a:lnTo>
                  <a:pt x="4911174" y="2302132"/>
                </a:lnTo>
                <a:lnTo>
                  <a:pt x="4911968" y="2302925"/>
                </a:lnTo>
                <a:lnTo>
                  <a:pt x="4917920" y="2298559"/>
                </a:lnTo>
                <a:lnTo>
                  <a:pt x="4919905" y="2296575"/>
                </a:lnTo>
                <a:lnTo>
                  <a:pt x="4920698" y="2294986"/>
                </a:lnTo>
                <a:lnTo>
                  <a:pt x="4921890" y="2293799"/>
                </a:lnTo>
                <a:lnTo>
                  <a:pt x="4922286" y="2292210"/>
                </a:lnTo>
                <a:lnTo>
                  <a:pt x="4922683" y="2289827"/>
                </a:lnTo>
                <a:lnTo>
                  <a:pt x="4922683" y="2287446"/>
                </a:lnTo>
                <a:lnTo>
                  <a:pt x="4923079" y="2285067"/>
                </a:lnTo>
                <a:lnTo>
                  <a:pt x="4924270" y="2283481"/>
                </a:lnTo>
                <a:lnTo>
                  <a:pt x="4925063" y="2281894"/>
                </a:lnTo>
                <a:lnTo>
                  <a:pt x="4927048" y="2279907"/>
                </a:lnTo>
                <a:lnTo>
                  <a:pt x="4929430" y="2277922"/>
                </a:lnTo>
                <a:lnTo>
                  <a:pt x="4929826" y="2283081"/>
                </a:lnTo>
                <a:lnTo>
                  <a:pt x="4929430" y="2288240"/>
                </a:lnTo>
                <a:lnTo>
                  <a:pt x="4928636" y="2294193"/>
                </a:lnTo>
                <a:lnTo>
                  <a:pt x="4927048" y="2299353"/>
                </a:lnTo>
                <a:lnTo>
                  <a:pt x="4925063" y="2305306"/>
                </a:lnTo>
                <a:lnTo>
                  <a:pt x="4922286" y="2311656"/>
                </a:lnTo>
                <a:lnTo>
                  <a:pt x="4915936" y="2323958"/>
                </a:lnTo>
                <a:lnTo>
                  <a:pt x="4918317" y="2317608"/>
                </a:lnTo>
                <a:lnTo>
                  <a:pt x="4918317" y="2315625"/>
                </a:lnTo>
                <a:lnTo>
                  <a:pt x="4918317" y="2314433"/>
                </a:lnTo>
                <a:lnTo>
                  <a:pt x="4917920" y="2313640"/>
                </a:lnTo>
                <a:lnTo>
                  <a:pt x="4916730" y="2313244"/>
                </a:lnTo>
                <a:lnTo>
                  <a:pt x="4914350" y="2313640"/>
                </a:lnTo>
                <a:lnTo>
                  <a:pt x="4911572" y="2314037"/>
                </a:lnTo>
                <a:lnTo>
                  <a:pt x="4907603" y="2313640"/>
                </a:lnTo>
                <a:lnTo>
                  <a:pt x="4906016" y="2313244"/>
                </a:lnTo>
                <a:lnTo>
                  <a:pt x="4904032" y="2312052"/>
                </a:lnTo>
                <a:lnTo>
                  <a:pt x="4902047" y="2310863"/>
                </a:lnTo>
                <a:lnTo>
                  <a:pt x="4900856" y="2308878"/>
                </a:lnTo>
                <a:lnTo>
                  <a:pt x="4900459" y="2311656"/>
                </a:lnTo>
                <a:lnTo>
                  <a:pt x="4899665" y="2314037"/>
                </a:lnTo>
                <a:lnTo>
                  <a:pt x="4900459" y="2316418"/>
                </a:lnTo>
                <a:lnTo>
                  <a:pt x="4900856" y="2318402"/>
                </a:lnTo>
                <a:lnTo>
                  <a:pt x="4902047" y="2319989"/>
                </a:lnTo>
                <a:lnTo>
                  <a:pt x="4903634" y="2321577"/>
                </a:lnTo>
                <a:lnTo>
                  <a:pt x="4907603" y="2324354"/>
                </a:lnTo>
                <a:lnTo>
                  <a:pt x="4912365" y="2326340"/>
                </a:lnTo>
                <a:lnTo>
                  <a:pt x="4916730" y="2328323"/>
                </a:lnTo>
                <a:lnTo>
                  <a:pt x="4921096" y="2330307"/>
                </a:lnTo>
                <a:lnTo>
                  <a:pt x="4924667" y="2332689"/>
                </a:lnTo>
                <a:lnTo>
                  <a:pt x="4928238" y="2328720"/>
                </a:lnTo>
                <a:lnTo>
                  <a:pt x="4930619" y="2325942"/>
                </a:lnTo>
                <a:lnTo>
                  <a:pt x="4931810" y="2322767"/>
                </a:lnTo>
                <a:lnTo>
                  <a:pt x="4931810" y="2320387"/>
                </a:lnTo>
                <a:lnTo>
                  <a:pt x="4931810" y="2318006"/>
                </a:lnTo>
                <a:lnTo>
                  <a:pt x="4931016" y="2316021"/>
                </a:lnTo>
                <a:lnTo>
                  <a:pt x="4931810" y="2317608"/>
                </a:lnTo>
                <a:lnTo>
                  <a:pt x="4934985" y="2320387"/>
                </a:lnTo>
                <a:lnTo>
                  <a:pt x="4938159" y="2323561"/>
                </a:lnTo>
                <a:lnTo>
                  <a:pt x="4946096" y="2330307"/>
                </a:lnTo>
                <a:lnTo>
                  <a:pt x="4954828" y="2337054"/>
                </a:lnTo>
                <a:lnTo>
                  <a:pt x="4958795" y="2341023"/>
                </a:lnTo>
                <a:lnTo>
                  <a:pt x="4962368" y="2345389"/>
                </a:lnTo>
                <a:lnTo>
                  <a:pt x="4965145" y="2349358"/>
                </a:lnTo>
                <a:lnTo>
                  <a:pt x="4967130" y="2354119"/>
                </a:lnTo>
                <a:lnTo>
                  <a:pt x="4968319" y="2358485"/>
                </a:lnTo>
                <a:lnTo>
                  <a:pt x="4968319" y="2360866"/>
                </a:lnTo>
                <a:lnTo>
                  <a:pt x="4968319" y="2363246"/>
                </a:lnTo>
                <a:lnTo>
                  <a:pt x="4967923" y="2365627"/>
                </a:lnTo>
                <a:lnTo>
                  <a:pt x="4967526" y="2368802"/>
                </a:lnTo>
                <a:lnTo>
                  <a:pt x="4965939" y="2371183"/>
                </a:lnTo>
                <a:lnTo>
                  <a:pt x="4964748" y="2373961"/>
                </a:lnTo>
                <a:lnTo>
                  <a:pt x="4967923" y="2373565"/>
                </a:lnTo>
                <a:lnTo>
                  <a:pt x="4971097" y="2372771"/>
                </a:lnTo>
                <a:lnTo>
                  <a:pt x="4973081" y="2371580"/>
                </a:lnTo>
                <a:lnTo>
                  <a:pt x="4974670" y="2370786"/>
                </a:lnTo>
                <a:lnTo>
                  <a:pt x="4976256" y="2369199"/>
                </a:lnTo>
                <a:lnTo>
                  <a:pt x="4977844" y="2367612"/>
                </a:lnTo>
                <a:lnTo>
                  <a:pt x="4980226" y="2363643"/>
                </a:lnTo>
                <a:lnTo>
                  <a:pt x="4982606" y="2360071"/>
                </a:lnTo>
                <a:lnTo>
                  <a:pt x="4986574" y="2356103"/>
                </a:lnTo>
                <a:lnTo>
                  <a:pt x="4988559" y="2354119"/>
                </a:lnTo>
                <a:lnTo>
                  <a:pt x="4991336" y="2352532"/>
                </a:lnTo>
                <a:lnTo>
                  <a:pt x="4994908" y="2350546"/>
                </a:lnTo>
                <a:lnTo>
                  <a:pt x="4999273" y="2349358"/>
                </a:lnTo>
                <a:lnTo>
                  <a:pt x="4991733" y="2345389"/>
                </a:lnTo>
                <a:lnTo>
                  <a:pt x="4984590" y="2341023"/>
                </a:lnTo>
                <a:lnTo>
                  <a:pt x="4980622" y="2338640"/>
                </a:lnTo>
                <a:lnTo>
                  <a:pt x="4977448" y="2335864"/>
                </a:lnTo>
                <a:lnTo>
                  <a:pt x="4974272" y="2332689"/>
                </a:lnTo>
                <a:lnTo>
                  <a:pt x="4971494" y="2329911"/>
                </a:lnTo>
                <a:lnTo>
                  <a:pt x="4969510" y="2325942"/>
                </a:lnTo>
                <a:lnTo>
                  <a:pt x="4967526" y="2321974"/>
                </a:lnTo>
                <a:lnTo>
                  <a:pt x="4965939" y="2317212"/>
                </a:lnTo>
                <a:lnTo>
                  <a:pt x="4965541" y="2312052"/>
                </a:lnTo>
                <a:lnTo>
                  <a:pt x="4965939" y="2306892"/>
                </a:lnTo>
                <a:lnTo>
                  <a:pt x="4967130" y="2300939"/>
                </a:lnTo>
                <a:lnTo>
                  <a:pt x="4969510" y="2294592"/>
                </a:lnTo>
                <a:lnTo>
                  <a:pt x="4972288" y="2287446"/>
                </a:lnTo>
                <a:lnTo>
                  <a:pt x="4973479" y="2289827"/>
                </a:lnTo>
                <a:lnTo>
                  <a:pt x="4974670" y="2291812"/>
                </a:lnTo>
                <a:lnTo>
                  <a:pt x="4976256" y="2293006"/>
                </a:lnTo>
                <a:lnTo>
                  <a:pt x="4977844" y="2294193"/>
                </a:lnTo>
                <a:lnTo>
                  <a:pt x="4979828" y="2294986"/>
                </a:lnTo>
                <a:lnTo>
                  <a:pt x="4981019" y="2295780"/>
                </a:lnTo>
                <a:lnTo>
                  <a:pt x="4983003" y="2295780"/>
                </a:lnTo>
                <a:lnTo>
                  <a:pt x="4984988" y="2295780"/>
                </a:lnTo>
                <a:lnTo>
                  <a:pt x="4989352" y="2294193"/>
                </a:lnTo>
                <a:lnTo>
                  <a:pt x="4994512" y="2292210"/>
                </a:lnTo>
                <a:lnTo>
                  <a:pt x="4999273" y="2289433"/>
                </a:lnTo>
                <a:lnTo>
                  <a:pt x="5004432" y="2285859"/>
                </a:lnTo>
                <a:lnTo>
                  <a:pt x="5008004" y="2289827"/>
                </a:lnTo>
                <a:lnTo>
                  <a:pt x="5011972" y="2293006"/>
                </a:lnTo>
                <a:lnTo>
                  <a:pt x="5015941" y="2296972"/>
                </a:lnTo>
                <a:lnTo>
                  <a:pt x="5019115" y="2300545"/>
                </a:lnTo>
                <a:lnTo>
                  <a:pt x="5021497" y="2304910"/>
                </a:lnTo>
                <a:lnTo>
                  <a:pt x="5022290" y="2306892"/>
                </a:lnTo>
                <a:lnTo>
                  <a:pt x="5022688" y="2309275"/>
                </a:lnTo>
                <a:lnTo>
                  <a:pt x="5023084" y="2311656"/>
                </a:lnTo>
                <a:lnTo>
                  <a:pt x="5022688" y="2314037"/>
                </a:lnTo>
                <a:lnTo>
                  <a:pt x="5021497" y="2317212"/>
                </a:lnTo>
                <a:lnTo>
                  <a:pt x="5020704" y="2319592"/>
                </a:lnTo>
                <a:lnTo>
                  <a:pt x="5033006" y="2320783"/>
                </a:lnTo>
                <a:lnTo>
                  <a:pt x="5039354" y="2320783"/>
                </a:lnTo>
                <a:lnTo>
                  <a:pt x="5042132" y="2320387"/>
                </a:lnTo>
                <a:lnTo>
                  <a:pt x="5046101" y="2319989"/>
                </a:lnTo>
                <a:lnTo>
                  <a:pt x="5048482" y="2325148"/>
                </a:lnTo>
                <a:lnTo>
                  <a:pt x="5051260" y="2329911"/>
                </a:lnTo>
                <a:lnTo>
                  <a:pt x="5055228" y="2334276"/>
                </a:lnTo>
                <a:lnTo>
                  <a:pt x="5059593" y="2337451"/>
                </a:lnTo>
                <a:lnTo>
                  <a:pt x="5068324" y="2344197"/>
                </a:lnTo>
                <a:lnTo>
                  <a:pt x="5077054" y="2350546"/>
                </a:lnTo>
                <a:lnTo>
                  <a:pt x="5081420" y="2354119"/>
                </a:lnTo>
                <a:lnTo>
                  <a:pt x="5084991" y="2357293"/>
                </a:lnTo>
                <a:lnTo>
                  <a:pt x="5087769" y="2361261"/>
                </a:lnTo>
                <a:lnTo>
                  <a:pt x="5090150" y="2366421"/>
                </a:lnTo>
                <a:lnTo>
                  <a:pt x="5091738" y="2371183"/>
                </a:lnTo>
                <a:lnTo>
                  <a:pt x="5092135" y="2377532"/>
                </a:lnTo>
                <a:lnTo>
                  <a:pt x="5091341" y="2384279"/>
                </a:lnTo>
                <a:lnTo>
                  <a:pt x="5089357" y="2392216"/>
                </a:lnTo>
                <a:lnTo>
                  <a:pt x="5087769" y="2391026"/>
                </a:lnTo>
                <a:lnTo>
                  <a:pt x="5086976" y="2390232"/>
                </a:lnTo>
                <a:lnTo>
                  <a:pt x="5086976" y="2388644"/>
                </a:lnTo>
                <a:lnTo>
                  <a:pt x="5086976" y="2387057"/>
                </a:lnTo>
                <a:lnTo>
                  <a:pt x="5087372" y="2384279"/>
                </a:lnTo>
                <a:lnTo>
                  <a:pt x="5088563" y="2381501"/>
                </a:lnTo>
                <a:lnTo>
                  <a:pt x="5089357" y="2379121"/>
                </a:lnTo>
                <a:lnTo>
                  <a:pt x="5089357" y="2377930"/>
                </a:lnTo>
                <a:lnTo>
                  <a:pt x="5088960" y="2377136"/>
                </a:lnTo>
                <a:lnTo>
                  <a:pt x="5088563" y="2377136"/>
                </a:lnTo>
                <a:lnTo>
                  <a:pt x="5087372" y="2377136"/>
                </a:lnTo>
                <a:lnTo>
                  <a:pt x="5083007" y="2377930"/>
                </a:lnTo>
                <a:lnTo>
                  <a:pt x="5081420" y="2383486"/>
                </a:lnTo>
                <a:lnTo>
                  <a:pt x="5081023" y="2386660"/>
                </a:lnTo>
                <a:lnTo>
                  <a:pt x="5081420" y="2388644"/>
                </a:lnTo>
                <a:lnTo>
                  <a:pt x="5082213" y="2389836"/>
                </a:lnTo>
                <a:lnTo>
                  <a:pt x="5083404" y="2391423"/>
                </a:lnTo>
                <a:lnTo>
                  <a:pt x="5085785" y="2393407"/>
                </a:lnTo>
                <a:lnTo>
                  <a:pt x="5088960" y="2394598"/>
                </a:lnTo>
                <a:lnTo>
                  <a:pt x="5095309" y="2397772"/>
                </a:lnTo>
                <a:lnTo>
                  <a:pt x="5098484" y="2394598"/>
                </a:lnTo>
                <a:lnTo>
                  <a:pt x="5100468" y="2391423"/>
                </a:lnTo>
                <a:lnTo>
                  <a:pt x="5101659" y="2389042"/>
                </a:lnTo>
                <a:lnTo>
                  <a:pt x="5101659" y="2387057"/>
                </a:lnTo>
                <a:lnTo>
                  <a:pt x="5104040" y="2390232"/>
                </a:lnTo>
                <a:lnTo>
                  <a:pt x="5107215" y="2392613"/>
                </a:lnTo>
                <a:lnTo>
                  <a:pt x="5111580" y="2394598"/>
                </a:lnTo>
                <a:lnTo>
                  <a:pt x="5116739" y="2396979"/>
                </a:lnTo>
                <a:lnTo>
                  <a:pt x="5127057" y="2400948"/>
                </a:lnTo>
                <a:lnTo>
                  <a:pt x="5137772" y="2404916"/>
                </a:lnTo>
                <a:lnTo>
                  <a:pt x="5142931" y="2407297"/>
                </a:lnTo>
                <a:lnTo>
                  <a:pt x="5147296" y="2410074"/>
                </a:lnTo>
                <a:lnTo>
                  <a:pt x="5151661" y="2412853"/>
                </a:lnTo>
                <a:lnTo>
                  <a:pt x="5154836" y="2416822"/>
                </a:lnTo>
                <a:lnTo>
                  <a:pt x="5156026" y="2418806"/>
                </a:lnTo>
                <a:lnTo>
                  <a:pt x="5157217" y="2420790"/>
                </a:lnTo>
                <a:lnTo>
                  <a:pt x="5158011" y="2423171"/>
                </a:lnTo>
                <a:lnTo>
                  <a:pt x="5158407" y="2425552"/>
                </a:lnTo>
                <a:lnTo>
                  <a:pt x="5158407" y="2428331"/>
                </a:lnTo>
                <a:lnTo>
                  <a:pt x="5158407" y="2431108"/>
                </a:lnTo>
                <a:lnTo>
                  <a:pt x="5158011" y="2433887"/>
                </a:lnTo>
                <a:lnTo>
                  <a:pt x="5157217" y="2437061"/>
                </a:lnTo>
                <a:lnTo>
                  <a:pt x="5159598" y="2436267"/>
                </a:lnTo>
                <a:lnTo>
                  <a:pt x="5162376" y="2435474"/>
                </a:lnTo>
                <a:lnTo>
                  <a:pt x="5164360" y="2435474"/>
                </a:lnTo>
                <a:lnTo>
                  <a:pt x="5166741" y="2435474"/>
                </a:lnTo>
                <a:lnTo>
                  <a:pt x="5170710" y="2436267"/>
                </a:lnTo>
                <a:lnTo>
                  <a:pt x="5174281" y="2438252"/>
                </a:lnTo>
                <a:lnTo>
                  <a:pt x="5177456" y="2440633"/>
                </a:lnTo>
                <a:lnTo>
                  <a:pt x="5179837" y="2444205"/>
                </a:lnTo>
                <a:lnTo>
                  <a:pt x="5185393" y="2450554"/>
                </a:lnTo>
                <a:lnTo>
                  <a:pt x="5188171" y="2454126"/>
                </a:lnTo>
                <a:lnTo>
                  <a:pt x="5191345" y="2456904"/>
                </a:lnTo>
                <a:lnTo>
                  <a:pt x="5194123" y="2459285"/>
                </a:lnTo>
                <a:lnTo>
                  <a:pt x="5197695" y="2460873"/>
                </a:lnTo>
                <a:lnTo>
                  <a:pt x="5199282" y="2461270"/>
                </a:lnTo>
                <a:lnTo>
                  <a:pt x="5201267" y="2461270"/>
                </a:lnTo>
                <a:lnTo>
                  <a:pt x="5204044" y="2461270"/>
                </a:lnTo>
                <a:lnTo>
                  <a:pt x="5205632" y="2460873"/>
                </a:lnTo>
                <a:lnTo>
                  <a:pt x="5211188" y="2458889"/>
                </a:lnTo>
                <a:lnTo>
                  <a:pt x="5217537" y="2455317"/>
                </a:lnTo>
                <a:lnTo>
                  <a:pt x="5213172" y="2465238"/>
                </a:lnTo>
                <a:lnTo>
                  <a:pt x="5211188" y="2470000"/>
                </a:lnTo>
                <a:lnTo>
                  <a:pt x="5209203" y="2474763"/>
                </a:lnTo>
                <a:lnTo>
                  <a:pt x="5208410" y="2479128"/>
                </a:lnTo>
                <a:lnTo>
                  <a:pt x="5207219" y="2484287"/>
                </a:lnTo>
                <a:lnTo>
                  <a:pt x="5207219" y="2489049"/>
                </a:lnTo>
                <a:lnTo>
                  <a:pt x="5208410" y="2494606"/>
                </a:lnTo>
                <a:lnTo>
                  <a:pt x="5211584" y="2490636"/>
                </a:lnTo>
                <a:lnTo>
                  <a:pt x="5215553" y="2487065"/>
                </a:lnTo>
                <a:lnTo>
                  <a:pt x="5219521" y="2484684"/>
                </a:lnTo>
                <a:lnTo>
                  <a:pt x="5221109" y="2484287"/>
                </a:lnTo>
                <a:lnTo>
                  <a:pt x="5222299" y="2484287"/>
                </a:lnTo>
                <a:lnTo>
                  <a:pt x="5223490" y="2484287"/>
                </a:lnTo>
                <a:lnTo>
                  <a:pt x="5223887" y="2485080"/>
                </a:lnTo>
                <a:lnTo>
                  <a:pt x="5224283" y="2486272"/>
                </a:lnTo>
                <a:lnTo>
                  <a:pt x="5223887" y="2488256"/>
                </a:lnTo>
                <a:lnTo>
                  <a:pt x="5222696" y="2490636"/>
                </a:lnTo>
                <a:lnTo>
                  <a:pt x="5221506" y="2493415"/>
                </a:lnTo>
                <a:lnTo>
                  <a:pt x="5215950" y="2501352"/>
                </a:lnTo>
                <a:lnTo>
                  <a:pt x="5225871" y="2503336"/>
                </a:lnTo>
                <a:lnTo>
                  <a:pt x="5234205" y="2506114"/>
                </a:lnTo>
                <a:lnTo>
                  <a:pt x="5241348" y="2508892"/>
                </a:lnTo>
                <a:lnTo>
                  <a:pt x="5247300" y="2512464"/>
                </a:lnTo>
                <a:lnTo>
                  <a:pt x="5252063" y="2516432"/>
                </a:lnTo>
                <a:lnTo>
                  <a:pt x="5256428" y="2520401"/>
                </a:lnTo>
                <a:lnTo>
                  <a:pt x="5265158" y="2528338"/>
                </a:lnTo>
                <a:lnTo>
                  <a:pt x="5269524" y="2533100"/>
                </a:lnTo>
                <a:lnTo>
                  <a:pt x="5274683" y="2536275"/>
                </a:lnTo>
                <a:lnTo>
                  <a:pt x="5279445" y="2538656"/>
                </a:lnTo>
                <a:lnTo>
                  <a:pt x="5282223" y="2539846"/>
                </a:lnTo>
                <a:lnTo>
                  <a:pt x="5285397" y="2540243"/>
                </a:lnTo>
                <a:lnTo>
                  <a:pt x="5288572" y="2540640"/>
                </a:lnTo>
                <a:lnTo>
                  <a:pt x="5292144" y="2540640"/>
                </a:lnTo>
                <a:lnTo>
                  <a:pt x="5295318" y="2540243"/>
                </a:lnTo>
                <a:lnTo>
                  <a:pt x="5299287" y="2539053"/>
                </a:lnTo>
                <a:lnTo>
                  <a:pt x="5303255" y="2537862"/>
                </a:lnTo>
                <a:lnTo>
                  <a:pt x="5307621" y="2535878"/>
                </a:lnTo>
                <a:lnTo>
                  <a:pt x="5311986" y="2533497"/>
                </a:lnTo>
                <a:lnTo>
                  <a:pt x="5316748" y="2530322"/>
                </a:lnTo>
                <a:lnTo>
                  <a:pt x="5317542" y="2532306"/>
                </a:lnTo>
                <a:lnTo>
                  <a:pt x="5316748" y="2534291"/>
                </a:lnTo>
                <a:lnTo>
                  <a:pt x="5314367" y="2540243"/>
                </a:lnTo>
                <a:lnTo>
                  <a:pt x="5312383" y="2545402"/>
                </a:lnTo>
                <a:lnTo>
                  <a:pt x="5311986" y="2548180"/>
                </a:lnTo>
                <a:lnTo>
                  <a:pt x="5311986" y="2549371"/>
                </a:lnTo>
                <a:lnTo>
                  <a:pt x="5315954" y="2544212"/>
                </a:lnTo>
                <a:lnTo>
                  <a:pt x="5317939" y="2539053"/>
                </a:lnTo>
                <a:lnTo>
                  <a:pt x="5320320" y="2534688"/>
                </a:lnTo>
                <a:lnTo>
                  <a:pt x="5324685" y="2529132"/>
                </a:lnTo>
                <a:lnTo>
                  <a:pt x="5321907" y="2535878"/>
                </a:lnTo>
                <a:lnTo>
                  <a:pt x="5320716" y="2540243"/>
                </a:lnTo>
                <a:lnTo>
                  <a:pt x="5320716" y="2541831"/>
                </a:lnTo>
                <a:lnTo>
                  <a:pt x="5321113" y="2542625"/>
                </a:lnTo>
                <a:lnTo>
                  <a:pt x="5322304" y="2544212"/>
                </a:lnTo>
                <a:lnTo>
                  <a:pt x="5323891" y="2545006"/>
                </a:lnTo>
                <a:lnTo>
                  <a:pt x="5324685" y="2546196"/>
                </a:lnTo>
                <a:lnTo>
                  <a:pt x="5325082" y="2546593"/>
                </a:lnTo>
                <a:lnTo>
                  <a:pt x="5325479" y="2547386"/>
                </a:lnTo>
                <a:lnTo>
                  <a:pt x="5325082" y="2550562"/>
                </a:lnTo>
                <a:lnTo>
                  <a:pt x="5324288" y="2551355"/>
                </a:lnTo>
                <a:lnTo>
                  <a:pt x="5321907" y="2552943"/>
                </a:lnTo>
                <a:lnTo>
                  <a:pt x="5315954" y="2558101"/>
                </a:lnTo>
                <a:lnTo>
                  <a:pt x="5313176" y="2561276"/>
                </a:lnTo>
                <a:lnTo>
                  <a:pt x="5311192" y="2564054"/>
                </a:lnTo>
                <a:lnTo>
                  <a:pt x="5310399" y="2565641"/>
                </a:lnTo>
                <a:lnTo>
                  <a:pt x="5310002" y="2567626"/>
                </a:lnTo>
                <a:lnTo>
                  <a:pt x="5310399" y="2568816"/>
                </a:lnTo>
                <a:lnTo>
                  <a:pt x="5311589" y="2570403"/>
                </a:lnTo>
                <a:lnTo>
                  <a:pt x="5310002" y="2570800"/>
                </a:lnTo>
                <a:lnTo>
                  <a:pt x="5309208" y="2570800"/>
                </a:lnTo>
                <a:lnTo>
                  <a:pt x="5308811" y="2570403"/>
                </a:lnTo>
                <a:lnTo>
                  <a:pt x="5308811" y="2569610"/>
                </a:lnTo>
                <a:lnTo>
                  <a:pt x="5308811" y="2566038"/>
                </a:lnTo>
                <a:lnTo>
                  <a:pt x="5309208" y="2561673"/>
                </a:lnTo>
                <a:lnTo>
                  <a:pt x="5309605" y="2557308"/>
                </a:lnTo>
                <a:lnTo>
                  <a:pt x="5309208" y="2555323"/>
                </a:lnTo>
                <a:lnTo>
                  <a:pt x="5309208" y="2553339"/>
                </a:lnTo>
                <a:lnTo>
                  <a:pt x="5308017" y="2551752"/>
                </a:lnTo>
                <a:lnTo>
                  <a:pt x="5307224" y="2550959"/>
                </a:lnTo>
                <a:lnTo>
                  <a:pt x="5305240" y="2550165"/>
                </a:lnTo>
                <a:lnTo>
                  <a:pt x="5303255" y="2550562"/>
                </a:lnTo>
                <a:lnTo>
                  <a:pt x="5302462" y="2553339"/>
                </a:lnTo>
                <a:lnTo>
                  <a:pt x="5301668" y="2555720"/>
                </a:lnTo>
                <a:lnTo>
                  <a:pt x="5301668" y="2557705"/>
                </a:lnTo>
                <a:lnTo>
                  <a:pt x="5302858" y="2559292"/>
                </a:lnTo>
                <a:lnTo>
                  <a:pt x="5304049" y="2562467"/>
                </a:lnTo>
                <a:lnTo>
                  <a:pt x="5304843" y="2564054"/>
                </a:lnTo>
                <a:lnTo>
                  <a:pt x="5304843" y="2566038"/>
                </a:lnTo>
                <a:lnTo>
                  <a:pt x="5301271" y="2569610"/>
                </a:lnTo>
                <a:lnTo>
                  <a:pt x="5299684" y="2570403"/>
                </a:lnTo>
                <a:lnTo>
                  <a:pt x="5298890" y="2570800"/>
                </a:lnTo>
                <a:lnTo>
                  <a:pt x="5298493" y="2570403"/>
                </a:lnTo>
                <a:lnTo>
                  <a:pt x="5298096" y="2570007"/>
                </a:lnTo>
                <a:lnTo>
                  <a:pt x="5297303" y="2568023"/>
                </a:lnTo>
                <a:lnTo>
                  <a:pt x="5297303" y="2563260"/>
                </a:lnTo>
                <a:lnTo>
                  <a:pt x="5296906" y="2561276"/>
                </a:lnTo>
                <a:lnTo>
                  <a:pt x="5296906" y="2560086"/>
                </a:lnTo>
                <a:lnTo>
                  <a:pt x="5296509" y="2560086"/>
                </a:lnTo>
                <a:lnTo>
                  <a:pt x="5294128" y="2566832"/>
                </a:lnTo>
                <a:lnTo>
                  <a:pt x="5292937" y="2572389"/>
                </a:lnTo>
                <a:lnTo>
                  <a:pt x="5293334" y="2576753"/>
                </a:lnTo>
                <a:lnTo>
                  <a:pt x="5294922" y="2580324"/>
                </a:lnTo>
                <a:lnTo>
                  <a:pt x="5296509" y="2583500"/>
                </a:lnTo>
                <a:lnTo>
                  <a:pt x="5298493" y="2586674"/>
                </a:lnTo>
                <a:lnTo>
                  <a:pt x="5300874" y="2589452"/>
                </a:lnTo>
                <a:lnTo>
                  <a:pt x="5302462" y="2593024"/>
                </a:lnTo>
                <a:lnTo>
                  <a:pt x="5298890" y="2591833"/>
                </a:lnTo>
                <a:lnTo>
                  <a:pt x="5295318" y="2591040"/>
                </a:lnTo>
                <a:lnTo>
                  <a:pt x="5292144" y="2589056"/>
                </a:lnTo>
                <a:lnTo>
                  <a:pt x="5288572" y="2587071"/>
                </a:lnTo>
                <a:lnTo>
                  <a:pt x="5285794" y="2585087"/>
                </a:lnTo>
                <a:lnTo>
                  <a:pt x="5282619" y="2582309"/>
                </a:lnTo>
                <a:lnTo>
                  <a:pt x="5277460" y="2576356"/>
                </a:lnTo>
                <a:lnTo>
                  <a:pt x="5271905" y="2570007"/>
                </a:lnTo>
                <a:lnTo>
                  <a:pt x="5267143" y="2563260"/>
                </a:lnTo>
                <a:lnTo>
                  <a:pt x="5262380" y="2556117"/>
                </a:lnTo>
                <a:lnTo>
                  <a:pt x="5256825" y="2550165"/>
                </a:lnTo>
                <a:lnTo>
                  <a:pt x="5251666" y="2543815"/>
                </a:lnTo>
                <a:lnTo>
                  <a:pt x="5245713" y="2538259"/>
                </a:lnTo>
                <a:lnTo>
                  <a:pt x="5239364" y="2533497"/>
                </a:lnTo>
                <a:lnTo>
                  <a:pt x="5236189" y="2531116"/>
                </a:lnTo>
                <a:lnTo>
                  <a:pt x="5232220" y="2529529"/>
                </a:lnTo>
                <a:lnTo>
                  <a:pt x="5223887" y="2525560"/>
                </a:lnTo>
                <a:lnTo>
                  <a:pt x="5212775" y="2520798"/>
                </a:lnTo>
                <a:lnTo>
                  <a:pt x="5206822" y="2518813"/>
                </a:lnTo>
                <a:lnTo>
                  <a:pt x="5200076" y="2517226"/>
                </a:lnTo>
                <a:lnTo>
                  <a:pt x="5193727" y="2516035"/>
                </a:lnTo>
                <a:lnTo>
                  <a:pt x="5186980" y="2516035"/>
                </a:lnTo>
                <a:lnTo>
                  <a:pt x="5185393" y="2512464"/>
                </a:lnTo>
                <a:lnTo>
                  <a:pt x="5185393" y="2508892"/>
                </a:lnTo>
                <a:lnTo>
                  <a:pt x="5185790" y="2505320"/>
                </a:lnTo>
                <a:lnTo>
                  <a:pt x="5186186" y="2501352"/>
                </a:lnTo>
                <a:lnTo>
                  <a:pt x="5187774" y="2493018"/>
                </a:lnTo>
                <a:lnTo>
                  <a:pt x="5188171" y="2489049"/>
                </a:lnTo>
                <a:lnTo>
                  <a:pt x="5187774" y="2485478"/>
                </a:lnTo>
                <a:lnTo>
                  <a:pt x="5186980" y="2485478"/>
                </a:lnTo>
                <a:lnTo>
                  <a:pt x="5185790" y="2485478"/>
                </a:lnTo>
                <a:lnTo>
                  <a:pt x="5183012" y="2487462"/>
                </a:lnTo>
                <a:lnTo>
                  <a:pt x="5177059" y="2491827"/>
                </a:lnTo>
                <a:lnTo>
                  <a:pt x="5174281" y="2493812"/>
                </a:lnTo>
                <a:lnTo>
                  <a:pt x="5171503" y="2495002"/>
                </a:lnTo>
                <a:lnTo>
                  <a:pt x="5170710" y="2495002"/>
                </a:lnTo>
                <a:lnTo>
                  <a:pt x="5169122" y="2495002"/>
                </a:lnTo>
                <a:lnTo>
                  <a:pt x="5168725" y="2493812"/>
                </a:lnTo>
                <a:lnTo>
                  <a:pt x="5167932" y="2492621"/>
                </a:lnTo>
                <a:lnTo>
                  <a:pt x="5171106" y="2487462"/>
                </a:lnTo>
                <a:lnTo>
                  <a:pt x="5173091" y="2483890"/>
                </a:lnTo>
                <a:lnTo>
                  <a:pt x="5173487" y="2481112"/>
                </a:lnTo>
                <a:lnTo>
                  <a:pt x="5173487" y="2480716"/>
                </a:lnTo>
                <a:lnTo>
                  <a:pt x="5173091" y="2479921"/>
                </a:lnTo>
                <a:lnTo>
                  <a:pt x="5171503" y="2479128"/>
                </a:lnTo>
                <a:lnTo>
                  <a:pt x="5169916" y="2479128"/>
                </a:lnTo>
                <a:lnTo>
                  <a:pt x="5164360" y="2480319"/>
                </a:lnTo>
                <a:lnTo>
                  <a:pt x="5159598" y="2480716"/>
                </a:lnTo>
                <a:lnTo>
                  <a:pt x="5157614" y="2480716"/>
                </a:lnTo>
                <a:lnTo>
                  <a:pt x="5156423" y="2479921"/>
                </a:lnTo>
                <a:lnTo>
                  <a:pt x="5156423" y="2478334"/>
                </a:lnTo>
                <a:lnTo>
                  <a:pt x="5158011" y="2475953"/>
                </a:lnTo>
                <a:lnTo>
                  <a:pt x="5160788" y="2471985"/>
                </a:lnTo>
                <a:lnTo>
                  <a:pt x="5165551" y="2467222"/>
                </a:lnTo>
                <a:lnTo>
                  <a:pt x="5159598" y="2470000"/>
                </a:lnTo>
                <a:lnTo>
                  <a:pt x="5153645" y="2473175"/>
                </a:lnTo>
                <a:lnTo>
                  <a:pt x="5143327" y="2476350"/>
                </a:lnTo>
                <a:lnTo>
                  <a:pt x="5134597" y="2479128"/>
                </a:lnTo>
                <a:lnTo>
                  <a:pt x="5130628" y="2480319"/>
                </a:lnTo>
                <a:lnTo>
                  <a:pt x="5127057" y="2482303"/>
                </a:lnTo>
                <a:lnTo>
                  <a:pt x="5125469" y="2480716"/>
                </a:lnTo>
                <a:lnTo>
                  <a:pt x="5124279" y="2478731"/>
                </a:lnTo>
                <a:lnTo>
                  <a:pt x="5124279" y="2476350"/>
                </a:lnTo>
                <a:lnTo>
                  <a:pt x="5125073" y="2473968"/>
                </a:lnTo>
                <a:lnTo>
                  <a:pt x="5127454" y="2468016"/>
                </a:lnTo>
                <a:lnTo>
                  <a:pt x="5130628" y="2462063"/>
                </a:lnTo>
                <a:lnTo>
                  <a:pt x="5128644" y="2464842"/>
                </a:lnTo>
                <a:lnTo>
                  <a:pt x="5127057" y="2466825"/>
                </a:lnTo>
                <a:lnTo>
                  <a:pt x="5125073" y="2468016"/>
                </a:lnTo>
                <a:lnTo>
                  <a:pt x="5123088" y="2469603"/>
                </a:lnTo>
                <a:lnTo>
                  <a:pt x="5121104" y="2470000"/>
                </a:lnTo>
                <a:lnTo>
                  <a:pt x="5119120" y="2470397"/>
                </a:lnTo>
                <a:lnTo>
                  <a:pt x="5117533" y="2470397"/>
                </a:lnTo>
                <a:lnTo>
                  <a:pt x="5115548" y="2470000"/>
                </a:lnTo>
                <a:lnTo>
                  <a:pt x="5111580" y="2468412"/>
                </a:lnTo>
                <a:lnTo>
                  <a:pt x="5108405" y="2466825"/>
                </a:lnTo>
                <a:lnTo>
                  <a:pt x="5104437" y="2463254"/>
                </a:lnTo>
                <a:lnTo>
                  <a:pt x="5100865" y="2459682"/>
                </a:lnTo>
                <a:lnTo>
                  <a:pt x="5094119" y="2452538"/>
                </a:lnTo>
                <a:lnTo>
                  <a:pt x="5090944" y="2448967"/>
                </a:lnTo>
                <a:lnTo>
                  <a:pt x="5087372" y="2446189"/>
                </a:lnTo>
                <a:lnTo>
                  <a:pt x="5083801" y="2443808"/>
                </a:lnTo>
                <a:lnTo>
                  <a:pt x="5081023" y="2442617"/>
                </a:lnTo>
                <a:lnTo>
                  <a:pt x="5079436" y="2442220"/>
                </a:lnTo>
                <a:lnTo>
                  <a:pt x="5077848" y="2442617"/>
                </a:lnTo>
                <a:lnTo>
                  <a:pt x="5076261" y="2443411"/>
                </a:lnTo>
                <a:lnTo>
                  <a:pt x="5074673" y="2444205"/>
                </a:lnTo>
                <a:lnTo>
                  <a:pt x="5074673" y="2440633"/>
                </a:lnTo>
                <a:lnTo>
                  <a:pt x="5074277" y="2438252"/>
                </a:lnTo>
                <a:lnTo>
                  <a:pt x="5073086" y="2435870"/>
                </a:lnTo>
                <a:lnTo>
                  <a:pt x="5071896" y="2433490"/>
                </a:lnTo>
                <a:lnTo>
                  <a:pt x="5070308" y="2431108"/>
                </a:lnTo>
                <a:lnTo>
                  <a:pt x="5068324" y="2429124"/>
                </a:lnTo>
                <a:lnTo>
                  <a:pt x="5063959" y="2425155"/>
                </a:lnTo>
                <a:lnTo>
                  <a:pt x="5058800" y="2421186"/>
                </a:lnTo>
                <a:lnTo>
                  <a:pt x="5052450" y="2418012"/>
                </a:lnTo>
                <a:lnTo>
                  <a:pt x="5039354" y="2411266"/>
                </a:lnTo>
                <a:lnTo>
                  <a:pt x="5035386" y="2416425"/>
                </a:lnTo>
                <a:lnTo>
                  <a:pt x="5033006" y="2421186"/>
                </a:lnTo>
                <a:lnTo>
                  <a:pt x="5031417" y="2426346"/>
                </a:lnTo>
                <a:lnTo>
                  <a:pt x="5031021" y="2430711"/>
                </a:lnTo>
                <a:lnTo>
                  <a:pt x="5031814" y="2434680"/>
                </a:lnTo>
                <a:lnTo>
                  <a:pt x="5033402" y="2437855"/>
                </a:lnTo>
                <a:lnTo>
                  <a:pt x="5035386" y="2440633"/>
                </a:lnTo>
                <a:lnTo>
                  <a:pt x="5037768" y="2443808"/>
                </a:lnTo>
                <a:lnTo>
                  <a:pt x="5040546" y="2446189"/>
                </a:lnTo>
                <a:lnTo>
                  <a:pt x="5044117" y="2447776"/>
                </a:lnTo>
                <a:lnTo>
                  <a:pt x="5048086" y="2449761"/>
                </a:lnTo>
                <a:lnTo>
                  <a:pt x="5051260" y="2450554"/>
                </a:lnTo>
                <a:lnTo>
                  <a:pt x="5055228" y="2450951"/>
                </a:lnTo>
                <a:lnTo>
                  <a:pt x="5058800" y="2451348"/>
                </a:lnTo>
                <a:lnTo>
                  <a:pt x="5061578" y="2451348"/>
                </a:lnTo>
                <a:lnTo>
                  <a:pt x="5064357" y="2450554"/>
                </a:lnTo>
                <a:lnTo>
                  <a:pt x="5063959" y="2456507"/>
                </a:lnTo>
                <a:lnTo>
                  <a:pt x="5063959" y="2461270"/>
                </a:lnTo>
                <a:lnTo>
                  <a:pt x="5064357" y="2465635"/>
                </a:lnTo>
                <a:lnTo>
                  <a:pt x="5065546" y="2470000"/>
                </a:lnTo>
                <a:lnTo>
                  <a:pt x="5067133" y="2473968"/>
                </a:lnTo>
                <a:lnTo>
                  <a:pt x="5068722" y="2477938"/>
                </a:lnTo>
                <a:lnTo>
                  <a:pt x="5071499" y="2481112"/>
                </a:lnTo>
                <a:lnTo>
                  <a:pt x="5073086" y="2484287"/>
                </a:lnTo>
                <a:lnTo>
                  <a:pt x="5078642" y="2489446"/>
                </a:lnTo>
                <a:lnTo>
                  <a:pt x="5083801" y="2493812"/>
                </a:lnTo>
                <a:lnTo>
                  <a:pt x="5088960" y="2497383"/>
                </a:lnTo>
                <a:lnTo>
                  <a:pt x="5092135" y="2500161"/>
                </a:lnTo>
                <a:lnTo>
                  <a:pt x="5088563" y="2504527"/>
                </a:lnTo>
                <a:lnTo>
                  <a:pt x="5086976" y="2506114"/>
                </a:lnTo>
                <a:lnTo>
                  <a:pt x="5085388" y="2506907"/>
                </a:lnTo>
                <a:lnTo>
                  <a:pt x="5083007" y="2508099"/>
                </a:lnTo>
                <a:lnTo>
                  <a:pt x="5080626" y="2508099"/>
                </a:lnTo>
                <a:lnTo>
                  <a:pt x="5078245" y="2507702"/>
                </a:lnTo>
                <a:lnTo>
                  <a:pt x="5075864" y="2508099"/>
                </a:lnTo>
                <a:lnTo>
                  <a:pt x="5074673" y="2508495"/>
                </a:lnTo>
                <a:lnTo>
                  <a:pt x="5073086" y="2509686"/>
                </a:lnTo>
                <a:lnTo>
                  <a:pt x="5069911" y="2512860"/>
                </a:lnTo>
                <a:lnTo>
                  <a:pt x="5067928" y="2516432"/>
                </a:lnTo>
                <a:lnTo>
                  <a:pt x="5065944" y="2519608"/>
                </a:lnTo>
                <a:lnTo>
                  <a:pt x="5063562" y="2523576"/>
                </a:lnTo>
                <a:lnTo>
                  <a:pt x="5059593" y="2527544"/>
                </a:lnTo>
                <a:lnTo>
                  <a:pt x="5063959" y="2530322"/>
                </a:lnTo>
                <a:lnTo>
                  <a:pt x="5067928" y="2533497"/>
                </a:lnTo>
                <a:lnTo>
                  <a:pt x="5072292" y="2536275"/>
                </a:lnTo>
                <a:lnTo>
                  <a:pt x="5076658" y="2539053"/>
                </a:lnTo>
                <a:lnTo>
                  <a:pt x="5078642" y="2540243"/>
                </a:lnTo>
                <a:lnTo>
                  <a:pt x="5081023" y="2540640"/>
                </a:lnTo>
                <a:lnTo>
                  <a:pt x="5083404" y="2540640"/>
                </a:lnTo>
                <a:lnTo>
                  <a:pt x="5085785" y="2540640"/>
                </a:lnTo>
                <a:lnTo>
                  <a:pt x="5088960" y="2540243"/>
                </a:lnTo>
                <a:lnTo>
                  <a:pt x="5091341" y="2539053"/>
                </a:lnTo>
                <a:lnTo>
                  <a:pt x="5094119" y="2537862"/>
                </a:lnTo>
                <a:lnTo>
                  <a:pt x="5097690" y="2535482"/>
                </a:lnTo>
                <a:lnTo>
                  <a:pt x="5100071" y="2540243"/>
                </a:lnTo>
                <a:lnTo>
                  <a:pt x="5102849" y="2545006"/>
                </a:lnTo>
                <a:lnTo>
                  <a:pt x="5109199" y="2552943"/>
                </a:lnTo>
                <a:lnTo>
                  <a:pt x="5115548" y="2560086"/>
                </a:lnTo>
                <a:lnTo>
                  <a:pt x="5121501" y="2567626"/>
                </a:lnTo>
                <a:lnTo>
                  <a:pt x="5123882" y="2571594"/>
                </a:lnTo>
                <a:lnTo>
                  <a:pt x="5126263" y="2575960"/>
                </a:lnTo>
                <a:lnTo>
                  <a:pt x="5128247" y="2580721"/>
                </a:lnTo>
                <a:lnTo>
                  <a:pt x="5129835" y="2586674"/>
                </a:lnTo>
                <a:lnTo>
                  <a:pt x="5130628" y="2592230"/>
                </a:lnTo>
                <a:lnTo>
                  <a:pt x="5131422" y="2599770"/>
                </a:lnTo>
                <a:lnTo>
                  <a:pt x="5130628" y="2607310"/>
                </a:lnTo>
                <a:lnTo>
                  <a:pt x="5130232" y="2616835"/>
                </a:lnTo>
                <a:lnTo>
                  <a:pt x="5133009" y="2616835"/>
                </a:lnTo>
                <a:lnTo>
                  <a:pt x="5136978" y="2616835"/>
                </a:lnTo>
                <a:lnTo>
                  <a:pt x="5144518" y="2616438"/>
                </a:lnTo>
                <a:lnTo>
                  <a:pt x="5148486" y="2616835"/>
                </a:lnTo>
                <a:lnTo>
                  <a:pt x="5151264" y="2617231"/>
                </a:lnTo>
                <a:lnTo>
                  <a:pt x="5152852" y="2618025"/>
                </a:lnTo>
                <a:lnTo>
                  <a:pt x="5153645" y="2619215"/>
                </a:lnTo>
                <a:lnTo>
                  <a:pt x="5154836" y="2620009"/>
                </a:lnTo>
                <a:lnTo>
                  <a:pt x="5155630" y="2621596"/>
                </a:lnTo>
                <a:lnTo>
                  <a:pt x="5155630" y="2623978"/>
                </a:lnTo>
                <a:lnTo>
                  <a:pt x="5154836" y="2625565"/>
                </a:lnTo>
                <a:lnTo>
                  <a:pt x="5153248" y="2625962"/>
                </a:lnTo>
                <a:lnTo>
                  <a:pt x="5151264" y="2625962"/>
                </a:lnTo>
                <a:lnTo>
                  <a:pt x="5149280" y="2625168"/>
                </a:lnTo>
                <a:lnTo>
                  <a:pt x="5147296" y="2623978"/>
                </a:lnTo>
                <a:lnTo>
                  <a:pt x="5144518" y="2621199"/>
                </a:lnTo>
                <a:lnTo>
                  <a:pt x="5144518" y="2627549"/>
                </a:lnTo>
                <a:lnTo>
                  <a:pt x="5144915" y="2633105"/>
                </a:lnTo>
                <a:lnTo>
                  <a:pt x="5145708" y="2638265"/>
                </a:lnTo>
                <a:lnTo>
                  <a:pt x="5147693" y="2642232"/>
                </a:lnTo>
                <a:lnTo>
                  <a:pt x="5149280" y="2643820"/>
                </a:lnTo>
                <a:lnTo>
                  <a:pt x="5150867" y="2645408"/>
                </a:lnTo>
                <a:lnTo>
                  <a:pt x="5152852" y="2646995"/>
                </a:lnTo>
                <a:lnTo>
                  <a:pt x="5154836" y="2647789"/>
                </a:lnTo>
                <a:lnTo>
                  <a:pt x="5157217" y="2648979"/>
                </a:lnTo>
                <a:lnTo>
                  <a:pt x="5159598" y="2649773"/>
                </a:lnTo>
                <a:lnTo>
                  <a:pt x="5165947" y="2650170"/>
                </a:lnTo>
                <a:lnTo>
                  <a:pt x="5167932" y="2646995"/>
                </a:lnTo>
                <a:lnTo>
                  <a:pt x="5168329" y="2645408"/>
                </a:lnTo>
                <a:lnTo>
                  <a:pt x="5168329" y="2644613"/>
                </a:lnTo>
                <a:lnTo>
                  <a:pt x="5167932" y="2643423"/>
                </a:lnTo>
                <a:lnTo>
                  <a:pt x="5167138" y="2643026"/>
                </a:lnTo>
                <a:lnTo>
                  <a:pt x="5165551" y="2641439"/>
                </a:lnTo>
                <a:lnTo>
                  <a:pt x="5160788" y="2640248"/>
                </a:lnTo>
                <a:lnTo>
                  <a:pt x="5159201" y="2639058"/>
                </a:lnTo>
                <a:lnTo>
                  <a:pt x="5158407" y="2638660"/>
                </a:lnTo>
                <a:lnTo>
                  <a:pt x="5158011" y="2637868"/>
                </a:lnTo>
                <a:lnTo>
                  <a:pt x="5161979" y="2633105"/>
                </a:lnTo>
                <a:lnTo>
                  <a:pt x="5165551" y="2630326"/>
                </a:lnTo>
                <a:lnTo>
                  <a:pt x="5168329" y="2628343"/>
                </a:lnTo>
                <a:lnTo>
                  <a:pt x="5170710" y="2627549"/>
                </a:lnTo>
                <a:lnTo>
                  <a:pt x="5172297" y="2627549"/>
                </a:lnTo>
                <a:lnTo>
                  <a:pt x="5173487" y="2627946"/>
                </a:lnTo>
                <a:lnTo>
                  <a:pt x="5175075" y="2628740"/>
                </a:lnTo>
                <a:lnTo>
                  <a:pt x="5176265" y="2630724"/>
                </a:lnTo>
                <a:lnTo>
                  <a:pt x="5177456" y="2634692"/>
                </a:lnTo>
                <a:lnTo>
                  <a:pt x="5179440" y="2638660"/>
                </a:lnTo>
                <a:lnTo>
                  <a:pt x="5181028" y="2640645"/>
                </a:lnTo>
                <a:lnTo>
                  <a:pt x="5182615" y="2642232"/>
                </a:lnTo>
                <a:lnTo>
                  <a:pt x="5184202" y="2642629"/>
                </a:lnTo>
                <a:lnTo>
                  <a:pt x="5186980" y="2643026"/>
                </a:lnTo>
                <a:lnTo>
                  <a:pt x="5182615" y="2646598"/>
                </a:lnTo>
                <a:lnTo>
                  <a:pt x="5179043" y="2648582"/>
                </a:lnTo>
                <a:lnTo>
                  <a:pt x="5177456" y="2648582"/>
                </a:lnTo>
                <a:lnTo>
                  <a:pt x="5175472" y="2648582"/>
                </a:lnTo>
                <a:lnTo>
                  <a:pt x="5173091" y="2647789"/>
                </a:lnTo>
                <a:lnTo>
                  <a:pt x="5173091" y="2656122"/>
                </a:lnTo>
                <a:lnTo>
                  <a:pt x="5174281" y="2663662"/>
                </a:lnTo>
                <a:lnTo>
                  <a:pt x="5175472" y="2670408"/>
                </a:lnTo>
                <a:lnTo>
                  <a:pt x="5177853" y="2676361"/>
                </a:lnTo>
                <a:lnTo>
                  <a:pt x="5179837" y="2678743"/>
                </a:lnTo>
                <a:lnTo>
                  <a:pt x="5181424" y="2681124"/>
                </a:lnTo>
                <a:lnTo>
                  <a:pt x="5183409" y="2683108"/>
                </a:lnTo>
                <a:lnTo>
                  <a:pt x="5185790" y="2684299"/>
                </a:lnTo>
                <a:lnTo>
                  <a:pt x="5188171" y="2685886"/>
                </a:lnTo>
                <a:lnTo>
                  <a:pt x="5190552" y="2687077"/>
                </a:lnTo>
                <a:lnTo>
                  <a:pt x="5193727" y="2687473"/>
                </a:lnTo>
                <a:lnTo>
                  <a:pt x="5196504" y="2687473"/>
                </a:lnTo>
                <a:lnTo>
                  <a:pt x="5200473" y="2683108"/>
                </a:lnTo>
                <a:lnTo>
                  <a:pt x="5202060" y="2679933"/>
                </a:lnTo>
                <a:lnTo>
                  <a:pt x="5202457" y="2677949"/>
                </a:lnTo>
                <a:lnTo>
                  <a:pt x="5202060" y="2676758"/>
                </a:lnTo>
                <a:lnTo>
                  <a:pt x="5201267" y="2674774"/>
                </a:lnTo>
                <a:lnTo>
                  <a:pt x="5202060" y="2672790"/>
                </a:lnTo>
                <a:lnTo>
                  <a:pt x="5203251" y="2670011"/>
                </a:lnTo>
                <a:lnTo>
                  <a:pt x="5207219" y="2665647"/>
                </a:lnTo>
                <a:lnTo>
                  <a:pt x="5206425" y="2671203"/>
                </a:lnTo>
                <a:lnTo>
                  <a:pt x="5205235" y="2675171"/>
                </a:lnTo>
                <a:lnTo>
                  <a:pt x="5205235" y="2677949"/>
                </a:lnTo>
                <a:lnTo>
                  <a:pt x="5205235" y="2679537"/>
                </a:lnTo>
                <a:lnTo>
                  <a:pt x="5205632" y="2680727"/>
                </a:lnTo>
                <a:lnTo>
                  <a:pt x="5206425" y="2680727"/>
                </a:lnTo>
                <a:lnTo>
                  <a:pt x="5207219" y="2680727"/>
                </a:lnTo>
                <a:lnTo>
                  <a:pt x="5208807" y="2679537"/>
                </a:lnTo>
                <a:lnTo>
                  <a:pt x="5210791" y="2677552"/>
                </a:lnTo>
                <a:lnTo>
                  <a:pt x="5215156" y="2671203"/>
                </a:lnTo>
                <a:lnTo>
                  <a:pt x="5214759" y="2677949"/>
                </a:lnTo>
                <a:lnTo>
                  <a:pt x="5214759" y="2683505"/>
                </a:lnTo>
                <a:lnTo>
                  <a:pt x="5215156" y="2685489"/>
                </a:lnTo>
                <a:lnTo>
                  <a:pt x="5215553" y="2687473"/>
                </a:lnTo>
                <a:lnTo>
                  <a:pt x="5216347" y="2688664"/>
                </a:lnTo>
                <a:lnTo>
                  <a:pt x="5217537" y="2690251"/>
                </a:lnTo>
                <a:lnTo>
                  <a:pt x="5219124" y="2690648"/>
                </a:lnTo>
                <a:lnTo>
                  <a:pt x="5220315" y="2691441"/>
                </a:lnTo>
                <a:lnTo>
                  <a:pt x="5222299" y="2691441"/>
                </a:lnTo>
                <a:lnTo>
                  <a:pt x="5224680" y="2690648"/>
                </a:lnTo>
                <a:lnTo>
                  <a:pt x="5229839" y="2688664"/>
                </a:lnTo>
                <a:lnTo>
                  <a:pt x="5236189" y="2685489"/>
                </a:lnTo>
                <a:lnTo>
                  <a:pt x="5234205" y="2689457"/>
                </a:lnTo>
                <a:lnTo>
                  <a:pt x="5233014" y="2692633"/>
                </a:lnTo>
                <a:lnTo>
                  <a:pt x="5233014" y="2695807"/>
                </a:lnTo>
                <a:lnTo>
                  <a:pt x="5233411" y="2697791"/>
                </a:lnTo>
                <a:lnTo>
                  <a:pt x="5234601" y="2699379"/>
                </a:lnTo>
                <a:lnTo>
                  <a:pt x="5236586" y="2700569"/>
                </a:lnTo>
                <a:lnTo>
                  <a:pt x="5238570" y="2701363"/>
                </a:lnTo>
                <a:lnTo>
                  <a:pt x="5240554" y="2702554"/>
                </a:lnTo>
                <a:lnTo>
                  <a:pt x="5237379" y="2703348"/>
                </a:lnTo>
                <a:lnTo>
                  <a:pt x="5234998" y="2704142"/>
                </a:lnTo>
                <a:lnTo>
                  <a:pt x="5232617" y="2704142"/>
                </a:lnTo>
                <a:lnTo>
                  <a:pt x="5230236" y="2703348"/>
                </a:lnTo>
                <a:lnTo>
                  <a:pt x="5225871" y="2702554"/>
                </a:lnTo>
                <a:lnTo>
                  <a:pt x="5221506" y="2700569"/>
                </a:lnTo>
                <a:lnTo>
                  <a:pt x="5217140" y="2698585"/>
                </a:lnTo>
                <a:lnTo>
                  <a:pt x="5211584" y="2696998"/>
                </a:lnTo>
                <a:lnTo>
                  <a:pt x="5205632" y="2696204"/>
                </a:lnTo>
                <a:lnTo>
                  <a:pt x="5202060" y="2695807"/>
                </a:lnTo>
                <a:lnTo>
                  <a:pt x="5198092" y="2696204"/>
                </a:lnTo>
                <a:lnTo>
                  <a:pt x="5195711" y="2704538"/>
                </a:lnTo>
                <a:lnTo>
                  <a:pt x="5194520" y="2711285"/>
                </a:lnTo>
                <a:lnTo>
                  <a:pt x="5194917" y="2714063"/>
                </a:lnTo>
                <a:lnTo>
                  <a:pt x="5194917" y="2716444"/>
                </a:lnTo>
                <a:lnTo>
                  <a:pt x="5196108" y="2718428"/>
                </a:lnTo>
                <a:lnTo>
                  <a:pt x="5196901" y="2720413"/>
                </a:lnTo>
                <a:lnTo>
                  <a:pt x="5198092" y="2722000"/>
                </a:lnTo>
                <a:lnTo>
                  <a:pt x="5199282" y="2722793"/>
                </a:lnTo>
                <a:lnTo>
                  <a:pt x="5200870" y="2723587"/>
                </a:lnTo>
                <a:lnTo>
                  <a:pt x="5202854" y="2723587"/>
                </a:lnTo>
                <a:lnTo>
                  <a:pt x="5205235" y="2723587"/>
                </a:lnTo>
                <a:lnTo>
                  <a:pt x="5207219" y="2722397"/>
                </a:lnTo>
                <a:lnTo>
                  <a:pt x="5212775" y="2720413"/>
                </a:lnTo>
                <a:lnTo>
                  <a:pt x="5209600" y="2724381"/>
                </a:lnTo>
                <a:lnTo>
                  <a:pt x="5208807" y="2727953"/>
                </a:lnTo>
                <a:lnTo>
                  <a:pt x="5208410" y="2729144"/>
                </a:lnTo>
                <a:lnTo>
                  <a:pt x="5208807" y="2730334"/>
                </a:lnTo>
                <a:lnTo>
                  <a:pt x="5209600" y="2732715"/>
                </a:lnTo>
                <a:lnTo>
                  <a:pt x="5211584" y="2734302"/>
                </a:lnTo>
                <a:lnTo>
                  <a:pt x="5214759" y="2735494"/>
                </a:lnTo>
                <a:lnTo>
                  <a:pt x="5221109" y="2738668"/>
                </a:lnTo>
                <a:lnTo>
                  <a:pt x="5223887" y="2740652"/>
                </a:lnTo>
                <a:lnTo>
                  <a:pt x="5226665" y="2743033"/>
                </a:lnTo>
                <a:lnTo>
                  <a:pt x="5228649" y="2745810"/>
                </a:lnTo>
                <a:lnTo>
                  <a:pt x="5229839" y="2747794"/>
                </a:lnTo>
                <a:lnTo>
                  <a:pt x="5230236" y="2749779"/>
                </a:lnTo>
                <a:lnTo>
                  <a:pt x="5230633" y="2751763"/>
                </a:lnTo>
                <a:lnTo>
                  <a:pt x="5230633" y="2754542"/>
                </a:lnTo>
                <a:lnTo>
                  <a:pt x="5230633" y="2757716"/>
                </a:lnTo>
                <a:lnTo>
                  <a:pt x="5230236" y="2760495"/>
                </a:lnTo>
                <a:lnTo>
                  <a:pt x="5227855" y="2767638"/>
                </a:lnTo>
                <a:lnTo>
                  <a:pt x="5223887" y="2777162"/>
                </a:lnTo>
                <a:lnTo>
                  <a:pt x="5229046" y="2777559"/>
                </a:lnTo>
                <a:lnTo>
                  <a:pt x="5233411" y="2779146"/>
                </a:lnTo>
                <a:lnTo>
                  <a:pt x="5237379" y="2781130"/>
                </a:lnTo>
                <a:lnTo>
                  <a:pt x="5240554" y="2783908"/>
                </a:lnTo>
                <a:lnTo>
                  <a:pt x="5243332" y="2787083"/>
                </a:lnTo>
                <a:lnTo>
                  <a:pt x="5245316" y="2790655"/>
                </a:lnTo>
                <a:lnTo>
                  <a:pt x="5249681" y="2798592"/>
                </a:lnTo>
                <a:lnTo>
                  <a:pt x="5251666" y="2802561"/>
                </a:lnTo>
                <a:lnTo>
                  <a:pt x="5254047" y="2805735"/>
                </a:lnTo>
                <a:lnTo>
                  <a:pt x="5256428" y="2809307"/>
                </a:lnTo>
                <a:lnTo>
                  <a:pt x="5259999" y="2812085"/>
                </a:lnTo>
                <a:lnTo>
                  <a:pt x="5263968" y="2814466"/>
                </a:lnTo>
                <a:lnTo>
                  <a:pt x="5268333" y="2816053"/>
                </a:lnTo>
                <a:lnTo>
                  <a:pt x="5273889" y="2816847"/>
                </a:lnTo>
                <a:lnTo>
                  <a:pt x="5280238" y="2816450"/>
                </a:lnTo>
                <a:lnTo>
                  <a:pt x="5276270" y="2818831"/>
                </a:lnTo>
                <a:lnTo>
                  <a:pt x="5273492" y="2821212"/>
                </a:lnTo>
                <a:lnTo>
                  <a:pt x="5271508" y="2823991"/>
                </a:lnTo>
                <a:lnTo>
                  <a:pt x="5270714" y="2826371"/>
                </a:lnTo>
                <a:lnTo>
                  <a:pt x="5270714" y="2828356"/>
                </a:lnTo>
                <a:lnTo>
                  <a:pt x="5271508" y="2830340"/>
                </a:lnTo>
                <a:lnTo>
                  <a:pt x="5273095" y="2831928"/>
                </a:lnTo>
                <a:lnTo>
                  <a:pt x="5275079" y="2833912"/>
                </a:lnTo>
                <a:lnTo>
                  <a:pt x="5279842" y="2837483"/>
                </a:lnTo>
                <a:lnTo>
                  <a:pt x="5285794" y="2840261"/>
                </a:lnTo>
                <a:lnTo>
                  <a:pt x="5291747" y="2843436"/>
                </a:lnTo>
                <a:lnTo>
                  <a:pt x="5296112" y="2845420"/>
                </a:lnTo>
                <a:lnTo>
                  <a:pt x="5299287" y="2839071"/>
                </a:lnTo>
                <a:lnTo>
                  <a:pt x="5301668" y="2833912"/>
                </a:lnTo>
                <a:lnTo>
                  <a:pt x="5302462" y="2831134"/>
                </a:lnTo>
                <a:lnTo>
                  <a:pt x="5301668" y="2828752"/>
                </a:lnTo>
                <a:lnTo>
                  <a:pt x="5300874" y="2826768"/>
                </a:lnTo>
                <a:lnTo>
                  <a:pt x="5299684" y="2824784"/>
                </a:lnTo>
                <a:lnTo>
                  <a:pt x="5299287" y="2822800"/>
                </a:lnTo>
                <a:lnTo>
                  <a:pt x="5299287" y="2820022"/>
                </a:lnTo>
                <a:lnTo>
                  <a:pt x="5296906" y="2822800"/>
                </a:lnTo>
                <a:lnTo>
                  <a:pt x="5294922" y="2825181"/>
                </a:lnTo>
                <a:lnTo>
                  <a:pt x="5292541" y="2826768"/>
                </a:lnTo>
                <a:lnTo>
                  <a:pt x="5290556" y="2827562"/>
                </a:lnTo>
                <a:lnTo>
                  <a:pt x="5288572" y="2828356"/>
                </a:lnTo>
                <a:lnTo>
                  <a:pt x="5286588" y="2827562"/>
                </a:lnTo>
                <a:lnTo>
                  <a:pt x="5284604" y="2826768"/>
                </a:lnTo>
                <a:lnTo>
                  <a:pt x="5283413" y="2824784"/>
                </a:lnTo>
                <a:lnTo>
                  <a:pt x="5285794" y="2820419"/>
                </a:lnTo>
                <a:lnTo>
                  <a:pt x="5288572" y="2816847"/>
                </a:lnTo>
                <a:lnTo>
                  <a:pt x="5290953" y="2814069"/>
                </a:lnTo>
                <a:lnTo>
                  <a:pt x="5294128" y="2812085"/>
                </a:lnTo>
                <a:lnTo>
                  <a:pt x="5296509" y="2810498"/>
                </a:lnTo>
                <a:lnTo>
                  <a:pt x="5298890" y="2810101"/>
                </a:lnTo>
                <a:lnTo>
                  <a:pt x="5301271" y="2810101"/>
                </a:lnTo>
                <a:lnTo>
                  <a:pt x="5303255" y="2811291"/>
                </a:lnTo>
                <a:lnTo>
                  <a:pt x="5304843" y="2812085"/>
                </a:lnTo>
                <a:lnTo>
                  <a:pt x="5306033" y="2814069"/>
                </a:lnTo>
                <a:lnTo>
                  <a:pt x="5307224" y="2816847"/>
                </a:lnTo>
                <a:lnTo>
                  <a:pt x="5307621" y="2820022"/>
                </a:lnTo>
                <a:lnTo>
                  <a:pt x="5308017" y="2823197"/>
                </a:lnTo>
                <a:lnTo>
                  <a:pt x="5307621" y="2827165"/>
                </a:lnTo>
                <a:lnTo>
                  <a:pt x="5306827" y="2831531"/>
                </a:lnTo>
                <a:lnTo>
                  <a:pt x="5304843" y="2836690"/>
                </a:lnTo>
                <a:lnTo>
                  <a:pt x="5314764" y="2841452"/>
                </a:lnTo>
                <a:lnTo>
                  <a:pt x="5323891" y="2845817"/>
                </a:lnTo>
                <a:lnTo>
                  <a:pt x="5328256" y="2848198"/>
                </a:lnTo>
                <a:lnTo>
                  <a:pt x="5331828" y="2850579"/>
                </a:lnTo>
                <a:lnTo>
                  <a:pt x="5335400" y="2852961"/>
                </a:lnTo>
                <a:lnTo>
                  <a:pt x="5338971" y="2856532"/>
                </a:lnTo>
                <a:lnTo>
                  <a:pt x="5341749" y="2859707"/>
                </a:lnTo>
                <a:lnTo>
                  <a:pt x="5344527" y="2863676"/>
                </a:lnTo>
                <a:lnTo>
                  <a:pt x="5347305" y="2868041"/>
                </a:lnTo>
                <a:lnTo>
                  <a:pt x="5349686" y="2873200"/>
                </a:lnTo>
                <a:lnTo>
                  <a:pt x="5351670" y="2878756"/>
                </a:lnTo>
                <a:lnTo>
                  <a:pt x="5352861" y="2885106"/>
                </a:lnTo>
                <a:lnTo>
                  <a:pt x="5354448" y="2892646"/>
                </a:lnTo>
                <a:lnTo>
                  <a:pt x="5355242" y="2900980"/>
                </a:lnTo>
                <a:lnTo>
                  <a:pt x="5356432" y="2900186"/>
                </a:lnTo>
                <a:lnTo>
                  <a:pt x="5357226" y="2899392"/>
                </a:lnTo>
                <a:lnTo>
                  <a:pt x="5358813" y="2897408"/>
                </a:lnTo>
                <a:lnTo>
                  <a:pt x="5359210" y="2894630"/>
                </a:lnTo>
                <a:lnTo>
                  <a:pt x="5358813" y="2891455"/>
                </a:lnTo>
                <a:lnTo>
                  <a:pt x="5358020" y="2885899"/>
                </a:lnTo>
                <a:lnTo>
                  <a:pt x="5356829" y="2881137"/>
                </a:lnTo>
                <a:lnTo>
                  <a:pt x="5358813" y="2882724"/>
                </a:lnTo>
                <a:lnTo>
                  <a:pt x="5361194" y="2884312"/>
                </a:lnTo>
                <a:lnTo>
                  <a:pt x="5367941" y="2887486"/>
                </a:lnTo>
                <a:lnTo>
                  <a:pt x="5385799" y="2894630"/>
                </a:lnTo>
                <a:lnTo>
                  <a:pt x="5394926" y="2898996"/>
                </a:lnTo>
                <a:lnTo>
                  <a:pt x="5404054" y="2903361"/>
                </a:lnTo>
                <a:lnTo>
                  <a:pt x="5412784" y="2908123"/>
                </a:lnTo>
                <a:lnTo>
                  <a:pt x="5416356" y="2910901"/>
                </a:lnTo>
                <a:lnTo>
                  <a:pt x="5419530" y="2914076"/>
                </a:lnTo>
                <a:lnTo>
                  <a:pt x="5424689" y="2913679"/>
                </a:lnTo>
                <a:lnTo>
                  <a:pt x="5429055" y="2913679"/>
                </a:lnTo>
                <a:lnTo>
                  <a:pt x="5432229" y="2914076"/>
                </a:lnTo>
                <a:lnTo>
                  <a:pt x="5436198" y="2914869"/>
                </a:lnTo>
                <a:lnTo>
                  <a:pt x="5439373" y="2916457"/>
                </a:lnTo>
                <a:lnTo>
                  <a:pt x="5442547" y="2918044"/>
                </a:lnTo>
                <a:lnTo>
                  <a:pt x="5444928" y="2920426"/>
                </a:lnTo>
                <a:lnTo>
                  <a:pt x="5448103" y="2922806"/>
                </a:lnTo>
                <a:lnTo>
                  <a:pt x="5459612" y="2933919"/>
                </a:lnTo>
                <a:lnTo>
                  <a:pt x="5467152" y="2940268"/>
                </a:lnTo>
                <a:lnTo>
                  <a:pt x="5470723" y="2943046"/>
                </a:lnTo>
                <a:lnTo>
                  <a:pt x="5475089" y="2946221"/>
                </a:lnTo>
                <a:lnTo>
                  <a:pt x="5475882" y="2942649"/>
                </a:lnTo>
                <a:lnTo>
                  <a:pt x="5475882" y="2941855"/>
                </a:lnTo>
                <a:lnTo>
                  <a:pt x="5475089" y="2940665"/>
                </a:lnTo>
                <a:lnTo>
                  <a:pt x="5474295" y="2939871"/>
                </a:lnTo>
                <a:lnTo>
                  <a:pt x="5472708" y="2938681"/>
                </a:lnTo>
                <a:lnTo>
                  <a:pt x="5494137" y="2944633"/>
                </a:lnTo>
                <a:lnTo>
                  <a:pt x="5514773" y="2950983"/>
                </a:lnTo>
                <a:lnTo>
                  <a:pt x="5535012" y="2957333"/>
                </a:lnTo>
                <a:lnTo>
                  <a:pt x="5555251" y="2963682"/>
                </a:lnTo>
                <a:lnTo>
                  <a:pt x="5574696" y="2968841"/>
                </a:lnTo>
                <a:lnTo>
                  <a:pt x="5584221" y="2970826"/>
                </a:lnTo>
                <a:lnTo>
                  <a:pt x="5594142" y="2972809"/>
                </a:lnTo>
                <a:lnTo>
                  <a:pt x="5604063" y="2974001"/>
                </a:lnTo>
                <a:lnTo>
                  <a:pt x="5613587" y="2974794"/>
                </a:lnTo>
                <a:lnTo>
                  <a:pt x="5623508" y="2974794"/>
                </a:lnTo>
                <a:lnTo>
                  <a:pt x="5633032" y="2974397"/>
                </a:lnTo>
                <a:lnTo>
                  <a:pt x="5632635" y="2978366"/>
                </a:lnTo>
                <a:lnTo>
                  <a:pt x="5631842" y="2981143"/>
                </a:lnTo>
                <a:lnTo>
                  <a:pt x="5629064" y="2984715"/>
                </a:lnTo>
                <a:lnTo>
                  <a:pt x="5627873" y="2986700"/>
                </a:lnTo>
                <a:lnTo>
                  <a:pt x="5626683" y="2989477"/>
                </a:lnTo>
                <a:lnTo>
                  <a:pt x="5626286" y="2993049"/>
                </a:lnTo>
                <a:lnTo>
                  <a:pt x="5625889" y="2998208"/>
                </a:lnTo>
                <a:lnTo>
                  <a:pt x="5626683" y="3001780"/>
                </a:lnTo>
                <a:lnTo>
                  <a:pt x="5627873" y="3004558"/>
                </a:lnTo>
                <a:lnTo>
                  <a:pt x="5629064" y="3006145"/>
                </a:lnTo>
                <a:lnTo>
                  <a:pt x="5630651" y="3006939"/>
                </a:lnTo>
                <a:lnTo>
                  <a:pt x="5632635" y="3006939"/>
                </a:lnTo>
                <a:lnTo>
                  <a:pt x="5634223" y="3006542"/>
                </a:lnTo>
                <a:lnTo>
                  <a:pt x="5636207" y="3005748"/>
                </a:lnTo>
                <a:lnTo>
                  <a:pt x="5637398" y="3003764"/>
                </a:lnTo>
                <a:lnTo>
                  <a:pt x="5639382" y="3001780"/>
                </a:lnTo>
                <a:lnTo>
                  <a:pt x="5640969" y="2999399"/>
                </a:lnTo>
                <a:lnTo>
                  <a:pt x="5643350" y="2993843"/>
                </a:lnTo>
                <a:lnTo>
                  <a:pt x="5644541" y="2991064"/>
                </a:lnTo>
                <a:lnTo>
                  <a:pt x="5644938" y="2987890"/>
                </a:lnTo>
                <a:lnTo>
                  <a:pt x="5644938" y="2985112"/>
                </a:lnTo>
                <a:lnTo>
                  <a:pt x="5644938" y="2982334"/>
                </a:lnTo>
                <a:lnTo>
                  <a:pt x="5645731" y="2985112"/>
                </a:lnTo>
                <a:lnTo>
                  <a:pt x="5647319" y="2987890"/>
                </a:lnTo>
                <a:lnTo>
                  <a:pt x="5649303" y="2990668"/>
                </a:lnTo>
                <a:lnTo>
                  <a:pt x="5651287" y="2992255"/>
                </a:lnTo>
                <a:lnTo>
                  <a:pt x="5653668" y="2993843"/>
                </a:lnTo>
                <a:lnTo>
                  <a:pt x="5656446" y="2995034"/>
                </a:lnTo>
                <a:lnTo>
                  <a:pt x="5658827" y="2995827"/>
                </a:lnTo>
                <a:lnTo>
                  <a:pt x="5662399" y="2996224"/>
                </a:lnTo>
                <a:lnTo>
                  <a:pt x="5669145" y="2996621"/>
                </a:lnTo>
                <a:lnTo>
                  <a:pt x="5676685" y="2995827"/>
                </a:lnTo>
                <a:lnTo>
                  <a:pt x="5684622" y="2994240"/>
                </a:lnTo>
                <a:lnTo>
                  <a:pt x="5692956" y="2992255"/>
                </a:lnTo>
                <a:lnTo>
                  <a:pt x="5701289" y="2989874"/>
                </a:lnTo>
                <a:lnTo>
                  <a:pt x="5710020" y="2987890"/>
                </a:lnTo>
                <a:lnTo>
                  <a:pt x="5718354" y="2986700"/>
                </a:lnTo>
                <a:lnTo>
                  <a:pt x="5726687" y="2985509"/>
                </a:lnTo>
                <a:lnTo>
                  <a:pt x="5730656" y="2985509"/>
                </a:lnTo>
                <a:lnTo>
                  <a:pt x="5734624" y="2985905"/>
                </a:lnTo>
                <a:lnTo>
                  <a:pt x="5737798" y="2986700"/>
                </a:lnTo>
                <a:lnTo>
                  <a:pt x="5741767" y="2987493"/>
                </a:lnTo>
                <a:lnTo>
                  <a:pt x="5745339" y="2989081"/>
                </a:lnTo>
                <a:lnTo>
                  <a:pt x="5748514" y="2990668"/>
                </a:lnTo>
                <a:lnTo>
                  <a:pt x="5751688" y="2993049"/>
                </a:lnTo>
                <a:lnTo>
                  <a:pt x="5754466" y="2995430"/>
                </a:lnTo>
                <a:lnTo>
                  <a:pt x="5754466" y="3001780"/>
                </a:lnTo>
                <a:lnTo>
                  <a:pt x="5754466" y="3007335"/>
                </a:lnTo>
                <a:lnTo>
                  <a:pt x="5754863" y="3006939"/>
                </a:lnTo>
                <a:lnTo>
                  <a:pt x="5756450" y="3005748"/>
                </a:lnTo>
                <a:lnTo>
                  <a:pt x="5758434" y="3003764"/>
                </a:lnTo>
                <a:lnTo>
                  <a:pt x="5760419" y="3002177"/>
                </a:lnTo>
                <a:lnTo>
                  <a:pt x="5761212" y="3001780"/>
                </a:lnTo>
                <a:lnTo>
                  <a:pt x="5761610" y="3001780"/>
                </a:lnTo>
                <a:lnTo>
                  <a:pt x="5762403" y="3002177"/>
                </a:lnTo>
                <a:lnTo>
                  <a:pt x="5762800" y="3002574"/>
                </a:lnTo>
                <a:lnTo>
                  <a:pt x="5762403" y="3006542"/>
                </a:lnTo>
                <a:lnTo>
                  <a:pt x="5760419" y="3013288"/>
                </a:lnTo>
                <a:lnTo>
                  <a:pt x="5763594" y="3008923"/>
                </a:lnTo>
                <a:lnTo>
                  <a:pt x="5767165" y="3005748"/>
                </a:lnTo>
                <a:lnTo>
                  <a:pt x="5770737" y="3002970"/>
                </a:lnTo>
                <a:lnTo>
                  <a:pt x="5773912" y="3000589"/>
                </a:lnTo>
                <a:lnTo>
                  <a:pt x="5777880" y="2999399"/>
                </a:lnTo>
                <a:lnTo>
                  <a:pt x="5781452" y="2998208"/>
                </a:lnTo>
                <a:lnTo>
                  <a:pt x="5785023" y="2997812"/>
                </a:lnTo>
                <a:lnTo>
                  <a:pt x="5788594" y="2997415"/>
                </a:lnTo>
                <a:lnTo>
                  <a:pt x="5795738" y="2997415"/>
                </a:lnTo>
                <a:lnTo>
                  <a:pt x="5803278" y="2996621"/>
                </a:lnTo>
                <a:lnTo>
                  <a:pt x="5807246" y="2996224"/>
                </a:lnTo>
                <a:lnTo>
                  <a:pt x="5810421" y="2995430"/>
                </a:lnTo>
                <a:lnTo>
                  <a:pt x="5813992" y="2994240"/>
                </a:lnTo>
                <a:lnTo>
                  <a:pt x="5817168" y="2992255"/>
                </a:lnTo>
                <a:lnTo>
                  <a:pt x="5818358" y="2993049"/>
                </a:lnTo>
                <a:lnTo>
                  <a:pt x="5818755" y="2993843"/>
                </a:lnTo>
                <a:lnTo>
                  <a:pt x="5820342" y="2995827"/>
                </a:lnTo>
                <a:lnTo>
                  <a:pt x="5820739" y="2998605"/>
                </a:lnTo>
                <a:lnTo>
                  <a:pt x="5821136" y="3002177"/>
                </a:lnTo>
                <a:lnTo>
                  <a:pt x="5821532" y="3006145"/>
                </a:lnTo>
                <a:lnTo>
                  <a:pt x="5821136" y="3010114"/>
                </a:lnTo>
                <a:lnTo>
                  <a:pt x="5820739" y="3013685"/>
                </a:lnTo>
                <a:lnTo>
                  <a:pt x="5819946" y="3017257"/>
                </a:lnTo>
                <a:lnTo>
                  <a:pt x="5826692" y="3016860"/>
                </a:lnTo>
                <a:lnTo>
                  <a:pt x="5833041" y="3016463"/>
                </a:lnTo>
                <a:lnTo>
                  <a:pt x="5833438" y="3015669"/>
                </a:lnTo>
                <a:lnTo>
                  <a:pt x="5833835" y="3015273"/>
                </a:lnTo>
                <a:lnTo>
                  <a:pt x="5834232" y="3013288"/>
                </a:lnTo>
                <a:lnTo>
                  <a:pt x="5834232" y="3011304"/>
                </a:lnTo>
                <a:lnTo>
                  <a:pt x="5833438" y="3008526"/>
                </a:lnTo>
                <a:lnTo>
                  <a:pt x="5832248" y="3004955"/>
                </a:lnTo>
                <a:lnTo>
                  <a:pt x="5831454" y="3001382"/>
                </a:lnTo>
                <a:lnTo>
                  <a:pt x="5831454" y="2996621"/>
                </a:lnTo>
                <a:lnTo>
                  <a:pt x="5831850" y="2991462"/>
                </a:lnTo>
                <a:lnTo>
                  <a:pt x="5838200" y="2995827"/>
                </a:lnTo>
                <a:lnTo>
                  <a:pt x="5844550" y="3000589"/>
                </a:lnTo>
                <a:lnTo>
                  <a:pt x="5850502" y="3006145"/>
                </a:lnTo>
                <a:lnTo>
                  <a:pt x="5856455" y="3010510"/>
                </a:lnTo>
                <a:lnTo>
                  <a:pt x="5859233" y="3012495"/>
                </a:lnTo>
                <a:lnTo>
                  <a:pt x="5862011" y="3013685"/>
                </a:lnTo>
                <a:lnTo>
                  <a:pt x="5865186" y="3014876"/>
                </a:lnTo>
                <a:lnTo>
                  <a:pt x="5867964" y="3015273"/>
                </a:lnTo>
                <a:lnTo>
                  <a:pt x="5870742" y="3015273"/>
                </a:lnTo>
                <a:lnTo>
                  <a:pt x="5873916" y="3014479"/>
                </a:lnTo>
                <a:lnTo>
                  <a:pt x="5876297" y="3012892"/>
                </a:lnTo>
                <a:lnTo>
                  <a:pt x="5879075" y="3010510"/>
                </a:lnTo>
                <a:lnTo>
                  <a:pt x="5879868" y="3018448"/>
                </a:lnTo>
                <a:lnTo>
                  <a:pt x="5880662" y="3024003"/>
                </a:lnTo>
                <a:lnTo>
                  <a:pt x="5882250" y="3029162"/>
                </a:lnTo>
                <a:lnTo>
                  <a:pt x="5883044" y="3034322"/>
                </a:lnTo>
                <a:lnTo>
                  <a:pt x="5885028" y="3032735"/>
                </a:lnTo>
                <a:lnTo>
                  <a:pt x="5886615" y="3031543"/>
                </a:lnTo>
                <a:lnTo>
                  <a:pt x="5888600" y="3030354"/>
                </a:lnTo>
                <a:lnTo>
                  <a:pt x="5890584" y="3029956"/>
                </a:lnTo>
                <a:lnTo>
                  <a:pt x="5894949" y="3029560"/>
                </a:lnTo>
                <a:lnTo>
                  <a:pt x="5898520" y="3029956"/>
                </a:lnTo>
                <a:lnTo>
                  <a:pt x="5906854" y="3030750"/>
                </a:lnTo>
                <a:lnTo>
                  <a:pt x="5910426" y="3030750"/>
                </a:lnTo>
                <a:lnTo>
                  <a:pt x="5912013" y="3030750"/>
                </a:lnTo>
                <a:lnTo>
                  <a:pt x="5913204" y="3030354"/>
                </a:lnTo>
                <a:lnTo>
                  <a:pt x="5913998" y="3036306"/>
                </a:lnTo>
                <a:lnTo>
                  <a:pt x="5913204" y="3040275"/>
                </a:lnTo>
                <a:lnTo>
                  <a:pt x="5912410" y="3043053"/>
                </a:lnTo>
                <a:lnTo>
                  <a:pt x="5910822" y="3045036"/>
                </a:lnTo>
                <a:lnTo>
                  <a:pt x="5909235" y="3047021"/>
                </a:lnTo>
                <a:lnTo>
                  <a:pt x="5908442" y="3049006"/>
                </a:lnTo>
                <a:lnTo>
                  <a:pt x="5907648" y="3051782"/>
                </a:lnTo>
                <a:lnTo>
                  <a:pt x="5906854" y="3056941"/>
                </a:lnTo>
                <a:lnTo>
                  <a:pt x="5912013" y="3055752"/>
                </a:lnTo>
                <a:lnTo>
                  <a:pt x="5916378" y="3056148"/>
                </a:lnTo>
                <a:lnTo>
                  <a:pt x="5921140" y="3057735"/>
                </a:lnTo>
                <a:lnTo>
                  <a:pt x="5926300" y="3059720"/>
                </a:lnTo>
                <a:lnTo>
                  <a:pt x="5936618" y="3064482"/>
                </a:lnTo>
                <a:lnTo>
                  <a:pt x="5947332" y="3070038"/>
                </a:lnTo>
                <a:lnTo>
                  <a:pt x="5953285" y="3072023"/>
                </a:lnTo>
                <a:lnTo>
                  <a:pt x="5958444" y="3073610"/>
                </a:lnTo>
                <a:lnTo>
                  <a:pt x="5964000" y="3074800"/>
                </a:lnTo>
                <a:lnTo>
                  <a:pt x="5969952" y="3075197"/>
                </a:lnTo>
                <a:lnTo>
                  <a:pt x="5975111" y="3074403"/>
                </a:lnTo>
                <a:lnTo>
                  <a:pt x="5978286" y="3073212"/>
                </a:lnTo>
                <a:lnTo>
                  <a:pt x="5980667" y="3072419"/>
                </a:lnTo>
                <a:lnTo>
                  <a:pt x="5983445" y="3070832"/>
                </a:lnTo>
                <a:lnTo>
                  <a:pt x="5985826" y="3068847"/>
                </a:lnTo>
                <a:lnTo>
                  <a:pt x="5989000" y="3066466"/>
                </a:lnTo>
                <a:lnTo>
                  <a:pt x="5991382" y="3064085"/>
                </a:lnTo>
                <a:lnTo>
                  <a:pt x="5993366" y="3068451"/>
                </a:lnTo>
                <a:lnTo>
                  <a:pt x="5994160" y="3072419"/>
                </a:lnTo>
                <a:lnTo>
                  <a:pt x="5994160" y="3074800"/>
                </a:lnTo>
                <a:lnTo>
                  <a:pt x="5994160" y="3076785"/>
                </a:lnTo>
                <a:lnTo>
                  <a:pt x="5993366" y="3078372"/>
                </a:lnTo>
                <a:lnTo>
                  <a:pt x="5992176" y="3078769"/>
                </a:lnTo>
                <a:lnTo>
                  <a:pt x="5989000" y="3079562"/>
                </a:lnTo>
                <a:lnTo>
                  <a:pt x="5985429" y="3079960"/>
                </a:lnTo>
                <a:lnTo>
                  <a:pt x="5983842" y="3080753"/>
                </a:lnTo>
                <a:lnTo>
                  <a:pt x="5981858" y="3081547"/>
                </a:lnTo>
                <a:lnTo>
                  <a:pt x="5981064" y="3083134"/>
                </a:lnTo>
                <a:lnTo>
                  <a:pt x="5979874" y="3085118"/>
                </a:lnTo>
                <a:lnTo>
                  <a:pt x="5979476" y="3087896"/>
                </a:lnTo>
                <a:lnTo>
                  <a:pt x="5979476" y="3091866"/>
                </a:lnTo>
                <a:lnTo>
                  <a:pt x="5981858" y="3092658"/>
                </a:lnTo>
                <a:lnTo>
                  <a:pt x="5984636" y="3093452"/>
                </a:lnTo>
                <a:lnTo>
                  <a:pt x="5986223" y="3093452"/>
                </a:lnTo>
                <a:lnTo>
                  <a:pt x="5989000" y="3092658"/>
                </a:lnTo>
                <a:lnTo>
                  <a:pt x="5993366" y="3091866"/>
                </a:lnTo>
                <a:lnTo>
                  <a:pt x="5996938" y="3089484"/>
                </a:lnTo>
                <a:lnTo>
                  <a:pt x="6000906" y="3086309"/>
                </a:lnTo>
                <a:lnTo>
                  <a:pt x="6005272" y="3082737"/>
                </a:lnTo>
                <a:lnTo>
                  <a:pt x="6013208" y="3075197"/>
                </a:lnTo>
                <a:lnTo>
                  <a:pt x="6017176" y="3072023"/>
                </a:lnTo>
                <a:lnTo>
                  <a:pt x="6021145" y="3068451"/>
                </a:lnTo>
                <a:lnTo>
                  <a:pt x="6024716" y="3066466"/>
                </a:lnTo>
                <a:lnTo>
                  <a:pt x="6028685" y="3064879"/>
                </a:lnTo>
                <a:lnTo>
                  <a:pt x="6031066" y="3064482"/>
                </a:lnTo>
                <a:lnTo>
                  <a:pt x="6033050" y="3064482"/>
                </a:lnTo>
                <a:lnTo>
                  <a:pt x="6035034" y="3064879"/>
                </a:lnTo>
                <a:lnTo>
                  <a:pt x="6037416" y="3066070"/>
                </a:lnTo>
                <a:lnTo>
                  <a:pt x="6039400" y="3067657"/>
                </a:lnTo>
                <a:lnTo>
                  <a:pt x="6041781" y="3068847"/>
                </a:lnTo>
                <a:lnTo>
                  <a:pt x="6043765" y="3071229"/>
                </a:lnTo>
                <a:lnTo>
                  <a:pt x="6046146" y="3073610"/>
                </a:lnTo>
                <a:lnTo>
                  <a:pt x="6047336" y="3073610"/>
                </a:lnTo>
                <a:lnTo>
                  <a:pt x="6047734" y="3073212"/>
                </a:lnTo>
                <a:lnTo>
                  <a:pt x="6048130" y="3071229"/>
                </a:lnTo>
                <a:lnTo>
                  <a:pt x="6048924" y="3068451"/>
                </a:lnTo>
                <a:lnTo>
                  <a:pt x="6048130" y="3064879"/>
                </a:lnTo>
                <a:lnTo>
                  <a:pt x="6047734" y="3058133"/>
                </a:lnTo>
                <a:lnTo>
                  <a:pt x="6048130" y="3055355"/>
                </a:lnTo>
                <a:lnTo>
                  <a:pt x="6048130" y="3054958"/>
                </a:lnTo>
                <a:lnTo>
                  <a:pt x="6049321" y="3054164"/>
                </a:lnTo>
                <a:lnTo>
                  <a:pt x="6053290" y="3058133"/>
                </a:lnTo>
                <a:lnTo>
                  <a:pt x="6057654" y="3061307"/>
                </a:lnTo>
                <a:lnTo>
                  <a:pt x="6061623" y="3063688"/>
                </a:lnTo>
                <a:lnTo>
                  <a:pt x="6065194" y="3065672"/>
                </a:lnTo>
                <a:lnTo>
                  <a:pt x="6069163" y="3066863"/>
                </a:lnTo>
                <a:lnTo>
                  <a:pt x="6072734" y="3067657"/>
                </a:lnTo>
                <a:lnTo>
                  <a:pt x="6075910" y="3067657"/>
                </a:lnTo>
                <a:lnTo>
                  <a:pt x="6079481" y="3066863"/>
                </a:lnTo>
                <a:lnTo>
                  <a:pt x="6083052" y="3066070"/>
                </a:lnTo>
                <a:lnTo>
                  <a:pt x="6086228" y="3064482"/>
                </a:lnTo>
                <a:lnTo>
                  <a:pt x="6089402" y="3062498"/>
                </a:lnTo>
                <a:lnTo>
                  <a:pt x="6092577" y="3060513"/>
                </a:lnTo>
                <a:lnTo>
                  <a:pt x="6095355" y="3057735"/>
                </a:lnTo>
                <a:lnTo>
                  <a:pt x="6098132" y="3054958"/>
                </a:lnTo>
                <a:lnTo>
                  <a:pt x="6103292" y="3047814"/>
                </a:lnTo>
                <a:lnTo>
                  <a:pt x="6105672" y="3054958"/>
                </a:lnTo>
                <a:lnTo>
                  <a:pt x="6108054" y="3061307"/>
                </a:lnTo>
                <a:lnTo>
                  <a:pt x="6110832" y="3066070"/>
                </a:lnTo>
                <a:lnTo>
                  <a:pt x="6113212" y="3070435"/>
                </a:lnTo>
                <a:lnTo>
                  <a:pt x="6115197" y="3074403"/>
                </a:lnTo>
                <a:lnTo>
                  <a:pt x="6117578" y="3077181"/>
                </a:lnTo>
                <a:lnTo>
                  <a:pt x="6119959" y="3079562"/>
                </a:lnTo>
                <a:lnTo>
                  <a:pt x="6122340" y="3081547"/>
                </a:lnTo>
                <a:lnTo>
                  <a:pt x="6124721" y="3083134"/>
                </a:lnTo>
                <a:lnTo>
                  <a:pt x="6127102" y="3083531"/>
                </a:lnTo>
                <a:lnTo>
                  <a:pt x="6129484" y="3083928"/>
                </a:lnTo>
                <a:lnTo>
                  <a:pt x="6132261" y="3083928"/>
                </a:lnTo>
                <a:lnTo>
                  <a:pt x="6137024" y="3083531"/>
                </a:lnTo>
                <a:lnTo>
                  <a:pt x="6141786" y="3081943"/>
                </a:lnTo>
                <a:lnTo>
                  <a:pt x="6152500" y="3077578"/>
                </a:lnTo>
                <a:lnTo>
                  <a:pt x="6158056" y="3076388"/>
                </a:lnTo>
                <a:lnTo>
                  <a:pt x="6163612" y="3075197"/>
                </a:lnTo>
                <a:lnTo>
                  <a:pt x="6166390" y="3074800"/>
                </a:lnTo>
                <a:lnTo>
                  <a:pt x="6169168" y="3075197"/>
                </a:lnTo>
                <a:lnTo>
                  <a:pt x="6171946" y="3075594"/>
                </a:lnTo>
                <a:lnTo>
                  <a:pt x="6175517" y="3076785"/>
                </a:lnTo>
                <a:lnTo>
                  <a:pt x="6178295" y="3078372"/>
                </a:lnTo>
                <a:lnTo>
                  <a:pt x="6181470" y="3080753"/>
                </a:lnTo>
                <a:lnTo>
                  <a:pt x="6184644" y="3083134"/>
                </a:lnTo>
                <a:lnTo>
                  <a:pt x="6187820" y="3086309"/>
                </a:lnTo>
                <a:lnTo>
                  <a:pt x="6189406" y="3083134"/>
                </a:lnTo>
                <a:lnTo>
                  <a:pt x="6191391" y="3079960"/>
                </a:lnTo>
                <a:lnTo>
                  <a:pt x="6194169" y="3077181"/>
                </a:lnTo>
                <a:lnTo>
                  <a:pt x="6196550" y="3075197"/>
                </a:lnTo>
                <a:lnTo>
                  <a:pt x="6199328" y="3073212"/>
                </a:lnTo>
                <a:lnTo>
                  <a:pt x="6202106" y="3072023"/>
                </a:lnTo>
                <a:lnTo>
                  <a:pt x="6205280" y="3070832"/>
                </a:lnTo>
                <a:lnTo>
                  <a:pt x="6208455" y="3070038"/>
                </a:lnTo>
                <a:lnTo>
                  <a:pt x="6204090" y="3064482"/>
                </a:lnTo>
                <a:lnTo>
                  <a:pt x="6200915" y="3059323"/>
                </a:lnTo>
                <a:lnTo>
                  <a:pt x="6199328" y="3056148"/>
                </a:lnTo>
                <a:lnTo>
                  <a:pt x="6198931" y="3053767"/>
                </a:lnTo>
                <a:lnTo>
                  <a:pt x="6198931" y="3051386"/>
                </a:lnTo>
                <a:lnTo>
                  <a:pt x="6199724" y="3049006"/>
                </a:lnTo>
                <a:lnTo>
                  <a:pt x="6196946" y="3045036"/>
                </a:lnTo>
                <a:lnTo>
                  <a:pt x="6193375" y="3042259"/>
                </a:lnTo>
                <a:lnTo>
                  <a:pt x="6190200" y="3040275"/>
                </a:lnTo>
                <a:lnTo>
                  <a:pt x="6187026" y="3038688"/>
                </a:lnTo>
                <a:lnTo>
                  <a:pt x="6184248" y="3037100"/>
                </a:lnTo>
                <a:lnTo>
                  <a:pt x="6181470" y="3036702"/>
                </a:lnTo>
                <a:lnTo>
                  <a:pt x="6178692" y="3036702"/>
                </a:lnTo>
                <a:lnTo>
                  <a:pt x="6175914" y="3037100"/>
                </a:lnTo>
                <a:lnTo>
                  <a:pt x="6173533" y="3037894"/>
                </a:lnTo>
                <a:lnTo>
                  <a:pt x="6171548" y="3038688"/>
                </a:lnTo>
                <a:lnTo>
                  <a:pt x="6169564" y="3040275"/>
                </a:lnTo>
                <a:lnTo>
                  <a:pt x="6167580" y="3041466"/>
                </a:lnTo>
                <a:lnTo>
                  <a:pt x="6164802" y="3045036"/>
                </a:lnTo>
                <a:lnTo>
                  <a:pt x="6162422" y="3049006"/>
                </a:lnTo>
                <a:lnTo>
                  <a:pt x="6160834" y="3045434"/>
                </a:lnTo>
                <a:lnTo>
                  <a:pt x="6159246" y="3042655"/>
                </a:lnTo>
                <a:lnTo>
                  <a:pt x="6158850" y="3039877"/>
                </a:lnTo>
                <a:lnTo>
                  <a:pt x="6158453" y="3036702"/>
                </a:lnTo>
                <a:lnTo>
                  <a:pt x="6158453" y="3033925"/>
                </a:lnTo>
                <a:lnTo>
                  <a:pt x="6158850" y="3031543"/>
                </a:lnTo>
                <a:lnTo>
                  <a:pt x="6159246" y="3029162"/>
                </a:lnTo>
                <a:lnTo>
                  <a:pt x="6160437" y="3026384"/>
                </a:lnTo>
                <a:lnTo>
                  <a:pt x="6161628" y="3024400"/>
                </a:lnTo>
                <a:lnTo>
                  <a:pt x="6163215" y="3022019"/>
                </a:lnTo>
                <a:lnTo>
                  <a:pt x="6167184" y="3018844"/>
                </a:lnTo>
                <a:lnTo>
                  <a:pt x="6171548" y="3015273"/>
                </a:lnTo>
                <a:lnTo>
                  <a:pt x="6177104" y="3012892"/>
                </a:lnTo>
                <a:lnTo>
                  <a:pt x="6183454" y="3010510"/>
                </a:lnTo>
                <a:lnTo>
                  <a:pt x="6189406" y="3008923"/>
                </a:lnTo>
                <a:lnTo>
                  <a:pt x="6195756" y="3007335"/>
                </a:lnTo>
                <a:lnTo>
                  <a:pt x="6202900" y="3006939"/>
                </a:lnTo>
                <a:lnTo>
                  <a:pt x="6209646" y="3006542"/>
                </a:lnTo>
                <a:lnTo>
                  <a:pt x="6215995" y="3006939"/>
                </a:lnTo>
                <a:lnTo>
                  <a:pt x="6222344" y="3008129"/>
                </a:lnTo>
                <a:lnTo>
                  <a:pt x="6227900" y="3009320"/>
                </a:lnTo>
                <a:lnTo>
                  <a:pt x="6231472" y="3016860"/>
                </a:lnTo>
                <a:lnTo>
                  <a:pt x="6235044" y="3023607"/>
                </a:lnTo>
                <a:lnTo>
                  <a:pt x="6237028" y="3025988"/>
                </a:lnTo>
                <a:lnTo>
                  <a:pt x="6238616" y="3027972"/>
                </a:lnTo>
                <a:lnTo>
                  <a:pt x="6240202" y="3029162"/>
                </a:lnTo>
                <a:lnTo>
                  <a:pt x="6242187" y="3029560"/>
                </a:lnTo>
                <a:lnTo>
                  <a:pt x="6243378" y="3034322"/>
                </a:lnTo>
                <a:lnTo>
                  <a:pt x="6243774" y="3038688"/>
                </a:lnTo>
                <a:lnTo>
                  <a:pt x="6243774" y="3042259"/>
                </a:lnTo>
                <a:lnTo>
                  <a:pt x="6243378" y="3045036"/>
                </a:lnTo>
                <a:lnTo>
                  <a:pt x="6242187" y="3047021"/>
                </a:lnTo>
                <a:lnTo>
                  <a:pt x="6241393" y="3048607"/>
                </a:lnTo>
                <a:lnTo>
                  <a:pt x="6239806" y="3049402"/>
                </a:lnTo>
                <a:lnTo>
                  <a:pt x="6238218" y="3050593"/>
                </a:lnTo>
                <a:lnTo>
                  <a:pt x="6235440" y="3050989"/>
                </a:lnTo>
                <a:lnTo>
                  <a:pt x="6231869" y="3051386"/>
                </a:lnTo>
                <a:lnTo>
                  <a:pt x="6229488" y="3051782"/>
                </a:lnTo>
                <a:lnTo>
                  <a:pt x="6228694" y="3052180"/>
                </a:lnTo>
                <a:lnTo>
                  <a:pt x="6227900" y="3053370"/>
                </a:lnTo>
                <a:lnTo>
                  <a:pt x="6225122" y="3051782"/>
                </a:lnTo>
                <a:lnTo>
                  <a:pt x="6223138" y="3049402"/>
                </a:lnTo>
                <a:lnTo>
                  <a:pt x="6221948" y="3047418"/>
                </a:lnTo>
                <a:lnTo>
                  <a:pt x="6220360" y="3045434"/>
                </a:lnTo>
                <a:lnTo>
                  <a:pt x="6219170" y="3043053"/>
                </a:lnTo>
                <a:lnTo>
                  <a:pt x="6218773" y="3041068"/>
                </a:lnTo>
                <a:lnTo>
                  <a:pt x="6218773" y="3039083"/>
                </a:lnTo>
                <a:lnTo>
                  <a:pt x="6218773" y="3037100"/>
                </a:lnTo>
                <a:lnTo>
                  <a:pt x="6219964" y="3035115"/>
                </a:lnTo>
                <a:lnTo>
                  <a:pt x="6220758" y="3034322"/>
                </a:lnTo>
                <a:lnTo>
                  <a:pt x="6221948" y="3032735"/>
                </a:lnTo>
                <a:lnTo>
                  <a:pt x="6223138" y="3032336"/>
                </a:lnTo>
                <a:lnTo>
                  <a:pt x="6225122" y="3031941"/>
                </a:lnTo>
                <a:lnTo>
                  <a:pt x="6227107" y="3032336"/>
                </a:lnTo>
                <a:lnTo>
                  <a:pt x="6229091" y="3032735"/>
                </a:lnTo>
                <a:lnTo>
                  <a:pt x="6231472" y="3034322"/>
                </a:lnTo>
                <a:lnTo>
                  <a:pt x="6229488" y="3031941"/>
                </a:lnTo>
                <a:lnTo>
                  <a:pt x="6227107" y="3030354"/>
                </a:lnTo>
                <a:lnTo>
                  <a:pt x="6222742" y="3027972"/>
                </a:lnTo>
                <a:lnTo>
                  <a:pt x="6220758" y="3025988"/>
                </a:lnTo>
                <a:lnTo>
                  <a:pt x="6218376" y="3023607"/>
                </a:lnTo>
                <a:lnTo>
                  <a:pt x="6216392" y="3020035"/>
                </a:lnTo>
                <a:lnTo>
                  <a:pt x="6214011" y="3015273"/>
                </a:lnTo>
                <a:lnTo>
                  <a:pt x="6212424" y="3016463"/>
                </a:lnTo>
                <a:lnTo>
                  <a:pt x="6210836" y="3017257"/>
                </a:lnTo>
                <a:lnTo>
                  <a:pt x="6209249" y="3019242"/>
                </a:lnTo>
                <a:lnTo>
                  <a:pt x="6208058" y="3022019"/>
                </a:lnTo>
                <a:lnTo>
                  <a:pt x="6207662" y="3025590"/>
                </a:lnTo>
                <a:lnTo>
                  <a:pt x="6206074" y="3032336"/>
                </a:lnTo>
                <a:lnTo>
                  <a:pt x="6205280" y="3035115"/>
                </a:lnTo>
                <a:lnTo>
                  <a:pt x="6203693" y="3038289"/>
                </a:lnTo>
                <a:lnTo>
                  <a:pt x="6206074" y="3039083"/>
                </a:lnTo>
                <a:lnTo>
                  <a:pt x="6208058" y="3040275"/>
                </a:lnTo>
                <a:lnTo>
                  <a:pt x="6212027" y="3043053"/>
                </a:lnTo>
                <a:lnTo>
                  <a:pt x="6214408" y="3047021"/>
                </a:lnTo>
                <a:lnTo>
                  <a:pt x="6216392" y="3050989"/>
                </a:lnTo>
                <a:lnTo>
                  <a:pt x="6217980" y="3055355"/>
                </a:lnTo>
                <a:lnTo>
                  <a:pt x="6218376" y="3060117"/>
                </a:lnTo>
                <a:lnTo>
                  <a:pt x="6218376" y="3064482"/>
                </a:lnTo>
                <a:lnTo>
                  <a:pt x="6218376" y="3069245"/>
                </a:lnTo>
                <a:lnTo>
                  <a:pt x="6224329" y="3070038"/>
                </a:lnTo>
                <a:lnTo>
                  <a:pt x="6230678" y="3071229"/>
                </a:lnTo>
                <a:lnTo>
                  <a:pt x="6236234" y="3072816"/>
                </a:lnTo>
                <a:lnTo>
                  <a:pt x="6242187" y="3075197"/>
                </a:lnTo>
                <a:lnTo>
                  <a:pt x="6243378" y="3073212"/>
                </a:lnTo>
                <a:lnTo>
                  <a:pt x="6244171" y="3071229"/>
                </a:lnTo>
                <a:lnTo>
                  <a:pt x="6244568" y="3068847"/>
                </a:lnTo>
                <a:lnTo>
                  <a:pt x="6244568" y="3066070"/>
                </a:lnTo>
                <a:lnTo>
                  <a:pt x="6244171" y="3059720"/>
                </a:lnTo>
                <a:lnTo>
                  <a:pt x="6244568" y="3053767"/>
                </a:lnTo>
                <a:lnTo>
                  <a:pt x="6246552" y="3052973"/>
                </a:lnTo>
                <a:lnTo>
                  <a:pt x="6248140" y="3052973"/>
                </a:lnTo>
                <a:lnTo>
                  <a:pt x="6248933" y="3053767"/>
                </a:lnTo>
                <a:lnTo>
                  <a:pt x="6249330" y="3055752"/>
                </a:lnTo>
                <a:lnTo>
                  <a:pt x="6250124" y="3061705"/>
                </a:lnTo>
                <a:lnTo>
                  <a:pt x="6251314" y="3065672"/>
                </a:lnTo>
                <a:lnTo>
                  <a:pt x="6252902" y="3070038"/>
                </a:lnTo>
                <a:lnTo>
                  <a:pt x="6254489" y="3069245"/>
                </a:lnTo>
                <a:lnTo>
                  <a:pt x="6254886" y="3068451"/>
                </a:lnTo>
                <a:lnTo>
                  <a:pt x="6256474" y="3066466"/>
                </a:lnTo>
                <a:lnTo>
                  <a:pt x="6256870" y="3063688"/>
                </a:lnTo>
                <a:lnTo>
                  <a:pt x="6257267" y="3060513"/>
                </a:lnTo>
                <a:lnTo>
                  <a:pt x="6257664" y="3057735"/>
                </a:lnTo>
                <a:lnTo>
                  <a:pt x="6258458" y="3055355"/>
                </a:lnTo>
                <a:lnTo>
                  <a:pt x="6259251" y="3053370"/>
                </a:lnTo>
                <a:lnTo>
                  <a:pt x="6260442" y="3052180"/>
                </a:lnTo>
                <a:lnTo>
                  <a:pt x="6261632" y="3051782"/>
                </a:lnTo>
                <a:lnTo>
                  <a:pt x="6260442" y="3049799"/>
                </a:lnTo>
                <a:lnTo>
                  <a:pt x="6259251" y="3049006"/>
                </a:lnTo>
                <a:lnTo>
                  <a:pt x="6258458" y="3048607"/>
                </a:lnTo>
                <a:lnTo>
                  <a:pt x="6257267" y="3047814"/>
                </a:lnTo>
                <a:lnTo>
                  <a:pt x="6254886" y="3049006"/>
                </a:lnTo>
                <a:lnTo>
                  <a:pt x="6252902" y="3049402"/>
                </a:lnTo>
                <a:lnTo>
                  <a:pt x="6254489" y="3046623"/>
                </a:lnTo>
                <a:lnTo>
                  <a:pt x="6255680" y="3044242"/>
                </a:lnTo>
                <a:lnTo>
                  <a:pt x="6257267" y="3041466"/>
                </a:lnTo>
                <a:lnTo>
                  <a:pt x="6259251" y="3039877"/>
                </a:lnTo>
                <a:lnTo>
                  <a:pt x="6263616" y="3036702"/>
                </a:lnTo>
                <a:lnTo>
                  <a:pt x="6268378" y="3033925"/>
                </a:lnTo>
                <a:lnTo>
                  <a:pt x="6273538" y="3032336"/>
                </a:lnTo>
                <a:lnTo>
                  <a:pt x="6278696" y="3030354"/>
                </a:lnTo>
                <a:lnTo>
                  <a:pt x="6289412" y="3027972"/>
                </a:lnTo>
                <a:lnTo>
                  <a:pt x="6278696" y="3016463"/>
                </a:lnTo>
                <a:lnTo>
                  <a:pt x="6273538" y="3010114"/>
                </a:lnTo>
                <a:lnTo>
                  <a:pt x="6268378" y="3004161"/>
                </a:lnTo>
                <a:lnTo>
                  <a:pt x="6264807" y="2998605"/>
                </a:lnTo>
                <a:lnTo>
                  <a:pt x="6263616" y="2996224"/>
                </a:lnTo>
                <a:lnTo>
                  <a:pt x="6263220" y="2994240"/>
                </a:lnTo>
                <a:lnTo>
                  <a:pt x="6262823" y="2992255"/>
                </a:lnTo>
                <a:lnTo>
                  <a:pt x="6263220" y="2991064"/>
                </a:lnTo>
                <a:lnTo>
                  <a:pt x="6264807" y="2989477"/>
                </a:lnTo>
                <a:lnTo>
                  <a:pt x="6266394" y="2989081"/>
                </a:lnTo>
                <a:lnTo>
                  <a:pt x="6263616" y="2986700"/>
                </a:lnTo>
                <a:lnTo>
                  <a:pt x="6261236" y="2985112"/>
                </a:lnTo>
                <a:lnTo>
                  <a:pt x="6258458" y="2984715"/>
                </a:lnTo>
                <a:lnTo>
                  <a:pt x="6255680" y="2984715"/>
                </a:lnTo>
                <a:lnTo>
                  <a:pt x="6254092" y="2985112"/>
                </a:lnTo>
                <a:lnTo>
                  <a:pt x="6251314" y="2985905"/>
                </a:lnTo>
                <a:lnTo>
                  <a:pt x="6248933" y="2987493"/>
                </a:lnTo>
                <a:lnTo>
                  <a:pt x="6246949" y="2989477"/>
                </a:lnTo>
                <a:lnTo>
                  <a:pt x="6243378" y="2993843"/>
                </a:lnTo>
                <a:lnTo>
                  <a:pt x="6240202" y="2998605"/>
                </a:lnTo>
                <a:lnTo>
                  <a:pt x="6237425" y="3002970"/>
                </a:lnTo>
                <a:lnTo>
                  <a:pt x="6235044" y="3006145"/>
                </a:lnTo>
                <a:lnTo>
                  <a:pt x="6232662" y="2999399"/>
                </a:lnTo>
                <a:lnTo>
                  <a:pt x="6231472" y="2993446"/>
                </a:lnTo>
                <a:lnTo>
                  <a:pt x="6231076" y="2988684"/>
                </a:lnTo>
                <a:lnTo>
                  <a:pt x="6231472" y="2985112"/>
                </a:lnTo>
                <a:lnTo>
                  <a:pt x="6233060" y="2982334"/>
                </a:lnTo>
                <a:lnTo>
                  <a:pt x="6235044" y="2979952"/>
                </a:lnTo>
                <a:lnTo>
                  <a:pt x="6237425" y="2978366"/>
                </a:lnTo>
                <a:lnTo>
                  <a:pt x="6240202" y="2977175"/>
                </a:lnTo>
                <a:lnTo>
                  <a:pt x="6243378" y="2976779"/>
                </a:lnTo>
                <a:lnTo>
                  <a:pt x="6246949" y="2976779"/>
                </a:lnTo>
                <a:lnTo>
                  <a:pt x="6254886" y="2977175"/>
                </a:lnTo>
                <a:lnTo>
                  <a:pt x="6262823" y="2977969"/>
                </a:lnTo>
                <a:lnTo>
                  <a:pt x="6269569" y="2977969"/>
                </a:lnTo>
                <a:lnTo>
                  <a:pt x="6272744" y="2983128"/>
                </a:lnTo>
                <a:lnTo>
                  <a:pt x="6274331" y="2987890"/>
                </a:lnTo>
                <a:lnTo>
                  <a:pt x="6274728" y="2989477"/>
                </a:lnTo>
                <a:lnTo>
                  <a:pt x="6274728" y="2991462"/>
                </a:lnTo>
                <a:lnTo>
                  <a:pt x="6274331" y="2993049"/>
                </a:lnTo>
                <a:lnTo>
                  <a:pt x="6273934" y="2993843"/>
                </a:lnTo>
                <a:lnTo>
                  <a:pt x="6277109" y="2996621"/>
                </a:lnTo>
                <a:lnTo>
                  <a:pt x="6280284" y="2999399"/>
                </a:lnTo>
                <a:lnTo>
                  <a:pt x="6283458" y="3000589"/>
                </a:lnTo>
                <a:lnTo>
                  <a:pt x="6286634" y="3001780"/>
                </a:lnTo>
                <a:lnTo>
                  <a:pt x="6289808" y="3002177"/>
                </a:lnTo>
                <a:lnTo>
                  <a:pt x="6292983" y="3001780"/>
                </a:lnTo>
                <a:lnTo>
                  <a:pt x="6296158" y="3000193"/>
                </a:lnTo>
                <a:lnTo>
                  <a:pt x="6299332" y="2998208"/>
                </a:lnTo>
                <a:lnTo>
                  <a:pt x="6297745" y="2993843"/>
                </a:lnTo>
                <a:lnTo>
                  <a:pt x="6295761" y="2990668"/>
                </a:lnTo>
                <a:lnTo>
                  <a:pt x="6294174" y="2987890"/>
                </a:lnTo>
                <a:lnTo>
                  <a:pt x="6292586" y="2986700"/>
                </a:lnTo>
                <a:lnTo>
                  <a:pt x="6290998" y="2985905"/>
                </a:lnTo>
                <a:lnTo>
                  <a:pt x="6289412" y="2985905"/>
                </a:lnTo>
                <a:lnTo>
                  <a:pt x="6286236" y="2987096"/>
                </a:lnTo>
                <a:lnTo>
                  <a:pt x="6283062" y="2988684"/>
                </a:lnTo>
                <a:lnTo>
                  <a:pt x="6281871" y="2988684"/>
                </a:lnTo>
                <a:lnTo>
                  <a:pt x="6279887" y="2987890"/>
                </a:lnTo>
                <a:lnTo>
                  <a:pt x="6278300" y="2986700"/>
                </a:lnTo>
                <a:lnTo>
                  <a:pt x="6276712" y="2984318"/>
                </a:lnTo>
                <a:lnTo>
                  <a:pt x="6274728" y="2980747"/>
                </a:lnTo>
                <a:lnTo>
                  <a:pt x="6273538" y="2975984"/>
                </a:lnTo>
                <a:lnTo>
                  <a:pt x="6278696" y="2975190"/>
                </a:lnTo>
                <a:lnTo>
                  <a:pt x="6284252" y="2975190"/>
                </a:lnTo>
                <a:lnTo>
                  <a:pt x="6289412" y="2976381"/>
                </a:lnTo>
                <a:lnTo>
                  <a:pt x="6294967" y="2977969"/>
                </a:lnTo>
                <a:lnTo>
                  <a:pt x="6300523" y="2980747"/>
                </a:lnTo>
                <a:lnTo>
                  <a:pt x="6306078" y="2984715"/>
                </a:lnTo>
                <a:lnTo>
                  <a:pt x="6312032" y="2990668"/>
                </a:lnTo>
                <a:lnTo>
                  <a:pt x="6317587" y="2997812"/>
                </a:lnTo>
                <a:lnTo>
                  <a:pt x="6317190" y="3001382"/>
                </a:lnTo>
                <a:lnTo>
                  <a:pt x="6316794" y="3004161"/>
                </a:lnTo>
                <a:lnTo>
                  <a:pt x="6315206" y="3006145"/>
                </a:lnTo>
                <a:lnTo>
                  <a:pt x="6313222" y="3007335"/>
                </a:lnTo>
                <a:lnTo>
                  <a:pt x="6310841" y="3008526"/>
                </a:lnTo>
                <a:lnTo>
                  <a:pt x="6308460" y="3009320"/>
                </a:lnTo>
                <a:lnTo>
                  <a:pt x="6303698" y="3010907"/>
                </a:lnTo>
                <a:lnTo>
                  <a:pt x="6298936" y="3012495"/>
                </a:lnTo>
                <a:lnTo>
                  <a:pt x="6296952" y="3013288"/>
                </a:lnTo>
                <a:lnTo>
                  <a:pt x="6294967" y="3014876"/>
                </a:lnTo>
                <a:lnTo>
                  <a:pt x="6293776" y="3016860"/>
                </a:lnTo>
                <a:lnTo>
                  <a:pt x="6292983" y="3019637"/>
                </a:lnTo>
                <a:lnTo>
                  <a:pt x="6292983" y="3022812"/>
                </a:lnTo>
                <a:lnTo>
                  <a:pt x="6293380" y="3027178"/>
                </a:lnTo>
                <a:lnTo>
                  <a:pt x="6297745" y="3025988"/>
                </a:lnTo>
                <a:lnTo>
                  <a:pt x="6301714" y="3024400"/>
                </a:lnTo>
                <a:lnTo>
                  <a:pt x="6300523" y="3027575"/>
                </a:lnTo>
                <a:lnTo>
                  <a:pt x="6299729" y="3030750"/>
                </a:lnTo>
                <a:lnTo>
                  <a:pt x="6298142" y="3033925"/>
                </a:lnTo>
                <a:lnTo>
                  <a:pt x="6296952" y="3036702"/>
                </a:lnTo>
                <a:lnTo>
                  <a:pt x="6293380" y="3040671"/>
                </a:lnTo>
                <a:lnTo>
                  <a:pt x="6289808" y="3044242"/>
                </a:lnTo>
                <a:lnTo>
                  <a:pt x="6286236" y="3047021"/>
                </a:lnTo>
                <a:lnTo>
                  <a:pt x="6281871" y="3048607"/>
                </a:lnTo>
                <a:lnTo>
                  <a:pt x="6277109" y="3049402"/>
                </a:lnTo>
                <a:lnTo>
                  <a:pt x="6274728" y="3049402"/>
                </a:lnTo>
                <a:lnTo>
                  <a:pt x="6272347" y="3049006"/>
                </a:lnTo>
                <a:lnTo>
                  <a:pt x="6270363" y="3048607"/>
                </a:lnTo>
                <a:lnTo>
                  <a:pt x="6267982" y="3047418"/>
                </a:lnTo>
                <a:lnTo>
                  <a:pt x="6265600" y="3045829"/>
                </a:lnTo>
                <a:lnTo>
                  <a:pt x="6263616" y="3044242"/>
                </a:lnTo>
                <a:lnTo>
                  <a:pt x="6263220" y="3045434"/>
                </a:lnTo>
                <a:lnTo>
                  <a:pt x="6263220" y="3047021"/>
                </a:lnTo>
                <a:lnTo>
                  <a:pt x="6264014" y="3051386"/>
                </a:lnTo>
                <a:lnTo>
                  <a:pt x="6264807" y="3055355"/>
                </a:lnTo>
                <a:lnTo>
                  <a:pt x="6264807" y="3056941"/>
                </a:lnTo>
                <a:lnTo>
                  <a:pt x="6263616" y="3057735"/>
                </a:lnTo>
                <a:lnTo>
                  <a:pt x="6265600" y="3061307"/>
                </a:lnTo>
                <a:lnTo>
                  <a:pt x="6267982" y="3064085"/>
                </a:lnTo>
                <a:lnTo>
                  <a:pt x="6270363" y="3066466"/>
                </a:lnTo>
                <a:lnTo>
                  <a:pt x="6272347" y="3068847"/>
                </a:lnTo>
                <a:lnTo>
                  <a:pt x="6274728" y="3070435"/>
                </a:lnTo>
                <a:lnTo>
                  <a:pt x="6277109" y="3072023"/>
                </a:lnTo>
                <a:lnTo>
                  <a:pt x="6279094" y="3072816"/>
                </a:lnTo>
                <a:lnTo>
                  <a:pt x="6281078" y="3072816"/>
                </a:lnTo>
                <a:lnTo>
                  <a:pt x="6283062" y="3072816"/>
                </a:lnTo>
                <a:lnTo>
                  <a:pt x="6285046" y="3072419"/>
                </a:lnTo>
                <a:lnTo>
                  <a:pt x="6286634" y="3070832"/>
                </a:lnTo>
                <a:lnTo>
                  <a:pt x="6287824" y="3069245"/>
                </a:lnTo>
                <a:lnTo>
                  <a:pt x="6289014" y="3067657"/>
                </a:lnTo>
                <a:lnTo>
                  <a:pt x="6289412" y="3064482"/>
                </a:lnTo>
                <a:lnTo>
                  <a:pt x="6289808" y="3061307"/>
                </a:lnTo>
                <a:lnTo>
                  <a:pt x="6289808" y="3057735"/>
                </a:lnTo>
                <a:lnTo>
                  <a:pt x="6293776" y="3059323"/>
                </a:lnTo>
                <a:lnTo>
                  <a:pt x="6297745" y="3061307"/>
                </a:lnTo>
                <a:lnTo>
                  <a:pt x="6305682" y="3066070"/>
                </a:lnTo>
                <a:lnTo>
                  <a:pt x="6313222" y="3070832"/>
                </a:lnTo>
                <a:lnTo>
                  <a:pt x="6317190" y="3073212"/>
                </a:lnTo>
                <a:lnTo>
                  <a:pt x="6321159" y="3075197"/>
                </a:lnTo>
                <a:lnTo>
                  <a:pt x="6323143" y="3074800"/>
                </a:lnTo>
                <a:lnTo>
                  <a:pt x="6324730" y="3073610"/>
                </a:lnTo>
                <a:lnTo>
                  <a:pt x="6325127" y="3072419"/>
                </a:lnTo>
                <a:lnTo>
                  <a:pt x="6325127" y="3070038"/>
                </a:lnTo>
                <a:lnTo>
                  <a:pt x="6323936" y="3064879"/>
                </a:lnTo>
                <a:lnTo>
                  <a:pt x="6322746" y="3058530"/>
                </a:lnTo>
                <a:lnTo>
                  <a:pt x="6320762" y="3052973"/>
                </a:lnTo>
                <a:lnTo>
                  <a:pt x="6319572" y="3047021"/>
                </a:lnTo>
                <a:lnTo>
                  <a:pt x="6319174" y="3045036"/>
                </a:lnTo>
                <a:lnTo>
                  <a:pt x="6319572" y="3043053"/>
                </a:lnTo>
                <a:lnTo>
                  <a:pt x="6320762" y="3041466"/>
                </a:lnTo>
                <a:lnTo>
                  <a:pt x="6321952" y="3040671"/>
                </a:lnTo>
                <a:lnTo>
                  <a:pt x="6327508" y="3049799"/>
                </a:lnTo>
                <a:lnTo>
                  <a:pt x="6330286" y="3053767"/>
                </a:lnTo>
                <a:lnTo>
                  <a:pt x="6332667" y="3056941"/>
                </a:lnTo>
                <a:lnTo>
                  <a:pt x="6335445" y="3059323"/>
                </a:lnTo>
                <a:lnTo>
                  <a:pt x="6337826" y="3061307"/>
                </a:lnTo>
                <a:lnTo>
                  <a:pt x="6339810" y="3062498"/>
                </a:lnTo>
                <a:lnTo>
                  <a:pt x="6342192" y="3063688"/>
                </a:lnTo>
                <a:lnTo>
                  <a:pt x="6344573" y="3064085"/>
                </a:lnTo>
                <a:lnTo>
                  <a:pt x="6346557" y="3064085"/>
                </a:lnTo>
                <a:lnTo>
                  <a:pt x="6348541" y="3064085"/>
                </a:lnTo>
                <a:lnTo>
                  <a:pt x="6350525" y="3063688"/>
                </a:lnTo>
                <a:lnTo>
                  <a:pt x="6354890" y="3061705"/>
                </a:lnTo>
                <a:lnTo>
                  <a:pt x="6358859" y="3059720"/>
                </a:lnTo>
                <a:lnTo>
                  <a:pt x="6366002" y="3054958"/>
                </a:lnTo>
                <a:lnTo>
                  <a:pt x="6369971" y="3052973"/>
                </a:lnTo>
                <a:lnTo>
                  <a:pt x="6373939" y="3051386"/>
                </a:lnTo>
                <a:lnTo>
                  <a:pt x="6376320" y="3051386"/>
                </a:lnTo>
                <a:lnTo>
                  <a:pt x="6378304" y="3051386"/>
                </a:lnTo>
                <a:lnTo>
                  <a:pt x="6380288" y="3051782"/>
                </a:lnTo>
                <a:lnTo>
                  <a:pt x="6382670" y="3052973"/>
                </a:lnTo>
                <a:lnTo>
                  <a:pt x="6385051" y="3054164"/>
                </a:lnTo>
                <a:lnTo>
                  <a:pt x="6387035" y="3056148"/>
                </a:lnTo>
                <a:lnTo>
                  <a:pt x="6389416" y="3058530"/>
                </a:lnTo>
                <a:lnTo>
                  <a:pt x="6392194" y="3061705"/>
                </a:lnTo>
                <a:lnTo>
                  <a:pt x="6394178" y="3058530"/>
                </a:lnTo>
                <a:lnTo>
                  <a:pt x="6396559" y="3056148"/>
                </a:lnTo>
                <a:lnTo>
                  <a:pt x="6399734" y="3053767"/>
                </a:lnTo>
                <a:lnTo>
                  <a:pt x="6402909" y="3051386"/>
                </a:lnTo>
                <a:lnTo>
                  <a:pt x="6410449" y="3047418"/>
                </a:lnTo>
                <a:lnTo>
                  <a:pt x="6418782" y="3044242"/>
                </a:lnTo>
                <a:lnTo>
                  <a:pt x="6427513" y="3041068"/>
                </a:lnTo>
                <a:lnTo>
                  <a:pt x="6436640" y="3038688"/>
                </a:lnTo>
                <a:lnTo>
                  <a:pt x="6445768" y="3036702"/>
                </a:lnTo>
                <a:lnTo>
                  <a:pt x="6455292" y="3035909"/>
                </a:lnTo>
                <a:lnTo>
                  <a:pt x="6456086" y="3041466"/>
                </a:lnTo>
                <a:lnTo>
                  <a:pt x="6457673" y="3047021"/>
                </a:lnTo>
                <a:lnTo>
                  <a:pt x="6458863" y="3050989"/>
                </a:lnTo>
                <a:lnTo>
                  <a:pt x="6461641" y="3054164"/>
                </a:lnTo>
                <a:lnTo>
                  <a:pt x="6464419" y="3056941"/>
                </a:lnTo>
                <a:lnTo>
                  <a:pt x="6467197" y="3058133"/>
                </a:lnTo>
                <a:lnTo>
                  <a:pt x="6470769" y="3058530"/>
                </a:lnTo>
                <a:lnTo>
                  <a:pt x="6474737" y="3058530"/>
                </a:lnTo>
                <a:lnTo>
                  <a:pt x="6472753" y="3061307"/>
                </a:lnTo>
                <a:lnTo>
                  <a:pt x="6470372" y="3062498"/>
                </a:lnTo>
                <a:lnTo>
                  <a:pt x="6468388" y="3062894"/>
                </a:lnTo>
                <a:lnTo>
                  <a:pt x="6466403" y="3062894"/>
                </a:lnTo>
                <a:lnTo>
                  <a:pt x="6464419" y="3062498"/>
                </a:lnTo>
                <a:lnTo>
                  <a:pt x="6462038" y="3061705"/>
                </a:lnTo>
                <a:lnTo>
                  <a:pt x="6458070" y="3060117"/>
                </a:lnTo>
                <a:lnTo>
                  <a:pt x="6456482" y="3059323"/>
                </a:lnTo>
                <a:lnTo>
                  <a:pt x="6454498" y="3059323"/>
                </a:lnTo>
                <a:lnTo>
                  <a:pt x="6453308" y="3059720"/>
                </a:lnTo>
                <a:lnTo>
                  <a:pt x="6451720" y="3060513"/>
                </a:lnTo>
                <a:lnTo>
                  <a:pt x="6450927" y="3062498"/>
                </a:lnTo>
                <a:lnTo>
                  <a:pt x="6449736" y="3066070"/>
                </a:lnTo>
                <a:lnTo>
                  <a:pt x="6448942" y="3070435"/>
                </a:lnTo>
                <a:lnTo>
                  <a:pt x="6448149" y="3076388"/>
                </a:lnTo>
                <a:lnTo>
                  <a:pt x="6455292" y="3082737"/>
                </a:lnTo>
                <a:lnTo>
                  <a:pt x="6458070" y="3085515"/>
                </a:lnTo>
                <a:lnTo>
                  <a:pt x="6461641" y="3087896"/>
                </a:lnTo>
                <a:lnTo>
                  <a:pt x="6464419" y="3089881"/>
                </a:lnTo>
                <a:lnTo>
                  <a:pt x="6467991" y="3090674"/>
                </a:lnTo>
                <a:lnTo>
                  <a:pt x="6469181" y="3090674"/>
                </a:lnTo>
                <a:lnTo>
                  <a:pt x="6470769" y="3090277"/>
                </a:lnTo>
                <a:lnTo>
                  <a:pt x="6471562" y="3089881"/>
                </a:lnTo>
                <a:lnTo>
                  <a:pt x="6473150" y="3088293"/>
                </a:lnTo>
                <a:lnTo>
                  <a:pt x="6467991" y="3087102"/>
                </a:lnTo>
                <a:lnTo>
                  <a:pt x="6466007" y="3085913"/>
                </a:lnTo>
                <a:lnTo>
                  <a:pt x="6464816" y="3085118"/>
                </a:lnTo>
                <a:lnTo>
                  <a:pt x="6464022" y="3084721"/>
                </a:lnTo>
                <a:lnTo>
                  <a:pt x="6463626" y="3083134"/>
                </a:lnTo>
                <a:lnTo>
                  <a:pt x="6463626" y="3081943"/>
                </a:lnTo>
                <a:lnTo>
                  <a:pt x="6464022" y="3081150"/>
                </a:lnTo>
                <a:lnTo>
                  <a:pt x="6466007" y="3079165"/>
                </a:lnTo>
                <a:lnTo>
                  <a:pt x="6468785" y="3076785"/>
                </a:lnTo>
                <a:lnTo>
                  <a:pt x="6475928" y="3072419"/>
                </a:lnTo>
                <a:lnTo>
                  <a:pt x="6475928" y="3075197"/>
                </a:lnTo>
                <a:lnTo>
                  <a:pt x="6476721" y="3078769"/>
                </a:lnTo>
                <a:lnTo>
                  <a:pt x="6478706" y="3085913"/>
                </a:lnTo>
                <a:lnTo>
                  <a:pt x="6484261" y="3102580"/>
                </a:lnTo>
                <a:lnTo>
                  <a:pt x="6475928" y="3106548"/>
                </a:lnTo>
                <a:lnTo>
                  <a:pt x="6466403" y="3111707"/>
                </a:lnTo>
                <a:lnTo>
                  <a:pt x="6461641" y="3114882"/>
                </a:lnTo>
                <a:lnTo>
                  <a:pt x="6456482" y="3118057"/>
                </a:lnTo>
                <a:lnTo>
                  <a:pt x="6451720" y="3122025"/>
                </a:lnTo>
                <a:lnTo>
                  <a:pt x="6447355" y="3126391"/>
                </a:lnTo>
                <a:lnTo>
                  <a:pt x="6442593" y="3130756"/>
                </a:lnTo>
                <a:lnTo>
                  <a:pt x="6438624" y="3135518"/>
                </a:lnTo>
                <a:lnTo>
                  <a:pt x="6434656" y="3141074"/>
                </a:lnTo>
                <a:lnTo>
                  <a:pt x="6431084" y="3147027"/>
                </a:lnTo>
                <a:lnTo>
                  <a:pt x="6428703" y="3153376"/>
                </a:lnTo>
                <a:lnTo>
                  <a:pt x="6426719" y="3160123"/>
                </a:lnTo>
                <a:lnTo>
                  <a:pt x="6425529" y="3167266"/>
                </a:lnTo>
                <a:lnTo>
                  <a:pt x="6424338" y="3175203"/>
                </a:lnTo>
                <a:lnTo>
                  <a:pt x="6441799" y="3169647"/>
                </a:lnTo>
                <a:lnTo>
                  <a:pt x="6449736" y="3166869"/>
                </a:lnTo>
                <a:lnTo>
                  <a:pt x="6453308" y="3165282"/>
                </a:lnTo>
                <a:lnTo>
                  <a:pt x="6455689" y="3164091"/>
                </a:lnTo>
                <a:lnTo>
                  <a:pt x="6453705" y="3159726"/>
                </a:lnTo>
                <a:lnTo>
                  <a:pt x="6451720" y="3156154"/>
                </a:lnTo>
                <a:lnTo>
                  <a:pt x="6449736" y="3153774"/>
                </a:lnTo>
                <a:lnTo>
                  <a:pt x="6447752" y="3151789"/>
                </a:lnTo>
                <a:lnTo>
                  <a:pt x="6445768" y="3150598"/>
                </a:lnTo>
                <a:lnTo>
                  <a:pt x="6443783" y="3150201"/>
                </a:lnTo>
                <a:lnTo>
                  <a:pt x="6441799" y="3150598"/>
                </a:lnTo>
                <a:lnTo>
                  <a:pt x="6440609" y="3151789"/>
                </a:lnTo>
                <a:lnTo>
                  <a:pt x="6439021" y="3148218"/>
                </a:lnTo>
                <a:lnTo>
                  <a:pt x="6438624" y="3147027"/>
                </a:lnTo>
                <a:lnTo>
                  <a:pt x="6439021" y="3145836"/>
                </a:lnTo>
                <a:lnTo>
                  <a:pt x="6439418" y="3145043"/>
                </a:lnTo>
                <a:lnTo>
                  <a:pt x="6440212" y="3144646"/>
                </a:lnTo>
                <a:lnTo>
                  <a:pt x="6441799" y="3143455"/>
                </a:lnTo>
                <a:lnTo>
                  <a:pt x="6446561" y="3141868"/>
                </a:lnTo>
                <a:lnTo>
                  <a:pt x="6448149" y="3141074"/>
                </a:lnTo>
                <a:lnTo>
                  <a:pt x="6448942" y="3140677"/>
                </a:lnTo>
                <a:lnTo>
                  <a:pt x="6449339" y="3139487"/>
                </a:lnTo>
                <a:lnTo>
                  <a:pt x="6449736" y="3143059"/>
                </a:lnTo>
                <a:lnTo>
                  <a:pt x="6450133" y="3146233"/>
                </a:lnTo>
                <a:lnTo>
                  <a:pt x="6451323" y="3149011"/>
                </a:lnTo>
                <a:lnTo>
                  <a:pt x="6452117" y="3150598"/>
                </a:lnTo>
                <a:lnTo>
                  <a:pt x="6453308" y="3152583"/>
                </a:lnTo>
                <a:lnTo>
                  <a:pt x="6454498" y="3153774"/>
                </a:lnTo>
                <a:lnTo>
                  <a:pt x="6457673" y="3156154"/>
                </a:lnTo>
                <a:lnTo>
                  <a:pt x="6460451" y="3158138"/>
                </a:lnTo>
                <a:lnTo>
                  <a:pt x="6464022" y="3160520"/>
                </a:lnTo>
                <a:lnTo>
                  <a:pt x="6467197" y="3164091"/>
                </a:lnTo>
                <a:lnTo>
                  <a:pt x="6469181" y="3166076"/>
                </a:lnTo>
                <a:lnTo>
                  <a:pt x="6470769" y="3168853"/>
                </a:lnTo>
                <a:lnTo>
                  <a:pt x="6456482" y="3177188"/>
                </a:lnTo>
                <a:lnTo>
                  <a:pt x="6458467" y="3181155"/>
                </a:lnTo>
                <a:lnTo>
                  <a:pt x="6460451" y="3183537"/>
                </a:lnTo>
                <a:lnTo>
                  <a:pt x="6462832" y="3185918"/>
                </a:lnTo>
                <a:lnTo>
                  <a:pt x="6464816" y="3187506"/>
                </a:lnTo>
                <a:lnTo>
                  <a:pt x="6466800" y="3187902"/>
                </a:lnTo>
                <a:lnTo>
                  <a:pt x="6468785" y="3188299"/>
                </a:lnTo>
                <a:lnTo>
                  <a:pt x="6470769" y="3188299"/>
                </a:lnTo>
                <a:lnTo>
                  <a:pt x="6472753" y="3187902"/>
                </a:lnTo>
                <a:lnTo>
                  <a:pt x="6476721" y="3185918"/>
                </a:lnTo>
                <a:lnTo>
                  <a:pt x="6480293" y="3183537"/>
                </a:lnTo>
                <a:lnTo>
                  <a:pt x="6484261" y="3181155"/>
                </a:lnTo>
                <a:lnTo>
                  <a:pt x="6488230" y="3179171"/>
                </a:lnTo>
                <a:lnTo>
                  <a:pt x="6494579" y="3173616"/>
                </a:lnTo>
                <a:lnTo>
                  <a:pt x="6500532" y="3168457"/>
                </a:lnTo>
                <a:lnTo>
                  <a:pt x="6502913" y="3165282"/>
                </a:lnTo>
                <a:lnTo>
                  <a:pt x="6504897" y="3162504"/>
                </a:lnTo>
                <a:lnTo>
                  <a:pt x="6506485" y="3160123"/>
                </a:lnTo>
                <a:lnTo>
                  <a:pt x="6507675" y="3156948"/>
                </a:lnTo>
                <a:lnTo>
                  <a:pt x="6514422" y="3158933"/>
                </a:lnTo>
                <a:lnTo>
                  <a:pt x="6520374" y="3160520"/>
                </a:lnTo>
                <a:lnTo>
                  <a:pt x="6529105" y="3162107"/>
                </a:lnTo>
                <a:lnTo>
                  <a:pt x="6533073" y="3162901"/>
                </a:lnTo>
                <a:lnTo>
                  <a:pt x="6537042" y="3164489"/>
                </a:lnTo>
                <a:lnTo>
                  <a:pt x="6541010" y="3167266"/>
                </a:lnTo>
                <a:lnTo>
                  <a:pt x="6545772" y="3171235"/>
                </a:lnTo>
                <a:lnTo>
                  <a:pt x="6542201" y="3170441"/>
                </a:lnTo>
                <a:lnTo>
                  <a:pt x="6539820" y="3169647"/>
                </a:lnTo>
                <a:lnTo>
                  <a:pt x="6537042" y="3170838"/>
                </a:lnTo>
                <a:lnTo>
                  <a:pt x="6535057" y="3172426"/>
                </a:lnTo>
                <a:lnTo>
                  <a:pt x="6532676" y="3174806"/>
                </a:lnTo>
                <a:lnTo>
                  <a:pt x="6530692" y="3177188"/>
                </a:lnTo>
                <a:lnTo>
                  <a:pt x="6526724" y="3182346"/>
                </a:lnTo>
                <a:lnTo>
                  <a:pt x="6524739" y="3184728"/>
                </a:lnTo>
                <a:lnTo>
                  <a:pt x="6522358" y="3186712"/>
                </a:lnTo>
                <a:lnTo>
                  <a:pt x="6519977" y="3188299"/>
                </a:lnTo>
                <a:lnTo>
                  <a:pt x="6517596" y="3188696"/>
                </a:lnTo>
                <a:lnTo>
                  <a:pt x="6514422" y="3188299"/>
                </a:lnTo>
                <a:lnTo>
                  <a:pt x="6511247" y="3186712"/>
                </a:lnTo>
                <a:lnTo>
                  <a:pt x="6507675" y="3183537"/>
                </a:lnTo>
                <a:lnTo>
                  <a:pt x="6503707" y="3178379"/>
                </a:lnTo>
                <a:lnTo>
                  <a:pt x="6502119" y="3181155"/>
                </a:lnTo>
                <a:lnTo>
                  <a:pt x="6500135" y="3183141"/>
                </a:lnTo>
                <a:lnTo>
                  <a:pt x="6500532" y="3186315"/>
                </a:lnTo>
                <a:lnTo>
                  <a:pt x="6500532" y="3187506"/>
                </a:lnTo>
                <a:lnTo>
                  <a:pt x="6500135" y="3187902"/>
                </a:lnTo>
                <a:lnTo>
                  <a:pt x="6499342" y="3188299"/>
                </a:lnTo>
                <a:lnTo>
                  <a:pt x="6498548" y="3188299"/>
                </a:lnTo>
                <a:lnTo>
                  <a:pt x="6496167" y="3187902"/>
                </a:lnTo>
                <a:lnTo>
                  <a:pt x="6491801" y="3193061"/>
                </a:lnTo>
                <a:lnTo>
                  <a:pt x="6487436" y="3198618"/>
                </a:lnTo>
                <a:lnTo>
                  <a:pt x="6490214" y="3202586"/>
                </a:lnTo>
                <a:lnTo>
                  <a:pt x="6492595" y="3204967"/>
                </a:lnTo>
                <a:lnTo>
                  <a:pt x="6494976" y="3206158"/>
                </a:lnTo>
                <a:lnTo>
                  <a:pt x="6496960" y="3207349"/>
                </a:lnTo>
                <a:lnTo>
                  <a:pt x="6498945" y="3207746"/>
                </a:lnTo>
                <a:lnTo>
                  <a:pt x="6500929" y="3207349"/>
                </a:lnTo>
                <a:lnTo>
                  <a:pt x="6502913" y="3206952"/>
                </a:lnTo>
                <a:lnTo>
                  <a:pt x="6504500" y="3205761"/>
                </a:lnTo>
                <a:lnTo>
                  <a:pt x="6507675" y="3203380"/>
                </a:lnTo>
                <a:lnTo>
                  <a:pt x="6511247" y="3201396"/>
                </a:lnTo>
                <a:lnTo>
                  <a:pt x="6513231" y="3200602"/>
                </a:lnTo>
                <a:lnTo>
                  <a:pt x="6515215" y="3200602"/>
                </a:lnTo>
                <a:lnTo>
                  <a:pt x="6517596" y="3200602"/>
                </a:lnTo>
                <a:lnTo>
                  <a:pt x="6519977" y="3201396"/>
                </a:lnTo>
                <a:lnTo>
                  <a:pt x="6521565" y="3207349"/>
                </a:lnTo>
                <a:lnTo>
                  <a:pt x="6521962" y="3212111"/>
                </a:lnTo>
                <a:lnTo>
                  <a:pt x="6521962" y="3216476"/>
                </a:lnTo>
                <a:lnTo>
                  <a:pt x="6520771" y="3220048"/>
                </a:lnTo>
                <a:lnTo>
                  <a:pt x="6519581" y="3223222"/>
                </a:lnTo>
                <a:lnTo>
                  <a:pt x="6517596" y="3226001"/>
                </a:lnTo>
                <a:lnTo>
                  <a:pt x="6515215" y="3227588"/>
                </a:lnTo>
                <a:lnTo>
                  <a:pt x="6512834" y="3229572"/>
                </a:lnTo>
                <a:lnTo>
                  <a:pt x="6506485" y="3232350"/>
                </a:lnTo>
                <a:lnTo>
                  <a:pt x="6500135" y="3234731"/>
                </a:lnTo>
                <a:lnTo>
                  <a:pt x="6494183" y="3237509"/>
                </a:lnTo>
                <a:lnTo>
                  <a:pt x="6491405" y="3239494"/>
                </a:lnTo>
                <a:lnTo>
                  <a:pt x="6489420" y="3241478"/>
                </a:lnTo>
                <a:lnTo>
                  <a:pt x="6488230" y="3243462"/>
                </a:lnTo>
                <a:lnTo>
                  <a:pt x="6487436" y="3244652"/>
                </a:lnTo>
                <a:lnTo>
                  <a:pt x="6486643" y="3248224"/>
                </a:lnTo>
                <a:lnTo>
                  <a:pt x="6485849" y="3254970"/>
                </a:lnTo>
                <a:lnTo>
                  <a:pt x="6485452" y="3257351"/>
                </a:lnTo>
                <a:lnTo>
                  <a:pt x="6484261" y="3258542"/>
                </a:lnTo>
                <a:lnTo>
                  <a:pt x="6483468" y="3258939"/>
                </a:lnTo>
                <a:lnTo>
                  <a:pt x="6481880" y="3258939"/>
                </a:lnTo>
                <a:lnTo>
                  <a:pt x="6479896" y="3258939"/>
                </a:lnTo>
                <a:lnTo>
                  <a:pt x="6474340" y="3257351"/>
                </a:lnTo>
                <a:lnTo>
                  <a:pt x="6474737" y="3261717"/>
                </a:lnTo>
                <a:lnTo>
                  <a:pt x="6474340" y="3267669"/>
                </a:lnTo>
                <a:lnTo>
                  <a:pt x="6473150" y="3273622"/>
                </a:lnTo>
                <a:lnTo>
                  <a:pt x="6471166" y="3279972"/>
                </a:lnTo>
                <a:lnTo>
                  <a:pt x="6468388" y="3286321"/>
                </a:lnTo>
                <a:lnTo>
                  <a:pt x="6464816" y="3292274"/>
                </a:lnTo>
                <a:lnTo>
                  <a:pt x="6460848" y="3297829"/>
                </a:lnTo>
                <a:lnTo>
                  <a:pt x="6456482" y="3302195"/>
                </a:lnTo>
                <a:lnTo>
                  <a:pt x="6456086" y="3299417"/>
                </a:lnTo>
                <a:lnTo>
                  <a:pt x="6455689" y="3297036"/>
                </a:lnTo>
                <a:lnTo>
                  <a:pt x="6455689" y="3292671"/>
                </a:lnTo>
                <a:lnTo>
                  <a:pt x="6455689" y="3288305"/>
                </a:lnTo>
                <a:lnTo>
                  <a:pt x="6455292" y="3285924"/>
                </a:lnTo>
                <a:lnTo>
                  <a:pt x="6454101" y="3282749"/>
                </a:lnTo>
                <a:lnTo>
                  <a:pt x="6450927" y="3284734"/>
                </a:lnTo>
                <a:lnTo>
                  <a:pt x="6448149" y="3286718"/>
                </a:lnTo>
                <a:lnTo>
                  <a:pt x="6445768" y="3289496"/>
                </a:lnTo>
                <a:lnTo>
                  <a:pt x="6444577" y="3292671"/>
                </a:lnTo>
                <a:lnTo>
                  <a:pt x="6442990" y="3295846"/>
                </a:lnTo>
                <a:lnTo>
                  <a:pt x="6441799" y="3299814"/>
                </a:lnTo>
                <a:lnTo>
                  <a:pt x="6441799" y="3303782"/>
                </a:lnTo>
                <a:lnTo>
                  <a:pt x="6441402" y="3308148"/>
                </a:lnTo>
                <a:lnTo>
                  <a:pt x="6442593" y="3317275"/>
                </a:lnTo>
                <a:lnTo>
                  <a:pt x="6443783" y="3327594"/>
                </a:lnTo>
                <a:lnTo>
                  <a:pt x="6443783" y="3327990"/>
                </a:lnTo>
                <a:lnTo>
                  <a:pt x="6444577" y="3327594"/>
                </a:lnTo>
                <a:lnTo>
                  <a:pt x="6445371" y="3326403"/>
                </a:lnTo>
                <a:lnTo>
                  <a:pt x="6447355" y="3324419"/>
                </a:lnTo>
                <a:lnTo>
                  <a:pt x="6450133" y="3323228"/>
                </a:lnTo>
                <a:lnTo>
                  <a:pt x="6453705" y="3322434"/>
                </a:lnTo>
                <a:lnTo>
                  <a:pt x="6462038" y="3320846"/>
                </a:lnTo>
                <a:lnTo>
                  <a:pt x="6470769" y="3320450"/>
                </a:lnTo>
                <a:lnTo>
                  <a:pt x="6477912" y="3320846"/>
                </a:lnTo>
                <a:lnTo>
                  <a:pt x="6483468" y="3321244"/>
                </a:lnTo>
                <a:lnTo>
                  <a:pt x="6485055" y="3327594"/>
                </a:lnTo>
                <a:lnTo>
                  <a:pt x="6485055" y="3332356"/>
                </a:lnTo>
                <a:lnTo>
                  <a:pt x="6485055" y="3333943"/>
                </a:lnTo>
                <a:lnTo>
                  <a:pt x="6484261" y="3335531"/>
                </a:lnTo>
                <a:lnTo>
                  <a:pt x="6483468" y="3337118"/>
                </a:lnTo>
                <a:lnTo>
                  <a:pt x="6483071" y="3337514"/>
                </a:lnTo>
                <a:lnTo>
                  <a:pt x="6480293" y="3338705"/>
                </a:lnTo>
                <a:lnTo>
                  <a:pt x="6477515" y="3338705"/>
                </a:lnTo>
                <a:lnTo>
                  <a:pt x="6474737" y="3338309"/>
                </a:lnTo>
                <a:lnTo>
                  <a:pt x="6471166" y="3337911"/>
                </a:lnTo>
                <a:lnTo>
                  <a:pt x="6464022" y="3335531"/>
                </a:lnTo>
                <a:lnTo>
                  <a:pt x="6458070" y="3333943"/>
                </a:lnTo>
                <a:lnTo>
                  <a:pt x="6455689" y="3333943"/>
                </a:lnTo>
                <a:lnTo>
                  <a:pt x="6453705" y="3334340"/>
                </a:lnTo>
                <a:lnTo>
                  <a:pt x="6453308" y="3335134"/>
                </a:lnTo>
                <a:lnTo>
                  <a:pt x="6452911" y="3335927"/>
                </a:lnTo>
                <a:lnTo>
                  <a:pt x="6452911" y="3338309"/>
                </a:lnTo>
                <a:lnTo>
                  <a:pt x="6448149" y="3335134"/>
                </a:lnTo>
                <a:lnTo>
                  <a:pt x="6445371" y="3332356"/>
                </a:lnTo>
                <a:lnTo>
                  <a:pt x="6444577" y="3329974"/>
                </a:lnTo>
                <a:lnTo>
                  <a:pt x="6448149" y="3349023"/>
                </a:lnTo>
                <a:lnTo>
                  <a:pt x="6449736" y="3350611"/>
                </a:lnTo>
                <a:lnTo>
                  <a:pt x="6451323" y="3351007"/>
                </a:lnTo>
                <a:lnTo>
                  <a:pt x="6452117" y="3351404"/>
                </a:lnTo>
                <a:lnTo>
                  <a:pt x="6453308" y="3351007"/>
                </a:lnTo>
                <a:lnTo>
                  <a:pt x="6455292" y="3350213"/>
                </a:lnTo>
                <a:lnTo>
                  <a:pt x="6456482" y="3347833"/>
                </a:lnTo>
                <a:lnTo>
                  <a:pt x="6458070" y="3345849"/>
                </a:lnTo>
                <a:lnTo>
                  <a:pt x="6460054" y="3344261"/>
                </a:lnTo>
                <a:lnTo>
                  <a:pt x="6461641" y="3343864"/>
                </a:lnTo>
                <a:lnTo>
                  <a:pt x="6462832" y="3343864"/>
                </a:lnTo>
                <a:lnTo>
                  <a:pt x="6464816" y="3344261"/>
                </a:lnTo>
                <a:lnTo>
                  <a:pt x="6466800" y="3345054"/>
                </a:lnTo>
                <a:lnTo>
                  <a:pt x="6464022" y="3348627"/>
                </a:lnTo>
                <a:lnTo>
                  <a:pt x="6461641" y="3351404"/>
                </a:lnTo>
                <a:lnTo>
                  <a:pt x="6460054" y="3354579"/>
                </a:lnTo>
                <a:lnTo>
                  <a:pt x="6459657" y="3357357"/>
                </a:lnTo>
                <a:lnTo>
                  <a:pt x="6458863" y="3359738"/>
                </a:lnTo>
                <a:lnTo>
                  <a:pt x="6458863" y="3362912"/>
                </a:lnTo>
                <a:lnTo>
                  <a:pt x="6460054" y="3368072"/>
                </a:lnTo>
                <a:lnTo>
                  <a:pt x="6462038" y="3374422"/>
                </a:lnTo>
                <a:lnTo>
                  <a:pt x="6464022" y="3381962"/>
                </a:lnTo>
                <a:lnTo>
                  <a:pt x="6464419" y="3385533"/>
                </a:lnTo>
                <a:lnTo>
                  <a:pt x="6464816" y="3390691"/>
                </a:lnTo>
                <a:lnTo>
                  <a:pt x="6465213" y="3395852"/>
                </a:lnTo>
                <a:lnTo>
                  <a:pt x="6464816" y="3401406"/>
                </a:lnTo>
                <a:lnTo>
                  <a:pt x="6458070" y="3404979"/>
                </a:lnTo>
                <a:lnTo>
                  <a:pt x="6450133" y="3408154"/>
                </a:lnTo>
                <a:lnTo>
                  <a:pt x="6442990" y="3412121"/>
                </a:lnTo>
                <a:lnTo>
                  <a:pt x="6440212" y="3413312"/>
                </a:lnTo>
                <a:lnTo>
                  <a:pt x="6436640" y="3415694"/>
                </a:lnTo>
                <a:lnTo>
                  <a:pt x="6434259" y="3417678"/>
                </a:lnTo>
                <a:lnTo>
                  <a:pt x="6432275" y="3420852"/>
                </a:lnTo>
                <a:lnTo>
                  <a:pt x="6430688" y="3423234"/>
                </a:lnTo>
                <a:lnTo>
                  <a:pt x="6429894" y="3426409"/>
                </a:lnTo>
                <a:lnTo>
                  <a:pt x="6429894" y="3429979"/>
                </a:lnTo>
                <a:lnTo>
                  <a:pt x="6430291" y="3433948"/>
                </a:lnTo>
                <a:lnTo>
                  <a:pt x="6432275" y="3438710"/>
                </a:lnTo>
                <a:lnTo>
                  <a:pt x="6434656" y="3443472"/>
                </a:lnTo>
                <a:lnTo>
                  <a:pt x="6430688" y="3447441"/>
                </a:lnTo>
                <a:lnTo>
                  <a:pt x="6426719" y="3450616"/>
                </a:lnTo>
                <a:lnTo>
                  <a:pt x="6419179" y="3456172"/>
                </a:lnTo>
                <a:lnTo>
                  <a:pt x="6411242" y="3461331"/>
                </a:lnTo>
                <a:lnTo>
                  <a:pt x="6404099" y="3465696"/>
                </a:lnTo>
                <a:lnTo>
                  <a:pt x="6400527" y="3468077"/>
                </a:lnTo>
                <a:lnTo>
                  <a:pt x="6397750" y="3470458"/>
                </a:lnTo>
                <a:lnTo>
                  <a:pt x="6394575" y="3473236"/>
                </a:lnTo>
                <a:lnTo>
                  <a:pt x="6392194" y="3476808"/>
                </a:lnTo>
                <a:lnTo>
                  <a:pt x="6389813" y="3480776"/>
                </a:lnTo>
                <a:lnTo>
                  <a:pt x="6388225" y="3484745"/>
                </a:lnTo>
                <a:lnTo>
                  <a:pt x="6387035" y="3489507"/>
                </a:lnTo>
                <a:lnTo>
                  <a:pt x="6385844" y="3495460"/>
                </a:lnTo>
                <a:lnTo>
                  <a:pt x="6380288" y="3491094"/>
                </a:lnTo>
                <a:lnTo>
                  <a:pt x="6375129" y="3488317"/>
                </a:lnTo>
                <a:lnTo>
                  <a:pt x="6372748" y="3487523"/>
                </a:lnTo>
                <a:lnTo>
                  <a:pt x="6370367" y="3487126"/>
                </a:lnTo>
                <a:lnTo>
                  <a:pt x="6367986" y="3487126"/>
                </a:lnTo>
                <a:lnTo>
                  <a:pt x="6366002" y="3487523"/>
                </a:lnTo>
                <a:lnTo>
                  <a:pt x="6362034" y="3488317"/>
                </a:lnTo>
                <a:lnTo>
                  <a:pt x="6358065" y="3490301"/>
                </a:lnTo>
                <a:lnTo>
                  <a:pt x="6354890" y="3493872"/>
                </a:lnTo>
                <a:lnTo>
                  <a:pt x="6351716" y="3497444"/>
                </a:lnTo>
                <a:lnTo>
                  <a:pt x="6348938" y="3501809"/>
                </a:lnTo>
                <a:lnTo>
                  <a:pt x="6346160" y="3506572"/>
                </a:lnTo>
                <a:lnTo>
                  <a:pt x="6341001" y="3517287"/>
                </a:lnTo>
                <a:lnTo>
                  <a:pt x="6336636" y="3528002"/>
                </a:lnTo>
                <a:lnTo>
                  <a:pt x="6331874" y="3537526"/>
                </a:lnTo>
                <a:lnTo>
                  <a:pt x="6337826" y="3539113"/>
                </a:lnTo>
                <a:lnTo>
                  <a:pt x="6339810" y="3536732"/>
                </a:lnTo>
                <a:lnTo>
                  <a:pt x="6342192" y="3535145"/>
                </a:lnTo>
                <a:lnTo>
                  <a:pt x="6344969" y="3534351"/>
                </a:lnTo>
                <a:lnTo>
                  <a:pt x="6348144" y="3533954"/>
                </a:lnTo>
                <a:lnTo>
                  <a:pt x="6350922" y="3534351"/>
                </a:lnTo>
                <a:lnTo>
                  <a:pt x="6353700" y="3535939"/>
                </a:lnTo>
                <a:lnTo>
                  <a:pt x="6357272" y="3537526"/>
                </a:lnTo>
                <a:lnTo>
                  <a:pt x="6360049" y="3541098"/>
                </a:lnTo>
                <a:lnTo>
                  <a:pt x="6363621" y="3540304"/>
                </a:lnTo>
                <a:lnTo>
                  <a:pt x="6367589" y="3538717"/>
                </a:lnTo>
                <a:lnTo>
                  <a:pt x="6371161" y="3536335"/>
                </a:lnTo>
                <a:lnTo>
                  <a:pt x="6375129" y="3532367"/>
                </a:lnTo>
                <a:lnTo>
                  <a:pt x="6376717" y="3535939"/>
                </a:lnTo>
                <a:lnTo>
                  <a:pt x="6377511" y="3538717"/>
                </a:lnTo>
                <a:lnTo>
                  <a:pt x="6377511" y="3541891"/>
                </a:lnTo>
                <a:lnTo>
                  <a:pt x="6377511" y="3545066"/>
                </a:lnTo>
                <a:lnTo>
                  <a:pt x="6377114" y="3547447"/>
                </a:lnTo>
                <a:lnTo>
                  <a:pt x="6376717" y="3550225"/>
                </a:lnTo>
                <a:lnTo>
                  <a:pt x="6375923" y="3552210"/>
                </a:lnTo>
                <a:lnTo>
                  <a:pt x="6374336" y="3554591"/>
                </a:lnTo>
                <a:lnTo>
                  <a:pt x="6373145" y="3556178"/>
                </a:lnTo>
                <a:lnTo>
                  <a:pt x="6371955" y="3557765"/>
                </a:lnTo>
                <a:lnTo>
                  <a:pt x="6369971" y="3558956"/>
                </a:lnTo>
                <a:lnTo>
                  <a:pt x="6368383" y="3559750"/>
                </a:lnTo>
                <a:lnTo>
                  <a:pt x="6366796" y="3559750"/>
                </a:lnTo>
                <a:lnTo>
                  <a:pt x="6365605" y="3559750"/>
                </a:lnTo>
                <a:lnTo>
                  <a:pt x="6364018" y="3558559"/>
                </a:lnTo>
                <a:lnTo>
                  <a:pt x="6363224" y="3557765"/>
                </a:lnTo>
                <a:lnTo>
                  <a:pt x="6361637" y="3560147"/>
                </a:lnTo>
                <a:lnTo>
                  <a:pt x="6360446" y="3563718"/>
                </a:lnTo>
                <a:lnTo>
                  <a:pt x="6360049" y="3566893"/>
                </a:lnTo>
                <a:lnTo>
                  <a:pt x="6360049" y="3571258"/>
                </a:lnTo>
                <a:lnTo>
                  <a:pt x="6360446" y="3575227"/>
                </a:lnTo>
                <a:lnTo>
                  <a:pt x="6361240" y="3579989"/>
                </a:lnTo>
                <a:lnTo>
                  <a:pt x="6363621" y="3590307"/>
                </a:lnTo>
                <a:lnTo>
                  <a:pt x="6367986" y="3591101"/>
                </a:lnTo>
                <a:lnTo>
                  <a:pt x="6371955" y="3590704"/>
                </a:lnTo>
                <a:lnTo>
                  <a:pt x="6375129" y="3589910"/>
                </a:lnTo>
                <a:lnTo>
                  <a:pt x="6378701" y="3588323"/>
                </a:lnTo>
                <a:lnTo>
                  <a:pt x="6381479" y="3585942"/>
                </a:lnTo>
                <a:lnTo>
                  <a:pt x="6384654" y="3583561"/>
                </a:lnTo>
                <a:lnTo>
                  <a:pt x="6389416" y="3577608"/>
                </a:lnTo>
                <a:lnTo>
                  <a:pt x="6392194" y="3574830"/>
                </a:lnTo>
                <a:lnTo>
                  <a:pt x="6394575" y="3572846"/>
                </a:lnTo>
                <a:lnTo>
                  <a:pt x="6397750" y="3570861"/>
                </a:lnTo>
                <a:lnTo>
                  <a:pt x="6400527" y="3569274"/>
                </a:lnTo>
                <a:lnTo>
                  <a:pt x="6404099" y="3568877"/>
                </a:lnTo>
                <a:lnTo>
                  <a:pt x="6407274" y="3569671"/>
                </a:lnTo>
                <a:lnTo>
                  <a:pt x="6411242" y="3571258"/>
                </a:lnTo>
                <a:lnTo>
                  <a:pt x="6415608" y="3574830"/>
                </a:lnTo>
                <a:lnTo>
                  <a:pt x="6410449" y="3581576"/>
                </a:lnTo>
                <a:lnTo>
                  <a:pt x="6404099" y="3589513"/>
                </a:lnTo>
                <a:lnTo>
                  <a:pt x="6397353" y="3597451"/>
                </a:lnTo>
                <a:lnTo>
                  <a:pt x="6389019" y="3605784"/>
                </a:lnTo>
                <a:lnTo>
                  <a:pt x="6379495" y="3614118"/>
                </a:lnTo>
                <a:lnTo>
                  <a:pt x="6370367" y="3622452"/>
                </a:lnTo>
                <a:lnTo>
                  <a:pt x="6360049" y="3629199"/>
                </a:lnTo>
                <a:lnTo>
                  <a:pt x="6354890" y="3632770"/>
                </a:lnTo>
                <a:lnTo>
                  <a:pt x="6349335" y="3635151"/>
                </a:lnTo>
                <a:lnTo>
                  <a:pt x="6346954" y="3636739"/>
                </a:lnTo>
                <a:lnTo>
                  <a:pt x="6343382" y="3637136"/>
                </a:lnTo>
                <a:lnTo>
                  <a:pt x="6335842" y="3638723"/>
                </a:lnTo>
                <a:lnTo>
                  <a:pt x="6327112" y="3639517"/>
                </a:lnTo>
                <a:lnTo>
                  <a:pt x="6318381" y="3640707"/>
                </a:lnTo>
                <a:lnTo>
                  <a:pt x="6314810" y="3641501"/>
                </a:lnTo>
                <a:lnTo>
                  <a:pt x="6311238" y="3642295"/>
                </a:lnTo>
                <a:lnTo>
                  <a:pt x="6308856" y="3643882"/>
                </a:lnTo>
                <a:lnTo>
                  <a:pt x="6307666" y="3645866"/>
                </a:lnTo>
                <a:lnTo>
                  <a:pt x="6306872" y="3646660"/>
                </a:lnTo>
                <a:lnTo>
                  <a:pt x="6306872" y="3647851"/>
                </a:lnTo>
                <a:lnTo>
                  <a:pt x="6307666" y="3650232"/>
                </a:lnTo>
                <a:lnTo>
                  <a:pt x="6309650" y="3653803"/>
                </a:lnTo>
                <a:lnTo>
                  <a:pt x="6312825" y="3656978"/>
                </a:lnTo>
                <a:lnTo>
                  <a:pt x="6312032" y="3658566"/>
                </a:lnTo>
                <a:lnTo>
                  <a:pt x="6310841" y="3660153"/>
                </a:lnTo>
                <a:lnTo>
                  <a:pt x="6308460" y="3661343"/>
                </a:lnTo>
                <a:lnTo>
                  <a:pt x="6304888" y="3662534"/>
                </a:lnTo>
                <a:lnTo>
                  <a:pt x="6301714" y="3662931"/>
                </a:lnTo>
                <a:lnTo>
                  <a:pt x="6293380" y="3662534"/>
                </a:lnTo>
                <a:lnTo>
                  <a:pt x="6289014" y="3662534"/>
                </a:lnTo>
                <a:lnTo>
                  <a:pt x="6284649" y="3662534"/>
                </a:lnTo>
                <a:lnTo>
                  <a:pt x="6280680" y="3662931"/>
                </a:lnTo>
                <a:lnTo>
                  <a:pt x="6277109" y="3664518"/>
                </a:lnTo>
                <a:lnTo>
                  <a:pt x="6275522" y="3665312"/>
                </a:lnTo>
                <a:lnTo>
                  <a:pt x="6274331" y="3666503"/>
                </a:lnTo>
                <a:lnTo>
                  <a:pt x="6272744" y="3667693"/>
                </a:lnTo>
                <a:lnTo>
                  <a:pt x="6271950" y="3669677"/>
                </a:lnTo>
                <a:lnTo>
                  <a:pt x="6271156" y="3671662"/>
                </a:lnTo>
                <a:lnTo>
                  <a:pt x="6270363" y="3674043"/>
                </a:lnTo>
                <a:lnTo>
                  <a:pt x="6269966" y="3676424"/>
                </a:lnTo>
                <a:lnTo>
                  <a:pt x="6269966" y="3679995"/>
                </a:lnTo>
                <a:lnTo>
                  <a:pt x="6271156" y="3687139"/>
                </a:lnTo>
                <a:lnTo>
                  <a:pt x="6272744" y="3696663"/>
                </a:lnTo>
                <a:lnTo>
                  <a:pt x="6250520" y="3706981"/>
                </a:lnTo>
                <a:lnTo>
                  <a:pt x="6229091" y="3716903"/>
                </a:lnTo>
                <a:lnTo>
                  <a:pt x="6185042" y="3738333"/>
                </a:lnTo>
                <a:lnTo>
                  <a:pt x="6162818" y="3748651"/>
                </a:lnTo>
                <a:lnTo>
                  <a:pt x="6139404" y="3759762"/>
                </a:lnTo>
                <a:lnTo>
                  <a:pt x="6115197" y="3770477"/>
                </a:lnTo>
                <a:lnTo>
                  <a:pt x="6088212" y="3781986"/>
                </a:lnTo>
                <a:lnTo>
                  <a:pt x="6088608" y="3784367"/>
                </a:lnTo>
                <a:lnTo>
                  <a:pt x="6089799" y="3785558"/>
                </a:lnTo>
                <a:lnTo>
                  <a:pt x="6090592" y="3786748"/>
                </a:lnTo>
                <a:lnTo>
                  <a:pt x="6092180" y="3787542"/>
                </a:lnTo>
                <a:lnTo>
                  <a:pt x="6092974" y="3787542"/>
                </a:lnTo>
                <a:lnTo>
                  <a:pt x="6094561" y="3787542"/>
                </a:lnTo>
                <a:lnTo>
                  <a:pt x="6098132" y="3786748"/>
                </a:lnTo>
                <a:lnTo>
                  <a:pt x="6104482" y="3783970"/>
                </a:lnTo>
                <a:lnTo>
                  <a:pt x="6107260" y="3782780"/>
                </a:lnTo>
                <a:lnTo>
                  <a:pt x="6108848" y="3782383"/>
                </a:lnTo>
                <a:lnTo>
                  <a:pt x="6110038" y="3782780"/>
                </a:lnTo>
                <a:lnTo>
                  <a:pt x="6108848" y="3788336"/>
                </a:lnTo>
                <a:lnTo>
                  <a:pt x="6108848" y="3789923"/>
                </a:lnTo>
                <a:lnTo>
                  <a:pt x="6108848" y="3791114"/>
                </a:lnTo>
                <a:lnTo>
                  <a:pt x="6108848" y="3791907"/>
                </a:lnTo>
                <a:lnTo>
                  <a:pt x="6109641" y="3793098"/>
                </a:lnTo>
                <a:lnTo>
                  <a:pt x="6111228" y="3793495"/>
                </a:lnTo>
                <a:lnTo>
                  <a:pt x="6113212" y="3794685"/>
                </a:lnTo>
                <a:lnTo>
                  <a:pt x="6114404" y="3795479"/>
                </a:lnTo>
                <a:lnTo>
                  <a:pt x="6115594" y="3796273"/>
                </a:lnTo>
                <a:lnTo>
                  <a:pt x="6115990" y="3797860"/>
                </a:lnTo>
                <a:lnTo>
                  <a:pt x="6117181" y="3799844"/>
                </a:lnTo>
                <a:lnTo>
                  <a:pt x="6117578" y="3802622"/>
                </a:lnTo>
                <a:lnTo>
                  <a:pt x="6117975" y="3805797"/>
                </a:lnTo>
                <a:lnTo>
                  <a:pt x="6108054" y="3802226"/>
                </a:lnTo>
                <a:lnTo>
                  <a:pt x="6103292" y="3800241"/>
                </a:lnTo>
                <a:lnTo>
                  <a:pt x="6098530" y="3797860"/>
                </a:lnTo>
                <a:lnTo>
                  <a:pt x="6094164" y="3795082"/>
                </a:lnTo>
                <a:lnTo>
                  <a:pt x="6089799" y="3791511"/>
                </a:lnTo>
                <a:lnTo>
                  <a:pt x="6085434" y="3787542"/>
                </a:lnTo>
                <a:lnTo>
                  <a:pt x="6081466" y="3783177"/>
                </a:lnTo>
                <a:lnTo>
                  <a:pt x="6079084" y="3786351"/>
                </a:lnTo>
                <a:lnTo>
                  <a:pt x="6075910" y="3789129"/>
                </a:lnTo>
                <a:lnTo>
                  <a:pt x="6073528" y="3791511"/>
                </a:lnTo>
                <a:lnTo>
                  <a:pt x="6070750" y="3793495"/>
                </a:lnTo>
                <a:lnTo>
                  <a:pt x="6067179" y="3795479"/>
                </a:lnTo>
                <a:lnTo>
                  <a:pt x="6064401" y="3797066"/>
                </a:lnTo>
                <a:lnTo>
                  <a:pt x="6057654" y="3799051"/>
                </a:lnTo>
                <a:lnTo>
                  <a:pt x="6050114" y="3800241"/>
                </a:lnTo>
                <a:lnTo>
                  <a:pt x="6042972" y="3800638"/>
                </a:lnTo>
                <a:lnTo>
                  <a:pt x="6028288" y="3801829"/>
                </a:lnTo>
                <a:lnTo>
                  <a:pt x="6021145" y="3802226"/>
                </a:lnTo>
                <a:lnTo>
                  <a:pt x="6014002" y="3803416"/>
                </a:lnTo>
                <a:lnTo>
                  <a:pt x="6007652" y="3805400"/>
                </a:lnTo>
                <a:lnTo>
                  <a:pt x="6004478" y="3806194"/>
                </a:lnTo>
                <a:lnTo>
                  <a:pt x="6001700" y="3807781"/>
                </a:lnTo>
                <a:lnTo>
                  <a:pt x="5998922" y="3808972"/>
                </a:lnTo>
                <a:lnTo>
                  <a:pt x="5996144" y="3810956"/>
                </a:lnTo>
                <a:lnTo>
                  <a:pt x="5994160" y="3813337"/>
                </a:lnTo>
                <a:lnTo>
                  <a:pt x="5991778" y="3816512"/>
                </a:lnTo>
                <a:lnTo>
                  <a:pt x="5989794" y="3819290"/>
                </a:lnTo>
                <a:lnTo>
                  <a:pt x="5988207" y="3823259"/>
                </a:lnTo>
                <a:lnTo>
                  <a:pt x="5987016" y="3827227"/>
                </a:lnTo>
                <a:lnTo>
                  <a:pt x="5985429" y="3831989"/>
                </a:lnTo>
                <a:lnTo>
                  <a:pt x="5979874" y="3830005"/>
                </a:lnTo>
                <a:lnTo>
                  <a:pt x="5975508" y="3829211"/>
                </a:lnTo>
                <a:lnTo>
                  <a:pt x="5971936" y="3828418"/>
                </a:lnTo>
                <a:lnTo>
                  <a:pt x="5969952" y="3829211"/>
                </a:lnTo>
                <a:lnTo>
                  <a:pt x="5968365" y="3829608"/>
                </a:lnTo>
                <a:lnTo>
                  <a:pt x="5967571" y="3830402"/>
                </a:lnTo>
                <a:lnTo>
                  <a:pt x="5966380" y="3831592"/>
                </a:lnTo>
                <a:lnTo>
                  <a:pt x="5965587" y="3833180"/>
                </a:lnTo>
                <a:lnTo>
                  <a:pt x="5964794" y="3834767"/>
                </a:lnTo>
                <a:lnTo>
                  <a:pt x="5964396" y="3840323"/>
                </a:lnTo>
                <a:lnTo>
                  <a:pt x="5964794" y="3847070"/>
                </a:lnTo>
                <a:lnTo>
                  <a:pt x="5960031" y="3844292"/>
                </a:lnTo>
                <a:lnTo>
                  <a:pt x="5955666" y="3842704"/>
                </a:lnTo>
                <a:lnTo>
                  <a:pt x="5951300" y="3842307"/>
                </a:lnTo>
                <a:lnTo>
                  <a:pt x="5946936" y="3843101"/>
                </a:lnTo>
                <a:lnTo>
                  <a:pt x="5942967" y="3844292"/>
                </a:lnTo>
                <a:lnTo>
                  <a:pt x="5938998" y="3846276"/>
                </a:lnTo>
                <a:lnTo>
                  <a:pt x="5935427" y="3848657"/>
                </a:lnTo>
                <a:lnTo>
                  <a:pt x="5931458" y="3851038"/>
                </a:lnTo>
                <a:lnTo>
                  <a:pt x="5923918" y="3856197"/>
                </a:lnTo>
                <a:lnTo>
                  <a:pt x="5919950" y="3858975"/>
                </a:lnTo>
                <a:lnTo>
                  <a:pt x="5916378" y="3860166"/>
                </a:lnTo>
                <a:lnTo>
                  <a:pt x="5912410" y="3861753"/>
                </a:lnTo>
                <a:lnTo>
                  <a:pt x="5908442" y="3862150"/>
                </a:lnTo>
                <a:lnTo>
                  <a:pt x="5904076" y="3861753"/>
                </a:lnTo>
                <a:lnTo>
                  <a:pt x="5899711" y="3859769"/>
                </a:lnTo>
                <a:lnTo>
                  <a:pt x="5900108" y="3865325"/>
                </a:lnTo>
                <a:lnTo>
                  <a:pt x="5901695" y="3870087"/>
                </a:lnTo>
                <a:lnTo>
                  <a:pt x="5902489" y="3874056"/>
                </a:lnTo>
                <a:lnTo>
                  <a:pt x="5904076" y="3877627"/>
                </a:lnTo>
                <a:lnTo>
                  <a:pt x="5905664" y="3880802"/>
                </a:lnTo>
                <a:lnTo>
                  <a:pt x="5907648" y="3883183"/>
                </a:lnTo>
                <a:lnTo>
                  <a:pt x="5909235" y="3885564"/>
                </a:lnTo>
                <a:lnTo>
                  <a:pt x="5911220" y="3887548"/>
                </a:lnTo>
                <a:lnTo>
                  <a:pt x="5913998" y="3889136"/>
                </a:lnTo>
                <a:lnTo>
                  <a:pt x="5915584" y="3889930"/>
                </a:lnTo>
                <a:lnTo>
                  <a:pt x="5918760" y="3890326"/>
                </a:lnTo>
                <a:lnTo>
                  <a:pt x="5921140" y="3891120"/>
                </a:lnTo>
                <a:lnTo>
                  <a:pt x="5926300" y="3891517"/>
                </a:lnTo>
                <a:lnTo>
                  <a:pt x="5932252" y="3891120"/>
                </a:lnTo>
                <a:lnTo>
                  <a:pt x="5938204" y="3889930"/>
                </a:lnTo>
                <a:lnTo>
                  <a:pt x="5944158" y="3888739"/>
                </a:lnTo>
                <a:lnTo>
                  <a:pt x="5955666" y="3885961"/>
                </a:lnTo>
                <a:lnTo>
                  <a:pt x="5961618" y="3885564"/>
                </a:lnTo>
                <a:lnTo>
                  <a:pt x="5966778" y="3885564"/>
                </a:lnTo>
                <a:lnTo>
                  <a:pt x="5969158" y="3885961"/>
                </a:lnTo>
                <a:lnTo>
                  <a:pt x="5971936" y="3887152"/>
                </a:lnTo>
                <a:lnTo>
                  <a:pt x="5974318" y="3887945"/>
                </a:lnTo>
                <a:lnTo>
                  <a:pt x="5976698" y="3889136"/>
                </a:lnTo>
                <a:lnTo>
                  <a:pt x="5971143" y="3893104"/>
                </a:lnTo>
                <a:lnTo>
                  <a:pt x="5965984" y="3896279"/>
                </a:lnTo>
                <a:lnTo>
                  <a:pt x="5960031" y="3898660"/>
                </a:lnTo>
                <a:lnTo>
                  <a:pt x="5953682" y="3900645"/>
                </a:lnTo>
                <a:lnTo>
                  <a:pt x="5946936" y="3902629"/>
                </a:lnTo>
                <a:lnTo>
                  <a:pt x="5940189" y="3904216"/>
                </a:lnTo>
                <a:lnTo>
                  <a:pt x="5925902" y="3906200"/>
                </a:lnTo>
                <a:lnTo>
                  <a:pt x="5912013" y="3908185"/>
                </a:lnTo>
                <a:lnTo>
                  <a:pt x="5897330" y="3910566"/>
                </a:lnTo>
                <a:lnTo>
                  <a:pt x="5889790" y="3911756"/>
                </a:lnTo>
                <a:lnTo>
                  <a:pt x="5883044" y="3913741"/>
                </a:lnTo>
                <a:lnTo>
                  <a:pt x="5876297" y="3916122"/>
                </a:lnTo>
                <a:lnTo>
                  <a:pt x="5869948" y="3918900"/>
                </a:lnTo>
                <a:lnTo>
                  <a:pt x="5870344" y="3924059"/>
                </a:lnTo>
                <a:lnTo>
                  <a:pt x="5869948" y="3928027"/>
                </a:lnTo>
                <a:lnTo>
                  <a:pt x="5869154" y="3931599"/>
                </a:lnTo>
                <a:lnTo>
                  <a:pt x="5867170" y="3934377"/>
                </a:lnTo>
                <a:lnTo>
                  <a:pt x="5865186" y="3936361"/>
                </a:lnTo>
                <a:lnTo>
                  <a:pt x="5862011" y="3937948"/>
                </a:lnTo>
                <a:lnTo>
                  <a:pt x="5859233" y="3938742"/>
                </a:lnTo>
                <a:lnTo>
                  <a:pt x="5856455" y="3939139"/>
                </a:lnTo>
                <a:lnTo>
                  <a:pt x="5852884" y="3939139"/>
                </a:lnTo>
                <a:lnTo>
                  <a:pt x="5849312" y="3938742"/>
                </a:lnTo>
                <a:lnTo>
                  <a:pt x="5846137" y="3937948"/>
                </a:lnTo>
                <a:lnTo>
                  <a:pt x="5842962" y="3936758"/>
                </a:lnTo>
                <a:lnTo>
                  <a:pt x="5840184" y="3935964"/>
                </a:lnTo>
                <a:lnTo>
                  <a:pt x="5837406" y="3933980"/>
                </a:lnTo>
                <a:lnTo>
                  <a:pt x="5835422" y="3932393"/>
                </a:lnTo>
                <a:lnTo>
                  <a:pt x="5833835" y="3930408"/>
                </a:lnTo>
                <a:lnTo>
                  <a:pt x="5835819" y="3927630"/>
                </a:lnTo>
                <a:lnTo>
                  <a:pt x="5838200" y="3925249"/>
                </a:lnTo>
                <a:lnTo>
                  <a:pt x="5841375" y="3923662"/>
                </a:lnTo>
                <a:lnTo>
                  <a:pt x="5844153" y="3922074"/>
                </a:lnTo>
                <a:lnTo>
                  <a:pt x="5833041" y="3919693"/>
                </a:lnTo>
                <a:lnTo>
                  <a:pt x="5820739" y="3918106"/>
                </a:lnTo>
                <a:lnTo>
                  <a:pt x="5808437" y="3916915"/>
                </a:lnTo>
                <a:lnTo>
                  <a:pt x="5795738" y="3915725"/>
                </a:lnTo>
                <a:lnTo>
                  <a:pt x="5783832" y="3915328"/>
                </a:lnTo>
                <a:lnTo>
                  <a:pt x="5773118" y="3915328"/>
                </a:lnTo>
                <a:lnTo>
                  <a:pt x="5763196" y="3915725"/>
                </a:lnTo>
                <a:lnTo>
                  <a:pt x="5755260" y="3916122"/>
                </a:lnTo>
                <a:lnTo>
                  <a:pt x="5756054" y="3924456"/>
                </a:lnTo>
                <a:lnTo>
                  <a:pt x="5757244" y="3931599"/>
                </a:lnTo>
                <a:lnTo>
                  <a:pt x="5758434" y="3934377"/>
                </a:lnTo>
                <a:lnTo>
                  <a:pt x="5760022" y="3936758"/>
                </a:lnTo>
                <a:lnTo>
                  <a:pt x="5761212" y="3939139"/>
                </a:lnTo>
                <a:lnTo>
                  <a:pt x="5762800" y="3941123"/>
                </a:lnTo>
                <a:lnTo>
                  <a:pt x="5764388" y="3943108"/>
                </a:lnTo>
                <a:lnTo>
                  <a:pt x="5765974" y="3944695"/>
                </a:lnTo>
                <a:lnTo>
                  <a:pt x="5768752" y="3945489"/>
                </a:lnTo>
                <a:lnTo>
                  <a:pt x="5771134" y="3946679"/>
                </a:lnTo>
                <a:lnTo>
                  <a:pt x="5773514" y="3947076"/>
                </a:lnTo>
                <a:lnTo>
                  <a:pt x="5775896" y="3947076"/>
                </a:lnTo>
                <a:lnTo>
                  <a:pt x="5782245" y="3946679"/>
                </a:lnTo>
                <a:lnTo>
                  <a:pt x="5781848" y="3949060"/>
                </a:lnTo>
                <a:lnTo>
                  <a:pt x="5781452" y="3951045"/>
                </a:lnTo>
                <a:lnTo>
                  <a:pt x="5780261" y="3951838"/>
                </a:lnTo>
                <a:lnTo>
                  <a:pt x="5779468" y="3953029"/>
                </a:lnTo>
                <a:lnTo>
                  <a:pt x="5777880" y="3953426"/>
                </a:lnTo>
                <a:lnTo>
                  <a:pt x="5776292" y="3953823"/>
                </a:lnTo>
                <a:lnTo>
                  <a:pt x="5773118" y="3953823"/>
                </a:lnTo>
                <a:lnTo>
                  <a:pt x="5765181" y="3953029"/>
                </a:lnTo>
                <a:lnTo>
                  <a:pt x="5761610" y="3952235"/>
                </a:lnTo>
                <a:lnTo>
                  <a:pt x="5760419" y="3953029"/>
                </a:lnTo>
                <a:lnTo>
                  <a:pt x="5758832" y="3953426"/>
                </a:lnTo>
                <a:lnTo>
                  <a:pt x="5758038" y="3948663"/>
                </a:lnTo>
                <a:lnTo>
                  <a:pt x="5756847" y="3943901"/>
                </a:lnTo>
                <a:lnTo>
                  <a:pt x="5756847" y="3946679"/>
                </a:lnTo>
                <a:lnTo>
                  <a:pt x="5752482" y="3945489"/>
                </a:lnTo>
                <a:lnTo>
                  <a:pt x="5748514" y="3945489"/>
                </a:lnTo>
                <a:lnTo>
                  <a:pt x="5745339" y="3945886"/>
                </a:lnTo>
                <a:lnTo>
                  <a:pt x="5741767" y="3946679"/>
                </a:lnTo>
                <a:lnTo>
                  <a:pt x="5735814" y="3949060"/>
                </a:lnTo>
                <a:lnTo>
                  <a:pt x="5730258" y="3951441"/>
                </a:lnTo>
                <a:lnTo>
                  <a:pt x="5724306" y="3953823"/>
                </a:lnTo>
                <a:lnTo>
                  <a:pt x="5721528" y="3954219"/>
                </a:lnTo>
                <a:lnTo>
                  <a:pt x="5717956" y="3955410"/>
                </a:lnTo>
                <a:lnTo>
                  <a:pt x="5714385" y="3955410"/>
                </a:lnTo>
                <a:lnTo>
                  <a:pt x="5711210" y="3955410"/>
                </a:lnTo>
                <a:lnTo>
                  <a:pt x="5706845" y="3954219"/>
                </a:lnTo>
                <a:lnTo>
                  <a:pt x="5702480" y="3953029"/>
                </a:lnTo>
                <a:lnTo>
                  <a:pt x="5702480" y="3949457"/>
                </a:lnTo>
                <a:lnTo>
                  <a:pt x="5702480" y="3945886"/>
                </a:lnTo>
                <a:lnTo>
                  <a:pt x="5702480" y="3943504"/>
                </a:lnTo>
                <a:lnTo>
                  <a:pt x="5703274" y="3941123"/>
                </a:lnTo>
                <a:lnTo>
                  <a:pt x="5703670" y="3939139"/>
                </a:lnTo>
                <a:lnTo>
                  <a:pt x="5705258" y="3937948"/>
                </a:lnTo>
                <a:lnTo>
                  <a:pt x="5707638" y="3935171"/>
                </a:lnTo>
                <a:lnTo>
                  <a:pt x="5699702" y="3934377"/>
                </a:lnTo>
                <a:lnTo>
                  <a:pt x="5692162" y="3932393"/>
                </a:lnTo>
                <a:lnTo>
                  <a:pt x="5683828" y="3930408"/>
                </a:lnTo>
                <a:lnTo>
                  <a:pt x="5675891" y="3928821"/>
                </a:lnTo>
                <a:lnTo>
                  <a:pt x="5671526" y="3928424"/>
                </a:lnTo>
                <a:lnTo>
                  <a:pt x="5667161" y="3928027"/>
                </a:lnTo>
                <a:lnTo>
                  <a:pt x="5662796" y="3928424"/>
                </a:lnTo>
                <a:lnTo>
                  <a:pt x="5658430" y="3928821"/>
                </a:lnTo>
                <a:lnTo>
                  <a:pt x="5654065" y="3930011"/>
                </a:lnTo>
                <a:lnTo>
                  <a:pt x="5649700" y="3931996"/>
                </a:lnTo>
                <a:lnTo>
                  <a:pt x="5645334" y="3934377"/>
                </a:lnTo>
                <a:lnTo>
                  <a:pt x="5640572" y="3937155"/>
                </a:lnTo>
                <a:lnTo>
                  <a:pt x="5641366" y="3925249"/>
                </a:lnTo>
                <a:lnTo>
                  <a:pt x="5623508" y="3922074"/>
                </a:lnTo>
                <a:lnTo>
                  <a:pt x="5606444" y="3918900"/>
                </a:lnTo>
                <a:lnTo>
                  <a:pt x="5589380" y="3915328"/>
                </a:lnTo>
                <a:lnTo>
                  <a:pt x="5572315" y="3910963"/>
                </a:lnTo>
                <a:lnTo>
                  <a:pt x="5538584" y="3902232"/>
                </a:lnTo>
                <a:lnTo>
                  <a:pt x="5506042" y="3893104"/>
                </a:lnTo>
                <a:lnTo>
                  <a:pt x="5489772" y="3889136"/>
                </a:lnTo>
                <a:lnTo>
                  <a:pt x="5473898" y="3883977"/>
                </a:lnTo>
                <a:lnTo>
                  <a:pt x="5442151" y="3874849"/>
                </a:lnTo>
                <a:lnTo>
                  <a:pt x="5410800" y="3864531"/>
                </a:lnTo>
                <a:lnTo>
                  <a:pt x="5379846" y="3855404"/>
                </a:lnTo>
                <a:lnTo>
                  <a:pt x="5357226" y="3850641"/>
                </a:lnTo>
                <a:lnTo>
                  <a:pt x="5333019" y="3845085"/>
                </a:lnTo>
                <a:lnTo>
                  <a:pt x="5307224" y="3839926"/>
                </a:lnTo>
                <a:lnTo>
                  <a:pt x="5294525" y="3836752"/>
                </a:lnTo>
                <a:lnTo>
                  <a:pt x="5281429" y="3833577"/>
                </a:lnTo>
                <a:lnTo>
                  <a:pt x="5268333" y="3829608"/>
                </a:lnTo>
                <a:lnTo>
                  <a:pt x="5255634" y="3825640"/>
                </a:lnTo>
                <a:lnTo>
                  <a:pt x="5242935" y="3820878"/>
                </a:lnTo>
                <a:lnTo>
                  <a:pt x="5230236" y="3815322"/>
                </a:lnTo>
                <a:lnTo>
                  <a:pt x="5217934" y="3808972"/>
                </a:lnTo>
                <a:lnTo>
                  <a:pt x="5206425" y="3802622"/>
                </a:lnTo>
                <a:lnTo>
                  <a:pt x="5194917" y="3795082"/>
                </a:lnTo>
                <a:lnTo>
                  <a:pt x="5184202" y="3786748"/>
                </a:lnTo>
                <a:lnTo>
                  <a:pt x="5181821" y="3788336"/>
                </a:lnTo>
                <a:lnTo>
                  <a:pt x="5179440" y="3789923"/>
                </a:lnTo>
                <a:lnTo>
                  <a:pt x="5177853" y="3792701"/>
                </a:lnTo>
                <a:lnTo>
                  <a:pt x="5177059" y="3795082"/>
                </a:lnTo>
                <a:lnTo>
                  <a:pt x="5176662" y="3797463"/>
                </a:lnTo>
                <a:lnTo>
                  <a:pt x="5176265" y="3799844"/>
                </a:lnTo>
                <a:lnTo>
                  <a:pt x="5176265" y="3802226"/>
                </a:lnTo>
                <a:lnTo>
                  <a:pt x="5176662" y="3805400"/>
                </a:lnTo>
                <a:lnTo>
                  <a:pt x="5178646" y="3810163"/>
                </a:lnTo>
                <a:lnTo>
                  <a:pt x="5180631" y="3814528"/>
                </a:lnTo>
                <a:lnTo>
                  <a:pt x="5183409" y="3817703"/>
                </a:lnTo>
                <a:lnTo>
                  <a:pt x="5184996" y="3818893"/>
                </a:lnTo>
                <a:lnTo>
                  <a:pt x="5186186" y="3819290"/>
                </a:lnTo>
                <a:lnTo>
                  <a:pt x="5181424" y="3819687"/>
                </a:lnTo>
                <a:lnTo>
                  <a:pt x="5174678" y="3818893"/>
                </a:lnTo>
                <a:lnTo>
                  <a:pt x="5166344" y="3816909"/>
                </a:lnTo>
                <a:lnTo>
                  <a:pt x="5157614" y="3814925"/>
                </a:lnTo>
                <a:lnTo>
                  <a:pt x="5148486" y="3812147"/>
                </a:lnTo>
                <a:lnTo>
                  <a:pt x="5139359" y="3808972"/>
                </a:lnTo>
                <a:lnTo>
                  <a:pt x="5131422" y="3805797"/>
                </a:lnTo>
                <a:lnTo>
                  <a:pt x="5123882" y="3801829"/>
                </a:lnTo>
                <a:lnTo>
                  <a:pt x="5125469" y="3797860"/>
                </a:lnTo>
                <a:lnTo>
                  <a:pt x="5127057" y="3795082"/>
                </a:lnTo>
                <a:lnTo>
                  <a:pt x="5127850" y="3793098"/>
                </a:lnTo>
                <a:lnTo>
                  <a:pt x="5128644" y="3791907"/>
                </a:lnTo>
                <a:lnTo>
                  <a:pt x="5129835" y="3791511"/>
                </a:lnTo>
                <a:lnTo>
                  <a:pt x="5130628" y="3791907"/>
                </a:lnTo>
                <a:lnTo>
                  <a:pt x="5132613" y="3793892"/>
                </a:lnTo>
                <a:lnTo>
                  <a:pt x="5134597" y="3796273"/>
                </a:lnTo>
                <a:lnTo>
                  <a:pt x="5135787" y="3797860"/>
                </a:lnTo>
                <a:lnTo>
                  <a:pt x="5136581" y="3798257"/>
                </a:lnTo>
                <a:lnTo>
                  <a:pt x="5137772" y="3799051"/>
                </a:lnTo>
                <a:lnTo>
                  <a:pt x="5138962" y="3799051"/>
                </a:lnTo>
                <a:lnTo>
                  <a:pt x="5140549" y="3797860"/>
                </a:lnTo>
                <a:lnTo>
                  <a:pt x="5142137" y="3795876"/>
                </a:lnTo>
                <a:lnTo>
                  <a:pt x="5142534" y="3793495"/>
                </a:lnTo>
                <a:lnTo>
                  <a:pt x="5142534" y="3791907"/>
                </a:lnTo>
                <a:lnTo>
                  <a:pt x="5142137" y="3790717"/>
                </a:lnTo>
                <a:lnTo>
                  <a:pt x="5141343" y="3789129"/>
                </a:lnTo>
                <a:lnTo>
                  <a:pt x="5140153" y="3788336"/>
                </a:lnTo>
                <a:lnTo>
                  <a:pt x="5138962" y="3787145"/>
                </a:lnTo>
                <a:lnTo>
                  <a:pt x="5135787" y="3786351"/>
                </a:lnTo>
                <a:lnTo>
                  <a:pt x="5128247" y="3784764"/>
                </a:lnTo>
                <a:lnTo>
                  <a:pt x="5125469" y="3783970"/>
                </a:lnTo>
                <a:lnTo>
                  <a:pt x="5123882" y="3782780"/>
                </a:lnTo>
                <a:lnTo>
                  <a:pt x="5123088" y="3781986"/>
                </a:lnTo>
                <a:lnTo>
                  <a:pt x="5121104" y="3782383"/>
                </a:lnTo>
                <a:lnTo>
                  <a:pt x="5119914" y="3783177"/>
                </a:lnTo>
                <a:lnTo>
                  <a:pt x="5119517" y="3785161"/>
                </a:lnTo>
                <a:lnTo>
                  <a:pt x="5119517" y="3787145"/>
                </a:lnTo>
                <a:lnTo>
                  <a:pt x="5119120" y="3792701"/>
                </a:lnTo>
                <a:lnTo>
                  <a:pt x="5117929" y="3795876"/>
                </a:lnTo>
                <a:lnTo>
                  <a:pt x="5117136" y="3799448"/>
                </a:lnTo>
                <a:lnTo>
                  <a:pt x="5102056" y="3793098"/>
                </a:lnTo>
                <a:lnTo>
                  <a:pt x="5087372" y="3786351"/>
                </a:lnTo>
                <a:lnTo>
                  <a:pt x="5060784" y="3772859"/>
                </a:lnTo>
                <a:lnTo>
                  <a:pt x="5034592" y="3759762"/>
                </a:lnTo>
                <a:lnTo>
                  <a:pt x="5009592" y="3746270"/>
                </a:lnTo>
                <a:lnTo>
                  <a:pt x="4984590" y="3733173"/>
                </a:lnTo>
                <a:lnTo>
                  <a:pt x="4959192" y="3720077"/>
                </a:lnTo>
                <a:lnTo>
                  <a:pt x="4945699" y="3713728"/>
                </a:lnTo>
                <a:lnTo>
                  <a:pt x="4932603" y="3707775"/>
                </a:lnTo>
                <a:lnTo>
                  <a:pt x="4918317" y="3701822"/>
                </a:lnTo>
                <a:lnTo>
                  <a:pt x="4903634" y="3695870"/>
                </a:lnTo>
                <a:lnTo>
                  <a:pt x="4903237" y="3700632"/>
                </a:lnTo>
                <a:lnTo>
                  <a:pt x="4903237" y="3704203"/>
                </a:lnTo>
                <a:lnTo>
                  <a:pt x="4903634" y="3707775"/>
                </a:lnTo>
                <a:lnTo>
                  <a:pt x="4904825" y="3711347"/>
                </a:lnTo>
                <a:lnTo>
                  <a:pt x="4906016" y="3714125"/>
                </a:lnTo>
                <a:lnTo>
                  <a:pt x="4907999" y="3716506"/>
                </a:lnTo>
                <a:lnTo>
                  <a:pt x="4910380" y="3718887"/>
                </a:lnTo>
                <a:lnTo>
                  <a:pt x="4912761" y="3720871"/>
                </a:lnTo>
                <a:lnTo>
                  <a:pt x="4918714" y="3724840"/>
                </a:lnTo>
                <a:lnTo>
                  <a:pt x="4925063" y="3727618"/>
                </a:lnTo>
                <a:lnTo>
                  <a:pt x="4932603" y="3729999"/>
                </a:lnTo>
                <a:lnTo>
                  <a:pt x="4939748" y="3732777"/>
                </a:lnTo>
                <a:lnTo>
                  <a:pt x="4946890" y="3735158"/>
                </a:lnTo>
                <a:lnTo>
                  <a:pt x="4954034" y="3737539"/>
                </a:lnTo>
                <a:lnTo>
                  <a:pt x="4959590" y="3740317"/>
                </a:lnTo>
                <a:lnTo>
                  <a:pt x="4962764" y="3742301"/>
                </a:lnTo>
                <a:lnTo>
                  <a:pt x="4964748" y="3743888"/>
                </a:lnTo>
                <a:lnTo>
                  <a:pt x="4967130" y="3746270"/>
                </a:lnTo>
                <a:lnTo>
                  <a:pt x="4968319" y="3748254"/>
                </a:lnTo>
                <a:lnTo>
                  <a:pt x="4969908" y="3750635"/>
                </a:lnTo>
                <a:lnTo>
                  <a:pt x="4970304" y="3753413"/>
                </a:lnTo>
                <a:lnTo>
                  <a:pt x="4971097" y="3756588"/>
                </a:lnTo>
                <a:lnTo>
                  <a:pt x="4970304" y="3759762"/>
                </a:lnTo>
                <a:lnTo>
                  <a:pt x="4969908" y="3763731"/>
                </a:lnTo>
                <a:lnTo>
                  <a:pt x="4968319" y="3767699"/>
                </a:lnTo>
                <a:lnTo>
                  <a:pt x="4966732" y="3762144"/>
                </a:lnTo>
                <a:lnTo>
                  <a:pt x="4963954" y="3758572"/>
                </a:lnTo>
                <a:lnTo>
                  <a:pt x="4961574" y="3755000"/>
                </a:lnTo>
                <a:lnTo>
                  <a:pt x="4958795" y="3752619"/>
                </a:lnTo>
                <a:lnTo>
                  <a:pt x="4956017" y="3751032"/>
                </a:lnTo>
                <a:lnTo>
                  <a:pt x="4952446" y="3750238"/>
                </a:lnTo>
                <a:lnTo>
                  <a:pt x="4948874" y="3749841"/>
                </a:lnTo>
                <a:lnTo>
                  <a:pt x="4945303" y="3749048"/>
                </a:lnTo>
                <a:lnTo>
                  <a:pt x="4937763" y="3749841"/>
                </a:lnTo>
                <a:lnTo>
                  <a:pt x="4931016" y="3749841"/>
                </a:lnTo>
                <a:lnTo>
                  <a:pt x="4927445" y="3749048"/>
                </a:lnTo>
                <a:lnTo>
                  <a:pt x="4924667" y="3748254"/>
                </a:lnTo>
                <a:lnTo>
                  <a:pt x="4921890" y="3746666"/>
                </a:lnTo>
                <a:lnTo>
                  <a:pt x="4919112" y="3744285"/>
                </a:lnTo>
                <a:lnTo>
                  <a:pt x="4918317" y="3749048"/>
                </a:lnTo>
                <a:lnTo>
                  <a:pt x="4918317" y="3753016"/>
                </a:lnTo>
                <a:lnTo>
                  <a:pt x="4919112" y="3756588"/>
                </a:lnTo>
                <a:lnTo>
                  <a:pt x="4920698" y="3758969"/>
                </a:lnTo>
                <a:lnTo>
                  <a:pt x="4923079" y="3761350"/>
                </a:lnTo>
                <a:lnTo>
                  <a:pt x="4925461" y="3762937"/>
                </a:lnTo>
                <a:lnTo>
                  <a:pt x="4929032" y="3763731"/>
                </a:lnTo>
                <a:lnTo>
                  <a:pt x="4932603" y="3764922"/>
                </a:lnTo>
                <a:lnTo>
                  <a:pt x="4935778" y="3764922"/>
                </a:lnTo>
                <a:lnTo>
                  <a:pt x="4939748" y="3764922"/>
                </a:lnTo>
                <a:lnTo>
                  <a:pt x="4946890" y="3764128"/>
                </a:lnTo>
                <a:lnTo>
                  <a:pt x="4953239" y="3763731"/>
                </a:lnTo>
                <a:lnTo>
                  <a:pt x="4957605" y="3762937"/>
                </a:lnTo>
                <a:lnTo>
                  <a:pt x="4950858" y="3779208"/>
                </a:lnTo>
                <a:lnTo>
                  <a:pt x="4954828" y="3776033"/>
                </a:lnTo>
                <a:lnTo>
                  <a:pt x="4957605" y="3773652"/>
                </a:lnTo>
                <a:lnTo>
                  <a:pt x="4959590" y="3772859"/>
                </a:lnTo>
                <a:lnTo>
                  <a:pt x="4961176" y="3772859"/>
                </a:lnTo>
                <a:lnTo>
                  <a:pt x="4962764" y="3772859"/>
                </a:lnTo>
                <a:lnTo>
                  <a:pt x="4963557" y="3773652"/>
                </a:lnTo>
                <a:lnTo>
                  <a:pt x="4966732" y="3774843"/>
                </a:lnTo>
                <a:lnTo>
                  <a:pt x="4969114" y="3777621"/>
                </a:lnTo>
                <a:lnTo>
                  <a:pt x="4974272" y="3784367"/>
                </a:lnTo>
                <a:lnTo>
                  <a:pt x="4975859" y="3780002"/>
                </a:lnTo>
                <a:lnTo>
                  <a:pt x="4976653" y="3776033"/>
                </a:lnTo>
                <a:lnTo>
                  <a:pt x="4978637" y="3772859"/>
                </a:lnTo>
                <a:lnTo>
                  <a:pt x="4980226" y="3770477"/>
                </a:lnTo>
                <a:lnTo>
                  <a:pt x="4986177" y="3763731"/>
                </a:lnTo>
                <a:lnTo>
                  <a:pt x="4995306" y="3754207"/>
                </a:lnTo>
                <a:lnTo>
                  <a:pt x="4996099" y="3757381"/>
                </a:lnTo>
                <a:lnTo>
                  <a:pt x="4997686" y="3760556"/>
                </a:lnTo>
                <a:lnTo>
                  <a:pt x="4999273" y="3762937"/>
                </a:lnTo>
                <a:lnTo>
                  <a:pt x="5001654" y="3764922"/>
                </a:lnTo>
                <a:lnTo>
                  <a:pt x="5003639" y="3766112"/>
                </a:lnTo>
                <a:lnTo>
                  <a:pt x="5006020" y="3767699"/>
                </a:lnTo>
                <a:lnTo>
                  <a:pt x="5010782" y="3770081"/>
                </a:lnTo>
                <a:lnTo>
                  <a:pt x="5012766" y="3771271"/>
                </a:lnTo>
                <a:lnTo>
                  <a:pt x="5014353" y="3772462"/>
                </a:lnTo>
                <a:lnTo>
                  <a:pt x="5015941" y="3774049"/>
                </a:lnTo>
                <a:lnTo>
                  <a:pt x="5016734" y="3776033"/>
                </a:lnTo>
                <a:lnTo>
                  <a:pt x="5017131" y="3778414"/>
                </a:lnTo>
                <a:lnTo>
                  <a:pt x="5016734" y="3781986"/>
                </a:lnTo>
                <a:lnTo>
                  <a:pt x="5015941" y="3785161"/>
                </a:lnTo>
                <a:lnTo>
                  <a:pt x="5013957" y="3789526"/>
                </a:lnTo>
                <a:lnTo>
                  <a:pt x="5016337" y="3791907"/>
                </a:lnTo>
                <a:lnTo>
                  <a:pt x="5018719" y="3793495"/>
                </a:lnTo>
                <a:lnTo>
                  <a:pt x="5020704" y="3793892"/>
                </a:lnTo>
                <a:lnTo>
                  <a:pt x="5022688" y="3794685"/>
                </a:lnTo>
                <a:lnTo>
                  <a:pt x="5024671" y="3793892"/>
                </a:lnTo>
                <a:lnTo>
                  <a:pt x="5026655" y="3793098"/>
                </a:lnTo>
                <a:lnTo>
                  <a:pt x="5029830" y="3790717"/>
                </a:lnTo>
                <a:lnTo>
                  <a:pt x="5033799" y="3788733"/>
                </a:lnTo>
                <a:lnTo>
                  <a:pt x="5035386" y="3787542"/>
                </a:lnTo>
                <a:lnTo>
                  <a:pt x="5037370" y="3787145"/>
                </a:lnTo>
                <a:lnTo>
                  <a:pt x="5039751" y="3787145"/>
                </a:lnTo>
                <a:lnTo>
                  <a:pt x="5041735" y="3787542"/>
                </a:lnTo>
                <a:lnTo>
                  <a:pt x="5044117" y="3788733"/>
                </a:lnTo>
                <a:lnTo>
                  <a:pt x="5046498" y="3791114"/>
                </a:lnTo>
                <a:lnTo>
                  <a:pt x="5044910" y="3795876"/>
                </a:lnTo>
                <a:lnTo>
                  <a:pt x="5042926" y="3799448"/>
                </a:lnTo>
                <a:lnTo>
                  <a:pt x="5040942" y="3801432"/>
                </a:lnTo>
                <a:lnTo>
                  <a:pt x="5039354" y="3802622"/>
                </a:lnTo>
                <a:lnTo>
                  <a:pt x="5036577" y="3803813"/>
                </a:lnTo>
                <a:lnTo>
                  <a:pt x="5034195" y="3805400"/>
                </a:lnTo>
                <a:lnTo>
                  <a:pt x="5032211" y="3807781"/>
                </a:lnTo>
                <a:lnTo>
                  <a:pt x="5031021" y="3810956"/>
                </a:lnTo>
                <a:lnTo>
                  <a:pt x="5032211" y="3812147"/>
                </a:lnTo>
                <a:lnTo>
                  <a:pt x="5033799" y="3812940"/>
                </a:lnTo>
                <a:lnTo>
                  <a:pt x="5035386" y="3813337"/>
                </a:lnTo>
                <a:lnTo>
                  <a:pt x="5036180" y="3814131"/>
                </a:lnTo>
                <a:lnTo>
                  <a:pt x="5038561" y="3813337"/>
                </a:lnTo>
                <a:lnTo>
                  <a:pt x="5040942" y="3812544"/>
                </a:lnTo>
                <a:lnTo>
                  <a:pt x="5043720" y="3811750"/>
                </a:lnTo>
                <a:lnTo>
                  <a:pt x="5045308" y="3810956"/>
                </a:lnTo>
                <a:lnTo>
                  <a:pt x="5048086" y="3810956"/>
                </a:lnTo>
                <a:lnTo>
                  <a:pt x="5049275" y="3811750"/>
                </a:lnTo>
                <a:lnTo>
                  <a:pt x="5050864" y="3812544"/>
                </a:lnTo>
                <a:lnTo>
                  <a:pt x="5050864" y="3808972"/>
                </a:lnTo>
                <a:lnTo>
                  <a:pt x="5050466" y="3806591"/>
                </a:lnTo>
                <a:lnTo>
                  <a:pt x="5048086" y="3801829"/>
                </a:lnTo>
                <a:lnTo>
                  <a:pt x="5047291" y="3799448"/>
                </a:lnTo>
                <a:lnTo>
                  <a:pt x="5048086" y="3796273"/>
                </a:lnTo>
                <a:lnTo>
                  <a:pt x="5048879" y="3791907"/>
                </a:lnTo>
                <a:lnTo>
                  <a:pt x="5052450" y="3786748"/>
                </a:lnTo>
                <a:lnTo>
                  <a:pt x="5058800" y="3791511"/>
                </a:lnTo>
                <a:lnTo>
                  <a:pt x="5065149" y="3796273"/>
                </a:lnTo>
                <a:lnTo>
                  <a:pt x="5071499" y="3801829"/>
                </a:lnTo>
                <a:lnTo>
                  <a:pt x="5078245" y="3806591"/>
                </a:lnTo>
                <a:lnTo>
                  <a:pt x="5084991" y="3810956"/>
                </a:lnTo>
                <a:lnTo>
                  <a:pt x="5088563" y="3812940"/>
                </a:lnTo>
                <a:lnTo>
                  <a:pt x="5092135" y="3814131"/>
                </a:lnTo>
                <a:lnTo>
                  <a:pt x="5096103" y="3814925"/>
                </a:lnTo>
                <a:lnTo>
                  <a:pt x="5099675" y="3815322"/>
                </a:lnTo>
                <a:lnTo>
                  <a:pt x="5103643" y="3815322"/>
                </a:lnTo>
                <a:lnTo>
                  <a:pt x="5107215" y="3814925"/>
                </a:lnTo>
                <a:lnTo>
                  <a:pt x="5104437" y="3817703"/>
                </a:lnTo>
                <a:lnTo>
                  <a:pt x="5102849" y="3820481"/>
                </a:lnTo>
                <a:lnTo>
                  <a:pt x="5102056" y="3822465"/>
                </a:lnTo>
                <a:lnTo>
                  <a:pt x="5102056" y="3824052"/>
                </a:lnTo>
                <a:lnTo>
                  <a:pt x="5102056" y="3829211"/>
                </a:lnTo>
                <a:lnTo>
                  <a:pt x="5100865" y="3833180"/>
                </a:lnTo>
                <a:lnTo>
                  <a:pt x="5099675" y="3837942"/>
                </a:lnTo>
                <a:lnTo>
                  <a:pt x="5101659" y="3839133"/>
                </a:lnTo>
                <a:lnTo>
                  <a:pt x="5102849" y="3839926"/>
                </a:lnTo>
                <a:lnTo>
                  <a:pt x="5104437" y="3840323"/>
                </a:lnTo>
                <a:lnTo>
                  <a:pt x="5106024" y="3839926"/>
                </a:lnTo>
                <a:lnTo>
                  <a:pt x="5108405" y="3838339"/>
                </a:lnTo>
                <a:lnTo>
                  <a:pt x="5110786" y="3835958"/>
                </a:lnTo>
                <a:lnTo>
                  <a:pt x="5112770" y="3833577"/>
                </a:lnTo>
                <a:lnTo>
                  <a:pt x="5115548" y="3831989"/>
                </a:lnTo>
                <a:lnTo>
                  <a:pt x="5116739" y="3831592"/>
                </a:lnTo>
                <a:lnTo>
                  <a:pt x="5117929" y="3831592"/>
                </a:lnTo>
                <a:lnTo>
                  <a:pt x="5119914" y="3832386"/>
                </a:lnTo>
                <a:lnTo>
                  <a:pt x="5121501" y="3833577"/>
                </a:lnTo>
                <a:lnTo>
                  <a:pt x="5120707" y="3835561"/>
                </a:lnTo>
                <a:lnTo>
                  <a:pt x="5119517" y="3836355"/>
                </a:lnTo>
                <a:lnTo>
                  <a:pt x="5118723" y="3836752"/>
                </a:lnTo>
                <a:lnTo>
                  <a:pt x="5117533" y="3836752"/>
                </a:lnTo>
                <a:lnTo>
                  <a:pt x="5115151" y="3836752"/>
                </a:lnTo>
                <a:lnTo>
                  <a:pt x="5112374" y="3836355"/>
                </a:lnTo>
                <a:lnTo>
                  <a:pt x="5121104" y="3842307"/>
                </a:lnTo>
                <a:lnTo>
                  <a:pt x="5129835" y="3848260"/>
                </a:lnTo>
                <a:lnTo>
                  <a:pt x="5138565" y="3853022"/>
                </a:lnTo>
                <a:lnTo>
                  <a:pt x="5147296" y="3858181"/>
                </a:lnTo>
                <a:lnTo>
                  <a:pt x="5165551" y="3866912"/>
                </a:lnTo>
                <a:lnTo>
                  <a:pt x="5183409" y="3875246"/>
                </a:lnTo>
                <a:lnTo>
                  <a:pt x="5201267" y="3882389"/>
                </a:lnTo>
                <a:lnTo>
                  <a:pt x="5219521" y="3889136"/>
                </a:lnTo>
                <a:lnTo>
                  <a:pt x="5254840" y="3901041"/>
                </a:lnTo>
                <a:lnTo>
                  <a:pt x="5273095" y="3907391"/>
                </a:lnTo>
                <a:lnTo>
                  <a:pt x="5290556" y="3912947"/>
                </a:lnTo>
                <a:lnTo>
                  <a:pt x="5326272" y="3923662"/>
                </a:lnTo>
                <a:lnTo>
                  <a:pt x="5344130" y="3928821"/>
                </a:lnTo>
                <a:lnTo>
                  <a:pt x="5362385" y="3934377"/>
                </a:lnTo>
                <a:lnTo>
                  <a:pt x="5379846" y="3940330"/>
                </a:lnTo>
                <a:lnTo>
                  <a:pt x="5397704" y="3947076"/>
                </a:lnTo>
                <a:lnTo>
                  <a:pt x="5399291" y="3946679"/>
                </a:lnTo>
                <a:lnTo>
                  <a:pt x="5400085" y="3945886"/>
                </a:lnTo>
                <a:lnTo>
                  <a:pt x="5400879" y="3945489"/>
                </a:lnTo>
                <a:lnTo>
                  <a:pt x="5401276" y="3944695"/>
                </a:lnTo>
                <a:lnTo>
                  <a:pt x="5401276" y="3942711"/>
                </a:lnTo>
                <a:lnTo>
                  <a:pt x="5400879" y="3940726"/>
                </a:lnTo>
                <a:lnTo>
                  <a:pt x="5400085" y="3937948"/>
                </a:lnTo>
                <a:lnTo>
                  <a:pt x="5400879" y="3935171"/>
                </a:lnTo>
                <a:lnTo>
                  <a:pt x="5401276" y="3933980"/>
                </a:lnTo>
                <a:lnTo>
                  <a:pt x="5401673" y="3932393"/>
                </a:lnTo>
                <a:lnTo>
                  <a:pt x="5403260" y="3930805"/>
                </a:lnTo>
                <a:lnTo>
                  <a:pt x="5404450" y="3930011"/>
                </a:lnTo>
                <a:lnTo>
                  <a:pt x="5408419" y="3930408"/>
                </a:lnTo>
                <a:lnTo>
                  <a:pt x="5411990" y="3930805"/>
                </a:lnTo>
                <a:lnTo>
                  <a:pt x="5419530" y="3930805"/>
                </a:lnTo>
                <a:lnTo>
                  <a:pt x="5427467" y="3930805"/>
                </a:lnTo>
                <a:lnTo>
                  <a:pt x="5431039" y="3931599"/>
                </a:lnTo>
                <a:lnTo>
                  <a:pt x="5434214" y="3931996"/>
                </a:lnTo>
                <a:lnTo>
                  <a:pt x="5437388" y="3932789"/>
                </a:lnTo>
                <a:lnTo>
                  <a:pt x="5440166" y="3934377"/>
                </a:lnTo>
                <a:lnTo>
                  <a:pt x="5442547" y="3936361"/>
                </a:lnTo>
                <a:lnTo>
                  <a:pt x="5444532" y="3938742"/>
                </a:lnTo>
                <a:lnTo>
                  <a:pt x="5446119" y="3942314"/>
                </a:lnTo>
                <a:lnTo>
                  <a:pt x="5446913" y="3946679"/>
                </a:lnTo>
                <a:lnTo>
                  <a:pt x="5447310" y="3951441"/>
                </a:lnTo>
                <a:lnTo>
                  <a:pt x="5447310" y="3957791"/>
                </a:lnTo>
                <a:lnTo>
                  <a:pt x="5450881" y="3957394"/>
                </a:lnTo>
                <a:lnTo>
                  <a:pt x="5454850" y="3957394"/>
                </a:lnTo>
                <a:lnTo>
                  <a:pt x="5458024" y="3957394"/>
                </a:lnTo>
                <a:lnTo>
                  <a:pt x="5461596" y="3957791"/>
                </a:lnTo>
                <a:lnTo>
                  <a:pt x="5468739" y="3958585"/>
                </a:lnTo>
                <a:lnTo>
                  <a:pt x="5475089" y="3960172"/>
                </a:lnTo>
                <a:lnTo>
                  <a:pt x="5478660" y="3960172"/>
                </a:lnTo>
                <a:lnTo>
                  <a:pt x="5482232" y="3960172"/>
                </a:lnTo>
                <a:lnTo>
                  <a:pt x="5485010" y="3959775"/>
                </a:lnTo>
                <a:lnTo>
                  <a:pt x="5488581" y="3958585"/>
                </a:lnTo>
                <a:lnTo>
                  <a:pt x="5491359" y="3956600"/>
                </a:lnTo>
                <a:lnTo>
                  <a:pt x="5494137" y="3954219"/>
                </a:lnTo>
                <a:lnTo>
                  <a:pt x="5497312" y="3951045"/>
                </a:lnTo>
                <a:lnTo>
                  <a:pt x="5500090" y="3947076"/>
                </a:lnTo>
                <a:lnTo>
                  <a:pt x="5501280" y="3950251"/>
                </a:lnTo>
                <a:lnTo>
                  <a:pt x="5502471" y="3953029"/>
                </a:lnTo>
                <a:lnTo>
                  <a:pt x="5504455" y="3954616"/>
                </a:lnTo>
                <a:lnTo>
                  <a:pt x="5506439" y="3956204"/>
                </a:lnTo>
                <a:lnTo>
                  <a:pt x="5508423" y="3957394"/>
                </a:lnTo>
                <a:lnTo>
                  <a:pt x="5510408" y="3957394"/>
                </a:lnTo>
                <a:lnTo>
                  <a:pt x="5514773" y="3957791"/>
                </a:lnTo>
                <a:lnTo>
                  <a:pt x="5518741" y="3957791"/>
                </a:lnTo>
                <a:lnTo>
                  <a:pt x="5520726" y="3958188"/>
                </a:lnTo>
                <a:lnTo>
                  <a:pt x="5521916" y="3958585"/>
                </a:lnTo>
                <a:lnTo>
                  <a:pt x="5523107" y="3960172"/>
                </a:lnTo>
                <a:lnTo>
                  <a:pt x="5523900" y="3962156"/>
                </a:lnTo>
                <a:lnTo>
                  <a:pt x="5524297" y="3964934"/>
                </a:lnTo>
                <a:lnTo>
                  <a:pt x="5525091" y="3968903"/>
                </a:lnTo>
                <a:lnTo>
                  <a:pt x="5526281" y="3968506"/>
                </a:lnTo>
                <a:lnTo>
                  <a:pt x="5527472" y="3968109"/>
                </a:lnTo>
                <a:lnTo>
                  <a:pt x="5529853" y="3966125"/>
                </a:lnTo>
                <a:lnTo>
                  <a:pt x="5531837" y="3963744"/>
                </a:lnTo>
                <a:lnTo>
                  <a:pt x="5533425" y="3960172"/>
                </a:lnTo>
                <a:lnTo>
                  <a:pt x="5536202" y="3953029"/>
                </a:lnTo>
                <a:lnTo>
                  <a:pt x="5537790" y="3949457"/>
                </a:lnTo>
                <a:lnTo>
                  <a:pt x="5538980" y="3945886"/>
                </a:lnTo>
                <a:lnTo>
                  <a:pt x="5544139" y="3949854"/>
                </a:lnTo>
                <a:lnTo>
                  <a:pt x="5551283" y="3955410"/>
                </a:lnTo>
                <a:lnTo>
                  <a:pt x="5560013" y="3960569"/>
                </a:lnTo>
                <a:lnTo>
                  <a:pt x="5564775" y="3963744"/>
                </a:lnTo>
                <a:lnTo>
                  <a:pt x="5569934" y="3966125"/>
                </a:lnTo>
                <a:lnTo>
                  <a:pt x="5574696" y="3968109"/>
                </a:lnTo>
                <a:lnTo>
                  <a:pt x="5579458" y="3969300"/>
                </a:lnTo>
                <a:lnTo>
                  <a:pt x="5584221" y="3970093"/>
                </a:lnTo>
                <a:lnTo>
                  <a:pt x="5588189" y="3970093"/>
                </a:lnTo>
                <a:lnTo>
                  <a:pt x="5592157" y="3968903"/>
                </a:lnTo>
                <a:lnTo>
                  <a:pt x="5594142" y="3968506"/>
                </a:lnTo>
                <a:lnTo>
                  <a:pt x="5595729" y="3966919"/>
                </a:lnTo>
                <a:lnTo>
                  <a:pt x="5596920" y="3965728"/>
                </a:lnTo>
                <a:lnTo>
                  <a:pt x="5598110" y="3964141"/>
                </a:lnTo>
                <a:lnTo>
                  <a:pt x="5599697" y="3962156"/>
                </a:lnTo>
                <a:lnTo>
                  <a:pt x="5600094" y="3959775"/>
                </a:lnTo>
                <a:lnTo>
                  <a:pt x="5603269" y="3964934"/>
                </a:lnTo>
                <a:lnTo>
                  <a:pt x="5606841" y="3968903"/>
                </a:lnTo>
                <a:lnTo>
                  <a:pt x="5610412" y="3972475"/>
                </a:lnTo>
                <a:lnTo>
                  <a:pt x="5613984" y="3974459"/>
                </a:lnTo>
                <a:lnTo>
                  <a:pt x="5617952" y="3975649"/>
                </a:lnTo>
                <a:lnTo>
                  <a:pt x="5621921" y="3977237"/>
                </a:lnTo>
                <a:lnTo>
                  <a:pt x="5629858" y="3978030"/>
                </a:lnTo>
                <a:lnTo>
                  <a:pt x="5637398" y="3979221"/>
                </a:lnTo>
                <a:lnTo>
                  <a:pt x="5640969" y="3979618"/>
                </a:lnTo>
                <a:lnTo>
                  <a:pt x="5643747" y="3981205"/>
                </a:lnTo>
                <a:lnTo>
                  <a:pt x="5646922" y="3982396"/>
                </a:lnTo>
                <a:lnTo>
                  <a:pt x="5649303" y="3985571"/>
                </a:lnTo>
                <a:lnTo>
                  <a:pt x="5651287" y="3988745"/>
                </a:lnTo>
                <a:lnTo>
                  <a:pt x="5652478" y="3993508"/>
                </a:lnTo>
                <a:lnTo>
                  <a:pt x="5655652" y="3991523"/>
                </a:lnTo>
                <a:lnTo>
                  <a:pt x="5658827" y="3989539"/>
                </a:lnTo>
                <a:lnTo>
                  <a:pt x="5662002" y="3987555"/>
                </a:lnTo>
                <a:lnTo>
                  <a:pt x="5664780" y="3985174"/>
                </a:lnTo>
                <a:lnTo>
                  <a:pt x="5667161" y="3981602"/>
                </a:lnTo>
                <a:lnTo>
                  <a:pt x="5668351" y="3979618"/>
                </a:lnTo>
                <a:lnTo>
                  <a:pt x="5669145" y="3977237"/>
                </a:lnTo>
                <a:lnTo>
                  <a:pt x="5669542" y="3974856"/>
                </a:lnTo>
                <a:lnTo>
                  <a:pt x="5670336" y="3971284"/>
                </a:lnTo>
                <a:lnTo>
                  <a:pt x="5669542" y="3963744"/>
                </a:lnTo>
                <a:lnTo>
                  <a:pt x="5671129" y="3964538"/>
                </a:lnTo>
                <a:lnTo>
                  <a:pt x="5671923" y="3966125"/>
                </a:lnTo>
                <a:lnTo>
                  <a:pt x="5672717" y="3968109"/>
                </a:lnTo>
                <a:lnTo>
                  <a:pt x="5673114" y="3970887"/>
                </a:lnTo>
                <a:lnTo>
                  <a:pt x="5672717" y="3981999"/>
                </a:lnTo>
                <a:lnTo>
                  <a:pt x="5679860" y="3980015"/>
                </a:lnTo>
                <a:lnTo>
                  <a:pt x="5686606" y="3978824"/>
                </a:lnTo>
                <a:lnTo>
                  <a:pt x="5694146" y="3977237"/>
                </a:lnTo>
                <a:lnTo>
                  <a:pt x="5701289" y="3976443"/>
                </a:lnTo>
                <a:lnTo>
                  <a:pt x="5715972" y="3975252"/>
                </a:lnTo>
                <a:lnTo>
                  <a:pt x="5731052" y="3974856"/>
                </a:lnTo>
                <a:lnTo>
                  <a:pt x="5746530" y="3975252"/>
                </a:lnTo>
                <a:lnTo>
                  <a:pt x="5762403" y="3976840"/>
                </a:lnTo>
                <a:lnTo>
                  <a:pt x="5778277" y="3978030"/>
                </a:lnTo>
                <a:lnTo>
                  <a:pt x="5794548" y="3980015"/>
                </a:lnTo>
                <a:lnTo>
                  <a:pt x="5826692" y="3983983"/>
                </a:lnTo>
                <a:lnTo>
                  <a:pt x="5842566" y="3985571"/>
                </a:lnTo>
                <a:lnTo>
                  <a:pt x="5850899" y="3985967"/>
                </a:lnTo>
                <a:lnTo>
                  <a:pt x="5858836" y="3985967"/>
                </a:lnTo>
                <a:lnTo>
                  <a:pt x="5863202" y="3985571"/>
                </a:lnTo>
                <a:lnTo>
                  <a:pt x="5862804" y="3982396"/>
                </a:lnTo>
                <a:lnTo>
                  <a:pt x="5862804" y="3979618"/>
                </a:lnTo>
                <a:lnTo>
                  <a:pt x="5862804" y="3976840"/>
                </a:lnTo>
                <a:lnTo>
                  <a:pt x="5863598" y="3974459"/>
                </a:lnTo>
                <a:lnTo>
                  <a:pt x="5865582" y="3972475"/>
                </a:lnTo>
                <a:lnTo>
                  <a:pt x="5867964" y="3970887"/>
                </a:lnTo>
                <a:lnTo>
                  <a:pt x="5871932" y="3969300"/>
                </a:lnTo>
                <a:lnTo>
                  <a:pt x="5877091" y="3968903"/>
                </a:lnTo>
                <a:lnTo>
                  <a:pt x="5878678" y="3970490"/>
                </a:lnTo>
                <a:lnTo>
                  <a:pt x="5879868" y="3972475"/>
                </a:lnTo>
                <a:lnTo>
                  <a:pt x="5880662" y="3975649"/>
                </a:lnTo>
                <a:lnTo>
                  <a:pt x="5880662" y="3979618"/>
                </a:lnTo>
                <a:lnTo>
                  <a:pt x="5880662" y="3983983"/>
                </a:lnTo>
                <a:lnTo>
                  <a:pt x="5890584" y="3982396"/>
                </a:lnTo>
                <a:lnTo>
                  <a:pt x="5900108" y="3980808"/>
                </a:lnTo>
                <a:lnTo>
                  <a:pt x="5909235" y="3978824"/>
                </a:lnTo>
                <a:lnTo>
                  <a:pt x="5918362" y="3975252"/>
                </a:lnTo>
                <a:lnTo>
                  <a:pt x="5917569" y="3979618"/>
                </a:lnTo>
                <a:lnTo>
                  <a:pt x="5918362" y="3983189"/>
                </a:lnTo>
                <a:lnTo>
                  <a:pt x="5918760" y="3985174"/>
                </a:lnTo>
                <a:lnTo>
                  <a:pt x="5919553" y="3986364"/>
                </a:lnTo>
                <a:lnTo>
                  <a:pt x="5921140" y="3987555"/>
                </a:lnTo>
                <a:lnTo>
                  <a:pt x="5923124" y="3987555"/>
                </a:lnTo>
                <a:lnTo>
                  <a:pt x="5927093" y="3987158"/>
                </a:lnTo>
                <a:lnTo>
                  <a:pt x="5931458" y="3985967"/>
                </a:lnTo>
                <a:lnTo>
                  <a:pt x="5933442" y="3985571"/>
                </a:lnTo>
                <a:lnTo>
                  <a:pt x="5935427" y="3985571"/>
                </a:lnTo>
                <a:lnTo>
                  <a:pt x="5936618" y="3985967"/>
                </a:lnTo>
                <a:lnTo>
                  <a:pt x="5937808" y="3987158"/>
                </a:lnTo>
                <a:lnTo>
                  <a:pt x="5938602" y="3988745"/>
                </a:lnTo>
                <a:lnTo>
                  <a:pt x="5938998" y="3991920"/>
                </a:lnTo>
                <a:lnTo>
                  <a:pt x="5964396" y="3985174"/>
                </a:lnTo>
                <a:lnTo>
                  <a:pt x="5989794" y="3978824"/>
                </a:lnTo>
                <a:lnTo>
                  <a:pt x="6015192" y="3972871"/>
                </a:lnTo>
                <a:lnTo>
                  <a:pt x="6040590" y="3966919"/>
                </a:lnTo>
                <a:lnTo>
                  <a:pt x="6090592" y="3956204"/>
                </a:lnTo>
                <a:lnTo>
                  <a:pt x="6140198" y="3946679"/>
                </a:lnTo>
                <a:lnTo>
                  <a:pt x="6190200" y="3936361"/>
                </a:lnTo>
                <a:lnTo>
                  <a:pt x="6238616" y="3925646"/>
                </a:lnTo>
                <a:lnTo>
                  <a:pt x="6263220" y="3919693"/>
                </a:lnTo>
                <a:lnTo>
                  <a:pt x="6287427" y="3913344"/>
                </a:lnTo>
                <a:lnTo>
                  <a:pt x="6312032" y="3906994"/>
                </a:lnTo>
                <a:lnTo>
                  <a:pt x="6336239" y="3899851"/>
                </a:lnTo>
                <a:lnTo>
                  <a:pt x="6306872" y="3912947"/>
                </a:lnTo>
                <a:lnTo>
                  <a:pt x="6277109" y="3925249"/>
                </a:lnTo>
                <a:lnTo>
                  <a:pt x="6246156" y="3936758"/>
                </a:lnTo>
                <a:lnTo>
                  <a:pt x="6214408" y="3947473"/>
                </a:lnTo>
                <a:lnTo>
                  <a:pt x="6182264" y="3957791"/>
                </a:lnTo>
                <a:lnTo>
                  <a:pt x="6149326" y="3966919"/>
                </a:lnTo>
                <a:lnTo>
                  <a:pt x="6115990" y="3975252"/>
                </a:lnTo>
                <a:lnTo>
                  <a:pt x="6099323" y="3979221"/>
                </a:lnTo>
                <a:lnTo>
                  <a:pt x="6083052" y="3982396"/>
                </a:lnTo>
                <a:lnTo>
                  <a:pt x="6055670" y="3987952"/>
                </a:lnTo>
                <a:lnTo>
                  <a:pt x="6028685" y="3991920"/>
                </a:lnTo>
                <a:lnTo>
                  <a:pt x="6002494" y="3995095"/>
                </a:lnTo>
                <a:lnTo>
                  <a:pt x="5976302" y="3997873"/>
                </a:lnTo>
                <a:lnTo>
                  <a:pt x="5949713" y="3999064"/>
                </a:lnTo>
                <a:lnTo>
                  <a:pt x="5924712" y="3999460"/>
                </a:lnTo>
                <a:lnTo>
                  <a:pt x="5899314" y="3999460"/>
                </a:lnTo>
                <a:lnTo>
                  <a:pt x="5874710" y="3998667"/>
                </a:lnTo>
                <a:lnTo>
                  <a:pt x="5871932" y="4002635"/>
                </a:lnTo>
                <a:lnTo>
                  <a:pt x="5868360" y="4005810"/>
                </a:lnTo>
                <a:lnTo>
                  <a:pt x="5865186" y="4008985"/>
                </a:lnTo>
                <a:lnTo>
                  <a:pt x="5861217" y="4010969"/>
                </a:lnTo>
                <a:lnTo>
                  <a:pt x="5863202" y="4007397"/>
                </a:lnTo>
                <a:lnTo>
                  <a:pt x="5863995" y="4004619"/>
                </a:lnTo>
                <a:lnTo>
                  <a:pt x="5864392" y="4001048"/>
                </a:lnTo>
                <a:lnTo>
                  <a:pt x="5865186" y="3997873"/>
                </a:lnTo>
                <a:lnTo>
                  <a:pt x="5852884" y="3997079"/>
                </a:lnTo>
                <a:lnTo>
                  <a:pt x="5841375" y="3995889"/>
                </a:lnTo>
                <a:lnTo>
                  <a:pt x="5837010" y="4003032"/>
                </a:lnTo>
                <a:lnTo>
                  <a:pt x="5833835" y="4009778"/>
                </a:lnTo>
                <a:lnTo>
                  <a:pt x="5829073" y="4020097"/>
                </a:lnTo>
                <a:lnTo>
                  <a:pt x="5828676" y="4024065"/>
                </a:lnTo>
                <a:lnTo>
                  <a:pt x="5827486" y="4027240"/>
                </a:lnTo>
                <a:lnTo>
                  <a:pt x="5826692" y="4028827"/>
                </a:lnTo>
                <a:lnTo>
                  <a:pt x="5825501" y="4030018"/>
                </a:lnTo>
                <a:lnTo>
                  <a:pt x="5824310" y="4031208"/>
                </a:lnTo>
                <a:lnTo>
                  <a:pt x="5822326" y="4032002"/>
                </a:lnTo>
                <a:lnTo>
                  <a:pt x="5819152" y="4024859"/>
                </a:lnTo>
                <a:lnTo>
                  <a:pt x="5817168" y="4022081"/>
                </a:lnTo>
                <a:lnTo>
                  <a:pt x="5815183" y="4019700"/>
                </a:lnTo>
                <a:lnTo>
                  <a:pt x="5813596" y="4017716"/>
                </a:lnTo>
                <a:lnTo>
                  <a:pt x="5811612" y="4015731"/>
                </a:lnTo>
                <a:lnTo>
                  <a:pt x="5809628" y="4014144"/>
                </a:lnTo>
                <a:lnTo>
                  <a:pt x="5807643" y="4013350"/>
                </a:lnTo>
                <a:lnTo>
                  <a:pt x="5805262" y="4012160"/>
                </a:lnTo>
                <a:lnTo>
                  <a:pt x="5803278" y="4011763"/>
                </a:lnTo>
                <a:lnTo>
                  <a:pt x="5798912" y="4011366"/>
                </a:lnTo>
                <a:lnTo>
                  <a:pt x="5794548" y="4012160"/>
                </a:lnTo>
                <a:lnTo>
                  <a:pt x="5790182" y="4014144"/>
                </a:lnTo>
                <a:lnTo>
                  <a:pt x="5789388" y="4010175"/>
                </a:lnTo>
                <a:lnTo>
                  <a:pt x="5788594" y="4007397"/>
                </a:lnTo>
                <a:lnTo>
                  <a:pt x="5787404" y="4005016"/>
                </a:lnTo>
                <a:lnTo>
                  <a:pt x="5786214" y="4003032"/>
                </a:lnTo>
                <a:lnTo>
                  <a:pt x="5784230" y="4001445"/>
                </a:lnTo>
                <a:lnTo>
                  <a:pt x="5782245" y="4000254"/>
                </a:lnTo>
                <a:lnTo>
                  <a:pt x="5779864" y="3999064"/>
                </a:lnTo>
                <a:lnTo>
                  <a:pt x="5777483" y="3998667"/>
                </a:lnTo>
                <a:lnTo>
                  <a:pt x="5771530" y="3998667"/>
                </a:lnTo>
                <a:lnTo>
                  <a:pt x="5765181" y="3999064"/>
                </a:lnTo>
                <a:lnTo>
                  <a:pt x="5758434" y="4000651"/>
                </a:lnTo>
                <a:lnTo>
                  <a:pt x="5750498" y="4002635"/>
                </a:lnTo>
                <a:lnTo>
                  <a:pt x="5750498" y="4008985"/>
                </a:lnTo>
                <a:lnTo>
                  <a:pt x="5750498" y="4014938"/>
                </a:lnTo>
                <a:lnTo>
                  <a:pt x="5750894" y="4017319"/>
                </a:lnTo>
                <a:lnTo>
                  <a:pt x="5752085" y="4019303"/>
                </a:lnTo>
                <a:lnTo>
                  <a:pt x="5750101" y="4017716"/>
                </a:lnTo>
                <a:lnTo>
                  <a:pt x="5745736" y="4015334"/>
                </a:lnTo>
                <a:lnTo>
                  <a:pt x="5741370" y="4013350"/>
                </a:lnTo>
                <a:lnTo>
                  <a:pt x="5736608" y="4011763"/>
                </a:lnTo>
                <a:lnTo>
                  <a:pt x="5731450" y="4010969"/>
                </a:lnTo>
                <a:lnTo>
                  <a:pt x="5726687" y="4010969"/>
                </a:lnTo>
                <a:lnTo>
                  <a:pt x="5721528" y="4010969"/>
                </a:lnTo>
                <a:lnTo>
                  <a:pt x="5715972" y="4011763"/>
                </a:lnTo>
                <a:lnTo>
                  <a:pt x="5710416" y="4012953"/>
                </a:lnTo>
                <a:lnTo>
                  <a:pt x="5705654" y="4014144"/>
                </a:lnTo>
                <a:lnTo>
                  <a:pt x="5700496" y="4015731"/>
                </a:lnTo>
                <a:lnTo>
                  <a:pt x="5694940" y="4018112"/>
                </a:lnTo>
                <a:lnTo>
                  <a:pt x="5689781" y="4020890"/>
                </a:lnTo>
                <a:lnTo>
                  <a:pt x="5684225" y="4024065"/>
                </a:lnTo>
                <a:lnTo>
                  <a:pt x="5679463" y="4028034"/>
                </a:lnTo>
                <a:lnTo>
                  <a:pt x="5674701" y="4032002"/>
                </a:lnTo>
                <a:lnTo>
                  <a:pt x="5675098" y="4013350"/>
                </a:lnTo>
                <a:lnTo>
                  <a:pt x="5668748" y="4015334"/>
                </a:lnTo>
                <a:lnTo>
                  <a:pt x="5662002" y="4016525"/>
                </a:lnTo>
                <a:lnTo>
                  <a:pt x="5655256" y="4018112"/>
                </a:lnTo>
                <a:lnTo>
                  <a:pt x="5648112" y="4019303"/>
                </a:lnTo>
                <a:lnTo>
                  <a:pt x="5641366" y="4019700"/>
                </a:lnTo>
                <a:lnTo>
                  <a:pt x="5634223" y="4019700"/>
                </a:lnTo>
                <a:lnTo>
                  <a:pt x="5627476" y="4019700"/>
                </a:lnTo>
                <a:lnTo>
                  <a:pt x="5619936" y="4019303"/>
                </a:lnTo>
                <a:lnTo>
                  <a:pt x="5613190" y="4017716"/>
                </a:lnTo>
                <a:lnTo>
                  <a:pt x="5606444" y="4016128"/>
                </a:lnTo>
                <a:lnTo>
                  <a:pt x="5599697" y="4013747"/>
                </a:lnTo>
                <a:lnTo>
                  <a:pt x="5593348" y="4011366"/>
                </a:lnTo>
                <a:lnTo>
                  <a:pt x="5586998" y="4007794"/>
                </a:lnTo>
                <a:lnTo>
                  <a:pt x="5580649" y="4004223"/>
                </a:lnTo>
                <a:lnTo>
                  <a:pt x="5575093" y="3999064"/>
                </a:lnTo>
                <a:lnTo>
                  <a:pt x="5569140" y="3993904"/>
                </a:lnTo>
                <a:lnTo>
                  <a:pt x="5569934" y="4003032"/>
                </a:lnTo>
                <a:lnTo>
                  <a:pt x="5570331" y="4009382"/>
                </a:lnTo>
                <a:lnTo>
                  <a:pt x="5571125" y="4013747"/>
                </a:lnTo>
                <a:lnTo>
                  <a:pt x="5572315" y="4016525"/>
                </a:lnTo>
                <a:lnTo>
                  <a:pt x="5573109" y="4020097"/>
                </a:lnTo>
                <a:lnTo>
                  <a:pt x="5573506" y="4024065"/>
                </a:lnTo>
                <a:lnTo>
                  <a:pt x="5573506" y="4029224"/>
                </a:lnTo>
                <a:lnTo>
                  <a:pt x="5573109" y="4037558"/>
                </a:lnTo>
                <a:lnTo>
                  <a:pt x="5571125" y="4033193"/>
                </a:lnTo>
                <a:lnTo>
                  <a:pt x="5569140" y="4028430"/>
                </a:lnTo>
                <a:lnTo>
                  <a:pt x="5565569" y="4017716"/>
                </a:lnTo>
                <a:lnTo>
                  <a:pt x="5561997" y="4007397"/>
                </a:lnTo>
                <a:lnTo>
                  <a:pt x="5559616" y="4002635"/>
                </a:lnTo>
                <a:lnTo>
                  <a:pt x="5557235" y="3998270"/>
                </a:lnTo>
                <a:lnTo>
                  <a:pt x="5532234" y="3995889"/>
                </a:lnTo>
                <a:lnTo>
                  <a:pt x="5506836" y="3993904"/>
                </a:lnTo>
                <a:lnTo>
                  <a:pt x="5482232" y="3991920"/>
                </a:lnTo>
                <a:lnTo>
                  <a:pt x="5469533" y="3990333"/>
                </a:lnTo>
                <a:lnTo>
                  <a:pt x="5456834" y="3988349"/>
                </a:lnTo>
                <a:lnTo>
                  <a:pt x="5444532" y="3985967"/>
                </a:lnTo>
                <a:lnTo>
                  <a:pt x="5431833" y="3983189"/>
                </a:lnTo>
                <a:lnTo>
                  <a:pt x="5419530" y="3978824"/>
                </a:lnTo>
                <a:lnTo>
                  <a:pt x="5407228" y="3973665"/>
                </a:lnTo>
                <a:lnTo>
                  <a:pt x="5394926" y="3968109"/>
                </a:lnTo>
                <a:lnTo>
                  <a:pt x="5382624" y="3960966"/>
                </a:lnTo>
                <a:lnTo>
                  <a:pt x="5370322" y="3953426"/>
                </a:lnTo>
                <a:lnTo>
                  <a:pt x="5358417" y="3944695"/>
                </a:lnTo>
                <a:lnTo>
                  <a:pt x="5357226" y="3947473"/>
                </a:lnTo>
                <a:lnTo>
                  <a:pt x="5356829" y="3949854"/>
                </a:lnTo>
                <a:lnTo>
                  <a:pt x="5356829" y="3952235"/>
                </a:lnTo>
                <a:lnTo>
                  <a:pt x="5357226" y="3953823"/>
                </a:lnTo>
                <a:lnTo>
                  <a:pt x="5358417" y="3955410"/>
                </a:lnTo>
                <a:lnTo>
                  <a:pt x="5359210" y="3956204"/>
                </a:lnTo>
                <a:lnTo>
                  <a:pt x="5362385" y="3957791"/>
                </a:lnTo>
                <a:lnTo>
                  <a:pt x="5348495" y="3953029"/>
                </a:lnTo>
                <a:lnTo>
                  <a:pt x="5334606" y="3948663"/>
                </a:lnTo>
                <a:lnTo>
                  <a:pt x="5305636" y="3940330"/>
                </a:lnTo>
                <a:lnTo>
                  <a:pt x="5246110" y="3924059"/>
                </a:lnTo>
                <a:lnTo>
                  <a:pt x="5230236" y="3920090"/>
                </a:lnTo>
                <a:lnTo>
                  <a:pt x="5213966" y="3916915"/>
                </a:lnTo>
                <a:lnTo>
                  <a:pt x="5181028" y="3910169"/>
                </a:lnTo>
                <a:lnTo>
                  <a:pt x="5147693" y="3902629"/>
                </a:lnTo>
                <a:lnTo>
                  <a:pt x="5131422" y="3898660"/>
                </a:lnTo>
                <a:lnTo>
                  <a:pt x="5114755" y="3893898"/>
                </a:lnTo>
                <a:lnTo>
                  <a:pt x="5081420" y="3885167"/>
                </a:lnTo>
                <a:lnTo>
                  <a:pt x="5048086" y="3876437"/>
                </a:lnTo>
                <a:lnTo>
                  <a:pt x="5031417" y="3871674"/>
                </a:lnTo>
                <a:lnTo>
                  <a:pt x="5014750" y="3866515"/>
                </a:lnTo>
                <a:lnTo>
                  <a:pt x="4998083" y="3861356"/>
                </a:lnTo>
                <a:lnTo>
                  <a:pt x="4982210" y="3855007"/>
                </a:lnTo>
                <a:lnTo>
                  <a:pt x="4950461" y="3841911"/>
                </a:lnTo>
                <a:lnTo>
                  <a:pt x="4934985" y="3834767"/>
                </a:lnTo>
                <a:lnTo>
                  <a:pt x="4919112" y="3827624"/>
                </a:lnTo>
                <a:lnTo>
                  <a:pt x="4904032" y="3820481"/>
                </a:lnTo>
                <a:lnTo>
                  <a:pt x="4889745" y="3812544"/>
                </a:lnTo>
                <a:lnTo>
                  <a:pt x="4875061" y="3804607"/>
                </a:lnTo>
                <a:lnTo>
                  <a:pt x="4860378" y="3796273"/>
                </a:lnTo>
                <a:lnTo>
                  <a:pt x="4857998" y="3795082"/>
                </a:lnTo>
                <a:lnTo>
                  <a:pt x="4855616" y="3793892"/>
                </a:lnTo>
                <a:lnTo>
                  <a:pt x="4852838" y="3793892"/>
                </a:lnTo>
                <a:lnTo>
                  <a:pt x="4850458" y="3795082"/>
                </a:lnTo>
                <a:lnTo>
                  <a:pt x="4848076" y="3797066"/>
                </a:lnTo>
                <a:lnTo>
                  <a:pt x="4846092" y="3799448"/>
                </a:lnTo>
                <a:lnTo>
                  <a:pt x="4844107" y="3802622"/>
                </a:lnTo>
                <a:lnTo>
                  <a:pt x="4842123" y="3806591"/>
                </a:lnTo>
                <a:lnTo>
                  <a:pt x="4837361" y="3800638"/>
                </a:lnTo>
                <a:lnTo>
                  <a:pt x="4832600" y="3795479"/>
                </a:lnTo>
                <a:lnTo>
                  <a:pt x="4827838" y="3789923"/>
                </a:lnTo>
                <a:lnTo>
                  <a:pt x="4822281" y="3784764"/>
                </a:lnTo>
                <a:lnTo>
                  <a:pt x="4817122" y="3780002"/>
                </a:lnTo>
                <a:lnTo>
                  <a:pt x="4811169" y="3775637"/>
                </a:lnTo>
                <a:lnTo>
                  <a:pt x="4798867" y="3766906"/>
                </a:lnTo>
                <a:lnTo>
                  <a:pt x="4786169" y="3758969"/>
                </a:lnTo>
                <a:lnTo>
                  <a:pt x="4773073" y="3751429"/>
                </a:lnTo>
                <a:lnTo>
                  <a:pt x="4759580" y="3745476"/>
                </a:lnTo>
                <a:lnTo>
                  <a:pt x="4745691" y="3739126"/>
                </a:lnTo>
                <a:lnTo>
                  <a:pt x="4731802" y="3733570"/>
                </a:lnTo>
                <a:lnTo>
                  <a:pt x="4717515" y="3728808"/>
                </a:lnTo>
                <a:lnTo>
                  <a:pt x="4703626" y="3724443"/>
                </a:lnTo>
                <a:lnTo>
                  <a:pt x="4689735" y="3720077"/>
                </a:lnTo>
                <a:lnTo>
                  <a:pt x="4662353" y="3712537"/>
                </a:lnTo>
                <a:lnTo>
                  <a:pt x="4637750" y="3705791"/>
                </a:lnTo>
                <a:lnTo>
                  <a:pt x="4648463" y="3687932"/>
                </a:lnTo>
                <a:lnTo>
                  <a:pt x="4646877" y="3689123"/>
                </a:lnTo>
                <a:lnTo>
                  <a:pt x="4644892" y="3690710"/>
                </a:lnTo>
                <a:lnTo>
                  <a:pt x="4644099" y="3687932"/>
                </a:lnTo>
                <a:lnTo>
                  <a:pt x="4643306" y="3684361"/>
                </a:lnTo>
                <a:lnTo>
                  <a:pt x="4632193" y="3682773"/>
                </a:lnTo>
                <a:lnTo>
                  <a:pt x="4620684" y="3680392"/>
                </a:lnTo>
                <a:lnTo>
                  <a:pt x="4609573" y="3677614"/>
                </a:lnTo>
                <a:lnTo>
                  <a:pt x="4597667" y="3673646"/>
                </a:lnTo>
                <a:lnTo>
                  <a:pt x="4586556" y="3669280"/>
                </a:lnTo>
                <a:lnTo>
                  <a:pt x="4575445" y="3664518"/>
                </a:lnTo>
                <a:lnTo>
                  <a:pt x="4563936" y="3658962"/>
                </a:lnTo>
                <a:lnTo>
                  <a:pt x="4553221" y="3653010"/>
                </a:lnTo>
                <a:lnTo>
                  <a:pt x="4548856" y="3650232"/>
                </a:lnTo>
                <a:lnTo>
                  <a:pt x="4544887" y="3647454"/>
                </a:lnTo>
                <a:lnTo>
                  <a:pt x="4537347" y="3641501"/>
                </a:lnTo>
                <a:lnTo>
                  <a:pt x="4540125" y="3645469"/>
                </a:lnTo>
                <a:lnTo>
                  <a:pt x="4542507" y="3648644"/>
                </a:lnTo>
                <a:lnTo>
                  <a:pt x="4546078" y="3652216"/>
                </a:lnTo>
                <a:lnTo>
                  <a:pt x="4549649" y="3655788"/>
                </a:lnTo>
                <a:lnTo>
                  <a:pt x="4556794" y="3660947"/>
                </a:lnTo>
                <a:lnTo>
                  <a:pt x="4564729" y="3666503"/>
                </a:lnTo>
                <a:lnTo>
                  <a:pt x="4566317" y="3665709"/>
                </a:lnTo>
                <a:lnTo>
                  <a:pt x="4565126" y="3666899"/>
                </a:lnTo>
                <a:lnTo>
                  <a:pt x="4569492" y="3669677"/>
                </a:lnTo>
                <a:lnTo>
                  <a:pt x="4573857" y="3673249"/>
                </a:lnTo>
                <a:lnTo>
                  <a:pt x="4577825" y="3676424"/>
                </a:lnTo>
                <a:lnTo>
                  <a:pt x="4581001" y="3680392"/>
                </a:lnTo>
                <a:lnTo>
                  <a:pt x="4584175" y="3684758"/>
                </a:lnTo>
                <a:lnTo>
                  <a:pt x="4586556" y="3689917"/>
                </a:lnTo>
                <a:lnTo>
                  <a:pt x="4588143" y="3695076"/>
                </a:lnTo>
                <a:lnTo>
                  <a:pt x="4588937" y="3701425"/>
                </a:lnTo>
                <a:lnTo>
                  <a:pt x="4595286" y="3703807"/>
                </a:lnTo>
                <a:lnTo>
                  <a:pt x="4601637" y="3706981"/>
                </a:lnTo>
                <a:lnTo>
                  <a:pt x="4607590" y="3709759"/>
                </a:lnTo>
                <a:lnTo>
                  <a:pt x="4613144" y="3712537"/>
                </a:lnTo>
                <a:lnTo>
                  <a:pt x="4624653" y="3720077"/>
                </a:lnTo>
                <a:lnTo>
                  <a:pt x="4634574" y="3727618"/>
                </a:lnTo>
                <a:lnTo>
                  <a:pt x="4644495" y="3736348"/>
                </a:lnTo>
                <a:lnTo>
                  <a:pt x="4653622" y="3745476"/>
                </a:lnTo>
                <a:lnTo>
                  <a:pt x="4671084" y="3763731"/>
                </a:lnTo>
                <a:lnTo>
                  <a:pt x="4680211" y="3772859"/>
                </a:lnTo>
                <a:lnTo>
                  <a:pt x="4688942" y="3781986"/>
                </a:lnTo>
                <a:lnTo>
                  <a:pt x="4698069" y="3789923"/>
                </a:lnTo>
                <a:lnTo>
                  <a:pt x="4707197" y="3798257"/>
                </a:lnTo>
                <a:lnTo>
                  <a:pt x="4717117" y="3805797"/>
                </a:lnTo>
                <a:lnTo>
                  <a:pt x="4722277" y="3808575"/>
                </a:lnTo>
                <a:lnTo>
                  <a:pt x="4727833" y="3812147"/>
                </a:lnTo>
                <a:lnTo>
                  <a:pt x="4733785" y="3814528"/>
                </a:lnTo>
                <a:lnTo>
                  <a:pt x="4739342" y="3817306"/>
                </a:lnTo>
                <a:lnTo>
                  <a:pt x="4745293" y="3819290"/>
                </a:lnTo>
                <a:lnTo>
                  <a:pt x="4751644" y="3821274"/>
                </a:lnTo>
                <a:lnTo>
                  <a:pt x="4748071" y="3841117"/>
                </a:lnTo>
                <a:lnTo>
                  <a:pt x="4755215" y="3843895"/>
                </a:lnTo>
                <a:lnTo>
                  <a:pt x="4761564" y="3846673"/>
                </a:lnTo>
                <a:lnTo>
                  <a:pt x="4767120" y="3849451"/>
                </a:lnTo>
                <a:lnTo>
                  <a:pt x="4773073" y="3853419"/>
                </a:lnTo>
                <a:lnTo>
                  <a:pt x="4778629" y="3856991"/>
                </a:lnTo>
                <a:lnTo>
                  <a:pt x="4784184" y="3861356"/>
                </a:lnTo>
                <a:lnTo>
                  <a:pt x="4794502" y="3870087"/>
                </a:lnTo>
                <a:lnTo>
                  <a:pt x="4804423" y="3879215"/>
                </a:lnTo>
                <a:lnTo>
                  <a:pt x="4813947" y="3887945"/>
                </a:lnTo>
                <a:lnTo>
                  <a:pt x="4823869" y="3896676"/>
                </a:lnTo>
                <a:lnTo>
                  <a:pt x="4833394" y="3905010"/>
                </a:lnTo>
                <a:lnTo>
                  <a:pt x="4835378" y="3904613"/>
                </a:lnTo>
                <a:lnTo>
                  <a:pt x="4836964" y="3904216"/>
                </a:lnTo>
                <a:lnTo>
                  <a:pt x="4840934" y="3904613"/>
                </a:lnTo>
                <a:lnTo>
                  <a:pt x="4844107" y="3905407"/>
                </a:lnTo>
                <a:lnTo>
                  <a:pt x="4848076" y="3907391"/>
                </a:lnTo>
                <a:lnTo>
                  <a:pt x="4852045" y="3910169"/>
                </a:lnTo>
                <a:lnTo>
                  <a:pt x="4855616" y="3912947"/>
                </a:lnTo>
                <a:lnTo>
                  <a:pt x="4858394" y="3916122"/>
                </a:lnTo>
                <a:lnTo>
                  <a:pt x="4860776" y="3919297"/>
                </a:lnTo>
                <a:lnTo>
                  <a:pt x="4867125" y="3920884"/>
                </a:lnTo>
                <a:lnTo>
                  <a:pt x="4870696" y="3921678"/>
                </a:lnTo>
                <a:lnTo>
                  <a:pt x="4873872" y="3921678"/>
                </a:lnTo>
                <a:lnTo>
                  <a:pt x="4873474" y="3928027"/>
                </a:lnTo>
                <a:lnTo>
                  <a:pt x="4874267" y="3932393"/>
                </a:lnTo>
                <a:lnTo>
                  <a:pt x="4875856" y="3936361"/>
                </a:lnTo>
                <a:lnTo>
                  <a:pt x="4877839" y="3939139"/>
                </a:lnTo>
                <a:lnTo>
                  <a:pt x="4880618" y="3941123"/>
                </a:lnTo>
                <a:lnTo>
                  <a:pt x="4883792" y="3942711"/>
                </a:lnTo>
                <a:lnTo>
                  <a:pt x="4886570" y="3943504"/>
                </a:lnTo>
                <a:lnTo>
                  <a:pt x="4890141" y="3944695"/>
                </a:lnTo>
                <a:lnTo>
                  <a:pt x="4896094" y="3946679"/>
                </a:lnTo>
                <a:lnTo>
                  <a:pt x="4898476" y="3947473"/>
                </a:lnTo>
                <a:lnTo>
                  <a:pt x="4900459" y="3949457"/>
                </a:lnTo>
                <a:lnTo>
                  <a:pt x="4901650" y="3951838"/>
                </a:lnTo>
                <a:lnTo>
                  <a:pt x="4902840" y="3954616"/>
                </a:lnTo>
                <a:lnTo>
                  <a:pt x="4902047" y="3958585"/>
                </a:lnTo>
                <a:lnTo>
                  <a:pt x="4901254" y="3964141"/>
                </a:lnTo>
                <a:lnTo>
                  <a:pt x="4917920" y="3955410"/>
                </a:lnTo>
                <a:lnTo>
                  <a:pt x="4917920" y="3959775"/>
                </a:lnTo>
                <a:lnTo>
                  <a:pt x="4918714" y="3963744"/>
                </a:lnTo>
                <a:lnTo>
                  <a:pt x="4919905" y="3966919"/>
                </a:lnTo>
                <a:lnTo>
                  <a:pt x="4921096" y="3970093"/>
                </a:lnTo>
                <a:lnTo>
                  <a:pt x="4923079" y="3971681"/>
                </a:lnTo>
                <a:lnTo>
                  <a:pt x="4925063" y="3973665"/>
                </a:lnTo>
                <a:lnTo>
                  <a:pt x="4927445" y="3975252"/>
                </a:lnTo>
                <a:lnTo>
                  <a:pt x="4929826" y="3976840"/>
                </a:lnTo>
                <a:lnTo>
                  <a:pt x="4935381" y="3979221"/>
                </a:lnTo>
                <a:lnTo>
                  <a:pt x="4941732" y="3981205"/>
                </a:lnTo>
                <a:lnTo>
                  <a:pt x="4947684" y="3983586"/>
                </a:lnTo>
                <a:lnTo>
                  <a:pt x="4950858" y="3985174"/>
                </a:lnTo>
                <a:lnTo>
                  <a:pt x="4954034" y="3987158"/>
                </a:lnTo>
                <a:lnTo>
                  <a:pt x="4964748" y="3996286"/>
                </a:lnTo>
                <a:lnTo>
                  <a:pt x="4975463" y="4005810"/>
                </a:lnTo>
                <a:lnTo>
                  <a:pt x="4986574" y="4016128"/>
                </a:lnTo>
                <a:lnTo>
                  <a:pt x="4997686" y="4025653"/>
                </a:lnTo>
                <a:lnTo>
                  <a:pt x="5003242" y="4030018"/>
                </a:lnTo>
                <a:lnTo>
                  <a:pt x="5008401" y="4033590"/>
                </a:lnTo>
                <a:lnTo>
                  <a:pt x="5013163" y="4036764"/>
                </a:lnTo>
                <a:lnTo>
                  <a:pt x="5018719" y="4039145"/>
                </a:lnTo>
                <a:lnTo>
                  <a:pt x="5023481" y="4040733"/>
                </a:lnTo>
                <a:lnTo>
                  <a:pt x="5025862" y="4040733"/>
                </a:lnTo>
                <a:lnTo>
                  <a:pt x="5027846" y="4040733"/>
                </a:lnTo>
                <a:lnTo>
                  <a:pt x="5030228" y="4039939"/>
                </a:lnTo>
                <a:lnTo>
                  <a:pt x="5033006" y="4039542"/>
                </a:lnTo>
                <a:lnTo>
                  <a:pt x="5034592" y="4038749"/>
                </a:lnTo>
                <a:lnTo>
                  <a:pt x="5036577" y="4037161"/>
                </a:lnTo>
                <a:lnTo>
                  <a:pt x="5042132" y="4041923"/>
                </a:lnTo>
                <a:lnTo>
                  <a:pt x="5048086" y="4046289"/>
                </a:lnTo>
                <a:lnTo>
                  <a:pt x="5053641" y="4050257"/>
                </a:lnTo>
                <a:lnTo>
                  <a:pt x="5059197" y="4054226"/>
                </a:lnTo>
                <a:lnTo>
                  <a:pt x="5070706" y="4060972"/>
                </a:lnTo>
                <a:lnTo>
                  <a:pt x="5082610" y="4067322"/>
                </a:lnTo>
                <a:lnTo>
                  <a:pt x="5129438" y="4091927"/>
                </a:lnTo>
                <a:lnTo>
                  <a:pt x="5152852" y="4101451"/>
                </a:lnTo>
                <a:lnTo>
                  <a:pt x="5163963" y="4106213"/>
                </a:lnTo>
                <a:lnTo>
                  <a:pt x="5175075" y="4112166"/>
                </a:lnTo>
                <a:lnTo>
                  <a:pt x="5186186" y="4118516"/>
                </a:lnTo>
                <a:lnTo>
                  <a:pt x="5197695" y="4125262"/>
                </a:lnTo>
                <a:lnTo>
                  <a:pt x="5207616" y="4132009"/>
                </a:lnTo>
                <a:lnTo>
                  <a:pt x="5218331" y="4139152"/>
                </a:lnTo>
                <a:lnTo>
                  <a:pt x="5219918" y="4135977"/>
                </a:lnTo>
                <a:lnTo>
                  <a:pt x="5221506" y="4133199"/>
                </a:lnTo>
                <a:lnTo>
                  <a:pt x="5222299" y="4130421"/>
                </a:lnTo>
                <a:lnTo>
                  <a:pt x="5223887" y="4127246"/>
                </a:lnTo>
                <a:lnTo>
                  <a:pt x="5247300" y="4145501"/>
                </a:lnTo>
                <a:lnTo>
                  <a:pt x="5258809" y="4154232"/>
                </a:lnTo>
                <a:lnTo>
                  <a:pt x="5265158" y="4158201"/>
                </a:lnTo>
                <a:lnTo>
                  <a:pt x="5271508" y="4161772"/>
                </a:lnTo>
                <a:lnTo>
                  <a:pt x="5277857" y="4164153"/>
                </a:lnTo>
                <a:lnTo>
                  <a:pt x="5284207" y="4166138"/>
                </a:lnTo>
                <a:lnTo>
                  <a:pt x="5290556" y="4167725"/>
                </a:lnTo>
                <a:lnTo>
                  <a:pt x="5297303" y="4168916"/>
                </a:lnTo>
                <a:lnTo>
                  <a:pt x="5303652" y="4169313"/>
                </a:lnTo>
                <a:lnTo>
                  <a:pt x="5311192" y="4168916"/>
                </a:lnTo>
                <a:lnTo>
                  <a:pt x="5317939" y="4167725"/>
                </a:lnTo>
                <a:lnTo>
                  <a:pt x="5324685" y="4165741"/>
                </a:lnTo>
                <a:lnTo>
                  <a:pt x="5331034" y="4193917"/>
                </a:lnTo>
                <a:lnTo>
                  <a:pt x="5333812" y="4191536"/>
                </a:lnTo>
                <a:lnTo>
                  <a:pt x="5337384" y="4189552"/>
                </a:lnTo>
                <a:lnTo>
                  <a:pt x="5339765" y="4188758"/>
                </a:lnTo>
                <a:lnTo>
                  <a:pt x="5342543" y="4187568"/>
                </a:lnTo>
                <a:lnTo>
                  <a:pt x="5345718" y="4187171"/>
                </a:lnTo>
                <a:lnTo>
                  <a:pt x="5348099" y="4187171"/>
                </a:lnTo>
                <a:lnTo>
                  <a:pt x="5350480" y="4187568"/>
                </a:lnTo>
                <a:lnTo>
                  <a:pt x="5352861" y="4188758"/>
                </a:lnTo>
                <a:lnTo>
                  <a:pt x="5357226" y="4190742"/>
                </a:lnTo>
                <a:lnTo>
                  <a:pt x="5361194" y="4193917"/>
                </a:lnTo>
                <a:lnTo>
                  <a:pt x="5365163" y="4197886"/>
                </a:lnTo>
                <a:lnTo>
                  <a:pt x="5369131" y="4201854"/>
                </a:lnTo>
                <a:lnTo>
                  <a:pt x="5369528" y="4199870"/>
                </a:lnTo>
                <a:lnTo>
                  <a:pt x="5369925" y="4197886"/>
                </a:lnTo>
                <a:lnTo>
                  <a:pt x="5369925" y="4193520"/>
                </a:lnTo>
                <a:lnTo>
                  <a:pt x="5369925" y="4189155"/>
                </a:lnTo>
                <a:lnTo>
                  <a:pt x="5369925" y="4187171"/>
                </a:lnTo>
                <a:lnTo>
                  <a:pt x="5370322" y="4185187"/>
                </a:lnTo>
                <a:lnTo>
                  <a:pt x="5371909" y="4185187"/>
                </a:lnTo>
                <a:lnTo>
                  <a:pt x="5373497" y="4185980"/>
                </a:lnTo>
                <a:lnTo>
                  <a:pt x="5375084" y="4187171"/>
                </a:lnTo>
                <a:lnTo>
                  <a:pt x="5376275" y="4189155"/>
                </a:lnTo>
                <a:lnTo>
                  <a:pt x="5378656" y="4193520"/>
                </a:lnTo>
                <a:lnTo>
                  <a:pt x="5381037" y="4199076"/>
                </a:lnTo>
                <a:lnTo>
                  <a:pt x="5384211" y="4203838"/>
                </a:lnTo>
                <a:lnTo>
                  <a:pt x="5385799" y="4205823"/>
                </a:lnTo>
                <a:lnTo>
                  <a:pt x="5386989" y="4207410"/>
                </a:lnTo>
                <a:lnTo>
                  <a:pt x="5388180" y="4208204"/>
                </a:lnTo>
                <a:lnTo>
                  <a:pt x="5390164" y="4208601"/>
                </a:lnTo>
                <a:lnTo>
                  <a:pt x="5391355" y="4208204"/>
                </a:lnTo>
                <a:lnTo>
                  <a:pt x="5392942" y="4207410"/>
                </a:lnTo>
                <a:lnTo>
                  <a:pt x="5406038" y="4204632"/>
                </a:lnTo>
                <a:lnTo>
                  <a:pt x="5412387" y="4203838"/>
                </a:lnTo>
                <a:lnTo>
                  <a:pt x="5418737" y="4203442"/>
                </a:lnTo>
                <a:lnTo>
                  <a:pt x="5425086" y="4202648"/>
                </a:lnTo>
                <a:lnTo>
                  <a:pt x="5431436" y="4203442"/>
                </a:lnTo>
                <a:lnTo>
                  <a:pt x="5437785" y="4204235"/>
                </a:lnTo>
                <a:lnTo>
                  <a:pt x="5443738" y="4205823"/>
                </a:lnTo>
                <a:lnTo>
                  <a:pt x="5450087" y="4208204"/>
                </a:lnTo>
                <a:lnTo>
                  <a:pt x="5456437" y="4210188"/>
                </a:lnTo>
                <a:lnTo>
                  <a:pt x="5469533" y="4216141"/>
                </a:lnTo>
                <a:lnTo>
                  <a:pt x="5482232" y="4221697"/>
                </a:lnTo>
                <a:lnTo>
                  <a:pt x="5492153" y="4225665"/>
                </a:lnTo>
                <a:lnTo>
                  <a:pt x="5493343" y="4226856"/>
                </a:lnTo>
                <a:lnTo>
                  <a:pt x="5495724" y="4227253"/>
                </a:lnTo>
                <a:lnTo>
                  <a:pt x="5492153" y="4225665"/>
                </a:lnTo>
                <a:lnTo>
                  <a:pt x="5491756" y="4225268"/>
                </a:lnTo>
                <a:lnTo>
                  <a:pt x="5491359" y="4223284"/>
                </a:lnTo>
                <a:lnTo>
                  <a:pt x="5491359" y="4220506"/>
                </a:lnTo>
                <a:lnTo>
                  <a:pt x="5491756" y="4214157"/>
                </a:lnTo>
                <a:lnTo>
                  <a:pt x="5492947" y="4206220"/>
                </a:lnTo>
                <a:lnTo>
                  <a:pt x="5501280" y="4210585"/>
                </a:lnTo>
                <a:lnTo>
                  <a:pt x="5508820" y="4214553"/>
                </a:lnTo>
                <a:lnTo>
                  <a:pt x="5517154" y="4218522"/>
                </a:lnTo>
                <a:lnTo>
                  <a:pt x="5525091" y="4221300"/>
                </a:lnTo>
                <a:lnTo>
                  <a:pt x="5533425" y="4223284"/>
                </a:lnTo>
                <a:lnTo>
                  <a:pt x="5541361" y="4225268"/>
                </a:lnTo>
                <a:lnTo>
                  <a:pt x="5549298" y="4225665"/>
                </a:lnTo>
                <a:lnTo>
                  <a:pt x="5557632" y="4225665"/>
                </a:lnTo>
                <a:lnTo>
                  <a:pt x="5590173" y="4223284"/>
                </a:lnTo>
                <a:lnTo>
                  <a:pt x="5623905" y="4220903"/>
                </a:lnTo>
                <a:lnTo>
                  <a:pt x="5625889" y="4223681"/>
                </a:lnTo>
                <a:lnTo>
                  <a:pt x="5627476" y="4226856"/>
                </a:lnTo>
                <a:lnTo>
                  <a:pt x="5629064" y="4233205"/>
                </a:lnTo>
                <a:lnTo>
                  <a:pt x="5630254" y="4235983"/>
                </a:lnTo>
                <a:lnTo>
                  <a:pt x="5631842" y="4238761"/>
                </a:lnTo>
                <a:lnTo>
                  <a:pt x="5633032" y="4241936"/>
                </a:lnTo>
                <a:lnTo>
                  <a:pt x="5636207" y="4244714"/>
                </a:lnTo>
                <a:lnTo>
                  <a:pt x="5637001" y="4240349"/>
                </a:lnTo>
                <a:lnTo>
                  <a:pt x="5638191" y="4236380"/>
                </a:lnTo>
                <a:lnTo>
                  <a:pt x="5638985" y="4233602"/>
                </a:lnTo>
                <a:lnTo>
                  <a:pt x="5640572" y="4231618"/>
                </a:lnTo>
                <a:lnTo>
                  <a:pt x="5641366" y="4230031"/>
                </a:lnTo>
                <a:lnTo>
                  <a:pt x="5642953" y="4228840"/>
                </a:lnTo>
                <a:lnTo>
                  <a:pt x="5645731" y="4227253"/>
                </a:lnTo>
                <a:lnTo>
                  <a:pt x="5649303" y="4226062"/>
                </a:lnTo>
                <a:lnTo>
                  <a:pt x="5650493" y="4225268"/>
                </a:lnTo>
                <a:lnTo>
                  <a:pt x="5651684" y="4223681"/>
                </a:lnTo>
                <a:lnTo>
                  <a:pt x="5653271" y="4221697"/>
                </a:lnTo>
                <a:lnTo>
                  <a:pt x="5654065" y="4219316"/>
                </a:lnTo>
                <a:lnTo>
                  <a:pt x="5655256" y="4216538"/>
                </a:lnTo>
                <a:lnTo>
                  <a:pt x="5656049" y="4212172"/>
                </a:lnTo>
                <a:lnTo>
                  <a:pt x="5659621" y="4216934"/>
                </a:lnTo>
                <a:lnTo>
                  <a:pt x="5662399" y="4220903"/>
                </a:lnTo>
                <a:lnTo>
                  <a:pt x="5665970" y="4223284"/>
                </a:lnTo>
                <a:lnTo>
                  <a:pt x="5668351" y="4225268"/>
                </a:lnTo>
                <a:lnTo>
                  <a:pt x="5671129" y="4226856"/>
                </a:lnTo>
                <a:lnTo>
                  <a:pt x="5673510" y="4227253"/>
                </a:lnTo>
                <a:lnTo>
                  <a:pt x="5678272" y="4227253"/>
                </a:lnTo>
                <a:lnTo>
                  <a:pt x="5683431" y="4227253"/>
                </a:lnTo>
                <a:lnTo>
                  <a:pt x="5685812" y="4227253"/>
                </a:lnTo>
                <a:lnTo>
                  <a:pt x="5688590" y="4227649"/>
                </a:lnTo>
                <a:lnTo>
                  <a:pt x="5690971" y="4228840"/>
                </a:lnTo>
                <a:lnTo>
                  <a:pt x="5694146" y="4230427"/>
                </a:lnTo>
                <a:lnTo>
                  <a:pt x="5696924" y="4233205"/>
                </a:lnTo>
                <a:lnTo>
                  <a:pt x="5700496" y="4236777"/>
                </a:lnTo>
                <a:lnTo>
                  <a:pt x="5703274" y="4232015"/>
                </a:lnTo>
                <a:lnTo>
                  <a:pt x="5706052" y="4228046"/>
                </a:lnTo>
                <a:lnTo>
                  <a:pt x="5710020" y="4225268"/>
                </a:lnTo>
                <a:lnTo>
                  <a:pt x="5714385" y="4222887"/>
                </a:lnTo>
                <a:lnTo>
                  <a:pt x="5719544" y="4221300"/>
                </a:lnTo>
                <a:lnTo>
                  <a:pt x="5724703" y="4220506"/>
                </a:lnTo>
                <a:lnTo>
                  <a:pt x="5730258" y="4219316"/>
                </a:lnTo>
                <a:lnTo>
                  <a:pt x="5735418" y="4219316"/>
                </a:lnTo>
                <a:lnTo>
                  <a:pt x="5747323" y="4218919"/>
                </a:lnTo>
                <a:lnTo>
                  <a:pt x="5758832" y="4218919"/>
                </a:lnTo>
                <a:lnTo>
                  <a:pt x="5764784" y="4218919"/>
                </a:lnTo>
                <a:lnTo>
                  <a:pt x="5769943" y="4218522"/>
                </a:lnTo>
                <a:lnTo>
                  <a:pt x="5775499" y="4216934"/>
                </a:lnTo>
                <a:lnTo>
                  <a:pt x="5780261" y="4215347"/>
                </a:lnTo>
                <a:lnTo>
                  <a:pt x="5783039" y="4221300"/>
                </a:lnTo>
                <a:lnTo>
                  <a:pt x="5784626" y="4223681"/>
                </a:lnTo>
                <a:lnTo>
                  <a:pt x="5786214" y="4225268"/>
                </a:lnTo>
                <a:lnTo>
                  <a:pt x="5788198" y="4226856"/>
                </a:lnTo>
                <a:lnTo>
                  <a:pt x="5789388" y="4227649"/>
                </a:lnTo>
                <a:lnTo>
                  <a:pt x="5791372" y="4228046"/>
                </a:lnTo>
                <a:lnTo>
                  <a:pt x="5792960" y="4228840"/>
                </a:lnTo>
                <a:lnTo>
                  <a:pt x="5796928" y="4228046"/>
                </a:lnTo>
                <a:lnTo>
                  <a:pt x="5800103" y="4226856"/>
                </a:lnTo>
                <a:lnTo>
                  <a:pt x="5804468" y="4224872"/>
                </a:lnTo>
                <a:lnTo>
                  <a:pt x="5808437" y="4222887"/>
                </a:lnTo>
                <a:lnTo>
                  <a:pt x="5817168" y="4217331"/>
                </a:lnTo>
                <a:lnTo>
                  <a:pt x="5821532" y="4215347"/>
                </a:lnTo>
                <a:lnTo>
                  <a:pt x="5825898" y="4214157"/>
                </a:lnTo>
                <a:lnTo>
                  <a:pt x="5831057" y="4212966"/>
                </a:lnTo>
                <a:lnTo>
                  <a:pt x="5833438" y="4212966"/>
                </a:lnTo>
                <a:lnTo>
                  <a:pt x="5835819" y="4213760"/>
                </a:lnTo>
                <a:lnTo>
                  <a:pt x="5838200" y="4214157"/>
                </a:lnTo>
                <a:lnTo>
                  <a:pt x="5840581" y="4215347"/>
                </a:lnTo>
                <a:lnTo>
                  <a:pt x="5842962" y="4216538"/>
                </a:lnTo>
                <a:lnTo>
                  <a:pt x="5845740" y="4218522"/>
                </a:lnTo>
                <a:lnTo>
                  <a:pt x="5846534" y="4214950"/>
                </a:lnTo>
                <a:lnTo>
                  <a:pt x="5846534" y="4211775"/>
                </a:lnTo>
                <a:lnTo>
                  <a:pt x="5845740" y="4208601"/>
                </a:lnTo>
                <a:lnTo>
                  <a:pt x="5844153" y="4205823"/>
                </a:lnTo>
                <a:lnTo>
                  <a:pt x="5841772" y="4199870"/>
                </a:lnTo>
                <a:lnTo>
                  <a:pt x="5840581" y="4196695"/>
                </a:lnTo>
                <a:lnTo>
                  <a:pt x="5840581" y="4193520"/>
                </a:lnTo>
                <a:lnTo>
                  <a:pt x="5844153" y="4195108"/>
                </a:lnTo>
                <a:lnTo>
                  <a:pt x="5848122" y="4197489"/>
                </a:lnTo>
                <a:lnTo>
                  <a:pt x="5852486" y="4199870"/>
                </a:lnTo>
                <a:lnTo>
                  <a:pt x="5856455" y="4201854"/>
                </a:lnTo>
                <a:lnTo>
                  <a:pt x="5858439" y="4202251"/>
                </a:lnTo>
                <a:lnTo>
                  <a:pt x="5860026" y="4202251"/>
                </a:lnTo>
                <a:lnTo>
                  <a:pt x="5861614" y="4201457"/>
                </a:lnTo>
                <a:lnTo>
                  <a:pt x="5863202" y="4199870"/>
                </a:lnTo>
                <a:lnTo>
                  <a:pt x="5864392" y="4197886"/>
                </a:lnTo>
                <a:lnTo>
                  <a:pt x="5865582" y="4195108"/>
                </a:lnTo>
                <a:lnTo>
                  <a:pt x="5866376" y="4191139"/>
                </a:lnTo>
                <a:lnTo>
                  <a:pt x="5867170" y="4186377"/>
                </a:lnTo>
                <a:lnTo>
                  <a:pt x="5872726" y="4188361"/>
                </a:lnTo>
                <a:lnTo>
                  <a:pt x="5878678" y="4190346"/>
                </a:lnTo>
                <a:lnTo>
                  <a:pt x="5884234" y="4191139"/>
                </a:lnTo>
                <a:lnTo>
                  <a:pt x="5889393" y="4191933"/>
                </a:lnTo>
                <a:lnTo>
                  <a:pt x="5894155" y="4191933"/>
                </a:lnTo>
                <a:lnTo>
                  <a:pt x="5899711" y="4191536"/>
                </a:lnTo>
                <a:lnTo>
                  <a:pt x="5904473" y="4191139"/>
                </a:lnTo>
                <a:lnTo>
                  <a:pt x="5908838" y="4190346"/>
                </a:lnTo>
                <a:lnTo>
                  <a:pt x="5918362" y="4187171"/>
                </a:lnTo>
                <a:lnTo>
                  <a:pt x="5927093" y="4183996"/>
                </a:lnTo>
                <a:lnTo>
                  <a:pt x="5944158" y="4175662"/>
                </a:lnTo>
                <a:lnTo>
                  <a:pt x="5946936" y="4176853"/>
                </a:lnTo>
                <a:lnTo>
                  <a:pt x="5948920" y="4178837"/>
                </a:lnTo>
                <a:lnTo>
                  <a:pt x="5949713" y="4180821"/>
                </a:lnTo>
                <a:lnTo>
                  <a:pt x="5950904" y="4183202"/>
                </a:lnTo>
                <a:lnTo>
                  <a:pt x="5951698" y="4185980"/>
                </a:lnTo>
                <a:lnTo>
                  <a:pt x="5951698" y="4187568"/>
                </a:lnTo>
                <a:lnTo>
                  <a:pt x="5952491" y="4193124"/>
                </a:lnTo>
                <a:lnTo>
                  <a:pt x="5952888" y="4197886"/>
                </a:lnTo>
                <a:lnTo>
                  <a:pt x="5953285" y="4199870"/>
                </a:lnTo>
                <a:lnTo>
                  <a:pt x="5954078" y="4202251"/>
                </a:lnTo>
                <a:lnTo>
                  <a:pt x="5955269" y="4204235"/>
                </a:lnTo>
                <a:lnTo>
                  <a:pt x="5957253" y="4206220"/>
                </a:lnTo>
                <a:lnTo>
                  <a:pt x="5959238" y="4208204"/>
                </a:lnTo>
                <a:lnTo>
                  <a:pt x="5962412" y="4208997"/>
                </a:lnTo>
                <a:lnTo>
                  <a:pt x="5967968" y="4198283"/>
                </a:lnTo>
                <a:lnTo>
                  <a:pt x="5973920" y="4188361"/>
                </a:lnTo>
                <a:lnTo>
                  <a:pt x="5979476" y="4179631"/>
                </a:lnTo>
                <a:lnTo>
                  <a:pt x="5986223" y="4171297"/>
                </a:lnTo>
                <a:lnTo>
                  <a:pt x="5989794" y="4167328"/>
                </a:lnTo>
                <a:lnTo>
                  <a:pt x="5993366" y="4163757"/>
                </a:lnTo>
                <a:lnTo>
                  <a:pt x="5996938" y="4160582"/>
                </a:lnTo>
                <a:lnTo>
                  <a:pt x="6001700" y="4157407"/>
                </a:lnTo>
                <a:lnTo>
                  <a:pt x="6005272" y="4154629"/>
                </a:lnTo>
                <a:lnTo>
                  <a:pt x="6010430" y="4152248"/>
                </a:lnTo>
                <a:lnTo>
                  <a:pt x="6015192" y="4149867"/>
                </a:lnTo>
                <a:lnTo>
                  <a:pt x="6020352" y="4147883"/>
                </a:lnTo>
                <a:lnTo>
                  <a:pt x="6023130" y="4152645"/>
                </a:lnTo>
                <a:lnTo>
                  <a:pt x="6023526" y="4154629"/>
                </a:lnTo>
                <a:lnTo>
                  <a:pt x="6023526" y="4156216"/>
                </a:lnTo>
                <a:lnTo>
                  <a:pt x="6023130" y="4157407"/>
                </a:lnTo>
                <a:lnTo>
                  <a:pt x="6022336" y="4158994"/>
                </a:lnTo>
                <a:lnTo>
                  <a:pt x="6020352" y="4160979"/>
                </a:lnTo>
                <a:lnTo>
                  <a:pt x="6018367" y="4162963"/>
                </a:lnTo>
                <a:lnTo>
                  <a:pt x="6016780" y="4165344"/>
                </a:lnTo>
                <a:lnTo>
                  <a:pt x="6015589" y="4166931"/>
                </a:lnTo>
                <a:lnTo>
                  <a:pt x="6014796" y="4168916"/>
                </a:lnTo>
                <a:lnTo>
                  <a:pt x="6014002" y="4170503"/>
                </a:lnTo>
                <a:lnTo>
                  <a:pt x="6014002" y="4173678"/>
                </a:lnTo>
                <a:lnTo>
                  <a:pt x="6016780" y="4174472"/>
                </a:lnTo>
                <a:lnTo>
                  <a:pt x="6018367" y="4175662"/>
                </a:lnTo>
                <a:lnTo>
                  <a:pt x="6019954" y="4176853"/>
                </a:lnTo>
                <a:lnTo>
                  <a:pt x="6021145" y="4178440"/>
                </a:lnTo>
                <a:lnTo>
                  <a:pt x="6023130" y="4182012"/>
                </a:lnTo>
                <a:lnTo>
                  <a:pt x="6024320" y="4185187"/>
                </a:lnTo>
                <a:lnTo>
                  <a:pt x="6025907" y="4188758"/>
                </a:lnTo>
                <a:lnTo>
                  <a:pt x="6027892" y="4191536"/>
                </a:lnTo>
                <a:lnTo>
                  <a:pt x="6028685" y="4193124"/>
                </a:lnTo>
                <a:lnTo>
                  <a:pt x="6030272" y="4194711"/>
                </a:lnTo>
                <a:lnTo>
                  <a:pt x="6032256" y="4195901"/>
                </a:lnTo>
                <a:lnTo>
                  <a:pt x="6034638" y="4197092"/>
                </a:lnTo>
                <a:lnTo>
                  <a:pt x="6036622" y="4189155"/>
                </a:lnTo>
                <a:lnTo>
                  <a:pt x="6039003" y="4182012"/>
                </a:lnTo>
                <a:lnTo>
                  <a:pt x="6042574" y="4175662"/>
                </a:lnTo>
                <a:lnTo>
                  <a:pt x="6044559" y="4172487"/>
                </a:lnTo>
                <a:lnTo>
                  <a:pt x="6046146" y="4170106"/>
                </a:lnTo>
                <a:lnTo>
                  <a:pt x="6048924" y="4168122"/>
                </a:lnTo>
                <a:lnTo>
                  <a:pt x="6051305" y="4166931"/>
                </a:lnTo>
                <a:lnTo>
                  <a:pt x="6053686" y="4165741"/>
                </a:lnTo>
                <a:lnTo>
                  <a:pt x="6056068" y="4164947"/>
                </a:lnTo>
                <a:lnTo>
                  <a:pt x="6058845" y="4164947"/>
                </a:lnTo>
                <a:lnTo>
                  <a:pt x="6062020" y="4165344"/>
                </a:lnTo>
                <a:lnTo>
                  <a:pt x="6065194" y="4166138"/>
                </a:lnTo>
                <a:lnTo>
                  <a:pt x="6068766" y="4168122"/>
                </a:lnTo>
                <a:lnTo>
                  <a:pt x="6066782" y="4169709"/>
                </a:lnTo>
                <a:lnTo>
                  <a:pt x="6064004" y="4170503"/>
                </a:lnTo>
                <a:lnTo>
                  <a:pt x="6060830" y="4172090"/>
                </a:lnTo>
                <a:lnTo>
                  <a:pt x="6058052" y="4174075"/>
                </a:lnTo>
                <a:lnTo>
                  <a:pt x="6055670" y="4176059"/>
                </a:lnTo>
                <a:lnTo>
                  <a:pt x="6055274" y="4177646"/>
                </a:lnTo>
                <a:lnTo>
                  <a:pt x="6054480" y="4178837"/>
                </a:lnTo>
                <a:lnTo>
                  <a:pt x="6054480" y="4180424"/>
                </a:lnTo>
                <a:lnTo>
                  <a:pt x="6055274" y="4182409"/>
                </a:lnTo>
                <a:lnTo>
                  <a:pt x="6056464" y="4184393"/>
                </a:lnTo>
                <a:lnTo>
                  <a:pt x="6058052" y="4186377"/>
                </a:lnTo>
                <a:lnTo>
                  <a:pt x="6069560" y="4182409"/>
                </a:lnTo>
                <a:lnTo>
                  <a:pt x="6075512" y="4180424"/>
                </a:lnTo>
                <a:lnTo>
                  <a:pt x="6081068" y="4176853"/>
                </a:lnTo>
                <a:lnTo>
                  <a:pt x="6083450" y="4175662"/>
                </a:lnTo>
                <a:lnTo>
                  <a:pt x="6085830" y="4173678"/>
                </a:lnTo>
                <a:lnTo>
                  <a:pt x="6088212" y="4171297"/>
                </a:lnTo>
                <a:lnTo>
                  <a:pt x="6090196" y="4168122"/>
                </a:lnTo>
                <a:lnTo>
                  <a:pt x="6092180" y="4165344"/>
                </a:lnTo>
                <a:lnTo>
                  <a:pt x="6094164" y="4161772"/>
                </a:lnTo>
                <a:lnTo>
                  <a:pt x="6095355" y="4158201"/>
                </a:lnTo>
                <a:lnTo>
                  <a:pt x="6096546" y="4153438"/>
                </a:lnTo>
                <a:lnTo>
                  <a:pt x="6100117" y="4155423"/>
                </a:lnTo>
                <a:lnTo>
                  <a:pt x="6102895" y="4157407"/>
                </a:lnTo>
                <a:lnTo>
                  <a:pt x="6104879" y="4160582"/>
                </a:lnTo>
                <a:lnTo>
                  <a:pt x="6106863" y="4162963"/>
                </a:lnTo>
                <a:lnTo>
                  <a:pt x="6108848" y="4165344"/>
                </a:lnTo>
                <a:lnTo>
                  <a:pt x="6111228" y="4167725"/>
                </a:lnTo>
                <a:lnTo>
                  <a:pt x="6114006" y="4169709"/>
                </a:lnTo>
                <a:lnTo>
                  <a:pt x="6118372" y="4171297"/>
                </a:lnTo>
                <a:lnTo>
                  <a:pt x="6119959" y="4168916"/>
                </a:lnTo>
                <a:lnTo>
                  <a:pt x="6121944" y="4166138"/>
                </a:lnTo>
                <a:lnTo>
                  <a:pt x="6125118" y="4163360"/>
                </a:lnTo>
                <a:lnTo>
                  <a:pt x="6129086" y="4160979"/>
                </a:lnTo>
                <a:lnTo>
                  <a:pt x="6132261" y="4158201"/>
                </a:lnTo>
                <a:lnTo>
                  <a:pt x="6133452" y="4156613"/>
                </a:lnTo>
                <a:lnTo>
                  <a:pt x="6135039" y="4155026"/>
                </a:lnTo>
                <a:lnTo>
                  <a:pt x="6135436" y="4152645"/>
                </a:lnTo>
                <a:lnTo>
                  <a:pt x="6135833" y="4150264"/>
                </a:lnTo>
                <a:lnTo>
                  <a:pt x="6136626" y="4147486"/>
                </a:lnTo>
                <a:lnTo>
                  <a:pt x="6135833" y="4143914"/>
                </a:lnTo>
                <a:lnTo>
                  <a:pt x="6135436" y="4139549"/>
                </a:lnTo>
                <a:lnTo>
                  <a:pt x="6133848" y="4133993"/>
                </a:lnTo>
                <a:lnTo>
                  <a:pt x="6140198" y="4136771"/>
                </a:lnTo>
                <a:lnTo>
                  <a:pt x="6145754" y="4137564"/>
                </a:lnTo>
                <a:lnTo>
                  <a:pt x="6150913" y="4137961"/>
                </a:lnTo>
                <a:lnTo>
                  <a:pt x="6155675" y="4137564"/>
                </a:lnTo>
                <a:lnTo>
                  <a:pt x="6159246" y="4136771"/>
                </a:lnTo>
                <a:lnTo>
                  <a:pt x="6163215" y="4134787"/>
                </a:lnTo>
                <a:lnTo>
                  <a:pt x="6166786" y="4132802"/>
                </a:lnTo>
                <a:lnTo>
                  <a:pt x="6169962" y="4129627"/>
                </a:lnTo>
                <a:lnTo>
                  <a:pt x="6176311" y="4124072"/>
                </a:lnTo>
                <a:lnTo>
                  <a:pt x="6182264" y="4116928"/>
                </a:lnTo>
                <a:lnTo>
                  <a:pt x="6188613" y="4110579"/>
                </a:lnTo>
                <a:lnTo>
                  <a:pt x="6192184" y="4108197"/>
                </a:lnTo>
                <a:lnTo>
                  <a:pt x="6195360" y="4105816"/>
                </a:lnTo>
                <a:lnTo>
                  <a:pt x="6195360" y="4103832"/>
                </a:lnTo>
                <a:lnTo>
                  <a:pt x="6194962" y="4101848"/>
                </a:lnTo>
                <a:lnTo>
                  <a:pt x="6193375" y="4100657"/>
                </a:lnTo>
                <a:lnTo>
                  <a:pt x="6192184" y="4099070"/>
                </a:lnTo>
                <a:lnTo>
                  <a:pt x="6188216" y="4097086"/>
                </a:lnTo>
                <a:lnTo>
                  <a:pt x="6184248" y="4095101"/>
                </a:lnTo>
                <a:lnTo>
                  <a:pt x="6179882" y="4093117"/>
                </a:lnTo>
                <a:lnTo>
                  <a:pt x="6178295" y="4092323"/>
                </a:lnTo>
                <a:lnTo>
                  <a:pt x="6177104" y="4090736"/>
                </a:lnTo>
                <a:lnTo>
                  <a:pt x="6176311" y="4089149"/>
                </a:lnTo>
                <a:lnTo>
                  <a:pt x="6175914" y="4087164"/>
                </a:lnTo>
                <a:lnTo>
                  <a:pt x="6176311" y="4084783"/>
                </a:lnTo>
                <a:lnTo>
                  <a:pt x="6177502" y="4082005"/>
                </a:lnTo>
                <a:lnTo>
                  <a:pt x="6180280" y="4082402"/>
                </a:lnTo>
                <a:lnTo>
                  <a:pt x="6183851" y="4083593"/>
                </a:lnTo>
                <a:lnTo>
                  <a:pt x="6186232" y="4084783"/>
                </a:lnTo>
                <a:lnTo>
                  <a:pt x="6188613" y="4086768"/>
                </a:lnTo>
                <a:lnTo>
                  <a:pt x="6190597" y="4088752"/>
                </a:lnTo>
                <a:lnTo>
                  <a:pt x="6192582" y="4091927"/>
                </a:lnTo>
                <a:lnTo>
                  <a:pt x="6195756" y="4096689"/>
                </a:lnTo>
                <a:lnTo>
                  <a:pt x="6199328" y="4101451"/>
                </a:lnTo>
                <a:lnTo>
                  <a:pt x="6200915" y="4103038"/>
                </a:lnTo>
                <a:lnTo>
                  <a:pt x="6202106" y="4104229"/>
                </a:lnTo>
                <a:lnTo>
                  <a:pt x="6203693" y="4105420"/>
                </a:lnTo>
                <a:lnTo>
                  <a:pt x="6205678" y="4105023"/>
                </a:lnTo>
                <a:lnTo>
                  <a:pt x="6207662" y="4104229"/>
                </a:lnTo>
                <a:lnTo>
                  <a:pt x="6209646" y="4102642"/>
                </a:lnTo>
                <a:lnTo>
                  <a:pt x="6206471" y="4097483"/>
                </a:lnTo>
                <a:lnTo>
                  <a:pt x="6203693" y="4092323"/>
                </a:lnTo>
                <a:lnTo>
                  <a:pt x="6201709" y="4085974"/>
                </a:lnTo>
                <a:lnTo>
                  <a:pt x="6200915" y="4080418"/>
                </a:lnTo>
                <a:lnTo>
                  <a:pt x="6200915" y="4077640"/>
                </a:lnTo>
                <a:lnTo>
                  <a:pt x="6201312" y="4075656"/>
                </a:lnTo>
                <a:lnTo>
                  <a:pt x="6202106" y="4073671"/>
                </a:lnTo>
                <a:lnTo>
                  <a:pt x="6203296" y="4072878"/>
                </a:lnTo>
                <a:lnTo>
                  <a:pt x="6205280" y="4072084"/>
                </a:lnTo>
                <a:lnTo>
                  <a:pt x="6207662" y="4072084"/>
                </a:lnTo>
                <a:lnTo>
                  <a:pt x="6210440" y="4073275"/>
                </a:lnTo>
                <a:lnTo>
                  <a:pt x="6214408" y="4074862"/>
                </a:lnTo>
                <a:lnTo>
                  <a:pt x="6214408" y="4081212"/>
                </a:lnTo>
                <a:lnTo>
                  <a:pt x="6214408" y="4086768"/>
                </a:lnTo>
                <a:lnTo>
                  <a:pt x="6214804" y="4089942"/>
                </a:lnTo>
                <a:lnTo>
                  <a:pt x="6215995" y="4092720"/>
                </a:lnTo>
                <a:lnTo>
                  <a:pt x="6216789" y="4094705"/>
                </a:lnTo>
                <a:lnTo>
                  <a:pt x="6218773" y="4096689"/>
                </a:lnTo>
                <a:lnTo>
                  <a:pt x="6231076" y="4093514"/>
                </a:lnTo>
                <a:lnTo>
                  <a:pt x="6243378" y="4089942"/>
                </a:lnTo>
                <a:lnTo>
                  <a:pt x="6254489" y="4085577"/>
                </a:lnTo>
                <a:lnTo>
                  <a:pt x="6265204" y="4080021"/>
                </a:lnTo>
                <a:lnTo>
                  <a:pt x="6275918" y="4073671"/>
                </a:lnTo>
                <a:lnTo>
                  <a:pt x="6286236" y="4066925"/>
                </a:lnTo>
                <a:lnTo>
                  <a:pt x="6295761" y="4059385"/>
                </a:lnTo>
                <a:lnTo>
                  <a:pt x="6304888" y="4051845"/>
                </a:lnTo>
                <a:lnTo>
                  <a:pt x="6306476" y="4053829"/>
                </a:lnTo>
                <a:lnTo>
                  <a:pt x="6309650" y="4056210"/>
                </a:lnTo>
                <a:lnTo>
                  <a:pt x="6319174" y="4053432"/>
                </a:lnTo>
                <a:lnTo>
                  <a:pt x="6331080" y="4049860"/>
                </a:lnTo>
                <a:lnTo>
                  <a:pt x="6342588" y="4045495"/>
                </a:lnTo>
                <a:lnTo>
                  <a:pt x="6348541" y="4043114"/>
                </a:lnTo>
                <a:lnTo>
                  <a:pt x="6354097" y="4040733"/>
                </a:lnTo>
                <a:lnTo>
                  <a:pt x="6359256" y="4037558"/>
                </a:lnTo>
                <a:lnTo>
                  <a:pt x="6363621" y="4034383"/>
                </a:lnTo>
                <a:lnTo>
                  <a:pt x="6367589" y="4030812"/>
                </a:lnTo>
                <a:lnTo>
                  <a:pt x="6370367" y="4027240"/>
                </a:lnTo>
                <a:lnTo>
                  <a:pt x="6372352" y="4023668"/>
                </a:lnTo>
                <a:lnTo>
                  <a:pt x="6372748" y="4020890"/>
                </a:lnTo>
                <a:lnTo>
                  <a:pt x="6373145" y="4019303"/>
                </a:lnTo>
                <a:lnTo>
                  <a:pt x="6373145" y="4017319"/>
                </a:lnTo>
                <a:lnTo>
                  <a:pt x="6372748" y="4014938"/>
                </a:lnTo>
                <a:lnTo>
                  <a:pt x="6372352" y="4012160"/>
                </a:lnTo>
                <a:lnTo>
                  <a:pt x="6370764" y="4009778"/>
                </a:lnTo>
                <a:lnTo>
                  <a:pt x="6374336" y="4011366"/>
                </a:lnTo>
                <a:lnTo>
                  <a:pt x="6376717" y="4011763"/>
                </a:lnTo>
                <a:lnTo>
                  <a:pt x="6378701" y="4011366"/>
                </a:lnTo>
                <a:lnTo>
                  <a:pt x="6380288" y="4010175"/>
                </a:lnTo>
                <a:lnTo>
                  <a:pt x="6382670" y="4007397"/>
                </a:lnTo>
                <a:lnTo>
                  <a:pt x="6383860" y="4006604"/>
                </a:lnTo>
                <a:lnTo>
                  <a:pt x="6385447" y="4005413"/>
                </a:lnTo>
                <a:lnTo>
                  <a:pt x="6385844" y="4011366"/>
                </a:lnTo>
                <a:lnTo>
                  <a:pt x="6386638" y="4014144"/>
                </a:lnTo>
                <a:lnTo>
                  <a:pt x="6387035" y="4017319"/>
                </a:lnTo>
                <a:lnTo>
                  <a:pt x="6388225" y="4019700"/>
                </a:lnTo>
                <a:lnTo>
                  <a:pt x="6389813" y="4021684"/>
                </a:lnTo>
                <a:lnTo>
                  <a:pt x="6392194" y="4022875"/>
                </a:lnTo>
                <a:lnTo>
                  <a:pt x="6395765" y="4024065"/>
                </a:lnTo>
                <a:lnTo>
                  <a:pt x="6395369" y="4020493"/>
                </a:lnTo>
                <a:lnTo>
                  <a:pt x="6394575" y="4017716"/>
                </a:lnTo>
                <a:lnTo>
                  <a:pt x="6394575" y="4015334"/>
                </a:lnTo>
                <a:lnTo>
                  <a:pt x="6395369" y="4013747"/>
                </a:lnTo>
                <a:lnTo>
                  <a:pt x="6396162" y="4012953"/>
                </a:lnTo>
                <a:lnTo>
                  <a:pt x="6397750" y="4011763"/>
                </a:lnTo>
                <a:lnTo>
                  <a:pt x="6400527" y="4010969"/>
                </a:lnTo>
                <a:lnTo>
                  <a:pt x="6402909" y="4009382"/>
                </a:lnTo>
                <a:lnTo>
                  <a:pt x="6404496" y="4008588"/>
                </a:lnTo>
                <a:lnTo>
                  <a:pt x="6405290" y="4007397"/>
                </a:lnTo>
                <a:lnTo>
                  <a:pt x="6406083" y="4005413"/>
                </a:lnTo>
                <a:lnTo>
                  <a:pt x="6406083" y="4003429"/>
                </a:lnTo>
                <a:lnTo>
                  <a:pt x="6405290" y="4000651"/>
                </a:lnTo>
                <a:lnTo>
                  <a:pt x="6404496" y="3996682"/>
                </a:lnTo>
                <a:lnTo>
                  <a:pt x="6399734" y="3997873"/>
                </a:lnTo>
                <a:lnTo>
                  <a:pt x="6395369" y="3998667"/>
                </a:lnTo>
                <a:lnTo>
                  <a:pt x="6390210" y="4000254"/>
                </a:lnTo>
                <a:lnTo>
                  <a:pt x="6385447" y="4000651"/>
                </a:lnTo>
                <a:lnTo>
                  <a:pt x="6385844" y="3995889"/>
                </a:lnTo>
                <a:lnTo>
                  <a:pt x="6386638" y="3994301"/>
                </a:lnTo>
                <a:lnTo>
                  <a:pt x="6387432" y="3992714"/>
                </a:lnTo>
                <a:lnTo>
                  <a:pt x="6387828" y="3991920"/>
                </a:lnTo>
                <a:lnTo>
                  <a:pt x="6389019" y="3990730"/>
                </a:lnTo>
                <a:lnTo>
                  <a:pt x="6391400" y="3990333"/>
                </a:lnTo>
                <a:lnTo>
                  <a:pt x="6394178" y="3990333"/>
                </a:lnTo>
                <a:lnTo>
                  <a:pt x="6397750" y="3991523"/>
                </a:lnTo>
                <a:lnTo>
                  <a:pt x="6404496" y="3994301"/>
                </a:lnTo>
                <a:lnTo>
                  <a:pt x="6411242" y="3997079"/>
                </a:lnTo>
                <a:lnTo>
                  <a:pt x="6414814" y="3998270"/>
                </a:lnTo>
                <a:lnTo>
                  <a:pt x="6417592" y="3998270"/>
                </a:lnTo>
                <a:lnTo>
                  <a:pt x="6419973" y="3997873"/>
                </a:lnTo>
                <a:lnTo>
                  <a:pt x="6421163" y="3996682"/>
                </a:lnTo>
                <a:lnTo>
                  <a:pt x="6421957" y="3995889"/>
                </a:lnTo>
                <a:lnTo>
                  <a:pt x="6422354" y="3994301"/>
                </a:lnTo>
                <a:lnTo>
                  <a:pt x="6423148" y="3992714"/>
                </a:lnTo>
                <a:lnTo>
                  <a:pt x="6423785" y="3988889"/>
                </a:lnTo>
                <a:lnTo>
                  <a:pt x="6421913" y="3987389"/>
                </a:lnTo>
                <a:lnTo>
                  <a:pt x="6420319" y="3986990"/>
                </a:lnTo>
                <a:lnTo>
                  <a:pt x="6418724" y="3986990"/>
                </a:lnTo>
                <a:lnTo>
                  <a:pt x="6417130" y="3986990"/>
                </a:lnTo>
                <a:lnTo>
                  <a:pt x="6414339" y="3987389"/>
                </a:lnTo>
                <a:lnTo>
                  <a:pt x="6411549" y="3988987"/>
                </a:lnTo>
                <a:lnTo>
                  <a:pt x="6409157" y="3989386"/>
                </a:lnTo>
                <a:lnTo>
                  <a:pt x="6408360" y="3989386"/>
                </a:lnTo>
                <a:lnTo>
                  <a:pt x="6407164" y="3989386"/>
                </a:lnTo>
                <a:lnTo>
                  <a:pt x="6406367" y="3988587"/>
                </a:lnTo>
                <a:lnTo>
                  <a:pt x="6405171" y="3986990"/>
                </a:lnTo>
                <a:lnTo>
                  <a:pt x="6404374" y="3984993"/>
                </a:lnTo>
                <a:lnTo>
                  <a:pt x="6403975" y="3982597"/>
                </a:lnTo>
                <a:lnTo>
                  <a:pt x="6409157" y="3979801"/>
                </a:lnTo>
                <a:lnTo>
                  <a:pt x="6415137" y="3976606"/>
                </a:lnTo>
                <a:lnTo>
                  <a:pt x="6425501" y="3970216"/>
                </a:lnTo>
                <a:lnTo>
                  <a:pt x="6435865" y="3962628"/>
                </a:lnTo>
                <a:lnTo>
                  <a:pt x="6446628" y="3954641"/>
                </a:lnTo>
                <a:lnTo>
                  <a:pt x="6457391" y="3946653"/>
                </a:lnTo>
                <a:lnTo>
                  <a:pt x="6468552" y="3939464"/>
                </a:lnTo>
                <a:lnTo>
                  <a:pt x="6474532" y="3935471"/>
                </a:lnTo>
                <a:lnTo>
                  <a:pt x="6480511" y="3932276"/>
                </a:lnTo>
                <a:lnTo>
                  <a:pt x="6487686" y="3928681"/>
                </a:lnTo>
                <a:lnTo>
                  <a:pt x="6494463" y="3925886"/>
                </a:lnTo>
                <a:lnTo>
                  <a:pt x="6494463" y="3928681"/>
                </a:lnTo>
                <a:lnTo>
                  <a:pt x="6494064" y="3930678"/>
                </a:lnTo>
                <a:lnTo>
                  <a:pt x="6493267" y="3933075"/>
                </a:lnTo>
                <a:lnTo>
                  <a:pt x="6492470" y="3935071"/>
                </a:lnTo>
                <a:lnTo>
                  <a:pt x="6489679" y="3937867"/>
                </a:lnTo>
                <a:lnTo>
                  <a:pt x="6486490" y="3941062"/>
                </a:lnTo>
                <a:lnTo>
                  <a:pt x="6482504" y="3943458"/>
                </a:lnTo>
                <a:lnTo>
                  <a:pt x="6478917" y="3945455"/>
                </a:lnTo>
                <a:lnTo>
                  <a:pt x="6469748" y="3948251"/>
                </a:lnTo>
                <a:lnTo>
                  <a:pt x="6466161" y="3950248"/>
                </a:lnTo>
                <a:lnTo>
                  <a:pt x="6462573" y="3952244"/>
                </a:lnTo>
                <a:lnTo>
                  <a:pt x="6458985" y="3954241"/>
                </a:lnTo>
                <a:lnTo>
                  <a:pt x="6456594" y="3956637"/>
                </a:lnTo>
                <a:lnTo>
                  <a:pt x="6455796" y="3958634"/>
                </a:lnTo>
                <a:lnTo>
                  <a:pt x="6455398" y="3960232"/>
                </a:lnTo>
                <a:lnTo>
                  <a:pt x="6454600" y="3961829"/>
                </a:lnTo>
                <a:lnTo>
                  <a:pt x="6454600" y="3963826"/>
                </a:lnTo>
                <a:lnTo>
                  <a:pt x="6454600" y="3966622"/>
                </a:lnTo>
                <a:lnTo>
                  <a:pt x="6455398" y="3969018"/>
                </a:lnTo>
                <a:lnTo>
                  <a:pt x="6457789" y="3974210"/>
                </a:lnTo>
                <a:lnTo>
                  <a:pt x="6450216" y="3972213"/>
                </a:lnTo>
                <a:lnTo>
                  <a:pt x="6443838" y="3971414"/>
                </a:lnTo>
                <a:lnTo>
                  <a:pt x="6441047" y="3971414"/>
                </a:lnTo>
                <a:lnTo>
                  <a:pt x="6438655" y="3971814"/>
                </a:lnTo>
                <a:lnTo>
                  <a:pt x="6436264" y="3972213"/>
                </a:lnTo>
                <a:lnTo>
                  <a:pt x="6434271" y="3973411"/>
                </a:lnTo>
                <a:lnTo>
                  <a:pt x="6432277" y="3974210"/>
                </a:lnTo>
                <a:lnTo>
                  <a:pt x="6430284" y="3975807"/>
                </a:lnTo>
                <a:lnTo>
                  <a:pt x="6427494" y="3979002"/>
                </a:lnTo>
                <a:lnTo>
                  <a:pt x="6425501" y="3983395"/>
                </a:lnTo>
                <a:lnTo>
                  <a:pt x="6424165" y="3988079"/>
                </a:lnTo>
                <a:lnTo>
                  <a:pt x="6426719" y="3989539"/>
                </a:lnTo>
                <a:lnTo>
                  <a:pt x="6429894" y="3990333"/>
                </a:lnTo>
                <a:lnTo>
                  <a:pt x="6432275" y="3990730"/>
                </a:lnTo>
                <a:lnTo>
                  <a:pt x="6434259" y="3990730"/>
                </a:lnTo>
                <a:lnTo>
                  <a:pt x="6436243" y="3990333"/>
                </a:lnTo>
                <a:lnTo>
                  <a:pt x="6437434" y="3989539"/>
                </a:lnTo>
                <a:lnTo>
                  <a:pt x="6440212" y="3987158"/>
                </a:lnTo>
                <a:lnTo>
                  <a:pt x="6442593" y="3984380"/>
                </a:lnTo>
                <a:lnTo>
                  <a:pt x="6444974" y="3982396"/>
                </a:lnTo>
                <a:lnTo>
                  <a:pt x="6446561" y="3981999"/>
                </a:lnTo>
                <a:lnTo>
                  <a:pt x="6448149" y="3981602"/>
                </a:lnTo>
                <a:lnTo>
                  <a:pt x="6450133" y="3981602"/>
                </a:lnTo>
                <a:lnTo>
                  <a:pt x="6452911" y="3981999"/>
                </a:lnTo>
                <a:lnTo>
                  <a:pt x="6454101" y="3984380"/>
                </a:lnTo>
                <a:lnTo>
                  <a:pt x="6454498" y="3986364"/>
                </a:lnTo>
                <a:lnTo>
                  <a:pt x="6454498" y="3988349"/>
                </a:lnTo>
                <a:lnTo>
                  <a:pt x="6454498" y="3990333"/>
                </a:lnTo>
                <a:lnTo>
                  <a:pt x="6453308" y="3993508"/>
                </a:lnTo>
                <a:lnTo>
                  <a:pt x="6451323" y="3995095"/>
                </a:lnTo>
                <a:lnTo>
                  <a:pt x="6449736" y="3997079"/>
                </a:lnTo>
                <a:lnTo>
                  <a:pt x="6449339" y="3998270"/>
                </a:lnTo>
                <a:lnTo>
                  <a:pt x="6449339" y="3999064"/>
                </a:lnTo>
                <a:lnTo>
                  <a:pt x="6449736" y="3999460"/>
                </a:lnTo>
                <a:lnTo>
                  <a:pt x="6450133" y="4000651"/>
                </a:lnTo>
                <a:lnTo>
                  <a:pt x="6453705" y="4002635"/>
                </a:lnTo>
                <a:lnTo>
                  <a:pt x="6463626" y="3998667"/>
                </a:lnTo>
                <a:lnTo>
                  <a:pt x="6472356" y="3994301"/>
                </a:lnTo>
                <a:lnTo>
                  <a:pt x="6480293" y="3988745"/>
                </a:lnTo>
                <a:lnTo>
                  <a:pt x="6488230" y="3983189"/>
                </a:lnTo>
                <a:lnTo>
                  <a:pt x="6491801" y="3980015"/>
                </a:lnTo>
                <a:lnTo>
                  <a:pt x="6494976" y="3976840"/>
                </a:lnTo>
                <a:lnTo>
                  <a:pt x="6498548" y="3972871"/>
                </a:lnTo>
                <a:lnTo>
                  <a:pt x="6501326" y="3968903"/>
                </a:lnTo>
                <a:lnTo>
                  <a:pt x="6504500" y="3964538"/>
                </a:lnTo>
                <a:lnTo>
                  <a:pt x="6506882" y="3960172"/>
                </a:lnTo>
                <a:lnTo>
                  <a:pt x="6508866" y="3955410"/>
                </a:lnTo>
                <a:lnTo>
                  <a:pt x="6510850" y="3949854"/>
                </a:lnTo>
                <a:lnTo>
                  <a:pt x="6513231" y="3954616"/>
                </a:lnTo>
                <a:lnTo>
                  <a:pt x="6515612" y="3959775"/>
                </a:lnTo>
                <a:lnTo>
                  <a:pt x="6518390" y="3964141"/>
                </a:lnTo>
                <a:lnTo>
                  <a:pt x="6521962" y="3968109"/>
                </a:lnTo>
                <a:lnTo>
                  <a:pt x="6522358" y="3966522"/>
                </a:lnTo>
                <a:lnTo>
                  <a:pt x="6522755" y="3964934"/>
                </a:lnTo>
                <a:lnTo>
                  <a:pt x="6524343" y="3962553"/>
                </a:lnTo>
                <a:lnTo>
                  <a:pt x="6526724" y="3960966"/>
                </a:lnTo>
                <a:lnTo>
                  <a:pt x="6529105" y="3959775"/>
                </a:lnTo>
                <a:lnTo>
                  <a:pt x="6531486" y="3958585"/>
                </a:lnTo>
                <a:lnTo>
                  <a:pt x="6533470" y="3956600"/>
                </a:lnTo>
                <a:lnTo>
                  <a:pt x="6535057" y="3954616"/>
                </a:lnTo>
                <a:lnTo>
                  <a:pt x="6535454" y="3953426"/>
                </a:lnTo>
                <a:lnTo>
                  <a:pt x="6535851" y="3951441"/>
                </a:lnTo>
                <a:lnTo>
                  <a:pt x="6535057" y="3949060"/>
                </a:lnTo>
                <a:lnTo>
                  <a:pt x="6533470" y="3946679"/>
                </a:lnTo>
                <a:lnTo>
                  <a:pt x="6530692" y="3942314"/>
                </a:lnTo>
                <a:lnTo>
                  <a:pt x="6527121" y="3938345"/>
                </a:lnTo>
                <a:lnTo>
                  <a:pt x="6525930" y="3935964"/>
                </a:lnTo>
                <a:lnTo>
                  <a:pt x="6524739" y="3933186"/>
                </a:lnTo>
                <a:lnTo>
                  <a:pt x="6530692" y="3933980"/>
                </a:lnTo>
                <a:lnTo>
                  <a:pt x="6535851" y="3933980"/>
                </a:lnTo>
                <a:lnTo>
                  <a:pt x="6540613" y="3932789"/>
                </a:lnTo>
                <a:lnTo>
                  <a:pt x="6544979" y="3931599"/>
                </a:lnTo>
                <a:lnTo>
                  <a:pt x="6548550" y="3929615"/>
                </a:lnTo>
                <a:lnTo>
                  <a:pt x="6552519" y="3927630"/>
                </a:lnTo>
                <a:lnTo>
                  <a:pt x="6555693" y="3924456"/>
                </a:lnTo>
                <a:lnTo>
                  <a:pt x="6558868" y="3921678"/>
                </a:lnTo>
                <a:lnTo>
                  <a:pt x="6557678" y="3921678"/>
                </a:lnTo>
                <a:lnTo>
                  <a:pt x="6556487" y="3921281"/>
                </a:lnTo>
                <a:lnTo>
                  <a:pt x="6554106" y="3919297"/>
                </a:lnTo>
                <a:lnTo>
                  <a:pt x="6551725" y="3916915"/>
                </a:lnTo>
                <a:lnTo>
                  <a:pt x="6549741" y="3913741"/>
                </a:lnTo>
                <a:lnTo>
                  <a:pt x="6541407" y="3916122"/>
                </a:lnTo>
                <a:lnTo>
                  <a:pt x="6533470" y="3918106"/>
                </a:lnTo>
                <a:lnTo>
                  <a:pt x="6533073" y="3915328"/>
                </a:lnTo>
                <a:lnTo>
                  <a:pt x="6533073" y="3912947"/>
                </a:lnTo>
                <a:lnTo>
                  <a:pt x="6533470" y="3910566"/>
                </a:lnTo>
                <a:lnTo>
                  <a:pt x="6534264" y="3908185"/>
                </a:lnTo>
                <a:lnTo>
                  <a:pt x="6534661" y="3905407"/>
                </a:lnTo>
                <a:lnTo>
                  <a:pt x="6535454" y="3903819"/>
                </a:lnTo>
                <a:lnTo>
                  <a:pt x="6538629" y="3899851"/>
                </a:lnTo>
                <a:lnTo>
                  <a:pt x="6542201" y="3896676"/>
                </a:lnTo>
                <a:lnTo>
                  <a:pt x="6546566" y="3893501"/>
                </a:lnTo>
                <a:lnTo>
                  <a:pt x="6551725" y="3891120"/>
                </a:lnTo>
                <a:lnTo>
                  <a:pt x="6556884" y="3888739"/>
                </a:lnTo>
                <a:lnTo>
                  <a:pt x="6556884" y="3885167"/>
                </a:lnTo>
                <a:lnTo>
                  <a:pt x="6557678" y="3882389"/>
                </a:lnTo>
                <a:lnTo>
                  <a:pt x="6558868" y="3879611"/>
                </a:lnTo>
                <a:lnTo>
                  <a:pt x="6560852" y="3877627"/>
                </a:lnTo>
                <a:lnTo>
                  <a:pt x="6563630" y="3876437"/>
                </a:lnTo>
                <a:lnTo>
                  <a:pt x="6567202" y="3875246"/>
                </a:lnTo>
                <a:lnTo>
                  <a:pt x="6570773" y="3875246"/>
                </a:lnTo>
                <a:lnTo>
                  <a:pt x="6575139" y="3876040"/>
                </a:lnTo>
                <a:lnTo>
                  <a:pt x="6575139" y="3879215"/>
                </a:lnTo>
                <a:lnTo>
                  <a:pt x="6573948" y="3882389"/>
                </a:lnTo>
                <a:lnTo>
                  <a:pt x="6580694" y="3879611"/>
                </a:lnTo>
                <a:lnTo>
                  <a:pt x="6586647" y="3876833"/>
                </a:lnTo>
                <a:lnTo>
                  <a:pt x="6592600" y="3874056"/>
                </a:lnTo>
                <a:lnTo>
                  <a:pt x="6597362" y="3870881"/>
                </a:lnTo>
                <a:lnTo>
                  <a:pt x="6594187" y="3877230"/>
                </a:lnTo>
                <a:lnTo>
                  <a:pt x="6590219" y="3883580"/>
                </a:lnTo>
                <a:lnTo>
                  <a:pt x="6585853" y="3889533"/>
                </a:lnTo>
                <a:lnTo>
                  <a:pt x="6580298" y="3894692"/>
                </a:lnTo>
                <a:lnTo>
                  <a:pt x="6575139" y="3899851"/>
                </a:lnTo>
                <a:lnTo>
                  <a:pt x="6569186" y="3903819"/>
                </a:lnTo>
                <a:lnTo>
                  <a:pt x="6562836" y="3907391"/>
                </a:lnTo>
                <a:lnTo>
                  <a:pt x="6556090" y="3910963"/>
                </a:lnTo>
                <a:lnTo>
                  <a:pt x="6558868" y="3913741"/>
                </a:lnTo>
                <a:lnTo>
                  <a:pt x="6561249" y="3915725"/>
                </a:lnTo>
                <a:lnTo>
                  <a:pt x="6563233" y="3916915"/>
                </a:lnTo>
                <a:lnTo>
                  <a:pt x="6565218" y="3916915"/>
                </a:lnTo>
                <a:lnTo>
                  <a:pt x="6567202" y="3916122"/>
                </a:lnTo>
                <a:lnTo>
                  <a:pt x="6569186" y="3914931"/>
                </a:lnTo>
                <a:lnTo>
                  <a:pt x="6573154" y="3910963"/>
                </a:lnTo>
                <a:lnTo>
                  <a:pt x="6577123" y="3906597"/>
                </a:lnTo>
                <a:lnTo>
                  <a:pt x="6579107" y="3904216"/>
                </a:lnTo>
                <a:lnTo>
                  <a:pt x="6581488" y="3902232"/>
                </a:lnTo>
                <a:lnTo>
                  <a:pt x="6583472" y="3900645"/>
                </a:lnTo>
                <a:lnTo>
                  <a:pt x="6586250" y="3899851"/>
                </a:lnTo>
                <a:lnTo>
                  <a:pt x="6589028" y="3899851"/>
                </a:lnTo>
                <a:lnTo>
                  <a:pt x="6592203" y="3900248"/>
                </a:lnTo>
                <a:lnTo>
                  <a:pt x="6594187" y="3901041"/>
                </a:lnTo>
                <a:lnTo>
                  <a:pt x="6594981" y="3902629"/>
                </a:lnTo>
                <a:lnTo>
                  <a:pt x="6596171" y="3904216"/>
                </a:lnTo>
                <a:lnTo>
                  <a:pt x="6596568" y="3906200"/>
                </a:lnTo>
                <a:lnTo>
                  <a:pt x="6597362" y="3910566"/>
                </a:lnTo>
                <a:lnTo>
                  <a:pt x="6597759" y="3914931"/>
                </a:lnTo>
                <a:lnTo>
                  <a:pt x="6598552" y="3918900"/>
                </a:lnTo>
                <a:lnTo>
                  <a:pt x="6599346" y="3922471"/>
                </a:lnTo>
                <a:lnTo>
                  <a:pt x="6600537" y="3924456"/>
                </a:lnTo>
                <a:lnTo>
                  <a:pt x="6601330" y="3926043"/>
                </a:lnTo>
                <a:lnTo>
                  <a:pt x="6602918" y="3927630"/>
                </a:lnTo>
                <a:lnTo>
                  <a:pt x="6604902" y="3928027"/>
                </a:lnTo>
                <a:lnTo>
                  <a:pt x="6603711" y="3923662"/>
                </a:lnTo>
                <a:lnTo>
                  <a:pt x="6603711" y="3919297"/>
                </a:lnTo>
                <a:lnTo>
                  <a:pt x="6604108" y="3916122"/>
                </a:lnTo>
                <a:lnTo>
                  <a:pt x="6604902" y="3913344"/>
                </a:lnTo>
                <a:lnTo>
                  <a:pt x="6606092" y="3910963"/>
                </a:lnTo>
                <a:lnTo>
                  <a:pt x="6607680" y="3908978"/>
                </a:lnTo>
                <a:lnTo>
                  <a:pt x="6609664" y="3906994"/>
                </a:lnTo>
                <a:lnTo>
                  <a:pt x="6611648" y="3905407"/>
                </a:lnTo>
                <a:lnTo>
                  <a:pt x="6616014" y="3903026"/>
                </a:lnTo>
                <a:lnTo>
                  <a:pt x="6620379" y="3900645"/>
                </a:lnTo>
                <a:lnTo>
                  <a:pt x="6622363" y="3899454"/>
                </a:lnTo>
                <a:lnTo>
                  <a:pt x="6624347" y="3897867"/>
                </a:lnTo>
                <a:lnTo>
                  <a:pt x="6626331" y="3895882"/>
                </a:lnTo>
                <a:lnTo>
                  <a:pt x="6627125" y="3893501"/>
                </a:lnTo>
                <a:lnTo>
                  <a:pt x="6623157" y="3891914"/>
                </a:lnTo>
                <a:lnTo>
                  <a:pt x="6620776" y="3890326"/>
                </a:lnTo>
                <a:lnTo>
                  <a:pt x="6618791" y="3888739"/>
                </a:lnTo>
                <a:lnTo>
                  <a:pt x="6617601" y="3886755"/>
                </a:lnTo>
                <a:lnTo>
                  <a:pt x="6616807" y="3883977"/>
                </a:lnTo>
                <a:lnTo>
                  <a:pt x="6617601" y="3881596"/>
                </a:lnTo>
                <a:lnTo>
                  <a:pt x="6617998" y="3879611"/>
                </a:lnTo>
                <a:lnTo>
                  <a:pt x="6619188" y="3877230"/>
                </a:lnTo>
                <a:lnTo>
                  <a:pt x="6620776" y="3874849"/>
                </a:lnTo>
                <a:lnTo>
                  <a:pt x="6622760" y="3872865"/>
                </a:lnTo>
                <a:lnTo>
                  <a:pt x="6627125" y="3868896"/>
                </a:lnTo>
                <a:lnTo>
                  <a:pt x="6631490" y="3866119"/>
                </a:lnTo>
                <a:lnTo>
                  <a:pt x="6633078" y="3865722"/>
                </a:lnTo>
                <a:lnTo>
                  <a:pt x="6635062" y="3865325"/>
                </a:lnTo>
                <a:lnTo>
                  <a:pt x="6633871" y="3870087"/>
                </a:lnTo>
                <a:lnTo>
                  <a:pt x="6633475" y="3874849"/>
                </a:lnTo>
                <a:lnTo>
                  <a:pt x="6633871" y="3879611"/>
                </a:lnTo>
                <a:lnTo>
                  <a:pt x="6635459" y="3884770"/>
                </a:lnTo>
                <a:lnTo>
                  <a:pt x="6636253" y="3887152"/>
                </a:lnTo>
                <a:lnTo>
                  <a:pt x="6637840" y="3889533"/>
                </a:lnTo>
                <a:lnTo>
                  <a:pt x="6639824" y="3891517"/>
                </a:lnTo>
                <a:lnTo>
                  <a:pt x="6641808" y="3893501"/>
                </a:lnTo>
                <a:lnTo>
                  <a:pt x="6644189" y="3895485"/>
                </a:lnTo>
                <a:lnTo>
                  <a:pt x="6646570" y="3896676"/>
                </a:lnTo>
                <a:lnTo>
                  <a:pt x="6650142" y="3898263"/>
                </a:lnTo>
                <a:lnTo>
                  <a:pt x="6653317" y="3899851"/>
                </a:lnTo>
                <a:lnTo>
                  <a:pt x="6654110" y="3898263"/>
                </a:lnTo>
                <a:lnTo>
                  <a:pt x="6654110" y="3896279"/>
                </a:lnTo>
                <a:lnTo>
                  <a:pt x="6652920" y="3892311"/>
                </a:lnTo>
                <a:lnTo>
                  <a:pt x="6651333" y="3883183"/>
                </a:lnTo>
                <a:lnTo>
                  <a:pt x="6650936" y="3879215"/>
                </a:lnTo>
                <a:lnTo>
                  <a:pt x="6650936" y="3877230"/>
                </a:lnTo>
                <a:lnTo>
                  <a:pt x="6650936" y="3876437"/>
                </a:lnTo>
                <a:lnTo>
                  <a:pt x="6652126" y="3874849"/>
                </a:lnTo>
                <a:lnTo>
                  <a:pt x="6652920" y="3874452"/>
                </a:lnTo>
                <a:lnTo>
                  <a:pt x="6654507" y="3874452"/>
                </a:lnTo>
                <a:lnTo>
                  <a:pt x="6656095" y="3874452"/>
                </a:lnTo>
                <a:lnTo>
                  <a:pt x="6657682" y="3877627"/>
                </a:lnTo>
                <a:lnTo>
                  <a:pt x="6660460" y="3880802"/>
                </a:lnTo>
                <a:lnTo>
                  <a:pt x="6662047" y="3883183"/>
                </a:lnTo>
                <a:lnTo>
                  <a:pt x="6664825" y="3885167"/>
                </a:lnTo>
                <a:lnTo>
                  <a:pt x="6666809" y="3886755"/>
                </a:lnTo>
                <a:lnTo>
                  <a:pt x="6669191" y="3887945"/>
                </a:lnTo>
                <a:lnTo>
                  <a:pt x="6671572" y="3888739"/>
                </a:lnTo>
                <a:lnTo>
                  <a:pt x="6673953" y="3889136"/>
                </a:lnTo>
                <a:lnTo>
                  <a:pt x="6676731" y="3889533"/>
                </a:lnTo>
                <a:lnTo>
                  <a:pt x="6679112" y="3889136"/>
                </a:lnTo>
                <a:lnTo>
                  <a:pt x="6684667" y="3887945"/>
                </a:lnTo>
                <a:lnTo>
                  <a:pt x="6689826" y="3885961"/>
                </a:lnTo>
                <a:lnTo>
                  <a:pt x="6695382" y="3883183"/>
                </a:lnTo>
                <a:lnTo>
                  <a:pt x="6700541" y="3879215"/>
                </a:lnTo>
                <a:lnTo>
                  <a:pt x="6705700" y="3875246"/>
                </a:lnTo>
                <a:lnTo>
                  <a:pt x="6715224" y="3866912"/>
                </a:lnTo>
                <a:lnTo>
                  <a:pt x="6723955" y="3859372"/>
                </a:lnTo>
                <a:lnTo>
                  <a:pt x="6731098" y="3853419"/>
                </a:lnTo>
                <a:lnTo>
                  <a:pt x="6725939" y="3851832"/>
                </a:lnTo>
                <a:lnTo>
                  <a:pt x="6723955" y="3851038"/>
                </a:lnTo>
                <a:lnTo>
                  <a:pt x="6722368" y="3850244"/>
                </a:lnTo>
                <a:lnTo>
                  <a:pt x="6720780" y="3848260"/>
                </a:lnTo>
                <a:lnTo>
                  <a:pt x="6719590" y="3846673"/>
                </a:lnTo>
                <a:lnTo>
                  <a:pt x="6719193" y="3844292"/>
                </a:lnTo>
                <a:lnTo>
                  <a:pt x="6719193" y="3841117"/>
                </a:lnTo>
                <a:lnTo>
                  <a:pt x="6726733" y="3843101"/>
                </a:lnTo>
                <a:lnTo>
                  <a:pt x="6729114" y="3843101"/>
                </a:lnTo>
                <a:lnTo>
                  <a:pt x="6731098" y="3843101"/>
                </a:lnTo>
                <a:lnTo>
                  <a:pt x="6731892" y="3842704"/>
                </a:lnTo>
                <a:lnTo>
                  <a:pt x="6732289" y="3842307"/>
                </a:lnTo>
                <a:lnTo>
                  <a:pt x="6732289" y="3841117"/>
                </a:lnTo>
                <a:lnTo>
                  <a:pt x="6732289" y="3840323"/>
                </a:lnTo>
                <a:lnTo>
                  <a:pt x="6731495" y="3837942"/>
                </a:lnTo>
                <a:lnTo>
                  <a:pt x="6731098" y="3834370"/>
                </a:lnTo>
                <a:lnTo>
                  <a:pt x="6731098" y="3833180"/>
                </a:lnTo>
                <a:lnTo>
                  <a:pt x="6731098" y="3831592"/>
                </a:lnTo>
                <a:lnTo>
                  <a:pt x="6731892" y="3830005"/>
                </a:lnTo>
                <a:lnTo>
                  <a:pt x="6733479" y="3828418"/>
                </a:lnTo>
                <a:lnTo>
                  <a:pt x="6759671" y="3833577"/>
                </a:lnTo>
                <a:lnTo>
                  <a:pt x="6759274" y="3836752"/>
                </a:lnTo>
                <a:lnTo>
                  <a:pt x="6759274" y="3839926"/>
                </a:lnTo>
                <a:lnTo>
                  <a:pt x="6759671" y="3842307"/>
                </a:lnTo>
                <a:lnTo>
                  <a:pt x="6760861" y="3844292"/>
                </a:lnTo>
                <a:lnTo>
                  <a:pt x="6761655" y="3846276"/>
                </a:lnTo>
                <a:lnTo>
                  <a:pt x="6762449" y="3848260"/>
                </a:lnTo>
                <a:lnTo>
                  <a:pt x="6765624" y="3851038"/>
                </a:lnTo>
                <a:lnTo>
                  <a:pt x="6772767" y="3855800"/>
                </a:lnTo>
                <a:lnTo>
                  <a:pt x="6775941" y="3858975"/>
                </a:lnTo>
                <a:lnTo>
                  <a:pt x="6777132" y="3860166"/>
                </a:lnTo>
                <a:lnTo>
                  <a:pt x="6778719" y="3862150"/>
                </a:lnTo>
                <a:lnTo>
                  <a:pt x="6764036" y="3866119"/>
                </a:lnTo>
                <a:lnTo>
                  <a:pt x="6758877" y="3867706"/>
                </a:lnTo>
                <a:lnTo>
                  <a:pt x="6754512" y="3870087"/>
                </a:lnTo>
                <a:lnTo>
                  <a:pt x="6752925" y="3870881"/>
                </a:lnTo>
                <a:lnTo>
                  <a:pt x="6751337" y="3872865"/>
                </a:lnTo>
                <a:lnTo>
                  <a:pt x="6750147" y="3874849"/>
                </a:lnTo>
                <a:lnTo>
                  <a:pt x="6748559" y="3877230"/>
                </a:lnTo>
                <a:lnTo>
                  <a:pt x="6746575" y="3883183"/>
                </a:lnTo>
                <a:lnTo>
                  <a:pt x="6744988" y="3891914"/>
                </a:lnTo>
                <a:lnTo>
                  <a:pt x="6739035" y="3889930"/>
                </a:lnTo>
                <a:lnTo>
                  <a:pt x="6734670" y="3888739"/>
                </a:lnTo>
                <a:lnTo>
                  <a:pt x="6731098" y="3887945"/>
                </a:lnTo>
                <a:lnTo>
                  <a:pt x="6727923" y="3887548"/>
                </a:lnTo>
                <a:lnTo>
                  <a:pt x="6725542" y="3887945"/>
                </a:lnTo>
                <a:lnTo>
                  <a:pt x="6723558" y="3888739"/>
                </a:lnTo>
                <a:lnTo>
                  <a:pt x="6720383" y="3889930"/>
                </a:lnTo>
                <a:lnTo>
                  <a:pt x="6716812" y="3891517"/>
                </a:lnTo>
                <a:lnTo>
                  <a:pt x="6714828" y="3892311"/>
                </a:lnTo>
                <a:lnTo>
                  <a:pt x="6712050" y="3893104"/>
                </a:lnTo>
                <a:lnTo>
                  <a:pt x="6708875" y="3893501"/>
                </a:lnTo>
                <a:lnTo>
                  <a:pt x="6704510" y="3893501"/>
                </a:lnTo>
                <a:lnTo>
                  <a:pt x="6699748" y="3893104"/>
                </a:lnTo>
                <a:lnTo>
                  <a:pt x="6693398" y="3892311"/>
                </a:lnTo>
                <a:lnTo>
                  <a:pt x="6696176" y="3893898"/>
                </a:lnTo>
                <a:lnTo>
                  <a:pt x="6698160" y="3895485"/>
                </a:lnTo>
                <a:lnTo>
                  <a:pt x="6699748" y="3897470"/>
                </a:lnTo>
                <a:lnTo>
                  <a:pt x="6701335" y="3899454"/>
                </a:lnTo>
                <a:lnTo>
                  <a:pt x="6702129" y="3901835"/>
                </a:lnTo>
                <a:lnTo>
                  <a:pt x="6702525" y="3904216"/>
                </a:lnTo>
                <a:lnTo>
                  <a:pt x="6702525" y="3906597"/>
                </a:lnTo>
                <a:lnTo>
                  <a:pt x="6702525" y="3908978"/>
                </a:lnTo>
                <a:lnTo>
                  <a:pt x="6702129" y="3910963"/>
                </a:lnTo>
                <a:lnTo>
                  <a:pt x="6701335" y="3913344"/>
                </a:lnTo>
                <a:lnTo>
                  <a:pt x="6700144" y="3915725"/>
                </a:lnTo>
                <a:lnTo>
                  <a:pt x="6698954" y="3917709"/>
                </a:lnTo>
                <a:lnTo>
                  <a:pt x="6697366" y="3919297"/>
                </a:lnTo>
                <a:lnTo>
                  <a:pt x="6695382" y="3920884"/>
                </a:lnTo>
                <a:lnTo>
                  <a:pt x="6693398" y="3921678"/>
                </a:lnTo>
                <a:lnTo>
                  <a:pt x="6691414" y="3922471"/>
                </a:lnTo>
                <a:lnTo>
                  <a:pt x="6690620" y="3916122"/>
                </a:lnTo>
                <a:lnTo>
                  <a:pt x="6689826" y="3910169"/>
                </a:lnTo>
                <a:lnTo>
                  <a:pt x="6689033" y="3906994"/>
                </a:lnTo>
                <a:lnTo>
                  <a:pt x="6688239" y="3904216"/>
                </a:lnTo>
                <a:lnTo>
                  <a:pt x="6686652" y="3902232"/>
                </a:lnTo>
                <a:lnTo>
                  <a:pt x="6684271" y="3900645"/>
                </a:lnTo>
                <a:lnTo>
                  <a:pt x="6684271" y="3902232"/>
                </a:lnTo>
                <a:lnTo>
                  <a:pt x="6683080" y="3903026"/>
                </a:lnTo>
                <a:lnTo>
                  <a:pt x="6682286" y="3903026"/>
                </a:lnTo>
                <a:lnTo>
                  <a:pt x="6681096" y="3903026"/>
                </a:lnTo>
                <a:lnTo>
                  <a:pt x="6677921" y="3902232"/>
                </a:lnTo>
                <a:lnTo>
                  <a:pt x="6673953" y="3900248"/>
                </a:lnTo>
                <a:lnTo>
                  <a:pt x="6669984" y="3899454"/>
                </a:lnTo>
                <a:lnTo>
                  <a:pt x="6668397" y="3898660"/>
                </a:lnTo>
                <a:lnTo>
                  <a:pt x="6667206" y="3899454"/>
                </a:lnTo>
                <a:lnTo>
                  <a:pt x="6665619" y="3900248"/>
                </a:lnTo>
                <a:lnTo>
                  <a:pt x="6664825" y="3901835"/>
                </a:lnTo>
                <a:lnTo>
                  <a:pt x="6664032" y="3903819"/>
                </a:lnTo>
                <a:lnTo>
                  <a:pt x="6664032" y="3906994"/>
                </a:lnTo>
                <a:lnTo>
                  <a:pt x="6667603" y="3911756"/>
                </a:lnTo>
                <a:lnTo>
                  <a:pt x="6671175" y="3916915"/>
                </a:lnTo>
                <a:lnTo>
                  <a:pt x="6678318" y="3925646"/>
                </a:lnTo>
                <a:lnTo>
                  <a:pt x="6681890" y="3930011"/>
                </a:lnTo>
                <a:lnTo>
                  <a:pt x="6684667" y="3935171"/>
                </a:lnTo>
                <a:lnTo>
                  <a:pt x="6687049" y="3940726"/>
                </a:lnTo>
                <a:lnTo>
                  <a:pt x="6687445" y="3943901"/>
                </a:lnTo>
                <a:lnTo>
                  <a:pt x="6688239" y="3947473"/>
                </a:lnTo>
                <a:lnTo>
                  <a:pt x="6685064" y="3946679"/>
                </a:lnTo>
                <a:lnTo>
                  <a:pt x="6682286" y="3944695"/>
                </a:lnTo>
                <a:lnTo>
                  <a:pt x="6680302" y="3942711"/>
                </a:lnTo>
                <a:lnTo>
                  <a:pt x="6678715" y="3940330"/>
                </a:lnTo>
                <a:lnTo>
                  <a:pt x="6677524" y="3937948"/>
                </a:lnTo>
                <a:lnTo>
                  <a:pt x="6675937" y="3934774"/>
                </a:lnTo>
                <a:lnTo>
                  <a:pt x="6673953" y="3928821"/>
                </a:lnTo>
                <a:lnTo>
                  <a:pt x="6671572" y="3923662"/>
                </a:lnTo>
                <a:lnTo>
                  <a:pt x="6669984" y="3921281"/>
                </a:lnTo>
                <a:lnTo>
                  <a:pt x="6668000" y="3919297"/>
                </a:lnTo>
                <a:lnTo>
                  <a:pt x="6665619" y="3917312"/>
                </a:lnTo>
                <a:lnTo>
                  <a:pt x="6662841" y="3915725"/>
                </a:lnTo>
                <a:lnTo>
                  <a:pt x="6658873" y="3914931"/>
                </a:lnTo>
                <a:lnTo>
                  <a:pt x="6654904" y="3914931"/>
                </a:lnTo>
                <a:lnTo>
                  <a:pt x="6655301" y="3920090"/>
                </a:lnTo>
                <a:lnTo>
                  <a:pt x="6654904" y="3922074"/>
                </a:lnTo>
                <a:lnTo>
                  <a:pt x="6654904" y="3924059"/>
                </a:lnTo>
                <a:lnTo>
                  <a:pt x="6654110" y="3925646"/>
                </a:lnTo>
                <a:lnTo>
                  <a:pt x="6652920" y="3927234"/>
                </a:lnTo>
                <a:lnTo>
                  <a:pt x="6650936" y="3928821"/>
                </a:lnTo>
                <a:lnTo>
                  <a:pt x="6648158" y="3930408"/>
                </a:lnTo>
                <a:lnTo>
                  <a:pt x="6644586" y="3931599"/>
                </a:lnTo>
                <a:lnTo>
                  <a:pt x="6637046" y="3931996"/>
                </a:lnTo>
                <a:lnTo>
                  <a:pt x="6633078" y="3932393"/>
                </a:lnTo>
                <a:lnTo>
                  <a:pt x="6629506" y="3932789"/>
                </a:lnTo>
                <a:lnTo>
                  <a:pt x="6626331" y="3934377"/>
                </a:lnTo>
                <a:lnTo>
                  <a:pt x="6623554" y="3935964"/>
                </a:lnTo>
                <a:lnTo>
                  <a:pt x="6622363" y="3936758"/>
                </a:lnTo>
                <a:lnTo>
                  <a:pt x="6621966" y="3938345"/>
                </a:lnTo>
                <a:lnTo>
                  <a:pt x="6620776" y="3939536"/>
                </a:lnTo>
                <a:lnTo>
                  <a:pt x="6620776" y="3941520"/>
                </a:lnTo>
                <a:lnTo>
                  <a:pt x="6620379" y="3943901"/>
                </a:lnTo>
                <a:lnTo>
                  <a:pt x="6620776" y="3946679"/>
                </a:lnTo>
                <a:lnTo>
                  <a:pt x="6621966" y="3952235"/>
                </a:lnTo>
                <a:lnTo>
                  <a:pt x="6626728" y="3954219"/>
                </a:lnTo>
                <a:lnTo>
                  <a:pt x="6631887" y="3956204"/>
                </a:lnTo>
                <a:lnTo>
                  <a:pt x="6637443" y="3958188"/>
                </a:lnTo>
                <a:lnTo>
                  <a:pt x="6642205" y="3960172"/>
                </a:lnTo>
                <a:lnTo>
                  <a:pt x="6646570" y="3962553"/>
                </a:lnTo>
                <a:lnTo>
                  <a:pt x="6648555" y="3964141"/>
                </a:lnTo>
                <a:lnTo>
                  <a:pt x="6650539" y="3966125"/>
                </a:lnTo>
                <a:lnTo>
                  <a:pt x="6652126" y="3968109"/>
                </a:lnTo>
                <a:lnTo>
                  <a:pt x="6652920" y="3970093"/>
                </a:lnTo>
                <a:lnTo>
                  <a:pt x="6653317" y="3972475"/>
                </a:lnTo>
                <a:lnTo>
                  <a:pt x="6654110" y="3975252"/>
                </a:lnTo>
                <a:lnTo>
                  <a:pt x="6640618" y="3970093"/>
                </a:lnTo>
                <a:lnTo>
                  <a:pt x="6635856" y="3968506"/>
                </a:lnTo>
                <a:lnTo>
                  <a:pt x="6632681" y="3966522"/>
                </a:lnTo>
                <a:lnTo>
                  <a:pt x="6629109" y="3964538"/>
                </a:lnTo>
                <a:lnTo>
                  <a:pt x="6625538" y="3960966"/>
                </a:lnTo>
                <a:lnTo>
                  <a:pt x="6621172" y="3957394"/>
                </a:lnTo>
                <a:lnTo>
                  <a:pt x="6616410" y="3951441"/>
                </a:lnTo>
                <a:lnTo>
                  <a:pt x="6616014" y="3959378"/>
                </a:lnTo>
                <a:lnTo>
                  <a:pt x="6614029" y="3966522"/>
                </a:lnTo>
                <a:lnTo>
                  <a:pt x="6612045" y="3972475"/>
                </a:lnTo>
                <a:lnTo>
                  <a:pt x="6609267" y="3978030"/>
                </a:lnTo>
                <a:lnTo>
                  <a:pt x="6605299" y="3983189"/>
                </a:lnTo>
                <a:lnTo>
                  <a:pt x="6601330" y="3987158"/>
                </a:lnTo>
                <a:lnTo>
                  <a:pt x="6596965" y="3990730"/>
                </a:lnTo>
                <a:lnTo>
                  <a:pt x="6592203" y="3994301"/>
                </a:lnTo>
                <a:lnTo>
                  <a:pt x="6586647" y="3997079"/>
                </a:lnTo>
                <a:lnTo>
                  <a:pt x="6581488" y="4000254"/>
                </a:lnTo>
                <a:lnTo>
                  <a:pt x="6570773" y="4005016"/>
                </a:lnTo>
                <a:lnTo>
                  <a:pt x="6560059" y="4009778"/>
                </a:lnTo>
                <a:lnTo>
                  <a:pt x="6554503" y="4012953"/>
                </a:lnTo>
                <a:lnTo>
                  <a:pt x="6549741" y="4015731"/>
                </a:lnTo>
                <a:lnTo>
                  <a:pt x="6552519" y="4017716"/>
                </a:lnTo>
                <a:lnTo>
                  <a:pt x="6554106" y="4020097"/>
                </a:lnTo>
                <a:lnTo>
                  <a:pt x="6554900" y="4023668"/>
                </a:lnTo>
                <a:lnTo>
                  <a:pt x="6555693" y="4027240"/>
                </a:lnTo>
                <a:lnTo>
                  <a:pt x="6556884" y="4028034"/>
                </a:lnTo>
                <a:lnTo>
                  <a:pt x="6558471" y="4028034"/>
                </a:lnTo>
                <a:lnTo>
                  <a:pt x="6560059" y="4027240"/>
                </a:lnTo>
                <a:lnTo>
                  <a:pt x="6560852" y="4026843"/>
                </a:lnTo>
                <a:lnTo>
                  <a:pt x="6562440" y="4025653"/>
                </a:lnTo>
                <a:lnTo>
                  <a:pt x="6563630" y="4023668"/>
                </a:lnTo>
                <a:lnTo>
                  <a:pt x="6565614" y="4021684"/>
                </a:lnTo>
                <a:lnTo>
                  <a:pt x="6566805" y="4020890"/>
                </a:lnTo>
                <a:lnTo>
                  <a:pt x="6567599" y="4020890"/>
                </a:lnTo>
                <a:lnTo>
                  <a:pt x="6569186" y="4020493"/>
                </a:lnTo>
                <a:lnTo>
                  <a:pt x="6571170" y="4020890"/>
                </a:lnTo>
                <a:lnTo>
                  <a:pt x="6573154" y="4021684"/>
                </a:lnTo>
                <a:lnTo>
                  <a:pt x="6575535" y="4022875"/>
                </a:lnTo>
                <a:lnTo>
                  <a:pt x="6575139" y="4026843"/>
                </a:lnTo>
                <a:lnTo>
                  <a:pt x="6573551" y="4030018"/>
                </a:lnTo>
                <a:lnTo>
                  <a:pt x="6571567" y="4032002"/>
                </a:lnTo>
                <a:lnTo>
                  <a:pt x="6569583" y="4032796"/>
                </a:lnTo>
                <a:lnTo>
                  <a:pt x="6566805" y="4032796"/>
                </a:lnTo>
                <a:lnTo>
                  <a:pt x="6563630" y="4032796"/>
                </a:lnTo>
                <a:lnTo>
                  <a:pt x="6560852" y="4032002"/>
                </a:lnTo>
                <a:lnTo>
                  <a:pt x="6557678" y="4030415"/>
                </a:lnTo>
                <a:lnTo>
                  <a:pt x="6551328" y="4028034"/>
                </a:lnTo>
                <a:lnTo>
                  <a:pt x="6544185" y="4025653"/>
                </a:lnTo>
                <a:lnTo>
                  <a:pt x="6541407" y="4024859"/>
                </a:lnTo>
                <a:lnTo>
                  <a:pt x="6539026" y="4024462"/>
                </a:lnTo>
                <a:lnTo>
                  <a:pt x="6536645" y="4025653"/>
                </a:lnTo>
                <a:lnTo>
                  <a:pt x="6535057" y="4026446"/>
                </a:lnTo>
                <a:lnTo>
                  <a:pt x="6540613" y="4034780"/>
                </a:lnTo>
                <a:lnTo>
                  <a:pt x="6542201" y="4038749"/>
                </a:lnTo>
                <a:lnTo>
                  <a:pt x="6543391" y="4041923"/>
                </a:lnTo>
                <a:lnTo>
                  <a:pt x="6543788" y="4045495"/>
                </a:lnTo>
                <a:lnTo>
                  <a:pt x="6543391" y="4047082"/>
                </a:lnTo>
                <a:lnTo>
                  <a:pt x="6542201" y="4047876"/>
                </a:lnTo>
                <a:lnTo>
                  <a:pt x="6541407" y="4049464"/>
                </a:lnTo>
                <a:lnTo>
                  <a:pt x="6539820" y="4050257"/>
                </a:lnTo>
                <a:lnTo>
                  <a:pt x="6538629" y="4051448"/>
                </a:lnTo>
                <a:lnTo>
                  <a:pt x="6535851" y="4052242"/>
                </a:lnTo>
                <a:lnTo>
                  <a:pt x="6536645" y="4047876"/>
                </a:lnTo>
                <a:lnTo>
                  <a:pt x="6536645" y="4044305"/>
                </a:lnTo>
                <a:lnTo>
                  <a:pt x="6535851" y="4041923"/>
                </a:lnTo>
                <a:lnTo>
                  <a:pt x="6535057" y="4039939"/>
                </a:lnTo>
                <a:lnTo>
                  <a:pt x="6534264" y="4038749"/>
                </a:lnTo>
                <a:lnTo>
                  <a:pt x="6532676" y="4037955"/>
                </a:lnTo>
                <a:lnTo>
                  <a:pt x="6530692" y="4037558"/>
                </a:lnTo>
                <a:lnTo>
                  <a:pt x="6528708" y="4037558"/>
                </a:lnTo>
                <a:lnTo>
                  <a:pt x="6523946" y="4037558"/>
                </a:lnTo>
                <a:lnTo>
                  <a:pt x="6517993" y="4037558"/>
                </a:lnTo>
                <a:lnTo>
                  <a:pt x="6515215" y="4037161"/>
                </a:lnTo>
                <a:lnTo>
                  <a:pt x="6511644" y="4036367"/>
                </a:lnTo>
                <a:lnTo>
                  <a:pt x="6508072" y="4034780"/>
                </a:lnTo>
                <a:lnTo>
                  <a:pt x="6504897" y="4032796"/>
                </a:lnTo>
                <a:lnTo>
                  <a:pt x="6504500" y="4035574"/>
                </a:lnTo>
                <a:lnTo>
                  <a:pt x="6503310" y="4037955"/>
                </a:lnTo>
                <a:lnTo>
                  <a:pt x="6502119" y="4040733"/>
                </a:lnTo>
                <a:lnTo>
                  <a:pt x="6500532" y="4043114"/>
                </a:lnTo>
                <a:lnTo>
                  <a:pt x="6496564" y="4047479"/>
                </a:lnTo>
                <a:lnTo>
                  <a:pt x="6491801" y="4052242"/>
                </a:lnTo>
                <a:lnTo>
                  <a:pt x="6486246" y="4056607"/>
                </a:lnTo>
                <a:lnTo>
                  <a:pt x="6480293" y="4060972"/>
                </a:lnTo>
                <a:lnTo>
                  <a:pt x="6468388" y="4070497"/>
                </a:lnTo>
                <a:lnTo>
                  <a:pt x="6462435" y="4074862"/>
                </a:lnTo>
                <a:lnTo>
                  <a:pt x="6457276" y="4079624"/>
                </a:lnTo>
                <a:lnTo>
                  <a:pt x="6452117" y="4084783"/>
                </a:lnTo>
                <a:lnTo>
                  <a:pt x="6448942" y="4090339"/>
                </a:lnTo>
                <a:lnTo>
                  <a:pt x="6447355" y="4093117"/>
                </a:lnTo>
                <a:lnTo>
                  <a:pt x="6445768" y="4096689"/>
                </a:lnTo>
                <a:lnTo>
                  <a:pt x="6445371" y="4099467"/>
                </a:lnTo>
                <a:lnTo>
                  <a:pt x="6444974" y="4102642"/>
                </a:lnTo>
                <a:lnTo>
                  <a:pt x="6444577" y="4105816"/>
                </a:lnTo>
                <a:lnTo>
                  <a:pt x="6444974" y="4109388"/>
                </a:lnTo>
                <a:lnTo>
                  <a:pt x="6445768" y="4113357"/>
                </a:lnTo>
                <a:lnTo>
                  <a:pt x="6446958" y="4116531"/>
                </a:lnTo>
                <a:lnTo>
                  <a:pt x="6444577" y="4116531"/>
                </a:lnTo>
                <a:lnTo>
                  <a:pt x="6441799" y="4116531"/>
                </a:lnTo>
                <a:lnTo>
                  <a:pt x="6440212" y="4115738"/>
                </a:lnTo>
                <a:lnTo>
                  <a:pt x="6438624" y="4114944"/>
                </a:lnTo>
                <a:lnTo>
                  <a:pt x="6435847" y="4112563"/>
                </a:lnTo>
                <a:lnTo>
                  <a:pt x="6434259" y="4110182"/>
                </a:lnTo>
                <a:lnTo>
                  <a:pt x="6431084" y="4104229"/>
                </a:lnTo>
                <a:lnTo>
                  <a:pt x="6429497" y="4101848"/>
                </a:lnTo>
                <a:lnTo>
                  <a:pt x="6426719" y="4099467"/>
                </a:lnTo>
                <a:lnTo>
                  <a:pt x="6423941" y="4101848"/>
                </a:lnTo>
                <a:lnTo>
                  <a:pt x="6420370" y="4104229"/>
                </a:lnTo>
                <a:lnTo>
                  <a:pt x="6413623" y="4107801"/>
                </a:lnTo>
                <a:lnTo>
                  <a:pt x="6398940" y="4114547"/>
                </a:lnTo>
                <a:lnTo>
                  <a:pt x="6392194" y="4118516"/>
                </a:lnTo>
                <a:lnTo>
                  <a:pt x="6389416" y="4120897"/>
                </a:lnTo>
                <a:lnTo>
                  <a:pt x="6386638" y="4123278"/>
                </a:lnTo>
                <a:lnTo>
                  <a:pt x="6383463" y="4126453"/>
                </a:lnTo>
                <a:lnTo>
                  <a:pt x="6381082" y="4129627"/>
                </a:lnTo>
                <a:lnTo>
                  <a:pt x="6379098" y="4133596"/>
                </a:lnTo>
                <a:lnTo>
                  <a:pt x="6377511" y="4137961"/>
                </a:lnTo>
                <a:lnTo>
                  <a:pt x="6377511" y="4133596"/>
                </a:lnTo>
                <a:lnTo>
                  <a:pt x="6377511" y="4130421"/>
                </a:lnTo>
                <a:lnTo>
                  <a:pt x="6377114" y="4126453"/>
                </a:lnTo>
                <a:lnTo>
                  <a:pt x="6376320" y="4123278"/>
                </a:lnTo>
                <a:lnTo>
                  <a:pt x="6374733" y="4120500"/>
                </a:lnTo>
                <a:lnTo>
                  <a:pt x="6373145" y="4118119"/>
                </a:lnTo>
                <a:lnTo>
                  <a:pt x="6370764" y="4115738"/>
                </a:lnTo>
                <a:lnTo>
                  <a:pt x="6367986" y="4113753"/>
                </a:lnTo>
                <a:lnTo>
                  <a:pt x="6366002" y="4116135"/>
                </a:lnTo>
                <a:lnTo>
                  <a:pt x="6364018" y="4118516"/>
                </a:lnTo>
                <a:lnTo>
                  <a:pt x="6361637" y="4120500"/>
                </a:lnTo>
                <a:lnTo>
                  <a:pt x="6359653" y="4122881"/>
                </a:lnTo>
                <a:lnTo>
                  <a:pt x="6358065" y="4125659"/>
                </a:lnTo>
                <a:lnTo>
                  <a:pt x="6357272" y="4129627"/>
                </a:lnTo>
                <a:lnTo>
                  <a:pt x="6357272" y="4134787"/>
                </a:lnTo>
                <a:lnTo>
                  <a:pt x="6357668" y="4141136"/>
                </a:lnTo>
                <a:lnTo>
                  <a:pt x="6363621" y="4143517"/>
                </a:lnTo>
                <a:lnTo>
                  <a:pt x="6369971" y="4145898"/>
                </a:lnTo>
                <a:lnTo>
                  <a:pt x="6372352" y="4146692"/>
                </a:lnTo>
                <a:lnTo>
                  <a:pt x="6374733" y="4148676"/>
                </a:lnTo>
                <a:lnTo>
                  <a:pt x="6376320" y="4150661"/>
                </a:lnTo>
                <a:lnTo>
                  <a:pt x="6377114" y="4153042"/>
                </a:lnTo>
                <a:lnTo>
                  <a:pt x="6375129" y="4153042"/>
                </a:lnTo>
                <a:lnTo>
                  <a:pt x="6373939" y="4153042"/>
                </a:lnTo>
                <a:lnTo>
                  <a:pt x="6372352" y="4153438"/>
                </a:lnTo>
                <a:lnTo>
                  <a:pt x="6370764" y="4154232"/>
                </a:lnTo>
                <a:lnTo>
                  <a:pt x="6368383" y="4156216"/>
                </a:lnTo>
                <a:lnTo>
                  <a:pt x="6366399" y="4158598"/>
                </a:lnTo>
                <a:lnTo>
                  <a:pt x="6364415" y="4160582"/>
                </a:lnTo>
                <a:lnTo>
                  <a:pt x="6363224" y="4161376"/>
                </a:lnTo>
                <a:lnTo>
                  <a:pt x="6361637" y="4161772"/>
                </a:lnTo>
                <a:lnTo>
                  <a:pt x="6359653" y="4161772"/>
                </a:lnTo>
                <a:lnTo>
                  <a:pt x="6357668" y="4161376"/>
                </a:lnTo>
                <a:lnTo>
                  <a:pt x="6355684" y="4160979"/>
                </a:lnTo>
                <a:lnTo>
                  <a:pt x="6352906" y="4159391"/>
                </a:lnTo>
                <a:lnTo>
                  <a:pt x="6353303" y="4154232"/>
                </a:lnTo>
                <a:lnTo>
                  <a:pt x="6352906" y="4149073"/>
                </a:lnTo>
                <a:lnTo>
                  <a:pt x="6351716" y="4144708"/>
                </a:lnTo>
                <a:lnTo>
                  <a:pt x="6349731" y="4141533"/>
                </a:lnTo>
                <a:lnTo>
                  <a:pt x="6346954" y="4137961"/>
                </a:lnTo>
                <a:lnTo>
                  <a:pt x="6343382" y="4135580"/>
                </a:lnTo>
                <a:lnTo>
                  <a:pt x="6338620" y="4133199"/>
                </a:lnTo>
                <a:lnTo>
                  <a:pt x="6333858" y="4131612"/>
                </a:lnTo>
                <a:lnTo>
                  <a:pt x="6333461" y="4135183"/>
                </a:lnTo>
                <a:lnTo>
                  <a:pt x="6332667" y="4138358"/>
                </a:lnTo>
                <a:lnTo>
                  <a:pt x="6331874" y="4141136"/>
                </a:lnTo>
                <a:lnTo>
                  <a:pt x="6330286" y="4143517"/>
                </a:lnTo>
                <a:lnTo>
                  <a:pt x="6329096" y="4145501"/>
                </a:lnTo>
                <a:lnTo>
                  <a:pt x="6327508" y="4147486"/>
                </a:lnTo>
                <a:lnTo>
                  <a:pt x="6325524" y="4148279"/>
                </a:lnTo>
                <a:lnTo>
                  <a:pt x="6323143" y="4149867"/>
                </a:lnTo>
                <a:lnTo>
                  <a:pt x="6318778" y="4151057"/>
                </a:lnTo>
                <a:lnTo>
                  <a:pt x="6313222" y="4152248"/>
                </a:lnTo>
                <a:lnTo>
                  <a:pt x="6302507" y="4153438"/>
                </a:lnTo>
                <a:lnTo>
                  <a:pt x="6297745" y="4154232"/>
                </a:lnTo>
                <a:lnTo>
                  <a:pt x="6292983" y="4155026"/>
                </a:lnTo>
                <a:lnTo>
                  <a:pt x="6289014" y="4156613"/>
                </a:lnTo>
                <a:lnTo>
                  <a:pt x="6287030" y="4157407"/>
                </a:lnTo>
                <a:lnTo>
                  <a:pt x="6285443" y="4158994"/>
                </a:lnTo>
                <a:lnTo>
                  <a:pt x="6284252" y="4160582"/>
                </a:lnTo>
                <a:lnTo>
                  <a:pt x="6283062" y="4162566"/>
                </a:lnTo>
                <a:lnTo>
                  <a:pt x="6282268" y="4164153"/>
                </a:lnTo>
                <a:lnTo>
                  <a:pt x="6281871" y="4167328"/>
                </a:lnTo>
                <a:lnTo>
                  <a:pt x="6281871" y="4170106"/>
                </a:lnTo>
                <a:lnTo>
                  <a:pt x="6281871" y="4173281"/>
                </a:lnTo>
                <a:lnTo>
                  <a:pt x="6282665" y="4176853"/>
                </a:lnTo>
                <a:lnTo>
                  <a:pt x="6283458" y="4181218"/>
                </a:lnTo>
                <a:lnTo>
                  <a:pt x="6281078" y="4182012"/>
                </a:lnTo>
                <a:lnTo>
                  <a:pt x="6278696" y="4182409"/>
                </a:lnTo>
                <a:lnTo>
                  <a:pt x="6276316" y="4182409"/>
                </a:lnTo>
                <a:lnTo>
                  <a:pt x="6273934" y="4181218"/>
                </a:lnTo>
                <a:lnTo>
                  <a:pt x="6271950" y="4180424"/>
                </a:lnTo>
                <a:lnTo>
                  <a:pt x="6269569" y="4178440"/>
                </a:lnTo>
                <a:lnTo>
                  <a:pt x="6267188" y="4176059"/>
                </a:lnTo>
                <a:lnTo>
                  <a:pt x="6264807" y="4173281"/>
                </a:lnTo>
                <a:lnTo>
                  <a:pt x="6265600" y="4176059"/>
                </a:lnTo>
                <a:lnTo>
                  <a:pt x="6265998" y="4178837"/>
                </a:lnTo>
                <a:lnTo>
                  <a:pt x="6265600" y="4181218"/>
                </a:lnTo>
                <a:lnTo>
                  <a:pt x="6265204" y="4183202"/>
                </a:lnTo>
                <a:lnTo>
                  <a:pt x="6264014" y="4184790"/>
                </a:lnTo>
                <a:lnTo>
                  <a:pt x="6262823" y="4186377"/>
                </a:lnTo>
                <a:lnTo>
                  <a:pt x="6259648" y="4187568"/>
                </a:lnTo>
                <a:lnTo>
                  <a:pt x="6257267" y="4189155"/>
                </a:lnTo>
                <a:lnTo>
                  <a:pt x="6256474" y="4190346"/>
                </a:lnTo>
                <a:lnTo>
                  <a:pt x="6255282" y="4190742"/>
                </a:lnTo>
                <a:lnTo>
                  <a:pt x="6255282" y="4191536"/>
                </a:lnTo>
                <a:lnTo>
                  <a:pt x="6255680" y="4193124"/>
                </a:lnTo>
                <a:lnTo>
                  <a:pt x="6256870" y="4194711"/>
                </a:lnTo>
                <a:lnTo>
                  <a:pt x="6258854" y="4195901"/>
                </a:lnTo>
                <a:lnTo>
                  <a:pt x="6261236" y="4196695"/>
                </a:lnTo>
                <a:lnTo>
                  <a:pt x="6263220" y="4196695"/>
                </a:lnTo>
                <a:lnTo>
                  <a:pt x="6267188" y="4195901"/>
                </a:lnTo>
                <a:lnTo>
                  <a:pt x="6268378" y="4195901"/>
                </a:lnTo>
                <a:lnTo>
                  <a:pt x="6270363" y="4197092"/>
                </a:lnTo>
                <a:lnTo>
                  <a:pt x="6271950" y="4199076"/>
                </a:lnTo>
                <a:lnTo>
                  <a:pt x="6272744" y="4202251"/>
                </a:lnTo>
                <a:lnTo>
                  <a:pt x="6269966" y="4203838"/>
                </a:lnTo>
                <a:lnTo>
                  <a:pt x="6267188" y="4204632"/>
                </a:lnTo>
                <a:lnTo>
                  <a:pt x="6259648" y="4205823"/>
                </a:lnTo>
                <a:lnTo>
                  <a:pt x="6252505" y="4206220"/>
                </a:lnTo>
                <a:lnTo>
                  <a:pt x="6244568" y="4205823"/>
                </a:lnTo>
                <a:lnTo>
                  <a:pt x="6229091" y="4205426"/>
                </a:lnTo>
                <a:lnTo>
                  <a:pt x="6221948" y="4205823"/>
                </a:lnTo>
                <a:lnTo>
                  <a:pt x="6215598" y="4206616"/>
                </a:lnTo>
                <a:lnTo>
                  <a:pt x="6217186" y="4207807"/>
                </a:lnTo>
                <a:lnTo>
                  <a:pt x="6218376" y="4209791"/>
                </a:lnTo>
                <a:lnTo>
                  <a:pt x="6219170" y="4211775"/>
                </a:lnTo>
                <a:lnTo>
                  <a:pt x="6219964" y="4213760"/>
                </a:lnTo>
                <a:lnTo>
                  <a:pt x="6221154" y="4217331"/>
                </a:lnTo>
                <a:lnTo>
                  <a:pt x="6222344" y="4219316"/>
                </a:lnTo>
                <a:lnTo>
                  <a:pt x="6224329" y="4220903"/>
                </a:lnTo>
                <a:lnTo>
                  <a:pt x="6227107" y="4222887"/>
                </a:lnTo>
                <a:lnTo>
                  <a:pt x="6229488" y="4223284"/>
                </a:lnTo>
                <a:lnTo>
                  <a:pt x="6231472" y="4223681"/>
                </a:lnTo>
                <a:lnTo>
                  <a:pt x="6233853" y="4223284"/>
                </a:lnTo>
                <a:lnTo>
                  <a:pt x="6235838" y="4223284"/>
                </a:lnTo>
                <a:lnTo>
                  <a:pt x="6237822" y="4223284"/>
                </a:lnTo>
                <a:lnTo>
                  <a:pt x="6240202" y="4224475"/>
                </a:lnTo>
                <a:lnTo>
                  <a:pt x="6243378" y="4225268"/>
                </a:lnTo>
                <a:lnTo>
                  <a:pt x="6240600" y="4228840"/>
                </a:lnTo>
                <a:lnTo>
                  <a:pt x="6238616" y="4231618"/>
                </a:lnTo>
                <a:lnTo>
                  <a:pt x="6235838" y="4234396"/>
                </a:lnTo>
                <a:lnTo>
                  <a:pt x="6233456" y="4236380"/>
                </a:lnTo>
                <a:lnTo>
                  <a:pt x="6230678" y="4238364"/>
                </a:lnTo>
                <a:lnTo>
                  <a:pt x="6227107" y="4240349"/>
                </a:lnTo>
                <a:lnTo>
                  <a:pt x="6220758" y="4243127"/>
                </a:lnTo>
                <a:lnTo>
                  <a:pt x="6214011" y="4245111"/>
                </a:lnTo>
                <a:lnTo>
                  <a:pt x="6206471" y="4247095"/>
                </a:lnTo>
                <a:lnTo>
                  <a:pt x="6192184" y="4249476"/>
                </a:lnTo>
                <a:lnTo>
                  <a:pt x="6184644" y="4251064"/>
                </a:lnTo>
                <a:lnTo>
                  <a:pt x="6177898" y="4253048"/>
                </a:lnTo>
                <a:lnTo>
                  <a:pt x="6171152" y="4255429"/>
                </a:lnTo>
                <a:lnTo>
                  <a:pt x="6164802" y="4259001"/>
                </a:lnTo>
                <a:lnTo>
                  <a:pt x="6161628" y="4260985"/>
                </a:lnTo>
                <a:lnTo>
                  <a:pt x="6159246" y="4263366"/>
                </a:lnTo>
                <a:lnTo>
                  <a:pt x="6156468" y="4266144"/>
                </a:lnTo>
                <a:lnTo>
                  <a:pt x="6154088" y="4268922"/>
                </a:lnTo>
                <a:lnTo>
                  <a:pt x="6152104" y="4272494"/>
                </a:lnTo>
                <a:lnTo>
                  <a:pt x="6150119" y="4276462"/>
                </a:lnTo>
                <a:lnTo>
                  <a:pt x="6148532" y="4280431"/>
                </a:lnTo>
                <a:lnTo>
                  <a:pt x="6147342" y="4285193"/>
                </a:lnTo>
                <a:lnTo>
                  <a:pt x="6141388" y="4282812"/>
                </a:lnTo>
                <a:lnTo>
                  <a:pt x="6139802" y="4281621"/>
                </a:lnTo>
                <a:lnTo>
                  <a:pt x="6139404" y="4280827"/>
                </a:lnTo>
                <a:lnTo>
                  <a:pt x="6139008" y="4279637"/>
                </a:lnTo>
                <a:lnTo>
                  <a:pt x="6139008" y="4279240"/>
                </a:lnTo>
                <a:lnTo>
                  <a:pt x="6140198" y="4278050"/>
                </a:lnTo>
                <a:lnTo>
                  <a:pt x="6141786" y="4276462"/>
                </a:lnTo>
                <a:lnTo>
                  <a:pt x="6142182" y="4275272"/>
                </a:lnTo>
                <a:lnTo>
                  <a:pt x="6142976" y="4274478"/>
                </a:lnTo>
                <a:lnTo>
                  <a:pt x="6142976" y="4273684"/>
                </a:lnTo>
                <a:lnTo>
                  <a:pt x="6142182" y="4272494"/>
                </a:lnTo>
                <a:lnTo>
                  <a:pt x="6140992" y="4271700"/>
                </a:lnTo>
                <a:lnTo>
                  <a:pt x="6139008" y="4270509"/>
                </a:lnTo>
                <a:lnTo>
                  <a:pt x="6133848" y="4270113"/>
                </a:lnTo>
                <a:lnTo>
                  <a:pt x="6129086" y="4270113"/>
                </a:lnTo>
                <a:lnTo>
                  <a:pt x="6124721" y="4270509"/>
                </a:lnTo>
                <a:lnTo>
                  <a:pt x="6120356" y="4271700"/>
                </a:lnTo>
                <a:lnTo>
                  <a:pt x="6112022" y="4274478"/>
                </a:lnTo>
                <a:lnTo>
                  <a:pt x="6104482" y="4277256"/>
                </a:lnTo>
                <a:lnTo>
                  <a:pt x="6096546" y="4281224"/>
                </a:lnTo>
                <a:lnTo>
                  <a:pt x="6088608" y="4284399"/>
                </a:lnTo>
                <a:lnTo>
                  <a:pt x="6084243" y="4285193"/>
                </a:lnTo>
                <a:lnTo>
                  <a:pt x="6080274" y="4285987"/>
                </a:lnTo>
                <a:lnTo>
                  <a:pt x="6075512" y="4286780"/>
                </a:lnTo>
                <a:lnTo>
                  <a:pt x="6071148" y="4287177"/>
                </a:lnTo>
                <a:lnTo>
                  <a:pt x="6070750" y="4291146"/>
                </a:lnTo>
                <a:lnTo>
                  <a:pt x="6069560" y="4294320"/>
                </a:lnTo>
                <a:lnTo>
                  <a:pt x="6068370" y="4297495"/>
                </a:lnTo>
                <a:lnTo>
                  <a:pt x="6066782" y="4299876"/>
                </a:lnTo>
                <a:lnTo>
                  <a:pt x="6065194" y="4301861"/>
                </a:lnTo>
                <a:lnTo>
                  <a:pt x="6063210" y="4303051"/>
                </a:lnTo>
                <a:lnTo>
                  <a:pt x="6060830" y="4304242"/>
                </a:lnTo>
                <a:lnTo>
                  <a:pt x="6058448" y="4305035"/>
                </a:lnTo>
                <a:lnTo>
                  <a:pt x="6053686" y="4306226"/>
                </a:lnTo>
                <a:lnTo>
                  <a:pt x="6047734" y="4306226"/>
                </a:lnTo>
                <a:lnTo>
                  <a:pt x="6041781" y="4305829"/>
                </a:lnTo>
                <a:lnTo>
                  <a:pt x="6036225" y="4305035"/>
                </a:lnTo>
                <a:lnTo>
                  <a:pt x="6030272" y="4304639"/>
                </a:lnTo>
                <a:lnTo>
                  <a:pt x="6024320" y="4304242"/>
                </a:lnTo>
                <a:lnTo>
                  <a:pt x="6019558" y="4304639"/>
                </a:lnTo>
                <a:lnTo>
                  <a:pt x="6017574" y="4305035"/>
                </a:lnTo>
                <a:lnTo>
                  <a:pt x="6015589" y="4305829"/>
                </a:lnTo>
                <a:lnTo>
                  <a:pt x="6013605" y="4307020"/>
                </a:lnTo>
                <a:lnTo>
                  <a:pt x="6012414" y="4308607"/>
                </a:lnTo>
                <a:lnTo>
                  <a:pt x="6010827" y="4310194"/>
                </a:lnTo>
                <a:lnTo>
                  <a:pt x="6010430" y="4312576"/>
                </a:lnTo>
                <a:lnTo>
                  <a:pt x="6009240" y="4315353"/>
                </a:lnTo>
                <a:lnTo>
                  <a:pt x="6009240" y="4318528"/>
                </a:lnTo>
                <a:lnTo>
                  <a:pt x="6009240" y="4322100"/>
                </a:lnTo>
                <a:lnTo>
                  <a:pt x="6009636" y="4326465"/>
                </a:lnTo>
                <a:lnTo>
                  <a:pt x="6006858" y="4322100"/>
                </a:lnTo>
                <a:lnTo>
                  <a:pt x="6003287" y="4319719"/>
                </a:lnTo>
                <a:lnTo>
                  <a:pt x="6000509" y="4318528"/>
                </a:lnTo>
                <a:lnTo>
                  <a:pt x="5998128" y="4317735"/>
                </a:lnTo>
                <a:lnTo>
                  <a:pt x="5995747" y="4318528"/>
                </a:lnTo>
                <a:lnTo>
                  <a:pt x="5993366" y="4319322"/>
                </a:lnTo>
                <a:lnTo>
                  <a:pt x="5988207" y="4322100"/>
                </a:lnTo>
                <a:lnTo>
                  <a:pt x="5985826" y="4323687"/>
                </a:lnTo>
                <a:lnTo>
                  <a:pt x="5983048" y="4325275"/>
                </a:lnTo>
                <a:lnTo>
                  <a:pt x="5979874" y="4326068"/>
                </a:lnTo>
                <a:lnTo>
                  <a:pt x="5977096" y="4326465"/>
                </a:lnTo>
                <a:lnTo>
                  <a:pt x="5973920" y="4326068"/>
                </a:lnTo>
                <a:lnTo>
                  <a:pt x="5969952" y="4324481"/>
                </a:lnTo>
                <a:lnTo>
                  <a:pt x="5965587" y="4322100"/>
                </a:lnTo>
                <a:lnTo>
                  <a:pt x="5960428" y="4317735"/>
                </a:lnTo>
                <a:lnTo>
                  <a:pt x="5960428" y="4322894"/>
                </a:lnTo>
                <a:lnTo>
                  <a:pt x="5959634" y="4326465"/>
                </a:lnTo>
                <a:lnTo>
                  <a:pt x="5958444" y="4329640"/>
                </a:lnTo>
                <a:lnTo>
                  <a:pt x="5957650" y="4332021"/>
                </a:lnTo>
                <a:lnTo>
                  <a:pt x="5956062" y="4334402"/>
                </a:lnTo>
                <a:lnTo>
                  <a:pt x="5954078" y="4335990"/>
                </a:lnTo>
                <a:lnTo>
                  <a:pt x="5952888" y="4336783"/>
                </a:lnTo>
                <a:lnTo>
                  <a:pt x="5950904" y="4337974"/>
                </a:lnTo>
                <a:lnTo>
                  <a:pt x="5946538" y="4338371"/>
                </a:lnTo>
                <a:lnTo>
                  <a:pt x="5942173" y="4339165"/>
                </a:lnTo>
                <a:lnTo>
                  <a:pt x="5938204" y="4340355"/>
                </a:lnTo>
                <a:lnTo>
                  <a:pt x="5936220" y="4340752"/>
                </a:lnTo>
                <a:lnTo>
                  <a:pt x="5934236" y="4341546"/>
                </a:lnTo>
                <a:lnTo>
                  <a:pt x="5931855" y="4336783"/>
                </a:lnTo>
                <a:lnTo>
                  <a:pt x="5928284" y="4332815"/>
                </a:lnTo>
                <a:lnTo>
                  <a:pt x="5925506" y="4330434"/>
                </a:lnTo>
                <a:lnTo>
                  <a:pt x="5921538" y="4328450"/>
                </a:lnTo>
                <a:lnTo>
                  <a:pt x="5918362" y="4327656"/>
                </a:lnTo>
                <a:lnTo>
                  <a:pt x="5914394" y="4327259"/>
                </a:lnTo>
                <a:lnTo>
                  <a:pt x="5910426" y="4328053"/>
                </a:lnTo>
                <a:lnTo>
                  <a:pt x="5906458" y="4329640"/>
                </a:lnTo>
                <a:lnTo>
                  <a:pt x="5902886" y="4331624"/>
                </a:lnTo>
                <a:lnTo>
                  <a:pt x="5899711" y="4334402"/>
                </a:lnTo>
                <a:lnTo>
                  <a:pt x="5896933" y="4338371"/>
                </a:lnTo>
                <a:lnTo>
                  <a:pt x="5893758" y="4342339"/>
                </a:lnTo>
                <a:lnTo>
                  <a:pt x="5891774" y="4347102"/>
                </a:lnTo>
                <a:lnTo>
                  <a:pt x="5889790" y="4352261"/>
                </a:lnTo>
                <a:lnTo>
                  <a:pt x="5888996" y="4357817"/>
                </a:lnTo>
                <a:lnTo>
                  <a:pt x="5888600" y="4364166"/>
                </a:lnTo>
                <a:lnTo>
                  <a:pt x="5884631" y="4362182"/>
                </a:lnTo>
                <a:lnTo>
                  <a:pt x="5881456" y="4359801"/>
                </a:lnTo>
                <a:lnTo>
                  <a:pt x="5880266" y="4357023"/>
                </a:lnTo>
                <a:lnTo>
                  <a:pt x="5879075" y="4353848"/>
                </a:lnTo>
                <a:lnTo>
                  <a:pt x="5877884" y="4347498"/>
                </a:lnTo>
                <a:lnTo>
                  <a:pt x="5876694" y="4344720"/>
                </a:lnTo>
                <a:lnTo>
                  <a:pt x="5875504" y="4341546"/>
                </a:lnTo>
                <a:lnTo>
                  <a:pt x="5874313" y="4344324"/>
                </a:lnTo>
                <a:lnTo>
                  <a:pt x="5873519" y="4345117"/>
                </a:lnTo>
                <a:lnTo>
                  <a:pt x="5872328" y="4345911"/>
                </a:lnTo>
                <a:lnTo>
                  <a:pt x="5870742" y="4345911"/>
                </a:lnTo>
                <a:lnTo>
                  <a:pt x="5869551" y="4345514"/>
                </a:lnTo>
                <a:lnTo>
                  <a:pt x="5867566" y="4345117"/>
                </a:lnTo>
                <a:lnTo>
                  <a:pt x="5863995" y="4342736"/>
                </a:lnTo>
                <a:lnTo>
                  <a:pt x="5860026" y="4340752"/>
                </a:lnTo>
                <a:lnTo>
                  <a:pt x="5858439" y="4340355"/>
                </a:lnTo>
                <a:lnTo>
                  <a:pt x="5856852" y="4339958"/>
                </a:lnTo>
                <a:lnTo>
                  <a:pt x="5855264" y="4339958"/>
                </a:lnTo>
                <a:lnTo>
                  <a:pt x="5854471" y="4340355"/>
                </a:lnTo>
                <a:lnTo>
                  <a:pt x="5853280" y="4341546"/>
                </a:lnTo>
                <a:lnTo>
                  <a:pt x="5852486" y="4344324"/>
                </a:lnTo>
                <a:lnTo>
                  <a:pt x="5854471" y="4348689"/>
                </a:lnTo>
                <a:lnTo>
                  <a:pt x="5855662" y="4353451"/>
                </a:lnTo>
                <a:lnTo>
                  <a:pt x="5856852" y="4358213"/>
                </a:lnTo>
                <a:lnTo>
                  <a:pt x="5856852" y="4362579"/>
                </a:lnTo>
                <a:lnTo>
                  <a:pt x="5855662" y="4366547"/>
                </a:lnTo>
                <a:lnTo>
                  <a:pt x="5854868" y="4368135"/>
                </a:lnTo>
                <a:lnTo>
                  <a:pt x="5853677" y="4368928"/>
                </a:lnTo>
                <a:lnTo>
                  <a:pt x="5852884" y="4369325"/>
                </a:lnTo>
                <a:lnTo>
                  <a:pt x="5851296" y="4369325"/>
                </a:lnTo>
                <a:lnTo>
                  <a:pt x="5849312" y="4368928"/>
                </a:lnTo>
                <a:lnTo>
                  <a:pt x="5847724" y="4368135"/>
                </a:lnTo>
                <a:lnTo>
                  <a:pt x="5847724" y="4364563"/>
                </a:lnTo>
                <a:lnTo>
                  <a:pt x="5848518" y="4360594"/>
                </a:lnTo>
                <a:lnTo>
                  <a:pt x="5850899" y="4353451"/>
                </a:lnTo>
                <a:lnTo>
                  <a:pt x="5852090" y="4349880"/>
                </a:lnTo>
                <a:lnTo>
                  <a:pt x="5852090" y="4346705"/>
                </a:lnTo>
                <a:lnTo>
                  <a:pt x="5852090" y="4345117"/>
                </a:lnTo>
                <a:lnTo>
                  <a:pt x="5850899" y="4343530"/>
                </a:lnTo>
                <a:lnTo>
                  <a:pt x="5850106" y="4342339"/>
                </a:lnTo>
                <a:lnTo>
                  <a:pt x="5848915" y="4340752"/>
                </a:lnTo>
                <a:lnTo>
                  <a:pt x="5846137" y="4339165"/>
                </a:lnTo>
                <a:lnTo>
                  <a:pt x="5844153" y="4338768"/>
                </a:lnTo>
                <a:lnTo>
                  <a:pt x="5842168" y="4339165"/>
                </a:lnTo>
                <a:lnTo>
                  <a:pt x="5840184" y="4340355"/>
                </a:lnTo>
                <a:lnTo>
                  <a:pt x="5838597" y="4342339"/>
                </a:lnTo>
                <a:lnTo>
                  <a:pt x="5837406" y="4344720"/>
                </a:lnTo>
                <a:lnTo>
                  <a:pt x="5835422" y="4350673"/>
                </a:lnTo>
                <a:lnTo>
                  <a:pt x="5833041" y="4357023"/>
                </a:lnTo>
                <a:lnTo>
                  <a:pt x="5831057" y="4362579"/>
                </a:lnTo>
                <a:lnTo>
                  <a:pt x="5829470" y="4364960"/>
                </a:lnTo>
                <a:lnTo>
                  <a:pt x="5827882" y="4367738"/>
                </a:lnTo>
                <a:lnTo>
                  <a:pt x="5826692" y="4368928"/>
                </a:lnTo>
                <a:lnTo>
                  <a:pt x="5824708" y="4369325"/>
                </a:lnTo>
                <a:lnTo>
                  <a:pt x="5823517" y="4364166"/>
                </a:lnTo>
                <a:lnTo>
                  <a:pt x="5822326" y="4360198"/>
                </a:lnTo>
                <a:lnTo>
                  <a:pt x="5820739" y="4357420"/>
                </a:lnTo>
                <a:lnTo>
                  <a:pt x="5818755" y="4355039"/>
                </a:lnTo>
                <a:lnTo>
                  <a:pt x="5816770" y="4353054"/>
                </a:lnTo>
                <a:lnTo>
                  <a:pt x="5813992" y="4351467"/>
                </a:lnTo>
                <a:lnTo>
                  <a:pt x="5807643" y="4347498"/>
                </a:lnTo>
                <a:lnTo>
                  <a:pt x="5806452" y="4351467"/>
                </a:lnTo>
                <a:lnTo>
                  <a:pt x="5805659" y="4355435"/>
                </a:lnTo>
                <a:lnTo>
                  <a:pt x="5804072" y="4358213"/>
                </a:lnTo>
                <a:lnTo>
                  <a:pt x="5802881" y="4361388"/>
                </a:lnTo>
                <a:lnTo>
                  <a:pt x="5799310" y="4365754"/>
                </a:lnTo>
                <a:lnTo>
                  <a:pt x="5795738" y="4368928"/>
                </a:lnTo>
                <a:lnTo>
                  <a:pt x="5792166" y="4372897"/>
                </a:lnTo>
                <a:lnTo>
                  <a:pt x="5788594" y="4377262"/>
                </a:lnTo>
                <a:lnTo>
                  <a:pt x="5787008" y="4380040"/>
                </a:lnTo>
                <a:lnTo>
                  <a:pt x="5785817" y="4383215"/>
                </a:lnTo>
                <a:lnTo>
                  <a:pt x="5784230" y="4387183"/>
                </a:lnTo>
                <a:lnTo>
                  <a:pt x="5783039" y="4391549"/>
                </a:lnTo>
                <a:lnTo>
                  <a:pt x="5785817" y="4391549"/>
                </a:lnTo>
                <a:lnTo>
                  <a:pt x="5787404" y="4392343"/>
                </a:lnTo>
                <a:lnTo>
                  <a:pt x="5788992" y="4393533"/>
                </a:lnTo>
                <a:lnTo>
                  <a:pt x="5790579" y="4394724"/>
                </a:lnTo>
                <a:lnTo>
                  <a:pt x="5791372" y="4396708"/>
                </a:lnTo>
                <a:lnTo>
                  <a:pt x="5792563" y="4399089"/>
                </a:lnTo>
                <a:lnTo>
                  <a:pt x="5792563" y="4402661"/>
                </a:lnTo>
                <a:lnTo>
                  <a:pt x="5792563" y="4406629"/>
                </a:lnTo>
                <a:lnTo>
                  <a:pt x="5790182" y="4405042"/>
                </a:lnTo>
                <a:lnTo>
                  <a:pt x="5787404" y="4403058"/>
                </a:lnTo>
                <a:lnTo>
                  <a:pt x="5786610" y="4402661"/>
                </a:lnTo>
                <a:lnTo>
                  <a:pt x="5785817" y="4402661"/>
                </a:lnTo>
                <a:lnTo>
                  <a:pt x="5784626" y="4403058"/>
                </a:lnTo>
                <a:lnTo>
                  <a:pt x="5784230" y="4404248"/>
                </a:lnTo>
                <a:lnTo>
                  <a:pt x="5784626" y="4407423"/>
                </a:lnTo>
                <a:lnTo>
                  <a:pt x="5786610" y="4410598"/>
                </a:lnTo>
                <a:lnTo>
                  <a:pt x="5788594" y="4412979"/>
                </a:lnTo>
                <a:lnTo>
                  <a:pt x="5790976" y="4415757"/>
                </a:lnTo>
                <a:lnTo>
                  <a:pt x="5792960" y="4418535"/>
                </a:lnTo>
                <a:lnTo>
                  <a:pt x="5794944" y="4421313"/>
                </a:lnTo>
                <a:lnTo>
                  <a:pt x="5795738" y="4424487"/>
                </a:lnTo>
                <a:lnTo>
                  <a:pt x="5795738" y="4426075"/>
                </a:lnTo>
                <a:lnTo>
                  <a:pt x="5795738" y="4427662"/>
                </a:lnTo>
                <a:lnTo>
                  <a:pt x="5790976" y="4424884"/>
                </a:lnTo>
                <a:lnTo>
                  <a:pt x="5787008" y="4424091"/>
                </a:lnTo>
                <a:lnTo>
                  <a:pt x="5783832" y="4422900"/>
                </a:lnTo>
                <a:lnTo>
                  <a:pt x="5780658" y="4423694"/>
                </a:lnTo>
                <a:lnTo>
                  <a:pt x="5778277" y="4424091"/>
                </a:lnTo>
                <a:lnTo>
                  <a:pt x="5776292" y="4424884"/>
                </a:lnTo>
                <a:lnTo>
                  <a:pt x="5773118" y="4427662"/>
                </a:lnTo>
                <a:lnTo>
                  <a:pt x="5771134" y="4428853"/>
                </a:lnTo>
                <a:lnTo>
                  <a:pt x="5769150" y="4430043"/>
                </a:lnTo>
                <a:lnTo>
                  <a:pt x="5767165" y="4430440"/>
                </a:lnTo>
                <a:lnTo>
                  <a:pt x="5764784" y="4430440"/>
                </a:lnTo>
                <a:lnTo>
                  <a:pt x="5761212" y="4429250"/>
                </a:lnTo>
                <a:lnTo>
                  <a:pt x="5758038" y="4428059"/>
                </a:lnTo>
                <a:lnTo>
                  <a:pt x="5753672" y="4424884"/>
                </a:lnTo>
                <a:lnTo>
                  <a:pt x="5748116" y="4421313"/>
                </a:lnTo>
                <a:lnTo>
                  <a:pt x="5748910" y="4419328"/>
                </a:lnTo>
                <a:lnTo>
                  <a:pt x="5750101" y="4418138"/>
                </a:lnTo>
                <a:lnTo>
                  <a:pt x="5751688" y="4417344"/>
                </a:lnTo>
                <a:lnTo>
                  <a:pt x="5753672" y="4416154"/>
                </a:lnTo>
                <a:lnTo>
                  <a:pt x="5757244" y="4415360"/>
                </a:lnTo>
                <a:lnTo>
                  <a:pt x="5760816" y="4414169"/>
                </a:lnTo>
                <a:lnTo>
                  <a:pt x="5762403" y="4413772"/>
                </a:lnTo>
                <a:lnTo>
                  <a:pt x="5763196" y="4412979"/>
                </a:lnTo>
                <a:lnTo>
                  <a:pt x="5763594" y="4411391"/>
                </a:lnTo>
                <a:lnTo>
                  <a:pt x="5763594" y="4409804"/>
                </a:lnTo>
                <a:lnTo>
                  <a:pt x="5762800" y="4407820"/>
                </a:lnTo>
                <a:lnTo>
                  <a:pt x="5761212" y="4405042"/>
                </a:lnTo>
                <a:lnTo>
                  <a:pt x="5758434" y="4402264"/>
                </a:lnTo>
                <a:lnTo>
                  <a:pt x="5754863" y="4397898"/>
                </a:lnTo>
                <a:lnTo>
                  <a:pt x="5755260" y="4394724"/>
                </a:lnTo>
                <a:lnTo>
                  <a:pt x="5756450" y="4392739"/>
                </a:lnTo>
                <a:lnTo>
                  <a:pt x="5758038" y="4391549"/>
                </a:lnTo>
                <a:lnTo>
                  <a:pt x="5759228" y="4390358"/>
                </a:lnTo>
                <a:lnTo>
                  <a:pt x="5761212" y="4389961"/>
                </a:lnTo>
                <a:lnTo>
                  <a:pt x="5763196" y="4389961"/>
                </a:lnTo>
                <a:lnTo>
                  <a:pt x="5767165" y="4389961"/>
                </a:lnTo>
                <a:lnTo>
                  <a:pt x="5771134" y="4390358"/>
                </a:lnTo>
                <a:lnTo>
                  <a:pt x="5772324" y="4389961"/>
                </a:lnTo>
                <a:lnTo>
                  <a:pt x="5773514" y="4389565"/>
                </a:lnTo>
                <a:lnTo>
                  <a:pt x="5773912" y="4387977"/>
                </a:lnTo>
                <a:lnTo>
                  <a:pt x="5774308" y="4386390"/>
                </a:lnTo>
                <a:lnTo>
                  <a:pt x="5773912" y="4384009"/>
                </a:lnTo>
                <a:lnTo>
                  <a:pt x="5773118" y="4380834"/>
                </a:lnTo>
                <a:lnTo>
                  <a:pt x="5771134" y="4380834"/>
                </a:lnTo>
                <a:lnTo>
                  <a:pt x="5769546" y="4380834"/>
                </a:lnTo>
                <a:lnTo>
                  <a:pt x="5766768" y="4381231"/>
                </a:lnTo>
                <a:lnTo>
                  <a:pt x="5763594" y="4382024"/>
                </a:lnTo>
                <a:lnTo>
                  <a:pt x="5760816" y="4382818"/>
                </a:lnTo>
                <a:lnTo>
                  <a:pt x="5759228" y="4382818"/>
                </a:lnTo>
                <a:lnTo>
                  <a:pt x="5758038" y="4382818"/>
                </a:lnTo>
                <a:lnTo>
                  <a:pt x="5756054" y="4381628"/>
                </a:lnTo>
                <a:lnTo>
                  <a:pt x="5754070" y="4380834"/>
                </a:lnTo>
                <a:lnTo>
                  <a:pt x="5752085" y="4378850"/>
                </a:lnTo>
                <a:lnTo>
                  <a:pt x="5750101" y="4376865"/>
                </a:lnTo>
                <a:lnTo>
                  <a:pt x="5747720" y="4373294"/>
                </a:lnTo>
                <a:lnTo>
                  <a:pt x="5745339" y="4370119"/>
                </a:lnTo>
                <a:lnTo>
                  <a:pt x="5744545" y="4373691"/>
                </a:lnTo>
                <a:lnTo>
                  <a:pt x="5744148" y="4376865"/>
                </a:lnTo>
                <a:lnTo>
                  <a:pt x="5743354" y="4379246"/>
                </a:lnTo>
                <a:lnTo>
                  <a:pt x="5741767" y="4380834"/>
                </a:lnTo>
                <a:lnTo>
                  <a:pt x="5740974" y="4381628"/>
                </a:lnTo>
                <a:lnTo>
                  <a:pt x="5739386" y="4382024"/>
                </a:lnTo>
                <a:lnTo>
                  <a:pt x="5736608" y="4382818"/>
                </a:lnTo>
                <a:lnTo>
                  <a:pt x="5733434" y="4382024"/>
                </a:lnTo>
                <a:lnTo>
                  <a:pt x="5732243" y="4382818"/>
                </a:lnTo>
                <a:lnTo>
                  <a:pt x="5730656" y="4382818"/>
                </a:lnTo>
                <a:lnTo>
                  <a:pt x="5729068" y="4383612"/>
                </a:lnTo>
                <a:lnTo>
                  <a:pt x="5728274" y="4385199"/>
                </a:lnTo>
                <a:lnTo>
                  <a:pt x="5727084" y="4387183"/>
                </a:lnTo>
                <a:lnTo>
                  <a:pt x="5726290" y="4389961"/>
                </a:lnTo>
                <a:lnTo>
                  <a:pt x="5729068" y="4393930"/>
                </a:lnTo>
                <a:lnTo>
                  <a:pt x="5730258" y="4395517"/>
                </a:lnTo>
                <a:lnTo>
                  <a:pt x="5731052" y="4395914"/>
                </a:lnTo>
                <a:lnTo>
                  <a:pt x="5732243" y="4396311"/>
                </a:lnTo>
                <a:lnTo>
                  <a:pt x="5733036" y="4396311"/>
                </a:lnTo>
                <a:lnTo>
                  <a:pt x="5734624" y="4395914"/>
                </a:lnTo>
                <a:lnTo>
                  <a:pt x="5736608" y="4394724"/>
                </a:lnTo>
                <a:lnTo>
                  <a:pt x="5737798" y="4394327"/>
                </a:lnTo>
                <a:lnTo>
                  <a:pt x="5738990" y="4394327"/>
                </a:lnTo>
                <a:lnTo>
                  <a:pt x="5739783" y="4394724"/>
                </a:lnTo>
                <a:lnTo>
                  <a:pt x="5742164" y="4396708"/>
                </a:lnTo>
                <a:lnTo>
                  <a:pt x="5741370" y="4398295"/>
                </a:lnTo>
                <a:lnTo>
                  <a:pt x="5740974" y="4399883"/>
                </a:lnTo>
                <a:lnTo>
                  <a:pt x="5740180" y="4403058"/>
                </a:lnTo>
                <a:lnTo>
                  <a:pt x="5740974" y="4406232"/>
                </a:lnTo>
                <a:lnTo>
                  <a:pt x="5742164" y="4409407"/>
                </a:lnTo>
                <a:lnTo>
                  <a:pt x="5745736" y="4415360"/>
                </a:lnTo>
                <a:lnTo>
                  <a:pt x="5747323" y="4418138"/>
                </a:lnTo>
                <a:lnTo>
                  <a:pt x="5748116" y="4421313"/>
                </a:lnTo>
                <a:lnTo>
                  <a:pt x="5746530" y="4426472"/>
                </a:lnTo>
                <a:lnTo>
                  <a:pt x="5744545" y="4430043"/>
                </a:lnTo>
                <a:lnTo>
                  <a:pt x="5742958" y="4432821"/>
                </a:lnTo>
                <a:lnTo>
                  <a:pt x="5741370" y="4434012"/>
                </a:lnTo>
                <a:lnTo>
                  <a:pt x="5740180" y="4434409"/>
                </a:lnTo>
                <a:lnTo>
                  <a:pt x="5738990" y="4434409"/>
                </a:lnTo>
                <a:lnTo>
                  <a:pt x="5738196" y="4434409"/>
                </a:lnTo>
                <a:lnTo>
                  <a:pt x="5735814" y="4434012"/>
                </a:lnTo>
                <a:lnTo>
                  <a:pt x="5734624" y="4433218"/>
                </a:lnTo>
                <a:lnTo>
                  <a:pt x="5731052" y="4431234"/>
                </a:lnTo>
                <a:lnTo>
                  <a:pt x="5727481" y="4428059"/>
                </a:lnTo>
                <a:lnTo>
                  <a:pt x="5729068" y="4422503"/>
                </a:lnTo>
                <a:lnTo>
                  <a:pt x="5731052" y="4417344"/>
                </a:lnTo>
                <a:lnTo>
                  <a:pt x="5731450" y="4414169"/>
                </a:lnTo>
                <a:lnTo>
                  <a:pt x="5731450" y="4411788"/>
                </a:lnTo>
                <a:lnTo>
                  <a:pt x="5731052" y="4409010"/>
                </a:lnTo>
                <a:lnTo>
                  <a:pt x="5730258" y="4406629"/>
                </a:lnTo>
                <a:lnTo>
                  <a:pt x="5729068" y="4407820"/>
                </a:lnTo>
                <a:lnTo>
                  <a:pt x="5728274" y="4408613"/>
                </a:lnTo>
                <a:lnTo>
                  <a:pt x="5726687" y="4408613"/>
                </a:lnTo>
                <a:lnTo>
                  <a:pt x="5725894" y="4407820"/>
                </a:lnTo>
                <a:lnTo>
                  <a:pt x="5722718" y="4407026"/>
                </a:lnTo>
                <a:lnTo>
                  <a:pt x="5721925" y="4407026"/>
                </a:lnTo>
                <a:lnTo>
                  <a:pt x="5720734" y="4407820"/>
                </a:lnTo>
                <a:lnTo>
                  <a:pt x="5719544" y="4410995"/>
                </a:lnTo>
                <a:lnTo>
                  <a:pt x="5718354" y="4413772"/>
                </a:lnTo>
                <a:lnTo>
                  <a:pt x="5718750" y="4417344"/>
                </a:lnTo>
                <a:lnTo>
                  <a:pt x="5719544" y="4419725"/>
                </a:lnTo>
                <a:lnTo>
                  <a:pt x="5720734" y="4425678"/>
                </a:lnTo>
                <a:lnTo>
                  <a:pt x="5721528" y="4428456"/>
                </a:lnTo>
                <a:lnTo>
                  <a:pt x="5721925" y="4431234"/>
                </a:lnTo>
                <a:lnTo>
                  <a:pt x="5735814" y="4434012"/>
                </a:lnTo>
                <a:lnTo>
                  <a:pt x="5737402" y="4434409"/>
                </a:lnTo>
                <a:lnTo>
                  <a:pt x="5738196" y="4434409"/>
                </a:lnTo>
                <a:lnTo>
                  <a:pt x="5742958" y="4435202"/>
                </a:lnTo>
                <a:lnTo>
                  <a:pt x="5749704" y="4437187"/>
                </a:lnTo>
                <a:lnTo>
                  <a:pt x="5756450" y="4439171"/>
                </a:lnTo>
                <a:lnTo>
                  <a:pt x="5762800" y="4441552"/>
                </a:lnTo>
                <a:lnTo>
                  <a:pt x="5769150" y="4444727"/>
                </a:lnTo>
                <a:lnTo>
                  <a:pt x="5775102" y="4447902"/>
                </a:lnTo>
                <a:lnTo>
                  <a:pt x="5777880" y="4446314"/>
                </a:lnTo>
                <a:lnTo>
                  <a:pt x="5780658" y="4445124"/>
                </a:lnTo>
                <a:lnTo>
                  <a:pt x="5784230" y="4443933"/>
                </a:lnTo>
                <a:lnTo>
                  <a:pt x="5786610" y="4443536"/>
                </a:lnTo>
                <a:lnTo>
                  <a:pt x="5789388" y="4443536"/>
                </a:lnTo>
                <a:lnTo>
                  <a:pt x="5792563" y="4443933"/>
                </a:lnTo>
                <a:lnTo>
                  <a:pt x="5794944" y="4445124"/>
                </a:lnTo>
                <a:lnTo>
                  <a:pt x="5797326" y="4445917"/>
                </a:lnTo>
                <a:lnTo>
                  <a:pt x="5799310" y="4447902"/>
                </a:lnTo>
                <a:lnTo>
                  <a:pt x="5801690" y="4449886"/>
                </a:lnTo>
                <a:lnTo>
                  <a:pt x="5803278" y="4452664"/>
                </a:lnTo>
                <a:lnTo>
                  <a:pt x="5805262" y="4455442"/>
                </a:lnTo>
                <a:lnTo>
                  <a:pt x="5806056" y="4458617"/>
                </a:lnTo>
                <a:lnTo>
                  <a:pt x="5807246" y="4462585"/>
                </a:lnTo>
                <a:lnTo>
                  <a:pt x="5808040" y="4466554"/>
                </a:lnTo>
                <a:lnTo>
                  <a:pt x="5808437" y="4470919"/>
                </a:lnTo>
                <a:lnTo>
                  <a:pt x="5812406" y="4471316"/>
                </a:lnTo>
                <a:lnTo>
                  <a:pt x="5816374" y="4472506"/>
                </a:lnTo>
                <a:lnTo>
                  <a:pt x="5824310" y="4474888"/>
                </a:lnTo>
                <a:lnTo>
                  <a:pt x="5831454" y="4477269"/>
                </a:lnTo>
                <a:lnTo>
                  <a:pt x="5837010" y="4479253"/>
                </a:lnTo>
                <a:lnTo>
                  <a:pt x="5841375" y="4479650"/>
                </a:lnTo>
                <a:lnTo>
                  <a:pt x="5844946" y="4479253"/>
                </a:lnTo>
                <a:lnTo>
                  <a:pt x="5848915" y="4478062"/>
                </a:lnTo>
                <a:lnTo>
                  <a:pt x="5852884" y="4476872"/>
                </a:lnTo>
                <a:lnTo>
                  <a:pt x="5856455" y="4474888"/>
                </a:lnTo>
                <a:lnTo>
                  <a:pt x="5859630" y="4472506"/>
                </a:lnTo>
                <a:lnTo>
                  <a:pt x="5865979" y="4467347"/>
                </a:lnTo>
                <a:lnTo>
                  <a:pt x="5872328" y="4462982"/>
                </a:lnTo>
                <a:lnTo>
                  <a:pt x="5874710" y="4461395"/>
                </a:lnTo>
                <a:lnTo>
                  <a:pt x="5877884" y="4460601"/>
                </a:lnTo>
                <a:lnTo>
                  <a:pt x="5880662" y="4460601"/>
                </a:lnTo>
                <a:lnTo>
                  <a:pt x="5883044" y="4460998"/>
                </a:lnTo>
                <a:lnTo>
                  <a:pt x="5885424" y="4462982"/>
                </a:lnTo>
                <a:lnTo>
                  <a:pt x="5887806" y="4466157"/>
                </a:lnTo>
                <a:lnTo>
                  <a:pt x="5885424" y="4467744"/>
                </a:lnTo>
                <a:lnTo>
                  <a:pt x="5883044" y="4469728"/>
                </a:lnTo>
                <a:lnTo>
                  <a:pt x="5877884" y="4474094"/>
                </a:lnTo>
                <a:lnTo>
                  <a:pt x="5875504" y="4476078"/>
                </a:lnTo>
                <a:lnTo>
                  <a:pt x="5872328" y="4477269"/>
                </a:lnTo>
                <a:lnTo>
                  <a:pt x="5869551" y="4477665"/>
                </a:lnTo>
                <a:lnTo>
                  <a:pt x="5866376" y="4476872"/>
                </a:lnTo>
                <a:lnTo>
                  <a:pt x="5869551" y="4480047"/>
                </a:lnTo>
                <a:lnTo>
                  <a:pt x="5872328" y="4483221"/>
                </a:lnTo>
                <a:lnTo>
                  <a:pt x="5874710" y="4484809"/>
                </a:lnTo>
                <a:lnTo>
                  <a:pt x="5877884" y="4486396"/>
                </a:lnTo>
                <a:lnTo>
                  <a:pt x="5880662" y="4487587"/>
                </a:lnTo>
                <a:lnTo>
                  <a:pt x="5883044" y="4487984"/>
                </a:lnTo>
                <a:lnTo>
                  <a:pt x="5885424" y="4487984"/>
                </a:lnTo>
                <a:lnTo>
                  <a:pt x="5888600" y="4487587"/>
                </a:lnTo>
                <a:lnTo>
                  <a:pt x="5890980" y="4486396"/>
                </a:lnTo>
                <a:lnTo>
                  <a:pt x="5893362" y="4485602"/>
                </a:lnTo>
                <a:lnTo>
                  <a:pt x="5898124" y="4482031"/>
                </a:lnTo>
                <a:lnTo>
                  <a:pt x="5902886" y="4478062"/>
                </a:lnTo>
                <a:lnTo>
                  <a:pt x="5907648" y="4473697"/>
                </a:lnTo>
                <a:lnTo>
                  <a:pt x="5912410" y="4469332"/>
                </a:lnTo>
                <a:lnTo>
                  <a:pt x="5917569" y="4465363"/>
                </a:lnTo>
                <a:lnTo>
                  <a:pt x="5922728" y="4462188"/>
                </a:lnTo>
                <a:lnTo>
                  <a:pt x="5925506" y="4460601"/>
                </a:lnTo>
                <a:lnTo>
                  <a:pt x="5927887" y="4459807"/>
                </a:lnTo>
                <a:lnTo>
                  <a:pt x="5930664" y="4458617"/>
                </a:lnTo>
                <a:lnTo>
                  <a:pt x="5933840" y="4458220"/>
                </a:lnTo>
                <a:lnTo>
                  <a:pt x="5936618" y="4458617"/>
                </a:lnTo>
                <a:lnTo>
                  <a:pt x="5939792" y="4459013"/>
                </a:lnTo>
                <a:lnTo>
                  <a:pt x="5942967" y="4460204"/>
                </a:lnTo>
                <a:lnTo>
                  <a:pt x="5946142" y="4461395"/>
                </a:lnTo>
                <a:lnTo>
                  <a:pt x="5949316" y="4464173"/>
                </a:lnTo>
                <a:lnTo>
                  <a:pt x="5953285" y="4466554"/>
                </a:lnTo>
                <a:lnTo>
                  <a:pt x="5956062" y="4464966"/>
                </a:lnTo>
                <a:lnTo>
                  <a:pt x="5958047" y="4461395"/>
                </a:lnTo>
                <a:lnTo>
                  <a:pt x="5960031" y="4458617"/>
                </a:lnTo>
                <a:lnTo>
                  <a:pt x="5962412" y="4455839"/>
                </a:lnTo>
                <a:lnTo>
                  <a:pt x="5965587" y="4453458"/>
                </a:lnTo>
                <a:lnTo>
                  <a:pt x="5968365" y="4451473"/>
                </a:lnTo>
                <a:lnTo>
                  <a:pt x="5971143" y="4449489"/>
                </a:lnTo>
                <a:lnTo>
                  <a:pt x="5978286" y="4447108"/>
                </a:lnTo>
                <a:lnTo>
                  <a:pt x="5985429" y="4445124"/>
                </a:lnTo>
                <a:lnTo>
                  <a:pt x="5992572" y="4443536"/>
                </a:lnTo>
                <a:lnTo>
                  <a:pt x="6008446" y="4441552"/>
                </a:lnTo>
                <a:lnTo>
                  <a:pt x="6015589" y="4440758"/>
                </a:lnTo>
                <a:lnTo>
                  <a:pt x="6022336" y="4439568"/>
                </a:lnTo>
                <a:lnTo>
                  <a:pt x="6028685" y="4437584"/>
                </a:lnTo>
                <a:lnTo>
                  <a:pt x="6031066" y="4436790"/>
                </a:lnTo>
                <a:lnTo>
                  <a:pt x="6034241" y="4435202"/>
                </a:lnTo>
                <a:lnTo>
                  <a:pt x="6036225" y="4434012"/>
                </a:lnTo>
                <a:lnTo>
                  <a:pt x="6038606" y="4432028"/>
                </a:lnTo>
                <a:lnTo>
                  <a:pt x="6040194" y="4430043"/>
                </a:lnTo>
                <a:lnTo>
                  <a:pt x="6041384" y="4426869"/>
                </a:lnTo>
                <a:lnTo>
                  <a:pt x="6042574" y="4424487"/>
                </a:lnTo>
                <a:lnTo>
                  <a:pt x="6042972" y="4421313"/>
                </a:lnTo>
                <a:lnTo>
                  <a:pt x="6042972" y="4417741"/>
                </a:lnTo>
                <a:lnTo>
                  <a:pt x="6042972" y="4413376"/>
                </a:lnTo>
                <a:lnTo>
                  <a:pt x="6046146" y="4416154"/>
                </a:lnTo>
                <a:lnTo>
                  <a:pt x="6049321" y="4417344"/>
                </a:lnTo>
                <a:lnTo>
                  <a:pt x="6051305" y="4417344"/>
                </a:lnTo>
                <a:lnTo>
                  <a:pt x="6053686" y="4417344"/>
                </a:lnTo>
                <a:lnTo>
                  <a:pt x="6056068" y="4417344"/>
                </a:lnTo>
                <a:lnTo>
                  <a:pt x="6058448" y="4417741"/>
                </a:lnTo>
                <a:lnTo>
                  <a:pt x="6061623" y="4419725"/>
                </a:lnTo>
                <a:lnTo>
                  <a:pt x="6065194" y="4422900"/>
                </a:lnTo>
                <a:lnTo>
                  <a:pt x="6065194" y="4419725"/>
                </a:lnTo>
                <a:lnTo>
                  <a:pt x="6065988" y="4415757"/>
                </a:lnTo>
                <a:lnTo>
                  <a:pt x="6066782" y="4412979"/>
                </a:lnTo>
                <a:lnTo>
                  <a:pt x="6068370" y="4409804"/>
                </a:lnTo>
                <a:lnTo>
                  <a:pt x="6070750" y="4407820"/>
                </a:lnTo>
                <a:lnTo>
                  <a:pt x="6073132" y="4406232"/>
                </a:lnTo>
                <a:lnTo>
                  <a:pt x="6075910" y="4404645"/>
                </a:lnTo>
                <a:lnTo>
                  <a:pt x="6079084" y="4403454"/>
                </a:lnTo>
                <a:lnTo>
                  <a:pt x="6082259" y="4403058"/>
                </a:lnTo>
                <a:lnTo>
                  <a:pt x="6085830" y="4403454"/>
                </a:lnTo>
                <a:lnTo>
                  <a:pt x="6089402" y="4404248"/>
                </a:lnTo>
                <a:lnTo>
                  <a:pt x="6092577" y="4406232"/>
                </a:lnTo>
                <a:lnTo>
                  <a:pt x="6096148" y="4408613"/>
                </a:lnTo>
                <a:lnTo>
                  <a:pt x="6099323" y="4411391"/>
                </a:lnTo>
                <a:lnTo>
                  <a:pt x="6102498" y="4415360"/>
                </a:lnTo>
                <a:lnTo>
                  <a:pt x="6104879" y="4420519"/>
                </a:lnTo>
                <a:lnTo>
                  <a:pt x="6109244" y="4417741"/>
                </a:lnTo>
                <a:lnTo>
                  <a:pt x="6113610" y="4414963"/>
                </a:lnTo>
                <a:lnTo>
                  <a:pt x="6117578" y="4410995"/>
                </a:lnTo>
                <a:lnTo>
                  <a:pt x="6121546" y="4407423"/>
                </a:lnTo>
                <a:lnTo>
                  <a:pt x="6128690" y="4399883"/>
                </a:lnTo>
                <a:lnTo>
                  <a:pt x="6135833" y="4392343"/>
                </a:lnTo>
                <a:lnTo>
                  <a:pt x="6139802" y="4388374"/>
                </a:lnTo>
                <a:lnTo>
                  <a:pt x="6144166" y="4385596"/>
                </a:lnTo>
                <a:lnTo>
                  <a:pt x="6148135" y="4383215"/>
                </a:lnTo>
                <a:lnTo>
                  <a:pt x="6152897" y="4380834"/>
                </a:lnTo>
                <a:lnTo>
                  <a:pt x="6158056" y="4379246"/>
                </a:lnTo>
                <a:lnTo>
                  <a:pt x="6163215" y="4378453"/>
                </a:lnTo>
                <a:lnTo>
                  <a:pt x="6168771" y="4378453"/>
                </a:lnTo>
                <a:lnTo>
                  <a:pt x="6175120" y="4379246"/>
                </a:lnTo>
                <a:lnTo>
                  <a:pt x="6175914" y="4380834"/>
                </a:lnTo>
                <a:lnTo>
                  <a:pt x="6177104" y="4382818"/>
                </a:lnTo>
                <a:lnTo>
                  <a:pt x="6177502" y="4384009"/>
                </a:lnTo>
                <a:lnTo>
                  <a:pt x="6177898" y="4385993"/>
                </a:lnTo>
                <a:lnTo>
                  <a:pt x="6177502" y="4390358"/>
                </a:lnTo>
                <a:lnTo>
                  <a:pt x="6177104" y="4394327"/>
                </a:lnTo>
                <a:lnTo>
                  <a:pt x="6177104" y="4398692"/>
                </a:lnTo>
                <a:lnTo>
                  <a:pt x="6177104" y="4402661"/>
                </a:lnTo>
                <a:lnTo>
                  <a:pt x="6177502" y="4404645"/>
                </a:lnTo>
                <a:lnTo>
                  <a:pt x="6177898" y="4406629"/>
                </a:lnTo>
                <a:lnTo>
                  <a:pt x="6179486" y="4407820"/>
                </a:lnTo>
                <a:lnTo>
                  <a:pt x="6180676" y="4409010"/>
                </a:lnTo>
                <a:lnTo>
                  <a:pt x="6181866" y="4406232"/>
                </a:lnTo>
                <a:lnTo>
                  <a:pt x="6183454" y="4402661"/>
                </a:lnTo>
                <a:lnTo>
                  <a:pt x="6184644" y="4399089"/>
                </a:lnTo>
                <a:lnTo>
                  <a:pt x="6186232" y="4395517"/>
                </a:lnTo>
                <a:lnTo>
                  <a:pt x="6186629" y="4391549"/>
                </a:lnTo>
                <a:lnTo>
                  <a:pt x="6186232" y="4389961"/>
                </a:lnTo>
                <a:lnTo>
                  <a:pt x="6185835" y="4387977"/>
                </a:lnTo>
                <a:lnTo>
                  <a:pt x="6185042" y="4386390"/>
                </a:lnTo>
                <a:lnTo>
                  <a:pt x="6183851" y="4384406"/>
                </a:lnTo>
                <a:lnTo>
                  <a:pt x="6181866" y="4383215"/>
                </a:lnTo>
                <a:lnTo>
                  <a:pt x="6179486" y="4381628"/>
                </a:lnTo>
                <a:lnTo>
                  <a:pt x="6183851" y="4377262"/>
                </a:lnTo>
                <a:lnTo>
                  <a:pt x="6188613" y="4373691"/>
                </a:lnTo>
                <a:lnTo>
                  <a:pt x="6194169" y="4370913"/>
                </a:lnTo>
                <a:lnTo>
                  <a:pt x="6199328" y="4368532"/>
                </a:lnTo>
                <a:lnTo>
                  <a:pt x="6205280" y="4366547"/>
                </a:lnTo>
                <a:lnTo>
                  <a:pt x="6211630" y="4364563"/>
                </a:lnTo>
                <a:lnTo>
                  <a:pt x="6223535" y="4361785"/>
                </a:lnTo>
                <a:lnTo>
                  <a:pt x="6229884" y="4359801"/>
                </a:lnTo>
                <a:lnTo>
                  <a:pt x="6235838" y="4357817"/>
                </a:lnTo>
                <a:lnTo>
                  <a:pt x="6241790" y="4355832"/>
                </a:lnTo>
                <a:lnTo>
                  <a:pt x="6246949" y="4353054"/>
                </a:lnTo>
                <a:lnTo>
                  <a:pt x="6252108" y="4349483"/>
                </a:lnTo>
                <a:lnTo>
                  <a:pt x="6256474" y="4345117"/>
                </a:lnTo>
                <a:lnTo>
                  <a:pt x="6260838" y="4339958"/>
                </a:lnTo>
                <a:lnTo>
                  <a:pt x="6264014" y="4333609"/>
                </a:lnTo>
                <a:lnTo>
                  <a:pt x="6265600" y="4336387"/>
                </a:lnTo>
                <a:lnTo>
                  <a:pt x="6267585" y="4338768"/>
                </a:lnTo>
                <a:lnTo>
                  <a:pt x="6269569" y="4340355"/>
                </a:lnTo>
                <a:lnTo>
                  <a:pt x="6271554" y="4341149"/>
                </a:lnTo>
                <a:lnTo>
                  <a:pt x="6273538" y="4341546"/>
                </a:lnTo>
                <a:lnTo>
                  <a:pt x="6275522" y="4341546"/>
                </a:lnTo>
                <a:lnTo>
                  <a:pt x="6277109" y="4341149"/>
                </a:lnTo>
                <a:lnTo>
                  <a:pt x="6279094" y="4340355"/>
                </a:lnTo>
                <a:lnTo>
                  <a:pt x="6280680" y="4339165"/>
                </a:lnTo>
                <a:lnTo>
                  <a:pt x="6281871" y="4337180"/>
                </a:lnTo>
                <a:lnTo>
                  <a:pt x="6282665" y="4335196"/>
                </a:lnTo>
                <a:lnTo>
                  <a:pt x="6283062" y="4332815"/>
                </a:lnTo>
                <a:lnTo>
                  <a:pt x="6283062" y="4330037"/>
                </a:lnTo>
                <a:lnTo>
                  <a:pt x="6282665" y="4327259"/>
                </a:lnTo>
                <a:lnTo>
                  <a:pt x="6281871" y="4323687"/>
                </a:lnTo>
                <a:lnTo>
                  <a:pt x="6280284" y="4320116"/>
                </a:lnTo>
                <a:lnTo>
                  <a:pt x="6283458" y="4321703"/>
                </a:lnTo>
                <a:lnTo>
                  <a:pt x="6285443" y="4323291"/>
                </a:lnTo>
                <a:lnTo>
                  <a:pt x="6287427" y="4325275"/>
                </a:lnTo>
                <a:lnTo>
                  <a:pt x="6289014" y="4327656"/>
                </a:lnTo>
                <a:lnTo>
                  <a:pt x="6290998" y="4332418"/>
                </a:lnTo>
                <a:lnTo>
                  <a:pt x="6292586" y="4334799"/>
                </a:lnTo>
                <a:lnTo>
                  <a:pt x="6293776" y="4336783"/>
                </a:lnTo>
                <a:lnTo>
                  <a:pt x="6295761" y="4334799"/>
                </a:lnTo>
                <a:lnTo>
                  <a:pt x="6298142" y="4332815"/>
                </a:lnTo>
                <a:lnTo>
                  <a:pt x="6300523" y="4331624"/>
                </a:lnTo>
                <a:lnTo>
                  <a:pt x="6303698" y="4330434"/>
                </a:lnTo>
                <a:lnTo>
                  <a:pt x="6310047" y="4328053"/>
                </a:lnTo>
                <a:lnTo>
                  <a:pt x="6315206" y="4326068"/>
                </a:lnTo>
                <a:lnTo>
                  <a:pt x="6318381" y="4324481"/>
                </a:lnTo>
                <a:lnTo>
                  <a:pt x="6320365" y="4323291"/>
                </a:lnTo>
                <a:lnTo>
                  <a:pt x="6321952" y="4320909"/>
                </a:lnTo>
                <a:lnTo>
                  <a:pt x="6323540" y="4318528"/>
                </a:lnTo>
                <a:lnTo>
                  <a:pt x="6323936" y="4315353"/>
                </a:lnTo>
                <a:lnTo>
                  <a:pt x="6323936" y="4311385"/>
                </a:lnTo>
                <a:lnTo>
                  <a:pt x="6323143" y="4307020"/>
                </a:lnTo>
                <a:lnTo>
                  <a:pt x="6321556" y="4301861"/>
                </a:lnTo>
                <a:lnTo>
                  <a:pt x="6326318" y="4300670"/>
                </a:lnTo>
                <a:lnTo>
                  <a:pt x="6331080" y="4299479"/>
                </a:lnTo>
                <a:lnTo>
                  <a:pt x="6339810" y="4296305"/>
                </a:lnTo>
                <a:lnTo>
                  <a:pt x="6348541" y="4293130"/>
                </a:lnTo>
                <a:lnTo>
                  <a:pt x="6357272" y="4289955"/>
                </a:lnTo>
                <a:lnTo>
                  <a:pt x="6361240" y="4292336"/>
                </a:lnTo>
                <a:lnTo>
                  <a:pt x="6364812" y="4294320"/>
                </a:lnTo>
                <a:lnTo>
                  <a:pt x="6368383" y="4295511"/>
                </a:lnTo>
                <a:lnTo>
                  <a:pt x="6372352" y="4296305"/>
                </a:lnTo>
                <a:lnTo>
                  <a:pt x="6376320" y="4296305"/>
                </a:lnTo>
                <a:lnTo>
                  <a:pt x="6379495" y="4296305"/>
                </a:lnTo>
                <a:lnTo>
                  <a:pt x="6383463" y="4295908"/>
                </a:lnTo>
                <a:lnTo>
                  <a:pt x="6387432" y="4295114"/>
                </a:lnTo>
                <a:lnTo>
                  <a:pt x="6394575" y="4292336"/>
                </a:lnTo>
                <a:lnTo>
                  <a:pt x="6402512" y="4288764"/>
                </a:lnTo>
                <a:lnTo>
                  <a:pt x="6410449" y="4284399"/>
                </a:lnTo>
                <a:lnTo>
                  <a:pt x="6417989" y="4279240"/>
                </a:lnTo>
                <a:lnTo>
                  <a:pt x="6434259" y="4268922"/>
                </a:lnTo>
                <a:lnTo>
                  <a:pt x="6442990" y="4264160"/>
                </a:lnTo>
                <a:lnTo>
                  <a:pt x="6451720" y="4260191"/>
                </a:lnTo>
                <a:lnTo>
                  <a:pt x="6460848" y="4257016"/>
                </a:lnTo>
                <a:lnTo>
                  <a:pt x="6465213" y="4255826"/>
                </a:lnTo>
                <a:lnTo>
                  <a:pt x="6470372" y="4255032"/>
                </a:lnTo>
                <a:lnTo>
                  <a:pt x="6475531" y="4254635"/>
                </a:lnTo>
                <a:lnTo>
                  <a:pt x="6480293" y="4254635"/>
                </a:lnTo>
                <a:lnTo>
                  <a:pt x="6485452" y="4254635"/>
                </a:lnTo>
                <a:lnTo>
                  <a:pt x="6490611" y="4255429"/>
                </a:lnTo>
                <a:lnTo>
                  <a:pt x="6492198" y="4250667"/>
                </a:lnTo>
                <a:lnTo>
                  <a:pt x="6493786" y="4246301"/>
                </a:lnTo>
                <a:lnTo>
                  <a:pt x="6495770" y="4242333"/>
                </a:lnTo>
                <a:lnTo>
                  <a:pt x="6497357" y="4238761"/>
                </a:lnTo>
                <a:lnTo>
                  <a:pt x="6500532" y="4235983"/>
                </a:lnTo>
                <a:lnTo>
                  <a:pt x="6502913" y="4233205"/>
                </a:lnTo>
                <a:lnTo>
                  <a:pt x="6506485" y="4230427"/>
                </a:lnTo>
                <a:lnTo>
                  <a:pt x="6509263" y="4228840"/>
                </a:lnTo>
                <a:lnTo>
                  <a:pt x="6516406" y="4225268"/>
                </a:lnTo>
                <a:lnTo>
                  <a:pt x="6524343" y="4222887"/>
                </a:lnTo>
                <a:lnTo>
                  <a:pt x="6532280" y="4220506"/>
                </a:lnTo>
                <a:lnTo>
                  <a:pt x="6540613" y="4218522"/>
                </a:lnTo>
                <a:lnTo>
                  <a:pt x="6548153" y="4216538"/>
                </a:lnTo>
                <a:lnTo>
                  <a:pt x="6556090" y="4214157"/>
                </a:lnTo>
                <a:lnTo>
                  <a:pt x="6563233" y="4210585"/>
                </a:lnTo>
                <a:lnTo>
                  <a:pt x="6566805" y="4208601"/>
                </a:lnTo>
                <a:lnTo>
                  <a:pt x="6569583" y="4206616"/>
                </a:lnTo>
                <a:lnTo>
                  <a:pt x="6572758" y="4203838"/>
                </a:lnTo>
                <a:lnTo>
                  <a:pt x="6575535" y="4201060"/>
                </a:lnTo>
                <a:lnTo>
                  <a:pt x="6577917" y="4197886"/>
                </a:lnTo>
                <a:lnTo>
                  <a:pt x="6579901" y="4193917"/>
                </a:lnTo>
                <a:lnTo>
                  <a:pt x="6581488" y="4190346"/>
                </a:lnTo>
                <a:lnTo>
                  <a:pt x="6582679" y="4185187"/>
                </a:lnTo>
                <a:lnTo>
                  <a:pt x="6583869" y="4180027"/>
                </a:lnTo>
                <a:lnTo>
                  <a:pt x="6584266" y="4174472"/>
                </a:lnTo>
                <a:lnTo>
                  <a:pt x="6587838" y="4176456"/>
                </a:lnTo>
                <a:lnTo>
                  <a:pt x="6590616" y="4177646"/>
                </a:lnTo>
                <a:lnTo>
                  <a:pt x="6592600" y="4178043"/>
                </a:lnTo>
                <a:lnTo>
                  <a:pt x="6594584" y="4178043"/>
                </a:lnTo>
                <a:lnTo>
                  <a:pt x="6596171" y="4177646"/>
                </a:lnTo>
                <a:lnTo>
                  <a:pt x="6596965" y="4176853"/>
                </a:lnTo>
                <a:lnTo>
                  <a:pt x="6598949" y="4174472"/>
                </a:lnTo>
                <a:lnTo>
                  <a:pt x="6600537" y="4171694"/>
                </a:lnTo>
                <a:lnTo>
                  <a:pt x="6601330" y="4170503"/>
                </a:lnTo>
                <a:lnTo>
                  <a:pt x="6602124" y="4169709"/>
                </a:lnTo>
                <a:lnTo>
                  <a:pt x="6603711" y="4169313"/>
                </a:lnTo>
                <a:lnTo>
                  <a:pt x="6605299" y="4169313"/>
                </a:lnTo>
                <a:lnTo>
                  <a:pt x="6607680" y="4169709"/>
                </a:lnTo>
                <a:lnTo>
                  <a:pt x="6610061" y="4171297"/>
                </a:lnTo>
                <a:lnTo>
                  <a:pt x="6608473" y="4176456"/>
                </a:lnTo>
                <a:lnTo>
                  <a:pt x="6606886" y="4182012"/>
                </a:lnTo>
                <a:lnTo>
                  <a:pt x="6603711" y="4186377"/>
                </a:lnTo>
                <a:lnTo>
                  <a:pt x="6600933" y="4190742"/>
                </a:lnTo>
                <a:lnTo>
                  <a:pt x="6596965" y="4195108"/>
                </a:lnTo>
                <a:lnTo>
                  <a:pt x="6592997" y="4199076"/>
                </a:lnTo>
                <a:lnTo>
                  <a:pt x="6584266" y="4205823"/>
                </a:lnTo>
                <a:lnTo>
                  <a:pt x="6575139" y="4212966"/>
                </a:lnTo>
                <a:lnTo>
                  <a:pt x="6565614" y="4220506"/>
                </a:lnTo>
                <a:lnTo>
                  <a:pt x="6560852" y="4223681"/>
                </a:lnTo>
                <a:lnTo>
                  <a:pt x="6556487" y="4228046"/>
                </a:lnTo>
                <a:lnTo>
                  <a:pt x="6552122" y="4232412"/>
                </a:lnTo>
                <a:lnTo>
                  <a:pt x="6548153" y="4237571"/>
                </a:lnTo>
                <a:lnTo>
                  <a:pt x="6551725" y="4243920"/>
                </a:lnTo>
                <a:lnTo>
                  <a:pt x="6554900" y="4250667"/>
                </a:lnTo>
                <a:lnTo>
                  <a:pt x="6558471" y="4257016"/>
                </a:lnTo>
                <a:lnTo>
                  <a:pt x="6560852" y="4259794"/>
                </a:lnTo>
                <a:lnTo>
                  <a:pt x="6563233" y="4262969"/>
                </a:lnTo>
                <a:lnTo>
                  <a:pt x="6567202" y="4262175"/>
                </a:lnTo>
                <a:lnTo>
                  <a:pt x="6570773" y="4260985"/>
                </a:lnTo>
                <a:lnTo>
                  <a:pt x="6573948" y="4259001"/>
                </a:lnTo>
                <a:lnTo>
                  <a:pt x="6576329" y="4256620"/>
                </a:lnTo>
                <a:lnTo>
                  <a:pt x="6578313" y="4253048"/>
                </a:lnTo>
                <a:lnTo>
                  <a:pt x="6579504" y="4248683"/>
                </a:lnTo>
                <a:lnTo>
                  <a:pt x="6579901" y="4243127"/>
                </a:lnTo>
                <a:lnTo>
                  <a:pt x="6579504" y="4236380"/>
                </a:lnTo>
                <a:lnTo>
                  <a:pt x="6582679" y="4236777"/>
                </a:lnTo>
                <a:lnTo>
                  <a:pt x="6585853" y="4237968"/>
                </a:lnTo>
                <a:lnTo>
                  <a:pt x="6587044" y="4239555"/>
                </a:lnTo>
                <a:lnTo>
                  <a:pt x="6588631" y="4241142"/>
                </a:lnTo>
                <a:lnTo>
                  <a:pt x="6589822" y="4243920"/>
                </a:lnTo>
                <a:lnTo>
                  <a:pt x="6589822" y="4246698"/>
                </a:lnTo>
                <a:lnTo>
                  <a:pt x="6590219" y="4252254"/>
                </a:lnTo>
                <a:lnTo>
                  <a:pt x="6590616" y="4257413"/>
                </a:lnTo>
                <a:lnTo>
                  <a:pt x="6591409" y="4259794"/>
                </a:lnTo>
                <a:lnTo>
                  <a:pt x="6592600" y="4262175"/>
                </a:lnTo>
                <a:lnTo>
                  <a:pt x="6594584" y="4263763"/>
                </a:lnTo>
                <a:lnTo>
                  <a:pt x="6596965" y="4264557"/>
                </a:lnTo>
                <a:lnTo>
                  <a:pt x="6600537" y="4265350"/>
                </a:lnTo>
                <a:lnTo>
                  <a:pt x="6605299" y="4264557"/>
                </a:lnTo>
                <a:lnTo>
                  <a:pt x="6603315" y="4261779"/>
                </a:lnTo>
                <a:lnTo>
                  <a:pt x="6602124" y="4259001"/>
                </a:lnTo>
                <a:lnTo>
                  <a:pt x="6602124" y="4256620"/>
                </a:lnTo>
                <a:lnTo>
                  <a:pt x="6603315" y="4253842"/>
                </a:lnTo>
                <a:lnTo>
                  <a:pt x="6604902" y="4251461"/>
                </a:lnTo>
                <a:lnTo>
                  <a:pt x="6606092" y="4249079"/>
                </a:lnTo>
                <a:lnTo>
                  <a:pt x="6610061" y="4244317"/>
                </a:lnTo>
                <a:lnTo>
                  <a:pt x="6612045" y="4241936"/>
                </a:lnTo>
                <a:lnTo>
                  <a:pt x="6613632" y="4239555"/>
                </a:lnTo>
                <a:lnTo>
                  <a:pt x="6614426" y="4236777"/>
                </a:lnTo>
                <a:lnTo>
                  <a:pt x="6614426" y="4234396"/>
                </a:lnTo>
                <a:lnTo>
                  <a:pt x="6614029" y="4231618"/>
                </a:lnTo>
                <a:lnTo>
                  <a:pt x="6612442" y="4228840"/>
                </a:lnTo>
                <a:lnTo>
                  <a:pt x="6609664" y="4225665"/>
                </a:lnTo>
                <a:lnTo>
                  <a:pt x="6605299" y="4222490"/>
                </a:lnTo>
                <a:lnTo>
                  <a:pt x="6609664" y="4222887"/>
                </a:lnTo>
                <a:lnTo>
                  <a:pt x="6612839" y="4222490"/>
                </a:lnTo>
                <a:lnTo>
                  <a:pt x="6616014" y="4221300"/>
                </a:lnTo>
                <a:lnTo>
                  <a:pt x="6618791" y="4219712"/>
                </a:lnTo>
                <a:lnTo>
                  <a:pt x="6620776" y="4218522"/>
                </a:lnTo>
                <a:lnTo>
                  <a:pt x="6622760" y="4216538"/>
                </a:lnTo>
                <a:lnTo>
                  <a:pt x="6625538" y="4212172"/>
                </a:lnTo>
                <a:lnTo>
                  <a:pt x="6628316" y="4208204"/>
                </a:lnTo>
                <a:lnTo>
                  <a:pt x="6629506" y="4206220"/>
                </a:lnTo>
                <a:lnTo>
                  <a:pt x="6631490" y="4205426"/>
                </a:lnTo>
                <a:lnTo>
                  <a:pt x="6633475" y="4204235"/>
                </a:lnTo>
                <a:lnTo>
                  <a:pt x="6635459" y="4203838"/>
                </a:lnTo>
                <a:lnTo>
                  <a:pt x="6638237" y="4204235"/>
                </a:lnTo>
                <a:lnTo>
                  <a:pt x="6641808" y="4205823"/>
                </a:lnTo>
                <a:lnTo>
                  <a:pt x="6637840" y="4203442"/>
                </a:lnTo>
                <a:lnTo>
                  <a:pt x="6635062" y="4201060"/>
                </a:lnTo>
                <a:lnTo>
                  <a:pt x="6632681" y="4199076"/>
                </a:lnTo>
                <a:lnTo>
                  <a:pt x="6631094" y="4197092"/>
                </a:lnTo>
                <a:lnTo>
                  <a:pt x="6629506" y="4195108"/>
                </a:lnTo>
                <a:lnTo>
                  <a:pt x="6628713" y="4193124"/>
                </a:lnTo>
                <a:lnTo>
                  <a:pt x="6627522" y="4188758"/>
                </a:lnTo>
                <a:lnTo>
                  <a:pt x="6626728" y="4184790"/>
                </a:lnTo>
                <a:lnTo>
                  <a:pt x="6626331" y="4180027"/>
                </a:lnTo>
                <a:lnTo>
                  <a:pt x="6624347" y="4174472"/>
                </a:lnTo>
                <a:lnTo>
                  <a:pt x="6622760" y="4171694"/>
                </a:lnTo>
                <a:lnTo>
                  <a:pt x="6620776" y="4168122"/>
                </a:lnTo>
                <a:lnTo>
                  <a:pt x="6626331" y="4169313"/>
                </a:lnTo>
                <a:lnTo>
                  <a:pt x="6631094" y="4169709"/>
                </a:lnTo>
                <a:lnTo>
                  <a:pt x="6635459" y="4169313"/>
                </a:lnTo>
                <a:lnTo>
                  <a:pt x="6639030" y="4168916"/>
                </a:lnTo>
                <a:lnTo>
                  <a:pt x="6642205" y="4167328"/>
                </a:lnTo>
                <a:lnTo>
                  <a:pt x="6645380" y="4165741"/>
                </a:lnTo>
                <a:lnTo>
                  <a:pt x="6646967" y="4163757"/>
                </a:lnTo>
                <a:lnTo>
                  <a:pt x="6649745" y="4161376"/>
                </a:lnTo>
                <a:lnTo>
                  <a:pt x="6650936" y="4158994"/>
                </a:lnTo>
                <a:lnTo>
                  <a:pt x="6652523" y="4156216"/>
                </a:lnTo>
                <a:lnTo>
                  <a:pt x="6654507" y="4149867"/>
                </a:lnTo>
                <a:lnTo>
                  <a:pt x="6655301" y="4143517"/>
                </a:lnTo>
                <a:lnTo>
                  <a:pt x="6656888" y="4136771"/>
                </a:lnTo>
                <a:lnTo>
                  <a:pt x="6659269" y="4136771"/>
                </a:lnTo>
                <a:lnTo>
                  <a:pt x="6661254" y="4137168"/>
                </a:lnTo>
                <a:lnTo>
                  <a:pt x="6663238" y="4137564"/>
                </a:lnTo>
                <a:lnTo>
                  <a:pt x="6664825" y="4138358"/>
                </a:lnTo>
                <a:lnTo>
                  <a:pt x="6667206" y="4140342"/>
                </a:lnTo>
                <a:lnTo>
                  <a:pt x="6668397" y="4143517"/>
                </a:lnTo>
                <a:lnTo>
                  <a:pt x="6670381" y="4145898"/>
                </a:lnTo>
                <a:lnTo>
                  <a:pt x="6671968" y="4148279"/>
                </a:lnTo>
                <a:lnTo>
                  <a:pt x="6674350" y="4150661"/>
                </a:lnTo>
                <a:lnTo>
                  <a:pt x="6675937" y="4151851"/>
                </a:lnTo>
                <a:lnTo>
                  <a:pt x="6677921" y="4152248"/>
                </a:lnTo>
                <a:lnTo>
                  <a:pt x="6683080" y="4144708"/>
                </a:lnTo>
                <a:lnTo>
                  <a:pt x="6689430" y="4137961"/>
                </a:lnTo>
                <a:lnTo>
                  <a:pt x="6697366" y="4131215"/>
                </a:lnTo>
                <a:lnTo>
                  <a:pt x="6701335" y="4128437"/>
                </a:lnTo>
                <a:lnTo>
                  <a:pt x="6705700" y="4125262"/>
                </a:lnTo>
                <a:lnTo>
                  <a:pt x="6710065" y="4122881"/>
                </a:lnTo>
                <a:lnTo>
                  <a:pt x="6714431" y="4120897"/>
                </a:lnTo>
                <a:lnTo>
                  <a:pt x="6718796" y="4118912"/>
                </a:lnTo>
                <a:lnTo>
                  <a:pt x="6723161" y="4117722"/>
                </a:lnTo>
                <a:lnTo>
                  <a:pt x="6727527" y="4116928"/>
                </a:lnTo>
                <a:lnTo>
                  <a:pt x="6731495" y="4116928"/>
                </a:lnTo>
                <a:lnTo>
                  <a:pt x="6735860" y="4117722"/>
                </a:lnTo>
                <a:lnTo>
                  <a:pt x="6739829" y="4118516"/>
                </a:lnTo>
                <a:lnTo>
                  <a:pt x="6736257" y="4119706"/>
                </a:lnTo>
                <a:lnTo>
                  <a:pt x="6733479" y="4120897"/>
                </a:lnTo>
                <a:lnTo>
                  <a:pt x="6731098" y="4122484"/>
                </a:lnTo>
                <a:lnTo>
                  <a:pt x="6728320" y="4124468"/>
                </a:lnTo>
                <a:lnTo>
                  <a:pt x="6724749" y="4129231"/>
                </a:lnTo>
                <a:lnTo>
                  <a:pt x="6720780" y="4134787"/>
                </a:lnTo>
                <a:lnTo>
                  <a:pt x="6717209" y="4139946"/>
                </a:lnTo>
                <a:lnTo>
                  <a:pt x="6714034" y="4145501"/>
                </a:lnTo>
                <a:lnTo>
                  <a:pt x="6711653" y="4147883"/>
                </a:lnTo>
                <a:lnTo>
                  <a:pt x="6709669" y="4149867"/>
                </a:lnTo>
                <a:lnTo>
                  <a:pt x="6706891" y="4151851"/>
                </a:lnTo>
                <a:lnTo>
                  <a:pt x="6704113" y="4153042"/>
                </a:lnTo>
                <a:lnTo>
                  <a:pt x="6706891" y="4154232"/>
                </a:lnTo>
                <a:lnTo>
                  <a:pt x="6709669" y="4155026"/>
                </a:lnTo>
                <a:lnTo>
                  <a:pt x="6712050" y="4156216"/>
                </a:lnTo>
                <a:lnTo>
                  <a:pt x="6714034" y="4157407"/>
                </a:lnTo>
                <a:lnTo>
                  <a:pt x="6717209" y="4160979"/>
                </a:lnTo>
                <a:lnTo>
                  <a:pt x="6720780" y="4164153"/>
                </a:lnTo>
                <a:lnTo>
                  <a:pt x="6723955" y="4167328"/>
                </a:lnTo>
                <a:lnTo>
                  <a:pt x="6726733" y="4168916"/>
                </a:lnTo>
                <a:lnTo>
                  <a:pt x="6728320" y="4170106"/>
                </a:lnTo>
                <a:lnTo>
                  <a:pt x="6731495" y="4171297"/>
                </a:lnTo>
                <a:lnTo>
                  <a:pt x="6734273" y="4171694"/>
                </a:lnTo>
                <a:lnTo>
                  <a:pt x="6737844" y="4172090"/>
                </a:lnTo>
                <a:lnTo>
                  <a:pt x="6741019" y="4172090"/>
                </a:lnTo>
                <a:lnTo>
                  <a:pt x="6739035" y="4169709"/>
                </a:lnTo>
                <a:lnTo>
                  <a:pt x="6738241" y="4167328"/>
                </a:lnTo>
                <a:lnTo>
                  <a:pt x="6737448" y="4165344"/>
                </a:lnTo>
                <a:lnTo>
                  <a:pt x="6736654" y="4163360"/>
                </a:lnTo>
                <a:lnTo>
                  <a:pt x="6736257" y="4161772"/>
                </a:lnTo>
                <a:lnTo>
                  <a:pt x="6736654" y="4160582"/>
                </a:lnTo>
                <a:lnTo>
                  <a:pt x="6737844" y="4157407"/>
                </a:lnTo>
                <a:lnTo>
                  <a:pt x="6738638" y="4154232"/>
                </a:lnTo>
                <a:lnTo>
                  <a:pt x="6740226" y="4150264"/>
                </a:lnTo>
                <a:lnTo>
                  <a:pt x="6740622" y="4145898"/>
                </a:lnTo>
                <a:lnTo>
                  <a:pt x="6740622" y="4142724"/>
                </a:lnTo>
                <a:lnTo>
                  <a:pt x="6740226" y="4139946"/>
                </a:lnTo>
                <a:lnTo>
                  <a:pt x="6742210" y="4142327"/>
                </a:lnTo>
                <a:lnTo>
                  <a:pt x="6744194" y="4144311"/>
                </a:lnTo>
                <a:lnTo>
                  <a:pt x="6746575" y="4146295"/>
                </a:lnTo>
                <a:lnTo>
                  <a:pt x="6748956" y="4147883"/>
                </a:lnTo>
                <a:lnTo>
                  <a:pt x="6751734" y="4149073"/>
                </a:lnTo>
                <a:lnTo>
                  <a:pt x="6754909" y="4149867"/>
                </a:lnTo>
                <a:lnTo>
                  <a:pt x="6757687" y="4150264"/>
                </a:lnTo>
                <a:lnTo>
                  <a:pt x="6761258" y="4150661"/>
                </a:lnTo>
                <a:lnTo>
                  <a:pt x="6768401" y="4150264"/>
                </a:lnTo>
                <a:lnTo>
                  <a:pt x="6775941" y="4149073"/>
                </a:lnTo>
                <a:lnTo>
                  <a:pt x="6783481" y="4146692"/>
                </a:lnTo>
                <a:lnTo>
                  <a:pt x="6791022" y="4143914"/>
                </a:lnTo>
                <a:lnTo>
                  <a:pt x="6798165" y="4140342"/>
                </a:lnTo>
                <a:lnTo>
                  <a:pt x="6804911" y="4135977"/>
                </a:lnTo>
                <a:lnTo>
                  <a:pt x="6810864" y="4131612"/>
                </a:lnTo>
                <a:lnTo>
                  <a:pt x="6816023" y="4126453"/>
                </a:lnTo>
                <a:lnTo>
                  <a:pt x="6819991" y="4120897"/>
                </a:lnTo>
                <a:lnTo>
                  <a:pt x="6821578" y="4118119"/>
                </a:lnTo>
                <a:lnTo>
                  <a:pt x="6823166" y="4115738"/>
                </a:lnTo>
                <a:lnTo>
                  <a:pt x="6823563" y="4112563"/>
                </a:lnTo>
                <a:lnTo>
                  <a:pt x="6823960" y="4109785"/>
                </a:lnTo>
                <a:lnTo>
                  <a:pt x="6823960" y="4107007"/>
                </a:lnTo>
                <a:lnTo>
                  <a:pt x="6823563" y="4103832"/>
                </a:lnTo>
                <a:lnTo>
                  <a:pt x="6826341" y="4103832"/>
                </a:lnTo>
                <a:lnTo>
                  <a:pt x="6828722" y="4103832"/>
                </a:lnTo>
                <a:lnTo>
                  <a:pt x="6830706" y="4104229"/>
                </a:lnTo>
                <a:lnTo>
                  <a:pt x="6832293" y="4105420"/>
                </a:lnTo>
                <a:lnTo>
                  <a:pt x="6833087" y="4107007"/>
                </a:lnTo>
                <a:lnTo>
                  <a:pt x="6833881" y="4108197"/>
                </a:lnTo>
                <a:lnTo>
                  <a:pt x="6834674" y="4111769"/>
                </a:lnTo>
                <a:lnTo>
                  <a:pt x="6835865" y="4114547"/>
                </a:lnTo>
                <a:lnTo>
                  <a:pt x="6836659" y="4116135"/>
                </a:lnTo>
                <a:lnTo>
                  <a:pt x="6837849" y="4117722"/>
                </a:lnTo>
                <a:lnTo>
                  <a:pt x="6839040" y="4118516"/>
                </a:lnTo>
                <a:lnTo>
                  <a:pt x="6840627" y="4118912"/>
                </a:lnTo>
                <a:lnTo>
                  <a:pt x="6843008" y="4118912"/>
                </a:lnTo>
                <a:lnTo>
                  <a:pt x="6845786" y="4118912"/>
                </a:lnTo>
                <a:lnTo>
                  <a:pt x="6845786" y="4116928"/>
                </a:lnTo>
                <a:lnTo>
                  <a:pt x="6846580" y="4115738"/>
                </a:lnTo>
                <a:lnTo>
                  <a:pt x="6847770" y="4113753"/>
                </a:lnTo>
                <a:lnTo>
                  <a:pt x="6849754" y="4111769"/>
                </a:lnTo>
                <a:lnTo>
                  <a:pt x="6850151" y="4110579"/>
                </a:lnTo>
                <a:lnTo>
                  <a:pt x="6850945" y="4109388"/>
                </a:lnTo>
                <a:lnTo>
                  <a:pt x="6847373" y="4103435"/>
                </a:lnTo>
                <a:lnTo>
                  <a:pt x="6844595" y="4097483"/>
                </a:lnTo>
                <a:lnTo>
                  <a:pt x="6842214" y="4092720"/>
                </a:lnTo>
                <a:lnTo>
                  <a:pt x="6838643" y="4087958"/>
                </a:lnTo>
                <a:lnTo>
                  <a:pt x="6835071" y="4083990"/>
                </a:lnTo>
                <a:lnTo>
                  <a:pt x="6833087" y="4082402"/>
                </a:lnTo>
                <a:lnTo>
                  <a:pt x="6830706" y="4081212"/>
                </a:lnTo>
                <a:lnTo>
                  <a:pt x="6827928" y="4079624"/>
                </a:lnTo>
                <a:lnTo>
                  <a:pt x="6825150" y="4078434"/>
                </a:lnTo>
                <a:lnTo>
                  <a:pt x="6821182" y="4077640"/>
                </a:lnTo>
                <a:lnTo>
                  <a:pt x="6817213" y="4076449"/>
                </a:lnTo>
                <a:lnTo>
                  <a:pt x="6821578" y="4076053"/>
                </a:lnTo>
                <a:lnTo>
                  <a:pt x="6825547" y="4074862"/>
                </a:lnTo>
                <a:lnTo>
                  <a:pt x="6828325" y="4072878"/>
                </a:lnTo>
                <a:lnTo>
                  <a:pt x="6831896" y="4070497"/>
                </a:lnTo>
                <a:lnTo>
                  <a:pt x="6837055" y="4065338"/>
                </a:lnTo>
                <a:lnTo>
                  <a:pt x="6842611" y="4060179"/>
                </a:lnTo>
                <a:lnTo>
                  <a:pt x="6839436" y="4058591"/>
                </a:lnTo>
                <a:lnTo>
                  <a:pt x="6837055" y="4057797"/>
                </a:lnTo>
                <a:lnTo>
                  <a:pt x="6834277" y="4057004"/>
                </a:lnTo>
                <a:lnTo>
                  <a:pt x="6831896" y="4057004"/>
                </a:lnTo>
                <a:lnTo>
                  <a:pt x="6827134" y="4058194"/>
                </a:lnTo>
                <a:lnTo>
                  <a:pt x="6823166" y="4059385"/>
                </a:lnTo>
                <a:lnTo>
                  <a:pt x="6819197" y="4060575"/>
                </a:lnTo>
                <a:lnTo>
                  <a:pt x="6817610" y="4060575"/>
                </a:lnTo>
                <a:lnTo>
                  <a:pt x="6815626" y="4060575"/>
                </a:lnTo>
                <a:lnTo>
                  <a:pt x="6814435" y="4060179"/>
                </a:lnTo>
                <a:lnTo>
                  <a:pt x="6813245" y="4058988"/>
                </a:lnTo>
                <a:lnTo>
                  <a:pt x="6811657" y="4057004"/>
                </a:lnTo>
                <a:lnTo>
                  <a:pt x="6810864" y="4054623"/>
                </a:lnTo>
                <a:lnTo>
                  <a:pt x="6814832" y="4055813"/>
                </a:lnTo>
                <a:lnTo>
                  <a:pt x="6817610" y="4055813"/>
                </a:lnTo>
                <a:lnTo>
                  <a:pt x="6820785" y="4055019"/>
                </a:lnTo>
                <a:lnTo>
                  <a:pt x="6822372" y="4054226"/>
                </a:lnTo>
                <a:lnTo>
                  <a:pt x="6823960" y="4052638"/>
                </a:lnTo>
                <a:lnTo>
                  <a:pt x="6825547" y="4050654"/>
                </a:lnTo>
                <a:lnTo>
                  <a:pt x="6827928" y="4046289"/>
                </a:lnTo>
                <a:lnTo>
                  <a:pt x="6830309" y="4041923"/>
                </a:lnTo>
                <a:lnTo>
                  <a:pt x="6831896" y="4039939"/>
                </a:lnTo>
                <a:lnTo>
                  <a:pt x="6833087" y="4039145"/>
                </a:lnTo>
                <a:lnTo>
                  <a:pt x="6835865" y="4037955"/>
                </a:lnTo>
                <a:lnTo>
                  <a:pt x="6838643" y="4037558"/>
                </a:lnTo>
                <a:lnTo>
                  <a:pt x="6842214" y="4037955"/>
                </a:lnTo>
                <a:lnTo>
                  <a:pt x="6846580" y="4039542"/>
                </a:lnTo>
                <a:lnTo>
                  <a:pt x="6847770" y="4043114"/>
                </a:lnTo>
                <a:lnTo>
                  <a:pt x="6848961" y="4046289"/>
                </a:lnTo>
                <a:lnTo>
                  <a:pt x="6849754" y="4051845"/>
                </a:lnTo>
                <a:lnTo>
                  <a:pt x="6849754" y="4056607"/>
                </a:lnTo>
                <a:lnTo>
                  <a:pt x="6849358" y="4060972"/>
                </a:lnTo>
                <a:lnTo>
                  <a:pt x="6848961" y="4064941"/>
                </a:lnTo>
                <a:lnTo>
                  <a:pt x="6849358" y="4068909"/>
                </a:lnTo>
                <a:lnTo>
                  <a:pt x="6849754" y="4070894"/>
                </a:lnTo>
                <a:lnTo>
                  <a:pt x="6850945" y="4073275"/>
                </a:lnTo>
                <a:lnTo>
                  <a:pt x="6852135" y="4075656"/>
                </a:lnTo>
                <a:lnTo>
                  <a:pt x="6854120" y="4078037"/>
                </a:lnTo>
                <a:lnTo>
                  <a:pt x="6857691" y="4078037"/>
                </a:lnTo>
                <a:lnTo>
                  <a:pt x="6860072" y="4077640"/>
                </a:lnTo>
                <a:lnTo>
                  <a:pt x="6862453" y="4076449"/>
                </a:lnTo>
                <a:lnTo>
                  <a:pt x="6864438" y="4075259"/>
                </a:lnTo>
                <a:lnTo>
                  <a:pt x="6866025" y="4073671"/>
                </a:lnTo>
                <a:lnTo>
                  <a:pt x="6867215" y="4071687"/>
                </a:lnTo>
                <a:lnTo>
                  <a:pt x="6870390" y="4067719"/>
                </a:lnTo>
                <a:lnTo>
                  <a:pt x="6872771" y="4064147"/>
                </a:lnTo>
                <a:lnTo>
                  <a:pt x="6875549" y="4060179"/>
                </a:lnTo>
                <a:lnTo>
                  <a:pt x="6877533" y="4058591"/>
                </a:lnTo>
                <a:lnTo>
                  <a:pt x="6879518" y="4057797"/>
                </a:lnTo>
                <a:lnTo>
                  <a:pt x="6881899" y="4056607"/>
                </a:lnTo>
                <a:lnTo>
                  <a:pt x="6885073" y="4056607"/>
                </a:lnTo>
                <a:lnTo>
                  <a:pt x="6885470" y="4057004"/>
                </a:lnTo>
                <a:lnTo>
                  <a:pt x="6885867" y="4058194"/>
                </a:lnTo>
                <a:lnTo>
                  <a:pt x="6892613" y="4055019"/>
                </a:lnTo>
                <a:lnTo>
                  <a:pt x="6899360" y="4052242"/>
                </a:lnTo>
                <a:lnTo>
                  <a:pt x="6906503" y="4049464"/>
                </a:lnTo>
                <a:lnTo>
                  <a:pt x="6908884" y="4047479"/>
                </a:lnTo>
                <a:lnTo>
                  <a:pt x="6910868" y="4045495"/>
                </a:lnTo>
                <a:lnTo>
                  <a:pt x="6912059" y="4048670"/>
                </a:lnTo>
                <a:lnTo>
                  <a:pt x="6912852" y="4051845"/>
                </a:lnTo>
                <a:lnTo>
                  <a:pt x="6912852" y="4054623"/>
                </a:lnTo>
                <a:lnTo>
                  <a:pt x="6912059" y="4057797"/>
                </a:lnTo>
                <a:lnTo>
                  <a:pt x="6913646" y="4057797"/>
                </a:lnTo>
                <a:lnTo>
                  <a:pt x="6915630" y="4058194"/>
                </a:lnTo>
                <a:lnTo>
                  <a:pt x="6918408" y="4059385"/>
                </a:lnTo>
                <a:lnTo>
                  <a:pt x="6925551" y="4064544"/>
                </a:lnTo>
                <a:lnTo>
                  <a:pt x="6929123" y="4067322"/>
                </a:lnTo>
                <a:lnTo>
                  <a:pt x="6934282" y="4069306"/>
                </a:lnTo>
                <a:lnTo>
                  <a:pt x="6936663" y="4070497"/>
                </a:lnTo>
                <a:lnTo>
                  <a:pt x="6939044" y="4070894"/>
                </a:lnTo>
                <a:lnTo>
                  <a:pt x="6941822" y="4071290"/>
                </a:lnTo>
                <a:lnTo>
                  <a:pt x="6944997" y="4071290"/>
                </a:lnTo>
                <a:lnTo>
                  <a:pt x="6945394" y="4068909"/>
                </a:lnTo>
                <a:lnTo>
                  <a:pt x="6946187" y="4066528"/>
                </a:lnTo>
                <a:lnTo>
                  <a:pt x="6948172" y="4062560"/>
                </a:lnTo>
                <a:lnTo>
                  <a:pt x="6949362" y="4060179"/>
                </a:lnTo>
                <a:lnTo>
                  <a:pt x="6949759" y="4057797"/>
                </a:lnTo>
                <a:lnTo>
                  <a:pt x="6949759" y="4054226"/>
                </a:lnTo>
                <a:lnTo>
                  <a:pt x="6948568" y="4050257"/>
                </a:lnTo>
                <a:lnTo>
                  <a:pt x="6946981" y="4049464"/>
                </a:lnTo>
                <a:lnTo>
                  <a:pt x="6944997" y="4048670"/>
                </a:lnTo>
                <a:lnTo>
                  <a:pt x="6943409" y="4048670"/>
                </a:lnTo>
                <a:lnTo>
                  <a:pt x="6941425" y="4049464"/>
                </a:lnTo>
                <a:lnTo>
                  <a:pt x="6938647" y="4050654"/>
                </a:lnTo>
                <a:lnTo>
                  <a:pt x="6935473" y="4052242"/>
                </a:lnTo>
                <a:lnTo>
                  <a:pt x="6933092" y="4053829"/>
                </a:lnTo>
                <a:lnTo>
                  <a:pt x="6932298" y="4053829"/>
                </a:lnTo>
                <a:lnTo>
                  <a:pt x="6930710" y="4053829"/>
                </a:lnTo>
                <a:lnTo>
                  <a:pt x="6929917" y="4053432"/>
                </a:lnTo>
                <a:lnTo>
                  <a:pt x="6928726" y="4051845"/>
                </a:lnTo>
                <a:lnTo>
                  <a:pt x="6927933" y="4049860"/>
                </a:lnTo>
                <a:lnTo>
                  <a:pt x="6926742" y="4047479"/>
                </a:lnTo>
                <a:lnTo>
                  <a:pt x="6932695" y="4045098"/>
                </a:lnTo>
                <a:lnTo>
                  <a:pt x="6937457" y="4041527"/>
                </a:lnTo>
                <a:lnTo>
                  <a:pt x="6942616" y="4037955"/>
                </a:lnTo>
                <a:lnTo>
                  <a:pt x="6946981" y="4034383"/>
                </a:lnTo>
                <a:lnTo>
                  <a:pt x="6947378" y="4030018"/>
                </a:lnTo>
                <a:lnTo>
                  <a:pt x="6948172" y="4025653"/>
                </a:lnTo>
                <a:lnTo>
                  <a:pt x="6950553" y="4020097"/>
                </a:lnTo>
                <a:lnTo>
                  <a:pt x="6954124" y="4014938"/>
                </a:lnTo>
                <a:lnTo>
                  <a:pt x="6957696" y="4009382"/>
                </a:lnTo>
                <a:lnTo>
                  <a:pt x="6962061" y="4004223"/>
                </a:lnTo>
                <a:lnTo>
                  <a:pt x="6966823" y="3999064"/>
                </a:lnTo>
                <a:lnTo>
                  <a:pt x="6971982" y="3994698"/>
                </a:lnTo>
                <a:lnTo>
                  <a:pt x="6977141" y="3991523"/>
                </a:lnTo>
                <a:lnTo>
                  <a:pt x="6982300" y="3987952"/>
                </a:lnTo>
                <a:lnTo>
                  <a:pt x="6987856" y="3985967"/>
                </a:lnTo>
                <a:lnTo>
                  <a:pt x="6990237" y="3985571"/>
                </a:lnTo>
                <a:lnTo>
                  <a:pt x="6992618" y="3985571"/>
                </a:lnTo>
                <a:lnTo>
                  <a:pt x="6994999" y="3985571"/>
                </a:lnTo>
                <a:lnTo>
                  <a:pt x="6996983" y="3985967"/>
                </a:lnTo>
                <a:lnTo>
                  <a:pt x="6999364" y="3987158"/>
                </a:lnTo>
                <a:lnTo>
                  <a:pt x="7001349" y="3987952"/>
                </a:lnTo>
                <a:lnTo>
                  <a:pt x="7003333" y="3989539"/>
                </a:lnTo>
                <a:lnTo>
                  <a:pt x="7004920" y="3991920"/>
                </a:lnTo>
                <a:lnTo>
                  <a:pt x="7006111" y="3994301"/>
                </a:lnTo>
                <a:lnTo>
                  <a:pt x="7007698" y="3997079"/>
                </a:lnTo>
                <a:lnTo>
                  <a:pt x="6988650" y="4008985"/>
                </a:lnTo>
                <a:lnTo>
                  <a:pt x="6984284" y="4018112"/>
                </a:lnTo>
                <a:lnTo>
                  <a:pt x="6981506" y="4026843"/>
                </a:lnTo>
                <a:lnTo>
                  <a:pt x="6978332" y="4035574"/>
                </a:lnTo>
                <a:lnTo>
                  <a:pt x="6975951" y="4043511"/>
                </a:lnTo>
                <a:lnTo>
                  <a:pt x="6973570" y="4051845"/>
                </a:lnTo>
                <a:lnTo>
                  <a:pt x="6970792" y="4060179"/>
                </a:lnTo>
                <a:lnTo>
                  <a:pt x="6966823" y="4069306"/>
                </a:lnTo>
                <a:lnTo>
                  <a:pt x="6961267" y="4079227"/>
                </a:lnTo>
                <a:lnTo>
                  <a:pt x="6963252" y="4079227"/>
                </a:lnTo>
                <a:lnTo>
                  <a:pt x="6964839" y="4080021"/>
                </a:lnTo>
                <a:lnTo>
                  <a:pt x="6967220" y="4082005"/>
                </a:lnTo>
                <a:lnTo>
                  <a:pt x="6969601" y="4083990"/>
                </a:lnTo>
                <a:lnTo>
                  <a:pt x="6971188" y="4084783"/>
                </a:lnTo>
                <a:lnTo>
                  <a:pt x="6972776" y="4085974"/>
                </a:lnTo>
                <a:lnTo>
                  <a:pt x="6979522" y="4077243"/>
                </a:lnTo>
                <a:lnTo>
                  <a:pt x="6985475" y="4067322"/>
                </a:lnTo>
                <a:lnTo>
                  <a:pt x="6996586" y="4048273"/>
                </a:lnTo>
                <a:lnTo>
                  <a:pt x="7001745" y="4038749"/>
                </a:lnTo>
                <a:lnTo>
                  <a:pt x="7007698" y="4028827"/>
                </a:lnTo>
                <a:lnTo>
                  <a:pt x="7014048" y="4020097"/>
                </a:lnTo>
                <a:lnTo>
                  <a:pt x="7018016" y="4016128"/>
                </a:lnTo>
                <a:lnTo>
                  <a:pt x="7021191" y="4012160"/>
                </a:lnTo>
                <a:lnTo>
                  <a:pt x="7025159" y="4012953"/>
                </a:lnTo>
                <a:lnTo>
                  <a:pt x="7027540" y="4013747"/>
                </a:lnTo>
                <a:lnTo>
                  <a:pt x="7030318" y="4015334"/>
                </a:lnTo>
                <a:lnTo>
                  <a:pt x="7031906" y="4016525"/>
                </a:lnTo>
                <a:lnTo>
                  <a:pt x="7035080" y="4020890"/>
                </a:lnTo>
                <a:lnTo>
                  <a:pt x="7037065" y="4022875"/>
                </a:lnTo>
                <a:lnTo>
                  <a:pt x="7039049" y="4024859"/>
                </a:lnTo>
                <a:lnTo>
                  <a:pt x="7039049" y="4022875"/>
                </a:lnTo>
                <a:lnTo>
                  <a:pt x="7039446" y="4021684"/>
                </a:lnTo>
                <a:lnTo>
                  <a:pt x="7041033" y="4019700"/>
                </a:lnTo>
                <a:lnTo>
                  <a:pt x="7042223" y="4017319"/>
                </a:lnTo>
                <a:lnTo>
                  <a:pt x="7042620" y="4016128"/>
                </a:lnTo>
                <a:lnTo>
                  <a:pt x="7043414" y="4014938"/>
                </a:lnTo>
                <a:lnTo>
                  <a:pt x="7042620" y="4012160"/>
                </a:lnTo>
                <a:lnTo>
                  <a:pt x="7041430" y="4010969"/>
                </a:lnTo>
                <a:lnTo>
                  <a:pt x="7039842" y="4009382"/>
                </a:lnTo>
                <a:lnTo>
                  <a:pt x="7037858" y="4008588"/>
                </a:lnTo>
                <a:lnTo>
                  <a:pt x="7033890" y="4005810"/>
                </a:lnTo>
                <a:lnTo>
                  <a:pt x="7032699" y="4004619"/>
                </a:lnTo>
                <a:lnTo>
                  <a:pt x="7031509" y="4002635"/>
                </a:lnTo>
                <a:lnTo>
                  <a:pt x="7033890" y="3998270"/>
                </a:lnTo>
                <a:lnTo>
                  <a:pt x="7037461" y="3993508"/>
                </a:lnTo>
                <a:lnTo>
                  <a:pt x="7041430" y="3988349"/>
                </a:lnTo>
                <a:lnTo>
                  <a:pt x="7045795" y="3984380"/>
                </a:lnTo>
                <a:lnTo>
                  <a:pt x="7048176" y="3983189"/>
                </a:lnTo>
                <a:lnTo>
                  <a:pt x="7050557" y="3981602"/>
                </a:lnTo>
                <a:lnTo>
                  <a:pt x="7052938" y="3980808"/>
                </a:lnTo>
                <a:lnTo>
                  <a:pt x="7056113" y="3980808"/>
                </a:lnTo>
                <a:lnTo>
                  <a:pt x="7058891" y="3980808"/>
                </a:lnTo>
                <a:lnTo>
                  <a:pt x="7061669" y="3981602"/>
                </a:lnTo>
                <a:lnTo>
                  <a:pt x="7064844" y="3983189"/>
                </a:lnTo>
                <a:lnTo>
                  <a:pt x="7067621" y="3985174"/>
                </a:lnTo>
                <a:lnTo>
                  <a:pt x="7069606" y="3980808"/>
                </a:lnTo>
                <a:lnTo>
                  <a:pt x="7071193" y="3975649"/>
                </a:lnTo>
                <a:lnTo>
                  <a:pt x="7073574" y="3964141"/>
                </a:lnTo>
                <a:lnTo>
                  <a:pt x="7075955" y="3951441"/>
                </a:lnTo>
                <a:lnTo>
                  <a:pt x="7078733" y="3939139"/>
                </a:lnTo>
                <a:lnTo>
                  <a:pt x="7080717" y="3933980"/>
                </a:lnTo>
                <a:lnTo>
                  <a:pt x="7082702" y="3928821"/>
                </a:lnTo>
                <a:lnTo>
                  <a:pt x="7085083" y="3924456"/>
                </a:lnTo>
                <a:lnTo>
                  <a:pt x="7087464" y="3921281"/>
                </a:lnTo>
                <a:lnTo>
                  <a:pt x="7089448" y="3919693"/>
                </a:lnTo>
                <a:lnTo>
                  <a:pt x="7091035" y="3918900"/>
                </a:lnTo>
                <a:lnTo>
                  <a:pt x="7093019" y="3918106"/>
                </a:lnTo>
                <a:lnTo>
                  <a:pt x="7095004" y="3917709"/>
                </a:lnTo>
                <a:lnTo>
                  <a:pt x="7097385" y="3917709"/>
                </a:lnTo>
                <a:lnTo>
                  <a:pt x="7099766" y="3918106"/>
                </a:lnTo>
                <a:lnTo>
                  <a:pt x="7102147" y="3918900"/>
                </a:lnTo>
                <a:lnTo>
                  <a:pt x="7104528" y="3919693"/>
                </a:lnTo>
                <a:lnTo>
                  <a:pt x="7103337" y="3923265"/>
                </a:lnTo>
                <a:lnTo>
                  <a:pt x="7102147" y="3928027"/>
                </a:lnTo>
                <a:lnTo>
                  <a:pt x="7099369" y="3943108"/>
                </a:lnTo>
                <a:lnTo>
                  <a:pt x="7095797" y="3962950"/>
                </a:lnTo>
                <a:lnTo>
                  <a:pt x="7093019" y="3974856"/>
                </a:lnTo>
                <a:lnTo>
                  <a:pt x="7089448" y="3987555"/>
                </a:lnTo>
                <a:lnTo>
                  <a:pt x="7093416" y="3984380"/>
                </a:lnTo>
                <a:lnTo>
                  <a:pt x="7096591" y="3981602"/>
                </a:lnTo>
                <a:lnTo>
                  <a:pt x="7099369" y="3977634"/>
                </a:lnTo>
                <a:lnTo>
                  <a:pt x="7101750" y="3973665"/>
                </a:lnTo>
                <a:lnTo>
                  <a:pt x="7106115" y="3964934"/>
                </a:lnTo>
                <a:lnTo>
                  <a:pt x="7110084" y="3956204"/>
                </a:lnTo>
                <a:lnTo>
                  <a:pt x="7112068" y="3951838"/>
                </a:lnTo>
                <a:lnTo>
                  <a:pt x="7114449" y="3947870"/>
                </a:lnTo>
                <a:lnTo>
                  <a:pt x="7117227" y="3943901"/>
                </a:lnTo>
                <a:lnTo>
                  <a:pt x="7120402" y="3941123"/>
                </a:lnTo>
                <a:lnTo>
                  <a:pt x="7123973" y="3938345"/>
                </a:lnTo>
                <a:lnTo>
                  <a:pt x="7128735" y="3935964"/>
                </a:lnTo>
                <a:lnTo>
                  <a:pt x="7133497" y="3934377"/>
                </a:lnTo>
                <a:lnTo>
                  <a:pt x="7139450" y="3933980"/>
                </a:lnTo>
                <a:lnTo>
                  <a:pt x="7135482" y="3933186"/>
                </a:lnTo>
                <a:lnTo>
                  <a:pt x="7132307" y="3932789"/>
                </a:lnTo>
                <a:lnTo>
                  <a:pt x="7129529" y="3931996"/>
                </a:lnTo>
                <a:lnTo>
                  <a:pt x="7127545" y="3930408"/>
                </a:lnTo>
                <a:lnTo>
                  <a:pt x="7125561" y="3928424"/>
                </a:lnTo>
                <a:lnTo>
                  <a:pt x="7123973" y="3926043"/>
                </a:lnTo>
                <a:lnTo>
                  <a:pt x="7121592" y="3921281"/>
                </a:lnTo>
                <a:lnTo>
                  <a:pt x="7119211" y="3916122"/>
                </a:lnTo>
                <a:lnTo>
                  <a:pt x="7116830" y="3911359"/>
                </a:lnTo>
                <a:lnTo>
                  <a:pt x="7114846" y="3908978"/>
                </a:lnTo>
                <a:lnTo>
                  <a:pt x="7113258" y="3906994"/>
                </a:lnTo>
                <a:lnTo>
                  <a:pt x="7110877" y="3905407"/>
                </a:lnTo>
                <a:lnTo>
                  <a:pt x="7108496" y="3904613"/>
                </a:lnTo>
                <a:lnTo>
                  <a:pt x="7110084" y="3904216"/>
                </a:lnTo>
                <a:lnTo>
                  <a:pt x="7110877" y="3903819"/>
                </a:lnTo>
                <a:lnTo>
                  <a:pt x="7112465" y="3902629"/>
                </a:lnTo>
                <a:lnTo>
                  <a:pt x="7114052" y="3900248"/>
                </a:lnTo>
                <a:lnTo>
                  <a:pt x="7114449" y="3898263"/>
                </a:lnTo>
                <a:lnTo>
                  <a:pt x="7115243" y="3896279"/>
                </a:lnTo>
                <a:lnTo>
                  <a:pt x="7117227" y="3894692"/>
                </a:lnTo>
                <a:lnTo>
                  <a:pt x="7118417" y="3894295"/>
                </a:lnTo>
                <a:lnTo>
                  <a:pt x="7119608" y="3893898"/>
                </a:lnTo>
                <a:lnTo>
                  <a:pt x="7121195" y="3894295"/>
                </a:lnTo>
                <a:lnTo>
                  <a:pt x="7123576" y="3894692"/>
                </a:lnTo>
                <a:lnTo>
                  <a:pt x="7122783" y="3897867"/>
                </a:lnTo>
                <a:lnTo>
                  <a:pt x="7122386" y="3900645"/>
                </a:lnTo>
                <a:lnTo>
                  <a:pt x="7122386" y="3903819"/>
                </a:lnTo>
                <a:lnTo>
                  <a:pt x="7122783" y="3906994"/>
                </a:lnTo>
                <a:lnTo>
                  <a:pt x="7123180" y="3910169"/>
                </a:lnTo>
                <a:lnTo>
                  <a:pt x="7123973" y="3912947"/>
                </a:lnTo>
                <a:lnTo>
                  <a:pt x="7125561" y="3915328"/>
                </a:lnTo>
                <a:lnTo>
                  <a:pt x="7127545" y="3918106"/>
                </a:lnTo>
                <a:lnTo>
                  <a:pt x="7129529" y="3921281"/>
                </a:lnTo>
                <a:lnTo>
                  <a:pt x="7131513" y="3923662"/>
                </a:lnTo>
                <a:lnTo>
                  <a:pt x="7133894" y="3925646"/>
                </a:lnTo>
                <a:lnTo>
                  <a:pt x="7136672" y="3928027"/>
                </a:lnTo>
                <a:lnTo>
                  <a:pt x="7139847" y="3930011"/>
                </a:lnTo>
                <a:lnTo>
                  <a:pt x="7143022" y="3931996"/>
                </a:lnTo>
                <a:lnTo>
                  <a:pt x="7146593" y="3933186"/>
                </a:lnTo>
                <a:lnTo>
                  <a:pt x="7150165" y="3934377"/>
                </a:lnTo>
                <a:lnTo>
                  <a:pt x="7148974" y="3928821"/>
                </a:lnTo>
                <a:lnTo>
                  <a:pt x="7148578" y="3924456"/>
                </a:lnTo>
                <a:lnTo>
                  <a:pt x="7148578" y="3920884"/>
                </a:lnTo>
                <a:lnTo>
                  <a:pt x="7148974" y="3917709"/>
                </a:lnTo>
                <a:lnTo>
                  <a:pt x="7150165" y="3915328"/>
                </a:lnTo>
                <a:lnTo>
                  <a:pt x="7151355" y="3913344"/>
                </a:lnTo>
                <a:lnTo>
                  <a:pt x="7152943" y="3912550"/>
                </a:lnTo>
                <a:lnTo>
                  <a:pt x="7154927" y="3911359"/>
                </a:lnTo>
                <a:lnTo>
                  <a:pt x="7157308" y="3910963"/>
                </a:lnTo>
                <a:lnTo>
                  <a:pt x="7159689" y="3910963"/>
                </a:lnTo>
                <a:lnTo>
                  <a:pt x="7166039" y="3911359"/>
                </a:lnTo>
                <a:lnTo>
                  <a:pt x="7172785" y="3913344"/>
                </a:lnTo>
                <a:lnTo>
                  <a:pt x="7180722" y="3914931"/>
                </a:lnTo>
                <a:lnTo>
                  <a:pt x="7181119" y="3908978"/>
                </a:lnTo>
                <a:lnTo>
                  <a:pt x="7182309" y="3903819"/>
                </a:lnTo>
                <a:lnTo>
                  <a:pt x="7183500" y="3898263"/>
                </a:lnTo>
                <a:lnTo>
                  <a:pt x="7185087" y="3893898"/>
                </a:lnTo>
                <a:lnTo>
                  <a:pt x="7187071" y="3889533"/>
                </a:lnTo>
                <a:lnTo>
                  <a:pt x="7189056" y="3885564"/>
                </a:lnTo>
                <a:lnTo>
                  <a:pt x="7191040" y="3881596"/>
                </a:lnTo>
                <a:lnTo>
                  <a:pt x="7193421" y="3878818"/>
                </a:lnTo>
                <a:lnTo>
                  <a:pt x="7198183" y="3872468"/>
                </a:lnTo>
                <a:lnTo>
                  <a:pt x="7204136" y="3866912"/>
                </a:lnTo>
                <a:lnTo>
                  <a:pt x="7215644" y="3857388"/>
                </a:lnTo>
                <a:lnTo>
                  <a:pt x="7201755" y="3838339"/>
                </a:lnTo>
                <a:lnTo>
                  <a:pt x="7209295" y="3826037"/>
                </a:lnTo>
                <a:lnTo>
                  <a:pt x="7216438" y="3816512"/>
                </a:lnTo>
                <a:lnTo>
                  <a:pt x="7221994" y="3808178"/>
                </a:lnTo>
                <a:lnTo>
                  <a:pt x="7228343" y="3801829"/>
                </a:lnTo>
                <a:lnTo>
                  <a:pt x="7235089" y="3795876"/>
                </a:lnTo>
                <a:lnTo>
                  <a:pt x="7243026" y="3791114"/>
                </a:lnTo>
                <a:lnTo>
                  <a:pt x="7252154" y="3786351"/>
                </a:lnTo>
                <a:lnTo>
                  <a:pt x="7264059" y="3780796"/>
                </a:lnTo>
                <a:lnTo>
                  <a:pt x="7266440" y="3787145"/>
                </a:lnTo>
                <a:lnTo>
                  <a:pt x="7268424" y="3793098"/>
                </a:lnTo>
                <a:lnTo>
                  <a:pt x="7269218" y="3799051"/>
                </a:lnTo>
                <a:lnTo>
                  <a:pt x="7270012" y="3804210"/>
                </a:lnTo>
                <a:lnTo>
                  <a:pt x="7270012" y="3809766"/>
                </a:lnTo>
                <a:lnTo>
                  <a:pt x="7268821" y="3814528"/>
                </a:lnTo>
                <a:lnTo>
                  <a:pt x="7268027" y="3819290"/>
                </a:lnTo>
                <a:lnTo>
                  <a:pt x="7266043" y="3823655"/>
                </a:lnTo>
                <a:lnTo>
                  <a:pt x="7279139" y="3824052"/>
                </a:lnTo>
                <a:lnTo>
                  <a:pt x="7280726" y="3827227"/>
                </a:lnTo>
                <a:lnTo>
                  <a:pt x="7281123" y="3830005"/>
                </a:lnTo>
                <a:lnTo>
                  <a:pt x="7281123" y="3833180"/>
                </a:lnTo>
                <a:lnTo>
                  <a:pt x="7280726" y="3835561"/>
                </a:lnTo>
                <a:lnTo>
                  <a:pt x="7279536" y="3837942"/>
                </a:lnTo>
                <a:lnTo>
                  <a:pt x="7277949" y="3839926"/>
                </a:lnTo>
                <a:lnTo>
                  <a:pt x="7276758" y="3841117"/>
                </a:lnTo>
                <a:lnTo>
                  <a:pt x="7274774" y="3842704"/>
                </a:lnTo>
                <a:lnTo>
                  <a:pt x="7272393" y="3843895"/>
                </a:lnTo>
                <a:lnTo>
                  <a:pt x="7270409" y="3844292"/>
                </a:lnTo>
                <a:lnTo>
                  <a:pt x="7268027" y="3844689"/>
                </a:lnTo>
                <a:lnTo>
                  <a:pt x="7265646" y="3844292"/>
                </a:lnTo>
                <a:lnTo>
                  <a:pt x="7263662" y="3843895"/>
                </a:lnTo>
                <a:lnTo>
                  <a:pt x="7261678" y="3842704"/>
                </a:lnTo>
                <a:lnTo>
                  <a:pt x="7260091" y="3841117"/>
                </a:lnTo>
                <a:lnTo>
                  <a:pt x="7259297" y="3839133"/>
                </a:lnTo>
                <a:lnTo>
                  <a:pt x="7260487" y="3838736"/>
                </a:lnTo>
                <a:lnTo>
                  <a:pt x="7261678" y="3838339"/>
                </a:lnTo>
                <a:lnTo>
                  <a:pt x="7262472" y="3837545"/>
                </a:lnTo>
                <a:lnTo>
                  <a:pt x="7262868" y="3836355"/>
                </a:lnTo>
                <a:lnTo>
                  <a:pt x="7262868" y="3833974"/>
                </a:lnTo>
                <a:lnTo>
                  <a:pt x="7262075" y="3831196"/>
                </a:lnTo>
                <a:lnTo>
                  <a:pt x="7258503" y="3835561"/>
                </a:lnTo>
                <a:lnTo>
                  <a:pt x="7254932" y="3838736"/>
                </a:lnTo>
                <a:lnTo>
                  <a:pt x="7250566" y="3842704"/>
                </a:lnTo>
                <a:lnTo>
                  <a:pt x="7245407" y="3845482"/>
                </a:lnTo>
                <a:lnTo>
                  <a:pt x="7243423" y="3850641"/>
                </a:lnTo>
                <a:lnTo>
                  <a:pt x="7241042" y="3855007"/>
                </a:lnTo>
                <a:lnTo>
                  <a:pt x="7238661" y="3859769"/>
                </a:lnTo>
                <a:lnTo>
                  <a:pt x="7236677" y="3864134"/>
                </a:lnTo>
                <a:lnTo>
                  <a:pt x="7235883" y="3866515"/>
                </a:lnTo>
                <a:lnTo>
                  <a:pt x="7235883" y="3868896"/>
                </a:lnTo>
                <a:lnTo>
                  <a:pt x="7235089" y="3871674"/>
                </a:lnTo>
                <a:lnTo>
                  <a:pt x="7235883" y="3874452"/>
                </a:lnTo>
                <a:lnTo>
                  <a:pt x="7236677" y="3876833"/>
                </a:lnTo>
                <a:lnTo>
                  <a:pt x="7237867" y="3879611"/>
                </a:lnTo>
                <a:lnTo>
                  <a:pt x="7239455" y="3882786"/>
                </a:lnTo>
                <a:lnTo>
                  <a:pt x="7242233" y="3885564"/>
                </a:lnTo>
                <a:lnTo>
                  <a:pt x="7247788" y="3883580"/>
                </a:lnTo>
                <a:lnTo>
                  <a:pt x="7251360" y="3880802"/>
                </a:lnTo>
                <a:lnTo>
                  <a:pt x="7254138" y="3877230"/>
                </a:lnTo>
                <a:lnTo>
                  <a:pt x="7257313" y="3874056"/>
                </a:lnTo>
                <a:lnTo>
                  <a:pt x="7259694" y="3870087"/>
                </a:lnTo>
                <a:lnTo>
                  <a:pt x="7264059" y="3861753"/>
                </a:lnTo>
                <a:lnTo>
                  <a:pt x="7266440" y="3857785"/>
                </a:lnTo>
                <a:lnTo>
                  <a:pt x="7268821" y="3853816"/>
                </a:lnTo>
                <a:lnTo>
                  <a:pt x="7271996" y="3850641"/>
                </a:lnTo>
                <a:lnTo>
                  <a:pt x="7274774" y="3847467"/>
                </a:lnTo>
                <a:lnTo>
                  <a:pt x="7278742" y="3844689"/>
                </a:lnTo>
                <a:lnTo>
                  <a:pt x="7283108" y="3842704"/>
                </a:lnTo>
                <a:lnTo>
                  <a:pt x="7287870" y="3840720"/>
                </a:lnTo>
                <a:lnTo>
                  <a:pt x="7294219" y="3840323"/>
                </a:lnTo>
                <a:lnTo>
                  <a:pt x="7300965" y="3840323"/>
                </a:lnTo>
                <a:lnTo>
                  <a:pt x="7308902" y="3841117"/>
                </a:lnTo>
                <a:lnTo>
                  <a:pt x="7309299" y="3836355"/>
                </a:lnTo>
                <a:lnTo>
                  <a:pt x="7310490" y="3831989"/>
                </a:lnTo>
                <a:lnTo>
                  <a:pt x="7311680" y="3828021"/>
                </a:lnTo>
                <a:lnTo>
                  <a:pt x="7313268" y="3824052"/>
                </a:lnTo>
                <a:lnTo>
                  <a:pt x="7315252" y="3820481"/>
                </a:lnTo>
                <a:lnTo>
                  <a:pt x="7317633" y="3816909"/>
                </a:lnTo>
                <a:lnTo>
                  <a:pt x="7322395" y="3810559"/>
                </a:lnTo>
                <a:lnTo>
                  <a:pt x="7327951" y="3804607"/>
                </a:lnTo>
                <a:lnTo>
                  <a:pt x="7333507" y="3799448"/>
                </a:lnTo>
                <a:lnTo>
                  <a:pt x="7339459" y="3793892"/>
                </a:lnTo>
                <a:lnTo>
                  <a:pt x="7345412" y="3788336"/>
                </a:lnTo>
                <a:lnTo>
                  <a:pt x="7344221" y="3784367"/>
                </a:lnTo>
                <a:lnTo>
                  <a:pt x="7343428" y="3780796"/>
                </a:lnTo>
                <a:lnTo>
                  <a:pt x="7339856" y="3774446"/>
                </a:lnTo>
                <a:lnTo>
                  <a:pt x="7338666" y="3771668"/>
                </a:lnTo>
                <a:lnTo>
                  <a:pt x="7337078" y="3768493"/>
                </a:lnTo>
                <a:lnTo>
                  <a:pt x="7335491" y="3764922"/>
                </a:lnTo>
                <a:lnTo>
                  <a:pt x="7335094" y="3760953"/>
                </a:lnTo>
                <a:lnTo>
                  <a:pt x="7323982" y="3760953"/>
                </a:lnTo>
                <a:lnTo>
                  <a:pt x="7318427" y="3761747"/>
                </a:lnTo>
                <a:lnTo>
                  <a:pt x="7315649" y="3762144"/>
                </a:lnTo>
                <a:lnTo>
                  <a:pt x="7312871" y="3763334"/>
                </a:lnTo>
                <a:lnTo>
                  <a:pt x="7310490" y="3756588"/>
                </a:lnTo>
                <a:lnTo>
                  <a:pt x="7309696" y="3753413"/>
                </a:lnTo>
                <a:lnTo>
                  <a:pt x="7309299" y="3751429"/>
                </a:lnTo>
                <a:lnTo>
                  <a:pt x="7309696" y="3750238"/>
                </a:lnTo>
                <a:lnTo>
                  <a:pt x="7310490" y="3748651"/>
                </a:lnTo>
                <a:lnTo>
                  <a:pt x="7311283" y="3747857"/>
                </a:lnTo>
                <a:lnTo>
                  <a:pt x="7312077" y="3746666"/>
                </a:lnTo>
                <a:lnTo>
                  <a:pt x="7315649" y="3745873"/>
                </a:lnTo>
                <a:lnTo>
                  <a:pt x="7320014" y="3744285"/>
                </a:lnTo>
                <a:lnTo>
                  <a:pt x="7324776" y="3742698"/>
                </a:lnTo>
                <a:lnTo>
                  <a:pt x="7327554" y="3741507"/>
                </a:lnTo>
                <a:lnTo>
                  <a:pt x="7330332" y="3739920"/>
                </a:lnTo>
                <a:lnTo>
                  <a:pt x="7330729" y="3736348"/>
                </a:lnTo>
                <a:lnTo>
                  <a:pt x="7330332" y="3733173"/>
                </a:lnTo>
                <a:lnTo>
                  <a:pt x="7329935" y="3726427"/>
                </a:lnTo>
                <a:lnTo>
                  <a:pt x="7329935" y="3722855"/>
                </a:lnTo>
                <a:lnTo>
                  <a:pt x="7330729" y="3720077"/>
                </a:lnTo>
                <a:lnTo>
                  <a:pt x="7331919" y="3718490"/>
                </a:lnTo>
                <a:lnTo>
                  <a:pt x="7332713" y="3716903"/>
                </a:lnTo>
                <a:lnTo>
                  <a:pt x="7334697" y="3715712"/>
                </a:lnTo>
                <a:lnTo>
                  <a:pt x="7336681" y="3714125"/>
                </a:lnTo>
                <a:lnTo>
                  <a:pt x="7339062" y="3716903"/>
                </a:lnTo>
                <a:lnTo>
                  <a:pt x="7341047" y="3720077"/>
                </a:lnTo>
                <a:lnTo>
                  <a:pt x="7342634" y="3722855"/>
                </a:lnTo>
                <a:lnTo>
                  <a:pt x="7343825" y="3725236"/>
                </a:lnTo>
                <a:lnTo>
                  <a:pt x="7345412" y="3730792"/>
                </a:lnTo>
                <a:lnTo>
                  <a:pt x="7346206" y="3735555"/>
                </a:lnTo>
                <a:lnTo>
                  <a:pt x="7348984" y="3737142"/>
                </a:lnTo>
                <a:lnTo>
                  <a:pt x="7350571" y="3737936"/>
                </a:lnTo>
                <a:lnTo>
                  <a:pt x="7352158" y="3739920"/>
                </a:lnTo>
                <a:lnTo>
                  <a:pt x="7353349" y="3741507"/>
                </a:lnTo>
                <a:lnTo>
                  <a:pt x="7354143" y="3743492"/>
                </a:lnTo>
                <a:lnTo>
                  <a:pt x="7354539" y="3745873"/>
                </a:lnTo>
                <a:lnTo>
                  <a:pt x="7354539" y="3750635"/>
                </a:lnTo>
                <a:lnTo>
                  <a:pt x="7353746" y="3761350"/>
                </a:lnTo>
                <a:lnTo>
                  <a:pt x="7353746" y="3766906"/>
                </a:lnTo>
                <a:lnTo>
                  <a:pt x="7354143" y="3772065"/>
                </a:lnTo>
                <a:lnTo>
                  <a:pt x="7356524" y="3769684"/>
                </a:lnTo>
                <a:lnTo>
                  <a:pt x="7358508" y="3768096"/>
                </a:lnTo>
                <a:lnTo>
                  <a:pt x="7360095" y="3767303"/>
                </a:lnTo>
                <a:lnTo>
                  <a:pt x="7361286" y="3767699"/>
                </a:lnTo>
                <a:lnTo>
                  <a:pt x="7362476" y="3768096"/>
                </a:lnTo>
                <a:lnTo>
                  <a:pt x="7362873" y="3769684"/>
                </a:lnTo>
                <a:lnTo>
                  <a:pt x="7364460" y="3773652"/>
                </a:lnTo>
                <a:lnTo>
                  <a:pt x="7367238" y="3772065"/>
                </a:lnTo>
                <a:lnTo>
                  <a:pt x="7368826" y="3772065"/>
                </a:lnTo>
                <a:lnTo>
                  <a:pt x="7370413" y="3772065"/>
                </a:lnTo>
                <a:lnTo>
                  <a:pt x="7372000" y="3772859"/>
                </a:lnTo>
                <a:lnTo>
                  <a:pt x="7373985" y="3774843"/>
                </a:lnTo>
                <a:lnTo>
                  <a:pt x="7372794" y="3769684"/>
                </a:lnTo>
                <a:lnTo>
                  <a:pt x="7372000" y="3765318"/>
                </a:lnTo>
                <a:lnTo>
                  <a:pt x="7372794" y="3763334"/>
                </a:lnTo>
                <a:lnTo>
                  <a:pt x="7373191" y="3761350"/>
                </a:lnTo>
                <a:lnTo>
                  <a:pt x="7373588" y="3759762"/>
                </a:lnTo>
                <a:lnTo>
                  <a:pt x="7374778" y="3758572"/>
                </a:lnTo>
                <a:lnTo>
                  <a:pt x="7375969" y="3757381"/>
                </a:lnTo>
                <a:lnTo>
                  <a:pt x="7377556" y="3756985"/>
                </a:lnTo>
                <a:lnTo>
                  <a:pt x="7379540" y="3756588"/>
                </a:lnTo>
                <a:lnTo>
                  <a:pt x="7381525" y="3756985"/>
                </a:lnTo>
                <a:lnTo>
                  <a:pt x="7383509" y="3757381"/>
                </a:lnTo>
                <a:lnTo>
                  <a:pt x="7385890" y="3758572"/>
                </a:lnTo>
                <a:lnTo>
                  <a:pt x="7388271" y="3759762"/>
                </a:lnTo>
                <a:lnTo>
                  <a:pt x="7391049" y="3762144"/>
                </a:lnTo>
                <a:lnTo>
                  <a:pt x="7389858" y="3768096"/>
                </a:lnTo>
                <a:lnTo>
                  <a:pt x="7389065" y="3773652"/>
                </a:lnTo>
                <a:lnTo>
                  <a:pt x="7388271" y="3783177"/>
                </a:lnTo>
                <a:lnTo>
                  <a:pt x="7389858" y="3783177"/>
                </a:lnTo>
                <a:lnTo>
                  <a:pt x="7391843" y="3789923"/>
                </a:lnTo>
                <a:lnTo>
                  <a:pt x="7392239" y="3793495"/>
                </a:lnTo>
                <a:lnTo>
                  <a:pt x="7392636" y="3797066"/>
                </a:lnTo>
                <a:lnTo>
                  <a:pt x="7392636" y="3799844"/>
                </a:lnTo>
                <a:lnTo>
                  <a:pt x="7391843" y="3803416"/>
                </a:lnTo>
                <a:lnTo>
                  <a:pt x="7389858" y="3806194"/>
                </a:lnTo>
                <a:lnTo>
                  <a:pt x="7386684" y="3808575"/>
                </a:lnTo>
                <a:lnTo>
                  <a:pt x="7383906" y="3807781"/>
                </a:lnTo>
                <a:lnTo>
                  <a:pt x="7381525" y="3806591"/>
                </a:lnTo>
                <a:lnTo>
                  <a:pt x="7379144" y="3805400"/>
                </a:lnTo>
                <a:lnTo>
                  <a:pt x="7377159" y="3803813"/>
                </a:lnTo>
                <a:lnTo>
                  <a:pt x="7376763" y="3804607"/>
                </a:lnTo>
                <a:lnTo>
                  <a:pt x="7375572" y="3805400"/>
                </a:lnTo>
                <a:lnTo>
                  <a:pt x="7377556" y="3805400"/>
                </a:lnTo>
                <a:lnTo>
                  <a:pt x="7379144" y="3805797"/>
                </a:lnTo>
                <a:lnTo>
                  <a:pt x="7381922" y="3807781"/>
                </a:lnTo>
                <a:lnTo>
                  <a:pt x="7384303" y="3809766"/>
                </a:lnTo>
                <a:lnTo>
                  <a:pt x="7385890" y="3810163"/>
                </a:lnTo>
                <a:lnTo>
                  <a:pt x="7387874" y="3810559"/>
                </a:lnTo>
                <a:lnTo>
                  <a:pt x="7390255" y="3810559"/>
                </a:lnTo>
                <a:lnTo>
                  <a:pt x="7392636" y="3809766"/>
                </a:lnTo>
                <a:lnTo>
                  <a:pt x="7394621" y="3808178"/>
                </a:lnTo>
                <a:lnTo>
                  <a:pt x="7396208" y="3806194"/>
                </a:lnTo>
                <a:lnTo>
                  <a:pt x="7398589" y="3801829"/>
                </a:lnTo>
                <a:lnTo>
                  <a:pt x="7399780" y="3797463"/>
                </a:lnTo>
                <a:lnTo>
                  <a:pt x="7401764" y="3793495"/>
                </a:lnTo>
                <a:lnTo>
                  <a:pt x="7402954" y="3791907"/>
                </a:lnTo>
                <a:lnTo>
                  <a:pt x="7404542" y="3791114"/>
                </a:lnTo>
                <a:lnTo>
                  <a:pt x="7405732" y="3791114"/>
                </a:lnTo>
                <a:lnTo>
                  <a:pt x="7407716" y="3791511"/>
                </a:lnTo>
                <a:lnTo>
                  <a:pt x="7410097" y="3792701"/>
                </a:lnTo>
                <a:lnTo>
                  <a:pt x="7413272" y="3795082"/>
                </a:lnTo>
                <a:lnTo>
                  <a:pt x="7411288" y="3799448"/>
                </a:lnTo>
                <a:lnTo>
                  <a:pt x="7408907" y="3803813"/>
                </a:lnTo>
                <a:lnTo>
                  <a:pt x="7406129" y="3807781"/>
                </a:lnTo>
                <a:lnTo>
                  <a:pt x="7402954" y="3810956"/>
                </a:lnTo>
                <a:lnTo>
                  <a:pt x="7396208" y="3817306"/>
                </a:lnTo>
                <a:lnTo>
                  <a:pt x="7388271" y="3823259"/>
                </a:lnTo>
                <a:lnTo>
                  <a:pt x="7381128" y="3829608"/>
                </a:lnTo>
                <a:lnTo>
                  <a:pt x="7377556" y="3833180"/>
                </a:lnTo>
                <a:lnTo>
                  <a:pt x="7374778" y="3836355"/>
                </a:lnTo>
                <a:lnTo>
                  <a:pt x="7371604" y="3840323"/>
                </a:lnTo>
                <a:lnTo>
                  <a:pt x="7369223" y="3844292"/>
                </a:lnTo>
                <a:lnTo>
                  <a:pt x="7367238" y="3848657"/>
                </a:lnTo>
                <a:lnTo>
                  <a:pt x="7366445" y="3853816"/>
                </a:lnTo>
                <a:lnTo>
                  <a:pt x="7367238" y="3855404"/>
                </a:lnTo>
                <a:lnTo>
                  <a:pt x="7368429" y="3856197"/>
                </a:lnTo>
                <a:lnTo>
                  <a:pt x="7371207" y="3857388"/>
                </a:lnTo>
                <a:lnTo>
                  <a:pt x="7375175" y="3858181"/>
                </a:lnTo>
                <a:lnTo>
                  <a:pt x="7379144" y="3858975"/>
                </a:lnTo>
                <a:lnTo>
                  <a:pt x="7382318" y="3859372"/>
                </a:lnTo>
                <a:lnTo>
                  <a:pt x="7385890" y="3860166"/>
                </a:lnTo>
                <a:lnTo>
                  <a:pt x="7387477" y="3861356"/>
                </a:lnTo>
                <a:lnTo>
                  <a:pt x="7388271" y="3862150"/>
                </a:lnTo>
                <a:lnTo>
                  <a:pt x="7389065" y="3863737"/>
                </a:lnTo>
                <a:lnTo>
                  <a:pt x="7390255" y="3865325"/>
                </a:lnTo>
                <a:lnTo>
                  <a:pt x="7386684" y="3865325"/>
                </a:lnTo>
                <a:lnTo>
                  <a:pt x="7384303" y="3865325"/>
                </a:lnTo>
                <a:lnTo>
                  <a:pt x="7382318" y="3865722"/>
                </a:lnTo>
                <a:lnTo>
                  <a:pt x="7380334" y="3866515"/>
                </a:lnTo>
                <a:lnTo>
                  <a:pt x="7379144" y="3867706"/>
                </a:lnTo>
                <a:lnTo>
                  <a:pt x="7377556" y="3868896"/>
                </a:lnTo>
                <a:lnTo>
                  <a:pt x="7375572" y="3872071"/>
                </a:lnTo>
                <a:lnTo>
                  <a:pt x="7373191" y="3874452"/>
                </a:lnTo>
                <a:lnTo>
                  <a:pt x="7371604" y="3875246"/>
                </a:lnTo>
                <a:lnTo>
                  <a:pt x="7369619" y="3876437"/>
                </a:lnTo>
                <a:lnTo>
                  <a:pt x="7367238" y="3876833"/>
                </a:lnTo>
                <a:lnTo>
                  <a:pt x="7364857" y="3876833"/>
                </a:lnTo>
                <a:lnTo>
                  <a:pt x="7362079" y="3876437"/>
                </a:lnTo>
                <a:lnTo>
                  <a:pt x="7358111" y="3875246"/>
                </a:lnTo>
                <a:lnTo>
                  <a:pt x="7356920" y="3870484"/>
                </a:lnTo>
                <a:lnTo>
                  <a:pt x="7356127" y="3865325"/>
                </a:lnTo>
                <a:lnTo>
                  <a:pt x="7354936" y="3863341"/>
                </a:lnTo>
                <a:lnTo>
                  <a:pt x="7354143" y="3861356"/>
                </a:lnTo>
                <a:lnTo>
                  <a:pt x="7352158" y="3859769"/>
                </a:lnTo>
                <a:lnTo>
                  <a:pt x="7350174" y="3858975"/>
                </a:lnTo>
                <a:lnTo>
                  <a:pt x="7346206" y="3863737"/>
                </a:lnTo>
                <a:lnTo>
                  <a:pt x="7343031" y="3870087"/>
                </a:lnTo>
                <a:lnTo>
                  <a:pt x="7339856" y="3877230"/>
                </a:lnTo>
                <a:lnTo>
                  <a:pt x="7337475" y="3885167"/>
                </a:lnTo>
                <a:lnTo>
                  <a:pt x="7337078" y="3888739"/>
                </a:lnTo>
                <a:lnTo>
                  <a:pt x="7336681" y="3892311"/>
                </a:lnTo>
                <a:lnTo>
                  <a:pt x="7337078" y="3895882"/>
                </a:lnTo>
                <a:lnTo>
                  <a:pt x="7337475" y="3899454"/>
                </a:lnTo>
                <a:lnTo>
                  <a:pt x="7338666" y="3902232"/>
                </a:lnTo>
                <a:lnTo>
                  <a:pt x="7340650" y="3904613"/>
                </a:lnTo>
                <a:lnTo>
                  <a:pt x="7342634" y="3906597"/>
                </a:lnTo>
                <a:lnTo>
                  <a:pt x="7345412" y="3908185"/>
                </a:lnTo>
                <a:lnTo>
                  <a:pt x="7342634" y="3906994"/>
                </a:lnTo>
                <a:lnTo>
                  <a:pt x="7339856" y="3906994"/>
                </a:lnTo>
                <a:lnTo>
                  <a:pt x="7337475" y="3906994"/>
                </a:lnTo>
                <a:lnTo>
                  <a:pt x="7335491" y="3906994"/>
                </a:lnTo>
                <a:lnTo>
                  <a:pt x="7332316" y="3908582"/>
                </a:lnTo>
                <a:lnTo>
                  <a:pt x="7329141" y="3910169"/>
                </a:lnTo>
                <a:lnTo>
                  <a:pt x="7325967" y="3911359"/>
                </a:lnTo>
                <a:lnTo>
                  <a:pt x="7322395" y="3912550"/>
                </a:lnTo>
                <a:lnTo>
                  <a:pt x="7320411" y="3912947"/>
                </a:lnTo>
                <a:lnTo>
                  <a:pt x="7318427" y="3912947"/>
                </a:lnTo>
                <a:lnTo>
                  <a:pt x="7315649" y="3912550"/>
                </a:lnTo>
                <a:lnTo>
                  <a:pt x="7312871" y="3911756"/>
                </a:lnTo>
                <a:lnTo>
                  <a:pt x="7311680" y="3908185"/>
                </a:lnTo>
                <a:lnTo>
                  <a:pt x="7311680" y="3905010"/>
                </a:lnTo>
                <a:lnTo>
                  <a:pt x="7312077" y="3902629"/>
                </a:lnTo>
                <a:lnTo>
                  <a:pt x="7313664" y="3900645"/>
                </a:lnTo>
                <a:lnTo>
                  <a:pt x="7315252" y="3899454"/>
                </a:lnTo>
                <a:lnTo>
                  <a:pt x="7317236" y="3897867"/>
                </a:lnTo>
                <a:lnTo>
                  <a:pt x="7321998" y="3895882"/>
                </a:lnTo>
                <a:lnTo>
                  <a:pt x="7326363" y="3894295"/>
                </a:lnTo>
                <a:lnTo>
                  <a:pt x="7328348" y="3893104"/>
                </a:lnTo>
                <a:lnTo>
                  <a:pt x="7330332" y="3891517"/>
                </a:lnTo>
                <a:lnTo>
                  <a:pt x="7331126" y="3889533"/>
                </a:lnTo>
                <a:lnTo>
                  <a:pt x="7332316" y="3887152"/>
                </a:lnTo>
                <a:lnTo>
                  <a:pt x="7331919" y="3883977"/>
                </a:lnTo>
                <a:lnTo>
                  <a:pt x="7331126" y="3880405"/>
                </a:lnTo>
                <a:lnTo>
                  <a:pt x="7322395" y="3883183"/>
                </a:lnTo>
                <a:lnTo>
                  <a:pt x="7315649" y="3885564"/>
                </a:lnTo>
                <a:lnTo>
                  <a:pt x="7309696" y="3887945"/>
                </a:lnTo>
                <a:lnTo>
                  <a:pt x="7304537" y="3889930"/>
                </a:lnTo>
                <a:lnTo>
                  <a:pt x="7298584" y="3891517"/>
                </a:lnTo>
                <a:lnTo>
                  <a:pt x="7295807" y="3891517"/>
                </a:lnTo>
                <a:lnTo>
                  <a:pt x="7291838" y="3891517"/>
                </a:lnTo>
                <a:lnTo>
                  <a:pt x="7282711" y="3890326"/>
                </a:lnTo>
                <a:lnTo>
                  <a:pt x="7270805" y="3887945"/>
                </a:lnTo>
                <a:lnTo>
                  <a:pt x="7270805" y="3893501"/>
                </a:lnTo>
                <a:lnTo>
                  <a:pt x="7270409" y="3897470"/>
                </a:lnTo>
                <a:lnTo>
                  <a:pt x="7268821" y="3900645"/>
                </a:lnTo>
                <a:lnTo>
                  <a:pt x="7267234" y="3904216"/>
                </a:lnTo>
                <a:lnTo>
                  <a:pt x="7270805" y="3906994"/>
                </a:lnTo>
                <a:lnTo>
                  <a:pt x="7273583" y="3908185"/>
                </a:lnTo>
                <a:lnTo>
                  <a:pt x="7275567" y="3908582"/>
                </a:lnTo>
                <a:lnTo>
                  <a:pt x="7277155" y="3908185"/>
                </a:lnTo>
                <a:lnTo>
                  <a:pt x="7279139" y="3906994"/>
                </a:lnTo>
                <a:lnTo>
                  <a:pt x="7281123" y="3906200"/>
                </a:lnTo>
                <a:lnTo>
                  <a:pt x="7284298" y="3905010"/>
                </a:lnTo>
                <a:lnTo>
                  <a:pt x="7289457" y="3905010"/>
                </a:lnTo>
                <a:lnTo>
                  <a:pt x="7289854" y="3908582"/>
                </a:lnTo>
                <a:lnTo>
                  <a:pt x="7290648" y="3911359"/>
                </a:lnTo>
                <a:lnTo>
                  <a:pt x="7292235" y="3913741"/>
                </a:lnTo>
                <a:lnTo>
                  <a:pt x="7293822" y="3916122"/>
                </a:lnTo>
                <a:lnTo>
                  <a:pt x="7295807" y="3918106"/>
                </a:lnTo>
                <a:lnTo>
                  <a:pt x="7297791" y="3919693"/>
                </a:lnTo>
                <a:lnTo>
                  <a:pt x="7300172" y="3921281"/>
                </a:lnTo>
                <a:lnTo>
                  <a:pt x="7302553" y="3922074"/>
                </a:lnTo>
                <a:lnTo>
                  <a:pt x="7302950" y="3925646"/>
                </a:lnTo>
                <a:lnTo>
                  <a:pt x="7302950" y="3928424"/>
                </a:lnTo>
                <a:lnTo>
                  <a:pt x="7302553" y="3931599"/>
                </a:lnTo>
                <a:lnTo>
                  <a:pt x="7302156" y="3933980"/>
                </a:lnTo>
                <a:lnTo>
                  <a:pt x="7300965" y="3935964"/>
                </a:lnTo>
                <a:lnTo>
                  <a:pt x="7300172" y="3937948"/>
                </a:lnTo>
                <a:lnTo>
                  <a:pt x="7296997" y="3941123"/>
                </a:lnTo>
                <a:lnTo>
                  <a:pt x="7294219" y="3945092"/>
                </a:lnTo>
                <a:lnTo>
                  <a:pt x="7291838" y="3949060"/>
                </a:lnTo>
                <a:lnTo>
                  <a:pt x="7290648" y="3951045"/>
                </a:lnTo>
                <a:lnTo>
                  <a:pt x="7290251" y="3953426"/>
                </a:lnTo>
                <a:lnTo>
                  <a:pt x="7290251" y="3956204"/>
                </a:lnTo>
                <a:lnTo>
                  <a:pt x="7290251" y="3959775"/>
                </a:lnTo>
                <a:lnTo>
                  <a:pt x="7293822" y="3960966"/>
                </a:lnTo>
                <a:lnTo>
                  <a:pt x="7296997" y="3961760"/>
                </a:lnTo>
                <a:lnTo>
                  <a:pt x="7299775" y="3960966"/>
                </a:lnTo>
                <a:lnTo>
                  <a:pt x="7302553" y="3960569"/>
                </a:lnTo>
                <a:lnTo>
                  <a:pt x="7304537" y="3959378"/>
                </a:lnTo>
                <a:lnTo>
                  <a:pt x="7306521" y="3957791"/>
                </a:lnTo>
                <a:lnTo>
                  <a:pt x="7309696" y="3954219"/>
                </a:lnTo>
                <a:lnTo>
                  <a:pt x="7312871" y="3951838"/>
                </a:lnTo>
                <a:lnTo>
                  <a:pt x="7313664" y="3951045"/>
                </a:lnTo>
                <a:lnTo>
                  <a:pt x="7315252" y="3951045"/>
                </a:lnTo>
                <a:lnTo>
                  <a:pt x="7315649" y="3951838"/>
                </a:lnTo>
                <a:lnTo>
                  <a:pt x="7316442" y="3953823"/>
                </a:lnTo>
                <a:lnTo>
                  <a:pt x="7317633" y="3956600"/>
                </a:lnTo>
                <a:lnTo>
                  <a:pt x="7318030" y="3960966"/>
                </a:lnTo>
                <a:lnTo>
                  <a:pt x="7305331" y="3972475"/>
                </a:lnTo>
                <a:lnTo>
                  <a:pt x="7297791" y="3978824"/>
                </a:lnTo>
                <a:lnTo>
                  <a:pt x="7289854" y="3985174"/>
                </a:lnTo>
                <a:lnTo>
                  <a:pt x="7281917" y="3990333"/>
                </a:lnTo>
                <a:lnTo>
                  <a:pt x="7277949" y="3992317"/>
                </a:lnTo>
                <a:lnTo>
                  <a:pt x="7274774" y="3994301"/>
                </a:lnTo>
                <a:lnTo>
                  <a:pt x="7270805" y="3995889"/>
                </a:lnTo>
                <a:lnTo>
                  <a:pt x="7267234" y="3996286"/>
                </a:lnTo>
                <a:lnTo>
                  <a:pt x="7264059" y="3996682"/>
                </a:lnTo>
                <a:lnTo>
                  <a:pt x="7261281" y="3996286"/>
                </a:lnTo>
                <a:lnTo>
                  <a:pt x="7262868" y="3995889"/>
                </a:lnTo>
                <a:lnTo>
                  <a:pt x="7264853" y="3995095"/>
                </a:lnTo>
                <a:lnTo>
                  <a:pt x="7266440" y="3994698"/>
                </a:lnTo>
                <a:lnTo>
                  <a:pt x="7268027" y="3993904"/>
                </a:lnTo>
                <a:lnTo>
                  <a:pt x="7268821" y="3992317"/>
                </a:lnTo>
                <a:lnTo>
                  <a:pt x="7270012" y="3991523"/>
                </a:lnTo>
                <a:lnTo>
                  <a:pt x="7270805" y="3987952"/>
                </a:lnTo>
                <a:lnTo>
                  <a:pt x="7270805" y="3983586"/>
                </a:lnTo>
                <a:lnTo>
                  <a:pt x="7270805" y="3979221"/>
                </a:lnTo>
                <a:lnTo>
                  <a:pt x="7269218" y="3969300"/>
                </a:lnTo>
                <a:lnTo>
                  <a:pt x="7262868" y="3970490"/>
                </a:lnTo>
                <a:lnTo>
                  <a:pt x="7257313" y="3971681"/>
                </a:lnTo>
                <a:lnTo>
                  <a:pt x="7252154" y="3974856"/>
                </a:lnTo>
                <a:lnTo>
                  <a:pt x="7247392" y="3977634"/>
                </a:lnTo>
                <a:lnTo>
                  <a:pt x="7243026" y="3981602"/>
                </a:lnTo>
                <a:lnTo>
                  <a:pt x="7239058" y="3985571"/>
                </a:lnTo>
                <a:lnTo>
                  <a:pt x="7232312" y="3994301"/>
                </a:lnTo>
                <a:lnTo>
                  <a:pt x="7225565" y="4002635"/>
                </a:lnTo>
                <a:lnTo>
                  <a:pt x="7221994" y="4005810"/>
                </a:lnTo>
                <a:lnTo>
                  <a:pt x="7218819" y="4009382"/>
                </a:lnTo>
                <a:lnTo>
                  <a:pt x="7214850" y="4011763"/>
                </a:lnTo>
                <a:lnTo>
                  <a:pt x="7210882" y="4013350"/>
                </a:lnTo>
                <a:lnTo>
                  <a:pt x="7206914" y="4014144"/>
                </a:lnTo>
                <a:lnTo>
                  <a:pt x="7202151" y="4013747"/>
                </a:lnTo>
                <a:lnTo>
                  <a:pt x="7202548" y="4017319"/>
                </a:lnTo>
                <a:lnTo>
                  <a:pt x="7203739" y="4020097"/>
                </a:lnTo>
                <a:lnTo>
                  <a:pt x="7204929" y="4022081"/>
                </a:lnTo>
                <a:lnTo>
                  <a:pt x="7206914" y="4024065"/>
                </a:lnTo>
                <a:lnTo>
                  <a:pt x="7209295" y="4025653"/>
                </a:lnTo>
                <a:lnTo>
                  <a:pt x="7212469" y="4026049"/>
                </a:lnTo>
                <a:lnTo>
                  <a:pt x="7216438" y="4026446"/>
                </a:lnTo>
                <a:lnTo>
                  <a:pt x="7220009" y="4026049"/>
                </a:lnTo>
                <a:lnTo>
                  <a:pt x="7220803" y="4030018"/>
                </a:lnTo>
                <a:lnTo>
                  <a:pt x="7221200" y="4033590"/>
                </a:lnTo>
                <a:lnTo>
                  <a:pt x="7221200" y="4036764"/>
                </a:lnTo>
                <a:lnTo>
                  <a:pt x="7221200" y="4039542"/>
                </a:lnTo>
                <a:lnTo>
                  <a:pt x="7220803" y="4042717"/>
                </a:lnTo>
                <a:lnTo>
                  <a:pt x="7220009" y="4045098"/>
                </a:lnTo>
                <a:lnTo>
                  <a:pt x="7218025" y="4049464"/>
                </a:lnTo>
                <a:lnTo>
                  <a:pt x="7215247" y="4052638"/>
                </a:lnTo>
                <a:lnTo>
                  <a:pt x="7212469" y="4056210"/>
                </a:lnTo>
                <a:lnTo>
                  <a:pt x="7206517" y="4062957"/>
                </a:lnTo>
                <a:lnTo>
                  <a:pt x="7198580" y="4062560"/>
                </a:lnTo>
                <a:lnTo>
                  <a:pt x="7191833" y="4062957"/>
                </a:lnTo>
                <a:lnTo>
                  <a:pt x="7185484" y="4064544"/>
                </a:lnTo>
                <a:lnTo>
                  <a:pt x="7179531" y="4066925"/>
                </a:lnTo>
                <a:lnTo>
                  <a:pt x="7173976" y="4069703"/>
                </a:lnTo>
                <a:lnTo>
                  <a:pt x="7168817" y="4073275"/>
                </a:lnTo>
                <a:lnTo>
                  <a:pt x="7164054" y="4077640"/>
                </a:lnTo>
                <a:lnTo>
                  <a:pt x="7159689" y="4082402"/>
                </a:lnTo>
                <a:lnTo>
                  <a:pt x="7155324" y="4087164"/>
                </a:lnTo>
                <a:lnTo>
                  <a:pt x="7151355" y="4093117"/>
                </a:lnTo>
                <a:lnTo>
                  <a:pt x="7144212" y="4105420"/>
                </a:lnTo>
                <a:lnTo>
                  <a:pt x="7129132" y="4132009"/>
                </a:lnTo>
                <a:lnTo>
                  <a:pt x="7128735" y="4130421"/>
                </a:lnTo>
                <a:lnTo>
                  <a:pt x="7128735" y="4128437"/>
                </a:lnTo>
                <a:lnTo>
                  <a:pt x="7128735" y="4126453"/>
                </a:lnTo>
                <a:lnTo>
                  <a:pt x="7129529" y="4124468"/>
                </a:lnTo>
                <a:lnTo>
                  <a:pt x="7131116" y="4120500"/>
                </a:lnTo>
                <a:lnTo>
                  <a:pt x="7133101" y="4116928"/>
                </a:lnTo>
                <a:lnTo>
                  <a:pt x="7133894" y="4113753"/>
                </a:lnTo>
                <a:lnTo>
                  <a:pt x="7133894" y="4111769"/>
                </a:lnTo>
                <a:lnTo>
                  <a:pt x="7133894" y="4110182"/>
                </a:lnTo>
                <a:lnTo>
                  <a:pt x="7133101" y="4108991"/>
                </a:lnTo>
                <a:lnTo>
                  <a:pt x="7131513" y="4107404"/>
                </a:lnTo>
                <a:lnTo>
                  <a:pt x="7129529" y="4105816"/>
                </a:lnTo>
                <a:lnTo>
                  <a:pt x="7127148" y="4105023"/>
                </a:lnTo>
                <a:lnTo>
                  <a:pt x="7123180" y="4104229"/>
                </a:lnTo>
                <a:lnTo>
                  <a:pt x="7119608" y="4105420"/>
                </a:lnTo>
                <a:lnTo>
                  <a:pt x="7117227" y="4106213"/>
                </a:lnTo>
                <a:lnTo>
                  <a:pt x="7115243" y="4108197"/>
                </a:lnTo>
                <a:lnTo>
                  <a:pt x="7114052" y="4110579"/>
                </a:lnTo>
                <a:lnTo>
                  <a:pt x="7112862" y="4113753"/>
                </a:lnTo>
                <a:lnTo>
                  <a:pt x="7112068" y="4119706"/>
                </a:lnTo>
                <a:lnTo>
                  <a:pt x="7110481" y="4126453"/>
                </a:lnTo>
                <a:lnTo>
                  <a:pt x="7108893" y="4132802"/>
                </a:lnTo>
                <a:lnTo>
                  <a:pt x="7108100" y="4135183"/>
                </a:lnTo>
                <a:lnTo>
                  <a:pt x="7106512" y="4137564"/>
                </a:lnTo>
                <a:lnTo>
                  <a:pt x="7104528" y="4139152"/>
                </a:lnTo>
                <a:lnTo>
                  <a:pt x="7101750" y="4140342"/>
                </a:lnTo>
                <a:lnTo>
                  <a:pt x="7099766" y="4137564"/>
                </a:lnTo>
                <a:lnTo>
                  <a:pt x="7098972" y="4134787"/>
                </a:lnTo>
                <a:lnTo>
                  <a:pt x="7096591" y="4128437"/>
                </a:lnTo>
                <a:lnTo>
                  <a:pt x="7095004" y="4125262"/>
                </a:lnTo>
                <a:lnTo>
                  <a:pt x="7093813" y="4124468"/>
                </a:lnTo>
                <a:lnTo>
                  <a:pt x="7092623" y="4123278"/>
                </a:lnTo>
                <a:lnTo>
                  <a:pt x="7091035" y="4122484"/>
                </a:lnTo>
                <a:lnTo>
                  <a:pt x="7089051" y="4122087"/>
                </a:lnTo>
                <a:lnTo>
                  <a:pt x="7087067" y="4122087"/>
                </a:lnTo>
                <a:lnTo>
                  <a:pt x="7084289" y="4122087"/>
                </a:lnTo>
                <a:lnTo>
                  <a:pt x="7085479" y="4143517"/>
                </a:lnTo>
                <a:lnTo>
                  <a:pt x="7082305" y="4143517"/>
                </a:lnTo>
                <a:lnTo>
                  <a:pt x="7079527" y="4143517"/>
                </a:lnTo>
                <a:lnTo>
                  <a:pt x="7076352" y="4143914"/>
                </a:lnTo>
                <a:lnTo>
                  <a:pt x="7073971" y="4144311"/>
                </a:lnTo>
                <a:lnTo>
                  <a:pt x="7071987" y="4145501"/>
                </a:lnTo>
                <a:lnTo>
                  <a:pt x="7070003" y="4146692"/>
                </a:lnTo>
                <a:lnTo>
                  <a:pt x="7068812" y="4148279"/>
                </a:lnTo>
                <a:lnTo>
                  <a:pt x="7067225" y="4149867"/>
                </a:lnTo>
                <a:lnTo>
                  <a:pt x="7064844" y="4154232"/>
                </a:lnTo>
                <a:lnTo>
                  <a:pt x="7063256" y="4158598"/>
                </a:lnTo>
                <a:lnTo>
                  <a:pt x="7061669" y="4163757"/>
                </a:lnTo>
                <a:lnTo>
                  <a:pt x="7060875" y="4169313"/>
                </a:lnTo>
                <a:lnTo>
                  <a:pt x="7059685" y="4180821"/>
                </a:lnTo>
                <a:lnTo>
                  <a:pt x="7059288" y="4186774"/>
                </a:lnTo>
                <a:lnTo>
                  <a:pt x="7058494" y="4192727"/>
                </a:lnTo>
                <a:lnTo>
                  <a:pt x="7057304" y="4197886"/>
                </a:lnTo>
                <a:lnTo>
                  <a:pt x="7055319" y="4202251"/>
                </a:lnTo>
                <a:lnTo>
                  <a:pt x="7052938" y="4206616"/>
                </a:lnTo>
                <a:lnTo>
                  <a:pt x="7051748" y="4208204"/>
                </a:lnTo>
                <a:lnTo>
                  <a:pt x="7050160" y="4209791"/>
                </a:lnTo>
                <a:lnTo>
                  <a:pt x="7046192" y="4208601"/>
                </a:lnTo>
                <a:lnTo>
                  <a:pt x="7042223" y="4208204"/>
                </a:lnTo>
                <a:lnTo>
                  <a:pt x="7039049" y="4208204"/>
                </a:lnTo>
                <a:lnTo>
                  <a:pt x="7035477" y="4208601"/>
                </a:lnTo>
                <a:lnTo>
                  <a:pt x="7032699" y="4209791"/>
                </a:lnTo>
                <a:lnTo>
                  <a:pt x="7029524" y="4210585"/>
                </a:lnTo>
                <a:lnTo>
                  <a:pt x="7026747" y="4211775"/>
                </a:lnTo>
                <a:lnTo>
                  <a:pt x="7023969" y="4213760"/>
                </a:lnTo>
                <a:lnTo>
                  <a:pt x="7021984" y="4214950"/>
                </a:lnTo>
                <a:lnTo>
                  <a:pt x="7019603" y="4217331"/>
                </a:lnTo>
                <a:lnTo>
                  <a:pt x="7015635" y="4221697"/>
                </a:lnTo>
                <a:lnTo>
                  <a:pt x="7013254" y="4227253"/>
                </a:lnTo>
                <a:lnTo>
                  <a:pt x="7011270" y="4233205"/>
                </a:lnTo>
                <a:lnTo>
                  <a:pt x="7017619" y="4239555"/>
                </a:lnTo>
                <a:lnTo>
                  <a:pt x="7024366" y="4245905"/>
                </a:lnTo>
                <a:lnTo>
                  <a:pt x="7026350" y="4241142"/>
                </a:lnTo>
                <a:lnTo>
                  <a:pt x="7027143" y="4239952"/>
                </a:lnTo>
                <a:lnTo>
                  <a:pt x="7028334" y="4239555"/>
                </a:lnTo>
                <a:lnTo>
                  <a:pt x="7029524" y="4239555"/>
                </a:lnTo>
                <a:lnTo>
                  <a:pt x="7031112" y="4240349"/>
                </a:lnTo>
                <a:lnTo>
                  <a:pt x="7033096" y="4242730"/>
                </a:lnTo>
                <a:lnTo>
                  <a:pt x="7035080" y="4246301"/>
                </a:lnTo>
                <a:lnTo>
                  <a:pt x="7032699" y="4246698"/>
                </a:lnTo>
                <a:lnTo>
                  <a:pt x="7030715" y="4247095"/>
                </a:lnTo>
                <a:lnTo>
                  <a:pt x="7030318" y="4248286"/>
                </a:lnTo>
                <a:lnTo>
                  <a:pt x="7030318" y="4248683"/>
                </a:lnTo>
                <a:lnTo>
                  <a:pt x="7031112" y="4249476"/>
                </a:lnTo>
                <a:lnTo>
                  <a:pt x="7032699" y="4250667"/>
                </a:lnTo>
                <a:lnTo>
                  <a:pt x="7035874" y="4252651"/>
                </a:lnTo>
                <a:lnTo>
                  <a:pt x="7040239" y="4254635"/>
                </a:lnTo>
                <a:lnTo>
                  <a:pt x="7044208" y="4257413"/>
                </a:lnTo>
                <a:lnTo>
                  <a:pt x="7045795" y="4259001"/>
                </a:lnTo>
                <a:lnTo>
                  <a:pt x="7046589" y="4260191"/>
                </a:lnTo>
                <a:lnTo>
                  <a:pt x="7046589" y="4262175"/>
                </a:lnTo>
                <a:lnTo>
                  <a:pt x="7046589" y="4264160"/>
                </a:lnTo>
                <a:lnTo>
                  <a:pt x="7039446" y="4264557"/>
                </a:lnTo>
                <a:lnTo>
                  <a:pt x="7033096" y="4265747"/>
                </a:lnTo>
                <a:lnTo>
                  <a:pt x="7031906" y="4267731"/>
                </a:lnTo>
                <a:lnTo>
                  <a:pt x="7031112" y="4269716"/>
                </a:lnTo>
                <a:lnTo>
                  <a:pt x="7028334" y="4266144"/>
                </a:lnTo>
                <a:lnTo>
                  <a:pt x="7015635" y="4268128"/>
                </a:lnTo>
                <a:lnTo>
                  <a:pt x="7009285" y="4268525"/>
                </a:lnTo>
                <a:lnTo>
                  <a:pt x="7002936" y="4268922"/>
                </a:lnTo>
                <a:lnTo>
                  <a:pt x="7000952" y="4257016"/>
                </a:lnTo>
                <a:lnTo>
                  <a:pt x="7000555" y="4249079"/>
                </a:lnTo>
                <a:lnTo>
                  <a:pt x="7000952" y="4243127"/>
                </a:lnTo>
                <a:lnTo>
                  <a:pt x="7002539" y="4237968"/>
                </a:lnTo>
                <a:lnTo>
                  <a:pt x="7001349" y="4235586"/>
                </a:lnTo>
                <a:lnTo>
                  <a:pt x="7000952" y="4232412"/>
                </a:lnTo>
                <a:lnTo>
                  <a:pt x="7000952" y="4230031"/>
                </a:lnTo>
                <a:lnTo>
                  <a:pt x="7001349" y="4227649"/>
                </a:lnTo>
                <a:lnTo>
                  <a:pt x="6995396" y="4229634"/>
                </a:lnTo>
                <a:lnTo>
                  <a:pt x="6989840" y="4232412"/>
                </a:lnTo>
                <a:lnTo>
                  <a:pt x="6984284" y="4235190"/>
                </a:lnTo>
                <a:lnTo>
                  <a:pt x="6979125" y="4238364"/>
                </a:lnTo>
                <a:lnTo>
                  <a:pt x="6973966" y="4241936"/>
                </a:lnTo>
                <a:lnTo>
                  <a:pt x="6969601" y="4245111"/>
                </a:lnTo>
                <a:lnTo>
                  <a:pt x="6965236" y="4249079"/>
                </a:lnTo>
                <a:lnTo>
                  <a:pt x="6961267" y="4253048"/>
                </a:lnTo>
                <a:lnTo>
                  <a:pt x="6958093" y="4257016"/>
                </a:lnTo>
                <a:lnTo>
                  <a:pt x="6954918" y="4261382"/>
                </a:lnTo>
                <a:lnTo>
                  <a:pt x="6952140" y="4265350"/>
                </a:lnTo>
                <a:lnTo>
                  <a:pt x="6950156" y="4269716"/>
                </a:lnTo>
                <a:lnTo>
                  <a:pt x="6948568" y="4274081"/>
                </a:lnTo>
                <a:lnTo>
                  <a:pt x="6947775" y="4278446"/>
                </a:lnTo>
                <a:lnTo>
                  <a:pt x="6947378" y="4282812"/>
                </a:lnTo>
                <a:lnTo>
                  <a:pt x="6947775" y="4287177"/>
                </a:lnTo>
                <a:lnTo>
                  <a:pt x="6946981" y="4285193"/>
                </a:lnTo>
                <a:lnTo>
                  <a:pt x="6945790" y="4283605"/>
                </a:lnTo>
                <a:lnTo>
                  <a:pt x="6944203" y="4282812"/>
                </a:lnTo>
                <a:lnTo>
                  <a:pt x="6942616" y="4282415"/>
                </a:lnTo>
                <a:lnTo>
                  <a:pt x="6939838" y="4281621"/>
                </a:lnTo>
                <a:lnTo>
                  <a:pt x="6937457" y="4281224"/>
                </a:lnTo>
                <a:lnTo>
                  <a:pt x="6932298" y="4281621"/>
                </a:lnTo>
                <a:lnTo>
                  <a:pt x="6926742" y="4282415"/>
                </a:lnTo>
                <a:lnTo>
                  <a:pt x="6921583" y="4283605"/>
                </a:lnTo>
                <a:lnTo>
                  <a:pt x="6917615" y="4285193"/>
                </a:lnTo>
                <a:lnTo>
                  <a:pt x="6914837" y="4286780"/>
                </a:lnTo>
                <a:lnTo>
                  <a:pt x="6917615" y="4291542"/>
                </a:lnTo>
                <a:lnTo>
                  <a:pt x="6918408" y="4295114"/>
                </a:lnTo>
                <a:lnTo>
                  <a:pt x="6919202" y="4298289"/>
                </a:lnTo>
                <a:lnTo>
                  <a:pt x="6918011" y="4300670"/>
                </a:lnTo>
                <a:lnTo>
                  <a:pt x="6916027" y="4302654"/>
                </a:lnTo>
                <a:lnTo>
                  <a:pt x="6913646" y="4304242"/>
                </a:lnTo>
                <a:lnTo>
                  <a:pt x="6910075" y="4305829"/>
                </a:lnTo>
                <a:lnTo>
                  <a:pt x="6906900" y="4306623"/>
                </a:lnTo>
                <a:lnTo>
                  <a:pt x="6898963" y="4308607"/>
                </a:lnTo>
                <a:lnTo>
                  <a:pt x="6891820" y="4310591"/>
                </a:lnTo>
                <a:lnTo>
                  <a:pt x="6888248" y="4312179"/>
                </a:lnTo>
                <a:lnTo>
                  <a:pt x="6885867" y="4313766"/>
                </a:lnTo>
                <a:lnTo>
                  <a:pt x="6883486" y="4316544"/>
                </a:lnTo>
                <a:lnTo>
                  <a:pt x="6882296" y="4319322"/>
                </a:lnTo>
                <a:lnTo>
                  <a:pt x="6884280" y="4322100"/>
                </a:lnTo>
                <a:lnTo>
                  <a:pt x="6885867" y="4327656"/>
                </a:lnTo>
                <a:lnTo>
                  <a:pt x="6887454" y="4333609"/>
                </a:lnTo>
                <a:lnTo>
                  <a:pt x="6888248" y="4340355"/>
                </a:lnTo>
                <a:lnTo>
                  <a:pt x="6888645" y="4346705"/>
                </a:lnTo>
                <a:lnTo>
                  <a:pt x="6888248" y="4349483"/>
                </a:lnTo>
                <a:lnTo>
                  <a:pt x="6887851" y="4351864"/>
                </a:lnTo>
                <a:lnTo>
                  <a:pt x="6887058" y="4354245"/>
                </a:lnTo>
                <a:lnTo>
                  <a:pt x="6885867" y="4355832"/>
                </a:lnTo>
                <a:lnTo>
                  <a:pt x="6883883" y="4357420"/>
                </a:lnTo>
                <a:lnTo>
                  <a:pt x="6881899" y="4357817"/>
                </a:lnTo>
                <a:lnTo>
                  <a:pt x="6877137" y="4349483"/>
                </a:lnTo>
                <a:lnTo>
                  <a:pt x="6874756" y="4345514"/>
                </a:lnTo>
                <a:lnTo>
                  <a:pt x="6872374" y="4341546"/>
                </a:lnTo>
                <a:lnTo>
                  <a:pt x="6868803" y="4337974"/>
                </a:lnTo>
                <a:lnTo>
                  <a:pt x="6864834" y="4334799"/>
                </a:lnTo>
                <a:lnTo>
                  <a:pt x="6860469" y="4332418"/>
                </a:lnTo>
                <a:lnTo>
                  <a:pt x="6855310" y="4330434"/>
                </a:lnTo>
                <a:lnTo>
                  <a:pt x="6854516" y="4335990"/>
                </a:lnTo>
                <a:lnTo>
                  <a:pt x="6853723" y="4339958"/>
                </a:lnTo>
                <a:lnTo>
                  <a:pt x="6851739" y="4342736"/>
                </a:lnTo>
                <a:lnTo>
                  <a:pt x="6849358" y="4344720"/>
                </a:lnTo>
                <a:lnTo>
                  <a:pt x="6846976" y="4345514"/>
                </a:lnTo>
                <a:lnTo>
                  <a:pt x="6843802" y="4345911"/>
                </a:lnTo>
                <a:lnTo>
                  <a:pt x="6837849" y="4345911"/>
                </a:lnTo>
                <a:lnTo>
                  <a:pt x="6834674" y="4345911"/>
                </a:lnTo>
                <a:lnTo>
                  <a:pt x="6831896" y="4346705"/>
                </a:lnTo>
                <a:lnTo>
                  <a:pt x="6828722" y="4347498"/>
                </a:lnTo>
                <a:lnTo>
                  <a:pt x="6826341" y="4349086"/>
                </a:lnTo>
                <a:lnTo>
                  <a:pt x="6823960" y="4351467"/>
                </a:lnTo>
                <a:lnTo>
                  <a:pt x="6822372" y="4355435"/>
                </a:lnTo>
                <a:lnTo>
                  <a:pt x="6821578" y="4360198"/>
                </a:lnTo>
                <a:lnTo>
                  <a:pt x="6821578" y="4366944"/>
                </a:lnTo>
                <a:lnTo>
                  <a:pt x="6825547" y="4364563"/>
                </a:lnTo>
                <a:lnTo>
                  <a:pt x="6827134" y="4364166"/>
                </a:lnTo>
                <a:lnTo>
                  <a:pt x="6827928" y="4364166"/>
                </a:lnTo>
                <a:lnTo>
                  <a:pt x="6829515" y="4364563"/>
                </a:lnTo>
                <a:lnTo>
                  <a:pt x="6830309" y="4364960"/>
                </a:lnTo>
                <a:lnTo>
                  <a:pt x="6831896" y="4366944"/>
                </a:lnTo>
                <a:lnTo>
                  <a:pt x="6833087" y="4370119"/>
                </a:lnTo>
                <a:lnTo>
                  <a:pt x="6834277" y="4373691"/>
                </a:lnTo>
                <a:lnTo>
                  <a:pt x="6835865" y="4377262"/>
                </a:lnTo>
                <a:lnTo>
                  <a:pt x="6837849" y="4381231"/>
                </a:lnTo>
                <a:lnTo>
                  <a:pt x="6830706" y="4384406"/>
                </a:lnTo>
                <a:lnTo>
                  <a:pt x="6823960" y="4389168"/>
                </a:lnTo>
                <a:lnTo>
                  <a:pt x="6817213" y="4393533"/>
                </a:lnTo>
                <a:lnTo>
                  <a:pt x="6811261" y="4396708"/>
                </a:lnTo>
                <a:lnTo>
                  <a:pt x="6808483" y="4397898"/>
                </a:lnTo>
                <a:lnTo>
                  <a:pt x="6806102" y="4398295"/>
                </a:lnTo>
                <a:lnTo>
                  <a:pt x="6804117" y="4398295"/>
                </a:lnTo>
                <a:lnTo>
                  <a:pt x="6802133" y="4397105"/>
                </a:lnTo>
                <a:lnTo>
                  <a:pt x="6800546" y="4395914"/>
                </a:lnTo>
                <a:lnTo>
                  <a:pt x="6799752" y="4392739"/>
                </a:lnTo>
                <a:lnTo>
                  <a:pt x="6799355" y="4389168"/>
                </a:lnTo>
                <a:lnTo>
                  <a:pt x="6799355" y="4383612"/>
                </a:lnTo>
                <a:lnTo>
                  <a:pt x="6795784" y="4393533"/>
                </a:lnTo>
                <a:lnTo>
                  <a:pt x="6791418" y="4403058"/>
                </a:lnTo>
                <a:lnTo>
                  <a:pt x="6788640" y="4407820"/>
                </a:lnTo>
                <a:lnTo>
                  <a:pt x="6785466" y="4413376"/>
                </a:lnTo>
                <a:lnTo>
                  <a:pt x="6782291" y="4417741"/>
                </a:lnTo>
                <a:lnTo>
                  <a:pt x="6778719" y="4422503"/>
                </a:lnTo>
                <a:lnTo>
                  <a:pt x="6774354" y="4426869"/>
                </a:lnTo>
                <a:lnTo>
                  <a:pt x="6769989" y="4430837"/>
                </a:lnTo>
                <a:lnTo>
                  <a:pt x="6765624" y="4434806"/>
                </a:lnTo>
                <a:lnTo>
                  <a:pt x="6760861" y="4438377"/>
                </a:lnTo>
                <a:lnTo>
                  <a:pt x="6755306" y="4441155"/>
                </a:lnTo>
                <a:lnTo>
                  <a:pt x="6749353" y="4443536"/>
                </a:lnTo>
                <a:lnTo>
                  <a:pt x="6743003" y="4445124"/>
                </a:lnTo>
                <a:lnTo>
                  <a:pt x="6736654" y="4446314"/>
                </a:lnTo>
                <a:lnTo>
                  <a:pt x="6735463" y="4467744"/>
                </a:lnTo>
                <a:lnTo>
                  <a:pt x="6731892" y="4467744"/>
                </a:lnTo>
                <a:lnTo>
                  <a:pt x="6729114" y="4467347"/>
                </a:lnTo>
                <a:lnTo>
                  <a:pt x="6727130" y="4466951"/>
                </a:lnTo>
                <a:lnTo>
                  <a:pt x="6725939" y="4465363"/>
                </a:lnTo>
                <a:lnTo>
                  <a:pt x="6725145" y="4463379"/>
                </a:lnTo>
                <a:lnTo>
                  <a:pt x="6725145" y="4461395"/>
                </a:lnTo>
                <a:lnTo>
                  <a:pt x="6725145" y="4456632"/>
                </a:lnTo>
                <a:lnTo>
                  <a:pt x="6725939" y="4451870"/>
                </a:lnTo>
                <a:lnTo>
                  <a:pt x="6725939" y="4449489"/>
                </a:lnTo>
                <a:lnTo>
                  <a:pt x="6725939" y="4447505"/>
                </a:lnTo>
                <a:lnTo>
                  <a:pt x="6725542" y="4445521"/>
                </a:lnTo>
                <a:lnTo>
                  <a:pt x="6724749" y="4443933"/>
                </a:lnTo>
                <a:lnTo>
                  <a:pt x="6723161" y="4442743"/>
                </a:lnTo>
                <a:lnTo>
                  <a:pt x="6720780" y="4441949"/>
                </a:lnTo>
                <a:lnTo>
                  <a:pt x="6716812" y="4445917"/>
                </a:lnTo>
                <a:lnTo>
                  <a:pt x="6714034" y="4449886"/>
                </a:lnTo>
                <a:lnTo>
                  <a:pt x="6708478" y="4458220"/>
                </a:lnTo>
                <a:lnTo>
                  <a:pt x="6704113" y="4466157"/>
                </a:lnTo>
                <a:lnTo>
                  <a:pt x="6699748" y="4473697"/>
                </a:lnTo>
                <a:lnTo>
                  <a:pt x="6695382" y="4481634"/>
                </a:lnTo>
                <a:lnTo>
                  <a:pt x="6692604" y="4484809"/>
                </a:lnTo>
                <a:lnTo>
                  <a:pt x="6689430" y="4488380"/>
                </a:lnTo>
                <a:lnTo>
                  <a:pt x="6686255" y="4491952"/>
                </a:lnTo>
                <a:lnTo>
                  <a:pt x="6682286" y="4494730"/>
                </a:lnTo>
                <a:lnTo>
                  <a:pt x="6677921" y="4497508"/>
                </a:lnTo>
                <a:lnTo>
                  <a:pt x="6672365" y="4500683"/>
                </a:lnTo>
                <a:lnTo>
                  <a:pt x="6675540" y="4501477"/>
                </a:lnTo>
                <a:lnTo>
                  <a:pt x="6677921" y="4502667"/>
                </a:lnTo>
                <a:lnTo>
                  <a:pt x="6679905" y="4502667"/>
                </a:lnTo>
                <a:lnTo>
                  <a:pt x="6681096" y="4502667"/>
                </a:lnTo>
                <a:lnTo>
                  <a:pt x="6682683" y="4501477"/>
                </a:lnTo>
                <a:lnTo>
                  <a:pt x="6684271" y="4501080"/>
                </a:lnTo>
                <a:lnTo>
                  <a:pt x="6686255" y="4498699"/>
                </a:lnTo>
                <a:lnTo>
                  <a:pt x="6688636" y="4496714"/>
                </a:lnTo>
                <a:lnTo>
                  <a:pt x="6689826" y="4495524"/>
                </a:lnTo>
                <a:lnTo>
                  <a:pt x="6691414" y="4495127"/>
                </a:lnTo>
                <a:lnTo>
                  <a:pt x="6693001" y="4494730"/>
                </a:lnTo>
                <a:lnTo>
                  <a:pt x="6694985" y="4495127"/>
                </a:lnTo>
                <a:lnTo>
                  <a:pt x="6697366" y="4495524"/>
                </a:lnTo>
                <a:lnTo>
                  <a:pt x="6700144" y="4497111"/>
                </a:lnTo>
                <a:lnTo>
                  <a:pt x="6696970" y="4498699"/>
                </a:lnTo>
                <a:lnTo>
                  <a:pt x="6693398" y="4500683"/>
                </a:lnTo>
                <a:lnTo>
                  <a:pt x="6690620" y="4503064"/>
                </a:lnTo>
                <a:lnTo>
                  <a:pt x="6687049" y="4505842"/>
                </a:lnTo>
                <a:lnTo>
                  <a:pt x="6680699" y="4512588"/>
                </a:lnTo>
                <a:lnTo>
                  <a:pt x="6674350" y="4519732"/>
                </a:lnTo>
                <a:lnTo>
                  <a:pt x="6671175" y="4522906"/>
                </a:lnTo>
                <a:lnTo>
                  <a:pt x="6668000" y="4525288"/>
                </a:lnTo>
                <a:lnTo>
                  <a:pt x="6664825" y="4527669"/>
                </a:lnTo>
                <a:lnTo>
                  <a:pt x="6661254" y="4529256"/>
                </a:lnTo>
                <a:lnTo>
                  <a:pt x="6658476" y="4530447"/>
                </a:lnTo>
                <a:lnTo>
                  <a:pt x="6654904" y="4530447"/>
                </a:lnTo>
                <a:lnTo>
                  <a:pt x="6652126" y="4529256"/>
                </a:lnTo>
                <a:lnTo>
                  <a:pt x="6648555" y="4527272"/>
                </a:lnTo>
                <a:lnTo>
                  <a:pt x="6650142" y="4527272"/>
                </a:lnTo>
                <a:lnTo>
                  <a:pt x="6651333" y="4526875"/>
                </a:lnTo>
                <a:lnTo>
                  <a:pt x="6654904" y="4525288"/>
                </a:lnTo>
                <a:lnTo>
                  <a:pt x="6658476" y="4522906"/>
                </a:lnTo>
                <a:lnTo>
                  <a:pt x="6661254" y="4519732"/>
                </a:lnTo>
                <a:lnTo>
                  <a:pt x="6663238" y="4516160"/>
                </a:lnTo>
                <a:lnTo>
                  <a:pt x="6664032" y="4514573"/>
                </a:lnTo>
                <a:lnTo>
                  <a:pt x="6664032" y="4512588"/>
                </a:lnTo>
                <a:lnTo>
                  <a:pt x="6664032" y="4511398"/>
                </a:lnTo>
                <a:lnTo>
                  <a:pt x="6663635" y="4510207"/>
                </a:lnTo>
                <a:lnTo>
                  <a:pt x="6662841" y="4509414"/>
                </a:lnTo>
                <a:lnTo>
                  <a:pt x="6661254" y="4508223"/>
                </a:lnTo>
                <a:lnTo>
                  <a:pt x="6656095" y="4511398"/>
                </a:lnTo>
                <a:lnTo>
                  <a:pt x="6650142" y="4513779"/>
                </a:lnTo>
                <a:lnTo>
                  <a:pt x="6644189" y="4516557"/>
                </a:lnTo>
                <a:lnTo>
                  <a:pt x="6639030" y="4519732"/>
                </a:lnTo>
                <a:lnTo>
                  <a:pt x="6636253" y="4520922"/>
                </a:lnTo>
                <a:lnTo>
                  <a:pt x="6633871" y="4522906"/>
                </a:lnTo>
                <a:lnTo>
                  <a:pt x="6631887" y="4525288"/>
                </a:lnTo>
                <a:lnTo>
                  <a:pt x="6629903" y="4527669"/>
                </a:lnTo>
                <a:lnTo>
                  <a:pt x="6628713" y="4530843"/>
                </a:lnTo>
                <a:lnTo>
                  <a:pt x="6627125" y="4534018"/>
                </a:lnTo>
                <a:lnTo>
                  <a:pt x="6626331" y="4538781"/>
                </a:lnTo>
                <a:lnTo>
                  <a:pt x="6625141" y="4543146"/>
                </a:lnTo>
                <a:lnTo>
                  <a:pt x="6629109" y="4541955"/>
                </a:lnTo>
                <a:lnTo>
                  <a:pt x="6632681" y="4540368"/>
                </a:lnTo>
                <a:lnTo>
                  <a:pt x="6635459" y="4539177"/>
                </a:lnTo>
                <a:lnTo>
                  <a:pt x="6638237" y="4537987"/>
                </a:lnTo>
                <a:lnTo>
                  <a:pt x="6639824" y="4537590"/>
                </a:lnTo>
                <a:lnTo>
                  <a:pt x="6641412" y="4537987"/>
                </a:lnTo>
                <a:lnTo>
                  <a:pt x="6642205" y="4538781"/>
                </a:lnTo>
                <a:lnTo>
                  <a:pt x="6643396" y="4539574"/>
                </a:lnTo>
                <a:lnTo>
                  <a:pt x="6644189" y="4541162"/>
                </a:lnTo>
                <a:lnTo>
                  <a:pt x="6645380" y="4543146"/>
                </a:lnTo>
                <a:lnTo>
                  <a:pt x="6646570" y="4549495"/>
                </a:lnTo>
                <a:lnTo>
                  <a:pt x="6644189" y="4549892"/>
                </a:lnTo>
                <a:lnTo>
                  <a:pt x="6641808" y="4550686"/>
                </a:lnTo>
                <a:lnTo>
                  <a:pt x="6637840" y="4552670"/>
                </a:lnTo>
                <a:lnTo>
                  <a:pt x="6633871" y="4555051"/>
                </a:lnTo>
                <a:lnTo>
                  <a:pt x="6630697" y="4556639"/>
                </a:lnTo>
                <a:lnTo>
                  <a:pt x="6629109" y="4557036"/>
                </a:lnTo>
                <a:lnTo>
                  <a:pt x="6627522" y="4557432"/>
                </a:lnTo>
                <a:lnTo>
                  <a:pt x="6626331" y="4557036"/>
                </a:lnTo>
                <a:lnTo>
                  <a:pt x="6624744" y="4556639"/>
                </a:lnTo>
                <a:lnTo>
                  <a:pt x="6623554" y="4555051"/>
                </a:lnTo>
                <a:lnTo>
                  <a:pt x="6622363" y="4553067"/>
                </a:lnTo>
                <a:lnTo>
                  <a:pt x="6621172" y="4551083"/>
                </a:lnTo>
                <a:lnTo>
                  <a:pt x="6619188" y="4546321"/>
                </a:lnTo>
                <a:lnTo>
                  <a:pt x="6620776" y="4550289"/>
                </a:lnTo>
                <a:lnTo>
                  <a:pt x="6621172" y="4551083"/>
                </a:lnTo>
                <a:lnTo>
                  <a:pt x="6622363" y="4554655"/>
                </a:lnTo>
                <a:lnTo>
                  <a:pt x="6622760" y="4558226"/>
                </a:lnTo>
                <a:lnTo>
                  <a:pt x="6622760" y="4560607"/>
                </a:lnTo>
                <a:lnTo>
                  <a:pt x="6622363" y="4562988"/>
                </a:lnTo>
                <a:lnTo>
                  <a:pt x="6621172" y="4564576"/>
                </a:lnTo>
                <a:lnTo>
                  <a:pt x="6619982" y="4565766"/>
                </a:lnTo>
                <a:lnTo>
                  <a:pt x="6618395" y="4567354"/>
                </a:lnTo>
                <a:lnTo>
                  <a:pt x="6614823" y="4569735"/>
                </a:lnTo>
                <a:lnTo>
                  <a:pt x="6611251" y="4572116"/>
                </a:lnTo>
                <a:lnTo>
                  <a:pt x="6609267" y="4573703"/>
                </a:lnTo>
                <a:lnTo>
                  <a:pt x="6607283" y="4575688"/>
                </a:lnTo>
                <a:lnTo>
                  <a:pt x="6605696" y="4578069"/>
                </a:lnTo>
                <a:lnTo>
                  <a:pt x="6604108" y="4580450"/>
                </a:lnTo>
                <a:lnTo>
                  <a:pt x="6611648" y="4581640"/>
                </a:lnTo>
                <a:lnTo>
                  <a:pt x="6618791" y="4581640"/>
                </a:lnTo>
                <a:lnTo>
                  <a:pt x="6625538" y="4582037"/>
                </a:lnTo>
                <a:lnTo>
                  <a:pt x="6629506" y="4582831"/>
                </a:lnTo>
                <a:lnTo>
                  <a:pt x="6633871" y="4584021"/>
                </a:lnTo>
                <a:lnTo>
                  <a:pt x="6639427" y="4580847"/>
                </a:lnTo>
                <a:lnTo>
                  <a:pt x="6645380" y="4578466"/>
                </a:lnTo>
                <a:lnTo>
                  <a:pt x="6647761" y="4575688"/>
                </a:lnTo>
                <a:lnTo>
                  <a:pt x="6648555" y="4574100"/>
                </a:lnTo>
                <a:lnTo>
                  <a:pt x="6650142" y="4572513"/>
                </a:lnTo>
                <a:lnTo>
                  <a:pt x="6650539" y="4570925"/>
                </a:lnTo>
                <a:lnTo>
                  <a:pt x="6650936" y="4568147"/>
                </a:lnTo>
                <a:lnTo>
                  <a:pt x="6651333" y="4565370"/>
                </a:lnTo>
                <a:lnTo>
                  <a:pt x="6650936" y="4561401"/>
                </a:lnTo>
                <a:lnTo>
                  <a:pt x="6656095" y="4564576"/>
                </a:lnTo>
                <a:lnTo>
                  <a:pt x="6660460" y="4566163"/>
                </a:lnTo>
                <a:lnTo>
                  <a:pt x="6664825" y="4567354"/>
                </a:lnTo>
                <a:lnTo>
                  <a:pt x="6668397" y="4568147"/>
                </a:lnTo>
                <a:lnTo>
                  <a:pt x="6672365" y="4568147"/>
                </a:lnTo>
                <a:lnTo>
                  <a:pt x="6676334" y="4568147"/>
                </a:lnTo>
                <a:lnTo>
                  <a:pt x="6679905" y="4567354"/>
                </a:lnTo>
                <a:lnTo>
                  <a:pt x="6683080" y="4566163"/>
                </a:lnTo>
                <a:lnTo>
                  <a:pt x="6686255" y="4564576"/>
                </a:lnTo>
                <a:lnTo>
                  <a:pt x="6689430" y="4562988"/>
                </a:lnTo>
                <a:lnTo>
                  <a:pt x="6695382" y="4558226"/>
                </a:lnTo>
                <a:lnTo>
                  <a:pt x="6700541" y="4552670"/>
                </a:lnTo>
                <a:lnTo>
                  <a:pt x="6706494" y="4546718"/>
                </a:lnTo>
                <a:lnTo>
                  <a:pt x="6712050" y="4540368"/>
                </a:lnTo>
                <a:lnTo>
                  <a:pt x="6717605" y="4534812"/>
                </a:lnTo>
                <a:lnTo>
                  <a:pt x="6723558" y="4529256"/>
                </a:lnTo>
                <a:lnTo>
                  <a:pt x="6730304" y="4524494"/>
                </a:lnTo>
                <a:lnTo>
                  <a:pt x="6733876" y="4522510"/>
                </a:lnTo>
                <a:lnTo>
                  <a:pt x="6737844" y="4520525"/>
                </a:lnTo>
                <a:lnTo>
                  <a:pt x="6741813" y="4519732"/>
                </a:lnTo>
                <a:lnTo>
                  <a:pt x="6745385" y="4518541"/>
                </a:lnTo>
                <a:lnTo>
                  <a:pt x="6750147" y="4518144"/>
                </a:lnTo>
                <a:lnTo>
                  <a:pt x="6754512" y="4518144"/>
                </a:lnTo>
                <a:lnTo>
                  <a:pt x="6759274" y="4518541"/>
                </a:lnTo>
                <a:lnTo>
                  <a:pt x="6764433" y="4519732"/>
                </a:lnTo>
                <a:lnTo>
                  <a:pt x="6766020" y="4515366"/>
                </a:lnTo>
                <a:lnTo>
                  <a:pt x="6768401" y="4511398"/>
                </a:lnTo>
                <a:lnTo>
                  <a:pt x="6771576" y="4508223"/>
                </a:lnTo>
                <a:lnTo>
                  <a:pt x="6774751" y="4505842"/>
                </a:lnTo>
                <a:lnTo>
                  <a:pt x="6778323" y="4504651"/>
                </a:lnTo>
                <a:lnTo>
                  <a:pt x="6782291" y="4502667"/>
                </a:lnTo>
                <a:lnTo>
                  <a:pt x="6790228" y="4500286"/>
                </a:lnTo>
                <a:lnTo>
                  <a:pt x="6794196" y="4499095"/>
                </a:lnTo>
                <a:lnTo>
                  <a:pt x="6798165" y="4497111"/>
                </a:lnTo>
                <a:lnTo>
                  <a:pt x="6801736" y="4495127"/>
                </a:lnTo>
                <a:lnTo>
                  <a:pt x="6804911" y="4492746"/>
                </a:lnTo>
                <a:lnTo>
                  <a:pt x="6807292" y="4489968"/>
                </a:lnTo>
                <a:lnTo>
                  <a:pt x="6810070" y="4485999"/>
                </a:lnTo>
                <a:lnTo>
                  <a:pt x="6811261" y="4481237"/>
                </a:lnTo>
                <a:lnTo>
                  <a:pt x="6811657" y="4475284"/>
                </a:lnTo>
                <a:lnTo>
                  <a:pt x="6825150" y="4468935"/>
                </a:lnTo>
                <a:lnTo>
                  <a:pt x="6838246" y="4462585"/>
                </a:lnTo>
                <a:lnTo>
                  <a:pt x="6851342" y="4456236"/>
                </a:lnTo>
                <a:lnTo>
                  <a:pt x="6864041" y="4449092"/>
                </a:lnTo>
                <a:lnTo>
                  <a:pt x="6876343" y="4441155"/>
                </a:lnTo>
                <a:lnTo>
                  <a:pt x="6887851" y="4432424"/>
                </a:lnTo>
                <a:lnTo>
                  <a:pt x="6893010" y="4428059"/>
                </a:lnTo>
                <a:lnTo>
                  <a:pt x="6898566" y="4422900"/>
                </a:lnTo>
                <a:lnTo>
                  <a:pt x="6903328" y="4417741"/>
                </a:lnTo>
                <a:lnTo>
                  <a:pt x="6908487" y="4412185"/>
                </a:lnTo>
                <a:lnTo>
                  <a:pt x="6910868" y="4415360"/>
                </a:lnTo>
                <a:lnTo>
                  <a:pt x="6913646" y="4417741"/>
                </a:lnTo>
                <a:lnTo>
                  <a:pt x="6919996" y="4422106"/>
                </a:lnTo>
                <a:lnTo>
                  <a:pt x="6922774" y="4424487"/>
                </a:lnTo>
                <a:lnTo>
                  <a:pt x="6925948" y="4426869"/>
                </a:lnTo>
                <a:lnTo>
                  <a:pt x="6928329" y="4430043"/>
                </a:lnTo>
                <a:lnTo>
                  <a:pt x="6930314" y="4433218"/>
                </a:lnTo>
                <a:lnTo>
                  <a:pt x="6931107" y="4432424"/>
                </a:lnTo>
                <a:lnTo>
                  <a:pt x="6933092" y="4431234"/>
                </a:lnTo>
                <a:lnTo>
                  <a:pt x="6936663" y="4430043"/>
                </a:lnTo>
                <a:lnTo>
                  <a:pt x="6944203" y="4427662"/>
                </a:lnTo>
                <a:lnTo>
                  <a:pt x="6947775" y="4426075"/>
                </a:lnTo>
                <a:lnTo>
                  <a:pt x="6949362" y="4424884"/>
                </a:lnTo>
                <a:lnTo>
                  <a:pt x="6950156" y="4423694"/>
                </a:lnTo>
                <a:lnTo>
                  <a:pt x="6951346" y="4422106"/>
                </a:lnTo>
                <a:lnTo>
                  <a:pt x="6952140" y="4420122"/>
                </a:lnTo>
                <a:lnTo>
                  <a:pt x="6952537" y="4417741"/>
                </a:lnTo>
                <a:lnTo>
                  <a:pt x="6952537" y="4414963"/>
                </a:lnTo>
                <a:lnTo>
                  <a:pt x="6956505" y="4415360"/>
                </a:lnTo>
                <a:lnTo>
                  <a:pt x="6959283" y="4415757"/>
                </a:lnTo>
                <a:lnTo>
                  <a:pt x="6962855" y="4416947"/>
                </a:lnTo>
                <a:lnTo>
                  <a:pt x="6965633" y="4418138"/>
                </a:lnTo>
                <a:lnTo>
                  <a:pt x="6970792" y="4420519"/>
                </a:lnTo>
                <a:lnTo>
                  <a:pt x="6974760" y="4424091"/>
                </a:lnTo>
                <a:lnTo>
                  <a:pt x="6982300" y="4431234"/>
                </a:lnTo>
                <a:lnTo>
                  <a:pt x="6986269" y="4435202"/>
                </a:lnTo>
                <a:lnTo>
                  <a:pt x="6991031" y="4438377"/>
                </a:lnTo>
                <a:lnTo>
                  <a:pt x="6991031" y="4426869"/>
                </a:lnTo>
                <a:lnTo>
                  <a:pt x="6991031" y="4415757"/>
                </a:lnTo>
                <a:lnTo>
                  <a:pt x="6991031" y="4410995"/>
                </a:lnTo>
                <a:lnTo>
                  <a:pt x="6990237" y="4406232"/>
                </a:lnTo>
                <a:lnTo>
                  <a:pt x="6988253" y="4401470"/>
                </a:lnTo>
                <a:lnTo>
                  <a:pt x="6985872" y="4398295"/>
                </a:lnTo>
                <a:lnTo>
                  <a:pt x="6989046" y="4396311"/>
                </a:lnTo>
                <a:lnTo>
                  <a:pt x="6992618" y="4394724"/>
                </a:lnTo>
                <a:lnTo>
                  <a:pt x="6996190" y="4393533"/>
                </a:lnTo>
                <a:lnTo>
                  <a:pt x="6998968" y="4392343"/>
                </a:lnTo>
                <a:lnTo>
                  <a:pt x="7005714" y="4391549"/>
                </a:lnTo>
                <a:lnTo>
                  <a:pt x="7011667" y="4390755"/>
                </a:lnTo>
                <a:lnTo>
                  <a:pt x="7017619" y="4391549"/>
                </a:lnTo>
                <a:lnTo>
                  <a:pt x="7022778" y="4392343"/>
                </a:lnTo>
                <a:lnTo>
                  <a:pt x="7030715" y="4394327"/>
                </a:lnTo>
                <a:lnTo>
                  <a:pt x="7028731" y="4385199"/>
                </a:lnTo>
                <a:lnTo>
                  <a:pt x="7027540" y="4381231"/>
                </a:lnTo>
                <a:lnTo>
                  <a:pt x="7027540" y="4377659"/>
                </a:lnTo>
                <a:lnTo>
                  <a:pt x="7028334" y="4374881"/>
                </a:lnTo>
                <a:lnTo>
                  <a:pt x="7029524" y="4372500"/>
                </a:lnTo>
                <a:lnTo>
                  <a:pt x="7031906" y="4370119"/>
                </a:lnTo>
                <a:lnTo>
                  <a:pt x="7036271" y="4367738"/>
                </a:lnTo>
                <a:lnTo>
                  <a:pt x="7038255" y="4370913"/>
                </a:lnTo>
                <a:lnTo>
                  <a:pt x="7039842" y="4374484"/>
                </a:lnTo>
                <a:lnTo>
                  <a:pt x="7040239" y="4377262"/>
                </a:lnTo>
                <a:lnTo>
                  <a:pt x="7041033" y="4380834"/>
                </a:lnTo>
                <a:lnTo>
                  <a:pt x="7040239" y="4386390"/>
                </a:lnTo>
                <a:lnTo>
                  <a:pt x="7039446" y="4391946"/>
                </a:lnTo>
                <a:lnTo>
                  <a:pt x="7038255" y="4396708"/>
                </a:lnTo>
                <a:lnTo>
                  <a:pt x="7039049" y="4398692"/>
                </a:lnTo>
                <a:lnTo>
                  <a:pt x="7039446" y="4401073"/>
                </a:lnTo>
                <a:lnTo>
                  <a:pt x="7040239" y="4403058"/>
                </a:lnTo>
                <a:lnTo>
                  <a:pt x="7041827" y="4405042"/>
                </a:lnTo>
                <a:lnTo>
                  <a:pt x="7044208" y="4406629"/>
                </a:lnTo>
                <a:lnTo>
                  <a:pt x="7046986" y="4407820"/>
                </a:lnTo>
                <a:lnTo>
                  <a:pt x="7052541" y="4397105"/>
                </a:lnTo>
                <a:lnTo>
                  <a:pt x="7055319" y="4391946"/>
                </a:lnTo>
                <a:lnTo>
                  <a:pt x="7057304" y="4389565"/>
                </a:lnTo>
                <a:lnTo>
                  <a:pt x="7059288" y="4387580"/>
                </a:lnTo>
                <a:lnTo>
                  <a:pt x="7061272" y="4385596"/>
                </a:lnTo>
                <a:lnTo>
                  <a:pt x="7063256" y="4384009"/>
                </a:lnTo>
                <a:lnTo>
                  <a:pt x="7065637" y="4383612"/>
                </a:lnTo>
                <a:lnTo>
                  <a:pt x="7068812" y="4383215"/>
                </a:lnTo>
                <a:lnTo>
                  <a:pt x="7071590" y="4383612"/>
                </a:lnTo>
                <a:lnTo>
                  <a:pt x="7074368" y="4385199"/>
                </a:lnTo>
                <a:lnTo>
                  <a:pt x="7077543" y="4387580"/>
                </a:lnTo>
                <a:lnTo>
                  <a:pt x="7081114" y="4390755"/>
                </a:lnTo>
                <a:lnTo>
                  <a:pt x="7081114" y="4385993"/>
                </a:lnTo>
                <a:lnTo>
                  <a:pt x="7082305" y="4382024"/>
                </a:lnTo>
                <a:lnTo>
                  <a:pt x="7083892" y="4379246"/>
                </a:lnTo>
                <a:lnTo>
                  <a:pt x="7085479" y="4376469"/>
                </a:lnTo>
                <a:lnTo>
                  <a:pt x="7089448" y="4370913"/>
                </a:lnTo>
                <a:lnTo>
                  <a:pt x="7091432" y="4368135"/>
                </a:lnTo>
                <a:lnTo>
                  <a:pt x="7092623" y="4364563"/>
                </a:lnTo>
                <a:lnTo>
                  <a:pt x="7088257" y="4362182"/>
                </a:lnTo>
                <a:lnTo>
                  <a:pt x="7084289" y="4359404"/>
                </a:lnTo>
                <a:lnTo>
                  <a:pt x="7081114" y="4355832"/>
                </a:lnTo>
                <a:lnTo>
                  <a:pt x="7078336" y="4351864"/>
                </a:lnTo>
                <a:lnTo>
                  <a:pt x="7076352" y="4347102"/>
                </a:lnTo>
                <a:lnTo>
                  <a:pt x="7075558" y="4341546"/>
                </a:lnTo>
                <a:lnTo>
                  <a:pt x="7074765" y="4335990"/>
                </a:lnTo>
                <a:lnTo>
                  <a:pt x="7075558" y="4329243"/>
                </a:lnTo>
                <a:lnTo>
                  <a:pt x="7078733" y="4329640"/>
                </a:lnTo>
                <a:lnTo>
                  <a:pt x="7081114" y="4330434"/>
                </a:lnTo>
                <a:lnTo>
                  <a:pt x="7082702" y="4331624"/>
                </a:lnTo>
                <a:lnTo>
                  <a:pt x="7083892" y="4332418"/>
                </a:lnTo>
                <a:lnTo>
                  <a:pt x="7084686" y="4334005"/>
                </a:lnTo>
                <a:lnTo>
                  <a:pt x="7085083" y="4335196"/>
                </a:lnTo>
                <a:lnTo>
                  <a:pt x="7085479" y="4337974"/>
                </a:lnTo>
                <a:lnTo>
                  <a:pt x="7086273" y="4341149"/>
                </a:lnTo>
                <a:lnTo>
                  <a:pt x="7086670" y="4342736"/>
                </a:lnTo>
                <a:lnTo>
                  <a:pt x="7087464" y="4344324"/>
                </a:lnTo>
                <a:lnTo>
                  <a:pt x="7089051" y="4345514"/>
                </a:lnTo>
                <a:lnTo>
                  <a:pt x="7091432" y="4346705"/>
                </a:lnTo>
                <a:lnTo>
                  <a:pt x="7094607" y="4347895"/>
                </a:lnTo>
                <a:lnTo>
                  <a:pt x="7098178" y="4349086"/>
                </a:lnTo>
                <a:lnTo>
                  <a:pt x="7099369" y="4344324"/>
                </a:lnTo>
                <a:lnTo>
                  <a:pt x="7100956" y="4340355"/>
                </a:lnTo>
                <a:lnTo>
                  <a:pt x="7103337" y="4336783"/>
                </a:lnTo>
                <a:lnTo>
                  <a:pt x="7105322" y="4334005"/>
                </a:lnTo>
                <a:lnTo>
                  <a:pt x="7108100" y="4332021"/>
                </a:lnTo>
                <a:lnTo>
                  <a:pt x="7110877" y="4330037"/>
                </a:lnTo>
                <a:lnTo>
                  <a:pt x="7118021" y="4327259"/>
                </a:lnTo>
                <a:lnTo>
                  <a:pt x="7125164" y="4324481"/>
                </a:lnTo>
                <a:lnTo>
                  <a:pt x="7133101" y="4321703"/>
                </a:lnTo>
                <a:lnTo>
                  <a:pt x="7136672" y="4319719"/>
                </a:lnTo>
                <a:lnTo>
                  <a:pt x="7140244" y="4316941"/>
                </a:lnTo>
                <a:lnTo>
                  <a:pt x="7144212" y="4313766"/>
                </a:lnTo>
                <a:lnTo>
                  <a:pt x="7147387" y="4310194"/>
                </a:lnTo>
                <a:lnTo>
                  <a:pt x="7146593" y="4318925"/>
                </a:lnTo>
                <a:lnTo>
                  <a:pt x="7146196" y="4325672"/>
                </a:lnTo>
                <a:lnTo>
                  <a:pt x="7145800" y="4330831"/>
                </a:lnTo>
                <a:lnTo>
                  <a:pt x="7146196" y="4335196"/>
                </a:lnTo>
                <a:lnTo>
                  <a:pt x="7146593" y="4336783"/>
                </a:lnTo>
                <a:lnTo>
                  <a:pt x="7146990" y="4338768"/>
                </a:lnTo>
                <a:lnTo>
                  <a:pt x="7149371" y="4342339"/>
                </a:lnTo>
                <a:lnTo>
                  <a:pt x="7153340" y="4345911"/>
                </a:lnTo>
                <a:lnTo>
                  <a:pt x="7159292" y="4350673"/>
                </a:lnTo>
                <a:lnTo>
                  <a:pt x="7157308" y="4350673"/>
                </a:lnTo>
                <a:lnTo>
                  <a:pt x="7155721" y="4351070"/>
                </a:lnTo>
                <a:lnTo>
                  <a:pt x="7154927" y="4351467"/>
                </a:lnTo>
                <a:lnTo>
                  <a:pt x="7153737" y="4353054"/>
                </a:lnTo>
                <a:lnTo>
                  <a:pt x="7153340" y="4354245"/>
                </a:lnTo>
                <a:lnTo>
                  <a:pt x="7153340" y="4356229"/>
                </a:lnTo>
                <a:lnTo>
                  <a:pt x="7153340" y="4360594"/>
                </a:lnTo>
                <a:lnTo>
                  <a:pt x="7154530" y="4370119"/>
                </a:lnTo>
                <a:lnTo>
                  <a:pt x="7154927" y="4374484"/>
                </a:lnTo>
                <a:lnTo>
                  <a:pt x="7154927" y="4376469"/>
                </a:lnTo>
                <a:lnTo>
                  <a:pt x="7154530" y="4378453"/>
                </a:lnTo>
                <a:lnTo>
                  <a:pt x="7148578" y="4379246"/>
                </a:lnTo>
                <a:lnTo>
                  <a:pt x="7143815" y="4381628"/>
                </a:lnTo>
                <a:lnTo>
                  <a:pt x="7138656" y="4384009"/>
                </a:lnTo>
                <a:lnTo>
                  <a:pt x="7135085" y="4387580"/>
                </a:lnTo>
                <a:lnTo>
                  <a:pt x="7131513" y="4390755"/>
                </a:lnTo>
                <a:lnTo>
                  <a:pt x="7127545" y="4394327"/>
                </a:lnTo>
                <a:lnTo>
                  <a:pt x="7120799" y="4402264"/>
                </a:lnTo>
                <a:lnTo>
                  <a:pt x="7119608" y="4399089"/>
                </a:lnTo>
                <a:lnTo>
                  <a:pt x="7119211" y="4396708"/>
                </a:lnTo>
                <a:lnTo>
                  <a:pt x="7119211" y="4394327"/>
                </a:lnTo>
                <a:lnTo>
                  <a:pt x="7119608" y="4392343"/>
                </a:lnTo>
                <a:lnTo>
                  <a:pt x="7121592" y="4388374"/>
                </a:lnTo>
                <a:lnTo>
                  <a:pt x="7123973" y="4385199"/>
                </a:lnTo>
                <a:lnTo>
                  <a:pt x="7125957" y="4382024"/>
                </a:lnTo>
                <a:lnTo>
                  <a:pt x="7126751" y="4380834"/>
                </a:lnTo>
                <a:lnTo>
                  <a:pt x="7126751" y="4379246"/>
                </a:lnTo>
                <a:lnTo>
                  <a:pt x="7125957" y="4377659"/>
                </a:lnTo>
                <a:lnTo>
                  <a:pt x="7125164" y="4376865"/>
                </a:lnTo>
                <a:lnTo>
                  <a:pt x="7123180" y="4375278"/>
                </a:lnTo>
                <a:lnTo>
                  <a:pt x="7120799" y="4374484"/>
                </a:lnTo>
                <a:lnTo>
                  <a:pt x="7120799" y="4378850"/>
                </a:lnTo>
                <a:lnTo>
                  <a:pt x="7119211" y="4382024"/>
                </a:lnTo>
                <a:lnTo>
                  <a:pt x="7118021" y="4384406"/>
                </a:lnTo>
                <a:lnTo>
                  <a:pt x="7115243" y="4386390"/>
                </a:lnTo>
                <a:lnTo>
                  <a:pt x="7112465" y="4387977"/>
                </a:lnTo>
                <a:lnTo>
                  <a:pt x="7108893" y="4389168"/>
                </a:lnTo>
                <a:lnTo>
                  <a:pt x="7102544" y="4390358"/>
                </a:lnTo>
                <a:lnTo>
                  <a:pt x="7099766" y="4390755"/>
                </a:lnTo>
                <a:lnTo>
                  <a:pt x="7097385" y="4391946"/>
                </a:lnTo>
                <a:lnTo>
                  <a:pt x="7095004" y="4393533"/>
                </a:lnTo>
                <a:lnTo>
                  <a:pt x="7093416" y="4394724"/>
                </a:lnTo>
                <a:lnTo>
                  <a:pt x="7093019" y="4397105"/>
                </a:lnTo>
                <a:lnTo>
                  <a:pt x="7093416" y="4400676"/>
                </a:lnTo>
                <a:lnTo>
                  <a:pt x="7095004" y="4404645"/>
                </a:lnTo>
                <a:lnTo>
                  <a:pt x="7097782" y="4409804"/>
                </a:lnTo>
                <a:lnTo>
                  <a:pt x="7086273" y="4410995"/>
                </a:lnTo>
                <a:lnTo>
                  <a:pt x="7075558" y="4411788"/>
                </a:lnTo>
                <a:lnTo>
                  <a:pt x="7066034" y="4413772"/>
                </a:lnTo>
                <a:lnTo>
                  <a:pt x="7056907" y="4416154"/>
                </a:lnTo>
                <a:lnTo>
                  <a:pt x="7048573" y="4419328"/>
                </a:lnTo>
                <a:lnTo>
                  <a:pt x="7039446" y="4422900"/>
                </a:lnTo>
                <a:lnTo>
                  <a:pt x="7018810" y="4432028"/>
                </a:lnTo>
                <a:lnTo>
                  <a:pt x="7018810" y="4438774"/>
                </a:lnTo>
                <a:lnTo>
                  <a:pt x="7019603" y="4444727"/>
                </a:lnTo>
                <a:lnTo>
                  <a:pt x="7021191" y="4450283"/>
                </a:lnTo>
                <a:lnTo>
                  <a:pt x="7022381" y="4452664"/>
                </a:lnTo>
                <a:lnTo>
                  <a:pt x="7023969" y="4454648"/>
                </a:lnTo>
                <a:lnTo>
                  <a:pt x="7018810" y="4454648"/>
                </a:lnTo>
                <a:lnTo>
                  <a:pt x="7016825" y="4455442"/>
                </a:lnTo>
                <a:lnTo>
                  <a:pt x="7014841" y="4455839"/>
                </a:lnTo>
                <a:lnTo>
                  <a:pt x="7013651" y="4456632"/>
                </a:lnTo>
                <a:lnTo>
                  <a:pt x="7012460" y="4458617"/>
                </a:lnTo>
                <a:lnTo>
                  <a:pt x="7012063" y="4460998"/>
                </a:lnTo>
                <a:lnTo>
                  <a:pt x="7012460" y="4464569"/>
                </a:lnTo>
                <a:lnTo>
                  <a:pt x="7009285" y="4464966"/>
                </a:lnTo>
                <a:lnTo>
                  <a:pt x="7006904" y="4464966"/>
                </a:lnTo>
                <a:lnTo>
                  <a:pt x="7004920" y="4464569"/>
                </a:lnTo>
                <a:lnTo>
                  <a:pt x="7003333" y="4463379"/>
                </a:lnTo>
                <a:lnTo>
                  <a:pt x="7002936" y="4462188"/>
                </a:lnTo>
                <a:lnTo>
                  <a:pt x="7002539" y="4460601"/>
                </a:lnTo>
                <a:lnTo>
                  <a:pt x="7001745" y="4456632"/>
                </a:lnTo>
                <a:lnTo>
                  <a:pt x="7001745" y="4452267"/>
                </a:lnTo>
                <a:lnTo>
                  <a:pt x="7001745" y="4448299"/>
                </a:lnTo>
                <a:lnTo>
                  <a:pt x="7000952" y="4447108"/>
                </a:lnTo>
                <a:lnTo>
                  <a:pt x="6999761" y="4445917"/>
                </a:lnTo>
                <a:lnTo>
                  <a:pt x="6998571" y="4445124"/>
                </a:lnTo>
                <a:lnTo>
                  <a:pt x="6996586" y="4445124"/>
                </a:lnTo>
                <a:lnTo>
                  <a:pt x="6993015" y="4445521"/>
                </a:lnTo>
                <a:lnTo>
                  <a:pt x="6990237" y="4446314"/>
                </a:lnTo>
                <a:lnTo>
                  <a:pt x="6987856" y="4447505"/>
                </a:lnTo>
                <a:lnTo>
                  <a:pt x="6985872" y="4449489"/>
                </a:lnTo>
                <a:lnTo>
                  <a:pt x="6983887" y="4450680"/>
                </a:lnTo>
                <a:lnTo>
                  <a:pt x="6982697" y="4452664"/>
                </a:lnTo>
                <a:lnTo>
                  <a:pt x="6981903" y="4454648"/>
                </a:lnTo>
                <a:lnTo>
                  <a:pt x="6981506" y="4457029"/>
                </a:lnTo>
                <a:lnTo>
                  <a:pt x="6981506" y="4459807"/>
                </a:lnTo>
                <a:lnTo>
                  <a:pt x="6981506" y="4462188"/>
                </a:lnTo>
                <a:lnTo>
                  <a:pt x="6981903" y="4464569"/>
                </a:lnTo>
                <a:lnTo>
                  <a:pt x="6982697" y="4467347"/>
                </a:lnTo>
                <a:lnTo>
                  <a:pt x="6984284" y="4469728"/>
                </a:lnTo>
                <a:lnTo>
                  <a:pt x="6985872" y="4472506"/>
                </a:lnTo>
                <a:lnTo>
                  <a:pt x="6987856" y="4475284"/>
                </a:lnTo>
                <a:lnTo>
                  <a:pt x="6990237" y="4477665"/>
                </a:lnTo>
                <a:lnTo>
                  <a:pt x="6987062" y="4477665"/>
                </a:lnTo>
                <a:lnTo>
                  <a:pt x="6984681" y="4477665"/>
                </a:lnTo>
                <a:lnTo>
                  <a:pt x="6981110" y="4476872"/>
                </a:lnTo>
                <a:lnTo>
                  <a:pt x="6977935" y="4475284"/>
                </a:lnTo>
                <a:lnTo>
                  <a:pt x="6975157" y="4473300"/>
                </a:lnTo>
                <a:lnTo>
                  <a:pt x="6972776" y="4470919"/>
                </a:lnTo>
                <a:lnTo>
                  <a:pt x="6969998" y="4468935"/>
                </a:lnTo>
                <a:lnTo>
                  <a:pt x="6966823" y="4467744"/>
                </a:lnTo>
                <a:lnTo>
                  <a:pt x="6964839" y="4467347"/>
                </a:lnTo>
                <a:lnTo>
                  <a:pt x="6962458" y="4466951"/>
                </a:lnTo>
                <a:lnTo>
                  <a:pt x="6958886" y="4469728"/>
                </a:lnTo>
                <a:lnTo>
                  <a:pt x="6956108" y="4472903"/>
                </a:lnTo>
                <a:lnTo>
                  <a:pt x="6953727" y="4475681"/>
                </a:lnTo>
                <a:lnTo>
                  <a:pt x="6951743" y="4478459"/>
                </a:lnTo>
                <a:lnTo>
                  <a:pt x="6948172" y="4484412"/>
                </a:lnTo>
                <a:lnTo>
                  <a:pt x="6944203" y="4489968"/>
                </a:lnTo>
                <a:lnTo>
                  <a:pt x="6942616" y="4492349"/>
                </a:lnTo>
                <a:lnTo>
                  <a:pt x="6939838" y="4494333"/>
                </a:lnTo>
                <a:lnTo>
                  <a:pt x="6937060" y="4495524"/>
                </a:lnTo>
                <a:lnTo>
                  <a:pt x="6933092" y="4497111"/>
                </a:lnTo>
                <a:lnTo>
                  <a:pt x="6928726" y="4497508"/>
                </a:lnTo>
                <a:lnTo>
                  <a:pt x="6923964" y="4497508"/>
                </a:lnTo>
                <a:lnTo>
                  <a:pt x="6917615" y="4497111"/>
                </a:lnTo>
                <a:lnTo>
                  <a:pt x="6910075" y="4496317"/>
                </a:lnTo>
                <a:lnTo>
                  <a:pt x="6910075" y="4498302"/>
                </a:lnTo>
                <a:lnTo>
                  <a:pt x="6910868" y="4499492"/>
                </a:lnTo>
                <a:lnTo>
                  <a:pt x="6912059" y="4502667"/>
                </a:lnTo>
                <a:lnTo>
                  <a:pt x="6914837" y="4505048"/>
                </a:lnTo>
                <a:lnTo>
                  <a:pt x="6917218" y="4507032"/>
                </a:lnTo>
                <a:lnTo>
                  <a:pt x="6919202" y="4509414"/>
                </a:lnTo>
                <a:lnTo>
                  <a:pt x="6920393" y="4512192"/>
                </a:lnTo>
                <a:lnTo>
                  <a:pt x="6920789" y="4513779"/>
                </a:lnTo>
                <a:lnTo>
                  <a:pt x="6920789" y="4515763"/>
                </a:lnTo>
                <a:lnTo>
                  <a:pt x="6920789" y="4518144"/>
                </a:lnTo>
                <a:lnTo>
                  <a:pt x="6919996" y="4520525"/>
                </a:lnTo>
                <a:lnTo>
                  <a:pt x="6906900" y="4524494"/>
                </a:lnTo>
                <a:lnTo>
                  <a:pt x="6902931" y="4526478"/>
                </a:lnTo>
                <a:lnTo>
                  <a:pt x="6900947" y="4527669"/>
                </a:lnTo>
                <a:lnTo>
                  <a:pt x="6900550" y="4528462"/>
                </a:lnTo>
                <a:lnTo>
                  <a:pt x="6900947" y="4529256"/>
                </a:lnTo>
                <a:lnTo>
                  <a:pt x="6902931" y="4530843"/>
                </a:lnTo>
                <a:lnTo>
                  <a:pt x="6907297" y="4533225"/>
                </a:lnTo>
                <a:lnTo>
                  <a:pt x="6913646" y="4536003"/>
                </a:lnTo>
                <a:lnTo>
                  <a:pt x="6912059" y="4537590"/>
                </a:lnTo>
                <a:lnTo>
                  <a:pt x="6910868" y="4539177"/>
                </a:lnTo>
                <a:lnTo>
                  <a:pt x="6908884" y="4539971"/>
                </a:lnTo>
                <a:lnTo>
                  <a:pt x="6906900" y="4540368"/>
                </a:lnTo>
                <a:lnTo>
                  <a:pt x="6902138" y="4541558"/>
                </a:lnTo>
                <a:lnTo>
                  <a:pt x="6896979" y="4541955"/>
                </a:lnTo>
                <a:lnTo>
                  <a:pt x="6892217" y="4541955"/>
                </a:lnTo>
                <a:lnTo>
                  <a:pt x="6887454" y="4542352"/>
                </a:lnTo>
                <a:lnTo>
                  <a:pt x="6883089" y="4543940"/>
                </a:lnTo>
                <a:lnTo>
                  <a:pt x="6881105" y="4544733"/>
                </a:lnTo>
                <a:lnTo>
                  <a:pt x="6879518" y="4545924"/>
                </a:lnTo>
                <a:lnTo>
                  <a:pt x="6877930" y="4550289"/>
                </a:lnTo>
                <a:lnTo>
                  <a:pt x="6876343" y="4554258"/>
                </a:lnTo>
                <a:lnTo>
                  <a:pt x="6874359" y="4557432"/>
                </a:lnTo>
                <a:lnTo>
                  <a:pt x="6872374" y="4561004"/>
                </a:lnTo>
                <a:lnTo>
                  <a:pt x="6869993" y="4563782"/>
                </a:lnTo>
                <a:lnTo>
                  <a:pt x="6867215" y="4566163"/>
                </a:lnTo>
                <a:lnTo>
                  <a:pt x="6862057" y="4571322"/>
                </a:lnTo>
                <a:lnTo>
                  <a:pt x="6856104" y="4575291"/>
                </a:lnTo>
                <a:lnTo>
                  <a:pt x="6849754" y="4578069"/>
                </a:lnTo>
                <a:lnTo>
                  <a:pt x="6843008" y="4580847"/>
                </a:lnTo>
                <a:lnTo>
                  <a:pt x="6836262" y="4582831"/>
                </a:lnTo>
                <a:lnTo>
                  <a:pt x="6822372" y="4586403"/>
                </a:lnTo>
                <a:lnTo>
                  <a:pt x="6808879" y="4589181"/>
                </a:lnTo>
                <a:lnTo>
                  <a:pt x="6802530" y="4590768"/>
                </a:lnTo>
                <a:lnTo>
                  <a:pt x="6796180" y="4592752"/>
                </a:lnTo>
                <a:lnTo>
                  <a:pt x="6790228" y="4594736"/>
                </a:lnTo>
                <a:lnTo>
                  <a:pt x="6785466" y="4597514"/>
                </a:lnTo>
                <a:lnTo>
                  <a:pt x="6784672" y="4605848"/>
                </a:lnTo>
                <a:lnTo>
                  <a:pt x="6783481" y="4614182"/>
                </a:lnTo>
                <a:lnTo>
                  <a:pt x="6782688" y="4622516"/>
                </a:lnTo>
                <a:lnTo>
                  <a:pt x="6782688" y="4630850"/>
                </a:lnTo>
                <a:lnTo>
                  <a:pt x="6782688" y="4634025"/>
                </a:lnTo>
                <a:lnTo>
                  <a:pt x="6783085" y="4637993"/>
                </a:lnTo>
                <a:lnTo>
                  <a:pt x="6783878" y="4640771"/>
                </a:lnTo>
                <a:lnTo>
                  <a:pt x="6785466" y="4643946"/>
                </a:lnTo>
                <a:lnTo>
                  <a:pt x="6787450" y="4646327"/>
                </a:lnTo>
                <a:lnTo>
                  <a:pt x="6789831" y="4648708"/>
                </a:lnTo>
                <a:lnTo>
                  <a:pt x="6793006" y="4650296"/>
                </a:lnTo>
                <a:lnTo>
                  <a:pt x="6796577" y="4651486"/>
                </a:lnTo>
                <a:lnTo>
                  <a:pt x="6796180" y="4646724"/>
                </a:lnTo>
                <a:lnTo>
                  <a:pt x="6795784" y="4642359"/>
                </a:lnTo>
                <a:lnTo>
                  <a:pt x="6794196" y="4635612"/>
                </a:lnTo>
                <a:lnTo>
                  <a:pt x="6793799" y="4632437"/>
                </a:lnTo>
                <a:lnTo>
                  <a:pt x="6794196" y="4629659"/>
                </a:lnTo>
                <a:lnTo>
                  <a:pt x="6795387" y="4628072"/>
                </a:lnTo>
                <a:lnTo>
                  <a:pt x="6796180" y="4626881"/>
                </a:lnTo>
                <a:lnTo>
                  <a:pt x="6799752" y="4623707"/>
                </a:lnTo>
                <a:lnTo>
                  <a:pt x="6802530" y="4623707"/>
                </a:lnTo>
                <a:lnTo>
                  <a:pt x="6804911" y="4623707"/>
                </a:lnTo>
                <a:lnTo>
                  <a:pt x="6806895" y="4624897"/>
                </a:lnTo>
                <a:lnTo>
                  <a:pt x="6808086" y="4625691"/>
                </a:lnTo>
                <a:lnTo>
                  <a:pt x="6808879" y="4627278"/>
                </a:lnTo>
                <a:lnTo>
                  <a:pt x="6809276" y="4628866"/>
                </a:lnTo>
                <a:lnTo>
                  <a:pt x="6810070" y="4632040"/>
                </a:lnTo>
                <a:lnTo>
                  <a:pt x="6810467" y="4635612"/>
                </a:lnTo>
                <a:lnTo>
                  <a:pt x="6810864" y="4637200"/>
                </a:lnTo>
                <a:lnTo>
                  <a:pt x="6811657" y="4638390"/>
                </a:lnTo>
                <a:lnTo>
                  <a:pt x="6813245" y="4639581"/>
                </a:lnTo>
                <a:lnTo>
                  <a:pt x="6814832" y="4640374"/>
                </a:lnTo>
                <a:lnTo>
                  <a:pt x="6817213" y="4640374"/>
                </a:lnTo>
                <a:lnTo>
                  <a:pt x="6820785" y="4640374"/>
                </a:lnTo>
                <a:lnTo>
                  <a:pt x="6838643" y="4629262"/>
                </a:lnTo>
                <a:lnTo>
                  <a:pt x="6857294" y="4618151"/>
                </a:lnTo>
                <a:lnTo>
                  <a:pt x="6875152" y="4606642"/>
                </a:lnTo>
                <a:lnTo>
                  <a:pt x="6893804" y="4595530"/>
                </a:lnTo>
                <a:lnTo>
                  <a:pt x="6912852" y="4585212"/>
                </a:lnTo>
                <a:lnTo>
                  <a:pt x="6932695" y="4575688"/>
                </a:lnTo>
                <a:lnTo>
                  <a:pt x="6942616" y="4571322"/>
                </a:lnTo>
                <a:lnTo>
                  <a:pt x="6952537" y="4566957"/>
                </a:lnTo>
                <a:lnTo>
                  <a:pt x="6963252" y="4562988"/>
                </a:lnTo>
                <a:lnTo>
                  <a:pt x="6973966" y="4559020"/>
                </a:lnTo>
                <a:lnTo>
                  <a:pt x="6974760" y="4562988"/>
                </a:lnTo>
                <a:lnTo>
                  <a:pt x="6974760" y="4566163"/>
                </a:lnTo>
                <a:lnTo>
                  <a:pt x="6973966" y="4569338"/>
                </a:lnTo>
                <a:lnTo>
                  <a:pt x="6973173" y="4571719"/>
                </a:lnTo>
                <a:lnTo>
                  <a:pt x="6971982" y="4573703"/>
                </a:lnTo>
                <a:lnTo>
                  <a:pt x="6970792" y="4575291"/>
                </a:lnTo>
                <a:lnTo>
                  <a:pt x="6967220" y="4578069"/>
                </a:lnTo>
                <a:lnTo>
                  <a:pt x="6964045" y="4580053"/>
                </a:lnTo>
                <a:lnTo>
                  <a:pt x="6960474" y="4582434"/>
                </a:lnTo>
                <a:lnTo>
                  <a:pt x="6958489" y="4584021"/>
                </a:lnTo>
                <a:lnTo>
                  <a:pt x="6956902" y="4585212"/>
                </a:lnTo>
                <a:lnTo>
                  <a:pt x="6956108" y="4587196"/>
                </a:lnTo>
                <a:lnTo>
                  <a:pt x="6954918" y="4589577"/>
                </a:lnTo>
                <a:lnTo>
                  <a:pt x="6956505" y="4592752"/>
                </a:lnTo>
                <a:lnTo>
                  <a:pt x="6958489" y="4594736"/>
                </a:lnTo>
                <a:lnTo>
                  <a:pt x="6960474" y="4596721"/>
                </a:lnTo>
                <a:lnTo>
                  <a:pt x="6962061" y="4597514"/>
                </a:lnTo>
                <a:lnTo>
                  <a:pt x="6964045" y="4598705"/>
                </a:lnTo>
                <a:lnTo>
                  <a:pt x="6965633" y="4599102"/>
                </a:lnTo>
                <a:lnTo>
                  <a:pt x="6969204" y="4599499"/>
                </a:lnTo>
                <a:lnTo>
                  <a:pt x="6971982" y="4600292"/>
                </a:lnTo>
                <a:lnTo>
                  <a:pt x="6973570" y="4601086"/>
                </a:lnTo>
                <a:lnTo>
                  <a:pt x="6974760" y="4601880"/>
                </a:lnTo>
                <a:lnTo>
                  <a:pt x="6975554" y="4603467"/>
                </a:lnTo>
                <a:lnTo>
                  <a:pt x="6975951" y="4604658"/>
                </a:lnTo>
                <a:lnTo>
                  <a:pt x="6976347" y="4607436"/>
                </a:lnTo>
                <a:lnTo>
                  <a:pt x="6976347" y="4610611"/>
                </a:lnTo>
                <a:lnTo>
                  <a:pt x="6971188" y="4609420"/>
                </a:lnTo>
                <a:lnTo>
                  <a:pt x="6966823" y="4607436"/>
                </a:lnTo>
                <a:lnTo>
                  <a:pt x="6963252" y="4604658"/>
                </a:lnTo>
                <a:lnTo>
                  <a:pt x="6960077" y="4601880"/>
                </a:lnTo>
                <a:lnTo>
                  <a:pt x="6956505" y="4610611"/>
                </a:lnTo>
                <a:lnTo>
                  <a:pt x="6954521" y="4618548"/>
                </a:lnTo>
                <a:lnTo>
                  <a:pt x="6951743" y="4630850"/>
                </a:lnTo>
                <a:lnTo>
                  <a:pt x="6949759" y="4636009"/>
                </a:lnTo>
                <a:lnTo>
                  <a:pt x="6947775" y="4640771"/>
                </a:lnTo>
                <a:lnTo>
                  <a:pt x="6946187" y="4643152"/>
                </a:lnTo>
                <a:lnTo>
                  <a:pt x="6944203" y="4645137"/>
                </a:lnTo>
                <a:lnTo>
                  <a:pt x="6941822" y="4647121"/>
                </a:lnTo>
                <a:lnTo>
                  <a:pt x="6939044" y="4649502"/>
                </a:lnTo>
                <a:lnTo>
                  <a:pt x="6941425" y="4646327"/>
                </a:lnTo>
                <a:lnTo>
                  <a:pt x="6943409" y="4642755"/>
                </a:lnTo>
                <a:lnTo>
                  <a:pt x="6943806" y="4640374"/>
                </a:lnTo>
                <a:lnTo>
                  <a:pt x="6944203" y="4638390"/>
                </a:lnTo>
                <a:lnTo>
                  <a:pt x="6943806" y="4636406"/>
                </a:lnTo>
                <a:lnTo>
                  <a:pt x="6943409" y="4634422"/>
                </a:lnTo>
                <a:lnTo>
                  <a:pt x="6942616" y="4633231"/>
                </a:lnTo>
                <a:lnTo>
                  <a:pt x="6941028" y="4631644"/>
                </a:lnTo>
                <a:lnTo>
                  <a:pt x="6937457" y="4628866"/>
                </a:lnTo>
                <a:lnTo>
                  <a:pt x="6934679" y="4624897"/>
                </a:lnTo>
                <a:lnTo>
                  <a:pt x="6933092" y="4622913"/>
                </a:lnTo>
                <a:lnTo>
                  <a:pt x="6931504" y="4620135"/>
                </a:lnTo>
                <a:lnTo>
                  <a:pt x="6931107" y="4616960"/>
                </a:lnTo>
                <a:lnTo>
                  <a:pt x="6930710" y="4613785"/>
                </a:lnTo>
                <a:lnTo>
                  <a:pt x="6937457" y="4614579"/>
                </a:lnTo>
                <a:lnTo>
                  <a:pt x="6944203" y="4615770"/>
                </a:lnTo>
                <a:lnTo>
                  <a:pt x="6947378" y="4616166"/>
                </a:lnTo>
                <a:lnTo>
                  <a:pt x="6950156" y="4615770"/>
                </a:lnTo>
                <a:lnTo>
                  <a:pt x="6952140" y="4614182"/>
                </a:lnTo>
                <a:lnTo>
                  <a:pt x="6953331" y="4612992"/>
                </a:lnTo>
                <a:lnTo>
                  <a:pt x="6953727" y="4612198"/>
                </a:lnTo>
                <a:lnTo>
                  <a:pt x="6951346" y="4608626"/>
                </a:lnTo>
                <a:lnTo>
                  <a:pt x="6949362" y="4604658"/>
                </a:lnTo>
                <a:lnTo>
                  <a:pt x="6946187" y="4596721"/>
                </a:lnTo>
                <a:lnTo>
                  <a:pt x="6944203" y="4592752"/>
                </a:lnTo>
                <a:lnTo>
                  <a:pt x="6943013" y="4590768"/>
                </a:lnTo>
                <a:lnTo>
                  <a:pt x="6941425" y="4589181"/>
                </a:lnTo>
                <a:lnTo>
                  <a:pt x="6939838" y="4587990"/>
                </a:lnTo>
                <a:lnTo>
                  <a:pt x="6937854" y="4586799"/>
                </a:lnTo>
                <a:lnTo>
                  <a:pt x="6935473" y="4586006"/>
                </a:lnTo>
                <a:lnTo>
                  <a:pt x="6932695" y="4585212"/>
                </a:lnTo>
                <a:lnTo>
                  <a:pt x="6936266" y="4589577"/>
                </a:lnTo>
                <a:lnTo>
                  <a:pt x="6937854" y="4593546"/>
                </a:lnTo>
                <a:lnTo>
                  <a:pt x="6939044" y="4596721"/>
                </a:lnTo>
                <a:lnTo>
                  <a:pt x="6939044" y="4599102"/>
                </a:lnTo>
                <a:lnTo>
                  <a:pt x="6938647" y="4600292"/>
                </a:lnTo>
                <a:lnTo>
                  <a:pt x="6937060" y="4601880"/>
                </a:lnTo>
                <a:lnTo>
                  <a:pt x="6934679" y="4603070"/>
                </a:lnTo>
                <a:lnTo>
                  <a:pt x="6932298" y="4603864"/>
                </a:lnTo>
                <a:lnTo>
                  <a:pt x="6926742" y="4605848"/>
                </a:lnTo>
                <a:lnTo>
                  <a:pt x="6923964" y="4606642"/>
                </a:lnTo>
                <a:lnTo>
                  <a:pt x="6920789" y="4608229"/>
                </a:lnTo>
                <a:lnTo>
                  <a:pt x="6918408" y="4610611"/>
                </a:lnTo>
                <a:lnTo>
                  <a:pt x="6916027" y="4613785"/>
                </a:lnTo>
                <a:lnTo>
                  <a:pt x="6914837" y="4616960"/>
                </a:lnTo>
                <a:lnTo>
                  <a:pt x="6913249" y="4621325"/>
                </a:lnTo>
                <a:lnTo>
                  <a:pt x="6916027" y="4622516"/>
                </a:lnTo>
                <a:lnTo>
                  <a:pt x="6918408" y="4623310"/>
                </a:lnTo>
                <a:lnTo>
                  <a:pt x="6920393" y="4625294"/>
                </a:lnTo>
                <a:lnTo>
                  <a:pt x="6921583" y="4627278"/>
                </a:lnTo>
                <a:lnTo>
                  <a:pt x="6921980" y="4629659"/>
                </a:lnTo>
                <a:lnTo>
                  <a:pt x="6922377" y="4632437"/>
                </a:lnTo>
                <a:lnTo>
                  <a:pt x="6922377" y="4635215"/>
                </a:lnTo>
                <a:lnTo>
                  <a:pt x="6921980" y="4637993"/>
                </a:lnTo>
                <a:lnTo>
                  <a:pt x="6920789" y="4643946"/>
                </a:lnTo>
                <a:lnTo>
                  <a:pt x="6919202" y="4649105"/>
                </a:lnTo>
                <a:lnTo>
                  <a:pt x="6916027" y="4656645"/>
                </a:lnTo>
                <a:lnTo>
                  <a:pt x="6912852" y="4657439"/>
                </a:lnTo>
                <a:lnTo>
                  <a:pt x="6909281" y="4659423"/>
                </a:lnTo>
                <a:lnTo>
                  <a:pt x="6902535" y="4663392"/>
                </a:lnTo>
                <a:lnTo>
                  <a:pt x="6894995" y="4668154"/>
                </a:lnTo>
                <a:lnTo>
                  <a:pt x="6887851" y="4674503"/>
                </a:lnTo>
                <a:lnTo>
                  <a:pt x="6871581" y="4687996"/>
                </a:lnTo>
                <a:lnTo>
                  <a:pt x="6855310" y="4702680"/>
                </a:lnTo>
                <a:lnTo>
                  <a:pt x="6846976" y="4709426"/>
                </a:lnTo>
                <a:lnTo>
                  <a:pt x="6838643" y="4715776"/>
                </a:lnTo>
                <a:lnTo>
                  <a:pt x="6830309" y="4721729"/>
                </a:lnTo>
                <a:lnTo>
                  <a:pt x="6822372" y="4726491"/>
                </a:lnTo>
                <a:lnTo>
                  <a:pt x="6814832" y="4730063"/>
                </a:lnTo>
                <a:lnTo>
                  <a:pt x="6810864" y="4731650"/>
                </a:lnTo>
                <a:lnTo>
                  <a:pt x="6806895" y="4732444"/>
                </a:lnTo>
                <a:lnTo>
                  <a:pt x="6802927" y="4732841"/>
                </a:lnTo>
                <a:lnTo>
                  <a:pt x="6799752" y="4732841"/>
                </a:lnTo>
                <a:lnTo>
                  <a:pt x="6796180" y="4732444"/>
                </a:lnTo>
                <a:lnTo>
                  <a:pt x="6793006" y="4731650"/>
                </a:lnTo>
                <a:lnTo>
                  <a:pt x="6793006" y="4733634"/>
                </a:lnTo>
                <a:lnTo>
                  <a:pt x="6793799" y="4735619"/>
                </a:lnTo>
                <a:lnTo>
                  <a:pt x="6794593" y="4736809"/>
                </a:lnTo>
                <a:lnTo>
                  <a:pt x="6796180" y="4738396"/>
                </a:lnTo>
                <a:lnTo>
                  <a:pt x="6799355" y="4740381"/>
                </a:lnTo>
                <a:lnTo>
                  <a:pt x="6802530" y="4742762"/>
                </a:lnTo>
                <a:lnTo>
                  <a:pt x="6805308" y="4745143"/>
                </a:lnTo>
                <a:lnTo>
                  <a:pt x="6806498" y="4746730"/>
                </a:lnTo>
                <a:lnTo>
                  <a:pt x="6806895" y="4748715"/>
                </a:lnTo>
                <a:lnTo>
                  <a:pt x="6807292" y="4750699"/>
                </a:lnTo>
                <a:lnTo>
                  <a:pt x="6807292" y="4752683"/>
                </a:lnTo>
                <a:lnTo>
                  <a:pt x="6806895" y="4755461"/>
                </a:lnTo>
                <a:lnTo>
                  <a:pt x="6806102" y="4758239"/>
                </a:lnTo>
                <a:lnTo>
                  <a:pt x="6793799" y="4753477"/>
                </a:lnTo>
                <a:lnTo>
                  <a:pt x="6783878" y="4750699"/>
                </a:lnTo>
                <a:lnTo>
                  <a:pt x="6780307" y="4749508"/>
                </a:lnTo>
                <a:lnTo>
                  <a:pt x="6776338" y="4749111"/>
                </a:lnTo>
                <a:lnTo>
                  <a:pt x="6772767" y="4749111"/>
                </a:lnTo>
                <a:lnTo>
                  <a:pt x="6769592" y="4749111"/>
                </a:lnTo>
                <a:lnTo>
                  <a:pt x="6763639" y="4750699"/>
                </a:lnTo>
                <a:lnTo>
                  <a:pt x="6757687" y="4752683"/>
                </a:lnTo>
                <a:lnTo>
                  <a:pt x="6750940" y="4755461"/>
                </a:lnTo>
                <a:lnTo>
                  <a:pt x="6742607" y="4759033"/>
                </a:lnTo>
                <a:lnTo>
                  <a:pt x="6744591" y="4756255"/>
                </a:lnTo>
                <a:lnTo>
                  <a:pt x="6746575" y="4753477"/>
                </a:lnTo>
                <a:lnTo>
                  <a:pt x="6747369" y="4751096"/>
                </a:lnTo>
                <a:lnTo>
                  <a:pt x="6748162" y="4748715"/>
                </a:lnTo>
                <a:lnTo>
                  <a:pt x="6748559" y="4743556"/>
                </a:lnTo>
                <a:lnTo>
                  <a:pt x="6748559" y="4738793"/>
                </a:lnTo>
                <a:lnTo>
                  <a:pt x="6748956" y="4734825"/>
                </a:lnTo>
                <a:lnTo>
                  <a:pt x="6748956" y="4733634"/>
                </a:lnTo>
                <a:lnTo>
                  <a:pt x="6750147" y="4732047"/>
                </a:lnTo>
                <a:lnTo>
                  <a:pt x="6751337" y="4730459"/>
                </a:lnTo>
                <a:lnTo>
                  <a:pt x="6753321" y="4729666"/>
                </a:lnTo>
                <a:lnTo>
                  <a:pt x="6755702" y="4729269"/>
                </a:lnTo>
                <a:lnTo>
                  <a:pt x="6758877" y="4728475"/>
                </a:lnTo>
                <a:lnTo>
                  <a:pt x="6758877" y="4733634"/>
                </a:lnTo>
                <a:lnTo>
                  <a:pt x="6759274" y="4736015"/>
                </a:lnTo>
                <a:lnTo>
                  <a:pt x="6759671" y="4738000"/>
                </a:lnTo>
                <a:lnTo>
                  <a:pt x="6761258" y="4739984"/>
                </a:lnTo>
                <a:lnTo>
                  <a:pt x="6762449" y="4741174"/>
                </a:lnTo>
                <a:lnTo>
                  <a:pt x="6765227" y="4742365"/>
                </a:lnTo>
                <a:lnTo>
                  <a:pt x="6768401" y="4742762"/>
                </a:lnTo>
                <a:lnTo>
                  <a:pt x="6769592" y="4738793"/>
                </a:lnTo>
                <a:lnTo>
                  <a:pt x="6771576" y="4734428"/>
                </a:lnTo>
                <a:lnTo>
                  <a:pt x="6772767" y="4730063"/>
                </a:lnTo>
                <a:lnTo>
                  <a:pt x="6774751" y="4724904"/>
                </a:lnTo>
                <a:lnTo>
                  <a:pt x="6775941" y="4719348"/>
                </a:lnTo>
                <a:lnTo>
                  <a:pt x="6776338" y="4714189"/>
                </a:lnTo>
                <a:lnTo>
                  <a:pt x="6776338" y="4711411"/>
                </a:lnTo>
                <a:lnTo>
                  <a:pt x="6775941" y="4708633"/>
                </a:lnTo>
                <a:lnTo>
                  <a:pt x="6774751" y="4706252"/>
                </a:lnTo>
                <a:lnTo>
                  <a:pt x="6773957" y="4703870"/>
                </a:lnTo>
                <a:lnTo>
                  <a:pt x="6771973" y="4706648"/>
                </a:lnTo>
                <a:lnTo>
                  <a:pt x="6769592" y="4709426"/>
                </a:lnTo>
                <a:lnTo>
                  <a:pt x="6766020" y="4712204"/>
                </a:lnTo>
                <a:lnTo>
                  <a:pt x="6761655" y="4714982"/>
                </a:lnTo>
                <a:lnTo>
                  <a:pt x="6752528" y="4720538"/>
                </a:lnTo>
                <a:lnTo>
                  <a:pt x="6747369" y="4723713"/>
                </a:lnTo>
                <a:lnTo>
                  <a:pt x="6742607" y="4727285"/>
                </a:lnTo>
                <a:lnTo>
                  <a:pt x="6738241" y="4730459"/>
                </a:lnTo>
                <a:lnTo>
                  <a:pt x="6734670" y="4734825"/>
                </a:lnTo>
                <a:lnTo>
                  <a:pt x="6731495" y="4739190"/>
                </a:lnTo>
                <a:lnTo>
                  <a:pt x="6730304" y="4742365"/>
                </a:lnTo>
                <a:lnTo>
                  <a:pt x="6729511" y="4744746"/>
                </a:lnTo>
                <a:lnTo>
                  <a:pt x="6729114" y="4747524"/>
                </a:lnTo>
                <a:lnTo>
                  <a:pt x="6728320" y="4751096"/>
                </a:lnTo>
                <a:lnTo>
                  <a:pt x="6728320" y="4753874"/>
                </a:lnTo>
                <a:lnTo>
                  <a:pt x="6729114" y="4757842"/>
                </a:lnTo>
                <a:lnTo>
                  <a:pt x="6729511" y="4761414"/>
                </a:lnTo>
                <a:lnTo>
                  <a:pt x="6731098" y="4764985"/>
                </a:lnTo>
                <a:lnTo>
                  <a:pt x="6732289" y="4769748"/>
                </a:lnTo>
                <a:lnTo>
                  <a:pt x="6734273" y="4774113"/>
                </a:lnTo>
                <a:lnTo>
                  <a:pt x="6731495" y="4774510"/>
                </a:lnTo>
                <a:lnTo>
                  <a:pt x="6729114" y="4774907"/>
                </a:lnTo>
                <a:lnTo>
                  <a:pt x="6723955" y="4777288"/>
                </a:lnTo>
                <a:lnTo>
                  <a:pt x="6719590" y="4779669"/>
                </a:lnTo>
                <a:lnTo>
                  <a:pt x="6715224" y="4783241"/>
                </a:lnTo>
                <a:lnTo>
                  <a:pt x="6711653" y="4786019"/>
                </a:lnTo>
                <a:lnTo>
                  <a:pt x="6706891" y="4789193"/>
                </a:lnTo>
                <a:lnTo>
                  <a:pt x="6702129" y="4791178"/>
                </a:lnTo>
                <a:lnTo>
                  <a:pt x="6699351" y="4791574"/>
                </a:lnTo>
                <a:lnTo>
                  <a:pt x="6696970" y="4791971"/>
                </a:lnTo>
                <a:lnTo>
                  <a:pt x="6696176" y="4788003"/>
                </a:lnTo>
                <a:lnTo>
                  <a:pt x="6696970" y="4784034"/>
                </a:lnTo>
                <a:lnTo>
                  <a:pt x="6697366" y="4780860"/>
                </a:lnTo>
                <a:lnTo>
                  <a:pt x="6698160" y="4777288"/>
                </a:lnTo>
                <a:lnTo>
                  <a:pt x="6701335" y="4772129"/>
                </a:lnTo>
                <a:lnTo>
                  <a:pt x="6703716" y="4766970"/>
                </a:lnTo>
                <a:lnTo>
                  <a:pt x="6705303" y="4762604"/>
                </a:lnTo>
                <a:lnTo>
                  <a:pt x="6705700" y="4760620"/>
                </a:lnTo>
                <a:lnTo>
                  <a:pt x="6705303" y="4759033"/>
                </a:lnTo>
                <a:lnTo>
                  <a:pt x="6704510" y="4757445"/>
                </a:lnTo>
                <a:lnTo>
                  <a:pt x="6703319" y="4755461"/>
                </a:lnTo>
                <a:lnTo>
                  <a:pt x="6700541" y="4753477"/>
                </a:lnTo>
                <a:lnTo>
                  <a:pt x="6697763" y="4751493"/>
                </a:lnTo>
                <a:lnTo>
                  <a:pt x="6694589" y="4751493"/>
                </a:lnTo>
                <a:lnTo>
                  <a:pt x="6691811" y="4751889"/>
                </a:lnTo>
                <a:lnTo>
                  <a:pt x="6689430" y="4753477"/>
                </a:lnTo>
                <a:lnTo>
                  <a:pt x="6688239" y="4755461"/>
                </a:lnTo>
                <a:lnTo>
                  <a:pt x="6686652" y="4757842"/>
                </a:lnTo>
                <a:lnTo>
                  <a:pt x="6685064" y="4760620"/>
                </a:lnTo>
                <a:lnTo>
                  <a:pt x="6683080" y="4767763"/>
                </a:lnTo>
                <a:lnTo>
                  <a:pt x="6681096" y="4774113"/>
                </a:lnTo>
                <a:lnTo>
                  <a:pt x="6680302" y="4776891"/>
                </a:lnTo>
                <a:lnTo>
                  <a:pt x="6678715" y="4779669"/>
                </a:lnTo>
                <a:lnTo>
                  <a:pt x="6677524" y="4781653"/>
                </a:lnTo>
                <a:lnTo>
                  <a:pt x="6674746" y="4783241"/>
                </a:lnTo>
                <a:lnTo>
                  <a:pt x="6672365" y="4784034"/>
                </a:lnTo>
                <a:lnTo>
                  <a:pt x="6669587" y="4784034"/>
                </a:lnTo>
                <a:lnTo>
                  <a:pt x="6671968" y="4787209"/>
                </a:lnTo>
                <a:lnTo>
                  <a:pt x="6673556" y="4789590"/>
                </a:lnTo>
                <a:lnTo>
                  <a:pt x="6674746" y="4791971"/>
                </a:lnTo>
                <a:lnTo>
                  <a:pt x="6675937" y="4794352"/>
                </a:lnTo>
                <a:lnTo>
                  <a:pt x="6676334" y="4796734"/>
                </a:lnTo>
                <a:lnTo>
                  <a:pt x="6676334" y="4798718"/>
                </a:lnTo>
                <a:lnTo>
                  <a:pt x="6676334" y="4800702"/>
                </a:lnTo>
                <a:lnTo>
                  <a:pt x="6675937" y="4803083"/>
                </a:lnTo>
                <a:lnTo>
                  <a:pt x="6673953" y="4806655"/>
                </a:lnTo>
                <a:lnTo>
                  <a:pt x="6670381" y="4810623"/>
                </a:lnTo>
                <a:lnTo>
                  <a:pt x="6667206" y="4813798"/>
                </a:lnTo>
                <a:lnTo>
                  <a:pt x="6662841" y="4816973"/>
                </a:lnTo>
                <a:lnTo>
                  <a:pt x="6654110" y="4823323"/>
                </a:lnTo>
                <a:lnTo>
                  <a:pt x="6649745" y="4826497"/>
                </a:lnTo>
                <a:lnTo>
                  <a:pt x="6645777" y="4830069"/>
                </a:lnTo>
                <a:lnTo>
                  <a:pt x="6642602" y="4833244"/>
                </a:lnTo>
                <a:lnTo>
                  <a:pt x="6640618" y="4837212"/>
                </a:lnTo>
                <a:lnTo>
                  <a:pt x="6640221" y="4839197"/>
                </a:lnTo>
                <a:lnTo>
                  <a:pt x="6640221" y="4841578"/>
                </a:lnTo>
                <a:lnTo>
                  <a:pt x="6640221" y="4843562"/>
                </a:lnTo>
                <a:lnTo>
                  <a:pt x="6640618" y="4845943"/>
                </a:lnTo>
                <a:lnTo>
                  <a:pt x="6637443" y="4841975"/>
                </a:lnTo>
                <a:lnTo>
                  <a:pt x="6635459" y="4839197"/>
                </a:lnTo>
                <a:lnTo>
                  <a:pt x="6635062" y="4836815"/>
                </a:lnTo>
                <a:lnTo>
                  <a:pt x="6635062" y="4834831"/>
                </a:lnTo>
                <a:lnTo>
                  <a:pt x="6635459" y="4832847"/>
                </a:lnTo>
                <a:lnTo>
                  <a:pt x="6635459" y="4830863"/>
                </a:lnTo>
                <a:lnTo>
                  <a:pt x="6635062" y="4828482"/>
                </a:lnTo>
                <a:lnTo>
                  <a:pt x="6633475" y="4826100"/>
                </a:lnTo>
                <a:lnTo>
                  <a:pt x="6628316" y="4826100"/>
                </a:lnTo>
                <a:lnTo>
                  <a:pt x="6622760" y="4826497"/>
                </a:lnTo>
                <a:lnTo>
                  <a:pt x="6617998" y="4828085"/>
                </a:lnTo>
                <a:lnTo>
                  <a:pt x="6615617" y="4828878"/>
                </a:lnTo>
                <a:lnTo>
                  <a:pt x="6613632" y="4830466"/>
                </a:lnTo>
                <a:lnTo>
                  <a:pt x="6611648" y="4832053"/>
                </a:lnTo>
                <a:lnTo>
                  <a:pt x="6610458" y="4834038"/>
                </a:lnTo>
                <a:lnTo>
                  <a:pt x="6609267" y="4835228"/>
                </a:lnTo>
                <a:lnTo>
                  <a:pt x="6608473" y="4837609"/>
                </a:lnTo>
                <a:lnTo>
                  <a:pt x="6608473" y="4839593"/>
                </a:lnTo>
                <a:lnTo>
                  <a:pt x="6608473" y="4841975"/>
                </a:lnTo>
                <a:lnTo>
                  <a:pt x="6609664" y="4845149"/>
                </a:lnTo>
                <a:lnTo>
                  <a:pt x="6611251" y="4847927"/>
                </a:lnTo>
                <a:lnTo>
                  <a:pt x="6607283" y="4845943"/>
                </a:lnTo>
                <a:lnTo>
                  <a:pt x="6603711" y="4845546"/>
                </a:lnTo>
                <a:lnTo>
                  <a:pt x="6600933" y="4845149"/>
                </a:lnTo>
                <a:lnTo>
                  <a:pt x="6598552" y="4845149"/>
                </a:lnTo>
                <a:lnTo>
                  <a:pt x="6596568" y="4845546"/>
                </a:lnTo>
                <a:lnTo>
                  <a:pt x="6594981" y="4846737"/>
                </a:lnTo>
                <a:lnTo>
                  <a:pt x="6592600" y="4847927"/>
                </a:lnTo>
                <a:lnTo>
                  <a:pt x="6590219" y="4849515"/>
                </a:lnTo>
                <a:lnTo>
                  <a:pt x="6588631" y="4849515"/>
                </a:lnTo>
                <a:lnTo>
                  <a:pt x="6587044" y="4849515"/>
                </a:lnTo>
                <a:lnTo>
                  <a:pt x="6585060" y="4849118"/>
                </a:lnTo>
                <a:lnTo>
                  <a:pt x="6583472" y="4847530"/>
                </a:lnTo>
                <a:lnTo>
                  <a:pt x="6580298" y="4845149"/>
                </a:lnTo>
                <a:lnTo>
                  <a:pt x="6577520" y="4841975"/>
                </a:lnTo>
                <a:lnTo>
                  <a:pt x="6573154" y="4847134"/>
                </a:lnTo>
                <a:lnTo>
                  <a:pt x="6569186" y="4852293"/>
                </a:lnTo>
                <a:lnTo>
                  <a:pt x="6565614" y="4857849"/>
                </a:lnTo>
                <a:lnTo>
                  <a:pt x="6563233" y="4863008"/>
                </a:lnTo>
                <a:lnTo>
                  <a:pt x="6562836" y="4865389"/>
                </a:lnTo>
                <a:lnTo>
                  <a:pt x="6562440" y="4868564"/>
                </a:lnTo>
                <a:lnTo>
                  <a:pt x="6562043" y="4871341"/>
                </a:lnTo>
                <a:lnTo>
                  <a:pt x="6562440" y="4874516"/>
                </a:lnTo>
                <a:lnTo>
                  <a:pt x="6562836" y="4877294"/>
                </a:lnTo>
                <a:lnTo>
                  <a:pt x="6563630" y="4880072"/>
                </a:lnTo>
                <a:lnTo>
                  <a:pt x="6565218" y="4883247"/>
                </a:lnTo>
                <a:lnTo>
                  <a:pt x="6567202" y="4886422"/>
                </a:lnTo>
                <a:lnTo>
                  <a:pt x="6564821" y="4888406"/>
                </a:lnTo>
                <a:lnTo>
                  <a:pt x="6562836" y="4889597"/>
                </a:lnTo>
                <a:lnTo>
                  <a:pt x="6560852" y="4889597"/>
                </a:lnTo>
                <a:lnTo>
                  <a:pt x="6558868" y="4888406"/>
                </a:lnTo>
                <a:lnTo>
                  <a:pt x="6557678" y="4886819"/>
                </a:lnTo>
                <a:lnTo>
                  <a:pt x="6556090" y="4885628"/>
                </a:lnTo>
                <a:lnTo>
                  <a:pt x="6553709" y="4881263"/>
                </a:lnTo>
                <a:lnTo>
                  <a:pt x="6551328" y="4876897"/>
                </a:lnTo>
                <a:lnTo>
                  <a:pt x="6549741" y="4874913"/>
                </a:lnTo>
                <a:lnTo>
                  <a:pt x="6548153" y="4873723"/>
                </a:lnTo>
                <a:lnTo>
                  <a:pt x="6546566" y="4873326"/>
                </a:lnTo>
                <a:lnTo>
                  <a:pt x="6544979" y="4873326"/>
                </a:lnTo>
                <a:lnTo>
                  <a:pt x="6542994" y="4874516"/>
                </a:lnTo>
                <a:lnTo>
                  <a:pt x="6540613" y="4876897"/>
                </a:lnTo>
                <a:lnTo>
                  <a:pt x="6543391" y="4881660"/>
                </a:lnTo>
                <a:lnTo>
                  <a:pt x="6545375" y="4886422"/>
                </a:lnTo>
                <a:lnTo>
                  <a:pt x="6545375" y="4888803"/>
                </a:lnTo>
                <a:lnTo>
                  <a:pt x="6545375" y="4891184"/>
                </a:lnTo>
                <a:lnTo>
                  <a:pt x="6545375" y="4893168"/>
                </a:lnTo>
                <a:lnTo>
                  <a:pt x="6544185" y="4895946"/>
                </a:lnTo>
                <a:lnTo>
                  <a:pt x="6543391" y="4897534"/>
                </a:lnTo>
                <a:lnTo>
                  <a:pt x="6541804" y="4899518"/>
                </a:lnTo>
                <a:lnTo>
                  <a:pt x="6539820" y="4901105"/>
                </a:lnTo>
                <a:lnTo>
                  <a:pt x="6537438" y="4902693"/>
                </a:lnTo>
                <a:lnTo>
                  <a:pt x="6534661" y="4903883"/>
                </a:lnTo>
                <a:lnTo>
                  <a:pt x="6530692" y="4905074"/>
                </a:lnTo>
                <a:lnTo>
                  <a:pt x="6526724" y="4905868"/>
                </a:lnTo>
                <a:lnTo>
                  <a:pt x="6521962" y="4906661"/>
                </a:lnTo>
                <a:lnTo>
                  <a:pt x="6520374" y="4905471"/>
                </a:lnTo>
                <a:lnTo>
                  <a:pt x="6519581" y="4904677"/>
                </a:lnTo>
                <a:lnTo>
                  <a:pt x="6519184" y="4903486"/>
                </a:lnTo>
                <a:lnTo>
                  <a:pt x="6518390" y="4902296"/>
                </a:lnTo>
                <a:lnTo>
                  <a:pt x="6517993" y="4899518"/>
                </a:lnTo>
                <a:lnTo>
                  <a:pt x="6517993" y="4896343"/>
                </a:lnTo>
                <a:lnTo>
                  <a:pt x="6518390" y="4893168"/>
                </a:lnTo>
                <a:lnTo>
                  <a:pt x="6518390" y="4890390"/>
                </a:lnTo>
                <a:lnTo>
                  <a:pt x="6517596" y="4887612"/>
                </a:lnTo>
                <a:lnTo>
                  <a:pt x="6516406" y="4886422"/>
                </a:lnTo>
                <a:lnTo>
                  <a:pt x="6515612" y="4886025"/>
                </a:lnTo>
                <a:lnTo>
                  <a:pt x="6511644" y="4888406"/>
                </a:lnTo>
                <a:lnTo>
                  <a:pt x="6510850" y="4889993"/>
                </a:lnTo>
                <a:lnTo>
                  <a:pt x="6509659" y="4890787"/>
                </a:lnTo>
                <a:lnTo>
                  <a:pt x="6509659" y="4892375"/>
                </a:lnTo>
                <a:lnTo>
                  <a:pt x="6509659" y="4893168"/>
                </a:lnTo>
                <a:lnTo>
                  <a:pt x="6510056" y="4895946"/>
                </a:lnTo>
                <a:lnTo>
                  <a:pt x="6513628" y="4902296"/>
                </a:lnTo>
                <a:lnTo>
                  <a:pt x="6514422" y="4905471"/>
                </a:lnTo>
                <a:lnTo>
                  <a:pt x="6515612" y="4909836"/>
                </a:lnTo>
                <a:lnTo>
                  <a:pt x="6512041" y="4908249"/>
                </a:lnTo>
                <a:lnTo>
                  <a:pt x="6509263" y="4907852"/>
                </a:lnTo>
                <a:lnTo>
                  <a:pt x="6506485" y="4907852"/>
                </a:lnTo>
                <a:lnTo>
                  <a:pt x="6503707" y="4908249"/>
                </a:lnTo>
                <a:lnTo>
                  <a:pt x="6501326" y="4909042"/>
                </a:lnTo>
                <a:lnTo>
                  <a:pt x="6498945" y="4909042"/>
                </a:lnTo>
                <a:lnTo>
                  <a:pt x="6496167" y="4908249"/>
                </a:lnTo>
                <a:lnTo>
                  <a:pt x="6492595" y="4907455"/>
                </a:lnTo>
                <a:lnTo>
                  <a:pt x="6490611" y="4904677"/>
                </a:lnTo>
                <a:lnTo>
                  <a:pt x="6489817" y="4902296"/>
                </a:lnTo>
                <a:lnTo>
                  <a:pt x="6489420" y="4900312"/>
                </a:lnTo>
                <a:lnTo>
                  <a:pt x="6490214" y="4898327"/>
                </a:lnTo>
                <a:lnTo>
                  <a:pt x="6491405" y="4896740"/>
                </a:lnTo>
                <a:lnTo>
                  <a:pt x="6492595" y="4895946"/>
                </a:lnTo>
                <a:lnTo>
                  <a:pt x="6496564" y="4893168"/>
                </a:lnTo>
                <a:lnTo>
                  <a:pt x="6500532" y="4891184"/>
                </a:lnTo>
                <a:lnTo>
                  <a:pt x="6502119" y="4889993"/>
                </a:lnTo>
                <a:lnTo>
                  <a:pt x="6503310" y="4888406"/>
                </a:lnTo>
                <a:lnTo>
                  <a:pt x="6503310" y="4886819"/>
                </a:lnTo>
                <a:lnTo>
                  <a:pt x="6503310" y="4885231"/>
                </a:lnTo>
                <a:lnTo>
                  <a:pt x="6502119" y="4882453"/>
                </a:lnTo>
                <a:lnTo>
                  <a:pt x="6499342" y="4880072"/>
                </a:lnTo>
                <a:lnTo>
                  <a:pt x="6494976" y="4880072"/>
                </a:lnTo>
                <a:lnTo>
                  <a:pt x="6491405" y="4881263"/>
                </a:lnTo>
                <a:lnTo>
                  <a:pt x="6487833" y="4882453"/>
                </a:lnTo>
                <a:lnTo>
                  <a:pt x="6484261" y="4884438"/>
                </a:lnTo>
                <a:lnTo>
                  <a:pt x="6481087" y="4886819"/>
                </a:lnTo>
                <a:lnTo>
                  <a:pt x="6478706" y="4889993"/>
                </a:lnTo>
                <a:lnTo>
                  <a:pt x="6475928" y="4892771"/>
                </a:lnTo>
                <a:lnTo>
                  <a:pt x="6474737" y="4896343"/>
                </a:lnTo>
                <a:lnTo>
                  <a:pt x="6473150" y="4899518"/>
                </a:lnTo>
                <a:lnTo>
                  <a:pt x="6472753" y="4903486"/>
                </a:lnTo>
                <a:lnTo>
                  <a:pt x="6472356" y="4907058"/>
                </a:lnTo>
                <a:lnTo>
                  <a:pt x="6472753" y="4911423"/>
                </a:lnTo>
                <a:lnTo>
                  <a:pt x="6473547" y="4915392"/>
                </a:lnTo>
                <a:lnTo>
                  <a:pt x="6475531" y="4918964"/>
                </a:lnTo>
                <a:lnTo>
                  <a:pt x="6477912" y="4922932"/>
                </a:lnTo>
                <a:lnTo>
                  <a:pt x="6481484" y="4926504"/>
                </a:lnTo>
                <a:lnTo>
                  <a:pt x="6473150" y="4921742"/>
                </a:lnTo>
                <a:lnTo>
                  <a:pt x="6464419" y="4917376"/>
                </a:lnTo>
                <a:lnTo>
                  <a:pt x="6460451" y="4915789"/>
                </a:lnTo>
                <a:lnTo>
                  <a:pt x="6456086" y="4914598"/>
                </a:lnTo>
                <a:lnTo>
                  <a:pt x="6452911" y="4913805"/>
                </a:lnTo>
                <a:lnTo>
                  <a:pt x="6448942" y="4913805"/>
                </a:lnTo>
                <a:lnTo>
                  <a:pt x="6445768" y="4914201"/>
                </a:lnTo>
                <a:lnTo>
                  <a:pt x="6443387" y="4915392"/>
                </a:lnTo>
                <a:lnTo>
                  <a:pt x="6441402" y="4916582"/>
                </a:lnTo>
                <a:lnTo>
                  <a:pt x="6440212" y="4918964"/>
                </a:lnTo>
                <a:lnTo>
                  <a:pt x="6439418" y="4922138"/>
                </a:lnTo>
                <a:lnTo>
                  <a:pt x="6440212" y="4925313"/>
                </a:lnTo>
                <a:lnTo>
                  <a:pt x="6441006" y="4929679"/>
                </a:lnTo>
                <a:lnTo>
                  <a:pt x="6443387" y="4935234"/>
                </a:lnTo>
                <a:lnTo>
                  <a:pt x="6439021" y="4937219"/>
                </a:lnTo>
                <a:lnTo>
                  <a:pt x="6437037" y="4937219"/>
                </a:lnTo>
                <a:lnTo>
                  <a:pt x="6435847" y="4937219"/>
                </a:lnTo>
                <a:lnTo>
                  <a:pt x="6434656" y="4936822"/>
                </a:lnTo>
                <a:lnTo>
                  <a:pt x="6433862" y="4935631"/>
                </a:lnTo>
                <a:lnTo>
                  <a:pt x="6432275" y="4933647"/>
                </a:lnTo>
                <a:lnTo>
                  <a:pt x="6428703" y="4927297"/>
                </a:lnTo>
                <a:lnTo>
                  <a:pt x="6426719" y="4924519"/>
                </a:lnTo>
                <a:lnTo>
                  <a:pt x="6423941" y="4920948"/>
                </a:lnTo>
                <a:lnTo>
                  <a:pt x="6416798" y="4926901"/>
                </a:lnTo>
                <a:lnTo>
                  <a:pt x="6409655" y="4932457"/>
                </a:lnTo>
                <a:lnTo>
                  <a:pt x="6402909" y="4936028"/>
                </a:lnTo>
                <a:lnTo>
                  <a:pt x="6396559" y="4939997"/>
                </a:lnTo>
                <a:lnTo>
                  <a:pt x="6383860" y="4946346"/>
                </a:lnTo>
                <a:lnTo>
                  <a:pt x="6371161" y="4951902"/>
                </a:lnTo>
                <a:lnTo>
                  <a:pt x="6358859" y="4957458"/>
                </a:lnTo>
                <a:lnTo>
                  <a:pt x="6352906" y="4961030"/>
                </a:lnTo>
                <a:lnTo>
                  <a:pt x="6346557" y="4964601"/>
                </a:lnTo>
                <a:lnTo>
                  <a:pt x="6340208" y="4968967"/>
                </a:lnTo>
                <a:lnTo>
                  <a:pt x="6333858" y="4973729"/>
                </a:lnTo>
                <a:lnTo>
                  <a:pt x="6327508" y="4979285"/>
                </a:lnTo>
                <a:lnTo>
                  <a:pt x="6321159" y="4986031"/>
                </a:lnTo>
                <a:lnTo>
                  <a:pt x="6317587" y="4984841"/>
                </a:lnTo>
                <a:lnTo>
                  <a:pt x="6315206" y="4984047"/>
                </a:lnTo>
                <a:lnTo>
                  <a:pt x="6312825" y="4982857"/>
                </a:lnTo>
                <a:lnTo>
                  <a:pt x="6311238" y="4981666"/>
                </a:lnTo>
                <a:lnTo>
                  <a:pt x="6308460" y="4978491"/>
                </a:lnTo>
                <a:lnTo>
                  <a:pt x="6306476" y="4975713"/>
                </a:lnTo>
                <a:lnTo>
                  <a:pt x="6303698" y="4968967"/>
                </a:lnTo>
                <a:lnTo>
                  <a:pt x="6301714" y="4965395"/>
                </a:lnTo>
                <a:lnTo>
                  <a:pt x="6298936" y="4962617"/>
                </a:lnTo>
                <a:lnTo>
                  <a:pt x="6295364" y="4966586"/>
                </a:lnTo>
                <a:lnTo>
                  <a:pt x="6291792" y="4969760"/>
                </a:lnTo>
                <a:lnTo>
                  <a:pt x="6286236" y="4978094"/>
                </a:lnTo>
                <a:lnTo>
                  <a:pt x="6281871" y="4985238"/>
                </a:lnTo>
                <a:lnTo>
                  <a:pt x="6276712" y="4992381"/>
                </a:lnTo>
                <a:lnTo>
                  <a:pt x="6274728" y="4994762"/>
                </a:lnTo>
                <a:lnTo>
                  <a:pt x="6272347" y="4996746"/>
                </a:lnTo>
                <a:lnTo>
                  <a:pt x="6269966" y="4997937"/>
                </a:lnTo>
                <a:lnTo>
                  <a:pt x="6267585" y="4998731"/>
                </a:lnTo>
                <a:lnTo>
                  <a:pt x="6264807" y="4997937"/>
                </a:lnTo>
                <a:lnTo>
                  <a:pt x="6261236" y="4996746"/>
                </a:lnTo>
                <a:lnTo>
                  <a:pt x="6257664" y="4993572"/>
                </a:lnTo>
                <a:lnTo>
                  <a:pt x="6254092" y="4990000"/>
                </a:lnTo>
                <a:lnTo>
                  <a:pt x="6252108" y="4994365"/>
                </a:lnTo>
                <a:lnTo>
                  <a:pt x="6250520" y="4997540"/>
                </a:lnTo>
                <a:lnTo>
                  <a:pt x="6248140" y="4999921"/>
                </a:lnTo>
                <a:lnTo>
                  <a:pt x="6246156" y="5002302"/>
                </a:lnTo>
                <a:lnTo>
                  <a:pt x="6243774" y="5004287"/>
                </a:lnTo>
                <a:lnTo>
                  <a:pt x="6241393" y="5005874"/>
                </a:lnTo>
                <a:lnTo>
                  <a:pt x="6237028" y="5008255"/>
                </a:lnTo>
                <a:lnTo>
                  <a:pt x="6232662" y="5010239"/>
                </a:lnTo>
                <a:lnTo>
                  <a:pt x="6229091" y="5012224"/>
                </a:lnTo>
                <a:lnTo>
                  <a:pt x="6227504" y="5013811"/>
                </a:lnTo>
                <a:lnTo>
                  <a:pt x="6226313" y="5015001"/>
                </a:lnTo>
                <a:lnTo>
                  <a:pt x="6225520" y="5016986"/>
                </a:lnTo>
                <a:lnTo>
                  <a:pt x="6225122" y="5020161"/>
                </a:lnTo>
                <a:lnTo>
                  <a:pt x="6225122" y="5017779"/>
                </a:lnTo>
                <a:lnTo>
                  <a:pt x="6224726" y="5015001"/>
                </a:lnTo>
                <a:lnTo>
                  <a:pt x="6223535" y="5013811"/>
                </a:lnTo>
                <a:lnTo>
                  <a:pt x="6221948" y="5011827"/>
                </a:lnTo>
                <a:lnTo>
                  <a:pt x="6217186" y="5009446"/>
                </a:lnTo>
                <a:lnTo>
                  <a:pt x="6212027" y="5006271"/>
                </a:lnTo>
                <a:lnTo>
                  <a:pt x="6210836" y="5009842"/>
                </a:lnTo>
                <a:lnTo>
                  <a:pt x="6209249" y="5013811"/>
                </a:lnTo>
                <a:lnTo>
                  <a:pt x="6206074" y="5017779"/>
                </a:lnTo>
                <a:lnTo>
                  <a:pt x="6202900" y="5022542"/>
                </a:lnTo>
                <a:lnTo>
                  <a:pt x="6198534" y="5026907"/>
                </a:lnTo>
                <a:lnTo>
                  <a:pt x="6194169" y="5031669"/>
                </a:lnTo>
                <a:lnTo>
                  <a:pt x="6189010" y="5036035"/>
                </a:lnTo>
                <a:lnTo>
                  <a:pt x="6184248" y="5040003"/>
                </a:lnTo>
                <a:lnTo>
                  <a:pt x="6178692" y="5043575"/>
                </a:lnTo>
                <a:lnTo>
                  <a:pt x="6173930" y="5045956"/>
                </a:lnTo>
                <a:lnTo>
                  <a:pt x="6169168" y="5047940"/>
                </a:lnTo>
                <a:lnTo>
                  <a:pt x="6166786" y="5048337"/>
                </a:lnTo>
                <a:lnTo>
                  <a:pt x="6164406" y="5048337"/>
                </a:lnTo>
                <a:lnTo>
                  <a:pt x="6162422" y="5048337"/>
                </a:lnTo>
                <a:lnTo>
                  <a:pt x="6160437" y="5047146"/>
                </a:lnTo>
                <a:lnTo>
                  <a:pt x="6158453" y="5046353"/>
                </a:lnTo>
                <a:lnTo>
                  <a:pt x="6156468" y="5045559"/>
                </a:lnTo>
                <a:lnTo>
                  <a:pt x="6154882" y="5043575"/>
                </a:lnTo>
                <a:lnTo>
                  <a:pt x="6153691" y="5041590"/>
                </a:lnTo>
                <a:lnTo>
                  <a:pt x="6152104" y="5038416"/>
                </a:lnTo>
                <a:lnTo>
                  <a:pt x="6150913" y="5035638"/>
                </a:lnTo>
                <a:lnTo>
                  <a:pt x="6145754" y="5044368"/>
                </a:lnTo>
                <a:lnTo>
                  <a:pt x="6139802" y="5052702"/>
                </a:lnTo>
                <a:lnTo>
                  <a:pt x="6127896" y="5068179"/>
                </a:lnTo>
                <a:lnTo>
                  <a:pt x="6122340" y="5075720"/>
                </a:lnTo>
                <a:lnTo>
                  <a:pt x="6117578" y="5082863"/>
                </a:lnTo>
                <a:lnTo>
                  <a:pt x="6115594" y="5086831"/>
                </a:lnTo>
                <a:lnTo>
                  <a:pt x="6113610" y="5090006"/>
                </a:lnTo>
                <a:lnTo>
                  <a:pt x="6112419" y="5093578"/>
                </a:lnTo>
                <a:lnTo>
                  <a:pt x="6111626" y="5097546"/>
                </a:lnTo>
                <a:lnTo>
                  <a:pt x="6108054" y="5095165"/>
                </a:lnTo>
                <a:lnTo>
                  <a:pt x="6104879" y="5093181"/>
                </a:lnTo>
                <a:lnTo>
                  <a:pt x="6100910" y="5091594"/>
                </a:lnTo>
                <a:lnTo>
                  <a:pt x="6096942" y="5090800"/>
                </a:lnTo>
                <a:lnTo>
                  <a:pt x="6092974" y="5089609"/>
                </a:lnTo>
                <a:lnTo>
                  <a:pt x="6089402" y="5089213"/>
                </a:lnTo>
                <a:lnTo>
                  <a:pt x="6085434" y="5089213"/>
                </a:lnTo>
                <a:lnTo>
                  <a:pt x="6081466" y="5089609"/>
                </a:lnTo>
                <a:lnTo>
                  <a:pt x="6073132" y="5091197"/>
                </a:lnTo>
                <a:lnTo>
                  <a:pt x="6064798" y="5093181"/>
                </a:lnTo>
                <a:lnTo>
                  <a:pt x="6056861" y="5095562"/>
                </a:lnTo>
                <a:lnTo>
                  <a:pt x="6049321" y="5097943"/>
                </a:lnTo>
                <a:lnTo>
                  <a:pt x="6042574" y="5099928"/>
                </a:lnTo>
                <a:lnTo>
                  <a:pt x="6036225" y="5101912"/>
                </a:lnTo>
                <a:lnTo>
                  <a:pt x="6030670" y="5102706"/>
                </a:lnTo>
                <a:lnTo>
                  <a:pt x="6028288" y="5103499"/>
                </a:lnTo>
                <a:lnTo>
                  <a:pt x="6026304" y="5102706"/>
                </a:lnTo>
                <a:lnTo>
                  <a:pt x="6024320" y="5102309"/>
                </a:lnTo>
                <a:lnTo>
                  <a:pt x="6023130" y="5101912"/>
                </a:lnTo>
                <a:lnTo>
                  <a:pt x="6021938" y="5100324"/>
                </a:lnTo>
                <a:lnTo>
                  <a:pt x="6021145" y="5099134"/>
                </a:lnTo>
                <a:lnTo>
                  <a:pt x="6020352" y="5096356"/>
                </a:lnTo>
                <a:lnTo>
                  <a:pt x="6020352" y="5093975"/>
                </a:lnTo>
                <a:lnTo>
                  <a:pt x="6021145" y="5090800"/>
                </a:lnTo>
                <a:lnTo>
                  <a:pt x="6021938" y="5086831"/>
                </a:lnTo>
                <a:lnTo>
                  <a:pt x="6017970" y="5086435"/>
                </a:lnTo>
                <a:lnTo>
                  <a:pt x="6015192" y="5086435"/>
                </a:lnTo>
                <a:lnTo>
                  <a:pt x="6013208" y="5087228"/>
                </a:lnTo>
                <a:lnTo>
                  <a:pt x="6011224" y="5088816"/>
                </a:lnTo>
                <a:lnTo>
                  <a:pt x="6009636" y="5090800"/>
                </a:lnTo>
                <a:lnTo>
                  <a:pt x="6008843" y="5092784"/>
                </a:lnTo>
                <a:lnTo>
                  <a:pt x="6006858" y="5097150"/>
                </a:lnTo>
                <a:lnTo>
                  <a:pt x="6004874" y="5100721"/>
                </a:lnTo>
                <a:lnTo>
                  <a:pt x="6004081" y="5102309"/>
                </a:lnTo>
                <a:lnTo>
                  <a:pt x="6002096" y="5103499"/>
                </a:lnTo>
                <a:lnTo>
                  <a:pt x="6000112" y="5103896"/>
                </a:lnTo>
                <a:lnTo>
                  <a:pt x="5997732" y="5103499"/>
                </a:lnTo>
                <a:lnTo>
                  <a:pt x="5994160" y="5101912"/>
                </a:lnTo>
                <a:lnTo>
                  <a:pt x="5989794" y="5099531"/>
                </a:lnTo>
                <a:lnTo>
                  <a:pt x="5987810" y="5097546"/>
                </a:lnTo>
                <a:lnTo>
                  <a:pt x="5987016" y="5095562"/>
                </a:lnTo>
                <a:lnTo>
                  <a:pt x="5987016" y="5094768"/>
                </a:lnTo>
                <a:lnTo>
                  <a:pt x="5987810" y="5093578"/>
                </a:lnTo>
                <a:lnTo>
                  <a:pt x="5989398" y="5092784"/>
                </a:lnTo>
                <a:lnTo>
                  <a:pt x="5991382" y="5091991"/>
                </a:lnTo>
                <a:lnTo>
                  <a:pt x="5995747" y="5091197"/>
                </a:lnTo>
                <a:lnTo>
                  <a:pt x="6000112" y="5089609"/>
                </a:lnTo>
                <a:lnTo>
                  <a:pt x="6002096" y="5088816"/>
                </a:lnTo>
                <a:lnTo>
                  <a:pt x="6003287" y="5087625"/>
                </a:lnTo>
                <a:lnTo>
                  <a:pt x="6004081" y="5086435"/>
                </a:lnTo>
                <a:lnTo>
                  <a:pt x="6004081" y="5084450"/>
                </a:lnTo>
                <a:lnTo>
                  <a:pt x="6002494" y="5082069"/>
                </a:lnTo>
                <a:lnTo>
                  <a:pt x="6000509" y="5079291"/>
                </a:lnTo>
                <a:lnTo>
                  <a:pt x="5992572" y="5078498"/>
                </a:lnTo>
                <a:lnTo>
                  <a:pt x="5984636" y="5078498"/>
                </a:lnTo>
                <a:lnTo>
                  <a:pt x="5979874" y="5078894"/>
                </a:lnTo>
                <a:lnTo>
                  <a:pt x="5975508" y="5080085"/>
                </a:lnTo>
                <a:lnTo>
                  <a:pt x="5971143" y="5081276"/>
                </a:lnTo>
                <a:lnTo>
                  <a:pt x="5967968" y="5082863"/>
                </a:lnTo>
                <a:lnTo>
                  <a:pt x="5964000" y="5084847"/>
                </a:lnTo>
                <a:lnTo>
                  <a:pt x="5961222" y="5087228"/>
                </a:lnTo>
                <a:lnTo>
                  <a:pt x="5958444" y="5089609"/>
                </a:lnTo>
                <a:lnTo>
                  <a:pt x="5957253" y="5093181"/>
                </a:lnTo>
                <a:lnTo>
                  <a:pt x="5955666" y="5097150"/>
                </a:lnTo>
                <a:lnTo>
                  <a:pt x="5955666" y="5101515"/>
                </a:lnTo>
                <a:lnTo>
                  <a:pt x="5956856" y="5106277"/>
                </a:lnTo>
                <a:lnTo>
                  <a:pt x="5958047" y="5111436"/>
                </a:lnTo>
                <a:lnTo>
                  <a:pt x="5959634" y="5110643"/>
                </a:lnTo>
                <a:lnTo>
                  <a:pt x="5961618" y="5109055"/>
                </a:lnTo>
                <a:lnTo>
                  <a:pt x="5965984" y="5107071"/>
                </a:lnTo>
                <a:lnTo>
                  <a:pt x="5971143" y="5105880"/>
                </a:lnTo>
                <a:lnTo>
                  <a:pt x="5977096" y="5105483"/>
                </a:lnTo>
                <a:lnTo>
                  <a:pt x="5981858" y="5105483"/>
                </a:lnTo>
                <a:lnTo>
                  <a:pt x="5984636" y="5105880"/>
                </a:lnTo>
                <a:lnTo>
                  <a:pt x="5986223" y="5106277"/>
                </a:lnTo>
                <a:lnTo>
                  <a:pt x="5987810" y="5107865"/>
                </a:lnTo>
                <a:lnTo>
                  <a:pt x="5989000" y="5108658"/>
                </a:lnTo>
                <a:lnTo>
                  <a:pt x="5989398" y="5110643"/>
                </a:lnTo>
                <a:lnTo>
                  <a:pt x="5989398" y="5112627"/>
                </a:lnTo>
                <a:lnTo>
                  <a:pt x="5979080" y="5113420"/>
                </a:lnTo>
                <a:lnTo>
                  <a:pt x="5967968" y="5115405"/>
                </a:lnTo>
                <a:lnTo>
                  <a:pt x="5956856" y="5116992"/>
                </a:lnTo>
                <a:lnTo>
                  <a:pt x="5946142" y="5118580"/>
                </a:lnTo>
                <a:lnTo>
                  <a:pt x="5940586" y="5118580"/>
                </a:lnTo>
                <a:lnTo>
                  <a:pt x="5935427" y="5118976"/>
                </a:lnTo>
                <a:lnTo>
                  <a:pt x="5930268" y="5118580"/>
                </a:lnTo>
                <a:lnTo>
                  <a:pt x="5925506" y="5117389"/>
                </a:lnTo>
                <a:lnTo>
                  <a:pt x="5920744" y="5116595"/>
                </a:lnTo>
                <a:lnTo>
                  <a:pt x="5916378" y="5114611"/>
                </a:lnTo>
                <a:lnTo>
                  <a:pt x="5912013" y="5112230"/>
                </a:lnTo>
                <a:lnTo>
                  <a:pt x="5908044" y="5109055"/>
                </a:lnTo>
                <a:lnTo>
                  <a:pt x="5905664" y="5111039"/>
                </a:lnTo>
                <a:lnTo>
                  <a:pt x="5904076" y="5113024"/>
                </a:lnTo>
                <a:lnTo>
                  <a:pt x="5902886" y="5115008"/>
                </a:lnTo>
                <a:lnTo>
                  <a:pt x="5902886" y="5116595"/>
                </a:lnTo>
                <a:lnTo>
                  <a:pt x="5903680" y="5117786"/>
                </a:lnTo>
                <a:lnTo>
                  <a:pt x="5904473" y="5119373"/>
                </a:lnTo>
                <a:lnTo>
                  <a:pt x="5906458" y="5122548"/>
                </a:lnTo>
                <a:lnTo>
                  <a:pt x="5908838" y="5125326"/>
                </a:lnTo>
                <a:lnTo>
                  <a:pt x="5909235" y="5126913"/>
                </a:lnTo>
                <a:lnTo>
                  <a:pt x="5910029" y="5128104"/>
                </a:lnTo>
                <a:lnTo>
                  <a:pt x="5910029" y="5129691"/>
                </a:lnTo>
                <a:lnTo>
                  <a:pt x="5909235" y="5131676"/>
                </a:lnTo>
                <a:lnTo>
                  <a:pt x="5908044" y="5133660"/>
                </a:lnTo>
                <a:lnTo>
                  <a:pt x="5905664" y="5135644"/>
                </a:lnTo>
                <a:lnTo>
                  <a:pt x="5901695" y="5133263"/>
                </a:lnTo>
                <a:lnTo>
                  <a:pt x="5898124" y="5131279"/>
                </a:lnTo>
                <a:lnTo>
                  <a:pt x="5895346" y="5130088"/>
                </a:lnTo>
                <a:lnTo>
                  <a:pt x="5892964" y="5129691"/>
                </a:lnTo>
                <a:lnTo>
                  <a:pt x="5890980" y="5129295"/>
                </a:lnTo>
                <a:lnTo>
                  <a:pt x="5888996" y="5129691"/>
                </a:lnTo>
                <a:lnTo>
                  <a:pt x="5887409" y="5130088"/>
                </a:lnTo>
                <a:lnTo>
                  <a:pt x="5886218" y="5131279"/>
                </a:lnTo>
                <a:lnTo>
                  <a:pt x="5883440" y="5133263"/>
                </a:lnTo>
                <a:lnTo>
                  <a:pt x="5880662" y="5135644"/>
                </a:lnTo>
                <a:lnTo>
                  <a:pt x="5878678" y="5136041"/>
                </a:lnTo>
                <a:lnTo>
                  <a:pt x="5876694" y="5136835"/>
                </a:lnTo>
                <a:lnTo>
                  <a:pt x="5874313" y="5136835"/>
                </a:lnTo>
                <a:lnTo>
                  <a:pt x="5871535" y="5136835"/>
                </a:lnTo>
                <a:lnTo>
                  <a:pt x="5878678" y="5142787"/>
                </a:lnTo>
                <a:lnTo>
                  <a:pt x="5886218" y="5148740"/>
                </a:lnTo>
                <a:lnTo>
                  <a:pt x="5887012" y="5146756"/>
                </a:lnTo>
                <a:lnTo>
                  <a:pt x="5888600" y="5145169"/>
                </a:lnTo>
                <a:lnTo>
                  <a:pt x="5889790" y="5143978"/>
                </a:lnTo>
                <a:lnTo>
                  <a:pt x="5891774" y="5143184"/>
                </a:lnTo>
                <a:lnTo>
                  <a:pt x="5896140" y="5142391"/>
                </a:lnTo>
                <a:lnTo>
                  <a:pt x="5901695" y="5141994"/>
                </a:lnTo>
                <a:lnTo>
                  <a:pt x="5912410" y="5142391"/>
                </a:lnTo>
                <a:lnTo>
                  <a:pt x="5918362" y="5142787"/>
                </a:lnTo>
                <a:lnTo>
                  <a:pt x="5923124" y="5142787"/>
                </a:lnTo>
                <a:lnTo>
                  <a:pt x="5925902" y="5148343"/>
                </a:lnTo>
                <a:lnTo>
                  <a:pt x="5927490" y="5152709"/>
                </a:lnTo>
                <a:lnTo>
                  <a:pt x="5931458" y="5153899"/>
                </a:lnTo>
                <a:lnTo>
                  <a:pt x="5934633" y="5156280"/>
                </a:lnTo>
                <a:lnTo>
                  <a:pt x="5938602" y="5159455"/>
                </a:lnTo>
                <a:lnTo>
                  <a:pt x="5942570" y="5163424"/>
                </a:lnTo>
                <a:lnTo>
                  <a:pt x="5940982" y="5164614"/>
                </a:lnTo>
                <a:lnTo>
                  <a:pt x="5938998" y="5166202"/>
                </a:lnTo>
                <a:lnTo>
                  <a:pt x="5942570" y="5166598"/>
                </a:lnTo>
                <a:lnTo>
                  <a:pt x="5946142" y="5166202"/>
                </a:lnTo>
                <a:lnTo>
                  <a:pt x="5949316" y="5165408"/>
                </a:lnTo>
                <a:lnTo>
                  <a:pt x="5952888" y="5163424"/>
                </a:lnTo>
                <a:lnTo>
                  <a:pt x="5950904" y="5158265"/>
                </a:lnTo>
                <a:lnTo>
                  <a:pt x="5949316" y="5155090"/>
                </a:lnTo>
                <a:lnTo>
                  <a:pt x="5947332" y="5153106"/>
                </a:lnTo>
                <a:lnTo>
                  <a:pt x="5946142" y="5151518"/>
                </a:lnTo>
                <a:lnTo>
                  <a:pt x="5944554" y="5151121"/>
                </a:lnTo>
                <a:lnTo>
                  <a:pt x="5942570" y="5151121"/>
                </a:lnTo>
                <a:lnTo>
                  <a:pt x="5939792" y="5151915"/>
                </a:lnTo>
                <a:lnTo>
                  <a:pt x="5936618" y="5153502"/>
                </a:lnTo>
                <a:lnTo>
                  <a:pt x="5934633" y="5153502"/>
                </a:lnTo>
                <a:lnTo>
                  <a:pt x="5933442" y="5153106"/>
                </a:lnTo>
                <a:lnTo>
                  <a:pt x="5931855" y="5151518"/>
                </a:lnTo>
                <a:lnTo>
                  <a:pt x="5929871" y="5149137"/>
                </a:lnTo>
                <a:lnTo>
                  <a:pt x="5928284" y="5145565"/>
                </a:lnTo>
                <a:lnTo>
                  <a:pt x="5926300" y="5140803"/>
                </a:lnTo>
                <a:lnTo>
                  <a:pt x="5931855" y="5140406"/>
                </a:lnTo>
                <a:lnTo>
                  <a:pt x="5937014" y="5140406"/>
                </a:lnTo>
                <a:lnTo>
                  <a:pt x="5942570" y="5141200"/>
                </a:lnTo>
                <a:lnTo>
                  <a:pt x="5948522" y="5142787"/>
                </a:lnTo>
                <a:lnTo>
                  <a:pt x="5953682" y="5145565"/>
                </a:lnTo>
                <a:lnTo>
                  <a:pt x="5959634" y="5149534"/>
                </a:lnTo>
                <a:lnTo>
                  <a:pt x="5965587" y="5155487"/>
                </a:lnTo>
                <a:lnTo>
                  <a:pt x="5971143" y="5162630"/>
                </a:lnTo>
                <a:lnTo>
                  <a:pt x="5970746" y="5166598"/>
                </a:lnTo>
                <a:lnTo>
                  <a:pt x="5969158" y="5169773"/>
                </a:lnTo>
                <a:lnTo>
                  <a:pt x="5967968" y="5171758"/>
                </a:lnTo>
                <a:lnTo>
                  <a:pt x="5965587" y="5172948"/>
                </a:lnTo>
                <a:lnTo>
                  <a:pt x="5963206" y="5174139"/>
                </a:lnTo>
                <a:lnTo>
                  <a:pt x="5960031" y="5174932"/>
                </a:lnTo>
                <a:lnTo>
                  <a:pt x="5954078" y="5176123"/>
                </a:lnTo>
                <a:lnTo>
                  <a:pt x="5951698" y="5176917"/>
                </a:lnTo>
                <a:lnTo>
                  <a:pt x="5949316" y="5178504"/>
                </a:lnTo>
                <a:lnTo>
                  <a:pt x="5947729" y="5179695"/>
                </a:lnTo>
                <a:lnTo>
                  <a:pt x="5946538" y="5182473"/>
                </a:lnTo>
                <a:lnTo>
                  <a:pt x="5946142" y="5185647"/>
                </a:lnTo>
                <a:lnTo>
                  <a:pt x="5946538" y="5189616"/>
                </a:lnTo>
                <a:lnTo>
                  <a:pt x="5947332" y="5194775"/>
                </a:lnTo>
                <a:lnTo>
                  <a:pt x="5949713" y="5201918"/>
                </a:lnTo>
                <a:lnTo>
                  <a:pt x="5947332" y="5198347"/>
                </a:lnTo>
                <a:lnTo>
                  <a:pt x="5944554" y="5194378"/>
                </a:lnTo>
                <a:lnTo>
                  <a:pt x="5936220" y="5185647"/>
                </a:lnTo>
                <a:lnTo>
                  <a:pt x="5927490" y="5176123"/>
                </a:lnTo>
                <a:lnTo>
                  <a:pt x="5923522" y="5170964"/>
                </a:lnTo>
                <a:lnTo>
                  <a:pt x="5919950" y="5166598"/>
                </a:lnTo>
                <a:lnTo>
                  <a:pt x="5915188" y="5166598"/>
                </a:lnTo>
                <a:lnTo>
                  <a:pt x="5912807" y="5166598"/>
                </a:lnTo>
                <a:lnTo>
                  <a:pt x="5910426" y="5166995"/>
                </a:lnTo>
                <a:lnTo>
                  <a:pt x="5908044" y="5168186"/>
                </a:lnTo>
                <a:lnTo>
                  <a:pt x="5906060" y="5169773"/>
                </a:lnTo>
                <a:lnTo>
                  <a:pt x="5903680" y="5172154"/>
                </a:lnTo>
                <a:lnTo>
                  <a:pt x="5901695" y="5174932"/>
                </a:lnTo>
                <a:lnTo>
                  <a:pt x="5898520" y="5173345"/>
                </a:lnTo>
                <a:lnTo>
                  <a:pt x="5895742" y="5171758"/>
                </a:lnTo>
                <a:lnTo>
                  <a:pt x="5890980" y="5167789"/>
                </a:lnTo>
                <a:lnTo>
                  <a:pt x="5888600" y="5170964"/>
                </a:lnTo>
                <a:lnTo>
                  <a:pt x="5887012" y="5166995"/>
                </a:lnTo>
                <a:lnTo>
                  <a:pt x="5886218" y="5163424"/>
                </a:lnTo>
                <a:lnTo>
                  <a:pt x="5882250" y="5159058"/>
                </a:lnTo>
                <a:lnTo>
                  <a:pt x="5878678" y="5153899"/>
                </a:lnTo>
                <a:lnTo>
                  <a:pt x="5875900" y="5149931"/>
                </a:lnTo>
                <a:lnTo>
                  <a:pt x="5872328" y="5146756"/>
                </a:lnTo>
                <a:lnTo>
                  <a:pt x="5870742" y="5145565"/>
                </a:lnTo>
                <a:lnTo>
                  <a:pt x="5869551" y="5144772"/>
                </a:lnTo>
                <a:lnTo>
                  <a:pt x="5867566" y="5144375"/>
                </a:lnTo>
                <a:lnTo>
                  <a:pt x="5865979" y="5143978"/>
                </a:lnTo>
                <a:lnTo>
                  <a:pt x="5863995" y="5144375"/>
                </a:lnTo>
                <a:lnTo>
                  <a:pt x="5862011" y="5145169"/>
                </a:lnTo>
                <a:lnTo>
                  <a:pt x="5860026" y="5146359"/>
                </a:lnTo>
                <a:lnTo>
                  <a:pt x="5857646" y="5148343"/>
                </a:lnTo>
                <a:lnTo>
                  <a:pt x="5855662" y="5151518"/>
                </a:lnTo>
                <a:lnTo>
                  <a:pt x="5854471" y="5154693"/>
                </a:lnTo>
                <a:lnTo>
                  <a:pt x="5853280" y="5157868"/>
                </a:lnTo>
                <a:lnTo>
                  <a:pt x="5853280" y="5161043"/>
                </a:lnTo>
                <a:lnTo>
                  <a:pt x="5852884" y="5166598"/>
                </a:lnTo>
                <a:lnTo>
                  <a:pt x="5852884" y="5172551"/>
                </a:lnTo>
                <a:lnTo>
                  <a:pt x="5860820" y="5172154"/>
                </a:lnTo>
                <a:lnTo>
                  <a:pt x="5867964" y="5172154"/>
                </a:lnTo>
                <a:lnTo>
                  <a:pt x="5874710" y="5172948"/>
                </a:lnTo>
                <a:lnTo>
                  <a:pt x="5881060" y="5174139"/>
                </a:lnTo>
                <a:lnTo>
                  <a:pt x="5885028" y="5181679"/>
                </a:lnTo>
                <a:lnTo>
                  <a:pt x="5888600" y="5188822"/>
                </a:lnTo>
                <a:lnTo>
                  <a:pt x="5890584" y="5191203"/>
                </a:lnTo>
                <a:lnTo>
                  <a:pt x="5891774" y="5193187"/>
                </a:lnTo>
                <a:lnTo>
                  <a:pt x="5893758" y="5193981"/>
                </a:lnTo>
                <a:lnTo>
                  <a:pt x="5895742" y="5194378"/>
                </a:lnTo>
                <a:lnTo>
                  <a:pt x="5896140" y="5199537"/>
                </a:lnTo>
                <a:lnTo>
                  <a:pt x="5896933" y="5203902"/>
                </a:lnTo>
                <a:lnTo>
                  <a:pt x="5896933" y="5207077"/>
                </a:lnTo>
                <a:lnTo>
                  <a:pt x="5896140" y="5210252"/>
                </a:lnTo>
                <a:lnTo>
                  <a:pt x="5895346" y="5211839"/>
                </a:lnTo>
                <a:lnTo>
                  <a:pt x="5894155" y="5213427"/>
                </a:lnTo>
                <a:lnTo>
                  <a:pt x="5893362" y="5214617"/>
                </a:lnTo>
                <a:lnTo>
                  <a:pt x="5891774" y="5215411"/>
                </a:lnTo>
                <a:lnTo>
                  <a:pt x="5888600" y="5215808"/>
                </a:lnTo>
                <a:lnTo>
                  <a:pt x="5885424" y="5216205"/>
                </a:lnTo>
                <a:lnTo>
                  <a:pt x="5883044" y="5216999"/>
                </a:lnTo>
                <a:lnTo>
                  <a:pt x="5882250" y="5217395"/>
                </a:lnTo>
                <a:lnTo>
                  <a:pt x="5881060" y="5218189"/>
                </a:lnTo>
                <a:lnTo>
                  <a:pt x="5878678" y="5216205"/>
                </a:lnTo>
                <a:lnTo>
                  <a:pt x="5876694" y="5214617"/>
                </a:lnTo>
                <a:lnTo>
                  <a:pt x="5874710" y="5212633"/>
                </a:lnTo>
                <a:lnTo>
                  <a:pt x="5873519" y="5210252"/>
                </a:lnTo>
                <a:lnTo>
                  <a:pt x="5872726" y="5208268"/>
                </a:lnTo>
                <a:lnTo>
                  <a:pt x="5872328" y="5206284"/>
                </a:lnTo>
                <a:lnTo>
                  <a:pt x="5871932" y="5203902"/>
                </a:lnTo>
                <a:lnTo>
                  <a:pt x="5872328" y="5202315"/>
                </a:lnTo>
                <a:lnTo>
                  <a:pt x="5872726" y="5200331"/>
                </a:lnTo>
                <a:lnTo>
                  <a:pt x="5873916" y="5198743"/>
                </a:lnTo>
                <a:lnTo>
                  <a:pt x="5875504" y="5197950"/>
                </a:lnTo>
                <a:lnTo>
                  <a:pt x="5876694" y="5197553"/>
                </a:lnTo>
                <a:lnTo>
                  <a:pt x="5878282" y="5196759"/>
                </a:lnTo>
                <a:lnTo>
                  <a:pt x="5880266" y="5197553"/>
                </a:lnTo>
                <a:lnTo>
                  <a:pt x="5882646" y="5197950"/>
                </a:lnTo>
                <a:lnTo>
                  <a:pt x="5885028" y="5198743"/>
                </a:lnTo>
                <a:lnTo>
                  <a:pt x="5882646" y="5196759"/>
                </a:lnTo>
                <a:lnTo>
                  <a:pt x="5880662" y="5195569"/>
                </a:lnTo>
                <a:lnTo>
                  <a:pt x="5876297" y="5193187"/>
                </a:lnTo>
                <a:lnTo>
                  <a:pt x="5873916" y="5191203"/>
                </a:lnTo>
                <a:lnTo>
                  <a:pt x="5871932" y="5188822"/>
                </a:lnTo>
                <a:lnTo>
                  <a:pt x="5869551" y="5185250"/>
                </a:lnTo>
                <a:lnTo>
                  <a:pt x="5867566" y="5180488"/>
                </a:lnTo>
                <a:lnTo>
                  <a:pt x="5865979" y="5181282"/>
                </a:lnTo>
                <a:lnTo>
                  <a:pt x="5864392" y="5181679"/>
                </a:lnTo>
                <a:lnTo>
                  <a:pt x="5862804" y="5184060"/>
                </a:lnTo>
                <a:lnTo>
                  <a:pt x="5861614" y="5187235"/>
                </a:lnTo>
                <a:lnTo>
                  <a:pt x="5860820" y="5190410"/>
                </a:lnTo>
                <a:lnTo>
                  <a:pt x="5859630" y="5197553"/>
                </a:lnTo>
                <a:lnTo>
                  <a:pt x="5858439" y="5200331"/>
                </a:lnTo>
                <a:lnTo>
                  <a:pt x="5856852" y="5203109"/>
                </a:lnTo>
                <a:lnTo>
                  <a:pt x="5860820" y="5204696"/>
                </a:lnTo>
                <a:lnTo>
                  <a:pt x="5863598" y="5207077"/>
                </a:lnTo>
                <a:lnTo>
                  <a:pt x="5865979" y="5209458"/>
                </a:lnTo>
                <a:lnTo>
                  <a:pt x="5868360" y="5212633"/>
                </a:lnTo>
                <a:lnTo>
                  <a:pt x="5869948" y="5215411"/>
                </a:lnTo>
                <a:lnTo>
                  <a:pt x="5870742" y="5218983"/>
                </a:lnTo>
                <a:lnTo>
                  <a:pt x="5871932" y="5222554"/>
                </a:lnTo>
                <a:lnTo>
                  <a:pt x="5872328" y="5226126"/>
                </a:lnTo>
                <a:lnTo>
                  <a:pt x="5872328" y="5230095"/>
                </a:lnTo>
                <a:lnTo>
                  <a:pt x="5872328" y="5234063"/>
                </a:lnTo>
                <a:lnTo>
                  <a:pt x="5870742" y="5240810"/>
                </a:lnTo>
                <a:lnTo>
                  <a:pt x="5869154" y="5247159"/>
                </a:lnTo>
                <a:lnTo>
                  <a:pt x="5866376" y="5251921"/>
                </a:lnTo>
                <a:lnTo>
                  <a:pt x="5867170" y="5249540"/>
                </a:lnTo>
                <a:lnTo>
                  <a:pt x="5867170" y="5247556"/>
                </a:lnTo>
                <a:lnTo>
                  <a:pt x="5867170" y="5245175"/>
                </a:lnTo>
                <a:lnTo>
                  <a:pt x="5865979" y="5242794"/>
                </a:lnTo>
                <a:lnTo>
                  <a:pt x="5863995" y="5238428"/>
                </a:lnTo>
                <a:lnTo>
                  <a:pt x="5861614" y="5234460"/>
                </a:lnTo>
                <a:lnTo>
                  <a:pt x="5855264" y="5234063"/>
                </a:lnTo>
                <a:lnTo>
                  <a:pt x="5852486" y="5234460"/>
                </a:lnTo>
                <a:lnTo>
                  <a:pt x="5850899" y="5234857"/>
                </a:lnTo>
                <a:lnTo>
                  <a:pt x="5849312" y="5236047"/>
                </a:lnTo>
                <a:lnTo>
                  <a:pt x="5852486" y="5237238"/>
                </a:lnTo>
                <a:lnTo>
                  <a:pt x="5854471" y="5238825"/>
                </a:lnTo>
                <a:lnTo>
                  <a:pt x="5855662" y="5240413"/>
                </a:lnTo>
                <a:lnTo>
                  <a:pt x="5856852" y="5241603"/>
                </a:lnTo>
                <a:lnTo>
                  <a:pt x="5857248" y="5243191"/>
                </a:lnTo>
                <a:lnTo>
                  <a:pt x="5857248" y="5244778"/>
                </a:lnTo>
                <a:lnTo>
                  <a:pt x="5856852" y="5245572"/>
                </a:lnTo>
                <a:lnTo>
                  <a:pt x="5855662" y="5247159"/>
                </a:lnTo>
                <a:lnTo>
                  <a:pt x="5853280" y="5249143"/>
                </a:lnTo>
                <a:lnTo>
                  <a:pt x="5850106" y="5251128"/>
                </a:lnTo>
                <a:lnTo>
                  <a:pt x="5844550" y="5253906"/>
                </a:lnTo>
                <a:lnTo>
                  <a:pt x="5850899" y="5253112"/>
                </a:lnTo>
                <a:lnTo>
                  <a:pt x="5856852" y="5253112"/>
                </a:lnTo>
                <a:lnTo>
                  <a:pt x="5862804" y="5253509"/>
                </a:lnTo>
                <a:lnTo>
                  <a:pt x="5867964" y="5254699"/>
                </a:lnTo>
                <a:lnTo>
                  <a:pt x="5872726" y="5256684"/>
                </a:lnTo>
                <a:lnTo>
                  <a:pt x="5877091" y="5259462"/>
                </a:lnTo>
                <a:lnTo>
                  <a:pt x="5881060" y="5263033"/>
                </a:lnTo>
                <a:lnTo>
                  <a:pt x="5885028" y="5267399"/>
                </a:lnTo>
                <a:lnTo>
                  <a:pt x="5883044" y="5266605"/>
                </a:lnTo>
                <a:lnTo>
                  <a:pt x="5881456" y="5266208"/>
                </a:lnTo>
                <a:lnTo>
                  <a:pt x="5880266" y="5266208"/>
                </a:lnTo>
                <a:lnTo>
                  <a:pt x="5878678" y="5266605"/>
                </a:lnTo>
                <a:lnTo>
                  <a:pt x="5875504" y="5268589"/>
                </a:lnTo>
                <a:lnTo>
                  <a:pt x="5872726" y="5271367"/>
                </a:lnTo>
                <a:lnTo>
                  <a:pt x="5871535" y="5274939"/>
                </a:lnTo>
                <a:lnTo>
                  <a:pt x="5870742" y="5276526"/>
                </a:lnTo>
                <a:lnTo>
                  <a:pt x="5870344" y="5278114"/>
                </a:lnTo>
                <a:lnTo>
                  <a:pt x="5870344" y="5279701"/>
                </a:lnTo>
                <a:lnTo>
                  <a:pt x="5871535" y="5280892"/>
                </a:lnTo>
                <a:lnTo>
                  <a:pt x="5872328" y="5282082"/>
                </a:lnTo>
                <a:lnTo>
                  <a:pt x="5873916" y="5283273"/>
                </a:lnTo>
                <a:lnTo>
                  <a:pt x="5879075" y="5284066"/>
                </a:lnTo>
                <a:lnTo>
                  <a:pt x="5884631" y="5284066"/>
                </a:lnTo>
                <a:lnTo>
                  <a:pt x="5889790" y="5283669"/>
                </a:lnTo>
                <a:lnTo>
                  <a:pt x="5894949" y="5281685"/>
                </a:lnTo>
                <a:lnTo>
                  <a:pt x="5900108" y="5279701"/>
                </a:lnTo>
                <a:lnTo>
                  <a:pt x="5904870" y="5276923"/>
                </a:lnTo>
                <a:lnTo>
                  <a:pt x="5910029" y="5273748"/>
                </a:lnTo>
                <a:lnTo>
                  <a:pt x="5914394" y="5270573"/>
                </a:lnTo>
                <a:lnTo>
                  <a:pt x="5923918" y="5263033"/>
                </a:lnTo>
                <a:lnTo>
                  <a:pt x="5933442" y="5255890"/>
                </a:lnTo>
                <a:lnTo>
                  <a:pt x="5938204" y="5253112"/>
                </a:lnTo>
                <a:lnTo>
                  <a:pt x="5942967" y="5250334"/>
                </a:lnTo>
                <a:lnTo>
                  <a:pt x="5947729" y="5248747"/>
                </a:lnTo>
                <a:lnTo>
                  <a:pt x="5952888" y="5247159"/>
                </a:lnTo>
                <a:lnTo>
                  <a:pt x="5949713" y="5251921"/>
                </a:lnTo>
                <a:lnTo>
                  <a:pt x="5946538" y="5256684"/>
                </a:lnTo>
                <a:lnTo>
                  <a:pt x="5942967" y="5261843"/>
                </a:lnTo>
                <a:lnTo>
                  <a:pt x="5940586" y="5266605"/>
                </a:lnTo>
                <a:lnTo>
                  <a:pt x="5940189" y="5268986"/>
                </a:lnTo>
                <a:lnTo>
                  <a:pt x="5940189" y="5270970"/>
                </a:lnTo>
                <a:lnTo>
                  <a:pt x="5940189" y="5272955"/>
                </a:lnTo>
                <a:lnTo>
                  <a:pt x="5940982" y="5274939"/>
                </a:lnTo>
                <a:lnTo>
                  <a:pt x="5942570" y="5276923"/>
                </a:lnTo>
                <a:lnTo>
                  <a:pt x="5944951" y="5278907"/>
                </a:lnTo>
                <a:lnTo>
                  <a:pt x="5947729" y="5280098"/>
                </a:lnTo>
                <a:lnTo>
                  <a:pt x="5951698" y="5281685"/>
                </a:lnTo>
                <a:lnTo>
                  <a:pt x="5953285" y="5276923"/>
                </a:lnTo>
                <a:lnTo>
                  <a:pt x="5955269" y="5271367"/>
                </a:lnTo>
                <a:lnTo>
                  <a:pt x="5957253" y="5266605"/>
                </a:lnTo>
                <a:lnTo>
                  <a:pt x="5960031" y="5261049"/>
                </a:lnTo>
                <a:lnTo>
                  <a:pt x="5963206" y="5256287"/>
                </a:lnTo>
                <a:lnTo>
                  <a:pt x="5965984" y="5251525"/>
                </a:lnTo>
                <a:lnTo>
                  <a:pt x="5969158" y="5247159"/>
                </a:lnTo>
                <a:lnTo>
                  <a:pt x="5972730" y="5243191"/>
                </a:lnTo>
                <a:lnTo>
                  <a:pt x="5976698" y="5239619"/>
                </a:lnTo>
                <a:lnTo>
                  <a:pt x="5980667" y="5236841"/>
                </a:lnTo>
                <a:lnTo>
                  <a:pt x="5984636" y="5234857"/>
                </a:lnTo>
                <a:lnTo>
                  <a:pt x="5989000" y="5234063"/>
                </a:lnTo>
                <a:lnTo>
                  <a:pt x="5992572" y="5234063"/>
                </a:lnTo>
                <a:lnTo>
                  <a:pt x="5996540" y="5234460"/>
                </a:lnTo>
                <a:lnTo>
                  <a:pt x="6000906" y="5236841"/>
                </a:lnTo>
                <a:lnTo>
                  <a:pt x="6004874" y="5239619"/>
                </a:lnTo>
                <a:lnTo>
                  <a:pt x="6003287" y="5238825"/>
                </a:lnTo>
                <a:lnTo>
                  <a:pt x="6002494" y="5238428"/>
                </a:lnTo>
                <a:lnTo>
                  <a:pt x="5998922" y="5238428"/>
                </a:lnTo>
                <a:lnTo>
                  <a:pt x="5995350" y="5239222"/>
                </a:lnTo>
                <a:lnTo>
                  <a:pt x="5991778" y="5240810"/>
                </a:lnTo>
                <a:lnTo>
                  <a:pt x="5989000" y="5243191"/>
                </a:lnTo>
                <a:lnTo>
                  <a:pt x="5988207" y="5244778"/>
                </a:lnTo>
                <a:lnTo>
                  <a:pt x="5987810" y="5245969"/>
                </a:lnTo>
                <a:lnTo>
                  <a:pt x="5987810" y="5247556"/>
                </a:lnTo>
                <a:lnTo>
                  <a:pt x="5988207" y="5249143"/>
                </a:lnTo>
                <a:lnTo>
                  <a:pt x="5989398" y="5250334"/>
                </a:lnTo>
                <a:lnTo>
                  <a:pt x="5991382" y="5251921"/>
                </a:lnTo>
                <a:lnTo>
                  <a:pt x="5998525" y="5250334"/>
                </a:lnTo>
                <a:lnTo>
                  <a:pt x="6006065" y="5249143"/>
                </a:lnTo>
                <a:lnTo>
                  <a:pt x="6020352" y="5245572"/>
                </a:lnTo>
                <a:lnTo>
                  <a:pt x="6027892" y="5243588"/>
                </a:lnTo>
                <a:lnTo>
                  <a:pt x="6035034" y="5241206"/>
                </a:lnTo>
                <a:lnTo>
                  <a:pt x="6041781" y="5237238"/>
                </a:lnTo>
                <a:lnTo>
                  <a:pt x="6045352" y="5235254"/>
                </a:lnTo>
                <a:lnTo>
                  <a:pt x="6048924" y="5232873"/>
                </a:lnTo>
                <a:lnTo>
                  <a:pt x="6052496" y="5235254"/>
                </a:lnTo>
                <a:lnTo>
                  <a:pt x="6056464" y="5237238"/>
                </a:lnTo>
                <a:lnTo>
                  <a:pt x="6060036" y="5239619"/>
                </a:lnTo>
                <a:lnTo>
                  <a:pt x="6062814" y="5242397"/>
                </a:lnTo>
                <a:lnTo>
                  <a:pt x="6065194" y="5245175"/>
                </a:lnTo>
                <a:lnTo>
                  <a:pt x="6067179" y="5247953"/>
                </a:lnTo>
                <a:lnTo>
                  <a:pt x="6069163" y="5250334"/>
                </a:lnTo>
                <a:lnTo>
                  <a:pt x="6070750" y="5253509"/>
                </a:lnTo>
                <a:lnTo>
                  <a:pt x="6075116" y="5249540"/>
                </a:lnTo>
                <a:lnTo>
                  <a:pt x="6077894" y="5245969"/>
                </a:lnTo>
                <a:lnTo>
                  <a:pt x="6079878" y="5243588"/>
                </a:lnTo>
                <a:lnTo>
                  <a:pt x="6081068" y="5240810"/>
                </a:lnTo>
                <a:lnTo>
                  <a:pt x="6083052" y="5234063"/>
                </a:lnTo>
                <a:lnTo>
                  <a:pt x="6084243" y="5229698"/>
                </a:lnTo>
                <a:lnTo>
                  <a:pt x="6087815" y="5222554"/>
                </a:lnTo>
                <a:lnTo>
                  <a:pt x="6090592" y="5225332"/>
                </a:lnTo>
                <a:lnTo>
                  <a:pt x="6093768" y="5226126"/>
                </a:lnTo>
                <a:lnTo>
                  <a:pt x="6096546" y="5226523"/>
                </a:lnTo>
                <a:lnTo>
                  <a:pt x="6098926" y="5226523"/>
                </a:lnTo>
                <a:lnTo>
                  <a:pt x="6101704" y="5227317"/>
                </a:lnTo>
                <a:lnTo>
                  <a:pt x="6104482" y="5227714"/>
                </a:lnTo>
                <a:lnTo>
                  <a:pt x="6107260" y="5228507"/>
                </a:lnTo>
                <a:lnTo>
                  <a:pt x="6110832" y="5230095"/>
                </a:lnTo>
                <a:lnTo>
                  <a:pt x="6112419" y="5232079"/>
                </a:lnTo>
                <a:lnTo>
                  <a:pt x="6113610" y="5234063"/>
                </a:lnTo>
                <a:lnTo>
                  <a:pt x="6113610" y="5236047"/>
                </a:lnTo>
                <a:lnTo>
                  <a:pt x="6113610" y="5238032"/>
                </a:lnTo>
                <a:lnTo>
                  <a:pt x="6113610" y="5240413"/>
                </a:lnTo>
                <a:lnTo>
                  <a:pt x="6113610" y="5242794"/>
                </a:lnTo>
                <a:lnTo>
                  <a:pt x="6114006" y="5244778"/>
                </a:lnTo>
                <a:lnTo>
                  <a:pt x="6115594" y="5246762"/>
                </a:lnTo>
                <a:lnTo>
                  <a:pt x="6124324" y="5246762"/>
                </a:lnTo>
                <a:lnTo>
                  <a:pt x="6133055" y="5245969"/>
                </a:lnTo>
                <a:lnTo>
                  <a:pt x="6140992" y="5243984"/>
                </a:lnTo>
                <a:lnTo>
                  <a:pt x="6148135" y="5241603"/>
                </a:lnTo>
                <a:lnTo>
                  <a:pt x="6154882" y="5238825"/>
                </a:lnTo>
                <a:lnTo>
                  <a:pt x="6161231" y="5235254"/>
                </a:lnTo>
                <a:lnTo>
                  <a:pt x="6167580" y="5231682"/>
                </a:lnTo>
                <a:lnTo>
                  <a:pt x="6173533" y="5227317"/>
                </a:lnTo>
                <a:lnTo>
                  <a:pt x="6184644" y="5217395"/>
                </a:lnTo>
                <a:lnTo>
                  <a:pt x="6195756" y="5207474"/>
                </a:lnTo>
                <a:lnTo>
                  <a:pt x="6201709" y="5203109"/>
                </a:lnTo>
                <a:lnTo>
                  <a:pt x="6207662" y="5198347"/>
                </a:lnTo>
                <a:lnTo>
                  <a:pt x="6214011" y="5194378"/>
                </a:lnTo>
                <a:lnTo>
                  <a:pt x="6220758" y="5191203"/>
                </a:lnTo>
                <a:lnTo>
                  <a:pt x="6220758" y="5201918"/>
                </a:lnTo>
                <a:lnTo>
                  <a:pt x="6221948" y="5213030"/>
                </a:lnTo>
                <a:lnTo>
                  <a:pt x="6222742" y="5218189"/>
                </a:lnTo>
                <a:lnTo>
                  <a:pt x="6223535" y="5223348"/>
                </a:lnTo>
                <a:lnTo>
                  <a:pt x="6225122" y="5228507"/>
                </a:lnTo>
                <a:lnTo>
                  <a:pt x="6226710" y="5233269"/>
                </a:lnTo>
                <a:lnTo>
                  <a:pt x="6229091" y="5232079"/>
                </a:lnTo>
                <a:lnTo>
                  <a:pt x="6231472" y="5230491"/>
                </a:lnTo>
                <a:lnTo>
                  <a:pt x="6237028" y="5228507"/>
                </a:lnTo>
                <a:lnTo>
                  <a:pt x="6242187" y="5227317"/>
                </a:lnTo>
                <a:lnTo>
                  <a:pt x="6247742" y="5225332"/>
                </a:lnTo>
                <a:lnTo>
                  <a:pt x="6252902" y="5222554"/>
                </a:lnTo>
                <a:lnTo>
                  <a:pt x="6255282" y="5221364"/>
                </a:lnTo>
                <a:lnTo>
                  <a:pt x="6257664" y="5219380"/>
                </a:lnTo>
                <a:lnTo>
                  <a:pt x="6259648" y="5217395"/>
                </a:lnTo>
                <a:lnTo>
                  <a:pt x="6261632" y="5214617"/>
                </a:lnTo>
                <a:lnTo>
                  <a:pt x="6263616" y="5211046"/>
                </a:lnTo>
                <a:lnTo>
                  <a:pt x="6265204" y="5207077"/>
                </a:lnTo>
                <a:lnTo>
                  <a:pt x="6262823" y="5206680"/>
                </a:lnTo>
                <a:lnTo>
                  <a:pt x="6259648" y="5206680"/>
                </a:lnTo>
                <a:lnTo>
                  <a:pt x="6256870" y="5207077"/>
                </a:lnTo>
                <a:lnTo>
                  <a:pt x="6254092" y="5208268"/>
                </a:lnTo>
                <a:lnTo>
                  <a:pt x="6248140" y="5211046"/>
                </a:lnTo>
                <a:lnTo>
                  <a:pt x="6243378" y="5214617"/>
                </a:lnTo>
                <a:lnTo>
                  <a:pt x="6240600" y="5215411"/>
                </a:lnTo>
                <a:lnTo>
                  <a:pt x="6238616" y="5216205"/>
                </a:lnTo>
                <a:lnTo>
                  <a:pt x="6237425" y="5216999"/>
                </a:lnTo>
                <a:lnTo>
                  <a:pt x="6235838" y="5216205"/>
                </a:lnTo>
                <a:lnTo>
                  <a:pt x="6234250" y="5215014"/>
                </a:lnTo>
                <a:lnTo>
                  <a:pt x="6233853" y="5212633"/>
                </a:lnTo>
                <a:lnTo>
                  <a:pt x="6233853" y="5209062"/>
                </a:lnTo>
                <a:lnTo>
                  <a:pt x="6233853" y="5204299"/>
                </a:lnTo>
                <a:lnTo>
                  <a:pt x="6237028" y="5202315"/>
                </a:lnTo>
                <a:lnTo>
                  <a:pt x="6239806" y="5200728"/>
                </a:lnTo>
                <a:lnTo>
                  <a:pt x="6243378" y="5199537"/>
                </a:lnTo>
                <a:lnTo>
                  <a:pt x="6246156" y="5198743"/>
                </a:lnTo>
                <a:lnTo>
                  <a:pt x="6249330" y="5198347"/>
                </a:lnTo>
                <a:lnTo>
                  <a:pt x="6253298" y="5198347"/>
                </a:lnTo>
                <a:lnTo>
                  <a:pt x="6260838" y="5199537"/>
                </a:lnTo>
                <a:lnTo>
                  <a:pt x="6269172" y="5200728"/>
                </a:lnTo>
                <a:lnTo>
                  <a:pt x="6277903" y="5203109"/>
                </a:lnTo>
                <a:lnTo>
                  <a:pt x="6296952" y="5210252"/>
                </a:lnTo>
                <a:lnTo>
                  <a:pt x="6299332" y="5205093"/>
                </a:lnTo>
                <a:lnTo>
                  <a:pt x="6300126" y="5201918"/>
                </a:lnTo>
                <a:lnTo>
                  <a:pt x="6300523" y="5198743"/>
                </a:lnTo>
                <a:lnTo>
                  <a:pt x="6300126" y="5196362"/>
                </a:lnTo>
                <a:lnTo>
                  <a:pt x="6299332" y="5194775"/>
                </a:lnTo>
                <a:lnTo>
                  <a:pt x="6297348" y="5193981"/>
                </a:lnTo>
                <a:lnTo>
                  <a:pt x="6295364" y="5193187"/>
                </a:lnTo>
                <a:lnTo>
                  <a:pt x="6292983" y="5192394"/>
                </a:lnTo>
                <a:lnTo>
                  <a:pt x="6287824" y="5191600"/>
                </a:lnTo>
                <a:lnTo>
                  <a:pt x="6285046" y="5190410"/>
                </a:lnTo>
                <a:lnTo>
                  <a:pt x="6282665" y="5190013"/>
                </a:lnTo>
                <a:lnTo>
                  <a:pt x="6280680" y="5188822"/>
                </a:lnTo>
                <a:lnTo>
                  <a:pt x="6278696" y="5186838"/>
                </a:lnTo>
                <a:lnTo>
                  <a:pt x="6277903" y="5184060"/>
                </a:lnTo>
                <a:lnTo>
                  <a:pt x="6277109" y="5180885"/>
                </a:lnTo>
                <a:lnTo>
                  <a:pt x="6287030" y="5180885"/>
                </a:lnTo>
                <a:lnTo>
                  <a:pt x="6295761" y="5179298"/>
                </a:lnTo>
                <a:lnTo>
                  <a:pt x="6304492" y="5177313"/>
                </a:lnTo>
                <a:lnTo>
                  <a:pt x="6313222" y="5174932"/>
                </a:lnTo>
                <a:lnTo>
                  <a:pt x="6321159" y="5171758"/>
                </a:lnTo>
                <a:lnTo>
                  <a:pt x="6329096" y="5167789"/>
                </a:lnTo>
                <a:lnTo>
                  <a:pt x="6336636" y="5163424"/>
                </a:lnTo>
                <a:lnTo>
                  <a:pt x="6344176" y="5158265"/>
                </a:lnTo>
                <a:lnTo>
                  <a:pt x="6357668" y="5148740"/>
                </a:lnTo>
                <a:lnTo>
                  <a:pt x="6370764" y="5138025"/>
                </a:lnTo>
                <a:lnTo>
                  <a:pt x="6383463" y="5128104"/>
                </a:lnTo>
                <a:lnTo>
                  <a:pt x="6389813" y="5123739"/>
                </a:lnTo>
                <a:lnTo>
                  <a:pt x="6395765" y="5119770"/>
                </a:lnTo>
                <a:lnTo>
                  <a:pt x="6395369" y="5122945"/>
                </a:lnTo>
                <a:lnTo>
                  <a:pt x="6394575" y="5124929"/>
                </a:lnTo>
                <a:lnTo>
                  <a:pt x="6393781" y="5126913"/>
                </a:lnTo>
                <a:lnTo>
                  <a:pt x="6392591" y="5128104"/>
                </a:lnTo>
                <a:lnTo>
                  <a:pt x="6391400" y="5129295"/>
                </a:lnTo>
                <a:lnTo>
                  <a:pt x="6389813" y="5129691"/>
                </a:lnTo>
                <a:lnTo>
                  <a:pt x="6387035" y="5130485"/>
                </a:lnTo>
                <a:lnTo>
                  <a:pt x="6383860" y="5131279"/>
                </a:lnTo>
                <a:lnTo>
                  <a:pt x="6381082" y="5132072"/>
                </a:lnTo>
                <a:lnTo>
                  <a:pt x="6379495" y="5132469"/>
                </a:lnTo>
                <a:lnTo>
                  <a:pt x="6378701" y="5133660"/>
                </a:lnTo>
                <a:lnTo>
                  <a:pt x="6377511" y="5134850"/>
                </a:lnTo>
                <a:lnTo>
                  <a:pt x="6376717" y="5136835"/>
                </a:lnTo>
                <a:lnTo>
                  <a:pt x="6379098" y="5137628"/>
                </a:lnTo>
                <a:lnTo>
                  <a:pt x="6381082" y="5138025"/>
                </a:lnTo>
                <a:lnTo>
                  <a:pt x="6383066" y="5138819"/>
                </a:lnTo>
                <a:lnTo>
                  <a:pt x="6384654" y="5140009"/>
                </a:lnTo>
                <a:lnTo>
                  <a:pt x="6386638" y="5142391"/>
                </a:lnTo>
                <a:lnTo>
                  <a:pt x="6387432" y="5145169"/>
                </a:lnTo>
                <a:lnTo>
                  <a:pt x="6389019" y="5151121"/>
                </a:lnTo>
                <a:lnTo>
                  <a:pt x="6390210" y="5153899"/>
                </a:lnTo>
                <a:lnTo>
                  <a:pt x="6392194" y="5156280"/>
                </a:lnTo>
                <a:lnTo>
                  <a:pt x="6470372" y="5090006"/>
                </a:lnTo>
                <a:lnTo>
                  <a:pt x="6461641" y="5087625"/>
                </a:lnTo>
                <a:lnTo>
                  <a:pt x="6462435" y="5085641"/>
                </a:lnTo>
                <a:lnTo>
                  <a:pt x="6464022" y="5084054"/>
                </a:lnTo>
                <a:lnTo>
                  <a:pt x="6465213" y="5082069"/>
                </a:lnTo>
                <a:lnTo>
                  <a:pt x="6467991" y="5080482"/>
                </a:lnTo>
                <a:lnTo>
                  <a:pt x="6472753" y="5077704"/>
                </a:lnTo>
                <a:lnTo>
                  <a:pt x="6479102" y="5074529"/>
                </a:lnTo>
                <a:lnTo>
                  <a:pt x="6486246" y="5071354"/>
                </a:lnTo>
                <a:lnTo>
                  <a:pt x="6494183" y="5067386"/>
                </a:lnTo>
                <a:lnTo>
                  <a:pt x="6502516" y="5061830"/>
                </a:lnTo>
                <a:lnTo>
                  <a:pt x="6506485" y="5059052"/>
                </a:lnTo>
                <a:lnTo>
                  <a:pt x="6510850" y="5055480"/>
                </a:lnTo>
                <a:lnTo>
                  <a:pt x="6510850" y="5056274"/>
                </a:lnTo>
                <a:lnTo>
                  <a:pt x="6519184" y="5049131"/>
                </a:lnTo>
                <a:lnTo>
                  <a:pt x="6514025" y="5047146"/>
                </a:lnTo>
                <a:lnTo>
                  <a:pt x="6511644" y="5046353"/>
                </a:lnTo>
                <a:lnTo>
                  <a:pt x="6509263" y="5045956"/>
                </a:lnTo>
                <a:lnTo>
                  <a:pt x="6509659" y="5044765"/>
                </a:lnTo>
                <a:lnTo>
                  <a:pt x="6511247" y="5043972"/>
                </a:lnTo>
                <a:lnTo>
                  <a:pt x="6512041" y="5043972"/>
                </a:lnTo>
                <a:lnTo>
                  <a:pt x="6513231" y="5044368"/>
                </a:lnTo>
                <a:lnTo>
                  <a:pt x="6515612" y="5045956"/>
                </a:lnTo>
                <a:lnTo>
                  <a:pt x="6518390" y="5048337"/>
                </a:lnTo>
                <a:lnTo>
                  <a:pt x="6520771" y="5045956"/>
                </a:lnTo>
                <a:lnTo>
                  <a:pt x="6523549" y="5042781"/>
                </a:lnTo>
                <a:lnTo>
                  <a:pt x="6525930" y="5040003"/>
                </a:lnTo>
                <a:lnTo>
                  <a:pt x="6527914" y="5036431"/>
                </a:lnTo>
                <a:lnTo>
                  <a:pt x="6531089" y="5029685"/>
                </a:lnTo>
                <a:lnTo>
                  <a:pt x="6534661" y="5023335"/>
                </a:lnTo>
                <a:lnTo>
                  <a:pt x="6536645" y="5020557"/>
                </a:lnTo>
                <a:lnTo>
                  <a:pt x="6539026" y="5017779"/>
                </a:lnTo>
                <a:lnTo>
                  <a:pt x="6541407" y="5014605"/>
                </a:lnTo>
                <a:lnTo>
                  <a:pt x="6544185" y="5012224"/>
                </a:lnTo>
                <a:lnTo>
                  <a:pt x="6547756" y="5010636"/>
                </a:lnTo>
                <a:lnTo>
                  <a:pt x="6551725" y="5009446"/>
                </a:lnTo>
                <a:lnTo>
                  <a:pt x="6556090" y="5008255"/>
                </a:lnTo>
                <a:lnTo>
                  <a:pt x="6561249" y="5007858"/>
                </a:lnTo>
                <a:lnTo>
                  <a:pt x="6563233" y="5009842"/>
                </a:lnTo>
                <a:lnTo>
                  <a:pt x="6585060" y="4990794"/>
                </a:lnTo>
                <a:lnTo>
                  <a:pt x="6606092" y="4971745"/>
                </a:lnTo>
                <a:lnTo>
                  <a:pt x="6608473" y="4968967"/>
                </a:lnTo>
                <a:lnTo>
                  <a:pt x="6611251" y="4965395"/>
                </a:lnTo>
                <a:lnTo>
                  <a:pt x="6615617" y="4958252"/>
                </a:lnTo>
                <a:lnTo>
                  <a:pt x="6619982" y="4950712"/>
                </a:lnTo>
                <a:lnTo>
                  <a:pt x="6621966" y="4947537"/>
                </a:lnTo>
                <a:lnTo>
                  <a:pt x="6624347" y="4943965"/>
                </a:lnTo>
                <a:lnTo>
                  <a:pt x="6627125" y="4941584"/>
                </a:lnTo>
                <a:lnTo>
                  <a:pt x="6629903" y="4939203"/>
                </a:lnTo>
                <a:lnTo>
                  <a:pt x="6633475" y="4937219"/>
                </a:lnTo>
                <a:lnTo>
                  <a:pt x="6637840" y="4935631"/>
                </a:lnTo>
                <a:lnTo>
                  <a:pt x="6642205" y="4935234"/>
                </a:lnTo>
                <a:lnTo>
                  <a:pt x="6647761" y="4935631"/>
                </a:lnTo>
                <a:lnTo>
                  <a:pt x="6654110" y="4937219"/>
                </a:lnTo>
                <a:lnTo>
                  <a:pt x="6660857" y="4939203"/>
                </a:lnTo>
                <a:lnTo>
                  <a:pt x="6659269" y="4951902"/>
                </a:lnTo>
                <a:lnTo>
                  <a:pt x="6657285" y="4964601"/>
                </a:lnTo>
                <a:lnTo>
                  <a:pt x="6654507" y="4976110"/>
                </a:lnTo>
                <a:lnTo>
                  <a:pt x="6650539" y="4988016"/>
                </a:lnTo>
                <a:lnTo>
                  <a:pt x="6646174" y="4999524"/>
                </a:lnTo>
                <a:lnTo>
                  <a:pt x="6641412" y="5010636"/>
                </a:lnTo>
                <a:lnTo>
                  <a:pt x="6635856" y="5022145"/>
                </a:lnTo>
                <a:lnTo>
                  <a:pt x="6629903" y="5032860"/>
                </a:lnTo>
                <a:lnTo>
                  <a:pt x="6640221" y="5042781"/>
                </a:lnTo>
                <a:lnTo>
                  <a:pt x="6647761" y="5038019"/>
                </a:lnTo>
                <a:lnTo>
                  <a:pt x="6654507" y="5031669"/>
                </a:lnTo>
                <a:lnTo>
                  <a:pt x="6657285" y="5028494"/>
                </a:lnTo>
                <a:lnTo>
                  <a:pt x="6660857" y="5024526"/>
                </a:lnTo>
                <a:lnTo>
                  <a:pt x="6663635" y="5020161"/>
                </a:lnTo>
                <a:lnTo>
                  <a:pt x="6666016" y="5015795"/>
                </a:lnTo>
                <a:lnTo>
                  <a:pt x="6665222" y="5018970"/>
                </a:lnTo>
                <a:lnTo>
                  <a:pt x="6665222" y="5022542"/>
                </a:lnTo>
                <a:lnTo>
                  <a:pt x="6665619" y="5025320"/>
                </a:lnTo>
                <a:lnTo>
                  <a:pt x="6666016" y="5027701"/>
                </a:lnTo>
                <a:lnTo>
                  <a:pt x="6667206" y="5030082"/>
                </a:lnTo>
                <a:lnTo>
                  <a:pt x="6669191" y="5032066"/>
                </a:lnTo>
                <a:lnTo>
                  <a:pt x="6671175" y="5034050"/>
                </a:lnTo>
                <a:lnTo>
                  <a:pt x="6673159" y="5036035"/>
                </a:lnTo>
                <a:lnTo>
                  <a:pt x="6681096" y="5029288"/>
                </a:lnTo>
                <a:lnTo>
                  <a:pt x="6688636" y="5023335"/>
                </a:lnTo>
                <a:lnTo>
                  <a:pt x="6694985" y="5018970"/>
                </a:lnTo>
                <a:lnTo>
                  <a:pt x="6700144" y="5015001"/>
                </a:lnTo>
                <a:lnTo>
                  <a:pt x="6705700" y="5012224"/>
                </a:lnTo>
                <a:lnTo>
                  <a:pt x="6710462" y="5009842"/>
                </a:lnTo>
                <a:lnTo>
                  <a:pt x="6714828" y="5008255"/>
                </a:lnTo>
                <a:lnTo>
                  <a:pt x="6719590" y="5006668"/>
                </a:lnTo>
                <a:lnTo>
                  <a:pt x="6728320" y="5005477"/>
                </a:lnTo>
                <a:lnTo>
                  <a:pt x="6738638" y="5003890"/>
                </a:lnTo>
                <a:lnTo>
                  <a:pt x="6751337" y="5001509"/>
                </a:lnTo>
                <a:lnTo>
                  <a:pt x="6759274" y="4999524"/>
                </a:lnTo>
                <a:lnTo>
                  <a:pt x="6767608" y="4997540"/>
                </a:lnTo>
                <a:lnTo>
                  <a:pt x="6766020" y="5001905"/>
                </a:lnTo>
                <a:lnTo>
                  <a:pt x="6765624" y="5006271"/>
                </a:lnTo>
                <a:lnTo>
                  <a:pt x="6765227" y="5010239"/>
                </a:lnTo>
                <a:lnTo>
                  <a:pt x="6765624" y="5013811"/>
                </a:lnTo>
                <a:lnTo>
                  <a:pt x="6766417" y="5016986"/>
                </a:lnTo>
                <a:lnTo>
                  <a:pt x="6768005" y="5019367"/>
                </a:lnTo>
                <a:lnTo>
                  <a:pt x="6770386" y="5022145"/>
                </a:lnTo>
                <a:lnTo>
                  <a:pt x="6773957" y="5023335"/>
                </a:lnTo>
                <a:lnTo>
                  <a:pt x="6774751" y="5018573"/>
                </a:lnTo>
                <a:lnTo>
                  <a:pt x="6776338" y="5015001"/>
                </a:lnTo>
                <a:lnTo>
                  <a:pt x="6777529" y="5012620"/>
                </a:lnTo>
                <a:lnTo>
                  <a:pt x="6779116" y="5011430"/>
                </a:lnTo>
                <a:lnTo>
                  <a:pt x="6781100" y="5010636"/>
                </a:lnTo>
                <a:lnTo>
                  <a:pt x="6782688" y="5010636"/>
                </a:lnTo>
                <a:lnTo>
                  <a:pt x="6784672" y="5011430"/>
                </a:lnTo>
                <a:lnTo>
                  <a:pt x="6786656" y="5011827"/>
                </a:lnTo>
                <a:lnTo>
                  <a:pt x="6790228" y="5013017"/>
                </a:lnTo>
                <a:lnTo>
                  <a:pt x="6792212" y="5013811"/>
                </a:lnTo>
                <a:lnTo>
                  <a:pt x="6794196" y="5013811"/>
                </a:lnTo>
                <a:lnTo>
                  <a:pt x="6796180" y="5013017"/>
                </a:lnTo>
                <a:lnTo>
                  <a:pt x="6798165" y="5011827"/>
                </a:lnTo>
                <a:lnTo>
                  <a:pt x="6799752" y="5009842"/>
                </a:lnTo>
                <a:lnTo>
                  <a:pt x="6801736" y="5006271"/>
                </a:lnTo>
                <a:lnTo>
                  <a:pt x="6802927" y="5001509"/>
                </a:lnTo>
                <a:lnTo>
                  <a:pt x="6804117" y="4997143"/>
                </a:lnTo>
                <a:lnTo>
                  <a:pt x="6804514" y="4993175"/>
                </a:lnTo>
                <a:lnTo>
                  <a:pt x="6804514" y="4989206"/>
                </a:lnTo>
                <a:lnTo>
                  <a:pt x="6804514" y="4986031"/>
                </a:lnTo>
                <a:lnTo>
                  <a:pt x="6804117" y="4982460"/>
                </a:lnTo>
                <a:lnTo>
                  <a:pt x="6802927" y="4979285"/>
                </a:lnTo>
                <a:lnTo>
                  <a:pt x="6802133" y="4976110"/>
                </a:lnTo>
                <a:lnTo>
                  <a:pt x="6809276" y="4977301"/>
                </a:lnTo>
                <a:lnTo>
                  <a:pt x="6813245" y="4977301"/>
                </a:lnTo>
                <a:lnTo>
                  <a:pt x="6816023" y="4976507"/>
                </a:lnTo>
                <a:lnTo>
                  <a:pt x="6819594" y="4975713"/>
                </a:lnTo>
                <a:lnTo>
                  <a:pt x="6821975" y="4974523"/>
                </a:lnTo>
                <a:lnTo>
                  <a:pt x="6825150" y="4972935"/>
                </a:lnTo>
                <a:lnTo>
                  <a:pt x="6827134" y="4970157"/>
                </a:lnTo>
                <a:lnTo>
                  <a:pt x="6827134" y="4968967"/>
                </a:lnTo>
                <a:lnTo>
                  <a:pt x="6827134" y="4967379"/>
                </a:lnTo>
                <a:lnTo>
                  <a:pt x="6826341" y="4966586"/>
                </a:lnTo>
                <a:lnTo>
                  <a:pt x="6825547" y="4965395"/>
                </a:lnTo>
                <a:lnTo>
                  <a:pt x="6823166" y="4963411"/>
                </a:lnTo>
                <a:lnTo>
                  <a:pt x="6819991" y="4962220"/>
                </a:lnTo>
                <a:lnTo>
                  <a:pt x="6817213" y="4961030"/>
                </a:lnTo>
                <a:lnTo>
                  <a:pt x="6814832" y="4959442"/>
                </a:lnTo>
                <a:lnTo>
                  <a:pt x="6813642" y="4958649"/>
                </a:lnTo>
                <a:lnTo>
                  <a:pt x="6812848" y="4957458"/>
                </a:lnTo>
                <a:lnTo>
                  <a:pt x="6812451" y="4956268"/>
                </a:lnTo>
                <a:lnTo>
                  <a:pt x="6812451" y="4954680"/>
                </a:lnTo>
                <a:lnTo>
                  <a:pt x="6821975" y="4952696"/>
                </a:lnTo>
                <a:lnTo>
                  <a:pt x="6816023" y="4947537"/>
                </a:lnTo>
                <a:lnTo>
                  <a:pt x="6817213" y="4945553"/>
                </a:lnTo>
                <a:lnTo>
                  <a:pt x="6818007" y="4943965"/>
                </a:lnTo>
                <a:lnTo>
                  <a:pt x="6819197" y="4942378"/>
                </a:lnTo>
                <a:lnTo>
                  <a:pt x="6820785" y="4941584"/>
                </a:lnTo>
                <a:lnTo>
                  <a:pt x="6821975" y="4941187"/>
                </a:lnTo>
                <a:lnTo>
                  <a:pt x="6823563" y="4941187"/>
                </a:lnTo>
                <a:lnTo>
                  <a:pt x="6827134" y="4941584"/>
                </a:lnTo>
                <a:lnTo>
                  <a:pt x="6830706" y="4942378"/>
                </a:lnTo>
                <a:lnTo>
                  <a:pt x="6834674" y="4945156"/>
                </a:lnTo>
                <a:lnTo>
                  <a:pt x="6839040" y="4947934"/>
                </a:lnTo>
                <a:lnTo>
                  <a:pt x="6843008" y="4951902"/>
                </a:lnTo>
                <a:lnTo>
                  <a:pt x="6846580" y="4950712"/>
                </a:lnTo>
                <a:lnTo>
                  <a:pt x="6850945" y="4949521"/>
                </a:lnTo>
                <a:lnTo>
                  <a:pt x="6855707" y="4946743"/>
                </a:lnTo>
                <a:lnTo>
                  <a:pt x="6862453" y="4943568"/>
                </a:lnTo>
                <a:lnTo>
                  <a:pt x="6858088" y="4941981"/>
                </a:lnTo>
                <a:lnTo>
                  <a:pt x="6853723" y="4941187"/>
                </a:lnTo>
                <a:lnTo>
                  <a:pt x="6849358" y="4940790"/>
                </a:lnTo>
                <a:lnTo>
                  <a:pt x="6844992" y="4939203"/>
                </a:lnTo>
                <a:lnTo>
                  <a:pt x="6843405" y="4938806"/>
                </a:lnTo>
                <a:lnTo>
                  <a:pt x="6841421" y="4937616"/>
                </a:lnTo>
                <a:lnTo>
                  <a:pt x="6840627" y="4936028"/>
                </a:lnTo>
                <a:lnTo>
                  <a:pt x="6839436" y="4935234"/>
                </a:lnTo>
                <a:lnTo>
                  <a:pt x="6839436" y="4933250"/>
                </a:lnTo>
                <a:lnTo>
                  <a:pt x="6839436" y="4931266"/>
                </a:lnTo>
                <a:lnTo>
                  <a:pt x="6840627" y="4928885"/>
                </a:lnTo>
                <a:lnTo>
                  <a:pt x="6842214" y="4926504"/>
                </a:lnTo>
                <a:lnTo>
                  <a:pt x="6846580" y="4926901"/>
                </a:lnTo>
                <a:lnTo>
                  <a:pt x="6850945" y="4928091"/>
                </a:lnTo>
                <a:lnTo>
                  <a:pt x="6855310" y="4928091"/>
                </a:lnTo>
                <a:lnTo>
                  <a:pt x="6859279" y="4928091"/>
                </a:lnTo>
                <a:lnTo>
                  <a:pt x="6868009" y="4926901"/>
                </a:lnTo>
                <a:lnTo>
                  <a:pt x="6876740" y="4924916"/>
                </a:lnTo>
                <a:lnTo>
                  <a:pt x="6885073" y="4922535"/>
                </a:lnTo>
                <a:lnTo>
                  <a:pt x="6892613" y="4919757"/>
                </a:lnTo>
                <a:lnTo>
                  <a:pt x="6907297" y="4914201"/>
                </a:lnTo>
                <a:lnTo>
                  <a:pt x="6914043" y="4912217"/>
                </a:lnTo>
                <a:lnTo>
                  <a:pt x="6920393" y="4911027"/>
                </a:lnTo>
                <a:lnTo>
                  <a:pt x="6925948" y="4910233"/>
                </a:lnTo>
                <a:lnTo>
                  <a:pt x="6928726" y="4910233"/>
                </a:lnTo>
                <a:lnTo>
                  <a:pt x="6930710" y="4911027"/>
                </a:lnTo>
                <a:lnTo>
                  <a:pt x="6933092" y="4911820"/>
                </a:lnTo>
                <a:lnTo>
                  <a:pt x="6935076" y="4913408"/>
                </a:lnTo>
                <a:lnTo>
                  <a:pt x="6937060" y="4915392"/>
                </a:lnTo>
                <a:lnTo>
                  <a:pt x="6938647" y="4917376"/>
                </a:lnTo>
                <a:lnTo>
                  <a:pt x="6939838" y="4920154"/>
                </a:lnTo>
                <a:lnTo>
                  <a:pt x="6941028" y="4923726"/>
                </a:lnTo>
                <a:lnTo>
                  <a:pt x="6941822" y="4927297"/>
                </a:lnTo>
                <a:lnTo>
                  <a:pt x="6942616" y="4931663"/>
                </a:lnTo>
                <a:lnTo>
                  <a:pt x="6946187" y="4930869"/>
                </a:lnTo>
                <a:lnTo>
                  <a:pt x="6950156" y="4929679"/>
                </a:lnTo>
                <a:lnTo>
                  <a:pt x="6953727" y="4928091"/>
                </a:lnTo>
                <a:lnTo>
                  <a:pt x="6956505" y="4926107"/>
                </a:lnTo>
                <a:lnTo>
                  <a:pt x="6959283" y="4923726"/>
                </a:lnTo>
                <a:lnTo>
                  <a:pt x="6962458" y="4920551"/>
                </a:lnTo>
                <a:lnTo>
                  <a:pt x="6967220" y="4914598"/>
                </a:lnTo>
                <a:lnTo>
                  <a:pt x="6972776" y="4908249"/>
                </a:lnTo>
                <a:lnTo>
                  <a:pt x="6977538" y="4902693"/>
                </a:lnTo>
                <a:lnTo>
                  <a:pt x="6980316" y="4899518"/>
                </a:lnTo>
                <a:lnTo>
                  <a:pt x="6983491" y="4897137"/>
                </a:lnTo>
                <a:lnTo>
                  <a:pt x="6986665" y="4895153"/>
                </a:lnTo>
                <a:lnTo>
                  <a:pt x="6990237" y="4893962"/>
                </a:lnTo>
                <a:lnTo>
                  <a:pt x="6989840" y="4899121"/>
                </a:lnTo>
                <a:lnTo>
                  <a:pt x="6989046" y="4904677"/>
                </a:lnTo>
                <a:lnTo>
                  <a:pt x="6989046" y="4907058"/>
                </a:lnTo>
                <a:lnTo>
                  <a:pt x="6989840" y="4909439"/>
                </a:lnTo>
                <a:lnTo>
                  <a:pt x="6991031" y="4911027"/>
                </a:lnTo>
                <a:lnTo>
                  <a:pt x="6993015" y="4912217"/>
                </a:lnTo>
                <a:lnTo>
                  <a:pt x="6995396" y="4908249"/>
                </a:lnTo>
                <a:lnTo>
                  <a:pt x="6997777" y="4905471"/>
                </a:lnTo>
                <a:lnTo>
                  <a:pt x="7000555" y="4903486"/>
                </a:lnTo>
                <a:lnTo>
                  <a:pt x="7002936" y="4902693"/>
                </a:lnTo>
                <a:lnTo>
                  <a:pt x="7005714" y="4902296"/>
                </a:lnTo>
                <a:lnTo>
                  <a:pt x="7008492" y="4902693"/>
                </a:lnTo>
                <a:lnTo>
                  <a:pt x="7014048" y="4903486"/>
                </a:lnTo>
                <a:lnTo>
                  <a:pt x="7020397" y="4904677"/>
                </a:lnTo>
                <a:lnTo>
                  <a:pt x="7023175" y="4904677"/>
                </a:lnTo>
                <a:lnTo>
                  <a:pt x="7026350" y="4904677"/>
                </a:lnTo>
                <a:lnTo>
                  <a:pt x="7029128" y="4903883"/>
                </a:lnTo>
                <a:lnTo>
                  <a:pt x="7031509" y="4902693"/>
                </a:lnTo>
                <a:lnTo>
                  <a:pt x="7034683" y="4900312"/>
                </a:lnTo>
                <a:lnTo>
                  <a:pt x="7037461" y="4896740"/>
                </a:lnTo>
                <a:lnTo>
                  <a:pt x="7036271" y="4893168"/>
                </a:lnTo>
                <a:lnTo>
                  <a:pt x="7035080" y="4889993"/>
                </a:lnTo>
                <a:lnTo>
                  <a:pt x="7033493" y="4886819"/>
                </a:lnTo>
                <a:lnTo>
                  <a:pt x="7031906" y="4884041"/>
                </a:lnTo>
                <a:lnTo>
                  <a:pt x="7027540" y="4878088"/>
                </a:lnTo>
                <a:lnTo>
                  <a:pt x="7023175" y="4873326"/>
                </a:lnTo>
                <a:lnTo>
                  <a:pt x="7018413" y="4868167"/>
                </a:lnTo>
                <a:lnTo>
                  <a:pt x="7014048" y="4862611"/>
                </a:lnTo>
                <a:lnTo>
                  <a:pt x="7012460" y="4859833"/>
                </a:lnTo>
                <a:lnTo>
                  <a:pt x="7010476" y="4856658"/>
                </a:lnTo>
                <a:lnTo>
                  <a:pt x="7009682" y="4853483"/>
                </a:lnTo>
                <a:lnTo>
                  <a:pt x="7008492" y="4849912"/>
                </a:lnTo>
                <a:lnTo>
                  <a:pt x="7013254" y="4852293"/>
                </a:lnTo>
                <a:lnTo>
                  <a:pt x="7017619" y="4854674"/>
                </a:lnTo>
                <a:lnTo>
                  <a:pt x="7022381" y="4856261"/>
                </a:lnTo>
                <a:lnTo>
                  <a:pt x="7027540" y="4857452"/>
                </a:lnTo>
                <a:lnTo>
                  <a:pt x="7032699" y="4857849"/>
                </a:lnTo>
                <a:lnTo>
                  <a:pt x="7037858" y="4857452"/>
                </a:lnTo>
                <a:lnTo>
                  <a:pt x="7042620" y="4856658"/>
                </a:lnTo>
                <a:lnTo>
                  <a:pt x="7047779" y="4855467"/>
                </a:lnTo>
                <a:lnTo>
                  <a:pt x="7052145" y="4853483"/>
                </a:lnTo>
                <a:lnTo>
                  <a:pt x="7055319" y="4851102"/>
                </a:lnTo>
                <a:lnTo>
                  <a:pt x="7058494" y="4847927"/>
                </a:lnTo>
                <a:lnTo>
                  <a:pt x="7060875" y="4844752"/>
                </a:lnTo>
                <a:lnTo>
                  <a:pt x="7062463" y="4840387"/>
                </a:lnTo>
                <a:lnTo>
                  <a:pt x="7062859" y="4835228"/>
                </a:lnTo>
                <a:lnTo>
                  <a:pt x="7061669" y="4830069"/>
                </a:lnTo>
                <a:lnTo>
                  <a:pt x="7059685" y="4824116"/>
                </a:lnTo>
                <a:lnTo>
                  <a:pt x="7071987" y="4818163"/>
                </a:lnTo>
                <a:lnTo>
                  <a:pt x="7084289" y="4811814"/>
                </a:lnTo>
                <a:lnTo>
                  <a:pt x="7108496" y="4799115"/>
                </a:lnTo>
                <a:lnTo>
                  <a:pt x="7114846" y="4791178"/>
                </a:lnTo>
                <a:lnTo>
                  <a:pt x="7122386" y="4781653"/>
                </a:lnTo>
                <a:lnTo>
                  <a:pt x="7130323" y="4772526"/>
                </a:lnTo>
                <a:lnTo>
                  <a:pt x="7139847" y="4762604"/>
                </a:lnTo>
                <a:lnTo>
                  <a:pt x="7144212" y="4758239"/>
                </a:lnTo>
                <a:lnTo>
                  <a:pt x="7148974" y="4755064"/>
                </a:lnTo>
                <a:lnTo>
                  <a:pt x="7153737" y="4751889"/>
                </a:lnTo>
                <a:lnTo>
                  <a:pt x="7159292" y="4749508"/>
                </a:lnTo>
                <a:lnTo>
                  <a:pt x="7164451" y="4747127"/>
                </a:lnTo>
                <a:lnTo>
                  <a:pt x="7170404" y="4745540"/>
                </a:lnTo>
                <a:lnTo>
                  <a:pt x="7181516" y="4742365"/>
                </a:lnTo>
                <a:lnTo>
                  <a:pt x="7204929" y="4738000"/>
                </a:lnTo>
                <a:lnTo>
                  <a:pt x="7215644" y="4734825"/>
                </a:lnTo>
                <a:lnTo>
                  <a:pt x="7220803" y="4732841"/>
                </a:lnTo>
                <a:lnTo>
                  <a:pt x="7225565" y="4731253"/>
                </a:lnTo>
                <a:lnTo>
                  <a:pt x="7227549" y="4729666"/>
                </a:lnTo>
                <a:lnTo>
                  <a:pt x="7228343" y="4727681"/>
                </a:lnTo>
                <a:lnTo>
                  <a:pt x="7228343" y="4725300"/>
                </a:lnTo>
                <a:lnTo>
                  <a:pt x="7228740" y="4718951"/>
                </a:lnTo>
                <a:lnTo>
                  <a:pt x="7229534" y="4715379"/>
                </a:lnTo>
                <a:lnTo>
                  <a:pt x="7230327" y="4712204"/>
                </a:lnTo>
                <a:lnTo>
                  <a:pt x="7232312" y="4709030"/>
                </a:lnTo>
                <a:lnTo>
                  <a:pt x="7233502" y="4708236"/>
                </a:lnTo>
                <a:lnTo>
                  <a:pt x="7234693" y="4707045"/>
                </a:lnTo>
                <a:lnTo>
                  <a:pt x="7243026" y="4704267"/>
                </a:lnTo>
                <a:lnTo>
                  <a:pt x="7252154" y="4701886"/>
                </a:lnTo>
                <a:lnTo>
                  <a:pt x="7262075" y="4699902"/>
                </a:lnTo>
                <a:lnTo>
                  <a:pt x="7272393" y="4697918"/>
                </a:lnTo>
                <a:lnTo>
                  <a:pt x="7325967" y="4661011"/>
                </a:lnTo>
                <a:lnTo>
                  <a:pt x="7353349" y="4642755"/>
                </a:lnTo>
                <a:lnTo>
                  <a:pt x="7380334" y="4624897"/>
                </a:lnTo>
                <a:lnTo>
                  <a:pt x="7381128" y="4628866"/>
                </a:lnTo>
                <a:lnTo>
                  <a:pt x="7380334" y="4631644"/>
                </a:lnTo>
                <a:lnTo>
                  <a:pt x="7379937" y="4634025"/>
                </a:lnTo>
                <a:lnTo>
                  <a:pt x="7378350" y="4636406"/>
                </a:lnTo>
                <a:lnTo>
                  <a:pt x="7377159" y="4637993"/>
                </a:lnTo>
                <a:lnTo>
                  <a:pt x="7375175" y="4638787"/>
                </a:lnTo>
                <a:lnTo>
                  <a:pt x="7370413" y="4640771"/>
                </a:lnTo>
                <a:lnTo>
                  <a:pt x="7365254" y="4642359"/>
                </a:lnTo>
                <a:lnTo>
                  <a:pt x="7360889" y="4643946"/>
                </a:lnTo>
                <a:lnTo>
                  <a:pt x="7358905" y="4645137"/>
                </a:lnTo>
                <a:lnTo>
                  <a:pt x="7357714" y="4646724"/>
                </a:lnTo>
                <a:lnTo>
                  <a:pt x="7356524" y="4649105"/>
                </a:lnTo>
                <a:lnTo>
                  <a:pt x="7356127" y="4651486"/>
                </a:lnTo>
                <a:lnTo>
                  <a:pt x="7357714" y="4654264"/>
                </a:lnTo>
                <a:lnTo>
                  <a:pt x="7358508" y="4655851"/>
                </a:lnTo>
                <a:lnTo>
                  <a:pt x="7358905" y="4657439"/>
                </a:lnTo>
                <a:lnTo>
                  <a:pt x="7358905" y="4659423"/>
                </a:lnTo>
                <a:lnTo>
                  <a:pt x="7358508" y="4662995"/>
                </a:lnTo>
                <a:lnTo>
                  <a:pt x="7357714" y="4665773"/>
                </a:lnTo>
                <a:lnTo>
                  <a:pt x="7356920" y="4668154"/>
                </a:lnTo>
                <a:lnTo>
                  <a:pt x="7357714" y="4669741"/>
                </a:lnTo>
                <a:lnTo>
                  <a:pt x="7358111" y="4670932"/>
                </a:lnTo>
                <a:lnTo>
                  <a:pt x="7358905" y="4672122"/>
                </a:lnTo>
                <a:lnTo>
                  <a:pt x="7360889" y="4673710"/>
                </a:lnTo>
                <a:lnTo>
                  <a:pt x="7363270" y="4674900"/>
                </a:lnTo>
                <a:lnTo>
                  <a:pt x="7366445" y="4676488"/>
                </a:lnTo>
                <a:lnTo>
                  <a:pt x="7366841" y="4674107"/>
                </a:lnTo>
                <a:lnTo>
                  <a:pt x="7368429" y="4672122"/>
                </a:lnTo>
                <a:lnTo>
                  <a:pt x="7370413" y="4670932"/>
                </a:lnTo>
                <a:lnTo>
                  <a:pt x="7372000" y="4670535"/>
                </a:lnTo>
                <a:lnTo>
                  <a:pt x="7373985" y="4669741"/>
                </a:lnTo>
                <a:lnTo>
                  <a:pt x="7375969" y="4668551"/>
                </a:lnTo>
                <a:lnTo>
                  <a:pt x="7377953" y="4667757"/>
                </a:lnTo>
                <a:lnTo>
                  <a:pt x="7379144" y="4665773"/>
                </a:lnTo>
                <a:lnTo>
                  <a:pt x="7377953" y="4662995"/>
                </a:lnTo>
                <a:lnTo>
                  <a:pt x="7377159" y="4660217"/>
                </a:lnTo>
                <a:lnTo>
                  <a:pt x="7374778" y="4655455"/>
                </a:lnTo>
                <a:lnTo>
                  <a:pt x="7373985" y="4652677"/>
                </a:lnTo>
                <a:lnTo>
                  <a:pt x="7373588" y="4649502"/>
                </a:lnTo>
                <a:lnTo>
                  <a:pt x="7373588" y="4646327"/>
                </a:lnTo>
                <a:lnTo>
                  <a:pt x="7373985" y="4641962"/>
                </a:lnTo>
                <a:lnTo>
                  <a:pt x="7378350" y="4640771"/>
                </a:lnTo>
                <a:lnTo>
                  <a:pt x="7382318" y="4640771"/>
                </a:lnTo>
                <a:lnTo>
                  <a:pt x="7384699" y="4641962"/>
                </a:lnTo>
                <a:lnTo>
                  <a:pt x="7386684" y="4642755"/>
                </a:lnTo>
                <a:lnTo>
                  <a:pt x="7388668" y="4644740"/>
                </a:lnTo>
                <a:lnTo>
                  <a:pt x="7389858" y="4646724"/>
                </a:lnTo>
                <a:lnTo>
                  <a:pt x="7392239" y="4650692"/>
                </a:lnTo>
                <a:lnTo>
                  <a:pt x="7397002" y="4644343"/>
                </a:lnTo>
                <a:lnTo>
                  <a:pt x="7399383" y="4640771"/>
                </a:lnTo>
                <a:lnTo>
                  <a:pt x="7402557" y="4637993"/>
                </a:lnTo>
                <a:lnTo>
                  <a:pt x="7405335" y="4635612"/>
                </a:lnTo>
                <a:lnTo>
                  <a:pt x="7408907" y="4633231"/>
                </a:lnTo>
                <a:lnTo>
                  <a:pt x="7412479" y="4631247"/>
                </a:lnTo>
                <a:lnTo>
                  <a:pt x="7416447" y="4629659"/>
                </a:lnTo>
                <a:lnTo>
                  <a:pt x="7413272" y="4625294"/>
                </a:lnTo>
                <a:lnTo>
                  <a:pt x="7409701" y="4621325"/>
                </a:lnTo>
                <a:lnTo>
                  <a:pt x="7400573" y="4621325"/>
                </a:lnTo>
                <a:lnTo>
                  <a:pt x="7392636" y="4620532"/>
                </a:lnTo>
                <a:lnTo>
                  <a:pt x="7385890" y="4618944"/>
                </a:lnTo>
                <a:lnTo>
                  <a:pt x="7379540" y="4616563"/>
                </a:lnTo>
                <a:lnTo>
                  <a:pt x="7373985" y="4614182"/>
                </a:lnTo>
                <a:lnTo>
                  <a:pt x="7368826" y="4611007"/>
                </a:lnTo>
                <a:lnTo>
                  <a:pt x="7363270" y="4608229"/>
                </a:lnTo>
                <a:lnTo>
                  <a:pt x="7357714" y="4605451"/>
                </a:lnTo>
                <a:lnTo>
                  <a:pt x="7360095" y="4604658"/>
                </a:lnTo>
                <a:lnTo>
                  <a:pt x="7362476" y="4604261"/>
                </a:lnTo>
                <a:lnTo>
                  <a:pt x="7364064" y="4603467"/>
                </a:lnTo>
                <a:lnTo>
                  <a:pt x="7365254" y="4601880"/>
                </a:lnTo>
                <a:lnTo>
                  <a:pt x="7368429" y="4599102"/>
                </a:lnTo>
                <a:lnTo>
                  <a:pt x="7370810" y="4595927"/>
                </a:lnTo>
                <a:lnTo>
                  <a:pt x="7373588" y="4593149"/>
                </a:lnTo>
                <a:lnTo>
                  <a:pt x="7375175" y="4591562"/>
                </a:lnTo>
                <a:lnTo>
                  <a:pt x="7376763" y="4590768"/>
                </a:lnTo>
                <a:lnTo>
                  <a:pt x="7379144" y="4589577"/>
                </a:lnTo>
                <a:lnTo>
                  <a:pt x="7381128" y="4589577"/>
                </a:lnTo>
                <a:lnTo>
                  <a:pt x="7383906" y="4589577"/>
                </a:lnTo>
                <a:lnTo>
                  <a:pt x="7386684" y="4590371"/>
                </a:lnTo>
                <a:lnTo>
                  <a:pt x="7387477" y="4594736"/>
                </a:lnTo>
                <a:lnTo>
                  <a:pt x="7386684" y="4599102"/>
                </a:lnTo>
                <a:lnTo>
                  <a:pt x="7386287" y="4603864"/>
                </a:lnTo>
                <a:lnTo>
                  <a:pt x="7386287" y="4607833"/>
                </a:lnTo>
                <a:lnTo>
                  <a:pt x="7386684" y="4609817"/>
                </a:lnTo>
                <a:lnTo>
                  <a:pt x="7387477" y="4611801"/>
                </a:lnTo>
                <a:lnTo>
                  <a:pt x="7388271" y="4612992"/>
                </a:lnTo>
                <a:lnTo>
                  <a:pt x="7389065" y="4614182"/>
                </a:lnTo>
                <a:lnTo>
                  <a:pt x="7390652" y="4614579"/>
                </a:lnTo>
                <a:lnTo>
                  <a:pt x="7392636" y="4614976"/>
                </a:lnTo>
                <a:lnTo>
                  <a:pt x="7395017" y="4614976"/>
                </a:lnTo>
                <a:lnTo>
                  <a:pt x="7398192" y="4614579"/>
                </a:lnTo>
                <a:lnTo>
                  <a:pt x="7399780" y="4611801"/>
                </a:lnTo>
                <a:lnTo>
                  <a:pt x="7401367" y="4609817"/>
                </a:lnTo>
                <a:lnTo>
                  <a:pt x="7405335" y="4605451"/>
                </a:lnTo>
                <a:lnTo>
                  <a:pt x="7410097" y="4601880"/>
                </a:lnTo>
                <a:lnTo>
                  <a:pt x="7415653" y="4599102"/>
                </a:lnTo>
                <a:lnTo>
                  <a:pt x="7420812" y="4596721"/>
                </a:lnTo>
                <a:lnTo>
                  <a:pt x="7426765" y="4594736"/>
                </a:lnTo>
                <a:lnTo>
                  <a:pt x="7438273" y="4590371"/>
                </a:lnTo>
                <a:lnTo>
                  <a:pt x="7444226" y="4587990"/>
                </a:lnTo>
                <a:lnTo>
                  <a:pt x="7450179" y="4585212"/>
                </a:lnTo>
                <a:lnTo>
                  <a:pt x="7454941" y="4582434"/>
                </a:lnTo>
                <a:lnTo>
                  <a:pt x="7459306" y="4578466"/>
                </a:lnTo>
                <a:lnTo>
                  <a:pt x="7463274" y="4574100"/>
                </a:lnTo>
                <a:lnTo>
                  <a:pt x="7464862" y="4571719"/>
                </a:lnTo>
                <a:lnTo>
                  <a:pt x="7466052" y="4568941"/>
                </a:lnTo>
                <a:lnTo>
                  <a:pt x="7467640" y="4565766"/>
                </a:lnTo>
                <a:lnTo>
                  <a:pt x="7468830" y="4562592"/>
                </a:lnTo>
                <a:lnTo>
                  <a:pt x="7469227" y="4559020"/>
                </a:lnTo>
                <a:lnTo>
                  <a:pt x="7469624" y="4555051"/>
                </a:lnTo>
                <a:lnTo>
                  <a:pt x="7475577" y="4557432"/>
                </a:lnTo>
                <a:lnTo>
                  <a:pt x="7480339" y="4559020"/>
                </a:lnTo>
                <a:lnTo>
                  <a:pt x="7483910" y="4559417"/>
                </a:lnTo>
                <a:lnTo>
                  <a:pt x="7484704" y="4559020"/>
                </a:lnTo>
                <a:lnTo>
                  <a:pt x="7485895" y="4558623"/>
                </a:lnTo>
                <a:lnTo>
                  <a:pt x="7486291" y="4558226"/>
                </a:lnTo>
                <a:lnTo>
                  <a:pt x="7486291" y="4556639"/>
                </a:lnTo>
                <a:lnTo>
                  <a:pt x="7485895" y="4553861"/>
                </a:lnTo>
                <a:lnTo>
                  <a:pt x="7484307" y="4549892"/>
                </a:lnTo>
                <a:lnTo>
                  <a:pt x="7481529" y="4544336"/>
                </a:lnTo>
                <a:lnTo>
                  <a:pt x="7488276" y="4545924"/>
                </a:lnTo>
                <a:lnTo>
                  <a:pt x="7491054" y="4545924"/>
                </a:lnTo>
                <a:lnTo>
                  <a:pt x="7493831" y="4545924"/>
                </a:lnTo>
                <a:lnTo>
                  <a:pt x="7498990" y="4545527"/>
                </a:lnTo>
                <a:lnTo>
                  <a:pt x="7502959" y="4543543"/>
                </a:lnTo>
                <a:lnTo>
                  <a:pt x="7506134" y="4541558"/>
                </a:lnTo>
                <a:lnTo>
                  <a:pt x="7509705" y="4539177"/>
                </a:lnTo>
                <a:lnTo>
                  <a:pt x="7512880" y="4536796"/>
                </a:lnTo>
                <a:lnTo>
                  <a:pt x="7516848" y="4534812"/>
                </a:lnTo>
                <a:lnTo>
                  <a:pt x="7516055" y="4537987"/>
                </a:lnTo>
                <a:lnTo>
                  <a:pt x="7514864" y="4541558"/>
                </a:lnTo>
                <a:lnTo>
                  <a:pt x="7512086" y="4546718"/>
                </a:lnTo>
                <a:lnTo>
                  <a:pt x="7508515" y="4551877"/>
                </a:lnTo>
                <a:lnTo>
                  <a:pt x="7505340" y="4556639"/>
                </a:lnTo>
                <a:lnTo>
                  <a:pt x="7501371" y="4561004"/>
                </a:lnTo>
                <a:lnTo>
                  <a:pt x="7497800" y="4565766"/>
                </a:lnTo>
                <a:lnTo>
                  <a:pt x="7495022" y="4571719"/>
                </a:lnTo>
                <a:lnTo>
                  <a:pt x="7493831" y="4574497"/>
                </a:lnTo>
                <a:lnTo>
                  <a:pt x="7493038" y="4578069"/>
                </a:lnTo>
                <a:lnTo>
                  <a:pt x="7503356" y="4572116"/>
                </a:lnTo>
                <a:lnTo>
                  <a:pt x="7513674" y="4566957"/>
                </a:lnTo>
                <a:lnTo>
                  <a:pt x="7524388" y="4562592"/>
                </a:lnTo>
                <a:lnTo>
                  <a:pt x="7535103" y="4558623"/>
                </a:lnTo>
                <a:lnTo>
                  <a:pt x="7539865" y="4550686"/>
                </a:lnTo>
                <a:lnTo>
                  <a:pt x="7545024" y="4543543"/>
                </a:lnTo>
                <a:lnTo>
                  <a:pt x="7547405" y="4539574"/>
                </a:lnTo>
                <a:lnTo>
                  <a:pt x="7550977" y="4536796"/>
                </a:lnTo>
                <a:lnTo>
                  <a:pt x="7553755" y="4533225"/>
                </a:lnTo>
                <a:lnTo>
                  <a:pt x="7557723" y="4530843"/>
                </a:lnTo>
                <a:lnTo>
                  <a:pt x="7560104" y="4534018"/>
                </a:lnTo>
                <a:lnTo>
                  <a:pt x="7563279" y="4536003"/>
                </a:lnTo>
                <a:lnTo>
                  <a:pt x="7565660" y="4537590"/>
                </a:lnTo>
                <a:lnTo>
                  <a:pt x="7568041" y="4537590"/>
                </a:lnTo>
                <a:lnTo>
                  <a:pt x="7570819" y="4537590"/>
                </a:lnTo>
                <a:lnTo>
                  <a:pt x="7573597" y="4536003"/>
                </a:lnTo>
                <a:lnTo>
                  <a:pt x="7575978" y="4534812"/>
                </a:lnTo>
                <a:lnTo>
                  <a:pt x="7578359" y="4533225"/>
                </a:lnTo>
                <a:lnTo>
                  <a:pt x="7583121" y="4528859"/>
                </a:lnTo>
                <a:lnTo>
                  <a:pt x="7587883" y="4524494"/>
                </a:lnTo>
                <a:lnTo>
                  <a:pt x="7590661" y="4522906"/>
                </a:lnTo>
                <a:lnTo>
                  <a:pt x="7593042" y="4521716"/>
                </a:lnTo>
                <a:lnTo>
                  <a:pt x="7595820" y="4520525"/>
                </a:lnTo>
                <a:lnTo>
                  <a:pt x="7598201" y="4520525"/>
                </a:lnTo>
                <a:lnTo>
                  <a:pt x="7599789" y="4522906"/>
                </a:lnTo>
                <a:lnTo>
                  <a:pt x="7601376" y="4526478"/>
                </a:lnTo>
                <a:lnTo>
                  <a:pt x="7602170" y="4533225"/>
                </a:lnTo>
                <a:lnTo>
                  <a:pt x="7603757" y="4547908"/>
                </a:lnTo>
                <a:lnTo>
                  <a:pt x="7604948" y="4555051"/>
                </a:lnTo>
                <a:lnTo>
                  <a:pt x="7606138" y="4558226"/>
                </a:lnTo>
                <a:lnTo>
                  <a:pt x="7606932" y="4561004"/>
                </a:lnTo>
                <a:lnTo>
                  <a:pt x="7608519" y="4563385"/>
                </a:lnTo>
                <a:lnTo>
                  <a:pt x="7610900" y="4565766"/>
                </a:lnTo>
                <a:lnTo>
                  <a:pt x="7613281" y="4567354"/>
                </a:lnTo>
                <a:lnTo>
                  <a:pt x="7616456" y="4568147"/>
                </a:lnTo>
                <a:lnTo>
                  <a:pt x="7616456" y="4563385"/>
                </a:lnTo>
                <a:lnTo>
                  <a:pt x="7616853" y="4559020"/>
                </a:lnTo>
                <a:lnTo>
                  <a:pt x="7617250" y="4555051"/>
                </a:lnTo>
                <a:lnTo>
                  <a:pt x="7618837" y="4551083"/>
                </a:lnTo>
                <a:lnTo>
                  <a:pt x="7620028" y="4548305"/>
                </a:lnTo>
                <a:lnTo>
                  <a:pt x="7622012" y="4545527"/>
                </a:lnTo>
                <a:lnTo>
                  <a:pt x="7623996" y="4543146"/>
                </a:lnTo>
                <a:lnTo>
                  <a:pt x="7626377" y="4540368"/>
                </a:lnTo>
                <a:lnTo>
                  <a:pt x="7631933" y="4536003"/>
                </a:lnTo>
                <a:lnTo>
                  <a:pt x="7636695" y="4532431"/>
                </a:lnTo>
                <a:lnTo>
                  <a:pt x="7641457" y="4527272"/>
                </a:lnTo>
                <a:lnTo>
                  <a:pt x="7643441" y="4524891"/>
                </a:lnTo>
                <a:lnTo>
                  <a:pt x="7645426" y="4522113"/>
                </a:lnTo>
                <a:lnTo>
                  <a:pt x="7644632" y="4514176"/>
                </a:lnTo>
                <a:lnTo>
                  <a:pt x="7643441" y="4509414"/>
                </a:lnTo>
                <a:lnTo>
                  <a:pt x="7642648" y="4505842"/>
                </a:lnTo>
                <a:lnTo>
                  <a:pt x="7641457" y="4503064"/>
                </a:lnTo>
                <a:lnTo>
                  <a:pt x="7638282" y="4497508"/>
                </a:lnTo>
                <a:lnTo>
                  <a:pt x="7635901" y="4492746"/>
                </a:lnTo>
                <a:lnTo>
                  <a:pt x="7632727" y="4486396"/>
                </a:lnTo>
                <a:lnTo>
                  <a:pt x="7641060" y="4487984"/>
                </a:lnTo>
                <a:lnTo>
                  <a:pt x="7647013" y="4488777"/>
                </a:lnTo>
                <a:lnTo>
                  <a:pt x="7651378" y="4489174"/>
                </a:lnTo>
                <a:lnTo>
                  <a:pt x="7655744" y="4489174"/>
                </a:lnTo>
                <a:lnTo>
                  <a:pt x="7664871" y="4488380"/>
                </a:lnTo>
                <a:lnTo>
                  <a:pt x="7671220" y="4487984"/>
                </a:lnTo>
                <a:lnTo>
                  <a:pt x="7679951" y="4487587"/>
                </a:lnTo>
                <a:lnTo>
                  <a:pt x="7680745" y="4493936"/>
                </a:lnTo>
                <a:lnTo>
                  <a:pt x="7681538" y="4498302"/>
                </a:lnTo>
                <a:lnTo>
                  <a:pt x="7683126" y="4501873"/>
                </a:lnTo>
                <a:lnTo>
                  <a:pt x="7685110" y="4505445"/>
                </a:lnTo>
                <a:lnTo>
                  <a:pt x="7690666" y="4512588"/>
                </a:lnTo>
                <a:lnTo>
                  <a:pt x="7694634" y="4516954"/>
                </a:lnTo>
                <a:lnTo>
                  <a:pt x="7698603" y="4522906"/>
                </a:lnTo>
                <a:lnTo>
                  <a:pt x="7697015" y="4524891"/>
                </a:lnTo>
                <a:lnTo>
                  <a:pt x="7695428" y="4526875"/>
                </a:lnTo>
                <a:lnTo>
                  <a:pt x="7690666" y="4529653"/>
                </a:lnTo>
                <a:lnTo>
                  <a:pt x="7686301" y="4532828"/>
                </a:lnTo>
                <a:lnTo>
                  <a:pt x="7681935" y="4535606"/>
                </a:lnTo>
                <a:lnTo>
                  <a:pt x="7679951" y="4537193"/>
                </a:lnTo>
                <a:lnTo>
                  <a:pt x="7678364" y="4539177"/>
                </a:lnTo>
                <a:lnTo>
                  <a:pt x="7676776" y="4541162"/>
                </a:lnTo>
                <a:lnTo>
                  <a:pt x="7675586" y="4543543"/>
                </a:lnTo>
                <a:lnTo>
                  <a:pt x="7674792" y="4546321"/>
                </a:lnTo>
                <a:lnTo>
                  <a:pt x="7674395" y="4549892"/>
                </a:lnTo>
                <a:lnTo>
                  <a:pt x="7674792" y="4553861"/>
                </a:lnTo>
                <a:lnTo>
                  <a:pt x="7675189" y="4558226"/>
                </a:lnTo>
                <a:lnTo>
                  <a:pt x="7666855" y="4559020"/>
                </a:lnTo>
                <a:lnTo>
                  <a:pt x="7659712" y="4561004"/>
                </a:lnTo>
                <a:lnTo>
                  <a:pt x="7652966" y="4563385"/>
                </a:lnTo>
                <a:lnTo>
                  <a:pt x="7646616" y="4566163"/>
                </a:lnTo>
                <a:lnTo>
                  <a:pt x="7640664" y="4569735"/>
                </a:lnTo>
                <a:lnTo>
                  <a:pt x="7635505" y="4573307"/>
                </a:lnTo>
                <a:lnTo>
                  <a:pt x="7629949" y="4577672"/>
                </a:lnTo>
                <a:lnTo>
                  <a:pt x="7625187" y="4582037"/>
                </a:lnTo>
                <a:lnTo>
                  <a:pt x="7614869" y="4591165"/>
                </a:lnTo>
                <a:lnTo>
                  <a:pt x="7604154" y="4600292"/>
                </a:lnTo>
                <a:lnTo>
                  <a:pt x="7598598" y="4604658"/>
                </a:lnTo>
                <a:lnTo>
                  <a:pt x="7592249" y="4609420"/>
                </a:lnTo>
                <a:lnTo>
                  <a:pt x="7585502" y="4613785"/>
                </a:lnTo>
                <a:lnTo>
                  <a:pt x="7578756" y="4617357"/>
                </a:lnTo>
                <a:lnTo>
                  <a:pt x="7576772" y="4620135"/>
                </a:lnTo>
                <a:lnTo>
                  <a:pt x="7575978" y="4621722"/>
                </a:lnTo>
                <a:lnTo>
                  <a:pt x="7575184" y="4624500"/>
                </a:lnTo>
                <a:lnTo>
                  <a:pt x="7574788" y="4626881"/>
                </a:lnTo>
                <a:lnTo>
                  <a:pt x="7574788" y="4629659"/>
                </a:lnTo>
                <a:lnTo>
                  <a:pt x="7575978" y="4632040"/>
                </a:lnTo>
                <a:lnTo>
                  <a:pt x="7577169" y="4635215"/>
                </a:lnTo>
                <a:lnTo>
                  <a:pt x="7579153" y="4638390"/>
                </a:lnTo>
                <a:lnTo>
                  <a:pt x="7581534" y="4641565"/>
                </a:lnTo>
                <a:lnTo>
                  <a:pt x="7578756" y="4643152"/>
                </a:lnTo>
                <a:lnTo>
                  <a:pt x="7575978" y="4644740"/>
                </a:lnTo>
                <a:lnTo>
                  <a:pt x="7572803" y="4645930"/>
                </a:lnTo>
                <a:lnTo>
                  <a:pt x="7569629" y="4646327"/>
                </a:lnTo>
                <a:lnTo>
                  <a:pt x="7566454" y="4649105"/>
                </a:lnTo>
                <a:lnTo>
                  <a:pt x="7562882" y="4652280"/>
                </a:lnTo>
                <a:lnTo>
                  <a:pt x="7558914" y="4654264"/>
                </a:lnTo>
                <a:lnTo>
                  <a:pt x="7554945" y="4656645"/>
                </a:lnTo>
                <a:lnTo>
                  <a:pt x="7546612" y="4659820"/>
                </a:lnTo>
                <a:lnTo>
                  <a:pt x="7538278" y="4663789"/>
                </a:lnTo>
                <a:lnTo>
                  <a:pt x="7534309" y="4670535"/>
                </a:lnTo>
                <a:lnTo>
                  <a:pt x="7529944" y="4676885"/>
                </a:lnTo>
                <a:lnTo>
                  <a:pt x="7533516" y="4678472"/>
                </a:lnTo>
                <a:lnTo>
                  <a:pt x="7535103" y="4679266"/>
                </a:lnTo>
                <a:lnTo>
                  <a:pt x="7536294" y="4680456"/>
                </a:lnTo>
                <a:lnTo>
                  <a:pt x="7536691" y="4682044"/>
                </a:lnTo>
                <a:lnTo>
                  <a:pt x="7537484" y="4683631"/>
                </a:lnTo>
                <a:lnTo>
                  <a:pt x="7537484" y="4685615"/>
                </a:lnTo>
                <a:lnTo>
                  <a:pt x="7536691" y="4688790"/>
                </a:lnTo>
                <a:lnTo>
                  <a:pt x="7534309" y="4687996"/>
                </a:lnTo>
                <a:lnTo>
                  <a:pt x="7531928" y="4687996"/>
                </a:lnTo>
                <a:lnTo>
                  <a:pt x="7529944" y="4687996"/>
                </a:lnTo>
                <a:lnTo>
                  <a:pt x="7527960" y="4688790"/>
                </a:lnTo>
                <a:lnTo>
                  <a:pt x="7525182" y="4689981"/>
                </a:lnTo>
                <a:lnTo>
                  <a:pt x="7522404" y="4691965"/>
                </a:lnTo>
                <a:lnTo>
                  <a:pt x="7517245" y="4696330"/>
                </a:lnTo>
                <a:lnTo>
                  <a:pt x="7514467" y="4698315"/>
                </a:lnTo>
                <a:lnTo>
                  <a:pt x="7510896" y="4699505"/>
                </a:lnTo>
                <a:lnTo>
                  <a:pt x="7499784" y="4710220"/>
                </a:lnTo>
                <a:lnTo>
                  <a:pt x="7487482" y="4719744"/>
                </a:lnTo>
                <a:lnTo>
                  <a:pt x="7488672" y="4722919"/>
                </a:lnTo>
                <a:lnTo>
                  <a:pt x="7489069" y="4725697"/>
                </a:lnTo>
                <a:lnTo>
                  <a:pt x="7488672" y="4729269"/>
                </a:lnTo>
                <a:lnTo>
                  <a:pt x="7487482" y="4733634"/>
                </a:lnTo>
                <a:lnTo>
                  <a:pt x="7480339" y="4732841"/>
                </a:lnTo>
                <a:lnTo>
                  <a:pt x="7475180" y="4733634"/>
                </a:lnTo>
                <a:lnTo>
                  <a:pt x="7472402" y="4734031"/>
                </a:lnTo>
                <a:lnTo>
                  <a:pt x="7470418" y="4734825"/>
                </a:lnTo>
                <a:lnTo>
                  <a:pt x="7469227" y="4736015"/>
                </a:lnTo>
                <a:lnTo>
                  <a:pt x="7467640" y="4737206"/>
                </a:lnTo>
                <a:lnTo>
                  <a:pt x="7466052" y="4738793"/>
                </a:lnTo>
                <a:lnTo>
                  <a:pt x="7465259" y="4740778"/>
                </a:lnTo>
                <a:lnTo>
                  <a:pt x="7464465" y="4745540"/>
                </a:lnTo>
                <a:lnTo>
                  <a:pt x="7463274" y="4752683"/>
                </a:lnTo>
                <a:lnTo>
                  <a:pt x="7462481" y="4761414"/>
                </a:lnTo>
                <a:lnTo>
                  <a:pt x="7459306" y="4760620"/>
                </a:lnTo>
                <a:lnTo>
                  <a:pt x="7456925" y="4760223"/>
                </a:lnTo>
                <a:lnTo>
                  <a:pt x="7452560" y="4759033"/>
                </a:lnTo>
                <a:lnTo>
                  <a:pt x="7448591" y="4756255"/>
                </a:lnTo>
                <a:lnTo>
                  <a:pt x="7444623" y="4753874"/>
                </a:lnTo>
                <a:lnTo>
                  <a:pt x="7443035" y="4757842"/>
                </a:lnTo>
                <a:lnTo>
                  <a:pt x="7441448" y="4762604"/>
                </a:lnTo>
                <a:lnTo>
                  <a:pt x="7439464" y="4772922"/>
                </a:lnTo>
                <a:lnTo>
                  <a:pt x="7437876" y="4777685"/>
                </a:lnTo>
                <a:lnTo>
                  <a:pt x="7435892" y="4782050"/>
                </a:lnTo>
                <a:lnTo>
                  <a:pt x="7435099" y="4784034"/>
                </a:lnTo>
                <a:lnTo>
                  <a:pt x="7433511" y="4785622"/>
                </a:lnTo>
                <a:lnTo>
                  <a:pt x="7431924" y="4787209"/>
                </a:lnTo>
                <a:lnTo>
                  <a:pt x="7430733" y="4788400"/>
                </a:lnTo>
                <a:lnTo>
                  <a:pt x="7426765" y="4784828"/>
                </a:lnTo>
                <a:lnTo>
                  <a:pt x="7424384" y="4780860"/>
                </a:lnTo>
                <a:lnTo>
                  <a:pt x="7422796" y="4777288"/>
                </a:lnTo>
                <a:lnTo>
                  <a:pt x="7422400" y="4774510"/>
                </a:lnTo>
                <a:lnTo>
                  <a:pt x="7422796" y="4770938"/>
                </a:lnTo>
                <a:lnTo>
                  <a:pt x="7424384" y="4768557"/>
                </a:lnTo>
                <a:lnTo>
                  <a:pt x="7426368" y="4765779"/>
                </a:lnTo>
                <a:lnTo>
                  <a:pt x="7428749" y="4762604"/>
                </a:lnTo>
                <a:lnTo>
                  <a:pt x="7434702" y="4757842"/>
                </a:lnTo>
                <a:lnTo>
                  <a:pt x="7441448" y="4752683"/>
                </a:lnTo>
                <a:lnTo>
                  <a:pt x="7448194" y="4747524"/>
                </a:lnTo>
                <a:lnTo>
                  <a:pt x="7451766" y="4744746"/>
                </a:lnTo>
                <a:lnTo>
                  <a:pt x="7454544" y="4741968"/>
                </a:lnTo>
                <a:lnTo>
                  <a:pt x="7441845" y="4748715"/>
                </a:lnTo>
                <a:lnTo>
                  <a:pt x="7429146" y="4755064"/>
                </a:lnTo>
                <a:lnTo>
                  <a:pt x="7416050" y="4761414"/>
                </a:lnTo>
                <a:lnTo>
                  <a:pt x="7402557" y="4766970"/>
                </a:lnTo>
                <a:lnTo>
                  <a:pt x="7401764" y="4768160"/>
                </a:lnTo>
                <a:lnTo>
                  <a:pt x="7398986" y="4768954"/>
                </a:lnTo>
                <a:lnTo>
                  <a:pt x="7396208" y="4770145"/>
                </a:lnTo>
                <a:lnTo>
                  <a:pt x="7377556" y="4776891"/>
                </a:lnTo>
                <a:lnTo>
                  <a:pt x="7377159" y="4783637"/>
                </a:lnTo>
                <a:lnTo>
                  <a:pt x="7373985" y="4783637"/>
                </a:lnTo>
                <a:lnTo>
                  <a:pt x="7371207" y="4783241"/>
                </a:lnTo>
                <a:lnTo>
                  <a:pt x="7369223" y="4782050"/>
                </a:lnTo>
                <a:lnTo>
                  <a:pt x="7367238" y="4781256"/>
                </a:lnTo>
                <a:lnTo>
                  <a:pt x="7347396" y="4788400"/>
                </a:lnTo>
                <a:lnTo>
                  <a:pt x="7345015" y="4793559"/>
                </a:lnTo>
                <a:lnTo>
                  <a:pt x="7342634" y="4798321"/>
                </a:lnTo>
                <a:lnTo>
                  <a:pt x="7340650" y="4803083"/>
                </a:lnTo>
                <a:lnTo>
                  <a:pt x="7339856" y="4806258"/>
                </a:lnTo>
                <a:lnTo>
                  <a:pt x="7339459" y="4809433"/>
                </a:lnTo>
                <a:lnTo>
                  <a:pt x="7336681" y="4809433"/>
                </a:lnTo>
                <a:lnTo>
                  <a:pt x="7333507" y="4808639"/>
                </a:lnTo>
                <a:lnTo>
                  <a:pt x="7327554" y="4805464"/>
                </a:lnTo>
                <a:lnTo>
                  <a:pt x="7321204" y="4802289"/>
                </a:lnTo>
                <a:lnTo>
                  <a:pt x="7317633" y="4800702"/>
                </a:lnTo>
                <a:lnTo>
                  <a:pt x="7314855" y="4800305"/>
                </a:lnTo>
                <a:lnTo>
                  <a:pt x="7306521" y="4802686"/>
                </a:lnTo>
                <a:lnTo>
                  <a:pt x="7305331" y="4804274"/>
                </a:lnTo>
                <a:lnTo>
                  <a:pt x="7304537" y="4806258"/>
                </a:lnTo>
                <a:lnTo>
                  <a:pt x="7315649" y="4811417"/>
                </a:lnTo>
                <a:lnTo>
                  <a:pt x="7321204" y="4814989"/>
                </a:lnTo>
                <a:lnTo>
                  <a:pt x="7325570" y="4818957"/>
                </a:lnTo>
                <a:lnTo>
                  <a:pt x="7327554" y="4820545"/>
                </a:lnTo>
                <a:lnTo>
                  <a:pt x="7328745" y="4823323"/>
                </a:lnTo>
                <a:lnTo>
                  <a:pt x="7330332" y="4826100"/>
                </a:lnTo>
                <a:lnTo>
                  <a:pt x="7331126" y="4828878"/>
                </a:lnTo>
                <a:lnTo>
                  <a:pt x="7331919" y="4832450"/>
                </a:lnTo>
                <a:lnTo>
                  <a:pt x="7331919" y="4836022"/>
                </a:lnTo>
                <a:lnTo>
                  <a:pt x="7331126" y="4840387"/>
                </a:lnTo>
                <a:lnTo>
                  <a:pt x="7330729" y="4844752"/>
                </a:lnTo>
                <a:lnTo>
                  <a:pt x="7325570" y="4840784"/>
                </a:lnTo>
                <a:lnTo>
                  <a:pt x="7321204" y="4838403"/>
                </a:lnTo>
                <a:lnTo>
                  <a:pt x="7317236" y="4836815"/>
                </a:lnTo>
                <a:lnTo>
                  <a:pt x="7313664" y="4836022"/>
                </a:lnTo>
                <a:lnTo>
                  <a:pt x="7311283" y="4836022"/>
                </a:lnTo>
                <a:lnTo>
                  <a:pt x="7308902" y="4836419"/>
                </a:lnTo>
                <a:lnTo>
                  <a:pt x="7304537" y="4838403"/>
                </a:lnTo>
                <a:lnTo>
                  <a:pt x="7300569" y="4840387"/>
                </a:lnTo>
                <a:lnTo>
                  <a:pt x="7298188" y="4840784"/>
                </a:lnTo>
                <a:lnTo>
                  <a:pt x="7295013" y="4840784"/>
                </a:lnTo>
                <a:lnTo>
                  <a:pt x="7291838" y="4840387"/>
                </a:lnTo>
                <a:lnTo>
                  <a:pt x="7287870" y="4838800"/>
                </a:lnTo>
                <a:lnTo>
                  <a:pt x="7283504" y="4836419"/>
                </a:lnTo>
                <a:lnTo>
                  <a:pt x="7277949" y="4832450"/>
                </a:lnTo>
                <a:lnTo>
                  <a:pt x="7279139" y="4841181"/>
                </a:lnTo>
                <a:lnTo>
                  <a:pt x="7279139" y="4847134"/>
                </a:lnTo>
                <a:lnTo>
                  <a:pt x="7278742" y="4851499"/>
                </a:lnTo>
                <a:lnTo>
                  <a:pt x="7277155" y="4854674"/>
                </a:lnTo>
                <a:lnTo>
                  <a:pt x="7275567" y="4857849"/>
                </a:lnTo>
                <a:lnTo>
                  <a:pt x="7273186" y="4861817"/>
                </a:lnTo>
                <a:lnTo>
                  <a:pt x="7270409" y="4866182"/>
                </a:lnTo>
                <a:lnTo>
                  <a:pt x="7267234" y="4872929"/>
                </a:lnTo>
                <a:lnTo>
                  <a:pt x="7270409" y="4872929"/>
                </a:lnTo>
                <a:lnTo>
                  <a:pt x="7273186" y="4871738"/>
                </a:lnTo>
                <a:lnTo>
                  <a:pt x="7275567" y="4870548"/>
                </a:lnTo>
                <a:lnTo>
                  <a:pt x="7278742" y="4868564"/>
                </a:lnTo>
                <a:lnTo>
                  <a:pt x="7284298" y="4864198"/>
                </a:lnTo>
                <a:lnTo>
                  <a:pt x="7289854" y="4859039"/>
                </a:lnTo>
                <a:lnTo>
                  <a:pt x="7292632" y="4857452"/>
                </a:lnTo>
                <a:lnTo>
                  <a:pt x="7295807" y="4855864"/>
                </a:lnTo>
                <a:lnTo>
                  <a:pt x="7298188" y="4854277"/>
                </a:lnTo>
                <a:lnTo>
                  <a:pt x="7300965" y="4853880"/>
                </a:lnTo>
                <a:lnTo>
                  <a:pt x="7303347" y="4854277"/>
                </a:lnTo>
                <a:lnTo>
                  <a:pt x="7305728" y="4855467"/>
                </a:lnTo>
                <a:lnTo>
                  <a:pt x="7308902" y="4857452"/>
                </a:lnTo>
                <a:lnTo>
                  <a:pt x="7311283" y="4860627"/>
                </a:lnTo>
                <a:lnTo>
                  <a:pt x="7308505" y="4863008"/>
                </a:lnTo>
                <a:lnTo>
                  <a:pt x="7305331" y="4865389"/>
                </a:lnTo>
                <a:lnTo>
                  <a:pt x="7313268" y="4860627"/>
                </a:lnTo>
                <a:lnTo>
                  <a:pt x="7321998" y="4856261"/>
                </a:lnTo>
                <a:lnTo>
                  <a:pt x="7330729" y="4851896"/>
                </a:lnTo>
                <a:lnTo>
                  <a:pt x="7339459" y="4848324"/>
                </a:lnTo>
                <a:lnTo>
                  <a:pt x="7347793" y="4845149"/>
                </a:lnTo>
                <a:lnTo>
                  <a:pt x="7354936" y="4842768"/>
                </a:lnTo>
                <a:lnTo>
                  <a:pt x="7360889" y="4840784"/>
                </a:lnTo>
                <a:lnTo>
                  <a:pt x="7364857" y="4840387"/>
                </a:lnTo>
                <a:lnTo>
                  <a:pt x="7364857" y="4841181"/>
                </a:lnTo>
                <a:lnTo>
                  <a:pt x="7364064" y="4841975"/>
                </a:lnTo>
                <a:lnTo>
                  <a:pt x="7361286" y="4844752"/>
                </a:lnTo>
                <a:lnTo>
                  <a:pt x="7358111" y="4847134"/>
                </a:lnTo>
                <a:lnTo>
                  <a:pt x="7353746" y="4849118"/>
                </a:lnTo>
                <a:lnTo>
                  <a:pt x="7342634" y="4854277"/>
                </a:lnTo>
                <a:lnTo>
                  <a:pt x="7329141" y="4860230"/>
                </a:lnTo>
                <a:lnTo>
                  <a:pt x="7316442" y="4866579"/>
                </a:lnTo>
                <a:lnTo>
                  <a:pt x="7310490" y="4869754"/>
                </a:lnTo>
                <a:lnTo>
                  <a:pt x="7304537" y="4873326"/>
                </a:lnTo>
                <a:lnTo>
                  <a:pt x="7299775" y="4876897"/>
                </a:lnTo>
                <a:lnTo>
                  <a:pt x="7295807" y="4880469"/>
                </a:lnTo>
                <a:lnTo>
                  <a:pt x="7292235" y="4884438"/>
                </a:lnTo>
                <a:lnTo>
                  <a:pt x="7291441" y="4886422"/>
                </a:lnTo>
                <a:lnTo>
                  <a:pt x="7290251" y="4888803"/>
                </a:lnTo>
                <a:lnTo>
                  <a:pt x="7288266" y="4887612"/>
                </a:lnTo>
                <a:lnTo>
                  <a:pt x="7287076" y="4886422"/>
                </a:lnTo>
                <a:lnTo>
                  <a:pt x="7286282" y="4885231"/>
                </a:lnTo>
                <a:lnTo>
                  <a:pt x="7286282" y="4883247"/>
                </a:lnTo>
                <a:lnTo>
                  <a:pt x="7287076" y="4881660"/>
                </a:lnTo>
                <a:lnTo>
                  <a:pt x="7287870" y="4879675"/>
                </a:lnTo>
                <a:lnTo>
                  <a:pt x="7291441" y="4875707"/>
                </a:lnTo>
                <a:lnTo>
                  <a:pt x="7279536" y="4881660"/>
                </a:lnTo>
                <a:lnTo>
                  <a:pt x="7268027" y="4886819"/>
                </a:lnTo>
                <a:lnTo>
                  <a:pt x="7256519" y="4892771"/>
                </a:lnTo>
                <a:lnTo>
                  <a:pt x="7251360" y="4896343"/>
                </a:lnTo>
                <a:lnTo>
                  <a:pt x="7245804" y="4900312"/>
                </a:lnTo>
                <a:lnTo>
                  <a:pt x="7247788" y="4902693"/>
                </a:lnTo>
                <a:lnTo>
                  <a:pt x="7248979" y="4904677"/>
                </a:lnTo>
                <a:lnTo>
                  <a:pt x="7249773" y="4906661"/>
                </a:lnTo>
                <a:lnTo>
                  <a:pt x="7250566" y="4909042"/>
                </a:lnTo>
                <a:lnTo>
                  <a:pt x="7250566" y="4911027"/>
                </a:lnTo>
                <a:lnTo>
                  <a:pt x="7249773" y="4913011"/>
                </a:lnTo>
                <a:lnTo>
                  <a:pt x="7249376" y="4915392"/>
                </a:lnTo>
                <a:lnTo>
                  <a:pt x="7248582" y="4917376"/>
                </a:lnTo>
                <a:lnTo>
                  <a:pt x="7245011" y="4920948"/>
                </a:lnTo>
                <a:lnTo>
                  <a:pt x="7241042" y="4924916"/>
                </a:lnTo>
                <a:lnTo>
                  <a:pt x="7236280" y="4928885"/>
                </a:lnTo>
                <a:lnTo>
                  <a:pt x="7230724" y="4932853"/>
                </a:lnTo>
                <a:lnTo>
                  <a:pt x="7219216" y="4940790"/>
                </a:lnTo>
                <a:lnTo>
                  <a:pt x="7206914" y="4948331"/>
                </a:lnTo>
                <a:lnTo>
                  <a:pt x="7201755" y="4952299"/>
                </a:lnTo>
                <a:lnTo>
                  <a:pt x="7196596" y="4956268"/>
                </a:lnTo>
                <a:lnTo>
                  <a:pt x="7193024" y="4960633"/>
                </a:lnTo>
                <a:lnTo>
                  <a:pt x="7189849" y="4964998"/>
                </a:lnTo>
                <a:lnTo>
                  <a:pt x="7195405" y="4964601"/>
                </a:lnTo>
                <a:lnTo>
                  <a:pt x="7201755" y="4963411"/>
                </a:lnTo>
                <a:lnTo>
                  <a:pt x="7214850" y="4960236"/>
                </a:lnTo>
                <a:lnTo>
                  <a:pt x="7229534" y="4956268"/>
                </a:lnTo>
                <a:lnTo>
                  <a:pt x="7237074" y="4954680"/>
                </a:lnTo>
                <a:lnTo>
                  <a:pt x="7244217" y="4953093"/>
                </a:lnTo>
                <a:lnTo>
                  <a:pt x="7251360" y="4952299"/>
                </a:lnTo>
                <a:lnTo>
                  <a:pt x="7258106" y="4951902"/>
                </a:lnTo>
                <a:lnTo>
                  <a:pt x="7264456" y="4952299"/>
                </a:lnTo>
                <a:lnTo>
                  <a:pt x="7270409" y="4953886"/>
                </a:lnTo>
                <a:lnTo>
                  <a:pt x="7272790" y="4954680"/>
                </a:lnTo>
                <a:lnTo>
                  <a:pt x="7275171" y="4956268"/>
                </a:lnTo>
                <a:lnTo>
                  <a:pt x="7277552" y="4958252"/>
                </a:lnTo>
                <a:lnTo>
                  <a:pt x="7279536" y="4960236"/>
                </a:lnTo>
                <a:lnTo>
                  <a:pt x="7281123" y="4962617"/>
                </a:lnTo>
                <a:lnTo>
                  <a:pt x="7283108" y="4964998"/>
                </a:lnTo>
                <a:lnTo>
                  <a:pt x="7283901" y="4968173"/>
                </a:lnTo>
                <a:lnTo>
                  <a:pt x="7285092" y="4971745"/>
                </a:lnTo>
                <a:lnTo>
                  <a:pt x="7288266" y="4970157"/>
                </a:lnTo>
                <a:lnTo>
                  <a:pt x="7290648" y="4968173"/>
                </a:lnTo>
                <a:lnTo>
                  <a:pt x="7293425" y="4965792"/>
                </a:lnTo>
                <a:lnTo>
                  <a:pt x="7295013" y="4963411"/>
                </a:lnTo>
                <a:lnTo>
                  <a:pt x="7296600" y="4960633"/>
                </a:lnTo>
                <a:lnTo>
                  <a:pt x="7298188" y="4957061"/>
                </a:lnTo>
                <a:lnTo>
                  <a:pt x="7300172" y="4949521"/>
                </a:lnTo>
                <a:lnTo>
                  <a:pt x="7296600" y="4948727"/>
                </a:lnTo>
                <a:lnTo>
                  <a:pt x="7293822" y="4947934"/>
                </a:lnTo>
                <a:lnTo>
                  <a:pt x="7290648" y="4946346"/>
                </a:lnTo>
                <a:lnTo>
                  <a:pt x="7289060" y="4944362"/>
                </a:lnTo>
                <a:lnTo>
                  <a:pt x="7287076" y="4942378"/>
                </a:lnTo>
                <a:lnTo>
                  <a:pt x="7285885" y="4940790"/>
                </a:lnTo>
                <a:lnTo>
                  <a:pt x="7284298" y="4937616"/>
                </a:lnTo>
                <a:lnTo>
                  <a:pt x="7283901" y="4935234"/>
                </a:lnTo>
                <a:lnTo>
                  <a:pt x="7289854" y="4933250"/>
                </a:lnTo>
                <a:lnTo>
                  <a:pt x="7294219" y="4930869"/>
                </a:lnTo>
                <a:lnTo>
                  <a:pt x="7296997" y="4928488"/>
                </a:lnTo>
                <a:lnTo>
                  <a:pt x="7298981" y="4925313"/>
                </a:lnTo>
                <a:lnTo>
                  <a:pt x="7300172" y="4922138"/>
                </a:lnTo>
                <a:lnTo>
                  <a:pt x="7300172" y="4918567"/>
                </a:lnTo>
                <a:lnTo>
                  <a:pt x="7299775" y="4915392"/>
                </a:lnTo>
                <a:lnTo>
                  <a:pt x="7298981" y="4911423"/>
                </a:lnTo>
                <a:lnTo>
                  <a:pt x="7296997" y="4903486"/>
                </a:lnTo>
                <a:lnTo>
                  <a:pt x="7296997" y="4900312"/>
                </a:lnTo>
                <a:lnTo>
                  <a:pt x="7296997" y="4896343"/>
                </a:lnTo>
                <a:lnTo>
                  <a:pt x="7298188" y="4892771"/>
                </a:lnTo>
                <a:lnTo>
                  <a:pt x="7300569" y="4889993"/>
                </a:lnTo>
                <a:lnTo>
                  <a:pt x="7303347" y="4886422"/>
                </a:lnTo>
                <a:lnTo>
                  <a:pt x="7308505" y="4884041"/>
                </a:lnTo>
                <a:lnTo>
                  <a:pt x="7306918" y="4894756"/>
                </a:lnTo>
                <a:lnTo>
                  <a:pt x="7306521" y="4899518"/>
                </a:lnTo>
                <a:lnTo>
                  <a:pt x="7306918" y="4903883"/>
                </a:lnTo>
                <a:lnTo>
                  <a:pt x="7307712" y="4907852"/>
                </a:lnTo>
                <a:lnTo>
                  <a:pt x="7308505" y="4909836"/>
                </a:lnTo>
                <a:lnTo>
                  <a:pt x="7309696" y="4911423"/>
                </a:lnTo>
                <a:lnTo>
                  <a:pt x="7310887" y="4912217"/>
                </a:lnTo>
                <a:lnTo>
                  <a:pt x="7312871" y="4913805"/>
                </a:lnTo>
                <a:lnTo>
                  <a:pt x="7314855" y="4914201"/>
                </a:lnTo>
                <a:lnTo>
                  <a:pt x="7316442" y="4914598"/>
                </a:lnTo>
                <a:lnTo>
                  <a:pt x="7321998" y="4913408"/>
                </a:lnTo>
                <a:lnTo>
                  <a:pt x="7327554" y="4911423"/>
                </a:lnTo>
                <a:lnTo>
                  <a:pt x="7332316" y="4908249"/>
                </a:lnTo>
                <a:lnTo>
                  <a:pt x="7336285" y="4905471"/>
                </a:lnTo>
                <a:lnTo>
                  <a:pt x="7339062" y="4881660"/>
                </a:lnTo>
                <a:lnTo>
                  <a:pt x="7345015" y="4881660"/>
                </a:lnTo>
                <a:lnTo>
                  <a:pt x="7350174" y="4880469"/>
                </a:lnTo>
                <a:lnTo>
                  <a:pt x="7355730" y="4879279"/>
                </a:lnTo>
                <a:lnTo>
                  <a:pt x="7360492" y="4877691"/>
                </a:lnTo>
                <a:lnTo>
                  <a:pt x="7365254" y="4876104"/>
                </a:lnTo>
                <a:lnTo>
                  <a:pt x="7370413" y="4874913"/>
                </a:lnTo>
                <a:lnTo>
                  <a:pt x="7375572" y="4873723"/>
                </a:lnTo>
                <a:lnTo>
                  <a:pt x="7381525" y="4873723"/>
                </a:lnTo>
                <a:lnTo>
                  <a:pt x="7381922" y="4878088"/>
                </a:lnTo>
                <a:lnTo>
                  <a:pt x="7382318" y="4882056"/>
                </a:lnTo>
                <a:lnTo>
                  <a:pt x="7381922" y="4885628"/>
                </a:lnTo>
                <a:lnTo>
                  <a:pt x="7381128" y="4888406"/>
                </a:lnTo>
                <a:lnTo>
                  <a:pt x="7379937" y="4890787"/>
                </a:lnTo>
                <a:lnTo>
                  <a:pt x="7379144" y="4892771"/>
                </a:lnTo>
                <a:lnTo>
                  <a:pt x="7375572" y="4896740"/>
                </a:lnTo>
                <a:lnTo>
                  <a:pt x="7372794" y="4900312"/>
                </a:lnTo>
                <a:lnTo>
                  <a:pt x="7369223" y="4903883"/>
                </a:lnTo>
                <a:lnTo>
                  <a:pt x="7368429" y="4905868"/>
                </a:lnTo>
                <a:lnTo>
                  <a:pt x="7366841" y="4908249"/>
                </a:lnTo>
                <a:lnTo>
                  <a:pt x="7366445" y="4911423"/>
                </a:lnTo>
                <a:lnTo>
                  <a:pt x="7366048" y="4914598"/>
                </a:lnTo>
                <a:lnTo>
                  <a:pt x="7369619" y="4914598"/>
                </a:lnTo>
                <a:lnTo>
                  <a:pt x="7373588" y="4914201"/>
                </a:lnTo>
                <a:lnTo>
                  <a:pt x="7377556" y="4913805"/>
                </a:lnTo>
                <a:lnTo>
                  <a:pt x="7380334" y="4913011"/>
                </a:lnTo>
                <a:lnTo>
                  <a:pt x="7383906" y="4911423"/>
                </a:lnTo>
                <a:lnTo>
                  <a:pt x="7386287" y="4909836"/>
                </a:lnTo>
                <a:lnTo>
                  <a:pt x="7388668" y="4907455"/>
                </a:lnTo>
                <a:lnTo>
                  <a:pt x="7390652" y="4905074"/>
                </a:lnTo>
                <a:lnTo>
                  <a:pt x="7394224" y="4868960"/>
                </a:lnTo>
                <a:lnTo>
                  <a:pt x="7390652" y="4870945"/>
                </a:lnTo>
                <a:lnTo>
                  <a:pt x="7387874" y="4871738"/>
                </a:lnTo>
                <a:lnTo>
                  <a:pt x="7384699" y="4872532"/>
                </a:lnTo>
                <a:lnTo>
                  <a:pt x="7382715" y="4872532"/>
                </a:lnTo>
                <a:lnTo>
                  <a:pt x="7381128" y="4870945"/>
                </a:lnTo>
                <a:lnTo>
                  <a:pt x="7379144" y="4868960"/>
                </a:lnTo>
                <a:lnTo>
                  <a:pt x="7377556" y="4865389"/>
                </a:lnTo>
                <a:lnTo>
                  <a:pt x="7376763" y="4861023"/>
                </a:lnTo>
                <a:lnTo>
                  <a:pt x="7381922" y="4860230"/>
                </a:lnTo>
                <a:lnTo>
                  <a:pt x="7387477" y="4858245"/>
                </a:lnTo>
                <a:lnTo>
                  <a:pt x="7392239" y="4856261"/>
                </a:lnTo>
                <a:lnTo>
                  <a:pt x="7397002" y="4854277"/>
                </a:lnTo>
                <a:lnTo>
                  <a:pt x="7405732" y="4849515"/>
                </a:lnTo>
                <a:lnTo>
                  <a:pt x="7413669" y="4843562"/>
                </a:lnTo>
                <a:lnTo>
                  <a:pt x="7429543" y="4830863"/>
                </a:lnTo>
                <a:lnTo>
                  <a:pt x="7437480" y="4824910"/>
                </a:lnTo>
                <a:lnTo>
                  <a:pt x="7446210" y="4819354"/>
                </a:lnTo>
                <a:lnTo>
                  <a:pt x="7444623" y="4811814"/>
                </a:lnTo>
                <a:lnTo>
                  <a:pt x="7443829" y="4805067"/>
                </a:lnTo>
                <a:lnTo>
                  <a:pt x="7444226" y="4798718"/>
                </a:lnTo>
                <a:lnTo>
                  <a:pt x="7444623" y="4792765"/>
                </a:lnTo>
                <a:lnTo>
                  <a:pt x="7446210" y="4787606"/>
                </a:lnTo>
                <a:lnTo>
                  <a:pt x="7448591" y="4782844"/>
                </a:lnTo>
                <a:lnTo>
                  <a:pt x="7450972" y="4778478"/>
                </a:lnTo>
                <a:lnTo>
                  <a:pt x="7454544" y="4774510"/>
                </a:lnTo>
                <a:lnTo>
                  <a:pt x="7458116" y="4770541"/>
                </a:lnTo>
                <a:lnTo>
                  <a:pt x="7461687" y="4766970"/>
                </a:lnTo>
                <a:lnTo>
                  <a:pt x="7466052" y="4764192"/>
                </a:lnTo>
                <a:lnTo>
                  <a:pt x="7471211" y="4761414"/>
                </a:lnTo>
                <a:lnTo>
                  <a:pt x="7481529" y="4755858"/>
                </a:lnTo>
                <a:lnTo>
                  <a:pt x="7492244" y="4751096"/>
                </a:lnTo>
                <a:lnTo>
                  <a:pt x="7514070" y="4742365"/>
                </a:lnTo>
                <a:lnTo>
                  <a:pt x="7524388" y="4738000"/>
                </a:lnTo>
                <a:lnTo>
                  <a:pt x="7529151" y="4735619"/>
                </a:lnTo>
                <a:lnTo>
                  <a:pt x="7533516" y="4732444"/>
                </a:lnTo>
                <a:lnTo>
                  <a:pt x="7537881" y="4729666"/>
                </a:lnTo>
                <a:lnTo>
                  <a:pt x="7541850" y="4726491"/>
                </a:lnTo>
                <a:lnTo>
                  <a:pt x="7545024" y="4723316"/>
                </a:lnTo>
                <a:lnTo>
                  <a:pt x="7548199" y="4719744"/>
                </a:lnTo>
                <a:lnTo>
                  <a:pt x="7550580" y="4715776"/>
                </a:lnTo>
                <a:lnTo>
                  <a:pt x="7552564" y="4711411"/>
                </a:lnTo>
                <a:lnTo>
                  <a:pt x="7552961" y="4709030"/>
                </a:lnTo>
                <a:lnTo>
                  <a:pt x="7552961" y="4715379"/>
                </a:lnTo>
                <a:lnTo>
                  <a:pt x="7553358" y="4721332"/>
                </a:lnTo>
                <a:lnTo>
                  <a:pt x="7554945" y="4726491"/>
                </a:lnTo>
                <a:lnTo>
                  <a:pt x="7556930" y="4731650"/>
                </a:lnTo>
                <a:lnTo>
                  <a:pt x="7559311" y="4736015"/>
                </a:lnTo>
                <a:lnTo>
                  <a:pt x="7564470" y="4743556"/>
                </a:lnTo>
                <a:lnTo>
                  <a:pt x="7551374" y="4745143"/>
                </a:lnTo>
                <a:lnTo>
                  <a:pt x="7538278" y="4747127"/>
                </a:lnTo>
                <a:lnTo>
                  <a:pt x="7531532" y="4747921"/>
                </a:lnTo>
                <a:lnTo>
                  <a:pt x="7525182" y="4749905"/>
                </a:lnTo>
                <a:lnTo>
                  <a:pt x="7519229" y="4751493"/>
                </a:lnTo>
                <a:lnTo>
                  <a:pt x="7513674" y="4753874"/>
                </a:lnTo>
                <a:lnTo>
                  <a:pt x="7508515" y="4756255"/>
                </a:lnTo>
                <a:lnTo>
                  <a:pt x="7503753" y="4759430"/>
                </a:lnTo>
                <a:lnTo>
                  <a:pt x="7500181" y="4762604"/>
                </a:lnTo>
                <a:lnTo>
                  <a:pt x="7497403" y="4766573"/>
                </a:lnTo>
                <a:lnTo>
                  <a:pt x="7496609" y="4768557"/>
                </a:lnTo>
                <a:lnTo>
                  <a:pt x="7495419" y="4770938"/>
                </a:lnTo>
                <a:lnTo>
                  <a:pt x="7495022" y="4773319"/>
                </a:lnTo>
                <a:lnTo>
                  <a:pt x="7494625" y="4775700"/>
                </a:lnTo>
                <a:lnTo>
                  <a:pt x="7494625" y="4778478"/>
                </a:lnTo>
                <a:lnTo>
                  <a:pt x="7495022" y="4781256"/>
                </a:lnTo>
                <a:lnTo>
                  <a:pt x="7497006" y="4787606"/>
                </a:lnTo>
                <a:lnTo>
                  <a:pt x="7492244" y="4786415"/>
                </a:lnTo>
                <a:lnTo>
                  <a:pt x="7487482" y="4786019"/>
                </a:lnTo>
                <a:lnTo>
                  <a:pt x="7483910" y="4786019"/>
                </a:lnTo>
                <a:lnTo>
                  <a:pt x="7480339" y="4786415"/>
                </a:lnTo>
                <a:lnTo>
                  <a:pt x="7476767" y="4787209"/>
                </a:lnTo>
                <a:lnTo>
                  <a:pt x="7473989" y="4788003"/>
                </a:lnTo>
                <a:lnTo>
                  <a:pt x="7471608" y="4789590"/>
                </a:lnTo>
                <a:lnTo>
                  <a:pt x="7468830" y="4791178"/>
                </a:lnTo>
                <a:lnTo>
                  <a:pt x="7464465" y="4794352"/>
                </a:lnTo>
                <a:lnTo>
                  <a:pt x="7460497" y="4798718"/>
                </a:lnTo>
                <a:lnTo>
                  <a:pt x="7452957" y="4808242"/>
                </a:lnTo>
                <a:lnTo>
                  <a:pt x="7455338" y="4809830"/>
                </a:lnTo>
                <a:lnTo>
                  <a:pt x="7458512" y="4811020"/>
                </a:lnTo>
                <a:lnTo>
                  <a:pt x="7460497" y="4811417"/>
                </a:lnTo>
                <a:lnTo>
                  <a:pt x="7462878" y="4811417"/>
                </a:lnTo>
                <a:lnTo>
                  <a:pt x="7464862" y="4811020"/>
                </a:lnTo>
                <a:lnTo>
                  <a:pt x="7467243" y="4810623"/>
                </a:lnTo>
                <a:lnTo>
                  <a:pt x="7471211" y="4808639"/>
                </a:lnTo>
                <a:lnTo>
                  <a:pt x="7475180" y="4807449"/>
                </a:lnTo>
                <a:lnTo>
                  <a:pt x="7476767" y="4807052"/>
                </a:lnTo>
                <a:lnTo>
                  <a:pt x="7478751" y="4807449"/>
                </a:lnTo>
                <a:lnTo>
                  <a:pt x="7481529" y="4808639"/>
                </a:lnTo>
                <a:lnTo>
                  <a:pt x="7483117" y="4810623"/>
                </a:lnTo>
                <a:lnTo>
                  <a:pt x="7485895" y="4813004"/>
                </a:lnTo>
                <a:lnTo>
                  <a:pt x="7488672" y="4816973"/>
                </a:lnTo>
                <a:lnTo>
                  <a:pt x="7487482" y="4813401"/>
                </a:lnTo>
                <a:lnTo>
                  <a:pt x="7487085" y="4809830"/>
                </a:lnTo>
                <a:lnTo>
                  <a:pt x="7487482" y="4807052"/>
                </a:lnTo>
                <a:lnTo>
                  <a:pt x="7487482" y="4804671"/>
                </a:lnTo>
                <a:lnTo>
                  <a:pt x="7488672" y="4802686"/>
                </a:lnTo>
                <a:lnTo>
                  <a:pt x="7489466" y="4800702"/>
                </a:lnTo>
                <a:lnTo>
                  <a:pt x="7490657" y="4799115"/>
                </a:lnTo>
                <a:lnTo>
                  <a:pt x="7492244" y="4797924"/>
                </a:lnTo>
                <a:lnTo>
                  <a:pt x="7495419" y="4795940"/>
                </a:lnTo>
                <a:lnTo>
                  <a:pt x="7499387" y="4794749"/>
                </a:lnTo>
                <a:lnTo>
                  <a:pt x="7503356" y="4793956"/>
                </a:lnTo>
                <a:lnTo>
                  <a:pt x="7507721" y="4793559"/>
                </a:lnTo>
                <a:lnTo>
                  <a:pt x="7511689" y="4792368"/>
                </a:lnTo>
                <a:lnTo>
                  <a:pt x="7515261" y="4791971"/>
                </a:lnTo>
                <a:lnTo>
                  <a:pt x="7518436" y="4790384"/>
                </a:lnTo>
                <a:lnTo>
                  <a:pt x="7519229" y="4789987"/>
                </a:lnTo>
                <a:lnTo>
                  <a:pt x="7520420" y="4788400"/>
                </a:lnTo>
                <a:lnTo>
                  <a:pt x="7521214" y="4787606"/>
                </a:lnTo>
                <a:lnTo>
                  <a:pt x="7521214" y="4786019"/>
                </a:lnTo>
                <a:lnTo>
                  <a:pt x="7521214" y="4784828"/>
                </a:lnTo>
                <a:lnTo>
                  <a:pt x="7521214" y="4782050"/>
                </a:lnTo>
                <a:lnTo>
                  <a:pt x="7519229" y="4777288"/>
                </a:lnTo>
                <a:lnTo>
                  <a:pt x="7516055" y="4770938"/>
                </a:lnTo>
                <a:lnTo>
                  <a:pt x="7522404" y="4772129"/>
                </a:lnTo>
                <a:lnTo>
                  <a:pt x="7527960" y="4772526"/>
                </a:lnTo>
                <a:lnTo>
                  <a:pt x="7533516" y="4772129"/>
                </a:lnTo>
                <a:lnTo>
                  <a:pt x="7537881" y="4770938"/>
                </a:lnTo>
                <a:lnTo>
                  <a:pt x="7542246" y="4768954"/>
                </a:lnTo>
                <a:lnTo>
                  <a:pt x="7546215" y="4766970"/>
                </a:lnTo>
                <a:lnTo>
                  <a:pt x="7549390" y="4764589"/>
                </a:lnTo>
                <a:lnTo>
                  <a:pt x="7552961" y="4762208"/>
                </a:lnTo>
                <a:lnTo>
                  <a:pt x="7559311" y="4757048"/>
                </a:lnTo>
                <a:lnTo>
                  <a:pt x="7566057" y="4751493"/>
                </a:lnTo>
                <a:lnTo>
                  <a:pt x="7569629" y="4749111"/>
                </a:lnTo>
                <a:lnTo>
                  <a:pt x="7573597" y="4747127"/>
                </a:lnTo>
                <a:lnTo>
                  <a:pt x="7577962" y="4745540"/>
                </a:lnTo>
                <a:lnTo>
                  <a:pt x="7582328" y="4744746"/>
                </a:lnTo>
                <a:lnTo>
                  <a:pt x="7581137" y="4749508"/>
                </a:lnTo>
                <a:lnTo>
                  <a:pt x="7580343" y="4753874"/>
                </a:lnTo>
                <a:lnTo>
                  <a:pt x="7578756" y="4757445"/>
                </a:lnTo>
                <a:lnTo>
                  <a:pt x="7577962" y="4760223"/>
                </a:lnTo>
                <a:lnTo>
                  <a:pt x="7577962" y="4762604"/>
                </a:lnTo>
                <a:lnTo>
                  <a:pt x="7578359" y="4763795"/>
                </a:lnTo>
                <a:lnTo>
                  <a:pt x="7579153" y="4764589"/>
                </a:lnTo>
                <a:lnTo>
                  <a:pt x="7582328" y="4766573"/>
                </a:lnTo>
                <a:lnTo>
                  <a:pt x="7587090" y="4768954"/>
                </a:lnTo>
                <a:lnTo>
                  <a:pt x="7587487" y="4766573"/>
                </a:lnTo>
                <a:lnTo>
                  <a:pt x="7588677" y="4764589"/>
                </a:lnTo>
                <a:lnTo>
                  <a:pt x="7589471" y="4763398"/>
                </a:lnTo>
                <a:lnTo>
                  <a:pt x="7591058" y="4762604"/>
                </a:lnTo>
                <a:lnTo>
                  <a:pt x="7593042" y="4762208"/>
                </a:lnTo>
                <a:lnTo>
                  <a:pt x="7594233" y="4762208"/>
                </a:lnTo>
                <a:lnTo>
                  <a:pt x="7598201" y="4763398"/>
                </a:lnTo>
                <a:lnTo>
                  <a:pt x="7602170" y="4764589"/>
                </a:lnTo>
                <a:lnTo>
                  <a:pt x="7606138" y="4766970"/>
                </a:lnTo>
                <a:lnTo>
                  <a:pt x="7610900" y="4770145"/>
                </a:lnTo>
                <a:lnTo>
                  <a:pt x="7608916" y="4767763"/>
                </a:lnTo>
                <a:lnTo>
                  <a:pt x="7607726" y="4764985"/>
                </a:lnTo>
                <a:lnTo>
                  <a:pt x="7606932" y="4763398"/>
                </a:lnTo>
                <a:lnTo>
                  <a:pt x="7606932" y="4761414"/>
                </a:lnTo>
                <a:lnTo>
                  <a:pt x="7607726" y="4759826"/>
                </a:lnTo>
                <a:lnTo>
                  <a:pt x="7608519" y="4758239"/>
                </a:lnTo>
                <a:lnTo>
                  <a:pt x="7611297" y="4755461"/>
                </a:lnTo>
                <a:lnTo>
                  <a:pt x="7614869" y="4751889"/>
                </a:lnTo>
                <a:lnTo>
                  <a:pt x="7616456" y="4749905"/>
                </a:lnTo>
                <a:lnTo>
                  <a:pt x="7617647" y="4747524"/>
                </a:lnTo>
                <a:lnTo>
                  <a:pt x="7618837" y="4745143"/>
                </a:lnTo>
                <a:lnTo>
                  <a:pt x="7619234" y="4741968"/>
                </a:lnTo>
                <a:lnTo>
                  <a:pt x="7619234" y="4738396"/>
                </a:lnTo>
                <a:lnTo>
                  <a:pt x="7618837" y="4734428"/>
                </a:lnTo>
                <a:lnTo>
                  <a:pt x="7615266" y="4736412"/>
                </a:lnTo>
                <a:lnTo>
                  <a:pt x="7612488" y="4738000"/>
                </a:lnTo>
                <a:lnTo>
                  <a:pt x="7610107" y="4738396"/>
                </a:lnTo>
                <a:lnTo>
                  <a:pt x="7607726" y="4738000"/>
                </a:lnTo>
                <a:lnTo>
                  <a:pt x="7605741" y="4736809"/>
                </a:lnTo>
                <a:lnTo>
                  <a:pt x="7603757" y="4734825"/>
                </a:lnTo>
                <a:lnTo>
                  <a:pt x="7602170" y="4731650"/>
                </a:lnTo>
                <a:lnTo>
                  <a:pt x="7600582" y="4727681"/>
                </a:lnTo>
                <a:lnTo>
                  <a:pt x="7604551" y="4726491"/>
                </a:lnTo>
                <a:lnTo>
                  <a:pt x="7608122" y="4725300"/>
                </a:lnTo>
                <a:lnTo>
                  <a:pt x="7610900" y="4723316"/>
                </a:lnTo>
                <a:lnTo>
                  <a:pt x="7613678" y="4721332"/>
                </a:lnTo>
                <a:lnTo>
                  <a:pt x="7619234" y="4716967"/>
                </a:lnTo>
                <a:lnTo>
                  <a:pt x="7623996" y="4712601"/>
                </a:lnTo>
                <a:lnTo>
                  <a:pt x="7627171" y="4710220"/>
                </a:lnTo>
                <a:lnTo>
                  <a:pt x="7629949" y="4708633"/>
                </a:lnTo>
                <a:lnTo>
                  <a:pt x="7633520" y="4706648"/>
                </a:lnTo>
                <a:lnTo>
                  <a:pt x="7636695" y="4705855"/>
                </a:lnTo>
                <a:lnTo>
                  <a:pt x="7640664" y="4704664"/>
                </a:lnTo>
                <a:lnTo>
                  <a:pt x="7645029" y="4704664"/>
                </a:lnTo>
                <a:lnTo>
                  <a:pt x="7649791" y="4705061"/>
                </a:lnTo>
                <a:lnTo>
                  <a:pt x="7655744" y="4706252"/>
                </a:lnTo>
                <a:lnTo>
                  <a:pt x="7655744" y="4712998"/>
                </a:lnTo>
                <a:lnTo>
                  <a:pt x="7655744" y="4720935"/>
                </a:lnTo>
                <a:lnTo>
                  <a:pt x="7655744" y="4723713"/>
                </a:lnTo>
                <a:lnTo>
                  <a:pt x="7656934" y="4726491"/>
                </a:lnTo>
                <a:lnTo>
                  <a:pt x="7658125" y="4728475"/>
                </a:lnTo>
                <a:lnTo>
                  <a:pt x="7659712" y="4729666"/>
                </a:lnTo>
                <a:lnTo>
                  <a:pt x="7661299" y="4730063"/>
                </a:lnTo>
                <a:lnTo>
                  <a:pt x="7664077" y="4727285"/>
                </a:lnTo>
                <a:lnTo>
                  <a:pt x="7666062" y="4724110"/>
                </a:lnTo>
                <a:lnTo>
                  <a:pt x="7668046" y="4721729"/>
                </a:lnTo>
                <a:lnTo>
                  <a:pt x="7668839" y="4718951"/>
                </a:lnTo>
                <a:lnTo>
                  <a:pt x="7670030" y="4716570"/>
                </a:lnTo>
                <a:lnTo>
                  <a:pt x="7670427" y="4713395"/>
                </a:lnTo>
                <a:lnTo>
                  <a:pt x="7670427" y="4708236"/>
                </a:lnTo>
                <a:lnTo>
                  <a:pt x="7670427" y="4702680"/>
                </a:lnTo>
                <a:lnTo>
                  <a:pt x="7670427" y="4696330"/>
                </a:lnTo>
                <a:lnTo>
                  <a:pt x="7670824" y="4693552"/>
                </a:lnTo>
                <a:lnTo>
                  <a:pt x="7672014" y="4689981"/>
                </a:lnTo>
                <a:lnTo>
                  <a:pt x="7672808" y="4686806"/>
                </a:lnTo>
                <a:lnTo>
                  <a:pt x="7674792" y="4682837"/>
                </a:lnTo>
                <a:lnTo>
                  <a:pt x="7680745" y="4685218"/>
                </a:lnTo>
                <a:lnTo>
                  <a:pt x="7685904" y="4686806"/>
                </a:lnTo>
                <a:lnTo>
                  <a:pt x="7690269" y="4687203"/>
                </a:lnTo>
                <a:lnTo>
                  <a:pt x="7694634" y="4686806"/>
                </a:lnTo>
                <a:lnTo>
                  <a:pt x="7698603" y="4685615"/>
                </a:lnTo>
                <a:lnTo>
                  <a:pt x="7702174" y="4684822"/>
                </a:lnTo>
                <a:lnTo>
                  <a:pt x="7708921" y="4680853"/>
                </a:lnTo>
                <a:lnTo>
                  <a:pt x="7716064" y="4677281"/>
                </a:lnTo>
                <a:lnTo>
                  <a:pt x="7720032" y="4676091"/>
                </a:lnTo>
                <a:lnTo>
                  <a:pt x="7724001" y="4674900"/>
                </a:lnTo>
                <a:lnTo>
                  <a:pt x="7728763" y="4674503"/>
                </a:lnTo>
                <a:lnTo>
                  <a:pt x="7733922" y="4674900"/>
                </a:lnTo>
                <a:lnTo>
                  <a:pt x="7739478" y="4676091"/>
                </a:lnTo>
                <a:lnTo>
                  <a:pt x="7746224" y="4678472"/>
                </a:lnTo>
                <a:lnTo>
                  <a:pt x="7747811" y="4674503"/>
                </a:lnTo>
                <a:lnTo>
                  <a:pt x="7750192" y="4670932"/>
                </a:lnTo>
                <a:lnTo>
                  <a:pt x="7753367" y="4668154"/>
                </a:lnTo>
                <a:lnTo>
                  <a:pt x="7756542" y="4665773"/>
                </a:lnTo>
                <a:lnTo>
                  <a:pt x="7760113" y="4663789"/>
                </a:lnTo>
                <a:lnTo>
                  <a:pt x="7764479" y="4661804"/>
                </a:lnTo>
                <a:lnTo>
                  <a:pt x="7772812" y="4659026"/>
                </a:lnTo>
                <a:lnTo>
                  <a:pt x="7789480" y="4654264"/>
                </a:lnTo>
                <a:lnTo>
                  <a:pt x="7795036" y="4652280"/>
                </a:lnTo>
                <a:lnTo>
                  <a:pt x="7794639" y="4653074"/>
                </a:lnTo>
                <a:lnTo>
                  <a:pt x="7794242" y="4654661"/>
                </a:lnTo>
                <a:lnTo>
                  <a:pt x="7794639" y="4656645"/>
                </a:lnTo>
                <a:lnTo>
                  <a:pt x="7795433" y="4661011"/>
                </a:lnTo>
                <a:lnTo>
                  <a:pt x="7798210" y="4664979"/>
                </a:lnTo>
                <a:lnTo>
                  <a:pt x="7800988" y="4668551"/>
                </a:lnTo>
                <a:lnTo>
                  <a:pt x="7803369" y="4670932"/>
                </a:lnTo>
                <a:lnTo>
                  <a:pt x="7805750" y="4672519"/>
                </a:lnTo>
                <a:lnTo>
                  <a:pt x="7808132" y="4670535"/>
                </a:lnTo>
                <a:lnTo>
                  <a:pt x="7811306" y="4669344"/>
                </a:lnTo>
                <a:lnTo>
                  <a:pt x="7814084" y="4667757"/>
                </a:lnTo>
                <a:lnTo>
                  <a:pt x="7818053" y="4666170"/>
                </a:lnTo>
                <a:lnTo>
                  <a:pt x="7832339" y="4661804"/>
                </a:lnTo>
                <a:lnTo>
                  <a:pt x="7834720" y="4661011"/>
                </a:lnTo>
                <a:lnTo>
                  <a:pt x="7837101" y="4659820"/>
                </a:lnTo>
                <a:lnTo>
                  <a:pt x="7838688" y="4658629"/>
                </a:lnTo>
                <a:lnTo>
                  <a:pt x="7839085" y="4657042"/>
                </a:lnTo>
                <a:lnTo>
                  <a:pt x="7839085" y="4655455"/>
                </a:lnTo>
                <a:lnTo>
                  <a:pt x="7837498" y="4653470"/>
                </a:lnTo>
                <a:lnTo>
                  <a:pt x="7834720" y="4651089"/>
                </a:lnTo>
                <a:lnTo>
                  <a:pt x="7830355" y="4648708"/>
                </a:lnTo>
                <a:lnTo>
                  <a:pt x="7833926" y="4646724"/>
                </a:lnTo>
                <a:lnTo>
                  <a:pt x="7837498" y="4645930"/>
                </a:lnTo>
                <a:lnTo>
                  <a:pt x="7839879" y="4644740"/>
                </a:lnTo>
                <a:lnTo>
                  <a:pt x="7841863" y="4644740"/>
                </a:lnTo>
                <a:lnTo>
                  <a:pt x="7843847" y="4645137"/>
                </a:lnTo>
                <a:lnTo>
                  <a:pt x="7845435" y="4645930"/>
                </a:lnTo>
                <a:lnTo>
                  <a:pt x="7846229" y="4646724"/>
                </a:lnTo>
                <a:lnTo>
                  <a:pt x="7847419" y="4648311"/>
                </a:lnTo>
                <a:lnTo>
                  <a:pt x="7849403" y="4651089"/>
                </a:lnTo>
                <a:lnTo>
                  <a:pt x="7851784" y="4654661"/>
                </a:lnTo>
                <a:lnTo>
                  <a:pt x="7852975" y="4656645"/>
                </a:lnTo>
                <a:lnTo>
                  <a:pt x="7854959" y="4657836"/>
                </a:lnTo>
                <a:lnTo>
                  <a:pt x="7857340" y="4659423"/>
                </a:lnTo>
                <a:lnTo>
                  <a:pt x="7860515" y="4661011"/>
                </a:lnTo>
                <a:lnTo>
                  <a:pt x="7860118" y="4657836"/>
                </a:lnTo>
                <a:lnTo>
                  <a:pt x="7860515" y="4655455"/>
                </a:lnTo>
                <a:lnTo>
                  <a:pt x="7861309" y="4654264"/>
                </a:lnTo>
                <a:lnTo>
                  <a:pt x="7862896" y="4652677"/>
                </a:lnTo>
                <a:lnTo>
                  <a:pt x="7864483" y="4651486"/>
                </a:lnTo>
                <a:lnTo>
                  <a:pt x="7866468" y="4651089"/>
                </a:lnTo>
                <a:lnTo>
                  <a:pt x="7870833" y="4650296"/>
                </a:lnTo>
                <a:lnTo>
                  <a:pt x="7875595" y="4649105"/>
                </a:lnTo>
                <a:lnTo>
                  <a:pt x="7879563" y="4648311"/>
                </a:lnTo>
                <a:lnTo>
                  <a:pt x="7881548" y="4647121"/>
                </a:lnTo>
                <a:lnTo>
                  <a:pt x="7882738" y="4646327"/>
                </a:lnTo>
                <a:lnTo>
                  <a:pt x="7883929" y="4644740"/>
                </a:lnTo>
                <a:lnTo>
                  <a:pt x="7884325" y="4642359"/>
                </a:lnTo>
                <a:lnTo>
                  <a:pt x="7880357" y="4637200"/>
                </a:lnTo>
                <a:lnTo>
                  <a:pt x="7878373" y="4635215"/>
                </a:lnTo>
                <a:lnTo>
                  <a:pt x="7876389" y="4634025"/>
                </a:lnTo>
                <a:lnTo>
                  <a:pt x="7875198" y="4633628"/>
                </a:lnTo>
                <a:lnTo>
                  <a:pt x="7873611" y="4633231"/>
                </a:lnTo>
                <a:lnTo>
                  <a:pt x="7872023" y="4633628"/>
                </a:lnTo>
                <a:lnTo>
                  <a:pt x="7870833" y="4634025"/>
                </a:lnTo>
                <a:lnTo>
                  <a:pt x="7867658" y="4636009"/>
                </a:lnTo>
                <a:lnTo>
                  <a:pt x="7864483" y="4638390"/>
                </a:lnTo>
                <a:lnTo>
                  <a:pt x="7860118" y="4640771"/>
                </a:lnTo>
                <a:lnTo>
                  <a:pt x="7857340" y="4641962"/>
                </a:lnTo>
                <a:lnTo>
                  <a:pt x="7854562" y="4642755"/>
                </a:lnTo>
                <a:lnTo>
                  <a:pt x="7850991" y="4638787"/>
                </a:lnTo>
                <a:lnTo>
                  <a:pt x="7850594" y="4637596"/>
                </a:lnTo>
                <a:lnTo>
                  <a:pt x="7850197" y="4636009"/>
                </a:lnTo>
                <a:lnTo>
                  <a:pt x="7850197" y="4634422"/>
                </a:lnTo>
                <a:lnTo>
                  <a:pt x="7850197" y="4633628"/>
                </a:lnTo>
                <a:lnTo>
                  <a:pt x="7851784" y="4630850"/>
                </a:lnTo>
                <a:lnTo>
                  <a:pt x="7852975" y="4627675"/>
                </a:lnTo>
                <a:lnTo>
                  <a:pt x="7854165" y="4623707"/>
                </a:lnTo>
                <a:lnTo>
                  <a:pt x="7854562" y="4621722"/>
                </a:lnTo>
                <a:lnTo>
                  <a:pt x="7854959" y="4618944"/>
                </a:lnTo>
                <a:lnTo>
                  <a:pt x="7854959" y="4616166"/>
                </a:lnTo>
                <a:lnTo>
                  <a:pt x="7854562" y="4612595"/>
                </a:lnTo>
                <a:lnTo>
                  <a:pt x="7860118" y="4613785"/>
                </a:lnTo>
                <a:lnTo>
                  <a:pt x="7864483" y="4613785"/>
                </a:lnTo>
                <a:lnTo>
                  <a:pt x="7868055" y="4612595"/>
                </a:lnTo>
                <a:lnTo>
                  <a:pt x="7869642" y="4612198"/>
                </a:lnTo>
                <a:lnTo>
                  <a:pt x="7870833" y="4611007"/>
                </a:lnTo>
                <a:lnTo>
                  <a:pt x="7871626" y="4609817"/>
                </a:lnTo>
                <a:lnTo>
                  <a:pt x="7872420" y="4608229"/>
                </a:lnTo>
                <a:lnTo>
                  <a:pt x="7873611" y="4604658"/>
                </a:lnTo>
                <a:lnTo>
                  <a:pt x="7873611" y="4600292"/>
                </a:lnTo>
                <a:lnTo>
                  <a:pt x="7872420" y="4595133"/>
                </a:lnTo>
                <a:lnTo>
                  <a:pt x="7875198" y="4597118"/>
                </a:lnTo>
                <a:lnTo>
                  <a:pt x="7877976" y="4597911"/>
                </a:lnTo>
                <a:lnTo>
                  <a:pt x="7880754" y="4598705"/>
                </a:lnTo>
                <a:lnTo>
                  <a:pt x="7883135" y="4598705"/>
                </a:lnTo>
                <a:lnTo>
                  <a:pt x="7886310" y="4597911"/>
                </a:lnTo>
                <a:lnTo>
                  <a:pt x="7889088" y="4597514"/>
                </a:lnTo>
                <a:lnTo>
                  <a:pt x="7894643" y="4595530"/>
                </a:lnTo>
                <a:lnTo>
                  <a:pt x="7897024" y="4595133"/>
                </a:lnTo>
                <a:lnTo>
                  <a:pt x="7899406" y="4594736"/>
                </a:lnTo>
                <a:lnTo>
                  <a:pt x="7901390" y="4594736"/>
                </a:lnTo>
                <a:lnTo>
                  <a:pt x="7903374" y="4595133"/>
                </a:lnTo>
                <a:lnTo>
                  <a:pt x="7905358" y="4596721"/>
                </a:lnTo>
                <a:lnTo>
                  <a:pt x="7906549" y="4599102"/>
                </a:lnTo>
                <a:lnTo>
                  <a:pt x="7907739" y="4601880"/>
                </a:lnTo>
                <a:lnTo>
                  <a:pt x="7908533" y="4606245"/>
                </a:lnTo>
                <a:lnTo>
                  <a:pt x="7907342" y="4606642"/>
                </a:lnTo>
                <a:lnTo>
                  <a:pt x="7905755" y="4606642"/>
                </a:lnTo>
                <a:lnTo>
                  <a:pt x="7900993" y="4606245"/>
                </a:lnTo>
                <a:lnTo>
                  <a:pt x="7895437" y="4605848"/>
                </a:lnTo>
                <a:lnTo>
                  <a:pt x="7893056" y="4605451"/>
                </a:lnTo>
                <a:lnTo>
                  <a:pt x="7890278" y="4605848"/>
                </a:lnTo>
                <a:lnTo>
                  <a:pt x="7887897" y="4606245"/>
                </a:lnTo>
                <a:lnTo>
                  <a:pt x="7885119" y="4607436"/>
                </a:lnTo>
                <a:lnTo>
                  <a:pt x="7882738" y="4609420"/>
                </a:lnTo>
                <a:lnTo>
                  <a:pt x="7880754" y="4611801"/>
                </a:lnTo>
                <a:lnTo>
                  <a:pt x="7879960" y="4614579"/>
                </a:lnTo>
                <a:lnTo>
                  <a:pt x="7878770" y="4618944"/>
                </a:lnTo>
                <a:lnTo>
                  <a:pt x="7878373" y="4624500"/>
                </a:lnTo>
                <a:lnTo>
                  <a:pt x="7878373" y="4630850"/>
                </a:lnTo>
                <a:lnTo>
                  <a:pt x="7883929" y="4628866"/>
                </a:lnTo>
                <a:lnTo>
                  <a:pt x="7888691" y="4627278"/>
                </a:lnTo>
                <a:lnTo>
                  <a:pt x="7892659" y="4626485"/>
                </a:lnTo>
                <a:lnTo>
                  <a:pt x="7895834" y="4626485"/>
                </a:lnTo>
                <a:lnTo>
                  <a:pt x="7898612" y="4626485"/>
                </a:lnTo>
                <a:lnTo>
                  <a:pt x="7901390" y="4627278"/>
                </a:lnTo>
                <a:lnTo>
                  <a:pt x="7903374" y="4628072"/>
                </a:lnTo>
                <a:lnTo>
                  <a:pt x="7905358" y="4629659"/>
                </a:lnTo>
                <a:lnTo>
                  <a:pt x="7909327" y="4632437"/>
                </a:lnTo>
                <a:lnTo>
                  <a:pt x="7913692" y="4636009"/>
                </a:lnTo>
                <a:lnTo>
                  <a:pt x="7916470" y="4637993"/>
                </a:lnTo>
                <a:lnTo>
                  <a:pt x="7919248" y="4639581"/>
                </a:lnTo>
                <a:lnTo>
                  <a:pt x="7922819" y="4640771"/>
                </a:lnTo>
                <a:lnTo>
                  <a:pt x="7927185" y="4642359"/>
                </a:lnTo>
                <a:lnTo>
                  <a:pt x="7926788" y="4637200"/>
                </a:lnTo>
                <a:lnTo>
                  <a:pt x="7927185" y="4632437"/>
                </a:lnTo>
                <a:lnTo>
                  <a:pt x="7928772" y="4629262"/>
                </a:lnTo>
                <a:lnTo>
                  <a:pt x="7931153" y="4626881"/>
                </a:lnTo>
                <a:lnTo>
                  <a:pt x="7933931" y="4624897"/>
                </a:lnTo>
                <a:lnTo>
                  <a:pt x="7937503" y="4622913"/>
                </a:lnTo>
                <a:lnTo>
                  <a:pt x="7940677" y="4621722"/>
                </a:lnTo>
                <a:lnTo>
                  <a:pt x="7944646" y="4620929"/>
                </a:lnTo>
                <a:lnTo>
                  <a:pt x="7952979" y="4618944"/>
                </a:lnTo>
                <a:lnTo>
                  <a:pt x="7956551" y="4617357"/>
                </a:lnTo>
                <a:lnTo>
                  <a:pt x="7960123" y="4616166"/>
                </a:lnTo>
                <a:lnTo>
                  <a:pt x="7963297" y="4614579"/>
                </a:lnTo>
                <a:lnTo>
                  <a:pt x="7965678" y="4612198"/>
                </a:lnTo>
                <a:lnTo>
                  <a:pt x="7967266" y="4608626"/>
                </a:lnTo>
                <a:lnTo>
                  <a:pt x="7968059" y="4604658"/>
                </a:lnTo>
                <a:lnTo>
                  <a:pt x="7969250" y="4608229"/>
                </a:lnTo>
                <a:lnTo>
                  <a:pt x="7969250" y="4611007"/>
                </a:lnTo>
                <a:lnTo>
                  <a:pt x="7969250" y="4613785"/>
                </a:lnTo>
                <a:lnTo>
                  <a:pt x="7968456" y="4615770"/>
                </a:lnTo>
                <a:lnTo>
                  <a:pt x="7967663" y="4619341"/>
                </a:lnTo>
                <a:lnTo>
                  <a:pt x="7965678" y="4623310"/>
                </a:lnTo>
                <a:lnTo>
                  <a:pt x="7963694" y="4626881"/>
                </a:lnTo>
                <a:lnTo>
                  <a:pt x="7962901" y="4630850"/>
                </a:lnTo>
                <a:lnTo>
                  <a:pt x="7962107" y="4632437"/>
                </a:lnTo>
                <a:lnTo>
                  <a:pt x="7962107" y="4635612"/>
                </a:lnTo>
                <a:lnTo>
                  <a:pt x="7962107" y="4637993"/>
                </a:lnTo>
                <a:lnTo>
                  <a:pt x="7963297" y="4641565"/>
                </a:lnTo>
                <a:lnTo>
                  <a:pt x="7958535" y="4640771"/>
                </a:lnTo>
                <a:lnTo>
                  <a:pt x="7954170" y="4640771"/>
                </a:lnTo>
                <a:lnTo>
                  <a:pt x="7950202" y="4641565"/>
                </a:lnTo>
                <a:lnTo>
                  <a:pt x="7946630" y="4641962"/>
                </a:lnTo>
                <a:lnTo>
                  <a:pt x="7943852" y="4642755"/>
                </a:lnTo>
                <a:lnTo>
                  <a:pt x="7940677" y="4644343"/>
                </a:lnTo>
                <a:lnTo>
                  <a:pt x="7937899" y="4645930"/>
                </a:lnTo>
                <a:lnTo>
                  <a:pt x="7935518" y="4647914"/>
                </a:lnTo>
                <a:lnTo>
                  <a:pt x="7931153" y="4651486"/>
                </a:lnTo>
                <a:lnTo>
                  <a:pt x="7927581" y="4656645"/>
                </a:lnTo>
                <a:lnTo>
                  <a:pt x="7920835" y="4666170"/>
                </a:lnTo>
                <a:lnTo>
                  <a:pt x="7923216" y="4667360"/>
                </a:lnTo>
                <a:lnTo>
                  <a:pt x="7925597" y="4668551"/>
                </a:lnTo>
                <a:lnTo>
                  <a:pt x="7927581" y="4670138"/>
                </a:lnTo>
                <a:lnTo>
                  <a:pt x="7929566" y="4672122"/>
                </a:lnTo>
                <a:lnTo>
                  <a:pt x="7929962" y="4674107"/>
                </a:lnTo>
                <a:lnTo>
                  <a:pt x="7929962" y="4675694"/>
                </a:lnTo>
                <a:lnTo>
                  <a:pt x="7929962" y="4676488"/>
                </a:lnTo>
                <a:lnTo>
                  <a:pt x="7929169" y="4676885"/>
                </a:lnTo>
                <a:lnTo>
                  <a:pt x="7926788" y="4678472"/>
                </a:lnTo>
                <a:lnTo>
                  <a:pt x="7923216" y="4677281"/>
                </a:lnTo>
                <a:lnTo>
                  <a:pt x="7920041" y="4677281"/>
                </a:lnTo>
                <a:lnTo>
                  <a:pt x="7916073" y="4678472"/>
                </a:lnTo>
                <a:lnTo>
                  <a:pt x="7912501" y="4680853"/>
                </a:lnTo>
                <a:lnTo>
                  <a:pt x="7909327" y="4683234"/>
                </a:lnTo>
                <a:lnTo>
                  <a:pt x="7906152" y="4687203"/>
                </a:lnTo>
                <a:lnTo>
                  <a:pt x="7902977" y="4691171"/>
                </a:lnTo>
                <a:lnTo>
                  <a:pt x="7899802" y="4695933"/>
                </a:lnTo>
                <a:lnTo>
                  <a:pt x="7897024" y="4700696"/>
                </a:lnTo>
                <a:lnTo>
                  <a:pt x="7894643" y="4706252"/>
                </a:lnTo>
                <a:lnTo>
                  <a:pt x="7889484" y="4717363"/>
                </a:lnTo>
                <a:lnTo>
                  <a:pt x="7885913" y="4728475"/>
                </a:lnTo>
                <a:lnTo>
                  <a:pt x="7883135" y="4739190"/>
                </a:lnTo>
                <a:lnTo>
                  <a:pt x="7880754" y="4739190"/>
                </a:lnTo>
                <a:lnTo>
                  <a:pt x="7878373" y="4739190"/>
                </a:lnTo>
                <a:lnTo>
                  <a:pt x="7875198" y="4738793"/>
                </a:lnTo>
                <a:lnTo>
                  <a:pt x="7872023" y="4736809"/>
                </a:lnTo>
                <a:lnTo>
                  <a:pt x="7869245" y="4735619"/>
                </a:lnTo>
                <a:lnTo>
                  <a:pt x="7866864" y="4733634"/>
                </a:lnTo>
                <a:lnTo>
                  <a:pt x="7863293" y="4732444"/>
                </a:lnTo>
                <a:lnTo>
                  <a:pt x="7861309" y="4732047"/>
                </a:lnTo>
                <a:lnTo>
                  <a:pt x="7858927" y="4732047"/>
                </a:lnTo>
                <a:lnTo>
                  <a:pt x="7856546" y="4732444"/>
                </a:lnTo>
                <a:lnTo>
                  <a:pt x="7852975" y="4732841"/>
                </a:lnTo>
                <a:lnTo>
                  <a:pt x="7852578" y="4737206"/>
                </a:lnTo>
                <a:lnTo>
                  <a:pt x="7850991" y="4741174"/>
                </a:lnTo>
                <a:lnTo>
                  <a:pt x="7849800" y="4745540"/>
                </a:lnTo>
                <a:lnTo>
                  <a:pt x="7847419" y="4749508"/>
                </a:lnTo>
                <a:lnTo>
                  <a:pt x="7845435" y="4753477"/>
                </a:lnTo>
                <a:lnTo>
                  <a:pt x="7842260" y="4757445"/>
                </a:lnTo>
                <a:lnTo>
                  <a:pt x="7839879" y="4760620"/>
                </a:lnTo>
                <a:lnTo>
                  <a:pt x="7837101" y="4763795"/>
                </a:lnTo>
                <a:lnTo>
                  <a:pt x="7833530" y="4766573"/>
                </a:lnTo>
                <a:lnTo>
                  <a:pt x="7830355" y="4768557"/>
                </a:lnTo>
                <a:lnTo>
                  <a:pt x="7827180" y="4770541"/>
                </a:lnTo>
                <a:lnTo>
                  <a:pt x="7824005" y="4772129"/>
                </a:lnTo>
                <a:lnTo>
                  <a:pt x="7820434" y="4772526"/>
                </a:lnTo>
                <a:lnTo>
                  <a:pt x="7816862" y="4772129"/>
                </a:lnTo>
                <a:lnTo>
                  <a:pt x="7813687" y="4771335"/>
                </a:lnTo>
                <a:lnTo>
                  <a:pt x="7810909" y="4769748"/>
                </a:lnTo>
                <a:lnTo>
                  <a:pt x="7809322" y="4765779"/>
                </a:lnTo>
                <a:lnTo>
                  <a:pt x="7809322" y="4762604"/>
                </a:lnTo>
                <a:lnTo>
                  <a:pt x="7809719" y="4760223"/>
                </a:lnTo>
                <a:lnTo>
                  <a:pt x="7810909" y="4759033"/>
                </a:lnTo>
                <a:lnTo>
                  <a:pt x="7812497" y="4757842"/>
                </a:lnTo>
                <a:lnTo>
                  <a:pt x="7814481" y="4757445"/>
                </a:lnTo>
                <a:lnTo>
                  <a:pt x="7820037" y="4757445"/>
                </a:lnTo>
                <a:lnTo>
                  <a:pt x="7825196" y="4757842"/>
                </a:lnTo>
                <a:lnTo>
                  <a:pt x="7828371" y="4757842"/>
                </a:lnTo>
                <a:lnTo>
                  <a:pt x="7830752" y="4757842"/>
                </a:lnTo>
                <a:lnTo>
                  <a:pt x="7832736" y="4757048"/>
                </a:lnTo>
                <a:lnTo>
                  <a:pt x="7833926" y="4755858"/>
                </a:lnTo>
                <a:lnTo>
                  <a:pt x="7834720" y="4753874"/>
                </a:lnTo>
                <a:lnTo>
                  <a:pt x="7835117" y="4751493"/>
                </a:lnTo>
                <a:lnTo>
                  <a:pt x="7833133" y="4749508"/>
                </a:lnTo>
                <a:lnTo>
                  <a:pt x="7831545" y="4747127"/>
                </a:lnTo>
                <a:lnTo>
                  <a:pt x="7830752" y="4744746"/>
                </a:lnTo>
                <a:lnTo>
                  <a:pt x="7830355" y="4741174"/>
                </a:lnTo>
                <a:lnTo>
                  <a:pt x="7829561" y="4734428"/>
                </a:lnTo>
                <a:lnTo>
                  <a:pt x="7829164" y="4727285"/>
                </a:lnTo>
                <a:lnTo>
                  <a:pt x="7828767" y="4720538"/>
                </a:lnTo>
                <a:lnTo>
                  <a:pt x="7828371" y="4717363"/>
                </a:lnTo>
                <a:lnTo>
                  <a:pt x="7827180" y="4714585"/>
                </a:lnTo>
                <a:lnTo>
                  <a:pt x="7825989" y="4712204"/>
                </a:lnTo>
                <a:lnTo>
                  <a:pt x="7823212" y="4710617"/>
                </a:lnTo>
                <a:lnTo>
                  <a:pt x="7820831" y="4709426"/>
                </a:lnTo>
                <a:lnTo>
                  <a:pt x="7817656" y="4709030"/>
                </a:lnTo>
                <a:lnTo>
                  <a:pt x="7814481" y="4712998"/>
                </a:lnTo>
                <a:lnTo>
                  <a:pt x="7813687" y="4714585"/>
                </a:lnTo>
                <a:lnTo>
                  <a:pt x="7813290" y="4715776"/>
                </a:lnTo>
                <a:lnTo>
                  <a:pt x="7813290" y="4717363"/>
                </a:lnTo>
                <a:lnTo>
                  <a:pt x="7813687" y="4718554"/>
                </a:lnTo>
                <a:lnTo>
                  <a:pt x="7814481" y="4721332"/>
                </a:lnTo>
                <a:lnTo>
                  <a:pt x="7816068" y="4724110"/>
                </a:lnTo>
                <a:lnTo>
                  <a:pt x="7816862" y="4728078"/>
                </a:lnTo>
                <a:lnTo>
                  <a:pt x="7817656" y="4730063"/>
                </a:lnTo>
                <a:lnTo>
                  <a:pt x="7818053" y="4732841"/>
                </a:lnTo>
                <a:lnTo>
                  <a:pt x="7817656" y="4736015"/>
                </a:lnTo>
                <a:lnTo>
                  <a:pt x="7816862" y="4739190"/>
                </a:lnTo>
                <a:lnTo>
                  <a:pt x="7813687" y="4739190"/>
                </a:lnTo>
                <a:lnTo>
                  <a:pt x="7810909" y="4739190"/>
                </a:lnTo>
                <a:lnTo>
                  <a:pt x="7808132" y="4740381"/>
                </a:lnTo>
                <a:lnTo>
                  <a:pt x="7805750" y="4741968"/>
                </a:lnTo>
                <a:lnTo>
                  <a:pt x="7803766" y="4743159"/>
                </a:lnTo>
                <a:lnTo>
                  <a:pt x="7802576" y="4744746"/>
                </a:lnTo>
                <a:lnTo>
                  <a:pt x="7799401" y="4748715"/>
                </a:lnTo>
                <a:lnTo>
                  <a:pt x="7796623" y="4753080"/>
                </a:lnTo>
                <a:lnTo>
                  <a:pt x="7794242" y="4757048"/>
                </a:lnTo>
                <a:lnTo>
                  <a:pt x="7790670" y="4760620"/>
                </a:lnTo>
                <a:lnTo>
                  <a:pt x="7788686" y="4762208"/>
                </a:lnTo>
                <a:lnTo>
                  <a:pt x="7786702" y="4763398"/>
                </a:lnTo>
                <a:lnTo>
                  <a:pt x="7783527" y="4764192"/>
                </a:lnTo>
                <a:lnTo>
                  <a:pt x="7781146" y="4764589"/>
                </a:lnTo>
                <a:lnTo>
                  <a:pt x="7779162" y="4764192"/>
                </a:lnTo>
                <a:lnTo>
                  <a:pt x="7777575" y="4763398"/>
                </a:lnTo>
                <a:lnTo>
                  <a:pt x="7776781" y="4762208"/>
                </a:lnTo>
                <a:lnTo>
                  <a:pt x="7775590" y="4760620"/>
                </a:lnTo>
                <a:lnTo>
                  <a:pt x="7774797" y="4757445"/>
                </a:lnTo>
                <a:lnTo>
                  <a:pt x="7773606" y="4753477"/>
                </a:lnTo>
                <a:lnTo>
                  <a:pt x="7773209" y="4751889"/>
                </a:lnTo>
                <a:lnTo>
                  <a:pt x="7772416" y="4751096"/>
                </a:lnTo>
                <a:lnTo>
                  <a:pt x="7770828" y="4749905"/>
                </a:lnTo>
                <a:lnTo>
                  <a:pt x="7768844" y="4749508"/>
                </a:lnTo>
                <a:lnTo>
                  <a:pt x="7766463" y="4749905"/>
                </a:lnTo>
                <a:lnTo>
                  <a:pt x="7762891" y="4751096"/>
                </a:lnTo>
                <a:lnTo>
                  <a:pt x="7765272" y="4753874"/>
                </a:lnTo>
                <a:lnTo>
                  <a:pt x="7766860" y="4757445"/>
                </a:lnTo>
                <a:lnTo>
                  <a:pt x="7768447" y="4760620"/>
                </a:lnTo>
                <a:lnTo>
                  <a:pt x="7768844" y="4764589"/>
                </a:lnTo>
                <a:lnTo>
                  <a:pt x="7768844" y="4768160"/>
                </a:lnTo>
                <a:lnTo>
                  <a:pt x="7768447" y="4771335"/>
                </a:lnTo>
                <a:lnTo>
                  <a:pt x="7767257" y="4774907"/>
                </a:lnTo>
                <a:lnTo>
                  <a:pt x="7766463" y="4778875"/>
                </a:lnTo>
                <a:lnTo>
                  <a:pt x="7764876" y="4781653"/>
                </a:lnTo>
                <a:lnTo>
                  <a:pt x="7762891" y="4785225"/>
                </a:lnTo>
                <a:lnTo>
                  <a:pt x="7758526" y="4791178"/>
                </a:lnTo>
                <a:lnTo>
                  <a:pt x="7753764" y="4795543"/>
                </a:lnTo>
                <a:lnTo>
                  <a:pt x="7751383" y="4797527"/>
                </a:lnTo>
                <a:lnTo>
                  <a:pt x="7749002" y="4798718"/>
                </a:lnTo>
                <a:lnTo>
                  <a:pt x="7756145" y="4809036"/>
                </a:lnTo>
                <a:lnTo>
                  <a:pt x="7758923" y="4813401"/>
                </a:lnTo>
                <a:lnTo>
                  <a:pt x="7760907" y="4817370"/>
                </a:lnTo>
                <a:lnTo>
                  <a:pt x="7762495" y="4821338"/>
                </a:lnTo>
                <a:lnTo>
                  <a:pt x="7763288" y="4825704"/>
                </a:lnTo>
                <a:lnTo>
                  <a:pt x="7764876" y="4836022"/>
                </a:lnTo>
                <a:lnTo>
                  <a:pt x="7760113" y="4837212"/>
                </a:lnTo>
                <a:lnTo>
                  <a:pt x="7755748" y="4839197"/>
                </a:lnTo>
                <a:lnTo>
                  <a:pt x="7751780" y="4841578"/>
                </a:lnTo>
                <a:lnTo>
                  <a:pt x="7747811" y="4844752"/>
                </a:lnTo>
                <a:lnTo>
                  <a:pt x="7741065" y="4851102"/>
                </a:lnTo>
                <a:lnTo>
                  <a:pt x="7734715" y="4857452"/>
                </a:lnTo>
                <a:lnTo>
                  <a:pt x="7727969" y="4864198"/>
                </a:lnTo>
                <a:lnTo>
                  <a:pt x="7724398" y="4866976"/>
                </a:lnTo>
                <a:lnTo>
                  <a:pt x="7720429" y="4869754"/>
                </a:lnTo>
                <a:lnTo>
                  <a:pt x="7716858" y="4871738"/>
                </a:lnTo>
                <a:lnTo>
                  <a:pt x="7712492" y="4874516"/>
                </a:lnTo>
                <a:lnTo>
                  <a:pt x="7707333" y="4875707"/>
                </a:lnTo>
                <a:lnTo>
                  <a:pt x="7701381" y="4876897"/>
                </a:lnTo>
                <a:lnTo>
                  <a:pt x="7700984" y="4874516"/>
                </a:lnTo>
                <a:lnTo>
                  <a:pt x="7700984" y="4872532"/>
                </a:lnTo>
                <a:lnTo>
                  <a:pt x="7701381" y="4870548"/>
                </a:lnTo>
                <a:lnTo>
                  <a:pt x="7702571" y="4868564"/>
                </a:lnTo>
                <a:lnTo>
                  <a:pt x="7704555" y="4864992"/>
                </a:lnTo>
                <a:lnTo>
                  <a:pt x="7707333" y="4861817"/>
                </a:lnTo>
                <a:lnTo>
                  <a:pt x="7709317" y="4858642"/>
                </a:lnTo>
                <a:lnTo>
                  <a:pt x="7709714" y="4857849"/>
                </a:lnTo>
                <a:lnTo>
                  <a:pt x="7709714" y="4856261"/>
                </a:lnTo>
                <a:lnTo>
                  <a:pt x="7709317" y="4855467"/>
                </a:lnTo>
                <a:lnTo>
                  <a:pt x="7707730" y="4853880"/>
                </a:lnTo>
                <a:lnTo>
                  <a:pt x="7706143" y="4852689"/>
                </a:lnTo>
                <a:lnTo>
                  <a:pt x="7702968" y="4852293"/>
                </a:lnTo>
                <a:lnTo>
                  <a:pt x="7700984" y="4856261"/>
                </a:lnTo>
                <a:lnTo>
                  <a:pt x="7698603" y="4859833"/>
                </a:lnTo>
                <a:lnTo>
                  <a:pt x="7696222" y="4862214"/>
                </a:lnTo>
                <a:lnTo>
                  <a:pt x="7693841" y="4864198"/>
                </a:lnTo>
                <a:lnTo>
                  <a:pt x="7691460" y="4865389"/>
                </a:lnTo>
                <a:lnTo>
                  <a:pt x="7688285" y="4866579"/>
                </a:lnTo>
                <a:lnTo>
                  <a:pt x="7683523" y="4868167"/>
                </a:lnTo>
                <a:lnTo>
                  <a:pt x="7678364" y="4869754"/>
                </a:lnTo>
                <a:lnTo>
                  <a:pt x="7675586" y="4871341"/>
                </a:lnTo>
                <a:lnTo>
                  <a:pt x="7673205" y="4872929"/>
                </a:lnTo>
                <a:lnTo>
                  <a:pt x="7670824" y="4875310"/>
                </a:lnTo>
                <a:lnTo>
                  <a:pt x="7668443" y="4878088"/>
                </a:lnTo>
                <a:lnTo>
                  <a:pt x="7666458" y="4882453"/>
                </a:lnTo>
                <a:lnTo>
                  <a:pt x="7664474" y="4887612"/>
                </a:lnTo>
                <a:lnTo>
                  <a:pt x="7662093" y="4886025"/>
                </a:lnTo>
                <a:lnTo>
                  <a:pt x="7659315" y="4885628"/>
                </a:lnTo>
                <a:lnTo>
                  <a:pt x="7655744" y="4885231"/>
                </a:lnTo>
                <a:lnTo>
                  <a:pt x="7651378" y="4885231"/>
                </a:lnTo>
                <a:lnTo>
                  <a:pt x="7647410" y="4886025"/>
                </a:lnTo>
                <a:lnTo>
                  <a:pt x="7643045" y="4886819"/>
                </a:lnTo>
                <a:lnTo>
                  <a:pt x="7638282" y="4888406"/>
                </a:lnTo>
                <a:lnTo>
                  <a:pt x="7633917" y="4890390"/>
                </a:lnTo>
                <a:lnTo>
                  <a:pt x="7629552" y="4892375"/>
                </a:lnTo>
                <a:lnTo>
                  <a:pt x="7625187" y="4894756"/>
                </a:lnTo>
                <a:lnTo>
                  <a:pt x="7621218" y="4897534"/>
                </a:lnTo>
                <a:lnTo>
                  <a:pt x="7617250" y="4900708"/>
                </a:lnTo>
                <a:lnTo>
                  <a:pt x="7614472" y="4903883"/>
                </a:lnTo>
                <a:lnTo>
                  <a:pt x="7611297" y="4907455"/>
                </a:lnTo>
                <a:lnTo>
                  <a:pt x="7609313" y="4911423"/>
                </a:lnTo>
                <a:lnTo>
                  <a:pt x="7608122" y="4915392"/>
                </a:lnTo>
                <a:lnTo>
                  <a:pt x="7604154" y="4915392"/>
                </a:lnTo>
                <a:lnTo>
                  <a:pt x="7600582" y="4914201"/>
                </a:lnTo>
                <a:lnTo>
                  <a:pt x="7597804" y="4913408"/>
                </a:lnTo>
                <a:lnTo>
                  <a:pt x="7595820" y="4911820"/>
                </a:lnTo>
                <a:lnTo>
                  <a:pt x="7593836" y="4909836"/>
                </a:lnTo>
                <a:lnTo>
                  <a:pt x="7591852" y="4907852"/>
                </a:lnTo>
                <a:lnTo>
                  <a:pt x="7589074" y="4903486"/>
                </a:lnTo>
                <a:lnTo>
                  <a:pt x="7585899" y="4899121"/>
                </a:lnTo>
                <a:lnTo>
                  <a:pt x="7584312" y="4897534"/>
                </a:lnTo>
                <a:lnTo>
                  <a:pt x="7581534" y="4896343"/>
                </a:lnTo>
                <a:lnTo>
                  <a:pt x="7578756" y="4894756"/>
                </a:lnTo>
                <a:lnTo>
                  <a:pt x="7575978" y="4894359"/>
                </a:lnTo>
                <a:lnTo>
                  <a:pt x="7571613" y="4894359"/>
                </a:lnTo>
                <a:lnTo>
                  <a:pt x="7567247" y="4894756"/>
                </a:lnTo>
                <a:lnTo>
                  <a:pt x="7569232" y="4898327"/>
                </a:lnTo>
                <a:lnTo>
                  <a:pt x="7570422" y="4901502"/>
                </a:lnTo>
                <a:lnTo>
                  <a:pt x="7570422" y="4904677"/>
                </a:lnTo>
                <a:lnTo>
                  <a:pt x="7570422" y="4907455"/>
                </a:lnTo>
                <a:lnTo>
                  <a:pt x="7569629" y="4910233"/>
                </a:lnTo>
                <a:lnTo>
                  <a:pt x="7568438" y="4913011"/>
                </a:lnTo>
                <a:lnTo>
                  <a:pt x="7565263" y="4918170"/>
                </a:lnTo>
                <a:lnTo>
                  <a:pt x="7562089" y="4923726"/>
                </a:lnTo>
                <a:lnTo>
                  <a:pt x="7560898" y="4926504"/>
                </a:lnTo>
                <a:lnTo>
                  <a:pt x="7559707" y="4929282"/>
                </a:lnTo>
                <a:lnTo>
                  <a:pt x="7559311" y="4932457"/>
                </a:lnTo>
                <a:lnTo>
                  <a:pt x="7559311" y="4935631"/>
                </a:lnTo>
                <a:lnTo>
                  <a:pt x="7560104" y="4939203"/>
                </a:lnTo>
                <a:lnTo>
                  <a:pt x="7562089" y="4943171"/>
                </a:lnTo>
                <a:lnTo>
                  <a:pt x="7559311" y="4941981"/>
                </a:lnTo>
                <a:lnTo>
                  <a:pt x="7557326" y="4941981"/>
                </a:lnTo>
                <a:lnTo>
                  <a:pt x="7554945" y="4941981"/>
                </a:lnTo>
                <a:lnTo>
                  <a:pt x="7553358" y="4942378"/>
                </a:lnTo>
                <a:lnTo>
                  <a:pt x="7551374" y="4943171"/>
                </a:lnTo>
                <a:lnTo>
                  <a:pt x="7550580" y="4943965"/>
                </a:lnTo>
                <a:lnTo>
                  <a:pt x="7548199" y="4946346"/>
                </a:lnTo>
                <a:lnTo>
                  <a:pt x="7546215" y="4948727"/>
                </a:lnTo>
                <a:lnTo>
                  <a:pt x="7543834" y="4951505"/>
                </a:lnTo>
                <a:lnTo>
                  <a:pt x="7542246" y="4952299"/>
                </a:lnTo>
                <a:lnTo>
                  <a:pt x="7540659" y="4952696"/>
                </a:lnTo>
                <a:lnTo>
                  <a:pt x="7538675" y="4953093"/>
                </a:lnTo>
                <a:lnTo>
                  <a:pt x="7536691" y="4953093"/>
                </a:lnTo>
                <a:lnTo>
                  <a:pt x="7537484" y="4945949"/>
                </a:lnTo>
                <a:lnTo>
                  <a:pt x="7537484" y="4942378"/>
                </a:lnTo>
                <a:lnTo>
                  <a:pt x="7536691" y="4939600"/>
                </a:lnTo>
                <a:lnTo>
                  <a:pt x="7535897" y="4937219"/>
                </a:lnTo>
                <a:lnTo>
                  <a:pt x="7535103" y="4936028"/>
                </a:lnTo>
                <a:lnTo>
                  <a:pt x="7533913" y="4935234"/>
                </a:lnTo>
                <a:lnTo>
                  <a:pt x="7532325" y="4934838"/>
                </a:lnTo>
                <a:lnTo>
                  <a:pt x="7531135" y="4934441"/>
                </a:lnTo>
                <a:lnTo>
                  <a:pt x="7526769" y="4934441"/>
                </a:lnTo>
                <a:lnTo>
                  <a:pt x="7525976" y="4938012"/>
                </a:lnTo>
                <a:lnTo>
                  <a:pt x="7525182" y="4941584"/>
                </a:lnTo>
                <a:lnTo>
                  <a:pt x="7524388" y="4943965"/>
                </a:lnTo>
                <a:lnTo>
                  <a:pt x="7522801" y="4946346"/>
                </a:lnTo>
                <a:lnTo>
                  <a:pt x="7520817" y="4948727"/>
                </a:lnTo>
                <a:lnTo>
                  <a:pt x="7520023" y="4951505"/>
                </a:lnTo>
                <a:lnTo>
                  <a:pt x="7518436" y="4954680"/>
                </a:lnTo>
                <a:lnTo>
                  <a:pt x="7518039" y="4958252"/>
                </a:lnTo>
                <a:lnTo>
                  <a:pt x="7514864" y="4958252"/>
                </a:lnTo>
                <a:lnTo>
                  <a:pt x="7512086" y="4957458"/>
                </a:lnTo>
                <a:lnTo>
                  <a:pt x="7509705" y="4957061"/>
                </a:lnTo>
                <a:lnTo>
                  <a:pt x="7507721" y="4956268"/>
                </a:lnTo>
                <a:lnTo>
                  <a:pt x="7505737" y="4954680"/>
                </a:lnTo>
                <a:lnTo>
                  <a:pt x="7504149" y="4953093"/>
                </a:lnTo>
                <a:lnTo>
                  <a:pt x="7501768" y="4949918"/>
                </a:lnTo>
                <a:lnTo>
                  <a:pt x="7499784" y="4945949"/>
                </a:lnTo>
                <a:lnTo>
                  <a:pt x="7497403" y="4942378"/>
                </a:lnTo>
                <a:lnTo>
                  <a:pt x="7495816" y="4941187"/>
                </a:lnTo>
                <a:lnTo>
                  <a:pt x="7493831" y="4939600"/>
                </a:lnTo>
                <a:lnTo>
                  <a:pt x="7492244" y="4938806"/>
                </a:lnTo>
                <a:lnTo>
                  <a:pt x="7489466" y="4937616"/>
                </a:lnTo>
                <a:lnTo>
                  <a:pt x="7490657" y="4943568"/>
                </a:lnTo>
                <a:lnTo>
                  <a:pt x="7490657" y="4948727"/>
                </a:lnTo>
                <a:lnTo>
                  <a:pt x="7489466" y="4952696"/>
                </a:lnTo>
                <a:lnTo>
                  <a:pt x="7488672" y="4956664"/>
                </a:lnTo>
                <a:lnTo>
                  <a:pt x="7486688" y="4959442"/>
                </a:lnTo>
                <a:lnTo>
                  <a:pt x="7484704" y="4962617"/>
                </a:lnTo>
                <a:lnTo>
                  <a:pt x="7482323" y="4964601"/>
                </a:lnTo>
                <a:lnTo>
                  <a:pt x="7479942" y="4966983"/>
                </a:lnTo>
                <a:lnTo>
                  <a:pt x="7474386" y="4970157"/>
                </a:lnTo>
                <a:lnTo>
                  <a:pt x="7469227" y="4973729"/>
                </a:lnTo>
                <a:lnTo>
                  <a:pt x="7466846" y="4976110"/>
                </a:lnTo>
                <a:lnTo>
                  <a:pt x="7464465" y="4978491"/>
                </a:lnTo>
                <a:lnTo>
                  <a:pt x="7462481" y="4980872"/>
                </a:lnTo>
                <a:lnTo>
                  <a:pt x="7460893" y="4984444"/>
                </a:lnTo>
                <a:lnTo>
                  <a:pt x="7467640" y="4983650"/>
                </a:lnTo>
                <a:lnTo>
                  <a:pt x="7474386" y="4982460"/>
                </a:lnTo>
                <a:lnTo>
                  <a:pt x="7480736" y="4980872"/>
                </a:lnTo>
                <a:lnTo>
                  <a:pt x="7487085" y="4979285"/>
                </a:lnTo>
                <a:lnTo>
                  <a:pt x="7499387" y="4974523"/>
                </a:lnTo>
                <a:lnTo>
                  <a:pt x="7510499" y="4969760"/>
                </a:lnTo>
                <a:lnTo>
                  <a:pt x="7507721" y="4975316"/>
                </a:lnTo>
                <a:lnTo>
                  <a:pt x="7504149" y="4980079"/>
                </a:lnTo>
                <a:lnTo>
                  <a:pt x="7499784" y="4984047"/>
                </a:lnTo>
                <a:lnTo>
                  <a:pt x="7495419" y="4987222"/>
                </a:lnTo>
                <a:lnTo>
                  <a:pt x="7490657" y="4990397"/>
                </a:lnTo>
                <a:lnTo>
                  <a:pt x="7485101" y="4992778"/>
                </a:lnTo>
                <a:lnTo>
                  <a:pt x="7474386" y="4997540"/>
                </a:lnTo>
                <a:lnTo>
                  <a:pt x="7463274" y="5002302"/>
                </a:lnTo>
                <a:lnTo>
                  <a:pt x="7458512" y="5005080"/>
                </a:lnTo>
                <a:lnTo>
                  <a:pt x="7452957" y="5007858"/>
                </a:lnTo>
                <a:lnTo>
                  <a:pt x="7448591" y="5011430"/>
                </a:lnTo>
                <a:lnTo>
                  <a:pt x="7444226" y="5015001"/>
                </a:lnTo>
                <a:lnTo>
                  <a:pt x="7440258" y="5020161"/>
                </a:lnTo>
                <a:lnTo>
                  <a:pt x="7437480" y="5025320"/>
                </a:lnTo>
                <a:lnTo>
                  <a:pt x="7450972" y="5020557"/>
                </a:lnTo>
                <a:lnTo>
                  <a:pt x="7465259" y="5016192"/>
                </a:lnTo>
                <a:lnTo>
                  <a:pt x="7479545" y="5011827"/>
                </a:lnTo>
                <a:lnTo>
                  <a:pt x="7493435" y="5006668"/>
                </a:lnTo>
                <a:lnTo>
                  <a:pt x="7506530" y="5001905"/>
                </a:lnTo>
                <a:lnTo>
                  <a:pt x="7512880" y="4999127"/>
                </a:lnTo>
                <a:lnTo>
                  <a:pt x="7519229" y="4995556"/>
                </a:lnTo>
                <a:lnTo>
                  <a:pt x="7525182" y="4991587"/>
                </a:lnTo>
                <a:lnTo>
                  <a:pt x="7530738" y="4988016"/>
                </a:lnTo>
                <a:lnTo>
                  <a:pt x="7535897" y="4983650"/>
                </a:lnTo>
                <a:lnTo>
                  <a:pt x="7540262" y="4978094"/>
                </a:lnTo>
                <a:lnTo>
                  <a:pt x="7533119" y="4977301"/>
                </a:lnTo>
                <a:lnTo>
                  <a:pt x="7529944" y="4976507"/>
                </a:lnTo>
                <a:lnTo>
                  <a:pt x="7526769" y="4975713"/>
                </a:lnTo>
                <a:lnTo>
                  <a:pt x="7524785" y="4974126"/>
                </a:lnTo>
                <a:lnTo>
                  <a:pt x="7523595" y="4973332"/>
                </a:lnTo>
                <a:lnTo>
                  <a:pt x="7523198" y="4971745"/>
                </a:lnTo>
                <a:lnTo>
                  <a:pt x="7522801" y="4970951"/>
                </a:lnTo>
                <a:lnTo>
                  <a:pt x="7522801" y="4968967"/>
                </a:lnTo>
                <a:lnTo>
                  <a:pt x="7523595" y="4964998"/>
                </a:lnTo>
                <a:lnTo>
                  <a:pt x="7530738" y="4965395"/>
                </a:lnTo>
                <a:lnTo>
                  <a:pt x="7535897" y="4966983"/>
                </a:lnTo>
                <a:lnTo>
                  <a:pt x="7542643" y="4968967"/>
                </a:lnTo>
                <a:lnTo>
                  <a:pt x="7545818" y="4969364"/>
                </a:lnTo>
                <a:lnTo>
                  <a:pt x="7548993" y="4969364"/>
                </a:lnTo>
                <a:lnTo>
                  <a:pt x="7553358" y="4968967"/>
                </a:lnTo>
                <a:lnTo>
                  <a:pt x="7559707" y="4967379"/>
                </a:lnTo>
                <a:lnTo>
                  <a:pt x="7561692" y="4970951"/>
                </a:lnTo>
                <a:lnTo>
                  <a:pt x="7562882" y="4974523"/>
                </a:lnTo>
                <a:lnTo>
                  <a:pt x="7564470" y="4982857"/>
                </a:lnTo>
                <a:lnTo>
                  <a:pt x="7566057" y="4991190"/>
                </a:lnTo>
                <a:lnTo>
                  <a:pt x="7567247" y="4995159"/>
                </a:lnTo>
                <a:lnTo>
                  <a:pt x="7569232" y="4998731"/>
                </a:lnTo>
                <a:lnTo>
                  <a:pt x="7559707" y="4999127"/>
                </a:lnTo>
                <a:lnTo>
                  <a:pt x="7550580" y="4999921"/>
                </a:lnTo>
                <a:lnTo>
                  <a:pt x="7542246" y="5001112"/>
                </a:lnTo>
                <a:lnTo>
                  <a:pt x="7533516" y="5003096"/>
                </a:lnTo>
                <a:lnTo>
                  <a:pt x="7525579" y="5005080"/>
                </a:lnTo>
                <a:lnTo>
                  <a:pt x="7518039" y="5007461"/>
                </a:lnTo>
                <a:lnTo>
                  <a:pt x="7510499" y="5010239"/>
                </a:lnTo>
                <a:lnTo>
                  <a:pt x="7504149" y="5013811"/>
                </a:lnTo>
                <a:lnTo>
                  <a:pt x="7497800" y="5017779"/>
                </a:lnTo>
                <a:lnTo>
                  <a:pt x="7492641" y="5022145"/>
                </a:lnTo>
                <a:lnTo>
                  <a:pt x="7487482" y="5026907"/>
                </a:lnTo>
                <a:lnTo>
                  <a:pt x="7483910" y="5032066"/>
                </a:lnTo>
                <a:lnTo>
                  <a:pt x="7480339" y="5038416"/>
                </a:lnTo>
                <a:lnTo>
                  <a:pt x="7477958" y="5044765"/>
                </a:lnTo>
                <a:lnTo>
                  <a:pt x="7476370" y="5051512"/>
                </a:lnTo>
                <a:lnTo>
                  <a:pt x="7475973" y="5059449"/>
                </a:lnTo>
                <a:lnTo>
                  <a:pt x="7475577" y="5056671"/>
                </a:lnTo>
                <a:lnTo>
                  <a:pt x="7474386" y="5054687"/>
                </a:lnTo>
                <a:lnTo>
                  <a:pt x="7473196" y="5053099"/>
                </a:lnTo>
                <a:lnTo>
                  <a:pt x="7471608" y="5052305"/>
                </a:lnTo>
                <a:lnTo>
                  <a:pt x="7469624" y="5051512"/>
                </a:lnTo>
                <a:lnTo>
                  <a:pt x="7467243" y="5051115"/>
                </a:lnTo>
                <a:lnTo>
                  <a:pt x="7465259" y="5051512"/>
                </a:lnTo>
                <a:lnTo>
                  <a:pt x="7462878" y="5052305"/>
                </a:lnTo>
                <a:lnTo>
                  <a:pt x="7460893" y="5053099"/>
                </a:lnTo>
                <a:lnTo>
                  <a:pt x="7458909" y="5054687"/>
                </a:lnTo>
                <a:lnTo>
                  <a:pt x="7456925" y="5056671"/>
                </a:lnTo>
                <a:lnTo>
                  <a:pt x="7455338" y="5058655"/>
                </a:lnTo>
                <a:lnTo>
                  <a:pt x="7454941" y="5061036"/>
                </a:lnTo>
                <a:lnTo>
                  <a:pt x="7454544" y="5063814"/>
                </a:lnTo>
                <a:lnTo>
                  <a:pt x="7454544" y="5066989"/>
                </a:lnTo>
                <a:lnTo>
                  <a:pt x="7455338" y="5069767"/>
                </a:lnTo>
                <a:lnTo>
                  <a:pt x="7452163" y="5070164"/>
                </a:lnTo>
                <a:lnTo>
                  <a:pt x="7448988" y="5069767"/>
                </a:lnTo>
                <a:lnTo>
                  <a:pt x="7446607" y="5068576"/>
                </a:lnTo>
                <a:lnTo>
                  <a:pt x="7445417" y="5067386"/>
                </a:lnTo>
                <a:lnTo>
                  <a:pt x="7444226" y="5065402"/>
                </a:lnTo>
                <a:lnTo>
                  <a:pt x="7443432" y="5063417"/>
                </a:lnTo>
                <a:lnTo>
                  <a:pt x="7442242" y="5058655"/>
                </a:lnTo>
                <a:lnTo>
                  <a:pt x="7441845" y="5053496"/>
                </a:lnTo>
                <a:lnTo>
                  <a:pt x="7441051" y="5049131"/>
                </a:lnTo>
                <a:lnTo>
                  <a:pt x="7439861" y="5047146"/>
                </a:lnTo>
                <a:lnTo>
                  <a:pt x="7439067" y="5045559"/>
                </a:lnTo>
                <a:lnTo>
                  <a:pt x="7437083" y="5043972"/>
                </a:lnTo>
                <a:lnTo>
                  <a:pt x="7434702" y="5043575"/>
                </a:lnTo>
                <a:lnTo>
                  <a:pt x="7433511" y="5045956"/>
                </a:lnTo>
                <a:lnTo>
                  <a:pt x="7432718" y="5047940"/>
                </a:lnTo>
                <a:lnTo>
                  <a:pt x="7431130" y="5049924"/>
                </a:lnTo>
                <a:lnTo>
                  <a:pt x="7429543" y="5051115"/>
                </a:lnTo>
                <a:lnTo>
                  <a:pt x="7425971" y="5053496"/>
                </a:lnTo>
                <a:lnTo>
                  <a:pt x="7422003" y="5055480"/>
                </a:lnTo>
                <a:lnTo>
                  <a:pt x="7417637" y="5057465"/>
                </a:lnTo>
                <a:lnTo>
                  <a:pt x="7413669" y="5059449"/>
                </a:lnTo>
                <a:lnTo>
                  <a:pt x="7409701" y="5061830"/>
                </a:lnTo>
                <a:lnTo>
                  <a:pt x="7408113" y="5063417"/>
                </a:lnTo>
                <a:lnTo>
                  <a:pt x="7406923" y="5065005"/>
                </a:lnTo>
                <a:lnTo>
                  <a:pt x="7408907" y="5065402"/>
                </a:lnTo>
                <a:lnTo>
                  <a:pt x="7411288" y="5065402"/>
                </a:lnTo>
                <a:lnTo>
                  <a:pt x="7416447" y="5063814"/>
                </a:lnTo>
                <a:lnTo>
                  <a:pt x="7422400" y="5062227"/>
                </a:lnTo>
                <a:lnTo>
                  <a:pt x="7427559" y="5061036"/>
                </a:lnTo>
                <a:lnTo>
                  <a:pt x="7430336" y="5061036"/>
                </a:lnTo>
                <a:lnTo>
                  <a:pt x="7431924" y="5061036"/>
                </a:lnTo>
                <a:lnTo>
                  <a:pt x="7433908" y="5061433"/>
                </a:lnTo>
                <a:lnTo>
                  <a:pt x="7435495" y="5062227"/>
                </a:lnTo>
                <a:lnTo>
                  <a:pt x="7436686" y="5064211"/>
                </a:lnTo>
                <a:lnTo>
                  <a:pt x="7437480" y="5066989"/>
                </a:lnTo>
                <a:lnTo>
                  <a:pt x="7437083" y="5069767"/>
                </a:lnTo>
                <a:lnTo>
                  <a:pt x="7436686" y="5074132"/>
                </a:lnTo>
                <a:lnTo>
                  <a:pt x="7436686" y="5076910"/>
                </a:lnTo>
                <a:lnTo>
                  <a:pt x="7435495" y="5078498"/>
                </a:lnTo>
                <a:lnTo>
                  <a:pt x="7434702" y="5080085"/>
                </a:lnTo>
                <a:lnTo>
                  <a:pt x="7432718" y="5080482"/>
                </a:lnTo>
                <a:lnTo>
                  <a:pt x="7430733" y="5080482"/>
                </a:lnTo>
                <a:lnTo>
                  <a:pt x="7428352" y="5080482"/>
                </a:lnTo>
                <a:lnTo>
                  <a:pt x="7423193" y="5078894"/>
                </a:lnTo>
                <a:lnTo>
                  <a:pt x="7418034" y="5078101"/>
                </a:lnTo>
                <a:lnTo>
                  <a:pt x="7415653" y="5077704"/>
                </a:lnTo>
                <a:lnTo>
                  <a:pt x="7413669" y="5077704"/>
                </a:lnTo>
                <a:lnTo>
                  <a:pt x="7412082" y="5078101"/>
                </a:lnTo>
                <a:lnTo>
                  <a:pt x="7410494" y="5079291"/>
                </a:lnTo>
                <a:lnTo>
                  <a:pt x="7410097" y="5080879"/>
                </a:lnTo>
                <a:lnTo>
                  <a:pt x="7410097" y="5084054"/>
                </a:lnTo>
                <a:lnTo>
                  <a:pt x="7413669" y="5097943"/>
                </a:lnTo>
                <a:lnTo>
                  <a:pt x="7414463" y="5102309"/>
                </a:lnTo>
                <a:lnTo>
                  <a:pt x="7414463" y="5105880"/>
                </a:lnTo>
                <a:lnTo>
                  <a:pt x="7413669" y="5109849"/>
                </a:lnTo>
                <a:lnTo>
                  <a:pt x="7411288" y="5113420"/>
                </a:lnTo>
                <a:lnTo>
                  <a:pt x="7403351" y="5126120"/>
                </a:lnTo>
                <a:lnTo>
                  <a:pt x="7406923" y="5126120"/>
                </a:lnTo>
                <a:lnTo>
                  <a:pt x="7410097" y="5126120"/>
                </a:lnTo>
                <a:lnTo>
                  <a:pt x="7412479" y="5126120"/>
                </a:lnTo>
                <a:lnTo>
                  <a:pt x="7415256" y="5127310"/>
                </a:lnTo>
                <a:lnTo>
                  <a:pt x="7416447" y="5128104"/>
                </a:lnTo>
                <a:lnTo>
                  <a:pt x="7418034" y="5129295"/>
                </a:lnTo>
                <a:lnTo>
                  <a:pt x="7419622" y="5130485"/>
                </a:lnTo>
                <a:lnTo>
                  <a:pt x="7420415" y="5132072"/>
                </a:lnTo>
                <a:lnTo>
                  <a:pt x="7422003" y="5135644"/>
                </a:lnTo>
                <a:lnTo>
                  <a:pt x="7422796" y="5139216"/>
                </a:lnTo>
                <a:lnTo>
                  <a:pt x="7423987" y="5143978"/>
                </a:lnTo>
                <a:lnTo>
                  <a:pt x="7424781" y="5147153"/>
                </a:lnTo>
                <a:lnTo>
                  <a:pt x="7420415" y="5146756"/>
                </a:lnTo>
                <a:lnTo>
                  <a:pt x="7416844" y="5147153"/>
                </a:lnTo>
                <a:lnTo>
                  <a:pt x="7414463" y="5148343"/>
                </a:lnTo>
                <a:lnTo>
                  <a:pt x="7412479" y="5149534"/>
                </a:lnTo>
                <a:lnTo>
                  <a:pt x="7411288" y="5151518"/>
                </a:lnTo>
                <a:lnTo>
                  <a:pt x="7410494" y="5153899"/>
                </a:lnTo>
                <a:lnTo>
                  <a:pt x="7410097" y="5157074"/>
                </a:lnTo>
                <a:lnTo>
                  <a:pt x="7410097" y="5159852"/>
                </a:lnTo>
                <a:lnTo>
                  <a:pt x="7410494" y="5166202"/>
                </a:lnTo>
                <a:lnTo>
                  <a:pt x="7412082" y="5172948"/>
                </a:lnTo>
                <a:lnTo>
                  <a:pt x="7413272" y="5178901"/>
                </a:lnTo>
                <a:lnTo>
                  <a:pt x="7413272" y="5181282"/>
                </a:lnTo>
                <a:lnTo>
                  <a:pt x="7412479" y="5183663"/>
                </a:lnTo>
                <a:lnTo>
                  <a:pt x="7409304" y="5183266"/>
                </a:lnTo>
                <a:lnTo>
                  <a:pt x="7406129" y="5181679"/>
                </a:lnTo>
                <a:lnTo>
                  <a:pt x="7404542" y="5180488"/>
                </a:lnTo>
                <a:lnTo>
                  <a:pt x="7402954" y="5177710"/>
                </a:lnTo>
                <a:lnTo>
                  <a:pt x="7401367" y="5175329"/>
                </a:lnTo>
                <a:lnTo>
                  <a:pt x="7400970" y="5172551"/>
                </a:lnTo>
                <a:lnTo>
                  <a:pt x="7399780" y="5166598"/>
                </a:lnTo>
                <a:lnTo>
                  <a:pt x="7398986" y="5161043"/>
                </a:lnTo>
                <a:lnTo>
                  <a:pt x="7398192" y="5157868"/>
                </a:lnTo>
                <a:lnTo>
                  <a:pt x="7397002" y="5155487"/>
                </a:lnTo>
                <a:lnTo>
                  <a:pt x="7395414" y="5153502"/>
                </a:lnTo>
                <a:lnTo>
                  <a:pt x="7393430" y="5151518"/>
                </a:lnTo>
                <a:lnTo>
                  <a:pt x="7390652" y="5149931"/>
                </a:lnTo>
                <a:lnTo>
                  <a:pt x="7387477" y="5149534"/>
                </a:lnTo>
                <a:lnTo>
                  <a:pt x="7385890" y="5153502"/>
                </a:lnTo>
                <a:lnTo>
                  <a:pt x="7383906" y="5157074"/>
                </a:lnTo>
                <a:lnTo>
                  <a:pt x="7379540" y="5163821"/>
                </a:lnTo>
                <a:lnTo>
                  <a:pt x="7374778" y="5168980"/>
                </a:lnTo>
                <a:lnTo>
                  <a:pt x="7368826" y="5174139"/>
                </a:lnTo>
                <a:lnTo>
                  <a:pt x="7362873" y="5177710"/>
                </a:lnTo>
                <a:lnTo>
                  <a:pt x="7356524" y="5181679"/>
                </a:lnTo>
                <a:lnTo>
                  <a:pt x="7343428" y="5188822"/>
                </a:lnTo>
                <a:lnTo>
                  <a:pt x="7345412" y="5183266"/>
                </a:lnTo>
                <a:lnTo>
                  <a:pt x="7347396" y="5179298"/>
                </a:lnTo>
                <a:lnTo>
                  <a:pt x="7348984" y="5176123"/>
                </a:lnTo>
                <a:lnTo>
                  <a:pt x="7350174" y="5172948"/>
                </a:lnTo>
                <a:lnTo>
                  <a:pt x="7350571" y="5171758"/>
                </a:lnTo>
                <a:lnTo>
                  <a:pt x="7350571" y="5170567"/>
                </a:lnTo>
                <a:lnTo>
                  <a:pt x="7350174" y="5169773"/>
                </a:lnTo>
                <a:lnTo>
                  <a:pt x="7349777" y="5168186"/>
                </a:lnTo>
                <a:lnTo>
                  <a:pt x="7348190" y="5166995"/>
                </a:lnTo>
                <a:lnTo>
                  <a:pt x="7346999" y="5165805"/>
                </a:lnTo>
                <a:lnTo>
                  <a:pt x="7341840" y="5163424"/>
                </a:lnTo>
                <a:lnTo>
                  <a:pt x="7339062" y="5165408"/>
                </a:lnTo>
                <a:lnTo>
                  <a:pt x="7336681" y="5166598"/>
                </a:lnTo>
                <a:lnTo>
                  <a:pt x="7334697" y="5166995"/>
                </a:lnTo>
                <a:lnTo>
                  <a:pt x="7332713" y="5167789"/>
                </a:lnTo>
                <a:lnTo>
                  <a:pt x="7330729" y="5167789"/>
                </a:lnTo>
                <a:lnTo>
                  <a:pt x="7328745" y="5166995"/>
                </a:lnTo>
                <a:lnTo>
                  <a:pt x="7325570" y="5165408"/>
                </a:lnTo>
                <a:lnTo>
                  <a:pt x="7321601" y="5163424"/>
                </a:lnTo>
                <a:lnTo>
                  <a:pt x="7317236" y="5161043"/>
                </a:lnTo>
                <a:lnTo>
                  <a:pt x="7314855" y="5159852"/>
                </a:lnTo>
                <a:lnTo>
                  <a:pt x="7311680" y="5159455"/>
                </a:lnTo>
                <a:lnTo>
                  <a:pt x="7308505" y="5159058"/>
                </a:lnTo>
                <a:lnTo>
                  <a:pt x="7304934" y="5159058"/>
                </a:lnTo>
                <a:lnTo>
                  <a:pt x="7306918" y="5162233"/>
                </a:lnTo>
                <a:lnTo>
                  <a:pt x="7308505" y="5165408"/>
                </a:lnTo>
                <a:lnTo>
                  <a:pt x="7308505" y="5168186"/>
                </a:lnTo>
                <a:lnTo>
                  <a:pt x="7307315" y="5170170"/>
                </a:lnTo>
                <a:lnTo>
                  <a:pt x="7305728" y="5172154"/>
                </a:lnTo>
                <a:lnTo>
                  <a:pt x="7304140" y="5172948"/>
                </a:lnTo>
                <a:lnTo>
                  <a:pt x="7300965" y="5174139"/>
                </a:lnTo>
                <a:lnTo>
                  <a:pt x="7298188" y="5174932"/>
                </a:lnTo>
                <a:lnTo>
                  <a:pt x="7294219" y="5175329"/>
                </a:lnTo>
                <a:lnTo>
                  <a:pt x="7290251" y="5175329"/>
                </a:lnTo>
                <a:lnTo>
                  <a:pt x="7281520" y="5174932"/>
                </a:lnTo>
                <a:lnTo>
                  <a:pt x="7272790" y="5173345"/>
                </a:lnTo>
                <a:lnTo>
                  <a:pt x="7264456" y="5172154"/>
                </a:lnTo>
                <a:lnTo>
                  <a:pt x="7258503" y="5186838"/>
                </a:lnTo>
                <a:lnTo>
                  <a:pt x="7256122" y="5193187"/>
                </a:lnTo>
                <a:lnTo>
                  <a:pt x="7254932" y="5198743"/>
                </a:lnTo>
                <a:lnTo>
                  <a:pt x="7253741" y="5204696"/>
                </a:lnTo>
                <a:lnTo>
                  <a:pt x="7254138" y="5207077"/>
                </a:lnTo>
                <a:lnTo>
                  <a:pt x="7254932" y="5210252"/>
                </a:lnTo>
                <a:lnTo>
                  <a:pt x="7255328" y="5212633"/>
                </a:lnTo>
                <a:lnTo>
                  <a:pt x="7256519" y="5215411"/>
                </a:lnTo>
                <a:lnTo>
                  <a:pt x="7258503" y="5218189"/>
                </a:lnTo>
                <a:lnTo>
                  <a:pt x="7260487" y="5221364"/>
                </a:lnTo>
                <a:lnTo>
                  <a:pt x="7255725" y="5221364"/>
                </a:lnTo>
                <a:lnTo>
                  <a:pt x="7251360" y="5221364"/>
                </a:lnTo>
                <a:lnTo>
                  <a:pt x="7247392" y="5220967"/>
                </a:lnTo>
                <a:lnTo>
                  <a:pt x="7244217" y="5219777"/>
                </a:lnTo>
                <a:lnTo>
                  <a:pt x="7241042" y="5218983"/>
                </a:lnTo>
                <a:lnTo>
                  <a:pt x="7238264" y="5217792"/>
                </a:lnTo>
                <a:lnTo>
                  <a:pt x="7235883" y="5216205"/>
                </a:lnTo>
                <a:lnTo>
                  <a:pt x="7233502" y="5214617"/>
                </a:lnTo>
                <a:lnTo>
                  <a:pt x="7229534" y="5210649"/>
                </a:lnTo>
                <a:lnTo>
                  <a:pt x="7226359" y="5206680"/>
                </a:lnTo>
                <a:lnTo>
                  <a:pt x="7223978" y="5201918"/>
                </a:lnTo>
                <a:lnTo>
                  <a:pt x="7221597" y="5196759"/>
                </a:lnTo>
                <a:lnTo>
                  <a:pt x="7221200" y="5201918"/>
                </a:lnTo>
                <a:lnTo>
                  <a:pt x="7219613" y="5206680"/>
                </a:lnTo>
                <a:lnTo>
                  <a:pt x="7217628" y="5210649"/>
                </a:lnTo>
                <a:lnTo>
                  <a:pt x="7215247" y="5213824"/>
                </a:lnTo>
                <a:lnTo>
                  <a:pt x="7212073" y="5216999"/>
                </a:lnTo>
                <a:lnTo>
                  <a:pt x="7208898" y="5219777"/>
                </a:lnTo>
                <a:lnTo>
                  <a:pt x="7202151" y="5224539"/>
                </a:lnTo>
                <a:lnTo>
                  <a:pt x="7195802" y="5229698"/>
                </a:lnTo>
                <a:lnTo>
                  <a:pt x="7193421" y="5232079"/>
                </a:lnTo>
                <a:lnTo>
                  <a:pt x="7191437" y="5234857"/>
                </a:lnTo>
                <a:lnTo>
                  <a:pt x="7189849" y="5238032"/>
                </a:lnTo>
                <a:lnTo>
                  <a:pt x="7189849" y="5240810"/>
                </a:lnTo>
                <a:lnTo>
                  <a:pt x="7190246" y="5244778"/>
                </a:lnTo>
                <a:lnTo>
                  <a:pt x="7191833" y="5248747"/>
                </a:lnTo>
                <a:lnTo>
                  <a:pt x="7189849" y="5249143"/>
                </a:lnTo>
                <a:lnTo>
                  <a:pt x="7187865" y="5249143"/>
                </a:lnTo>
                <a:lnTo>
                  <a:pt x="7183103" y="5247953"/>
                </a:lnTo>
                <a:lnTo>
                  <a:pt x="7173579" y="5245175"/>
                </a:lnTo>
                <a:lnTo>
                  <a:pt x="7168817" y="5243984"/>
                </a:lnTo>
                <a:lnTo>
                  <a:pt x="7166436" y="5243984"/>
                </a:lnTo>
                <a:lnTo>
                  <a:pt x="7165245" y="5244778"/>
                </a:lnTo>
                <a:lnTo>
                  <a:pt x="7163261" y="5245175"/>
                </a:lnTo>
                <a:lnTo>
                  <a:pt x="7162070" y="5245969"/>
                </a:lnTo>
                <a:lnTo>
                  <a:pt x="7161277" y="5247953"/>
                </a:lnTo>
                <a:lnTo>
                  <a:pt x="7160880" y="5249937"/>
                </a:lnTo>
                <a:lnTo>
                  <a:pt x="7162467" y="5253509"/>
                </a:lnTo>
                <a:lnTo>
                  <a:pt x="7165245" y="5256287"/>
                </a:lnTo>
                <a:lnTo>
                  <a:pt x="7168023" y="5258271"/>
                </a:lnTo>
                <a:lnTo>
                  <a:pt x="7170801" y="5260255"/>
                </a:lnTo>
                <a:lnTo>
                  <a:pt x="7173976" y="5261843"/>
                </a:lnTo>
                <a:lnTo>
                  <a:pt x="7176753" y="5262240"/>
                </a:lnTo>
                <a:lnTo>
                  <a:pt x="7179531" y="5262636"/>
                </a:lnTo>
                <a:lnTo>
                  <a:pt x="7183103" y="5262636"/>
                </a:lnTo>
                <a:lnTo>
                  <a:pt x="7189452" y="5262240"/>
                </a:lnTo>
                <a:lnTo>
                  <a:pt x="7196199" y="5260255"/>
                </a:lnTo>
                <a:lnTo>
                  <a:pt x="7203739" y="5257874"/>
                </a:lnTo>
                <a:lnTo>
                  <a:pt x="7210882" y="5254699"/>
                </a:lnTo>
                <a:lnTo>
                  <a:pt x="7225168" y="5249143"/>
                </a:lnTo>
                <a:lnTo>
                  <a:pt x="7231915" y="5246762"/>
                </a:lnTo>
                <a:lnTo>
                  <a:pt x="7238264" y="5245175"/>
                </a:lnTo>
                <a:lnTo>
                  <a:pt x="7241439" y="5244778"/>
                </a:lnTo>
                <a:lnTo>
                  <a:pt x="7244614" y="5244778"/>
                </a:lnTo>
                <a:lnTo>
                  <a:pt x="7247392" y="5245175"/>
                </a:lnTo>
                <a:lnTo>
                  <a:pt x="7250566" y="5245572"/>
                </a:lnTo>
                <a:lnTo>
                  <a:pt x="7252947" y="5246762"/>
                </a:lnTo>
                <a:lnTo>
                  <a:pt x="7255725" y="5247953"/>
                </a:lnTo>
                <a:lnTo>
                  <a:pt x="7258106" y="5249937"/>
                </a:lnTo>
                <a:lnTo>
                  <a:pt x="7260091" y="5252318"/>
                </a:lnTo>
                <a:lnTo>
                  <a:pt x="7251757" y="5255890"/>
                </a:lnTo>
                <a:lnTo>
                  <a:pt x="7243423" y="5258271"/>
                </a:lnTo>
                <a:lnTo>
                  <a:pt x="7226359" y="5263033"/>
                </a:lnTo>
                <a:lnTo>
                  <a:pt x="7208898" y="5268192"/>
                </a:lnTo>
                <a:lnTo>
                  <a:pt x="7200564" y="5270970"/>
                </a:lnTo>
                <a:lnTo>
                  <a:pt x="7193024" y="5274542"/>
                </a:lnTo>
                <a:lnTo>
                  <a:pt x="7198183" y="5279304"/>
                </a:lnTo>
                <a:lnTo>
                  <a:pt x="7202548" y="5284066"/>
                </a:lnTo>
                <a:lnTo>
                  <a:pt x="7206517" y="5289622"/>
                </a:lnTo>
                <a:lnTo>
                  <a:pt x="7209295" y="5294781"/>
                </a:lnTo>
                <a:lnTo>
                  <a:pt x="7211279" y="5300337"/>
                </a:lnTo>
                <a:lnTo>
                  <a:pt x="7213263" y="5305893"/>
                </a:lnTo>
                <a:lnTo>
                  <a:pt x="7214454" y="5311449"/>
                </a:lnTo>
                <a:lnTo>
                  <a:pt x="7215247" y="5317402"/>
                </a:lnTo>
                <a:lnTo>
                  <a:pt x="7217231" y="5328514"/>
                </a:lnTo>
                <a:lnTo>
                  <a:pt x="7219216" y="5340022"/>
                </a:lnTo>
                <a:lnTo>
                  <a:pt x="7220803" y="5345578"/>
                </a:lnTo>
                <a:lnTo>
                  <a:pt x="7222787" y="5351531"/>
                </a:lnTo>
                <a:lnTo>
                  <a:pt x="7225565" y="5356690"/>
                </a:lnTo>
                <a:lnTo>
                  <a:pt x="7228740" y="5362643"/>
                </a:lnTo>
                <a:lnTo>
                  <a:pt x="7225962" y="5361452"/>
                </a:lnTo>
                <a:lnTo>
                  <a:pt x="7222787" y="5361055"/>
                </a:lnTo>
                <a:lnTo>
                  <a:pt x="7219613" y="5361055"/>
                </a:lnTo>
                <a:lnTo>
                  <a:pt x="7216835" y="5361452"/>
                </a:lnTo>
                <a:lnTo>
                  <a:pt x="7210485" y="5362643"/>
                </a:lnTo>
                <a:lnTo>
                  <a:pt x="7204929" y="5365024"/>
                </a:lnTo>
                <a:lnTo>
                  <a:pt x="7199374" y="5368596"/>
                </a:lnTo>
                <a:lnTo>
                  <a:pt x="7193421" y="5372167"/>
                </a:lnTo>
                <a:lnTo>
                  <a:pt x="7187865" y="5377326"/>
                </a:lnTo>
                <a:lnTo>
                  <a:pt x="7182309" y="5382485"/>
                </a:lnTo>
                <a:lnTo>
                  <a:pt x="7170404" y="5394391"/>
                </a:lnTo>
                <a:lnTo>
                  <a:pt x="7158895" y="5406296"/>
                </a:lnTo>
                <a:lnTo>
                  <a:pt x="7152546" y="5412646"/>
                </a:lnTo>
                <a:lnTo>
                  <a:pt x="7145800" y="5418599"/>
                </a:lnTo>
                <a:lnTo>
                  <a:pt x="7138656" y="5424552"/>
                </a:lnTo>
                <a:lnTo>
                  <a:pt x="7131513" y="5429314"/>
                </a:lnTo>
                <a:lnTo>
                  <a:pt x="7135482" y="5422567"/>
                </a:lnTo>
                <a:lnTo>
                  <a:pt x="7137863" y="5416218"/>
                </a:lnTo>
                <a:lnTo>
                  <a:pt x="7141038" y="5404312"/>
                </a:lnTo>
                <a:lnTo>
                  <a:pt x="7143022" y="5397963"/>
                </a:lnTo>
                <a:lnTo>
                  <a:pt x="7145800" y="5392010"/>
                </a:lnTo>
                <a:lnTo>
                  <a:pt x="7148974" y="5384073"/>
                </a:lnTo>
                <a:lnTo>
                  <a:pt x="7153340" y="5375342"/>
                </a:lnTo>
                <a:lnTo>
                  <a:pt x="7142228" y="5375739"/>
                </a:lnTo>
                <a:lnTo>
                  <a:pt x="7131116" y="5376136"/>
                </a:lnTo>
                <a:lnTo>
                  <a:pt x="7120402" y="5377326"/>
                </a:lnTo>
                <a:lnTo>
                  <a:pt x="7110084" y="5378517"/>
                </a:lnTo>
                <a:lnTo>
                  <a:pt x="7099766" y="5380501"/>
                </a:lnTo>
                <a:lnTo>
                  <a:pt x="7090242" y="5382882"/>
                </a:lnTo>
                <a:lnTo>
                  <a:pt x="7080717" y="5386454"/>
                </a:lnTo>
                <a:lnTo>
                  <a:pt x="7071987" y="5390422"/>
                </a:lnTo>
                <a:lnTo>
                  <a:pt x="7075955" y="5409868"/>
                </a:lnTo>
                <a:lnTo>
                  <a:pt x="7079527" y="5429711"/>
                </a:lnTo>
                <a:lnTo>
                  <a:pt x="7082702" y="5450347"/>
                </a:lnTo>
                <a:lnTo>
                  <a:pt x="7085083" y="5470586"/>
                </a:lnTo>
                <a:lnTo>
                  <a:pt x="7086670" y="5494000"/>
                </a:lnTo>
                <a:lnTo>
                  <a:pt x="7087464" y="5517415"/>
                </a:lnTo>
                <a:lnTo>
                  <a:pt x="7096988" y="5516224"/>
                </a:lnTo>
                <a:lnTo>
                  <a:pt x="7106512" y="5514637"/>
                </a:lnTo>
                <a:lnTo>
                  <a:pt x="7116433" y="5513446"/>
                </a:lnTo>
                <a:lnTo>
                  <a:pt x="7126751" y="5513049"/>
                </a:lnTo>
                <a:lnTo>
                  <a:pt x="7128735" y="5504715"/>
                </a:lnTo>
                <a:lnTo>
                  <a:pt x="7129926" y="5499953"/>
                </a:lnTo>
                <a:lnTo>
                  <a:pt x="7131116" y="5498366"/>
                </a:lnTo>
                <a:lnTo>
                  <a:pt x="7131910" y="5497572"/>
                </a:lnTo>
                <a:lnTo>
                  <a:pt x="7133101" y="5497175"/>
                </a:lnTo>
                <a:lnTo>
                  <a:pt x="7133894" y="5497175"/>
                </a:lnTo>
                <a:lnTo>
                  <a:pt x="7136275" y="5497969"/>
                </a:lnTo>
                <a:lnTo>
                  <a:pt x="7139450" y="5499953"/>
                </a:lnTo>
                <a:lnTo>
                  <a:pt x="7143815" y="5501937"/>
                </a:lnTo>
                <a:lnTo>
                  <a:pt x="7148974" y="5503922"/>
                </a:lnTo>
                <a:lnTo>
                  <a:pt x="7152943" y="5499159"/>
                </a:lnTo>
                <a:lnTo>
                  <a:pt x="7157705" y="5494000"/>
                </a:lnTo>
                <a:lnTo>
                  <a:pt x="7163261" y="5489238"/>
                </a:lnTo>
                <a:lnTo>
                  <a:pt x="7168420" y="5484476"/>
                </a:lnTo>
                <a:lnTo>
                  <a:pt x="7174372" y="5479714"/>
                </a:lnTo>
                <a:lnTo>
                  <a:pt x="7180325" y="5474952"/>
                </a:lnTo>
                <a:lnTo>
                  <a:pt x="7186675" y="5471380"/>
                </a:lnTo>
                <a:lnTo>
                  <a:pt x="7193024" y="5467808"/>
                </a:lnTo>
                <a:lnTo>
                  <a:pt x="7199374" y="5464237"/>
                </a:lnTo>
                <a:lnTo>
                  <a:pt x="7205723" y="5461459"/>
                </a:lnTo>
                <a:lnTo>
                  <a:pt x="7212073" y="5459474"/>
                </a:lnTo>
                <a:lnTo>
                  <a:pt x="7218025" y="5458284"/>
                </a:lnTo>
                <a:lnTo>
                  <a:pt x="7223978" y="5457490"/>
                </a:lnTo>
                <a:lnTo>
                  <a:pt x="7229930" y="5457490"/>
                </a:lnTo>
                <a:lnTo>
                  <a:pt x="7235883" y="5458681"/>
                </a:lnTo>
                <a:lnTo>
                  <a:pt x="7241042" y="5460665"/>
                </a:lnTo>
                <a:lnTo>
                  <a:pt x="7241439" y="5456696"/>
                </a:lnTo>
                <a:lnTo>
                  <a:pt x="7242629" y="5453125"/>
                </a:lnTo>
                <a:lnTo>
                  <a:pt x="7244614" y="5450347"/>
                </a:lnTo>
                <a:lnTo>
                  <a:pt x="7246598" y="5447966"/>
                </a:lnTo>
                <a:lnTo>
                  <a:pt x="7248582" y="5445585"/>
                </a:lnTo>
                <a:lnTo>
                  <a:pt x="7250963" y="5443600"/>
                </a:lnTo>
                <a:lnTo>
                  <a:pt x="7253741" y="5441616"/>
                </a:lnTo>
                <a:lnTo>
                  <a:pt x="7256519" y="5439632"/>
                </a:lnTo>
                <a:lnTo>
                  <a:pt x="7263662" y="5437251"/>
                </a:lnTo>
                <a:lnTo>
                  <a:pt x="7270409" y="5435266"/>
                </a:lnTo>
                <a:lnTo>
                  <a:pt x="7277949" y="5434076"/>
                </a:lnTo>
                <a:lnTo>
                  <a:pt x="7285489" y="5433679"/>
                </a:lnTo>
                <a:lnTo>
                  <a:pt x="7293425" y="5425345"/>
                </a:lnTo>
                <a:lnTo>
                  <a:pt x="7300569" y="5418202"/>
                </a:lnTo>
                <a:lnTo>
                  <a:pt x="7307712" y="5411852"/>
                </a:lnTo>
                <a:lnTo>
                  <a:pt x="7311680" y="5409471"/>
                </a:lnTo>
                <a:lnTo>
                  <a:pt x="7315649" y="5407090"/>
                </a:lnTo>
                <a:lnTo>
                  <a:pt x="7313664" y="5414233"/>
                </a:lnTo>
                <a:lnTo>
                  <a:pt x="7311283" y="5420980"/>
                </a:lnTo>
                <a:lnTo>
                  <a:pt x="7307712" y="5427726"/>
                </a:lnTo>
                <a:lnTo>
                  <a:pt x="7304140" y="5435266"/>
                </a:lnTo>
                <a:lnTo>
                  <a:pt x="7313268" y="5437251"/>
                </a:lnTo>
                <a:lnTo>
                  <a:pt x="7316442" y="5438044"/>
                </a:lnTo>
                <a:lnTo>
                  <a:pt x="7319220" y="5439235"/>
                </a:lnTo>
                <a:lnTo>
                  <a:pt x="7316442" y="5440029"/>
                </a:lnTo>
                <a:lnTo>
                  <a:pt x="7313268" y="5442013"/>
                </a:lnTo>
                <a:lnTo>
                  <a:pt x="7309696" y="5444791"/>
                </a:lnTo>
                <a:lnTo>
                  <a:pt x="7306918" y="5448363"/>
                </a:lnTo>
                <a:lnTo>
                  <a:pt x="7304537" y="5451934"/>
                </a:lnTo>
                <a:lnTo>
                  <a:pt x="7304140" y="5453125"/>
                </a:lnTo>
                <a:lnTo>
                  <a:pt x="7303347" y="5454712"/>
                </a:lnTo>
                <a:lnTo>
                  <a:pt x="7304140" y="5455506"/>
                </a:lnTo>
                <a:lnTo>
                  <a:pt x="7304537" y="5456696"/>
                </a:lnTo>
                <a:lnTo>
                  <a:pt x="7305728" y="5457093"/>
                </a:lnTo>
                <a:lnTo>
                  <a:pt x="7308505" y="5457093"/>
                </a:lnTo>
                <a:lnTo>
                  <a:pt x="7313268" y="5456300"/>
                </a:lnTo>
                <a:lnTo>
                  <a:pt x="7318030" y="5454712"/>
                </a:lnTo>
                <a:lnTo>
                  <a:pt x="7322395" y="5452728"/>
                </a:lnTo>
                <a:lnTo>
                  <a:pt x="7326363" y="5450347"/>
                </a:lnTo>
                <a:lnTo>
                  <a:pt x="7330332" y="5447569"/>
                </a:lnTo>
                <a:lnTo>
                  <a:pt x="7333507" y="5443997"/>
                </a:lnTo>
                <a:lnTo>
                  <a:pt x="7336681" y="5440029"/>
                </a:lnTo>
                <a:lnTo>
                  <a:pt x="7339459" y="5435266"/>
                </a:lnTo>
                <a:lnTo>
                  <a:pt x="7334300" y="5433679"/>
                </a:lnTo>
                <a:lnTo>
                  <a:pt x="7331919" y="5432885"/>
                </a:lnTo>
                <a:lnTo>
                  <a:pt x="7329935" y="5431695"/>
                </a:lnTo>
                <a:lnTo>
                  <a:pt x="7328745" y="5429711"/>
                </a:lnTo>
                <a:lnTo>
                  <a:pt x="7328348" y="5427329"/>
                </a:lnTo>
                <a:lnTo>
                  <a:pt x="7328745" y="5424948"/>
                </a:lnTo>
                <a:lnTo>
                  <a:pt x="7329935" y="5420980"/>
                </a:lnTo>
                <a:lnTo>
                  <a:pt x="7333507" y="5420186"/>
                </a:lnTo>
                <a:lnTo>
                  <a:pt x="7337475" y="5418599"/>
                </a:lnTo>
                <a:lnTo>
                  <a:pt x="7341047" y="5417011"/>
                </a:lnTo>
                <a:lnTo>
                  <a:pt x="7344221" y="5415027"/>
                </a:lnTo>
                <a:lnTo>
                  <a:pt x="7350571" y="5410265"/>
                </a:lnTo>
                <a:lnTo>
                  <a:pt x="7356127" y="5405106"/>
                </a:lnTo>
                <a:lnTo>
                  <a:pt x="7362079" y="5399153"/>
                </a:lnTo>
                <a:lnTo>
                  <a:pt x="7366841" y="5393200"/>
                </a:lnTo>
                <a:lnTo>
                  <a:pt x="7372000" y="5387248"/>
                </a:lnTo>
                <a:lnTo>
                  <a:pt x="7377953" y="5382088"/>
                </a:lnTo>
                <a:lnTo>
                  <a:pt x="7373588" y="5392010"/>
                </a:lnTo>
                <a:lnTo>
                  <a:pt x="7370413" y="5400740"/>
                </a:lnTo>
                <a:lnTo>
                  <a:pt x="7367238" y="5409074"/>
                </a:lnTo>
                <a:lnTo>
                  <a:pt x="7365254" y="5416615"/>
                </a:lnTo>
                <a:lnTo>
                  <a:pt x="7362079" y="5430504"/>
                </a:lnTo>
                <a:lnTo>
                  <a:pt x="7358905" y="5441219"/>
                </a:lnTo>
                <a:lnTo>
                  <a:pt x="7357714" y="5445981"/>
                </a:lnTo>
                <a:lnTo>
                  <a:pt x="7354936" y="5449950"/>
                </a:lnTo>
                <a:lnTo>
                  <a:pt x="7352555" y="5452728"/>
                </a:lnTo>
                <a:lnTo>
                  <a:pt x="7349777" y="5455506"/>
                </a:lnTo>
                <a:lnTo>
                  <a:pt x="7345412" y="5457490"/>
                </a:lnTo>
                <a:lnTo>
                  <a:pt x="7340650" y="5459078"/>
                </a:lnTo>
                <a:lnTo>
                  <a:pt x="7334300" y="5459474"/>
                </a:lnTo>
                <a:lnTo>
                  <a:pt x="7326760" y="5459474"/>
                </a:lnTo>
                <a:lnTo>
                  <a:pt x="7324379" y="5464237"/>
                </a:lnTo>
                <a:lnTo>
                  <a:pt x="7321601" y="5469396"/>
                </a:lnTo>
                <a:lnTo>
                  <a:pt x="7318427" y="5473364"/>
                </a:lnTo>
                <a:lnTo>
                  <a:pt x="7315252" y="5476936"/>
                </a:lnTo>
                <a:lnTo>
                  <a:pt x="7311680" y="5480111"/>
                </a:lnTo>
                <a:lnTo>
                  <a:pt x="7307712" y="5483285"/>
                </a:lnTo>
                <a:lnTo>
                  <a:pt x="7300172" y="5489238"/>
                </a:lnTo>
                <a:lnTo>
                  <a:pt x="7291838" y="5495191"/>
                </a:lnTo>
                <a:lnTo>
                  <a:pt x="7283901" y="5501144"/>
                </a:lnTo>
                <a:lnTo>
                  <a:pt x="7280726" y="5504319"/>
                </a:lnTo>
                <a:lnTo>
                  <a:pt x="7277155" y="5508287"/>
                </a:lnTo>
                <a:lnTo>
                  <a:pt x="7273583" y="5512256"/>
                </a:lnTo>
                <a:lnTo>
                  <a:pt x="7270805" y="5516621"/>
                </a:lnTo>
                <a:lnTo>
                  <a:pt x="7266837" y="5516621"/>
                </a:lnTo>
                <a:lnTo>
                  <a:pt x="7264059" y="5516224"/>
                </a:lnTo>
                <a:lnTo>
                  <a:pt x="7261281" y="5515034"/>
                </a:lnTo>
                <a:lnTo>
                  <a:pt x="7258503" y="5514240"/>
                </a:lnTo>
                <a:lnTo>
                  <a:pt x="7254138" y="5511859"/>
                </a:lnTo>
                <a:lnTo>
                  <a:pt x="7250566" y="5509081"/>
                </a:lnTo>
                <a:lnTo>
                  <a:pt x="7246995" y="5507890"/>
                </a:lnTo>
                <a:lnTo>
                  <a:pt x="7245011" y="5507493"/>
                </a:lnTo>
                <a:lnTo>
                  <a:pt x="7243026" y="5506700"/>
                </a:lnTo>
                <a:lnTo>
                  <a:pt x="7240645" y="5507493"/>
                </a:lnTo>
                <a:lnTo>
                  <a:pt x="7238264" y="5507890"/>
                </a:lnTo>
                <a:lnTo>
                  <a:pt x="7235883" y="5509081"/>
                </a:lnTo>
                <a:lnTo>
                  <a:pt x="7232708" y="5510668"/>
                </a:lnTo>
                <a:lnTo>
                  <a:pt x="7232312" y="5509081"/>
                </a:lnTo>
                <a:lnTo>
                  <a:pt x="7232708" y="5507890"/>
                </a:lnTo>
                <a:lnTo>
                  <a:pt x="7233899" y="5504715"/>
                </a:lnTo>
                <a:lnTo>
                  <a:pt x="7235089" y="5502334"/>
                </a:lnTo>
                <a:lnTo>
                  <a:pt x="7237867" y="5499953"/>
                </a:lnTo>
                <a:lnTo>
                  <a:pt x="7230327" y="5492810"/>
                </a:lnTo>
                <a:lnTo>
                  <a:pt x="7216835" y="5501937"/>
                </a:lnTo>
                <a:lnTo>
                  <a:pt x="7202945" y="5511065"/>
                </a:lnTo>
                <a:lnTo>
                  <a:pt x="7189849" y="5521383"/>
                </a:lnTo>
                <a:lnTo>
                  <a:pt x="7184293" y="5526145"/>
                </a:lnTo>
                <a:lnTo>
                  <a:pt x="7178341" y="5531304"/>
                </a:lnTo>
                <a:lnTo>
                  <a:pt x="7172785" y="5536463"/>
                </a:lnTo>
                <a:lnTo>
                  <a:pt x="7168023" y="5542019"/>
                </a:lnTo>
                <a:lnTo>
                  <a:pt x="7163658" y="5547178"/>
                </a:lnTo>
                <a:lnTo>
                  <a:pt x="7159689" y="5553131"/>
                </a:lnTo>
                <a:lnTo>
                  <a:pt x="7156911" y="5558290"/>
                </a:lnTo>
                <a:lnTo>
                  <a:pt x="7154927" y="5564243"/>
                </a:lnTo>
                <a:lnTo>
                  <a:pt x="7153340" y="5570593"/>
                </a:lnTo>
                <a:lnTo>
                  <a:pt x="7152943" y="5576545"/>
                </a:lnTo>
                <a:lnTo>
                  <a:pt x="7148974" y="5576149"/>
                </a:lnTo>
                <a:lnTo>
                  <a:pt x="7145800" y="5575355"/>
                </a:lnTo>
                <a:lnTo>
                  <a:pt x="7143022" y="5574164"/>
                </a:lnTo>
                <a:lnTo>
                  <a:pt x="7141038" y="5572577"/>
                </a:lnTo>
                <a:lnTo>
                  <a:pt x="7139847" y="5570593"/>
                </a:lnTo>
                <a:lnTo>
                  <a:pt x="7138656" y="5568608"/>
                </a:lnTo>
                <a:lnTo>
                  <a:pt x="7136672" y="5563846"/>
                </a:lnTo>
                <a:lnTo>
                  <a:pt x="7135482" y="5559481"/>
                </a:lnTo>
                <a:lnTo>
                  <a:pt x="7133894" y="5557497"/>
                </a:lnTo>
                <a:lnTo>
                  <a:pt x="7132307" y="5555512"/>
                </a:lnTo>
                <a:lnTo>
                  <a:pt x="7130323" y="5553925"/>
                </a:lnTo>
                <a:lnTo>
                  <a:pt x="7127942" y="5552734"/>
                </a:lnTo>
                <a:lnTo>
                  <a:pt x="7125164" y="5551544"/>
                </a:lnTo>
                <a:lnTo>
                  <a:pt x="7121195" y="5551147"/>
                </a:lnTo>
                <a:lnTo>
                  <a:pt x="7120402" y="5555115"/>
                </a:lnTo>
                <a:lnTo>
                  <a:pt x="7119211" y="5559084"/>
                </a:lnTo>
                <a:lnTo>
                  <a:pt x="7118021" y="5562259"/>
                </a:lnTo>
                <a:lnTo>
                  <a:pt x="7116036" y="5565434"/>
                </a:lnTo>
                <a:lnTo>
                  <a:pt x="7114052" y="5567815"/>
                </a:lnTo>
                <a:lnTo>
                  <a:pt x="7112068" y="5570196"/>
                </a:lnTo>
                <a:lnTo>
                  <a:pt x="7109687" y="5572180"/>
                </a:lnTo>
                <a:lnTo>
                  <a:pt x="7107306" y="5574164"/>
                </a:lnTo>
                <a:lnTo>
                  <a:pt x="7101353" y="5577339"/>
                </a:lnTo>
                <a:lnTo>
                  <a:pt x="7095401" y="5579720"/>
                </a:lnTo>
                <a:lnTo>
                  <a:pt x="7089051" y="5581704"/>
                </a:lnTo>
                <a:lnTo>
                  <a:pt x="7082702" y="5583292"/>
                </a:lnTo>
                <a:lnTo>
                  <a:pt x="7079527" y="5602341"/>
                </a:lnTo>
                <a:lnTo>
                  <a:pt x="7074765" y="5621390"/>
                </a:lnTo>
                <a:lnTo>
                  <a:pt x="7072384" y="5630517"/>
                </a:lnTo>
                <a:lnTo>
                  <a:pt x="7069606" y="5640042"/>
                </a:lnTo>
                <a:lnTo>
                  <a:pt x="7066034" y="5648772"/>
                </a:lnTo>
                <a:lnTo>
                  <a:pt x="7062859" y="5657503"/>
                </a:lnTo>
                <a:lnTo>
                  <a:pt x="7053335" y="5660678"/>
                </a:lnTo>
                <a:lnTo>
                  <a:pt x="7044208" y="5663059"/>
                </a:lnTo>
                <a:lnTo>
                  <a:pt x="7035080" y="5665043"/>
                </a:lnTo>
                <a:lnTo>
                  <a:pt x="7025556" y="5667028"/>
                </a:lnTo>
                <a:lnTo>
                  <a:pt x="7016825" y="5668615"/>
                </a:lnTo>
                <a:lnTo>
                  <a:pt x="7007698" y="5669409"/>
                </a:lnTo>
                <a:lnTo>
                  <a:pt x="6998571" y="5670600"/>
                </a:lnTo>
                <a:lnTo>
                  <a:pt x="6989046" y="5670996"/>
                </a:lnTo>
                <a:lnTo>
                  <a:pt x="6979919" y="5670996"/>
                </a:lnTo>
                <a:lnTo>
                  <a:pt x="6970792" y="5670996"/>
                </a:lnTo>
                <a:lnTo>
                  <a:pt x="6952140" y="5669409"/>
                </a:lnTo>
                <a:lnTo>
                  <a:pt x="6933488" y="5667822"/>
                </a:lnTo>
                <a:lnTo>
                  <a:pt x="6915630" y="5664646"/>
                </a:lnTo>
                <a:lnTo>
                  <a:pt x="6909678" y="5667822"/>
                </a:lnTo>
                <a:lnTo>
                  <a:pt x="6904519" y="5671393"/>
                </a:lnTo>
                <a:lnTo>
                  <a:pt x="6900947" y="5671393"/>
                </a:lnTo>
                <a:lnTo>
                  <a:pt x="6898169" y="5670996"/>
                </a:lnTo>
                <a:lnTo>
                  <a:pt x="6895788" y="5670600"/>
                </a:lnTo>
                <a:lnTo>
                  <a:pt x="6893804" y="5669409"/>
                </a:lnTo>
                <a:lnTo>
                  <a:pt x="6890629" y="5667822"/>
                </a:lnTo>
                <a:lnTo>
                  <a:pt x="6888645" y="5665043"/>
                </a:lnTo>
                <a:lnTo>
                  <a:pt x="6886264" y="5662662"/>
                </a:lnTo>
                <a:lnTo>
                  <a:pt x="6883883" y="5660281"/>
                </a:lnTo>
                <a:lnTo>
                  <a:pt x="6882296" y="5659487"/>
                </a:lnTo>
                <a:lnTo>
                  <a:pt x="6880708" y="5658297"/>
                </a:lnTo>
                <a:lnTo>
                  <a:pt x="6877930" y="5657900"/>
                </a:lnTo>
                <a:lnTo>
                  <a:pt x="6875549" y="5657503"/>
                </a:lnTo>
                <a:lnTo>
                  <a:pt x="6871581" y="5663059"/>
                </a:lnTo>
                <a:lnTo>
                  <a:pt x="6868009" y="5668615"/>
                </a:lnTo>
                <a:lnTo>
                  <a:pt x="6859675" y="5678933"/>
                </a:lnTo>
                <a:lnTo>
                  <a:pt x="6851342" y="5688458"/>
                </a:lnTo>
                <a:lnTo>
                  <a:pt x="6843802" y="5696395"/>
                </a:lnTo>
                <a:lnTo>
                  <a:pt x="6842214" y="5694411"/>
                </a:lnTo>
                <a:lnTo>
                  <a:pt x="6840627" y="5692426"/>
                </a:lnTo>
                <a:lnTo>
                  <a:pt x="6840230" y="5689648"/>
                </a:lnTo>
                <a:lnTo>
                  <a:pt x="6839436" y="5687267"/>
                </a:lnTo>
                <a:lnTo>
                  <a:pt x="6839436" y="5683696"/>
                </a:lnTo>
                <a:lnTo>
                  <a:pt x="6840230" y="5680918"/>
                </a:lnTo>
                <a:lnTo>
                  <a:pt x="6842214" y="5673377"/>
                </a:lnTo>
                <a:lnTo>
                  <a:pt x="6844595" y="5666631"/>
                </a:lnTo>
                <a:lnTo>
                  <a:pt x="6846580" y="5659487"/>
                </a:lnTo>
                <a:lnTo>
                  <a:pt x="6847770" y="5653138"/>
                </a:lnTo>
                <a:lnTo>
                  <a:pt x="6847770" y="5649963"/>
                </a:lnTo>
                <a:lnTo>
                  <a:pt x="6847373" y="5647185"/>
                </a:lnTo>
                <a:lnTo>
                  <a:pt x="6836262" y="5643216"/>
                </a:lnTo>
                <a:lnTo>
                  <a:pt x="6832690" y="5644407"/>
                </a:lnTo>
                <a:lnTo>
                  <a:pt x="6830309" y="5645597"/>
                </a:lnTo>
                <a:lnTo>
                  <a:pt x="6825150" y="5649566"/>
                </a:lnTo>
                <a:lnTo>
                  <a:pt x="6819594" y="5653138"/>
                </a:lnTo>
                <a:lnTo>
                  <a:pt x="6816816" y="5653931"/>
                </a:lnTo>
                <a:lnTo>
                  <a:pt x="6813642" y="5655122"/>
                </a:lnTo>
                <a:lnTo>
                  <a:pt x="6816023" y="5657900"/>
                </a:lnTo>
                <a:lnTo>
                  <a:pt x="6817610" y="5660678"/>
                </a:lnTo>
                <a:lnTo>
                  <a:pt x="6818007" y="5663853"/>
                </a:lnTo>
                <a:lnTo>
                  <a:pt x="6817610" y="5666234"/>
                </a:lnTo>
                <a:lnTo>
                  <a:pt x="6816816" y="5668615"/>
                </a:lnTo>
                <a:lnTo>
                  <a:pt x="6814832" y="5670600"/>
                </a:lnTo>
                <a:lnTo>
                  <a:pt x="6812848" y="5672584"/>
                </a:lnTo>
                <a:lnTo>
                  <a:pt x="6810467" y="5674568"/>
                </a:lnTo>
                <a:lnTo>
                  <a:pt x="6804514" y="5677346"/>
                </a:lnTo>
                <a:lnTo>
                  <a:pt x="6798165" y="5679727"/>
                </a:lnTo>
                <a:lnTo>
                  <a:pt x="6792212" y="5681314"/>
                </a:lnTo>
                <a:lnTo>
                  <a:pt x="6787847" y="5681711"/>
                </a:lnTo>
                <a:lnTo>
                  <a:pt x="6790228" y="5685283"/>
                </a:lnTo>
                <a:lnTo>
                  <a:pt x="6791815" y="5688061"/>
                </a:lnTo>
                <a:lnTo>
                  <a:pt x="6792212" y="5690442"/>
                </a:lnTo>
                <a:lnTo>
                  <a:pt x="6792212" y="5692823"/>
                </a:lnTo>
                <a:lnTo>
                  <a:pt x="6791815" y="5695204"/>
                </a:lnTo>
                <a:lnTo>
                  <a:pt x="6791022" y="5697189"/>
                </a:lnTo>
                <a:lnTo>
                  <a:pt x="6789434" y="5699173"/>
                </a:lnTo>
                <a:lnTo>
                  <a:pt x="6787847" y="5700760"/>
                </a:lnTo>
                <a:lnTo>
                  <a:pt x="6783878" y="5704332"/>
                </a:lnTo>
                <a:lnTo>
                  <a:pt x="6781100" y="5707110"/>
                </a:lnTo>
                <a:lnTo>
                  <a:pt x="6780307" y="5708697"/>
                </a:lnTo>
                <a:lnTo>
                  <a:pt x="6779513" y="5709888"/>
                </a:lnTo>
                <a:lnTo>
                  <a:pt x="6779513" y="5711872"/>
                </a:lnTo>
                <a:lnTo>
                  <a:pt x="6780307" y="5713856"/>
                </a:lnTo>
                <a:lnTo>
                  <a:pt x="6783085" y="5715047"/>
                </a:lnTo>
                <a:lnTo>
                  <a:pt x="6784672" y="5716237"/>
                </a:lnTo>
                <a:lnTo>
                  <a:pt x="6785069" y="5717428"/>
                </a:lnTo>
                <a:lnTo>
                  <a:pt x="6785069" y="5718222"/>
                </a:lnTo>
                <a:lnTo>
                  <a:pt x="6784672" y="5719809"/>
                </a:lnTo>
                <a:lnTo>
                  <a:pt x="6783481" y="5721396"/>
                </a:lnTo>
                <a:lnTo>
                  <a:pt x="6779116" y="5721396"/>
                </a:lnTo>
                <a:lnTo>
                  <a:pt x="6776338" y="5720206"/>
                </a:lnTo>
                <a:lnTo>
                  <a:pt x="6773957" y="5719412"/>
                </a:lnTo>
                <a:lnTo>
                  <a:pt x="6772370" y="5717428"/>
                </a:lnTo>
                <a:lnTo>
                  <a:pt x="6771576" y="5715444"/>
                </a:lnTo>
                <a:lnTo>
                  <a:pt x="6771576" y="5713459"/>
                </a:lnTo>
                <a:lnTo>
                  <a:pt x="6771576" y="5708697"/>
                </a:lnTo>
                <a:lnTo>
                  <a:pt x="6771576" y="5703538"/>
                </a:lnTo>
                <a:lnTo>
                  <a:pt x="6771576" y="5701554"/>
                </a:lnTo>
                <a:lnTo>
                  <a:pt x="6770386" y="5699173"/>
                </a:lnTo>
                <a:lnTo>
                  <a:pt x="6769592" y="5697982"/>
                </a:lnTo>
                <a:lnTo>
                  <a:pt x="6767608" y="5696395"/>
                </a:lnTo>
                <a:lnTo>
                  <a:pt x="6764433" y="5695204"/>
                </a:lnTo>
                <a:lnTo>
                  <a:pt x="6760861" y="5694807"/>
                </a:lnTo>
                <a:lnTo>
                  <a:pt x="6758084" y="5695204"/>
                </a:lnTo>
                <a:lnTo>
                  <a:pt x="6755306" y="5695998"/>
                </a:lnTo>
                <a:lnTo>
                  <a:pt x="6750543" y="5698379"/>
                </a:lnTo>
                <a:lnTo>
                  <a:pt x="6746178" y="5701157"/>
                </a:lnTo>
                <a:lnTo>
                  <a:pt x="6742607" y="5705126"/>
                </a:lnTo>
                <a:lnTo>
                  <a:pt x="6739035" y="5709491"/>
                </a:lnTo>
                <a:lnTo>
                  <a:pt x="6736257" y="5714253"/>
                </a:lnTo>
                <a:lnTo>
                  <a:pt x="6731495" y="5724174"/>
                </a:lnTo>
                <a:lnTo>
                  <a:pt x="6726733" y="5734096"/>
                </a:lnTo>
                <a:lnTo>
                  <a:pt x="6723955" y="5737667"/>
                </a:lnTo>
                <a:lnTo>
                  <a:pt x="6721177" y="5741636"/>
                </a:lnTo>
                <a:lnTo>
                  <a:pt x="6718399" y="5744811"/>
                </a:lnTo>
                <a:lnTo>
                  <a:pt x="6714828" y="5746398"/>
                </a:lnTo>
                <a:lnTo>
                  <a:pt x="6712843" y="5747192"/>
                </a:lnTo>
                <a:lnTo>
                  <a:pt x="6710859" y="5747589"/>
                </a:lnTo>
                <a:lnTo>
                  <a:pt x="6708875" y="5747589"/>
                </a:lnTo>
                <a:lnTo>
                  <a:pt x="6706494" y="5747192"/>
                </a:lnTo>
                <a:lnTo>
                  <a:pt x="6709669" y="5742033"/>
                </a:lnTo>
                <a:lnTo>
                  <a:pt x="6711653" y="5737667"/>
                </a:lnTo>
                <a:lnTo>
                  <a:pt x="6712843" y="5734096"/>
                </a:lnTo>
                <a:lnTo>
                  <a:pt x="6713240" y="5730524"/>
                </a:lnTo>
                <a:lnTo>
                  <a:pt x="6712843" y="5726952"/>
                </a:lnTo>
                <a:lnTo>
                  <a:pt x="6711653" y="5724174"/>
                </a:lnTo>
                <a:lnTo>
                  <a:pt x="6709669" y="5721793"/>
                </a:lnTo>
                <a:lnTo>
                  <a:pt x="6706097" y="5719809"/>
                </a:lnTo>
                <a:lnTo>
                  <a:pt x="6701732" y="5719809"/>
                </a:lnTo>
                <a:lnTo>
                  <a:pt x="6697763" y="5719809"/>
                </a:lnTo>
                <a:lnTo>
                  <a:pt x="6694589" y="5720206"/>
                </a:lnTo>
                <a:lnTo>
                  <a:pt x="6691017" y="5721396"/>
                </a:lnTo>
                <a:lnTo>
                  <a:pt x="6687445" y="5722190"/>
                </a:lnTo>
                <a:lnTo>
                  <a:pt x="6684667" y="5723778"/>
                </a:lnTo>
                <a:lnTo>
                  <a:pt x="6679112" y="5726952"/>
                </a:lnTo>
                <a:lnTo>
                  <a:pt x="6674350" y="5731318"/>
                </a:lnTo>
                <a:lnTo>
                  <a:pt x="6669984" y="5736477"/>
                </a:lnTo>
                <a:lnTo>
                  <a:pt x="6666809" y="5741636"/>
                </a:lnTo>
                <a:lnTo>
                  <a:pt x="6663635" y="5747589"/>
                </a:lnTo>
                <a:lnTo>
                  <a:pt x="6661254" y="5753541"/>
                </a:lnTo>
                <a:lnTo>
                  <a:pt x="6658873" y="5759097"/>
                </a:lnTo>
                <a:lnTo>
                  <a:pt x="6655301" y="5769812"/>
                </a:lnTo>
                <a:lnTo>
                  <a:pt x="6652523" y="5778543"/>
                </a:lnTo>
                <a:lnTo>
                  <a:pt x="6650936" y="5782115"/>
                </a:lnTo>
                <a:lnTo>
                  <a:pt x="6650142" y="5784496"/>
                </a:lnTo>
                <a:lnTo>
                  <a:pt x="6650539" y="5782511"/>
                </a:lnTo>
                <a:lnTo>
                  <a:pt x="6650539" y="5780130"/>
                </a:lnTo>
                <a:lnTo>
                  <a:pt x="6650539" y="5778146"/>
                </a:lnTo>
                <a:lnTo>
                  <a:pt x="6650142" y="5776162"/>
                </a:lnTo>
                <a:lnTo>
                  <a:pt x="6648555" y="5773384"/>
                </a:lnTo>
                <a:lnTo>
                  <a:pt x="6645777" y="5770606"/>
                </a:lnTo>
                <a:lnTo>
                  <a:pt x="6639824" y="5765050"/>
                </a:lnTo>
                <a:lnTo>
                  <a:pt x="6637046" y="5762272"/>
                </a:lnTo>
                <a:lnTo>
                  <a:pt x="6634665" y="5759097"/>
                </a:lnTo>
                <a:lnTo>
                  <a:pt x="6635856" y="5755922"/>
                </a:lnTo>
                <a:lnTo>
                  <a:pt x="6637840" y="5752748"/>
                </a:lnTo>
                <a:lnTo>
                  <a:pt x="6643793" y="5747192"/>
                </a:lnTo>
                <a:lnTo>
                  <a:pt x="6656095" y="5734889"/>
                </a:lnTo>
                <a:lnTo>
                  <a:pt x="6661651" y="5729333"/>
                </a:lnTo>
                <a:lnTo>
                  <a:pt x="6663635" y="5726555"/>
                </a:lnTo>
                <a:lnTo>
                  <a:pt x="6665619" y="5723778"/>
                </a:lnTo>
                <a:lnTo>
                  <a:pt x="6666809" y="5721396"/>
                </a:lnTo>
                <a:lnTo>
                  <a:pt x="6667206" y="5718618"/>
                </a:lnTo>
                <a:lnTo>
                  <a:pt x="6666809" y="5716237"/>
                </a:lnTo>
                <a:lnTo>
                  <a:pt x="6665222" y="5713856"/>
                </a:lnTo>
                <a:lnTo>
                  <a:pt x="6656095" y="5715047"/>
                </a:lnTo>
                <a:lnTo>
                  <a:pt x="6648555" y="5717031"/>
                </a:lnTo>
                <a:lnTo>
                  <a:pt x="6641808" y="5719412"/>
                </a:lnTo>
                <a:lnTo>
                  <a:pt x="6636253" y="5722190"/>
                </a:lnTo>
                <a:lnTo>
                  <a:pt x="6631887" y="5726159"/>
                </a:lnTo>
                <a:lnTo>
                  <a:pt x="6628713" y="5730127"/>
                </a:lnTo>
                <a:lnTo>
                  <a:pt x="6625538" y="5734493"/>
                </a:lnTo>
                <a:lnTo>
                  <a:pt x="6622760" y="5738858"/>
                </a:lnTo>
                <a:lnTo>
                  <a:pt x="6617998" y="5749176"/>
                </a:lnTo>
                <a:lnTo>
                  <a:pt x="6614823" y="5754335"/>
                </a:lnTo>
                <a:lnTo>
                  <a:pt x="6612045" y="5759891"/>
                </a:lnTo>
                <a:lnTo>
                  <a:pt x="6608473" y="5765050"/>
                </a:lnTo>
                <a:lnTo>
                  <a:pt x="6604902" y="5770606"/>
                </a:lnTo>
                <a:lnTo>
                  <a:pt x="6599743" y="5775368"/>
                </a:lnTo>
                <a:lnTo>
                  <a:pt x="6593393" y="5780527"/>
                </a:lnTo>
                <a:lnTo>
                  <a:pt x="6589822" y="5779337"/>
                </a:lnTo>
                <a:lnTo>
                  <a:pt x="6586647" y="5777749"/>
                </a:lnTo>
                <a:lnTo>
                  <a:pt x="6584266" y="5775765"/>
                </a:lnTo>
                <a:lnTo>
                  <a:pt x="6582282" y="5773384"/>
                </a:lnTo>
                <a:lnTo>
                  <a:pt x="6580694" y="5771400"/>
                </a:lnTo>
                <a:lnTo>
                  <a:pt x="6578313" y="5769415"/>
                </a:lnTo>
                <a:lnTo>
                  <a:pt x="6575932" y="5767431"/>
                </a:lnTo>
                <a:lnTo>
                  <a:pt x="6571964" y="5766637"/>
                </a:lnTo>
                <a:lnTo>
                  <a:pt x="6552519" y="5801560"/>
                </a:lnTo>
                <a:lnTo>
                  <a:pt x="6554900" y="5801957"/>
                </a:lnTo>
                <a:lnTo>
                  <a:pt x="6557678" y="5801957"/>
                </a:lnTo>
                <a:lnTo>
                  <a:pt x="6560455" y="5801163"/>
                </a:lnTo>
                <a:lnTo>
                  <a:pt x="6563233" y="5799973"/>
                </a:lnTo>
                <a:lnTo>
                  <a:pt x="6569583" y="5797195"/>
                </a:lnTo>
                <a:lnTo>
                  <a:pt x="6575535" y="5794417"/>
                </a:lnTo>
                <a:lnTo>
                  <a:pt x="6581488" y="5792433"/>
                </a:lnTo>
                <a:lnTo>
                  <a:pt x="6583869" y="5792036"/>
                </a:lnTo>
                <a:lnTo>
                  <a:pt x="6585853" y="5792036"/>
                </a:lnTo>
                <a:lnTo>
                  <a:pt x="6587838" y="5792830"/>
                </a:lnTo>
                <a:lnTo>
                  <a:pt x="6589028" y="5794417"/>
                </a:lnTo>
                <a:lnTo>
                  <a:pt x="6589822" y="5796798"/>
                </a:lnTo>
                <a:lnTo>
                  <a:pt x="6590219" y="5799973"/>
                </a:lnTo>
                <a:lnTo>
                  <a:pt x="6582679" y="5801957"/>
                </a:lnTo>
                <a:lnTo>
                  <a:pt x="6575139" y="5803941"/>
                </a:lnTo>
                <a:lnTo>
                  <a:pt x="6567599" y="5805529"/>
                </a:lnTo>
                <a:lnTo>
                  <a:pt x="6560059" y="5807513"/>
                </a:lnTo>
                <a:lnTo>
                  <a:pt x="6552519" y="5809894"/>
                </a:lnTo>
                <a:lnTo>
                  <a:pt x="6545375" y="5812672"/>
                </a:lnTo>
                <a:lnTo>
                  <a:pt x="6541804" y="5814656"/>
                </a:lnTo>
                <a:lnTo>
                  <a:pt x="6538629" y="5816641"/>
                </a:lnTo>
                <a:lnTo>
                  <a:pt x="6535454" y="5819815"/>
                </a:lnTo>
                <a:lnTo>
                  <a:pt x="6532280" y="5822593"/>
                </a:lnTo>
                <a:lnTo>
                  <a:pt x="6554900" y="5818228"/>
                </a:lnTo>
                <a:lnTo>
                  <a:pt x="6577123" y="5812672"/>
                </a:lnTo>
                <a:lnTo>
                  <a:pt x="6598949" y="5807513"/>
                </a:lnTo>
                <a:lnTo>
                  <a:pt x="6620379" y="5801163"/>
                </a:lnTo>
                <a:lnTo>
                  <a:pt x="6663635" y="5787671"/>
                </a:lnTo>
                <a:lnTo>
                  <a:pt x="6685064" y="5781321"/>
                </a:lnTo>
                <a:lnTo>
                  <a:pt x="6706494" y="5774178"/>
                </a:lnTo>
                <a:lnTo>
                  <a:pt x="6703319" y="5778543"/>
                </a:lnTo>
                <a:lnTo>
                  <a:pt x="6699351" y="5782511"/>
                </a:lnTo>
                <a:lnTo>
                  <a:pt x="6694985" y="5786480"/>
                </a:lnTo>
                <a:lnTo>
                  <a:pt x="6689826" y="5789258"/>
                </a:lnTo>
                <a:lnTo>
                  <a:pt x="6684667" y="5792433"/>
                </a:lnTo>
                <a:lnTo>
                  <a:pt x="6679112" y="5795211"/>
                </a:lnTo>
                <a:lnTo>
                  <a:pt x="6673953" y="5797592"/>
                </a:lnTo>
                <a:lnTo>
                  <a:pt x="6667603" y="5799576"/>
                </a:lnTo>
                <a:lnTo>
                  <a:pt x="6655301" y="5803545"/>
                </a:lnTo>
                <a:lnTo>
                  <a:pt x="6642602" y="5807116"/>
                </a:lnTo>
                <a:lnTo>
                  <a:pt x="6616807" y="5812672"/>
                </a:lnTo>
                <a:lnTo>
                  <a:pt x="6604108" y="5815450"/>
                </a:lnTo>
                <a:lnTo>
                  <a:pt x="6592600" y="5818228"/>
                </a:lnTo>
                <a:lnTo>
                  <a:pt x="6581885" y="5821800"/>
                </a:lnTo>
                <a:lnTo>
                  <a:pt x="6577123" y="5823387"/>
                </a:lnTo>
                <a:lnTo>
                  <a:pt x="6572758" y="5825371"/>
                </a:lnTo>
                <a:lnTo>
                  <a:pt x="6568392" y="5827356"/>
                </a:lnTo>
                <a:lnTo>
                  <a:pt x="6564821" y="5829737"/>
                </a:lnTo>
                <a:lnTo>
                  <a:pt x="6561249" y="5832912"/>
                </a:lnTo>
                <a:lnTo>
                  <a:pt x="6558868" y="5835689"/>
                </a:lnTo>
                <a:lnTo>
                  <a:pt x="6556487" y="5839261"/>
                </a:lnTo>
                <a:lnTo>
                  <a:pt x="6554900" y="5842436"/>
                </a:lnTo>
                <a:lnTo>
                  <a:pt x="6554106" y="5846404"/>
                </a:lnTo>
                <a:lnTo>
                  <a:pt x="6553709" y="5850770"/>
                </a:lnTo>
                <a:lnTo>
                  <a:pt x="6552122" y="5852754"/>
                </a:lnTo>
                <a:lnTo>
                  <a:pt x="6550534" y="5854341"/>
                </a:lnTo>
                <a:lnTo>
                  <a:pt x="6547360" y="5857119"/>
                </a:lnTo>
                <a:lnTo>
                  <a:pt x="6548153" y="5859501"/>
                </a:lnTo>
                <a:lnTo>
                  <a:pt x="6548153" y="5861882"/>
                </a:lnTo>
                <a:lnTo>
                  <a:pt x="6548153" y="5863866"/>
                </a:lnTo>
                <a:lnTo>
                  <a:pt x="6548153" y="5866247"/>
                </a:lnTo>
                <a:lnTo>
                  <a:pt x="6546566" y="5870215"/>
                </a:lnTo>
                <a:lnTo>
                  <a:pt x="6543788" y="5873787"/>
                </a:lnTo>
                <a:lnTo>
                  <a:pt x="6541010" y="5876565"/>
                </a:lnTo>
                <a:lnTo>
                  <a:pt x="6536645" y="5880137"/>
                </a:lnTo>
                <a:lnTo>
                  <a:pt x="6532280" y="5882518"/>
                </a:lnTo>
                <a:lnTo>
                  <a:pt x="6526724" y="5885296"/>
                </a:lnTo>
                <a:lnTo>
                  <a:pt x="6516009" y="5890455"/>
                </a:lnTo>
                <a:lnTo>
                  <a:pt x="6505294" y="5895614"/>
                </a:lnTo>
                <a:lnTo>
                  <a:pt x="6500532" y="5897995"/>
                </a:lnTo>
                <a:lnTo>
                  <a:pt x="6496167" y="5901170"/>
                </a:lnTo>
                <a:lnTo>
                  <a:pt x="6492198" y="5904345"/>
                </a:lnTo>
                <a:lnTo>
                  <a:pt x="6489420" y="5907519"/>
                </a:lnTo>
                <a:lnTo>
                  <a:pt x="6487833" y="5901964"/>
                </a:lnTo>
                <a:lnTo>
                  <a:pt x="6487833" y="5897201"/>
                </a:lnTo>
                <a:lnTo>
                  <a:pt x="6488627" y="5893233"/>
                </a:lnTo>
                <a:lnTo>
                  <a:pt x="6490214" y="5889264"/>
                </a:lnTo>
                <a:lnTo>
                  <a:pt x="6492198" y="5886090"/>
                </a:lnTo>
                <a:lnTo>
                  <a:pt x="6494579" y="5883312"/>
                </a:lnTo>
                <a:lnTo>
                  <a:pt x="6498151" y="5880930"/>
                </a:lnTo>
                <a:lnTo>
                  <a:pt x="6501326" y="5878549"/>
                </a:lnTo>
                <a:lnTo>
                  <a:pt x="6509659" y="5875375"/>
                </a:lnTo>
                <a:lnTo>
                  <a:pt x="6518390" y="5871803"/>
                </a:lnTo>
                <a:lnTo>
                  <a:pt x="6526724" y="5869025"/>
                </a:lnTo>
                <a:lnTo>
                  <a:pt x="6531089" y="5867041"/>
                </a:lnTo>
                <a:lnTo>
                  <a:pt x="6534661" y="5865056"/>
                </a:lnTo>
                <a:lnTo>
                  <a:pt x="6528708" y="5867041"/>
                </a:lnTo>
                <a:lnTo>
                  <a:pt x="6522358" y="5868231"/>
                </a:lnTo>
                <a:lnTo>
                  <a:pt x="6509659" y="5871009"/>
                </a:lnTo>
                <a:lnTo>
                  <a:pt x="6513231" y="5865056"/>
                </a:lnTo>
                <a:lnTo>
                  <a:pt x="6516009" y="5859501"/>
                </a:lnTo>
                <a:lnTo>
                  <a:pt x="6517199" y="5857119"/>
                </a:lnTo>
                <a:lnTo>
                  <a:pt x="6517199" y="5854738"/>
                </a:lnTo>
                <a:lnTo>
                  <a:pt x="6516406" y="5852754"/>
                </a:lnTo>
                <a:lnTo>
                  <a:pt x="6515612" y="5851960"/>
                </a:lnTo>
                <a:lnTo>
                  <a:pt x="6514422" y="5851167"/>
                </a:lnTo>
                <a:lnTo>
                  <a:pt x="6508072" y="5852754"/>
                </a:lnTo>
                <a:lnTo>
                  <a:pt x="6502516" y="5853945"/>
                </a:lnTo>
                <a:lnTo>
                  <a:pt x="6489817" y="5855532"/>
                </a:lnTo>
                <a:lnTo>
                  <a:pt x="6477118" y="5856723"/>
                </a:lnTo>
                <a:lnTo>
                  <a:pt x="6464419" y="5857119"/>
                </a:lnTo>
                <a:lnTo>
                  <a:pt x="6451323" y="5858310"/>
                </a:lnTo>
                <a:lnTo>
                  <a:pt x="6438624" y="5859104"/>
                </a:lnTo>
                <a:lnTo>
                  <a:pt x="6426322" y="5860691"/>
                </a:lnTo>
                <a:lnTo>
                  <a:pt x="6419973" y="5861882"/>
                </a:lnTo>
                <a:lnTo>
                  <a:pt x="6414417" y="5863469"/>
                </a:lnTo>
                <a:lnTo>
                  <a:pt x="6417195" y="5857516"/>
                </a:lnTo>
                <a:lnTo>
                  <a:pt x="6420370" y="5852357"/>
                </a:lnTo>
                <a:lnTo>
                  <a:pt x="6421163" y="5849976"/>
                </a:lnTo>
                <a:lnTo>
                  <a:pt x="6421560" y="5847595"/>
                </a:lnTo>
                <a:lnTo>
                  <a:pt x="6420370" y="5845611"/>
                </a:lnTo>
                <a:lnTo>
                  <a:pt x="6419973" y="5844420"/>
                </a:lnTo>
                <a:lnTo>
                  <a:pt x="6419179" y="5844023"/>
                </a:lnTo>
                <a:lnTo>
                  <a:pt x="6416798" y="5846404"/>
                </a:lnTo>
                <a:lnTo>
                  <a:pt x="6414417" y="5848389"/>
                </a:lnTo>
                <a:lnTo>
                  <a:pt x="6411639" y="5849976"/>
                </a:lnTo>
                <a:lnTo>
                  <a:pt x="6408861" y="5850770"/>
                </a:lnTo>
                <a:lnTo>
                  <a:pt x="6406083" y="5851167"/>
                </a:lnTo>
                <a:lnTo>
                  <a:pt x="6402909" y="5851960"/>
                </a:lnTo>
                <a:lnTo>
                  <a:pt x="6397353" y="5852357"/>
                </a:lnTo>
                <a:lnTo>
                  <a:pt x="6391400" y="5852754"/>
                </a:lnTo>
                <a:lnTo>
                  <a:pt x="6388225" y="5853151"/>
                </a:lnTo>
                <a:lnTo>
                  <a:pt x="6385447" y="5854341"/>
                </a:lnTo>
                <a:lnTo>
                  <a:pt x="6383066" y="5855135"/>
                </a:lnTo>
                <a:lnTo>
                  <a:pt x="6380685" y="5857119"/>
                </a:lnTo>
                <a:lnTo>
                  <a:pt x="6378304" y="5859501"/>
                </a:lnTo>
                <a:lnTo>
                  <a:pt x="6376320" y="5863072"/>
                </a:lnTo>
                <a:lnTo>
                  <a:pt x="6381082" y="5863072"/>
                </a:lnTo>
                <a:lnTo>
                  <a:pt x="6385447" y="5863072"/>
                </a:lnTo>
                <a:lnTo>
                  <a:pt x="6394575" y="5861485"/>
                </a:lnTo>
                <a:lnTo>
                  <a:pt x="6398940" y="5860691"/>
                </a:lnTo>
                <a:lnTo>
                  <a:pt x="6404099" y="5860691"/>
                </a:lnTo>
                <a:lnTo>
                  <a:pt x="6408861" y="5861485"/>
                </a:lnTo>
                <a:lnTo>
                  <a:pt x="6414417" y="5863469"/>
                </a:lnTo>
                <a:lnTo>
                  <a:pt x="6404099" y="5873390"/>
                </a:lnTo>
                <a:lnTo>
                  <a:pt x="6395369" y="5880930"/>
                </a:lnTo>
                <a:lnTo>
                  <a:pt x="6386638" y="5888074"/>
                </a:lnTo>
                <a:lnTo>
                  <a:pt x="6379098" y="5894027"/>
                </a:lnTo>
                <a:lnTo>
                  <a:pt x="6371955" y="5901170"/>
                </a:lnTo>
                <a:lnTo>
                  <a:pt x="6368383" y="5904742"/>
                </a:lnTo>
                <a:lnTo>
                  <a:pt x="6364812" y="5908710"/>
                </a:lnTo>
                <a:lnTo>
                  <a:pt x="6361637" y="5913869"/>
                </a:lnTo>
                <a:lnTo>
                  <a:pt x="6358065" y="5919028"/>
                </a:lnTo>
                <a:lnTo>
                  <a:pt x="6354890" y="5925378"/>
                </a:lnTo>
                <a:lnTo>
                  <a:pt x="6351319" y="5932124"/>
                </a:lnTo>
                <a:lnTo>
                  <a:pt x="6346160" y="5931331"/>
                </a:lnTo>
                <a:lnTo>
                  <a:pt x="6341794" y="5930934"/>
                </a:lnTo>
                <a:lnTo>
                  <a:pt x="6338223" y="5930934"/>
                </a:lnTo>
                <a:lnTo>
                  <a:pt x="6335842" y="5931331"/>
                </a:lnTo>
                <a:lnTo>
                  <a:pt x="6333461" y="5932521"/>
                </a:lnTo>
                <a:lnTo>
                  <a:pt x="6331476" y="5933712"/>
                </a:lnTo>
                <a:lnTo>
                  <a:pt x="6327508" y="5937283"/>
                </a:lnTo>
                <a:lnTo>
                  <a:pt x="6325127" y="5938474"/>
                </a:lnTo>
                <a:lnTo>
                  <a:pt x="6322746" y="5940458"/>
                </a:lnTo>
                <a:lnTo>
                  <a:pt x="6319174" y="5941649"/>
                </a:lnTo>
                <a:lnTo>
                  <a:pt x="6315206" y="5942442"/>
                </a:lnTo>
                <a:lnTo>
                  <a:pt x="6310047" y="5942839"/>
                </a:lnTo>
                <a:lnTo>
                  <a:pt x="6303698" y="5942839"/>
                </a:lnTo>
                <a:lnTo>
                  <a:pt x="6296158" y="5942442"/>
                </a:lnTo>
                <a:lnTo>
                  <a:pt x="6287030" y="5940855"/>
                </a:lnTo>
                <a:lnTo>
                  <a:pt x="6284649" y="5944427"/>
                </a:lnTo>
                <a:lnTo>
                  <a:pt x="6281871" y="5947998"/>
                </a:lnTo>
                <a:lnTo>
                  <a:pt x="6278696" y="5950776"/>
                </a:lnTo>
                <a:lnTo>
                  <a:pt x="6275522" y="5953554"/>
                </a:lnTo>
                <a:lnTo>
                  <a:pt x="6271950" y="5955935"/>
                </a:lnTo>
                <a:lnTo>
                  <a:pt x="6267982" y="5958713"/>
                </a:lnTo>
                <a:lnTo>
                  <a:pt x="6259648" y="5962285"/>
                </a:lnTo>
                <a:lnTo>
                  <a:pt x="6250124" y="5965857"/>
                </a:lnTo>
                <a:lnTo>
                  <a:pt x="6240202" y="5968238"/>
                </a:lnTo>
                <a:lnTo>
                  <a:pt x="6229488" y="5970619"/>
                </a:lnTo>
                <a:lnTo>
                  <a:pt x="6218773" y="5972206"/>
                </a:lnTo>
                <a:lnTo>
                  <a:pt x="6207264" y="5973794"/>
                </a:lnTo>
                <a:lnTo>
                  <a:pt x="6195756" y="5974587"/>
                </a:lnTo>
                <a:lnTo>
                  <a:pt x="6173136" y="5976175"/>
                </a:lnTo>
                <a:lnTo>
                  <a:pt x="6150516" y="5978159"/>
                </a:lnTo>
                <a:lnTo>
                  <a:pt x="6140198" y="5978953"/>
                </a:lnTo>
                <a:lnTo>
                  <a:pt x="6130277" y="5980143"/>
                </a:lnTo>
                <a:lnTo>
                  <a:pt x="6133848" y="5974984"/>
                </a:lnTo>
                <a:lnTo>
                  <a:pt x="6137817" y="5969825"/>
                </a:lnTo>
                <a:lnTo>
                  <a:pt x="6139404" y="5967444"/>
                </a:lnTo>
                <a:lnTo>
                  <a:pt x="6139802" y="5965460"/>
                </a:lnTo>
                <a:lnTo>
                  <a:pt x="6139802" y="5963872"/>
                </a:lnTo>
                <a:lnTo>
                  <a:pt x="6139404" y="5963079"/>
                </a:lnTo>
                <a:lnTo>
                  <a:pt x="6139008" y="5961888"/>
                </a:lnTo>
                <a:lnTo>
                  <a:pt x="6137817" y="5961491"/>
                </a:lnTo>
                <a:lnTo>
                  <a:pt x="6135833" y="5962285"/>
                </a:lnTo>
                <a:lnTo>
                  <a:pt x="6133848" y="5963475"/>
                </a:lnTo>
                <a:lnTo>
                  <a:pt x="6132261" y="5963872"/>
                </a:lnTo>
                <a:lnTo>
                  <a:pt x="6129484" y="5963872"/>
                </a:lnTo>
                <a:lnTo>
                  <a:pt x="6127896" y="5963475"/>
                </a:lnTo>
                <a:lnTo>
                  <a:pt x="6125912" y="5963079"/>
                </a:lnTo>
                <a:lnTo>
                  <a:pt x="6123134" y="5961888"/>
                </a:lnTo>
                <a:lnTo>
                  <a:pt x="6120753" y="5960301"/>
                </a:lnTo>
                <a:lnTo>
                  <a:pt x="6121944" y="5963872"/>
                </a:lnTo>
                <a:lnTo>
                  <a:pt x="6122340" y="5967444"/>
                </a:lnTo>
                <a:lnTo>
                  <a:pt x="6122340" y="5970619"/>
                </a:lnTo>
                <a:lnTo>
                  <a:pt x="6121944" y="5973794"/>
                </a:lnTo>
                <a:lnTo>
                  <a:pt x="6120356" y="5976968"/>
                </a:lnTo>
                <a:lnTo>
                  <a:pt x="6118372" y="5980143"/>
                </a:lnTo>
                <a:lnTo>
                  <a:pt x="6116388" y="5982524"/>
                </a:lnTo>
                <a:lnTo>
                  <a:pt x="6113610" y="5984905"/>
                </a:lnTo>
                <a:lnTo>
                  <a:pt x="6110832" y="5986493"/>
                </a:lnTo>
                <a:lnTo>
                  <a:pt x="6107260" y="5988080"/>
                </a:lnTo>
                <a:lnTo>
                  <a:pt x="6103688" y="5989271"/>
                </a:lnTo>
                <a:lnTo>
                  <a:pt x="6100117" y="5989668"/>
                </a:lnTo>
                <a:lnTo>
                  <a:pt x="6095355" y="5989668"/>
                </a:lnTo>
                <a:lnTo>
                  <a:pt x="6090990" y="5988874"/>
                </a:lnTo>
                <a:lnTo>
                  <a:pt x="6086228" y="5987683"/>
                </a:lnTo>
                <a:lnTo>
                  <a:pt x="6081466" y="5985302"/>
                </a:lnTo>
                <a:lnTo>
                  <a:pt x="6079878" y="5984905"/>
                </a:lnTo>
                <a:lnTo>
                  <a:pt x="6079084" y="5983715"/>
                </a:lnTo>
                <a:lnTo>
                  <a:pt x="6078688" y="5982921"/>
                </a:lnTo>
                <a:lnTo>
                  <a:pt x="6078688" y="5981731"/>
                </a:lnTo>
                <a:lnTo>
                  <a:pt x="6078688" y="5979349"/>
                </a:lnTo>
                <a:lnTo>
                  <a:pt x="6079084" y="5977365"/>
                </a:lnTo>
                <a:lnTo>
                  <a:pt x="6079481" y="5974984"/>
                </a:lnTo>
                <a:lnTo>
                  <a:pt x="6079878" y="5972603"/>
                </a:lnTo>
                <a:lnTo>
                  <a:pt x="6079878" y="5970619"/>
                </a:lnTo>
                <a:lnTo>
                  <a:pt x="6079481" y="5969825"/>
                </a:lnTo>
                <a:lnTo>
                  <a:pt x="6078688" y="5968634"/>
                </a:lnTo>
                <a:lnTo>
                  <a:pt x="6074719" y="5973794"/>
                </a:lnTo>
                <a:lnTo>
                  <a:pt x="6072734" y="5976968"/>
                </a:lnTo>
                <a:lnTo>
                  <a:pt x="6072338" y="5980143"/>
                </a:lnTo>
                <a:lnTo>
                  <a:pt x="6071544" y="5982524"/>
                </a:lnTo>
                <a:lnTo>
                  <a:pt x="6070750" y="5984509"/>
                </a:lnTo>
                <a:lnTo>
                  <a:pt x="6069163" y="5986493"/>
                </a:lnTo>
                <a:lnTo>
                  <a:pt x="6065988" y="5987683"/>
                </a:lnTo>
                <a:lnTo>
                  <a:pt x="6060036" y="5989668"/>
                </a:lnTo>
                <a:lnTo>
                  <a:pt x="6056068" y="5988080"/>
                </a:lnTo>
                <a:lnTo>
                  <a:pt x="6054083" y="5986493"/>
                </a:lnTo>
                <a:lnTo>
                  <a:pt x="6052496" y="5983715"/>
                </a:lnTo>
                <a:lnTo>
                  <a:pt x="6051702" y="5981731"/>
                </a:lnTo>
                <a:lnTo>
                  <a:pt x="6051702" y="5979349"/>
                </a:lnTo>
                <a:lnTo>
                  <a:pt x="6051702" y="5976968"/>
                </a:lnTo>
                <a:lnTo>
                  <a:pt x="6051702" y="5972603"/>
                </a:lnTo>
                <a:lnTo>
                  <a:pt x="6045352" y="5978556"/>
                </a:lnTo>
                <a:lnTo>
                  <a:pt x="6043765" y="5985699"/>
                </a:lnTo>
                <a:lnTo>
                  <a:pt x="6041781" y="5989668"/>
                </a:lnTo>
                <a:lnTo>
                  <a:pt x="6040590" y="5991652"/>
                </a:lnTo>
                <a:lnTo>
                  <a:pt x="6038606" y="5993636"/>
                </a:lnTo>
                <a:lnTo>
                  <a:pt x="6032256" y="5995223"/>
                </a:lnTo>
                <a:lnTo>
                  <a:pt x="6025907" y="5996017"/>
                </a:lnTo>
                <a:lnTo>
                  <a:pt x="6013605" y="6005938"/>
                </a:lnTo>
                <a:lnTo>
                  <a:pt x="6002096" y="6016653"/>
                </a:lnTo>
                <a:lnTo>
                  <a:pt x="5996144" y="6021812"/>
                </a:lnTo>
                <a:lnTo>
                  <a:pt x="5990985" y="6028162"/>
                </a:lnTo>
                <a:lnTo>
                  <a:pt x="5985032" y="6034512"/>
                </a:lnTo>
                <a:lnTo>
                  <a:pt x="5979874" y="6041258"/>
                </a:lnTo>
                <a:lnTo>
                  <a:pt x="5977096" y="6043242"/>
                </a:lnTo>
                <a:lnTo>
                  <a:pt x="5974714" y="6044433"/>
                </a:lnTo>
                <a:lnTo>
                  <a:pt x="5972730" y="6043639"/>
                </a:lnTo>
                <a:lnTo>
                  <a:pt x="5970746" y="6043242"/>
                </a:lnTo>
                <a:lnTo>
                  <a:pt x="5968762" y="6042052"/>
                </a:lnTo>
                <a:lnTo>
                  <a:pt x="5967571" y="6040068"/>
                </a:lnTo>
                <a:lnTo>
                  <a:pt x="5964396" y="6035702"/>
                </a:lnTo>
                <a:lnTo>
                  <a:pt x="5962016" y="6030543"/>
                </a:lnTo>
                <a:lnTo>
                  <a:pt x="5960428" y="6028559"/>
                </a:lnTo>
                <a:lnTo>
                  <a:pt x="5959238" y="6026575"/>
                </a:lnTo>
                <a:lnTo>
                  <a:pt x="5957253" y="6025384"/>
                </a:lnTo>
                <a:lnTo>
                  <a:pt x="5955269" y="6024987"/>
                </a:lnTo>
                <a:lnTo>
                  <a:pt x="5953285" y="6024987"/>
                </a:lnTo>
                <a:lnTo>
                  <a:pt x="5950904" y="6025384"/>
                </a:lnTo>
                <a:lnTo>
                  <a:pt x="5946142" y="6035702"/>
                </a:lnTo>
                <a:lnTo>
                  <a:pt x="5940586" y="6045227"/>
                </a:lnTo>
                <a:lnTo>
                  <a:pt x="5934236" y="6053561"/>
                </a:lnTo>
                <a:lnTo>
                  <a:pt x="5927490" y="6061894"/>
                </a:lnTo>
                <a:lnTo>
                  <a:pt x="5919950" y="6069038"/>
                </a:lnTo>
                <a:lnTo>
                  <a:pt x="5912410" y="6075784"/>
                </a:lnTo>
                <a:lnTo>
                  <a:pt x="5904473" y="6082134"/>
                </a:lnTo>
                <a:lnTo>
                  <a:pt x="5895742" y="6088087"/>
                </a:lnTo>
                <a:lnTo>
                  <a:pt x="5887012" y="6092452"/>
                </a:lnTo>
                <a:lnTo>
                  <a:pt x="5877091" y="6096420"/>
                </a:lnTo>
                <a:lnTo>
                  <a:pt x="5867964" y="6100389"/>
                </a:lnTo>
                <a:lnTo>
                  <a:pt x="5858439" y="6103564"/>
                </a:lnTo>
                <a:lnTo>
                  <a:pt x="5848122" y="6106739"/>
                </a:lnTo>
                <a:lnTo>
                  <a:pt x="5837804" y="6109517"/>
                </a:lnTo>
                <a:lnTo>
                  <a:pt x="5817168" y="6115072"/>
                </a:lnTo>
                <a:lnTo>
                  <a:pt x="5806452" y="6117454"/>
                </a:lnTo>
                <a:lnTo>
                  <a:pt x="5796532" y="6119835"/>
                </a:lnTo>
                <a:lnTo>
                  <a:pt x="5775499" y="6124200"/>
                </a:lnTo>
                <a:lnTo>
                  <a:pt x="5754863" y="6128169"/>
                </a:lnTo>
                <a:lnTo>
                  <a:pt x="5735021" y="6132137"/>
                </a:lnTo>
                <a:lnTo>
                  <a:pt x="5725100" y="6134518"/>
                </a:lnTo>
                <a:lnTo>
                  <a:pt x="5715576" y="6137296"/>
                </a:lnTo>
                <a:lnTo>
                  <a:pt x="5706052" y="6140471"/>
                </a:lnTo>
                <a:lnTo>
                  <a:pt x="5697320" y="6144043"/>
                </a:lnTo>
                <a:lnTo>
                  <a:pt x="5688590" y="6148011"/>
                </a:lnTo>
                <a:lnTo>
                  <a:pt x="5679860" y="6152376"/>
                </a:lnTo>
                <a:lnTo>
                  <a:pt x="5671923" y="6157932"/>
                </a:lnTo>
                <a:lnTo>
                  <a:pt x="5664383" y="6163488"/>
                </a:lnTo>
                <a:lnTo>
                  <a:pt x="5641763" y="6159917"/>
                </a:lnTo>
                <a:lnTo>
                  <a:pt x="5619540" y="6156345"/>
                </a:lnTo>
                <a:lnTo>
                  <a:pt x="5608428" y="6154758"/>
                </a:lnTo>
                <a:lnTo>
                  <a:pt x="5596920" y="6154361"/>
                </a:lnTo>
                <a:lnTo>
                  <a:pt x="5585808" y="6153964"/>
                </a:lnTo>
                <a:lnTo>
                  <a:pt x="5574696" y="6153964"/>
                </a:lnTo>
                <a:lnTo>
                  <a:pt x="5563982" y="6153964"/>
                </a:lnTo>
                <a:lnTo>
                  <a:pt x="5553664" y="6154361"/>
                </a:lnTo>
                <a:lnTo>
                  <a:pt x="5532234" y="6156345"/>
                </a:lnTo>
                <a:lnTo>
                  <a:pt x="5531440" y="6159917"/>
                </a:lnTo>
                <a:lnTo>
                  <a:pt x="5529456" y="6162695"/>
                </a:lnTo>
                <a:lnTo>
                  <a:pt x="5527472" y="6165472"/>
                </a:lnTo>
                <a:lnTo>
                  <a:pt x="5525091" y="6168647"/>
                </a:lnTo>
                <a:lnTo>
                  <a:pt x="5522710" y="6171028"/>
                </a:lnTo>
                <a:lnTo>
                  <a:pt x="5519932" y="6173013"/>
                </a:lnTo>
                <a:lnTo>
                  <a:pt x="5517154" y="6174600"/>
                </a:lnTo>
                <a:lnTo>
                  <a:pt x="5514376" y="6175791"/>
                </a:lnTo>
                <a:lnTo>
                  <a:pt x="5515567" y="6173410"/>
                </a:lnTo>
                <a:lnTo>
                  <a:pt x="5516757" y="6171028"/>
                </a:lnTo>
                <a:lnTo>
                  <a:pt x="5517551" y="6169044"/>
                </a:lnTo>
                <a:lnTo>
                  <a:pt x="5517948" y="6166663"/>
                </a:lnTo>
                <a:lnTo>
                  <a:pt x="5517948" y="6162298"/>
                </a:lnTo>
                <a:lnTo>
                  <a:pt x="5517551" y="6157535"/>
                </a:lnTo>
                <a:lnTo>
                  <a:pt x="5495724" y="6159123"/>
                </a:lnTo>
                <a:lnTo>
                  <a:pt x="5492947" y="6163488"/>
                </a:lnTo>
                <a:lnTo>
                  <a:pt x="5490565" y="6168250"/>
                </a:lnTo>
                <a:lnTo>
                  <a:pt x="5486597" y="6176187"/>
                </a:lnTo>
                <a:lnTo>
                  <a:pt x="5483025" y="6183331"/>
                </a:lnTo>
                <a:lnTo>
                  <a:pt x="5480644" y="6187696"/>
                </a:lnTo>
                <a:lnTo>
                  <a:pt x="5479454" y="6188490"/>
                </a:lnTo>
                <a:lnTo>
                  <a:pt x="5478660" y="6188490"/>
                </a:lnTo>
                <a:lnTo>
                  <a:pt x="5477866" y="6187696"/>
                </a:lnTo>
                <a:lnTo>
                  <a:pt x="5476676" y="6184521"/>
                </a:lnTo>
                <a:lnTo>
                  <a:pt x="5474295" y="6175791"/>
                </a:lnTo>
                <a:lnTo>
                  <a:pt x="5471914" y="6160313"/>
                </a:lnTo>
                <a:lnTo>
                  <a:pt x="5452072" y="6160710"/>
                </a:lnTo>
                <a:lnTo>
                  <a:pt x="5432229" y="6160710"/>
                </a:lnTo>
                <a:lnTo>
                  <a:pt x="5413578" y="6160313"/>
                </a:lnTo>
                <a:lnTo>
                  <a:pt x="5404054" y="6159123"/>
                </a:lnTo>
                <a:lnTo>
                  <a:pt x="5394926" y="6158329"/>
                </a:lnTo>
                <a:lnTo>
                  <a:pt x="5385799" y="6157535"/>
                </a:lnTo>
                <a:lnTo>
                  <a:pt x="5376671" y="6155551"/>
                </a:lnTo>
                <a:lnTo>
                  <a:pt x="5368735" y="6152773"/>
                </a:lnTo>
                <a:lnTo>
                  <a:pt x="5360401" y="6150392"/>
                </a:lnTo>
                <a:lnTo>
                  <a:pt x="5352067" y="6147217"/>
                </a:lnTo>
                <a:lnTo>
                  <a:pt x="5344130" y="6143249"/>
                </a:lnTo>
                <a:lnTo>
                  <a:pt x="5336590" y="6138883"/>
                </a:lnTo>
                <a:lnTo>
                  <a:pt x="5329050" y="6133328"/>
                </a:lnTo>
                <a:lnTo>
                  <a:pt x="5249681" y="6121819"/>
                </a:lnTo>
                <a:lnTo>
                  <a:pt x="5230236" y="6117850"/>
                </a:lnTo>
                <a:lnTo>
                  <a:pt x="5210791" y="6113485"/>
                </a:lnTo>
                <a:lnTo>
                  <a:pt x="5191345" y="6109120"/>
                </a:lnTo>
                <a:lnTo>
                  <a:pt x="5171503" y="6104754"/>
                </a:lnTo>
                <a:lnTo>
                  <a:pt x="5152852" y="6100389"/>
                </a:lnTo>
                <a:lnTo>
                  <a:pt x="5133009" y="6096024"/>
                </a:lnTo>
                <a:lnTo>
                  <a:pt x="5114755" y="6092055"/>
                </a:lnTo>
                <a:lnTo>
                  <a:pt x="5095706" y="6087293"/>
                </a:lnTo>
                <a:lnTo>
                  <a:pt x="5023877" y="6066657"/>
                </a:lnTo>
                <a:lnTo>
                  <a:pt x="5017528" y="6065069"/>
                </a:lnTo>
                <a:lnTo>
                  <a:pt x="5011575" y="6064276"/>
                </a:lnTo>
                <a:lnTo>
                  <a:pt x="4999273" y="6062688"/>
                </a:lnTo>
                <a:lnTo>
                  <a:pt x="4986574" y="6062291"/>
                </a:lnTo>
                <a:lnTo>
                  <a:pt x="4973875" y="6062688"/>
                </a:lnTo>
                <a:lnTo>
                  <a:pt x="4961176" y="6063482"/>
                </a:lnTo>
                <a:lnTo>
                  <a:pt x="4948477" y="6064276"/>
                </a:lnTo>
                <a:lnTo>
                  <a:pt x="4935778" y="6065069"/>
                </a:lnTo>
                <a:lnTo>
                  <a:pt x="4923079" y="6067053"/>
                </a:lnTo>
                <a:lnTo>
                  <a:pt x="4897285" y="6070228"/>
                </a:lnTo>
                <a:lnTo>
                  <a:pt x="4884585" y="6071419"/>
                </a:lnTo>
                <a:lnTo>
                  <a:pt x="4871887" y="6072609"/>
                </a:lnTo>
                <a:lnTo>
                  <a:pt x="4859187" y="6073403"/>
                </a:lnTo>
                <a:lnTo>
                  <a:pt x="4846885" y="6073403"/>
                </a:lnTo>
                <a:lnTo>
                  <a:pt x="4834187" y="6073006"/>
                </a:lnTo>
                <a:lnTo>
                  <a:pt x="4821884" y="6071419"/>
                </a:lnTo>
                <a:lnTo>
                  <a:pt x="4818314" y="6070625"/>
                </a:lnTo>
                <a:lnTo>
                  <a:pt x="4814344" y="6068641"/>
                </a:lnTo>
                <a:lnTo>
                  <a:pt x="4810773" y="6066657"/>
                </a:lnTo>
                <a:lnTo>
                  <a:pt x="4806407" y="6064276"/>
                </a:lnTo>
                <a:lnTo>
                  <a:pt x="4796883" y="6057926"/>
                </a:lnTo>
                <a:lnTo>
                  <a:pt x="4787756" y="6050783"/>
                </a:lnTo>
                <a:lnTo>
                  <a:pt x="4768707" y="6035702"/>
                </a:lnTo>
                <a:lnTo>
                  <a:pt x="4759580" y="6029353"/>
                </a:lnTo>
                <a:lnTo>
                  <a:pt x="4755611" y="6026575"/>
                </a:lnTo>
                <a:lnTo>
                  <a:pt x="4751644" y="6024987"/>
                </a:lnTo>
                <a:lnTo>
                  <a:pt x="4749262" y="6023797"/>
                </a:lnTo>
                <a:lnTo>
                  <a:pt x="4746484" y="6023003"/>
                </a:lnTo>
                <a:lnTo>
                  <a:pt x="4740135" y="6021416"/>
                </a:lnTo>
                <a:lnTo>
                  <a:pt x="4732991" y="6021019"/>
                </a:lnTo>
                <a:lnTo>
                  <a:pt x="4726246" y="6020225"/>
                </a:lnTo>
                <a:lnTo>
                  <a:pt x="4719895" y="6019431"/>
                </a:lnTo>
                <a:lnTo>
                  <a:pt x="4714339" y="6018638"/>
                </a:lnTo>
                <a:lnTo>
                  <a:pt x="4709182" y="6016653"/>
                </a:lnTo>
                <a:lnTo>
                  <a:pt x="4706799" y="6015463"/>
                </a:lnTo>
                <a:lnTo>
                  <a:pt x="4704815" y="6014272"/>
                </a:lnTo>
                <a:lnTo>
                  <a:pt x="4700847" y="6009113"/>
                </a:lnTo>
                <a:lnTo>
                  <a:pt x="4697673" y="6004351"/>
                </a:lnTo>
                <a:lnTo>
                  <a:pt x="4694100" y="5998795"/>
                </a:lnTo>
                <a:lnTo>
                  <a:pt x="4691719" y="5993239"/>
                </a:lnTo>
                <a:lnTo>
                  <a:pt x="4689339" y="5986890"/>
                </a:lnTo>
                <a:lnTo>
                  <a:pt x="4687355" y="5980540"/>
                </a:lnTo>
                <a:lnTo>
                  <a:pt x="4685768" y="5974190"/>
                </a:lnTo>
                <a:lnTo>
                  <a:pt x="4684577" y="5967444"/>
                </a:lnTo>
                <a:lnTo>
                  <a:pt x="4682593" y="5953157"/>
                </a:lnTo>
                <a:lnTo>
                  <a:pt x="4681401" y="5938474"/>
                </a:lnTo>
                <a:lnTo>
                  <a:pt x="4680211" y="5908313"/>
                </a:lnTo>
                <a:lnTo>
                  <a:pt x="4677037" y="5905535"/>
                </a:lnTo>
                <a:lnTo>
                  <a:pt x="4675846" y="5902360"/>
                </a:lnTo>
                <a:lnTo>
                  <a:pt x="4675052" y="5901170"/>
                </a:lnTo>
                <a:lnTo>
                  <a:pt x="4674655" y="5899582"/>
                </a:lnTo>
                <a:lnTo>
                  <a:pt x="4674655" y="5897598"/>
                </a:lnTo>
                <a:lnTo>
                  <a:pt x="4675052" y="5896011"/>
                </a:lnTo>
                <a:lnTo>
                  <a:pt x="4679417" y="5897995"/>
                </a:lnTo>
                <a:lnTo>
                  <a:pt x="4678228" y="5878549"/>
                </a:lnTo>
                <a:lnTo>
                  <a:pt x="4677037" y="5869422"/>
                </a:lnTo>
                <a:lnTo>
                  <a:pt x="4675846" y="5860294"/>
                </a:lnTo>
                <a:lnTo>
                  <a:pt x="4665926" y="5851167"/>
                </a:lnTo>
                <a:lnTo>
                  <a:pt x="4656003" y="5843626"/>
                </a:lnTo>
                <a:lnTo>
                  <a:pt x="4651639" y="5840055"/>
                </a:lnTo>
                <a:lnTo>
                  <a:pt x="4646877" y="5837277"/>
                </a:lnTo>
                <a:lnTo>
                  <a:pt x="4642115" y="5834896"/>
                </a:lnTo>
                <a:lnTo>
                  <a:pt x="4637750" y="5832912"/>
                </a:lnTo>
                <a:lnTo>
                  <a:pt x="4633383" y="5831324"/>
                </a:lnTo>
                <a:lnTo>
                  <a:pt x="4629019" y="5830927"/>
                </a:lnTo>
                <a:lnTo>
                  <a:pt x="4624653" y="5830530"/>
                </a:lnTo>
                <a:lnTo>
                  <a:pt x="4620288" y="5831324"/>
                </a:lnTo>
                <a:lnTo>
                  <a:pt x="4616319" y="5832912"/>
                </a:lnTo>
                <a:lnTo>
                  <a:pt x="4612351" y="5835293"/>
                </a:lnTo>
                <a:lnTo>
                  <a:pt x="4608779" y="5838467"/>
                </a:lnTo>
                <a:lnTo>
                  <a:pt x="4605604" y="5843230"/>
                </a:lnTo>
                <a:lnTo>
                  <a:pt x="4604414" y="5839261"/>
                </a:lnTo>
                <a:lnTo>
                  <a:pt x="4602430" y="5836086"/>
                </a:lnTo>
                <a:lnTo>
                  <a:pt x="4600445" y="5833705"/>
                </a:lnTo>
                <a:lnTo>
                  <a:pt x="4598859" y="5832515"/>
                </a:lnTo>
                <a:lnTo>
                  <a:pt x="4596081" y="5831324"/>
                </a:lnTo>
                <a:lnTo>
                  <a:pt x="4593303" y="5830927"/>
                </a:lnTo>
                <a:lnTo>
                  <a:pt x="4588143" y="5830927"/>
                </a:lnTo>
                <a:lnTo>
                  <a:pt x="4582587" y="5830927"/>
                </a:lnTo>
                <a:lnTo>
                  <a:pt x="4579810" y="5830530"/>
                </a:lnTo>
                <a:lnTo>
                  <a:pt x="4577428" y="5829340"/>
                </a:lnTo>
                <a:lnTo>
                  <a:pt x="4574652" y="5828546"/>
                </a:lnTo>
                <a:lnTo>
                  <a:pt x="4572666" y="5826562"/>
                </a:lnTo>
                <a:lnTo>
                  <a:pt x="4571476" y="5824181"/>
                </a:lnTo>
                <a:lnTo>
                  <a:pt x="4569888" y="5820212"/>
                </a:lnTo>
                <a:lnTo>
                  <a:pt x="4571873" y="5818228"/>
                </a:lnTo>
                <a:lnTo>
                  <a:pt x="4573857" y="5817037"/>
                </a:lnTo>
                <a:lnTo>
                  <a:pt x="4576239" y="5816244"/>
                </a:lnTo>
                <a:lnTo>
                  <a:pt x="4578619" y="5815847"/>
                </a:lnTo>
                <a:lnTo>
                  <a:pt x="4584175" y="5816244"/>
                </a:lnTo>
                <a:lnTo>
                  <a:pt x="4588541" y="5817037"/>
                </a:lnTo>
                <a:lnTo>
                  <a:pt x="4592510" y="5817831"/>
                </a:lnTo>
                <a:lnTo>
                  <a:pt x="4594096" y="5818228"/>
                </a:lnTo>
                <a:lnTo>
                  <a:pt x="4595286" y="5817831"/>
                </a:lnTo>
                <a:lnTo>
                  <a:pt x="4596081" y="5817831"/>
                </a:lnTo>
                <a:lnTo>
                  <a:pt x="4596874" y="5816641"/>
                </a:lnTo>
                <a:lnTo>
                  <a:pt x="4596874" y="5814656"/>
                </a:lnTo>
                <a:lnTo>
                  <a:pt x="4595683" y="5812672"/>
                </a:lnTo>
                <a:lnTo>
                  <a:pt x="4588541" y="5806323"/>
                </a:lnTo>
                <a:lnTo>
                  <a:pt x="4581001" y="5799576"/>
                </a:lnTo>
                <a:lnTo>
                  <a:pt x="4577825" y="5799179"/>
                </a:lnTo>
                <a:lnTo>
                  <a:pt x="4573857" y="5798385"/>
                </a:lnTo>
                <a:lnTo>
                  <a:pt x="4566317" y="5798385"/>
                </a:lnTo>
                <a:lnTo>
                  <a:pt x="4558777" y="5798782"/>
                </a:lnTo>
                <a:lnTo>
                  <a:pt x="4550443" y="5799179"/>
                </a:lnTo>
                <a:lnTo>
                  <a:pt x="4552030" y="5803148"/>
                </a:lnTo>
                <a:lnTo>
                  <a:pt x="4553221" y="5807116"/>
                </a:lnTo>
                <a:lnTo>
                  <a:pt x="4553221" y="5809100"/>
                </a:lnTo>
                <a:lnTo>
                  <a:pt x="4553221" y="5810291"/>
                </a:lnTo>
                <a:lnTo>
                  <a:pt x="4552427" y="5811878"/>
                </a:lnTo>
                <a:lnTo>
                  <a:pt x="4550443" y="5812672"/>
                </a:lnTo>
                <a:lnTo>
                  <a:pt x="4547665" y="5807513"/>
                </a:lnTo>
                <a:lnTo>
                  <a:pt x="4546078" y="5802751"/>
                </a:lnTo>
                <a:lnTo>
                  <a:pt x="4545681" y="5798385"/>
                </a:lnTo>
                <a:lnTo>
                  <a:pt x="4546078" y="5794417"/>
                </a:lnTo>
                <a:lnTo>
                  <a:pt x="4548063" y="5790448"/>
                </a:lnTo>
                <a:lnTo>
                  <a:pt x="4550841" y="5787671"/>
                </a:lnTo>
                <a:lnTo>
                  <a:pt x="4554808" y="5784496"/>
                </a:lnTo>
                <a:lnTo>
                  <a:pt x="4559572" y="5782115"/>
                </a:lnTo>
                <a:lnTo>
                  <a:pt x="4552427" y="5775368"/>
                </a:lnTo>
                <a:lnTo>
                  <a:pt x="4546078" y="5768622"/>
                </a:lnTo>
                <a:lnTo>
                  <a:pt x="4539728" y="5771003"/>
                </a:lnTo>
                <a:lnTo>
                  <a:pt x="4533379" y="5772987"/>
                </a:lnTo>
                <a:lnTo>
                  <a:pt x="4527029" y="5774178"/>
                </a:lnTo>
                <a:lnTo>
                  <a:pt x="4520681" y="5775765"/>
                </a:lnTo>
                <a:lnTo>
                  <a:pt x="4513934" y="5776956"/>
                </a:lnTo>
                <a:lnTo>
                  <a:pt x="4507585" y="5777352"/>
                </a:lnTo>
                <a:lnTo>
                  <a:pt x="4494489" y="5777749"/>
                </a:lnTo>
                <a:lnTo>
                  <a:pt x="4481392" y="5777352"/>
                </a:lnTo>
                <a:lnTo>
                  <a:pt x="4469091" y="5775765"/>
                </a:lnTo>
                <a:lnTo>
                  <a:pt x="4462741" y="5774178"/>
                </a:lnTo>
                <a:lnTo>
                  <a:pt x="4456789" y="5772987"/>
                </a:lnTo>
                <a:lnTo>
                  <a:pt x="4451629" y="5771003"/>
                </a:lnTo>
                <a:lnTo>
                  <a:pt x="4446073" y="5769019"/>
                </a:lnTo>
                <a:lnTo>
                  <a:pt x="4450439" y="5768622"/>
                </a:lnTo>
                <a:lnTo>
                  <a:pt x="4453613" y="5767431"/>
                </a:lnTo>
                <a:lnTo>
                  <a:pt x="4455598" y="5766241"/>
                </a:lnTo>
                <a:lnTo>
                  <a:pt x="4456391" y="5764653"/>
                </a:lnTo>
                <a:lnTo>
                  <a:pt x="4456789" y="5762669"/>
                </a:lnTo>
                <a:lnTo>
                  <a:pt x="4456391" y="5760685"/>
                </a:lnTo>
                <a:lnTo>
                  <a:pt x="4454805" y="5758304"/>
                </a:lnTo>
                <a:lnTo>
                  <a:pt x="4453613" y="5756319"/>
                </a:lnTo>
                <a:lnTo>
                  <a:pt x="4449249" y="5752351"/>
                </a:lnTo>
                <a:lnTo>
                  <a:pt x="4443692" y="5748382"/>
                </a:lnTo>
                <a:lnTo>
                  <a:pt x="4438931" y="5746001"/>
                </a:lnTo>
                <a:lnTo>
                  <a:pt x="4436549" y="5745604"/>
                </a:lnTo>
                <a:lnTo>
                  <a:pt x="4434962" y="5745207"/>
                </a:lnTo>
                <a:lnTo>
                  <a:pt x="4432978" y="5747192"/>
                </a:lnTo>
                <a:lnTo>
                  <a:pt x="4430993" y="5747985"/>
                </a:lnTo>
                <a:lnTo>
                  <a:pt x="4429009" y="5749573"/>
                </a:lnTo>
                <a:lnTo>
                  <a:pt x="4427025" y="5749970"/>
                </a:lnTo>
                <a:lnTo>
                  <a:pt x="4422660" y="5750367"/>
                </a:lnTo>
                <a:lnTo>
                  <a:pt x="4418294" y="5749970"/>
                </a:lnTo>
                <a:lnTo>
                  <a:pt x="4413533" y="5748382"/>
                </a:lnTo>
                <a:lnTo>
                  <a:pt x="4408771" y="5746398"/>
                </a:lnTo>
                <a:lnTo>
                  <a:pt x="4403611" y="5743620"/>
                </a:lnTo>
                <a:lnTo>
                  <a:pt x="4398849" y="5740048"/>
                </a:lnTo>
                <a:lnTo>
                  <a:pt x="4389325" y="5732508"/>
                </a:lnTo>
                <a:lnTo>
                  <a:pt x="4379404" y="5724571"/>
                </a:lnTo>
                <a:lnTo>
                  <a:pt x="4370276" y="5717031"/>
                </a:lnTo>
                <a:lnTo>
                  <a:pt x="4365911" y="5713459"/>
                </a:lnTo>
                <a:lnTo>
                  <a:pt x="4361942" y="5711078"/>
                </a:lnTo>
                <a:lnTo>
                  <a:pt x="4365117" y="5709491"/>
                </a:lnTo>
                <a:lnTo>
                  <a:pt x="4369482" y="5708697"/>
                </a:lnTo>
                <a:lnTo>
                  <a:pt x="4377419" y="5706713"/>
                </a:lnTo>
                <a:lnTo>
                  <a:pt x="4380991" y="5705126"/>
                </a:lnTo>
                <a:lnTo>
                  <a:pt x="4383373" y="5703141"/>
                </a:lnTo>
                <a:lnTo>
                  <a:pt x="4384166" y="5702348"/>
                </a:lnTo>
                <a:lnTo>
                  <a:pt x="4384960" y="5701157"/>
                </a:lnTo>
                <a:lnTo>
                  <a:pt x="4384960" y="5699966"/>
                </a:lnTo>
                <a:lnTo>
                  <a:pt x="4384960" y="5698379"/>
                </a:lnTo>
                <a:lnTo>
                  <a:pt x="4381389" y="5694807"/>
                </a:lnTo>
                <a:lnTo>
                  <a:pt x="4377816" y="5692426"/>
                </a:lnTo>
                <a:lnTo>
                  <a:pt x="4373849" y="5691633"/>
                </a:lnTo>
                <a:lnTo>
                  <a:pt x="4370276" y="5691633"/>
                </a:lnTo>
                <a:lnTo>
                  <a:pt x="4366309" y="5692029"/>
                </a:lnTo>
                <a:lnTo>
                  <a:pt x="4362339" y="5692823"/>
                </a:lnTo>
                <a:lnTo>
                  <a:pt x="4354006" y="5695998"/>
                </a:lnTo>
                <a:lnTo>
                  <a:pt x="4346466" y="5699173"/>
                </a:lnTo>
                <a:lnTo>
                  <a:pt x="4342895" y="5700760"/>
                </a:lnTo>
                <a:lnTo>
                  <a:pt x="4339322" y="5702348"/>
                </a:lnTo>
                <a:lnTo>
                  <a:pt x="4336148" y="5702744"/>
                </a:lnTo>
                <a:lnTo>
                  <a:pt x="4332973" y="5702348"/>
                </a:lnTo>
                <a:lnTo>
                  <a:pt x="4330195" y="5701157"/>
                </a:lnTo>
                <a:lnTo>
                  <a:pt x="4327815" y="5699173"/>
                </a:lnTo>
                <a:lnTo>
                  <a:pt x="4330593" y="5695204"/>
                </a:lnTo>
                <a:lnTo>
                  <a:pt x="4332577" y="5692426"/>
                </a:lnTo>
                <a:lnTo>
                  <a:pt x="4332973" y="5690045"/>
                </a:lnTo>
                <a:lnTo>
                  <a:pt x="4332577" y="5688061"/>
                </a:lnTo>
                <a:lnTo>
                  <a:pt x="4330989" y="5686474"/>
                </a:lnTo>
                <a:lnTo>
                  <a:pt x="4329401" y="5685680"/>
                </a:lnTo>
                <a:lnTo>
                  <a:pt x="4326227" y="5684489"/>
                </a:lnTo>
                <a:lnTo>
                  <a:pt x="4323053" y="5684092"/>
                </a:lnTo>
                <a:lnTo>
                  <a:pt x="4315513" y="5683299"/>
                </a:lnTo>
                <a:lnTo>
                  <a:pt x="4308369" y="5682902"/>
                </a:lnTo>
                <a:lnTo>
                  <a:pt x="4302019" y="5681711"/>
                </a:lnTo>
                <a:lnTo>
                  <a:pt x="4300035" y="5681314"/>
                </a:lnTo>
                <a:lnTo>
                  <a:pt x="4298051" y="5680124"/>
                </a:lnTo>
                <a:lnTo>
                  <a:pt x="4300433" y="5679330"/>
                </a:lnTo>
                <a:lnTo>
                  <a:pt x="4302019" y="5677743"/>
                </a:lnTo>
                <a:lnTo>
                  <a:pt x="4302417" y="5676552"/>
                </a:lnTo>
                <a:lnTo>
                  <a:pt x="4302813" y="5674568"/>
                </a:lnTo>
                <a:lnTo>
                  <a:pt x="4302417" y="5672187"/>
                </a:lnTo>
                <a:lnTo>
                  <a:pt x="4302019" y="5669409"/>
                </a:lnTo>
                <a:lnTo>
                  <a:pt x="4299639" y="5664249"/>
                </a:lnTo>
                <a:lnTo>
                  <a:pt x="4293686" y="5652344"/>
                </a:lnTo>
                <a:lnTo>
                  <a:pt x="4291701" y="5647185"/>
                </a:lnTo>
                <a:lnTo>
                  <a:pt x="4290908" y="5644804"/>
                </a:lnTo>
                <a:lnTo>
                  <a:pt x="4290908" y="5642423"/>
                </a:lnTo>
                <a:lnTo>
                  <a:pt x="4286939" y="5643216"/>
                </a:lnTo>
                <a:lnTo>
                  <a:pt x="4282971" y="5643216"/>
                </a:lnTo>
                <a:lnTo>
                  <a:pt x="4280193" y="5642819"/>
                </a:lnTo>
                <a:lnTo>
                  <a:pt x="4276621" y="5642423"/>
                </a:lnTo>
                <a:lnTo>
                  <a:pt x="4273843" y="5641232"/>
                </a:lnTo>
                <a:lnTo>
                  <a:pt x="4270272" y="5640835"/>
                </a:lnTo>
                <a:lnTo>
                  <a:pt x="4266701" y="5640835"/>
                </a:lnTo>
                <a:lnTo>
                  <a:pt x="4263128" y="5641629"/>
                </a:lnTo>
                <a:lnTo>
                  <a:pt x="4267891" y="5643216"/>
                </a:lnTo>
                <a:lnTo>
                  <a:pt x="4272257" y="5645597"/>
                </a:lnTo>
                <a:lnTo>
                  <a:pt x="4276621" y="5648772"/>
                </a:lnTo>
                <a:lnTo>
                  <a:pt x="4278208" y="5650756"/>
                </a:lnTo>
                <a:lnTo>
                  <a:pt x="4279002" y="5651947"/>
                </a:lnTo>
                <a:lnTo>
                  <a:pt x="4280193" y="5653931"/>
                </a:lnTo>
                <a:lnTo>
                  <a:pt x="4280590" y="5655519"/>
                </a:lnTo>
                <a:lnTo>
                  <a:pt x="4280590" y="5657503"/>
                </a:lnTo>
                <a:lnTo>
                  <a:pt x="4280193" y="5659487"/>
                </a:lnTo>
                <a:lnTo>
                  <a:pt x="4279002" y="5660678"/>
                </a:lnTo>
                <a:lnTo>
                  <a:pt x="4277415" y="5662662"/>
                </a:lnTo>
                <a:lnTo>
                  <a:pt x="4275035" y="5664249"/>
                </a:lnTo>
                <a:lnTo>
                  <a:pt x="4272257" y="5666234"/>
                </a:lnTo>
                <a:lnTo>
                  <a:pt x="4266701" y="5658297"/>
                </a:lnTo>
                <a:lnTo>
                  <a:pt x="4263922" y="5655122"/>
                </a:lnTo>
                <a:lnTo>
                  <a:pt x="4261144" y="5651947"/>
                </a:lnTo>
                <a:lnTo>
                  <a:pt x="4257573" y="5649169"/>
                </a:lnTo>
                <a:lnTo>
                  <a:pt x="4254795" y="5647185"/>
                </a:lnTo>
                <a:lnTo>
                  <a:pt x="4251223" y="5645201"/>
                </a:lnTo>
                <a:lnTo>
                  <a:pt x="4247652" y="5643613"/>
                </a:lnTo>
                <a:lnTo>
                  <a:pt x="4244875" y="5642819"/>
                </a:lnTo>
                <a:lnTo>
                  <a:pt x="4242097" y="5642423"/>
                </a:lnTo>
                <a:lnTo>
                  <a:pt x="4238524" y="5642819"/>
                </a:lnTo>
                <a:lnTo>
                  <a:pt x="4236143" y="5643613"/>
                </a:lnTo>
                <a:lnTo>
                  <a:pt x="4233365" y="5645597"/>
                </a:lnTo>
                <a:lnTo>
                  <a:pt x="4230984" y="5647979"/>
                </a:lnTo>
                <a:lnTo>
                  <a:pt x="4228999" y="5651153"/>
                </a:lnTo>
                <a:lnTo>
                  <a:pt x="4227015" y="5655519"/>
                </a:lnTo>
                <a:lnTo>
                  <a:pt x="4225032" y="5651947"/>
                </a:lnTo>
                <a:lnTo>
                  <a:pt x="4223444" y="5649566"/>
                </a:lnTo>
                <a:lnTo>
                  <a:pt x="4223048" y="5647582"/>
                </a:lnTo>
                <a:lnTo>
                  <a:pt x="4223444" y="5645994"/>
                </a:lnTo>
                <a:lnTo>
                  <a:pt x="4224634" y="5644804"/>
                </a:lnTo>
                <a:lnTo>
                  <a:pt x="4225428" y="5643613"/>
                </a:lnTo>
                <a:lnTo>
                  <a:pt x="4228999" y="5641629"/>
                </a:lnTo>
                <a:lnTo>
                  <a:pt x="4232174" y="5640438"/>
                </a:lnTo>
                <a:lnTo>
                  <a:pt x="4233761" y="5638851"/>
                </a:lnTo>
                <a:lnTo>
                  <a:pt x="4234555" y="5638057"/>
                </a:lnTo>
                <a:lnTo>
                  <a:pt x="4235350" y="5636073"/>
                </a:lnTo>
                <a:lnTo>
                  <a:pt x="4234555" y="5634089"/>
                </a:lnTo>
                <a:lnTo>
                  <a:pt x="4233365" y="5631708"/>
                </a:lnTo>
                <a:lnTo>
                  <a:pt x="4230984" y="5628533"/>
                </a:lnTo>
                <a:lnTo>
                  <a:pt x="4225428" y="5630517"/>
                </a:lnTo>
                <a:lnTo>
                  <a:pt x="4220666" y="5632104"/>
                </a:lnTo>
                <a:lnTo>
                  <a:pt x="4217094" y="5632898"/>
                </a:lnTo>
                <a:lnTo>
                  <a:pt x="4214316" y="5632898"/>
                </a:lnTo>
                <a:lnTo>
                  <a:pt x="4211935" y="5632501"/>
                </a:lnTo>
                <a:lnTo>
                  <a:pt x="4210348" y="5632104"/>
                </a:lnTo>
                <a:lnTo>
                  <a:pt x="4209157" y="5630517"/>
                </a:lnTo>
                <a:lnTo>
                  <a:pt x="4208363" y="5629327"/>
                </a:lnTo>
                <a:lnTo>
                  <a:pt x="4207570" y="5625755"/>
                </a:lnTo>
                <a:lnTo>
                  <a:pt x="4205983" y="5621786"/>
                </a:lnTo>
                <a:lnTo>
                  <a:pt x="4204792" y="5619802"/>
                </a:lnTo>
                <a:lnTo>
                  <a:pt x="4203601" y="5618215"/>
                </a:lnTo>
                <a:lnTo>
                  <a:pt x="4201617" y="5616627"/>
                </a:lnTo>
                <a:lnTo>
                  <a:pt x="4199236" y="5615437"/>
                </a:lnTo>
                <a:lnTo>
                  <a:pt x="4193680" y="5616627"/>
                </a:lnTo>
                <a:lnTo>
                  <a:pt x="4189315" y="5618215"/>
                </a:lnTo>
                <a:lnTo>
                  <a:pt x="4186537" y="5620993"/>
                </a:lnTo>
                <a:lnTo>
                  <a:pt x="4184156" y="5623771"/>
                </a:lnTo>
                <a:lnTo>
                  <a:pt x="4182569" y="5627342"/>
                </a:lnTo>
                <a:lnTo>
                  <a:pt x="4181378" y="5630914"/>
                </a:lnTo>
                <a:lnTo>
                  <a:pt x="4179791" y="5638454"/>
                </a:lnTo>
                <a:lnTo>
                  <a:pt x="4182569" y="5636073"/>
                </a:lnTo>
                <a:lnTo>
                  <a:pt x="4184950" y="5634486"/>
                </a:lnTo>
                <a:lnTo>
                  <a:pt x="4187728" y="5634486"/>
                </a:lnTo>
                <a:lnTo>
                  <a:pt x="4191299" y="5634882"/>
                </a:lnTo>
                <a:lnTo>
                  <a:pt x="4194077" y="5636470"/>
                </a:lnTo>
                <a:lnTo>
                  <a:pt x="4197650" y="5638454"/>
                </a:lnTo>
                <a:lnTo>
                  <a:pt x="4200427" y="5640835"/>
                </a:lnTo>
                <a:lnTo>
                  <a:pt x="4203998" y="5644407"/>
                </a:lnTo>
                <a:lnTo>
                  <a:pt x="4217492" y="5657503"/>
                </a:lnTo>
                <a:lnTo>
                  <a:pt x="4225032" y="5663853"/>
                </a:lnTo>
                <a:lnTo>
                  <a:pt x="4228206" y="5665837"/>
                </a:lnTo>
                <a:lnTo>
                  <a:pt x="4231381" y="5667822"/>
                </a:lnTo>
                <a:lnTo>
                  <a:pt x="4228206" y="5667822"/>
                </a:lnTo>
                <a:lnTo>
                  <a:pt x="4225428" y="5668218"/>
                </a:lnTo>
                <a:lnTo>
                  <a:pt x="4223444" y="5668615"/>
                </a:lnTo>
                <a:lnTo>
                  <a:pt x="4221856" y="5669409"/>
                </a:lnTo>
                <a:lnTo>
                  <a:pt x="4220666" y="5670600"/>
                </a:lnTo>
                <a:lnTo>
                  <a:pt x="4219475" y="5672187"/>
                </a:lnTo>
                <a:lnTo>
                  <a:pt x="4218681" y="5674965"/>
                </a:lnTo>
                <a:lnTo>
                  <a:pt x="4217492" y="5677743"/>
                </a:lnTo>
                <a:lnTo>
                  <a:pt x="4216301" y="5680918"/>
                </a:lnTo>
                <a:lnTo>
                  <a:pt x="4215110" y="5682108"/>
                </a:lnTo>
                <a:lnTo>
                  <a:pt x="4214316" y="5683299"/>
                </a:lnTo>
                <a:lnTo>
                  <a:pt x="4212332" y="5684092"/>
                </a:lnTo>
                <a:lnTo>
                  <a:pt x="4210348" y="5684489"/>
                </a:lnTo>
                <a:lnTo>
                  <a:pt x="4201617" y="5677743"/>
                </a:lnTo>
                <a:lnTo>
                  <a:pt x="4197252" y="5674568"/>
                </a:lnTo>
                <a:lnTo>
                  <a:pt x="4192490" y="5670996"/>
                </a:lnTo>
                <a:lnTo>
                  <a:pt x="4187331" y="5668615"/>
                </a:lnTo>
                <a:lnTo>
                  <a:pt x="4181378" y="5666631"/>
                </a:lnTo>
                <a:lnTo>
                  <a:pt x="4178600" y="5666234"/>
                </a:lnTo>
                <a:lnTo>
                  <a:pt x="4175822" y="5666234"/>
                </a:lnTo>
                <a:lnTo>
                  <a:pt x="4172251" y="5666234"/>
                </a:lnTo>
                <a:lnTo>
                  <a:pt x="4169076" y="5666631"/>
                </a:lnTo>
                <a:lnTo>
                  <a:pt x="4188521" y="5682902"/>
                </a:lnTo>
                <a:lnTo>
                  <a:pt x="4197650" y="5690839"/>
                </a:lnTo>
                <a:lnTo>
                  <a:pt x="4205983" y="5698776"/>
                </a:lnTo>
                <a:lnTo>
                  <a:pt x="4205586" y="5704332"/>
                </a:lnTo>
                <a:lnTo>
                  <a:pt x="4203998" y="5709094"/>
                </a:lnTo>
                <a:lnTo>
                  <a:pt x="4201617" y="5713856"/>
                </a:lnTo>
                <a:lnTo>
                  <a:pt x="4198046" y="5718618"/>
                </a:lnTo>
                <a:lnTo>
                  <a:pt x="4194872" y="5722984"/>
                </a:lnTo>
                <a:lnTo>
                  <a:pt x="4190506" y="5726555"/>
                </a:lnTo>
                <a:lnTo>
                  <a:pt x="4186140" y="5728937"/>
                </a:lnTo>
                <a:lnTo>
                  <a:pt x="4180981" y="5730921"/>
                </a:lnTo>
                <a:lnTo>
                  <a:pt x="4196061" y="5743223"/>
                </a:lnTo>
                <a:lnTo>
                  <a:pt x="4199634" y="5739652"/>
                </a:lnTo>
                <a:lnTo>
                  <a:pt x="4202412" y="5736874"/>
                </a:lnTo>
                <a:lnTo>
                  <a:pt x="4204396" y="5734096"/>
                </a:lnTo>
                <a:lnTo>
                  <a:pt x="4205983" y="5731318"/>
                </a:lnTo>
                <a:lnTo>
                  <a:pt x="4206776" y="5728937"/>
                </a:lnTo>
                <a:lnTo>
                  <a:pt x="4207967" y="5726555"/>
                </a:lnTo>
                <a:lnTo>
                  <a:pt x="4208363" y="5721793"/>
                </a:lnTo>
                <a:lnTo>
                  <a:pt x="4208363" y="5712269"/>
                </a:lnTo>
                <a:lnTo>
                  <a:pt x="4208761" y="5707904"/>
                </a:lnTo>
                <a:lnTo>
                  <a:pt x="4209952" y="5705522"/>
                </a:lnTo>
                <a:lnTo>
                  <a:pt x="4210745" y="5702744"/>
                </a:lnTo>
                <a:lnTo>
                  <a:pt x="4213126" y="5700760"/>
                </a:lnTo>
                <a:lnTo>
                  <a:pt x="4214714" y="5700363"/>
                </a:lnTo>
                <a:lnTo>
                  <a:pt x="4216301" y="5700363"/>
                </a:lnTo>
                <a:lnTo>
                  <a:pt x="4216697" y="5701157"/>
                </a:lnTo>
                <a:lnTo>
                  <a:pt x="4217094" y="5702744"/>
                </a:lnTo>
                <a:lnTo>
                  <a:pt x="4216697" y="5705126"/>
                </a:lnTo>
                <a:lnTo>
                  <a:pt x="4215507" y="5711078"/>
                </a:lnTo>
                <a:lnTo>
                  <a:pt x="4212332" y="5724174"/>
                </a:lnTo>
                <a:lnTo>
                  <a:pt x="4211141" y="5730127"/>
                </a:lnTo>
                <a:lnTo>
                  <a:pt x="4211141" y="5732508"/>
                </a:lnTo>
                <a:lnTo>
                  <a:pt x="4211141" y="5734096"/>
                </a:lnTo>
                <a:lnTo>
                  <a:pt x="4223444" y="5739255"/>
                </a:lnTo>
                <a:lnTo>
                  <a:pt x="4236143" y="5743223"/>
                </a:lnTo>
                <a:lnTo>
                  <a:pt x="4248842" y="5747589"/>
                </a:lnTo>
                <a:lnTo>
                  <a:pt x="4261541" y="5751954"/>
                </a:lnTo>
                <a:lnTo>
                  <a:pt x="4254795" y="5757113"/>
                </a:lnTo>
                <a:lnTo>
                  <a:pt x="4250430" y="5761478"/>
                </a:lnTo>
                <a:lnTo>
                  <a:pt x="4248842" y="5764256"/>
                </a:lnTo>
                <a:lnTo>
                  <a:pt x="4247255" y="5766241"/>
                </a:lnTo>
                <a:lnTo>
                  <a:pt x="4246859" y="5767828"/>
                </a:lnTo>
                <a:lnTo>
                  <a:pt x="4246461" y="5769415"/>
                </a:lnTo>
                <a:lnTo>
                  <a:pt x="4246461" y="5771400"/>
                </a:lnTo>
                <a:lnTo>
                  <a:pt x="4246859" y="5772987"/>
                </a:lnTo>
                <a:lnTo>
                  <a:pt x="4248445" y="5775765"/>
                </a:lnTo>
                <a:lnTo>
                  <a:pt x="4250826" y="5778146"/>
                </a:lnTo>
                <a:lnTo>
                  <a:pt x="4254001" y="5781321"/>
                </a:lnTo>
                <a:lnTo>
                  <a:pt x="4263128" y="5786083"/>
                </a:lnTo>
                <a:lnTo>
                  <a:pt x="4271859" y="5791242"/>
                </a:lnTo>
                <a:lnTo>
                  <a:pt x="4276224" y="5794814"/>
                </a:lnTo>
                <a:lnTo>
                  <a:pt x="4279399" y="5798385"/>
                </a:lnTo>
                <a:lnTo>
                  <a:pt x="4282971" y="5802751"/>
                </a:lnTo>
                <a:lnTo>
                  <a:pt x="4283764" y="5804735"/>
                </a:lnTo>
                <a:lnTo>
                  <a:pt x="4284955" y="5807116"/>
                </a:lnTo>
                <a:lnTo>
                  <a:pt x="4280590" y="5809894"/>
                </a:lnTo>
                <a:lnTo>
                  <a:pt x="4276621" y="5811482"/>
                </a:lnTo>
                <a:lnTo>
                  <a:pt x="4272653" y="5811482"/>
                </a:lnTo>
                <a:lnTo>
                  <a:pt x="4269875" y="5811085"/>
                </a:lnTo>
                <a:lnTo>
                  <a:pt x="4266701" y="5809497"/>
                </a:lnTo>
                <a:lnTo>
                  <a:pt x="4263922" y="5807910"/>
                </a:lnTo>
                <a:lnTo>
                  <a:pt x="4257970" y="5803545"/>
                </a:lnTo>
                <a:lnTo>
                  <a:pt x="4255588" y="5801560"/>
                </a:lnTo>
                <a:lnTo>
                  <a:pt x="4252810" y="5799973"/>
                </a:lnTo>
                <a:lnTo>
                  <a:pt x="4249239" y="5798782"/>
                </a:lnTo>
                <a:lnTo>
                  <a:pt x="4246461" y="5798385"/>
                </a:lnTo>
                <a:lnTo>
                  <a:pt x="4242493" y="5798782"/>
                </a:lnTo>
                <a:lnTo>
                  <a:pt x="4238524" y="5799973"/>
                </a:lnTo>
                <a:lnTo>
                  <a:pt x="4234158" y="5803148"/>
                </a:lnTo>
                <a:lnTo>
                  <a:pt x="4228999" y="5807513"/>
                </a:lnTo>
                <a:lnTo>
                  <a:pt x="4221063" y="5797195"/>
                </a:lnTo>
                <a:lnTo>
                  <a:pt x="4214316" y="5788464"/>
                </a:lnTo>
                <a:lnTo>
                  <a:pt x="4207570" y="5781321"/>
                </a:lnTo>
                <a:lnTo>
                  <a:pt x="4203998" y="5778146"/>
                </a:lnTo>
                <a:lnTo>
                  <a:pt x="4200427" y="5775765"/>
                </a:lnTo>
                <a:lnTo>
                  <a:pt x="4196856" y="5773384"/>
                </a:lnTo>
                <a:lnTo>
                  <a:pt x="4192887" y="5771400"/>
                </a:lnTo>
                <a:lnTo>
                  <a:pt x="4188918" y="5769812"/>
                </a:lnTo>
                <a:lnTo>
                  <a:pt x="4184156" y="5768622"/>
                </a:lnTo>
                <a:lnTo>
                  <a:pt x="4178997" y="5767828"/>
                </a:lnTo>
                <a:lnTo>
                  <a:pt x="4173838" y="5767034"/>
                </a:lnTo>
                <a:lnTo>
                  <a:pt x="4167885" y="5767034"/>
                </a:lnTo>
                <a:lnTo>
                  <a:pt x="4161536" y="5767034"/>
                </a:lnTo>
                <a:lnTo>
                  <a:pt x="4160742" y="5771003"/>
                </a:lnTo>
                <a:lnTo>
                  <a:pt x="4159949" y="5774178"/>
                </a:lnTo>
                <a:lnTo>
                  <a:pt x="4161139" y="5776956"/>
                </a:lnTo>
                <a:lnTo>
                  <a:pt x="4161933" y="5778543"/>
                </a:lnTo>
                <a:lnTo>
                  <a:pt x="4163917" y="5779733"/>
                </a:lnTo>
                <a:lnTo>
                  <a:pt x="4165901" y="5780527"/>
                </a:lnTo>
                <a:lnTo>
                  <a:pt x="4170663" y="5781718"/>
                </a:lnTo>
                <a:lnTo>
                  <a:pt x="4176219" y="5782511"/>
                </a:lnTo>
                <a:lnTo>
                  <a:pt x="4178600" y="5783305"/>
                </a:lnTo>
                <a:lnTo>
                  <a:pt x="4180584" y="5784099"/>
                </a:lnTo>
                <a:lnTo>
                  <a:pt x="4182172" y="5785686"/>
                </a:lnTo>
                <a:lnTo>
                  <a:pt x="4182965" y="5787671"/>
                </a:lnTo>
                <a:lnTo>
                  <a:pt x="4182965" y="5790448"/>
                </a:lnTo>
                <a:lnTo>
                  <a:pt x="4182569" y="5794020"/>
                </a:lnTo>
                <a:lnTo>
                  <a:pt x="4173441" y="5802751"/>
                </a:lnTo>
                <a:lnTo>
                  <a:pt x="4166298" y="5810291"/>
                </a:lnTo>
                <a:lnTo>
                  <a:pt x="4161139" y="5816641"/>
                </a:lnTo>
                <a:lnTo>
                  <a:pt x="4157568" y="5822593"/>
                </a:lnTo>
                <a:lnTo>
                  <a:pt x="4156774" y="5824974"/>
                </a:lnTo>
                <a:lnTo>
                  <a:pt x="4155583" y="5827356"/>
                </a:lnTo>
                <a:lnTo>
                  <a:pt x="4155583" y="5829340"/>
                </a:lnTo>
                <a:lnTo>
                  <a:pt x="4155583" y="5831324"/>
                </a:lnTo>
                <a:lnTo>
                  <a:pt x="4156377" y="5832912"/>
                </a:lnTo>
                <a:lnTo>
                  <a:pt x="4156774" y="5834102"/>
                </a:lnTo>
                <a:lnTo>
                  <a:pt x="4158361" y="5835293"/>
                </a:lnTo>
                <a:lnTo>
                  <a:pt x="4159552" y="5836086"/>
                </a:lnTo>
                <a:lnTo>
                  <a:pt x="4163520" y="5837674"/>
                </a:lnTo>
                <a:lnTo>
                  <a:pt x="4169076" y="5838071"/>
                </a:lnTo>
                <a:lnTo>
                  <a:pt x="4175425" y="5838071"/>
                </a:lnTo>
                <a:lnTo>
                  <a:pt x="4182569" y="5837674"/>
                </a:lnTo>
                <a:lnTo>
                  <a:pt x="4190902" y="5836880"/>
                </a:lnTo>
                <a:lnTo>
                  <a:pt x="4199634" y="5835293"/>
                </a:lnTo>
                <a:lnTo>
                  <a:pt x="4219872" y="5830927"/>
                </a:lnTo>
                <a:lnTo>
                  <a:pt x="4213919" y="5833308"/>
                </a:lnTo>
                <a:lnTo>
                  <a:pt x="4207570" y="5835689"/>
                </a:lnTo>
                <a:lnTo>
                  <a:pt x="4202412" y="5839261"/>
                </a:lnTo>
                <a:lnTo>
                  <a:pt x="4197650" y="5843230"/>
                </a:lnTo>
                <a:lnTo>
                  <a:pt x="4193283" y="5846801"/>
                </a:lnTo>
                <a:lnTo>
                  <a:pt x="4189712" y="5851960"/>
                </a:lnTo>
                <a:lnTo>
                  <a:pt x="4186537" y="5856723"/>
                </a:lnTo>
                <a:lnTo>
                  <a:pt x="4183362" y="5861485"/>
                </a:lnTo>
                <a:lnTo>
                  <a:pt x="4180981" y="5867438"/>
                </a:lnTo>
                <a:lnTo>
                  <a:pt x="4178997" y="5872597"/>
                </a:lnTo>
                <a:lnTo>
                  <a:pt x="4177807" y="5878549"/>
                </a:lnTo>
                <a:lnTo>
                  <a:pt x="4176219" y="5884502"/>
                </a:lnTo>
                <a:lnTo>
                  <a:pt x="4174632" y="5895614"/>
                </a:lnTo>
                <a:lnTo>
                  <a:pt x="4173838" y="5906726"/>
                </a:lnTo>
                <a:lnTo>
                  <a:pt x="4169473" y="5904742"/>
                </a:lnTo>
                <a:lnTo>
                  <a:pt x="4165901" y="5903154"/>
                </a:lnTo>
                <a:lnTo>
                  <a:pt x="4163123" y="5900376"/>
                </a:lnTo>
                <a:lnTo>
                  <a:pt x="4161139" y="5897995"/>
                </a:lnTo>
                <a:lnTo>
                  <a:pt x="4159949" y="5895614"/>
                </a:lnTo>
                <a:lnTo>
                  <a:pt x="4159155" y="5892836"/>
                </a:lnTo>
                <a:lnTo>
                  <a:pt x="4158758" y="5889661"/>
                </a:lnTo>
                <a:lnTo>
                  <a:pt x="4158758" y="5886883"/>
                </a:lnTo>
                <a:lnTo>
                  <a:pt x="4159552" y="5880534"/>
                </a:lnTo>
                <a:lnTo>
                  <a:pt x="4161536" y="5874184"/>
                </a:lnTo>
                <a:lnTo>
                  <a:pt x="4163520" y="5867834"/>
                </a:lnTo>
                <a:lnTo>
                  <a:pt x="4165108" y="5861485"/>
                </a:lnTo>
                <a:lnTo>
                  <a:pt x="4152409" y="5867041"/>
                </a:lnTo>
                <a:lnTo>
                  <a:pt x="4146059" y="5869422"/>
                </a:lnTo>
                <a:lnTo>
                  <a:pt x="4139710" y="5871803"/>
                </a:lnTo>
                <a:lnTo>
                  <a:pt x="4133360" y="5873787"/>
                </a:lnTo>
                <a:lnTo>
                  <a:pt x="4127011" y="5874581"/>
                </a:lnTo>
                <a:lnTo>
                  <a:pt x="4120661" y="5874581"/>
                </a:lnTo>
                <a:lnTo>
                  <a:pt x="4117089" y="5874184"/>
                </a:lnTo>
                <a:lnTo>
                  <a:pt x="4114312" y="5873787"/>
                </a:lnTo>
                <a:lnTo>
                  <a:pt x="4112724" y="5871406"/>
                </a:lnTo>
                <a:lnTo>
                  <a:pt x="4112327" y="5869422"/>
                </a:lnTo>
                <a:lnTo>
                  <a:pt x="4112327" y="5867041"/>
                </a:lnTo>
                <a:lnTo>
                  <a:pt x="4112724" y="5864660"/>
                </a:lnTo>
                <a:lnTo>
                  <a:pt x="4115502" y="5859104"/>
                </a:lnTo>
                <a:lnTo>
                  <a:pt x="4118677" y="5853945"/>
                </a:lnTo>
                <a:lnTo>
                  <a:pt x="4121455" y="5848389"/>
                </a:lnTo>
                <a:lnTo>
                  <a:pt x="4122645" y="5846008"/>
                </a:lnTo>
                <a:lnTo>
                  <a:pt x="4123042" y="5843626"/>
                </a:lnTo>
                <a:lnTo>
                  <a:pt x="4123042" y="5841245"/>
                </a:lnTo>
                <a:lnTo>
                  <a:pt x="4122248" y="5839261"/>
                </a:lnTo>
                <a:lnTo>
                  <a:pt x="4120661" y="5837277"/>
                </a:lnTo>
                <a:lnTo>
                  <a:pt x="4117883" y="5835293"/>
                </a:lnTo>
                <a:lnTo>
                  <a:pt x="4113915" y="5836086"/>
                </a:lnTo>
                <a:lnTo>
                  <a:pt x="4109549" y="5837674"/>
                </a:lnTo>
                <a:lnTo>
                  <a:pt x="4104390" y="5840055"/>
                </a:lnTo>
                <a:lnTo>
                  <a:pt x="4099628" y="5843230"/>
                </a:lnTo>
                <a:lnTo>
                  <a:pt x="4090104" y="5849976"/>
                </a:lnTo>
                <a:lnTo>
                  <a:pt x="4080183" y="5856326"/>
                </a:lnTo>
                <a:lnTo>
                  <a:pt x="4075024" y="5859104"/>
                </a:lnTo>
                <a:lnTo>
                  <a:pt x="4070659" y="5861088"/>
                </a:lnTo>
                <a:lnTo>
                  <a:pt x="4065500" y="5862675"/>
                </a:lnTo>
                <a:lnTo>
                  <a:pt x="4061135" y="5863072"/>
                </a:lnTo>
                <a:lnTo>
                  <a:pt x="4059150" y="5862675"/>
                </a:lnTo>
                <a:lnTo>
                  <a:pt x="4056769" y="5861882"/>
                </a:lnTo>
                <a:lnTo>
                  <a:pt x="4054785" y="5861088"/>
                </a:lnTo>
                <a:lnTo>
                  <a:pt x="4052801" y="5860294"/>
                </a:lnTo>
                <a:lnTo>
                  <a:pt x="4050817" y="5858310"/>
                </a:lnTo>
                <a:lnTo>
                  <a:pt x="4049626" y="5856326"/>
                </a:lnTo>
                <a:lnTo>
                  <a:pt x="4047642" y="5853945"/>
                </a:lnTo>
                <a:lnTo>
                  <a:pt x="4046054" y="5850770"/>
                </a:lnTo>
                <a:lnTo>
                  <a:pt x="4047642" y="5849976"/>
                </a:lnTo>
                <a:lnTo>
                  <a:pt x="4049626" y="5848786"/>
                </a:lnTo>
                <a:lnTo>
                  <a:pt x="4050817" y="5848786"/>
                </a:lnTo>
                <a:lnTo>
                  <a:pt x="4052404" y="5848786"/>
                </a:lnTo>
                <a:lnTo>
                  <a:pt x="4055976" y="5849976"/>
                </a:lnTo>
                <a:lnTo>
                  <a:pt x="4059150" y="5851960"/>
                </a:lnTo>
                <a:lnTo>
                  <a:pt x="4062722" y="5853151"/>
                </a:lnTo>
                <a:lnTo>
                  <a:pt x="4065500" y="5854341"/>
                </a:lnTo>
                <a:lnTo>
                  <a:pt x="4067484" y="5853945"/>
                </a:lnTo>
                <a:lnTo>
                  <a:pt x="4069071" y="5853151"/>
                </a:lnTo>
                <a:lnTo>
                  <a:pt x="4070659" y="5852357"/>
                </a:lnTo>
                <a:lnTo>
                  <a:pt x="4071849" y="5850770"/>
                </a:lnTo>
                <a:lnTo>
                  <a:pt x="4069865" y="5844817"/>
                </a:lnTo>
                <a:lnTo>
                  <a:pt x="4067484" y="5840452"/>
                </a:lnTo>
                <a:lnTo>
                  <a:pt x="4065103" y="5837277"/>
                </a:lnTo>
                <a:lnTo>
                  <a:pt x="4062722" y="5834896"/>
                </a:lnTo>
                <a:lnTo>
                  <a:pt x="4060341" y="5833308"/>
                </a:lnTo>
                <a:lnTo>
                  <a:pt x="4057166" y="5832912"/>
                </a:lnTo>
                <a:lnTo>
                  <a:pt x="4054785" y="5833308"/>
                </a:lnTo>
                <a:lnTo>
                  <a:pt x="4052404" y="5834102"/>
                </a:lnTo>
                <a:lnTo>
                  <a:pt x="4049626" y="5835689"/>
                </a:lnTo>
                <a:lnTo>
                  <a:pt x="4047245" y="5838071"/>
                </a:lnTo>
                <a:lnTo>
                  <a:pt x="4041689" y="5844023"/>
                </a:lnTo>
                <a:lnTo>
                  <a:pt x="4036530" y="5851167"/>
                </a:lnTo>
                <a:lnTo>
                  <a:pt x="4030974" y="5859104"/>
                </a:lnTo>
                <a:lnTo>
                  <a:pt x="4027403" y="5856326"/>
                </a:lnTo>
                <a:lnTo>
                  <a:pt x="4025022" y="5853945"/>
                </a:lnTo>
                <a:lnTo>
                  <a:pt x="4023038" y="5851167"/>
                </a:lnTo>
                <a:lnTo>
                  <a:pt x="4021847" y="5848786"/>
                </a:lnTo>
                <a:lnTo>
                  <a:pt x="4021450" y="5846801"/>
                </a:lnTo>
                <a:lnTo>
                  <a:pt x="4021450" y="5844817"/>
                </a:lnTo>
                <a:lnTo>
                  <a:pt x="4021847" y="5843230"/>
                </a:lnTo>
                <a:lnTo>
                  <a:pt x="4022244" y="5841642"/>
                </a:lnTo>
                <a:lnTo>
                  <a:pt x="4023831" y="5839658"/>
                </a:lnTo>
                <a:lnTo>
                  <a:pt x="4025022" y="5838071"/>
                </a:lnTo>
                <a:lnTo>
                  <a:pt x="4029387" y="5834102"/>
                </a:lnTo>
                <a:lnTo>
                  <a:pt x="4034546" y="5830530"/>
                </a:lnTo>
                <a:lnTo>
                  <a:pt x="4040102" y="5825371"/>
                </a:lnTo>
                <a:lnTo>
                  <a:pt x="4036927" y="5827752"/>
                </a:lnTo>
                <a:lnTo>
                  <a:pt x="4032959" y="5829737"/>
                </a:lnTo>
                <a:lnTo>
                  <a:pt x="4029387" y="5830927"/>
                </a:lnTo>
                <a:lnTo>
                  <a:pt x="4026212" y="5831324"/>
                </a:lnTo>
                <a:lnTo>
                  <a:pt x="4022244" y="5831324"/>
                </a:lnTo>
                <a:lnTo>
                  <a:pt x="4018672" y="5831324"/>
                </a:lnTo>
                <a:lnTo>
                  <a:pt x="4011529" y="5829737"/>
                </a:lnTo>
                <a:lnTo>
                  <a:pt x="4004386" y="5828546"/>
                </a:lnTo>
                <a:lnTo>
                  <a:pt x="4000814" y="5827752"/>
                </a:lnTo>
                <a:lnTo>
                  <a:pt x="3996846" y="5827752"/>
                </a:lnTo>
                <a:lnTo>
                  <a:pt x="3993671" y="5827752"/>
                </a:lnTo>
                <a:lnTo>
                  <a:pt x="3990100" y="5828943"/>
                </a:lnTo>
                <a:lnTo>
                  <a:pt x="3986131" y="5829737"/>
                </a:lnTo>
                <a:lnTo>
                  <a:pt x="3982956" y="5831721"/>
                </a:lnTo>
                <a:lnTo>
                  <a:pt x="3981766" y="5833308"/>
                </a:lnTo>
                <a:lnTo>
                  <a:pt x="3981766" y="5835293"/>
                </a:lnTo>
                <a:lnTo>
                  <a:pt x="3981766" y="5836880"/>
                </a:lnTo>
                <a:lnTo>
                  <a:pt x="3982163" y="5838467"/>
                </a:lnTo>
                <a:lnTo>
                  <a:pt x="3983750" y="5841642"/>
                </a:lnTo>
                <a:lnTo>
                  <a:pt x="3986131" y="5844420"/>
                </a:lnTo>
                <a:lnTo>
                  <a:pt x="3992877" y="5849976"/>
                </a:lnTo>
                <a:lnTo>
                  <a:pt x="3996449" y="5852357"/>
                </a:lnTo>
                <a:lnTo>
                  <a:pt x="3999227" y="5855135"/>
                </a:lnTo>
                <a:lnTo>
                  <a:pt x="3990100" y="5859104"/>
                </a:lnTo>
                <a:lnTo>
                  <a:pt x="3985734" y="5861088"/>
                </a:lnTo>
                <a:lnTo>
                  <a:pt x="3980972" y="5862675"/>
                </a:lnTo>
                <a:lnTo>
                  <a:pt x="3976607" y="5863072"/>
                </a:lnTo>
                <a:lnTo>
                  <a:pt x="3973829" y="5862675"/>
                </a:lnTo>
                <a:lnTo>
                  <a:pt x="3971448" y="5862675"/>
                </a:lnTo>
                <a:lnTo>
                  <a:pt x="3969464" y="5861485"/>
                </a:lnTo>
                <a:lnTo>
                  <a:pt x="3967083" y="5860691"/>
                </a:lnTo>
                <a:lnTo>
                  <a:pt x="3964702" y="5858707"/>
                </a:lnTo>
                <a:lnTo>
                  <a:pt x="3962320" y="5856723"/>
                </a:lnTo>
                <a:lnTo>
                  <a:pt x="3962320" y="5867438"/>
                </a:lnTo>
                <a:lnTo>
                  <a:pt x="3961527" y="5876565"/>
                </a:lnTo>
                <a:lnTo>
                  <a:pt x="3965892" y="5879740"/>
                </a:lnTo>
                <a:lnTo>
                  <a:pt x="3969464" y="5882121"/>
                </a:lnTo>
                <a:lnTo>
                  <a:pt x="3973035" y="5880137"/>
                </a:lnTo>
                <a:lnTo>
                  <a:pt x="3977004" y="5878946"/>
                </a:lnTo>
                <a:lnTo>
                  <a:pt x="3980178" y="5876962"/>
                </a:lnTo>
                <a:lnTo>
                  <a:pt x="3982163" y="5875771"/>
                </a:lnTo>
                <a:lnTo>
                  <a:pt x="3984147" y="5874184"/>
                </a:lnTo>
                <a:lnTo>
                  <a:pt x="3986528" y="5876168"/>
                </a:lnTo>
                <a:lnTo>
                  <a:pt x="3988512" y="5878153"/>
                </a:lnTo>
                <a:lnTo>
                  <a:pt x="3991687" y="5882915"/>
                </a:lnTo>
                <a:lnTo>
                  <a:pt x="3996449" y="5892439"/>
                </a:lnTo>
                <a:lnTo>
                  <a:pt x="4003592" y="5893630"/>
                </a:lnTo>
                <a:lnTo>
                  <a:pt x="4011132" y="5895217"/>
                </a:lnTo>
                <a:lnTo>
                  <a:pt x="4025815" y="5896804"/>
                </a:lnTo>
                <a:lnTo>
                  <a:pt x="4027006" y="5892439"/>
                </a:lnTo>
                <a:lnTo>
                  <a:pt x="4027006" y="5889661"/>
                </a:lnTo>
                <a:lnTo>
                  <a:pt x="4026609" y="5888471"/>
                </a:lnTo>
                <a:lnTo>
                  <a:pt x="4026212" y="5886486"/>
                </a:lnTo>
                <a:lnTo>
                  <a:pt x="4025022" y="5884899"/>
                </a:lnTo>
                <a:lnTo>
                  <a:pt x="4023038" y="5883312"/>
                </a:lnTo>
                <a:lnTo>
                  <a:pt x="4021450" y="5882518"/>
                </a:lnTo>
                <a:lnTo>
                  <a:pt x="4020656" y="5878549"/>
                </a:lnTo>
                <a:lnTo>
                  <a:pt x="4021450" y="5875375"/>
                </a:lnTo>
                <a:lnTo>
                  <a:pt x="4022244" y="5872597"/>
                </a:lnTo>
                <a:lnTo>
                  <a:pt x="4024228" y="5871009"/>
                </a:lnTo>
                <a:lnTo>
                  <a:pt x="4026212" y="5869422"/>
                </a:lnTo>
                <a:lnTo>
                  <a:pt x="4028593" y="5869025"/>
                </a:lnTo>
                <a:lnTo>
                  <a:pt x="4031371" y="5869025"/>
                </a:lnTo>
                <a:lnTo>
                  <a:pt x="4034546" y="5869422"/>
                </a:lnTo>
                <a:lnTo>
                  <a:pt x="4037324" y="5870215"/>
                </a:lnTo>
                <a:lnTo>
                  <a:pt x="4040102" y="5871406"/>
                </a:lnTo>
                <a:lnTo>
                  <a:pt x="4043277" y="5873390"/>
                </a:lnTo>
                <a:lnTo>
                  <a:pt x="4046054" y="5875771"/>
                </a:lnTo>
                <a:lnTo>
                  <a:pt x="4048436" y="5878153"/>
                </a:lnTo>
                <a:lnTo>
                  <a:pt x="4050420" y="5880534"/>
                </a:lnTo>
                <a:lnTo>
                  <a:pt x="4052007" y="5883312"/>
                </a:lnTo>
                <a:lnTo>
                  <a:pt x="4052801" y="5886883"/>
                </a:lnTo>
                <a:lnTo>
                  <a:pt x="4049229" y="5891645"/>
                </a:lnTo>
                <a:lnTo>
                  <a:pt x="4046451" y="5897201"/>
                </a:lnTo>
                <a:lnTo>
                  <a:pt x="4064706" y="5896804"/>
                </a:lnTo>
                <a:lnTo>
                  <a:pt x="4082564" y="5895614"/>
                </a:lnTo>
                <a:lnTo>
                  <a:pt x="4084151" y="5893630"/>
                </a:lnTo>
                <a:lnTo>
                  <a:pt x="4085739" y="5891249"/>
                </a:lnTo>
                <a:lnTo>
                  <a:pt x="4087723" y="5888471"/>
                </a:lnTo>
                <a:lnTo>
                  <a:pt x="4088914" y="5884502"/>
                </a:lnTo>
                <a:lnTo>
                  <a:pt x="4086533" y="5880534"/>
                </a:lnTo>
                <a:lnTo>
                  <a:pt x="4084151" y="5878549"/>
                </a:lnTo>
                <a:lnTo>
                  <a:pt x="4082961" y="5877756"/>
                </a:lnTo>
                <a:lnTo>
                  <a:pt x="4081770" y="5877756"/>
                </a:lnTo>
                <a:lnTo>
                  <a:pt x="4079786" y="5877756"/>
                </a:lnTo>
                <a:lnTo>
                  <a:pt x="4077405" y="5878946"/>
                </a:lnTo>
                <a:lnTo>
                  <a:pt x="4075421" y="5880930"/>
                </a:lnTo>
                <a:lnTo>
                  <a:pt x="4071056" y="5886090"/>
                </a:lnTo>
                <a:lnTo>
                  <a:pt x="4066690" y="5890852"/>
                </a:lnTo>
                <a:lnTo>
                  <a:pt x="4064309" y="5892836"/>
                </a:lnTo>
                <a:lnTo>
                  <a:pt x="4062325" y="5893630"/>
                </a:lnTo>
                <a:lnTo>
                  <a:pt x="4059944" y="5894027"/>
                </a:lnTo>
                <a:lnTo>
                  <a:pt x="4058753" y="5893630"/>
                </a:lnTo>
                <a:lnTo>
                  <a:pt x="4057960" y="5893233"/>
                </a:lnTo>
                <a:lnTo>
                  <a:pt x="4055182" y="5890852"/>
                </a:lnTo>
                <a:lnTo>
                  <a:pt x="4052801" y="5886883"/>
                </a:lnTo>
                <a:lnTo>
                  <a:pt x="4072246" y="5861485"/>
                </a:lnTo>
                <a:lnTo>
                  <a:pt x="4074230" y="5863469"/>
                </a:lnTo>
                <a:lnTo>
                  <a:pt x="4076215" y="5865056"/>
                </a:lnTo>
                <a:lnTo>
                  <a:pt x="4078199" y="5865850"/>
                </a:lnTo>
                <a:lnTo>
                  <a:pt x="4080183" y="5866247"/>
                </a:lnTo>
                <a:lnTo>
                  <a:pt x="4084151" y="5867041"/>
                </a:lnTo>
                <a:lnTo>
                  <a:pt x="4088120" y="5867041"/>
                </a:lnTo>
                <a:lnTo>
                  <a:pt x="4092088" y="5867041"/>
                </a:lnTo>
                <a:lnTo>
                  <a:pt x="4093676" y="5867438"/>
                </a:lnTo>
                <a:lnTo>
                  <a:pt x="4095660" y="5868231"/>
                </a:lnTo>
                <a:lnTo>
                  <a:pt x="4097644" y="5869422"/>
                </a:lnTo>
                <a:lnTo>
                  <a:pt x="4100025" y="5871009"/>
                </a:lnTo>
                <a:lnTo>
                  <a:pt x="4102009" y="5873390"/>
                </a:lnTo>
                <a:lnTo>
                  <a:pt x="4103994" y="5875771"/>
                </a:lnTo>
                <a:lnTo>
                  <a:pt x="4103597" y="5880534"/>
                </a:lnTo>
                <a:lnTo>
                  <a:pt x="4102009" y="5884899"/>
                </a:lnTo>
                <a:lnTo>
                  <a:pt x="4100819" y="5889661"/>
                </a:lnTo>
                <a:lnTo>
                  <a:pt x="4098835" y="5894820"/>
                </a:lnTo>
                <a:lnTo>
                  <a:pt x="4112724" y="5894027"/>
                </a:lnTo>
                <a:lnTo>
                  <a:pt x="4126217" y="5894027"/>
                </a:lnTo>
                <a:lnTo>
                  <a:pt x="4125423" y="5900376"/>
                </a:lnTo>
                <a:lnTo>
                  <a:pt x="4125026" y="5907519"/>
                </a:lnTo>
                <a:lnTo>
                  <a:pt x="4126217" y="5920219"/>
                </a:lnTo>
                <a:lnTo>
                  <a:pt x="4127804" y="5944823"/>
                </a:lnTo>
                <a:lnTo>
                  <a:pt x="4121455" y="5948395"/>
                </a:lnTo>
                <a:lnTo>
                  <a:pt x="4115502" y="5951173"/>
                </a:lnTo>
                <a:lnTo>
                  <a:pt x="4109153" y="5953554"/>
                </a:lnTo>
                <a:lnTo>
                  <a:pt x="4102009" y="5955142"/>
                </a:lnTo>
                <a:lnTo>
                  <a:pt x="4095660" y="5955935"/>
                </a:lnTo>
                <a:lnTo>
                  <a:pt x="4089310" y="5957126"/>
                </a:lnTo>
                <a:lnTo>
                  <a:pt x="4083755" y="5957126"/>
                </a:lnTo>
                <a:lnTo>
                  <a:pt x="4077405" y="5957126"/>
                </a:lnTo>
                <a:lnTo>
                  <a:pt x="4077405" y="5957523"/>
                </a:lnTo>
                <a:lnTo>
                  <a:pt x="4075818" y="5957523"/>
                </a:lnTo>
                <a:lnTo>
                  <a:pt x="4074230" y="5957126"/>
                </a:lnTo>
                <a:lnTo>
                  <a:pt x="4067484" y="5956729"/>
                </a:lnTo>
                <a:lnTo>
                  <a:pt x="4060738" y="5955538"/>
                </a:lnTo>
                <a:lnTo>
                  <a:pt x="4047642" y="5953157"/>
                </a:lnTo>
                <a:lnTo>
                  <a:pt x="4034546" y="5949586"/>
                </a:lnTo>
                <a:lnTo>
                  <a:pt x="4021450" y="5946411"/>
                </a:lnTo>
                <a:lnTo>
                  <a:pt x="4015894" y="5950776"/>
                </a:lnTo>
                <a:lnTo>
                  <a:pt x="4012323" y="5953157"/>
                </a:lnTo>
                <a:lnTo>
                  <a:pt x="4009148" y="5955142"/>
                </a:lnTo>
                <a:lnTo>
                  <a:pt x="4007957" y="5952364"/>
                </a:lnTo>
                <a:lnTo>
                  <a:pt x="4007164" y="5948792"/>
                </a:lnTo>
                <a:lnTo>
                  <a:pt x="4007164" y="5946014"/>
                </a:lnTo>
                <a:lnTo>
                  <a:pt x="4007164" y="5942442"/>
                </a:lnTo>
                <a:lnTo>
                  <a:pt x="3996846" y="5940061"/>
                </a:lnTo>
                <a:lnTo>
                  <a:pt x="3986528" y="5938077"/>
                </a:lnTo>
                <a:lnTo>
                  <a:pt x="3971051" y="5936093"/>
                </a:lnTo>
                <a:lnTo>
                  <a:pt x="3955177" y="5933712"/>
                </a:lnTo>
                <a:lnTo>
                  <a:pt x="3955971" y="5935696"/>
                </a:lnTo>
                <a:lnTo>
                  <a:pt x="3955971" y="5938077"/>
                </a:lnTo>
                <a:lnTo>
                  <a:pt x="3955971" y="5940458"/>
                </a:lnTo>
                <a:lnTo>
                  <a:pt x="3955177" y="5942839"/>
                </a:lnTo>
                <a:lnTo>
                  <a:pt x="3952399" y="5947998"/>
                </a:lnTo>
                <a:lnTo>
                  <a:pt x="3950018" y="5953157"/>
                </a:lnTo>
                <a:lnTo>
                  <a:pt x="3949225" y="5955538"/>
                </a:lnTo>
                <a:lnTo>
                  <a:pt x="3948828" y="5957920"/>
                </a:lnTo>
                <a:lnTo>
                  <a:pt x="3948828" y="5960301"/>
                </a:lnTo>
                <a:lnTo>
                  <a:pt x="3949621" y="5962285"/>
                </a:lnTo>
                <a:lnTo>
                  <a:pt x="3951209" y="5965063"/>
                </a:lnTo>
                <a:lnTo>
                  <a:pt x="3953590" y="5966253"/>
                </a:lnTo>
                <a:lnTo>
                  <a:pt x="3956765" y="5968238"/>
                </a:lnTo>
                <a:lnTo>
                  <a:pt x="3961924" y="5969825"/>
                </a:lnTo>
                <a:lnTo>
                  <a:pt x="3955177" y="5972206"/>
                </a:lnTo>
                <a:lnTo>
                  <a:pt x="3949621" y="5975778"/>
                </a:lnTo>
                <a:lnTo>
                  <a:pt x="3944859" y="5978953"/>
                </a:lnTo>
                <a:lnTo>
                  <a:pt x="3940891" y="5982921"/>
                </a:lnTo>
                <a:lnTo>
                  <a:pt x="3936922" y="5987286"/>
                </a:lnTo>
                <a:lnTo>
                  <a:pt x="3934145" y="5991652"/>
                </a:lnTo>
                <a:lnTo>
                  <a:pt x="3927398" y="6000383"/>
                </a:lnTo>
                <a:lnTo>
                  <a:pt x="3931764" y="6006335"/>
                </a:lnTo>
                <a:lnTo>
                  <a:pt x="3936922" y="6012288"/>
                </a:lnTo>
                <a:lnTo>
                  <a:pt x="3938907" y="6010701"/>
                </a:lnTo>
                <a:lnTo>
                  <a:pt x="3941685" y="6009510"/>
                </a:lnTo>
                <a:lnTo>
                  <a:pt x="3949621" y="6007923"/>
                </a:lnTo>
                <a:lnTo>
                  <a:pt x="3958352" y="6006335"/>
                </a:lnTo>
                <a:lnTo>
                  <a:pt x="3962717" y="6004748"/>
                </a:lnTo>
                <a:lnTo>
                  <a:pt x="3967479" y="6003557"/>
                </a:lnTo>
                <a:lnTo>
                  <a:pt x="3972242" y="6001573"/>
                </a:lnTo>
                <a:lnTo>
                  <a:pt x="3975813" y="5999589"/>
                </a:lnTo>
                <a:lnTo>
                  <a:pt x="3979782" y="5996414"/>
                </a:lnTo>
                <a:lnTo>
                  <a:pt x="3983353" y="5992842"/>
                </a:lnTo>
                <a:lnTo>
                  <a:pt x="3985734" y="5988080"/>
                </a:lnTo>
                <a:lnTo>
                  <a:pt x="3987322" y="5984509"/>
                </a:lnTo>
                <a:lnTo>
                  <a:pt x="3986528" y="5991255"/>
                </a:lnTo>
                <a:lnTo>
                  <a:pt x="3985337" y="6001573"/>
                </a:lnTo>
                <a:lnTo>
                  <a:pt x="3983750" y="6012288"/>
                </a:lnTo>
                <a:lnTo>
                  <a:pt x="3981766" y="6023003"/>
                </a:lnTo>
                <a:lnTo>
                  <a:pt x="3979385" y="6033718"/>
                </a:lnTo>
                <a:lnTo>
                  <a:pt x="3975813" y="6044433"/>
                </a:lnTo>
                <a:lnTo>
                  <a:pt x="3972242" y="6055545"/>
                </a:lnTo>
                <a:lnTo>
                  <a:pt x="3979782" y="6067053"/>
                </a:lnTo>
                <a:lnTo>
                  <a:pt x="3988115" y="6059910"/>
                </a:lnTo>
                <a:lnTo>
                  <a:pt x="3996846" y="6053164"/>
                </a:lnTo>
                <a:lnTo>
                  <a:pt x="4005576" y="6047211"/>
                </a:lnTo>
                <a:lnTo>
                  <a:pt x="4014307" y="6042052"/>
                </a:lnTo>
                <a:lnTo>
                  <a:pt x="4016291" y="6047211"/>
                </a:lnTo>
                <a:lnTo>
                  <a:pt x="4018275" y="6051973"/>
                </a:lnTo>
                <a:lnTo>
                  <a:pt x="4020656" y="6056339"/>
                </a:lnTo>
                <a:lnTo>
                  <a:pt x="4023038" y="6059910"/>
                </a:lnTo>
                <a:lnTo>
                  <a:pt x="4026212" y="6063482"/>
                </a:lnTo>
                <a:lnTo>
                  <a:pt x="4028990" y="6065863"/>
                </a:lnTo>
                <a:lnTo>
                  <a:pt x="4032165" y="6068641"/>
                </a:lnTo>
                <a:lnTo>
                  <a:pt x="4035340" y="6070625"/>
                </a:lnTo>
                <a:lnTo>
                  <a:pt x="4043277" y="6075387"/>
                </a:lnTo>
                <a:lnTo>
                  <a:pt x="4052404" y="6080546"/>
                </a:lnTo>
                <a:lnTo>
                  <a:pt x="4062722" y="6086102"/>
                </a:lnTo>
                <a:lnTo>
                  <a:pt x="4075024" y="6094039"/>
                </a:lnTo>
                <a:lnTo>
                  <a:pt x="4071452" y="6098802"/>
                </a:lnTo>
                <a:lnTo>
                  <a:pt x="4067484" y="6102770"/>
                </a:lnTo>
                <a:lnTo>
                  <a:pt x="4063516" y="6105548"/>
                </a:lnTo>
                <a:lnTo>
                  <a:pt x="4059944" y="6107135"/>
                </a:lnTo>
                <a:lnTo>
                  <a:pt x="4057960" y="6107532"/>
                </a:lnTo>
                <a:lnTo>
                  <a:pt x="4055976" y="6107532"/>
                </a:lnTo>
                <a:lnTo>
                  <a:pt x="4051610" y="6106739"/>
                </a:lnTo>
                <a:lnTo>
                  <a:pt x="4047642" y="6104754"/>
                </a:lnTo>
                <a:lnTo>
                  <a:pt x="4042880" y="6101183"/>
                </a:lnTo>
                <a:lnTo>
                  <a:pt x="4041292" y="6103167"/>
                </a:lnTo>
                <a:lnTo>
                  <a:pt x="4040102" y="6104754"/>
                </a:lnTo>
                <a:lnTo>
                  <a:pt x="4040102" y="6106342"/>
                </a:lnTo>
                <a:lnTo>
                  <a:pt x="4040102" y="6107532"/>
                </a:lnTo>
                <a:lnTo>
                  <a:pt x="4035737" y="6103564"/>
                </a:lnTo>
                <a:lnTo>
                  <a:pt x="4030578" y="6099992"/>
                </a:lnTo>
                <a:lnTo>
                  <a:pt x="4024228" y="6096420"/>
                </a:lnTo>
                <a:lnTo>
                  <a:pt x="4017482" y="6092849"/>
                </a:lnTo>
                <a:lnTo>
                  <a:pt x="4003195" y="6087293"/>
                </a:lnTo>
                <a:lnTo>
                  <a:pt x="3989703" y="6080943"/>
                </a:lnTo>
                <a:lnTo>
                  <a:pt x="3992877" y="6085705"/>
                </a:lnTo>
                <a:lnTo>
                  <a:pt x="3996449" y="6090468"/>
                </a:lnTo>
                <a:lnTo>
                  <a:pt x="4009545" y="6105548"/>
                </a:lnTo>
                <a:lnTo>
                  <a:pt x="4023038" y="6120628"/>
                </a:lnTo>
                <a:lnTo>
                  <a:pt x="4037721" y="6136106"/>
                </a:lnTo>
                <a:lnTo>
                  <a:pt x="4052404" y="6150392"/>
                </a:lnTo>
                <a:lnTo>
                  <a:pt x="4083755" y="6179759"/>
                </a:lnTo>
                <a:lnTo>
                  <a:pt x="4099628" y="6194443"/>
                </a:lnTo>
                <a:lnTo>
                  <a:pt x="4116296" y="6208332"/>
                </a:lnTo>
                <a:lnTo>
                  <a:pt x="4133360" y="6223016"/>
                </a:lnTo>
                <a:lnTo>
                  <a:pt x="4150821" y="6236906"/>
                </a:lnTo>
                <a:lnTo>
                  <a:pt x="4169076" y="6250399"/>
                </a:lnTo>
                <a:lnTo>
                  <a:pt x="4187331" y="6263495"/>
                </a:lnTo>
                <a:lnTo>
                  <a:pt x="4225032" y="6290480"/>
                </a:lnTo>
                <a:lnTo>
                  <a:pt x="4263526" y="6317070"/>
                </a:lnTo>
                <a:lnTo>
                  <a:pt x="4302813" y="6343659"/>
                </a:lnTo>
                <a:lnTo>
                  <a:pt x="4342895" y="6369851"/>
                </a:lnTo>
                <a:lnTo>
                  <a:pt x="4383373" y="6396440"/>
                </a:lnTo>
                <a:lnTo>
                  <a:pt x="4423851" y="6423822"/>
                </a:lnTo>
                <a:lnTo>
                  <a:pt x="4464725" y="6451205"/>
                </a:lnTo>
                <a:lnTo>
                  <a:pt x="4504807" y="6479381"/>
                </a:lnTo>
                <a:lnTo>
                  <a:pt x="4503616" y="6486128"/>
                </a:lnTo>
                <a:lnTo>
                  <a:pt x="4501631" y="6491684"/>
                </a:lnTo>
                <a:lnTo>
                  <a:pt x="4499647" y="6496049"/>
                </a:lnTo>
                <a:lnTo>
                  <a:pt x="4497267" y="6500018"/>
                </a:lnTo>
                <a:lnTo>
                  <a:pt x="4494489" y="6502796"/>
                </a:lnTo>
                <a:lnTo>
                  <a:pt x="4492107" y="6504780"/>
                </a:lnTo>
                <a:lnTo>
                  <a:pt x="4488536" y="6506764"/>
                </a:lnTo>
                <a:lnTo>
                  <a:pt x="4485758" y="6507558"/>
                </a:lnTo>
                <a:lnTo>
                  <a:pt x="4482187" y="6508748"/>
                </a:lnTo>
                <a:lnTo>
                  <a:pt x="4478614" y="6509145"/>
                </a:lnTo>
                <a:lnTo>
                  <a:pt x="4471471" y="6509542"/>
                </a:lnTo>
                <a:lnTo>
                  <a:pt x="4464329" y="6510336"/>
                </a:lnTo>
                <a:lnTo>
                  <a:pt x="4460756" y="6511130"/>
                </a:lnTo>
                <a:lnTo>
                  <a:pt x="4457979" y="6511923"/>
                </a:lnTo>
                <a:lnTo>
                  <a:pt x="4449645" y="6506367"/>
                </a:lnTo>
                <a:lnTo>
                  <a:pt x="4441709" y="6500811"/>
                </a:lnTo>
                <a:lnTo>
                  <a:pt x="4433374" y="6496049"/>
                </a:lnTo>
                <a:lnTo>
                  <a:pt x="4425041" y="6491287"/>
                </a:lnTo>
                <a:lnTo>
                  <a:pt x="4417501" y="6487318"/>
                </a:lnTo>
                <a:lnTo>
                  <a:pt x="4409167" y="6483350"/>
                </a:lnTo>
                <a:lnTo>
                  <a:pt x="4392896" y="6476604"/>
                </a:lnTo>
                <a:lnTo>
                  <a:pt x="4376626" y="6470651"/>
                </a:lnTo>
                <a:lnTo>
                  <a:pt x="4359958" y="6465492"/>
                </a:lnTo>
                <a:lnTo>
                  <a:pt x="4343291" y="6461126"/>
                </a:lnTo>
                <a:lnTo>
                  <a:pt x="4326624" y="6455967"/>
                </a:lnTo>
                <a:lnTo>
                  <a:pt x="4311544" y="6451999"/>
                </a:lnTo>
                <a:lnTo>
                  <a:pt x="4296860" y="6447633"/>
                </a:lnTo>
                <a:lnTo>
                  <a:pt x="4296066" y="6451205"/>
                </a:lnTo>
                <a:lnTo>
                  <a:pt x="4294082" y="6453983"/>
                </a:lnTo>
                <a:lnTo>
                  <a:pt x="4292099" y="6457555"/>
                </a:lnTo>
                <a:lnTo>
                  <a:pt x="4289717" y="6460333"/>
                </a:lnTo>
                <a:lnTo>
                  <a:pt x="4287337" y="6462714"/>
                </a:lnTo>
                <a:lnTo>
                  <a:pt x="4284559" y="6464698"/>
                </a:lnTo>
                <a:lnTo>
                  <a:pt x="4281383" y="6466682"/>
                </a:lnTo>
                <a:lnTo>
                  <a:pt x="4278208" y="6467873"/>
                </a:lnTo>
                <a:lnTo>
                  <a:pt x="4276224" y="6466285"/>
                </a:lnTo>
                <a:lnTo>
                  <a:pt x="4274240" y="6464698"/>
                </a:lnTo>
                <a:lnTo>
                  <a:pt x="4273050" y="6462714"/>
                </a:lnTo>
                <a:lnTo>
                  <a:pt x="4272257" y="6461126"/>
                </a:lnTo>
                <a:lnTo>
                  <a:pt x="4271066" y="6456364"/>
                </a:lnTo>
                <a:lnTo>
                  <a:pt x="4270668" y="6452792"/>
                </a:lnTo>
                <a:lnTo>
                  <a:pt x="4270272" y="6448427"/>
                </a:lnTo>
                <a:lnTo>
                  <a:pt x="4269479" y="6446443"/>
                </a:lnTo>
                <a:lnTo>
                  <a:pt x="4268288" y="6444459"/>
                </a:lnTo>
                <a:lnTo>
                  <a:pt x="4266303" y="6442871"/>
                </a:lnTo>
                <a:lnTo>
                  <a:pt x="4264319" y="6441284"/>
                </a:lnTo>
                <a:lnTo>
                  <a:pt x="4261541" y="6440093"/>
                </a:lnTo>
                <a:lnTo>
                  <a:pt x="4257573" y="6438903"/>
                </a:lnTo>
                <a:lnTo>
                  <a:pt x="4259557" y="6435728"/>
                </a:lnTo>
                <a:lnTo>
                  <a:pt x="4261144" y="6433347"/>
                </a:lnTo>
                <a:lnTo>
                  <a:pt x="4255985" y="6430569"/>
                </a:lnTo>
                <a:lnTo>
                  <a:pt x="4251621" y="6427791"/>
                </a:lnTo>
                <a:lnTo>
                  <a:pt x="4242493" y="6421441"/>
                </a:lnTo>
                <a:lnTo>
                  <a:pt x="4244477" y="6426203"/>
                </a:lnTo>
                <a:lnTo>
                  <a:pt x="4245270" y="6431363"/>
                </a:lnTo>
                <a:lnTo>
                  <a:pt x="4246461" y="6436522"/>
                </a:lnTo>
                <a:lnTo>
                  <a:pt x="4246859" y="6442474"/>
                </a:lnTo>
                <a:lnTo>
                  <a:pt x="4238128" y="6438109"/>
                </a:lnTo>
                <a:lnTo>
                  <a:pt x="4228999" y="6434537"/>
                </a:lnTo>
                <a:lnTo>
                  <a:pt x="4218285" y="6430569"/>
                </a:lnTo>
                <a:lnTo>
                  <a:pt x="4207570" y="6427394"/>
                </a:lnTo>
                <a:lnTo>
                  <a:pt x="4184950" y="6421044"/>
                </a:lnTo>
                <a:lnTo>
                  <a:pt x="4173838" y="6417473"/>
                </a:lnTo>
                <a:lnTo>
                  <a:pt x="4162726" y="6413504"/>
                </a:lnTo>
                <a:lnTo>
                  <a:pt x="4152012" y="6409933"/>
                </a:lnTo>
                <a:lnTo>
                  <a:pt x="4141694" y="6405567"/>
                </a:lnTo>
                <a:lnTo>
                  <a:pt x="4131773" y="6400408"/>
                </a:lnTo>
                <a:lnTo>
                  <a:pt x="4123439" y="6395249"/>
                </a:lnTo>
                <a:lnTo>
                  <a:pt x="4119867" y="6392074"/>
                </a:lnTo>
                <a:lnTo>
                  <a:pt x="4115899" y="6388899"/>
                </a:lnTo>
                <a:lnTo>
                  <a:pt x="4112327" y="6385328"/>
                </a:lnTo>
                <a:lnTo>
                  <a:pt x="4109549" y="6382153"/>
                </a:lnTo>
                <a:lnTo>
                  <a:pt x="4107168" y="6378185"/>
                </a:lnTo>
                <a:lnTo>
                  <a:pt x="4104390" y="6373819"/>
                </a:lnTo>
                <a:lnTo>
                  <a:pt x="4103200" y="6369454"/>
                </a:lnTo>
                <a:lnTo>
                  <a:pt x="4101613" y="6365088"/>
                </a:lnTo>
                <a:lnTo>
                  <a:pt x="4103200" y="6361517"/>
                </a:lnTo>
                <a:lnTo>
                  <a:pt x="4105184" y="6359136"/>
                </a:lnTo>
                <a:lnTo>
                  <a:pt x="4107168" y="6357151"/>
                </a:lnTo>
                <a:lnTo>
                  <a:pt x="4109153" y="6356358"/>
                </a:lnTo>
                <a:lnTo>
                  <a:pt x="4113518" y="6354373"/>
                </a:lnTo>
                <a:lnTo>
                  <a:pt x="4115502" y="6352786"/>
                </a:lnTo>
                <a:lnTo>
                  <a:pt x="4117883" y="6351596"/>
                </a:lnTo>
                <a:lnTo>
                  <a:pt x="4109946" y="6346040"/>
                </a:lnTo>
                <a:lnTo>
                  <a:pt x="4102803" y="6340087"/>
                </a:lnTo>
                <a:lnTo>
                  <a:pt x="4088120" y="6327388"/>
                </a:lnTo>
                <a:lnTo>
                  <a:pt x="4074230" y="6314292"/>
                </a:lnTo>
                <a:lnTo>
                  <a:pt x="4060738" y="6299608"/>
                </a:lnTo>
                <a:lnTo>
                  <a:pt x="4048039" y="6284925"/>
                </a:lnTo>
                <a:lnTo>
                  <a:pt x="4035340" y="6269844"/>
                </a:lnTo>
                <a:lnTo>
                  <a:pt x="4023038" y="6254367"/>
                </a:lnTo>
                <a:lnTo>
                  <a:pt x="4011529" y="6238096"/>
                </a:lnTo>
                <a:lnTo>
                  <a:pt x="3988512" y="6206745"/>
                </a:lnTo>
                <a:lnTo>
                  <a:pt x="3966289" y="6176187"/>
                </a:lnTo>
                <a:lnTo>
                  <a:pt x="3955177" y="6161901"/>
                </a:lnTo>
                <a:lnTo>
                  <a:pt x="3944463" y="6147614"/>
                </a:lnTo>
                <a:lnTo>
                  <a:pt x="3932954" y="6134518"/>
                </a:lnTo>
                <a:lnTo>
                  <a:pt x="3921842" y="6122613"/>
                </a:lnTo>
                <a:lnTo>
                  <a:pt x="3919858" y="6115469"/>
                </a:lnTo>
                <a:lnTo>
                  <a:pt x="3917477" y="6108326"/>
                </a:lnTo>
                <a:lnTo>
                  <a:pt x="3915096" y="6100786"/>
                </a:lnTo>
                <a:lnTo>
                  <a:pt x="3911921" y="6093642"/>
                </a:lnTo>
                <a:lnTo>
                  <a:pt x="3908747" y="6086102"/>
                </a:lnTo>
                <a:lnTo>
                  <a:pt x="3904778" y="6078959"/>
                </a:lnTo>
                <a:lnTo>
                  <a:pt x="3900810" y="6071419"/>
                </a:lnTo>
                <a:lnTo>
                  <a:pt x="3896444" y="6063879"/>
                </a:lnTo>
                <a:lnTo>
                  <a:pt x="3886920" y="6049592"/>
                </a:lnTo>
                <a:lnTo>
                  <a:pt x="3875412" y="6034909"/>
                </a:lnTo>
                <a:lnTo>
                  <a:pt x="3863903" y="6021019"/>
                </a:lnTo>
                <a:lnTo>
                  <a:pt x="3851204" y="6007129"/>
                </a:lnTo>
                <a:lnTo>
                  <a:pt x="3846839" y="6005145"/>
                </a:lnTo>
                <a:lnTo>
                  <a:pt x="3842474" y="6003557"/>
                </a:lnTo>
                <a:lnTo>
                  <a:pt x="3838108" y="6001970"/>
                </a:lnTo>
                <a:lnTo>
                  <a:pt x="3833743" y="6001573"/>
                </a:lnTo>
                <a:lnTo>
                  <a:pt x="3828981" y="6000779"/>
                </a:lnTo>
                <a:lnTo>
                  <a:pt x="3823425" y="6001970"/>
                </a:lnTo>
                <a:lnTo>
                  <a:pt x="3818266" y="6003557"/>
                </a:lnTo>
                <a:lnTo>
                  <a:pt x="3812314" y="6006335"/>
                </a:lnTo>
                <a:lnTo>
                  <a:pt x="3811917" y="5998398"/>
                </a:lnTo>
                <a:lnTo>
                  <a:pt x="3812314" y="5990858"/>
                </a:lnTo>
                <a:lnTo>
                  <a:pt x="3813107" y="5982921"/>
                </a:lnTo>
                <a:lnTo>
                  <a:pt x="3814695" y="5974587"/>
                </a:lnTo>
                <a:lnTo>
                  <a:pt x="3799218" y="5963079"/>
                </a:lnTo>
                <a:lnTo>
                  <a:pt x="3796440" y="5967841"/>
                </a:lnTo>
                <a:lnTo>
                  <a:pt x="3793662" y="5972603"/>
                </a:lnTo>
                <a:lnTo>
                  <a:pt x="3789297" y="5977365"/>
                </a:lnTo>
                <a:lnTo>
                  <a:pt x="3784138" y="5982921"/>
                </a:lnTo>
                <a:lnTo>
                  <a:pt x="3778582" y="5980143"/>
                </a:lnTo>
                <a:lnTo>
                  <a:pt x="3773820" y="5976572"/>
                </a:lnTo>
                <a:lnTo>
                  <a:pt x="3769455" y="5972603"/>
                </a:lnTo>
                <a:lnTo>
                  <a:pt x="3765486" y="5968634"/>
                </a:lnTo>
                <a:lnTo>
                  <a:pt x="3757946" y="5960301"/>
                </a:lnTo>
                <a:lnTo>
                  <a:pt x="3751200" y="5952760"/>
                </a:lnTo>
                <a:lnTo>
                  <a:pt x="3748025" y="5949189"/>
                </a:lnTo>
                <a:lnTo>
                  <a:pt x="3744057" y="5946808"/>
                </a:lnTo>
                <a:lnTo>
                  <a:pt x="3740088" y="5944427"/>
                </a:lnTo>
                <a:lnTo>
                  <a:pt x="3735326" y="5942839"/>
                </a:lnTo>
                <a:lnTo>
                  <a:pt x="3729770" y="5942839"/>
                </a:lnTo>
                <a:lnTo>
                  <a:pt x="3723421" y="5943236"/>
                </a:lnTo>
                <a:lnTo>
                  <a:pt x="3716674" y="5945220"/>
                </a:lnTo>
                <a:lnTo>
                  <a:pt x="3708341" y="5948395"/>
                </a:lnTo>
                <a:lnTo>
                  <a:pt x="3707944" y="5944823"/>
                </a:lnTo>
                <a:lnTo>
                  <a:pt x="3707944" y="5941649"/>
                </a:lnTo>
                <a:lnTo>
                  <a:pt x="3708737" y="5934505"/>
                </a:lnTo>
                <a:lnTo>
                  <a:pt x="3710722" y="5927362"/>
                </a:lnTo>
                <a:lnTo>
                  <a:pt x="3713500" y="5920616"/>
                </a:lnTo>
                <a:lnTo>
                  <a:pt x="3690483" y="5904742"/>
                </a:lnTo>
                <a:lnTo>
                  <a:pt x="3668656" y="5890852"/>
                </a:lnTo>
                <a:lnTo>
                  <a:pt x="3628575" y="5865056"/>
                </a:lnTo>
                <a:lnTo>
                  <a:pt x="3592462" y="5841642"/>
                </a:lnTo>
                <a:lnTo>
                  <a:pt x="3575398" y="5829737"/>
                </a:lnTo>
                <a:lnTo>
                  <a:pt x="3559524" y="5818228"/>
                </a:lnTo>
                <a:lnTo>
                  <a:pt x="3542857" y="5806323"/>
                </a:lnTo>
                <a:lnTo>
                  <a:pt x="3526586" y="5794417"/>
                </a:lnTo>
                <a:lnTo>
                  <a:pt x="3510316" y="5781321"/>
                </a:lnTo>
                <a:lnTo>
                  <a:pt x="3493648" y="5767431"/>
                </a:lnTo>
                <a:lnTo>
                  <a:pt x="3476981" y="5752748"/>
                </a:lnTo>
                <a:lnTo>
                  <a:pt x="3459917" y="5736874"/>
                </a:lnTo>
                <a:lnTo>
                  <a:pt x="3442455" y="5719412"/>
                </a:lnTo>
                <a:lnTo>
                  <a:pt x="3423804" y="5699966"/>
                </a:lnTo>
                <a:lnTo>
                  <a:pt x="3427772" y="5695204"/>
                </a:lnTo>
                <a:lnTo>
                  <a:pt x="3430550" y="5691633"/>
                </a:lnTo>
                <a:lnTo>
                  <a:pt x="3433725" y="5687267"/>
                </a:lnTo>
                <a:lnTo>
                  <a:pt x="3435709" y="5683299"/>
                </a:lnTo>
                <a:lnTo>
                  <a:pt x="3436900" y="5679330"/>
                </a:lnTo>
                <a:lnTo>
                  <a:pt x="3438090" y="5674965"/>
                </a:lnTo>
                <a:lnTo>
                  <a:pt x="3438487" y="5670996"/>
                </a:lnTo>
                <a:lnTo>
                  <a:pt x="3437693" y="5667028"/>
                </a:lnTo>
                <a:lnTo>
                  <a:pt x="3434122" y="5666234"/>
                </a:lnTo>
                <a:lnTo>
                  <a:pt x="3430550" y="5666234"/>
                </a:lnTo>
                <a:lnTo>
                  <a:pt x="3428169" y="5667028"/>
                </a:lnTo>
                <a:lnTo>
                  <a:pt x="3426185" y="5668615"/>
                </a:lnTo>
                <a:lnTo>
                  <a:pt x="3424201" y="5670600"/>
                </a:lnTo>
                <a:lnTo>
                  <a:pt x="3423407" y="5673377"/>
                </a:lnTo>
                <a:lnTo>
                  <a:pt x="3421423" y="5679727"/>
                </a:lnTo>
                <a:lnTo>
                  <a:pt x="3419439" y="5687267"/>
                </a:lnTo>
                <a:lnTo>
                  <a:pt x="3417057" y="5694411"/>
                </a:lnTo>
                <a:lnTo>
                  <a:pt x="3415073" y="5697982"/>
                </a:lnTo>
                <a:lnTo>
                  <a:pt x="3413089" y="5700760"/>
                </a:lnTo>
                <a:lnTo>
                  <a:pt x="3410708" y="5703538"/>
                </a:lnTo>
                <a:lnTo>
                  <a:pt x="3407136" y="5705522"/>
                </a:lnTo>
                <a:lnTo>
                  <a:pt x="3394041" y="5687664"/>
                </a:lnTo>
                <a:lnTo>
                  <a:pt x="3380945" y="5670203"/>
                </a:lnTo>
                <a:lnTo>
                  <a:pt x="3367452" y="5653931"/>
                </a:lnTo>
                <a:lnTo>
                  <a:pt x="3353166" y="5638851"/>
                </a:lnTo>
                <a:lnTo>
                  <a:pt x="3339276" y="5624167"/>
                </a:lnTo>
                <a:lnTo>
                  <a:pt x="3324990" y="5610278"/>
                </a:lnTo>
                <a:lnTo>
                  <a:pt x="3310307" y="5596388"/>
                </a:lnTo>
                <a:lnTo>
                  <a:pt x="3295623" y="5583292"/>
                </a:lnTo>
                <a:lnTo>
                  <a:pt x="3266654" y="5557100"/>
                </a:lnTo>
                <a:lnTo>
                  <a:pt x="3236097" y="5530114"/>
                </a:lnTo>
                <a:lnTo>
                  <a:pt x="3221017" y="5516621"/>
                </a:lnTo>
                <a:lnTo>
                  <a:pt x="3205937" y="5501937"/>
                </a:lnTo>
                <a:lnTo>
                  <a:pt x="3190857" y="5486857"/>
                </a:lnTo>
                <a:lnTo>
                  <a:pt x="3175380" y="5470586"/>
                </a:lnTo>
                <a:lnTo>
                  <a:pt x="3171808" y="5474158"/>
                </a:lnTo>
                <a:lnTo>
                  <a:pt x="3169030" y="5476936"/>
                </a:lnTo>
                <a:lnTo>
                  <a:pt x="3167046" y="5480507"/>
                </a:lnTo>
                <a:lnTo>
                  <a:pt x="3165459" y="5484079"/>
                </a:lnTo>
                <a:lnTo>
                  <a:pt x="3165062" y="5487254"/>
                </a:lnTo>
                <a:lnTo>
                  <a:pt x="3164665" y="5490826"/>
                </a:lnTo>
                <a:lnTo>
                  <a:pt x="3165062" y="5494000"/>
                </a:lnTo>
                <a:lnTo>
                  <a:pt x="3166252" y="5497572"/>
                </a:lnTo>
                <a:lnTo>
                  <a:pt x="3162681" y="5497175"/>
                </a:lnTo>
                <a:lnTo>
                  <a:pt x="3159903" y="5495985"/>
                </a:lnTo>
                <a:lnTo>
                  <a:pt x="3156728" y="5494000"/>
                </a:lnTo>
                <a:lnTo>
                  <a:pt x="3154347" y="5491619"/>
                </a:lnTo>
                <a:lnTo>
                  <a:pt x="3147998" y="5484476"/>
                </a:lnTo>
                <a:lnTo>
                  <a:pt x="3143235" y="5480111"/>
                </a:lnTo>
                <a:lnTo>
                  <a:pt x="3136886" y="5474952"/>
                </a:lnTo>
                <a:lnTo>
                  <a:pt x="3144823" y="5471777"/>
                </a:lnTo>
                <a:lnTo>
                  <a:pt x="3150379" y="5468999"/>
                </a:lnTo>
                <a:lnTo>
                  <a:pt x="3153950" y="5465824"/>
                </a:lnTo>
                <a:lnTo>
                  <a:pt x="3154744" y="5464237"/>
                </a:lnTo>
                <a:lnTo>
                  <a:pt x="3155934" y="5463046"/>
                </a:lnTo>
                <a:lnTo>
                  <a:pt x="3156331" y="5461459"/>
                </a:lnTo>
                <a:lnTo>
                  <a:pt x="3156331" y="5459871"/>
                </a:lnTo>
                <a:lnTo>
                  <a:pt x="3155538" y="5455506"/>
                </a:lnTo>
                <a:lnTo>
                  <a:pt x="3152363" y="5443600"/>
                </a:lnTo>
                <a:lnTo>
                  <a:pt x="3151172" y="5442410"/>
                </a:lnTo>
                <a:lnTo>
                  <a:pt x="3149585" y="5442013"/>
                </a:lnTo>
                <a:lnTo>
                  <a:pt x="3147601" y="5442013"/>
                </a:lnTo>
                <a:lnTo>
                  <a:pt x="3146013" y="5442410"/>
                </a:lnTo>
                <a:lnTo>
                  <a:pt x="3142045" y="5443997"/>
                </a:lnTo>
                <a:lnTo>
                  <a:pt x="3138870" y="5446378"/>
                </a:lnTo>
                <a:lnTo>
                  <a:pt x="3130933" y="5452728"/>
                </a:lnTo>
                <a:lnTo>
                  <a:pt x="3126965" y="5455506"/>
                </a:lnTo>
                <a:lnTo>
                  <a:pt x="3123393" y="5458681"/>
                </a:lnTo>
                <a:lnTo>
                  <a:pt x="3121409" y="5454712"/>
                </a:lnTo>
                <a:lnTo>
                  <a:pt x="3120615" y="5450744"/>
                </a:lnTo>
                <a:lnTo>
                  <a:pt x="3121409" y="5446378"/>
                </a:lnTo>
                <a:lnTo>
                  <a:pt x="3122600" y="5442410"/>
                </a:lnTo>
                <a:lnTo>
                  <a:pt x="3125377" y="5438441"/>
                </a:lnTo>
                <a:lnTo>
                  <a:pt x="3128949" y="5434870"/>
                </a:lnTo>
                <a:lnTo>
                  <a:pt x="3133314" y="5430901"/>
                </a:lnTo>
                <a:lnTo>
                  <a:pt x="3138870" y="5426933"/>
                </a:lnTo>
                <a:lnTo>
                  <a:pt x="3075772" y="5352325"/>
                </a:lnTo>
                <a:lnTo>
                  <a:pt x="3072597" y="5356690"/>
                </a:lnTo>
                <a:lnTo>
                  <a:pt x="3070613" y="5360659"/>
                </a:lnTo>
                <a:lnTo>
                  <a:pt x="3069026" y="5363436"/>
                </a:lnTo>
                <a:lnTo>
                  <a:pt x="3068629" y="5367008"/>
                </a:lnTo>
                <a:lnTo>
                  <a:pt x="3068629" y="5369389"/>
                </a:lnTo>
                <a:lnTo>
                  <a:pt x="3069026" y="5371770"/>
                </a:lnTo>
                <a:lnTo>
                  <a:pt x="3069819" y="5373755"/>
                </a:lnTo>
                <a:lnTo>
                  <a:pt x="3070613" y="5376136"/>
                </a:lnTo>
                <a:lnTo>
                  <a:pt x="3072994" y="5380104"/>
                </a:lnTo>
                <a:lnTo>
                  <a:pt x="3074185" y="5382485"/>
                </a:lnTo>
                <a:lnTo>
                  <a:pt x="3074581" y="5384866"/>
                </a:lnTo>
                <a:lnTo>
                  <a:pt x="3074978" y="5388041"/>
                </a:lnTo>
                <a:lnTo>
                  <a:pt x="3074978" y="5390819"/>
                </a:lnTo>
                <a:lnTo>
                  <a:pt x="3074185" y="5394391"/>
                </a:lnTo>
                <a:lnTo>
                  <a:pt x="3072597" y="5397963"/>
                </a:lnTo>
                <a:lnTo>
                  <a:pt x="3066248" y="5397963"/>
                </a:lnTo>
                <a:lnTo>
                  <a:pt x="3060692" y="5397566"/>
                </a:lnTo>
                <a:lnTo>
                  <a:pt x="3056327" y="5396772"/>
                </a:lnTo>
                <a:lnTo>
                  <a:pt x="3053152" y="5395581"/>
                </a:lnTo>
                <a:lnTo>
                  <a:pt x="3049977" y="5394391"/>
                </a:lnTo>
                <a:lnTo>
                  <a:pt x="3048787" y="5392407"/>
                </a:lnTo>
                <a:lnTo>
                  <a:pt x="3047199" y="5390422"/>
                </a:lnTo>
                <a:lnTo>
                  <a:pt x="3046802" y="5388041"/>
                </a:lnTo>
                <a:lnTo>
                  <a:pt x="3046802" y="5385660"/>
                </a:lnTo>
                <a:lnTo>
                  <a:pt x="3047199" y="5382485"/>
                </a:lnTo>
                <a:lnTo>
                  <a:pt x="3048390" y="5379707"/>
                </a:lnTo>
                <a:lnTo>
                  <a:pt x="3049183" y="5376136"/>
                </a:lnTo>
                <a:lnTo>
                  <a:pt x="3052755" y="5369389"/>
                </a:lnTo>
                <a:lnTo>
                  <a:pt x="3056327" y="5362246"/>
                </a:lnTo>
                <a:lnTo>
                  <a:pt x="3060295" y="5354309"/>
                </a:lnTo>
                <a:lnTo>
                  <a:pt x="3063867" y="5346372"/>
                </a:lnTo>
                <a:lnTo>
                  <a:pt x="3065057" y="5342800"/>
                </a:lnTo>
                <a:lnTo>
                  <a:pt x="3066645" y="5338832"/>
                </a:lnTo>
                <a:lnTo>
                  <a:pt x="3067041" y="5334863"/>
                </a:lnTo>
                <a:lnTo>
                  <a:pt x="3067835" y="5330895"/>
                </a:lnTo>
                <a:lnTo>
                  <a:pt x="3067041" y="5326926"/>
                </a:lnTo>
                <a:lnTo>
                  <a:pt x="3066645" y="5323751"/>
                </a:lnTo>
                <a:lnTo>
                  <a:pt x="3065057" y="5320180"/>
                </a:lnTo>
                <a:lnTo>
                  <a:pt x="3063470" y="5316608"/>
                </a:lnTo>
                <a:lnTo>
                  <a:pt x="3060295" y="5313830"/>
                </a:lnTo>
                <a:lnTo>
                  <a:pt x="3057120" y="5311052"/>
                </a:lnTo>
                <a:lnTo>
                  <a:pt x="3052755" y="5307877"/>
                </a:lnTo>
                <a:lnTo>
                  <a:pt x="3047199" y="5305893"/>
                </a:lnTo>
                <a:lnTo>
                  <a:pt x="3043231" y="5309068"/>
                </a:lnTo>
                <a:lnTo>
                  <a:pt x="3040453" y="5312243"/>
                </a:lnTo>
                <a:lnTo>
                  <a:pt x="3038866" y="5315418"/>
                </a:lnTo>
                <a:lnTo>
                  <a:pt x="3037278" y="5318196"/>
                </a:lnTo>
                <a:lnTo>
                  <a:pt x="3037278" y="5320973"/>
                </a:lnTo>
                <a:lnTo>
                  <a:pt x="3037278" y="5324545"/>
                </a:lnTo>
                <a:lnTo>
                  <a:pt x="3038469" y="5327323"/>
                </a:lnTo>
                <a:lnTo>
                  <a:pt x="3039262" y="5330498"/>
                </a:lnTo>
                <a:lnTo>
                  <a:pt x="3042040" y="5336451"/>
                </a:lnTo>
                <a:lnTo>
                  <a:pt x="3044421" y="5341610"/>
                </a:lnTo>
                <a:lnTo>
                  <a:pt x="3045215" y="5344388"/>
                </a:lnTo>
                <a:lnTo>
                  <a:pt x="3045612" y="5347959"/>
                </a:lnTo>
                <a:lnTo>
                  <a:pt x="3045612" y="5350737"/>
                </a:lnTo>
                <a:lnTo>
                  <a:pt x="3045215" y="5353912"/>
                </a:lnTo>
                <a:lnTo>
                  <a:pt x="3038469" y="5354706"/>
                </a:lnTo>
                <a:lnTo>
                  <a:pt x="3032516" y="5356293"/>
                </a:lnTo>
                <a:lnTo>
                  <a:pt x="3028151" y="5358277"/>
                </a:lnTo>
                <a:lnTo>
                  <a:pt x="3024976" y="5360659"/>
                </a:lnTo>
                <a:lnTo>
                  <a:pt x="3030532" y="5375739"/>
                </a:lnTo>
                <a:lnTo>
                  <a:pt x="3032913" y="5383676"/>
                </a:lnTo>
                <a:lnTo>
                  <a:pt x="3035691" y="5390819"/>
                </a:lnTo>
                <a:lnTo>
                  <a:pt x="3030135" y="5391216"/>
                </a:lnTo>
                <a:lnTo>
                  <a:pt x="3025770" y="5390819"/>
                </a:lnTo>
                <a:lnTo>
                  <a:pt x="3021801" y="5390422"/>
                </a:lnTo>
                <a:lnTo>
                  <a:pt x="3018627" y="5388835"/>
                </a:lnTo>
                <a:lnTo>
                  <a:pt x="3015452" y="5386851"/>
                </a:lnTo>
                <a:lnTo>
                  <a:pt x="3013468" y="5384866"/>
                </a:lnTo>
                <a:lnTo>
                  <a:pt x="3011483" y="5382485"/>
                </a:lnTo>
                <a:lnTo>
                  <a:pt x="3010293" y="5379707"/>
                </a:lnTo>
                <a:lnTo>
                  <a:pt x="3007912" y="5382882"/>
                </a:lnTo>
                <a:lnTo>
                  <a:pt x="3004340" y="5386851"/>
                </a:lnTo>
                <a:lnTo>
                  <a:pt x="3000372" y="5390819"/>
                </a:lnTo>
                <a:lnTo>
                  <a:pt x="2995610" y="5394788"/>
                </a:lnTo>
                <a:lnTo>
                  <a:pt x="2998388" y="5394788"/>
                </a:lnTo>
                <a:lnTo>
                  <a:pt x="3001562" y="5395581"/>
                </a:lnTo>
                <a:lnTo>
                  <a:pt x="3006721" y="5397963"/>
                </a:lnTo>
                <a:lnTo>
                  <a:pt x="3009896" y="5399153"/>
                </a:lnTo>
                <a:lnTo>
                  <a:pt x="3012674" y="5399550"/>
                </a:lnTo>
                <a:lnTo>
                  <a:pt x="3015849" y="5399550"/>
                </a:lnTo>
                <a:lnTo>
                  <a:pt x="3019420" y="5397566"/>
                </a:lnTo>
                <a:lnTo>
                  <a:pt x="3017039" y="5401534"/>
                </a:lnTo>
                <a:lnTo>
                  <a:pt x="3014261" y="5403915"/>
                </a:lnTo>
                <a:lnTo>
                  <a:pt x="3011483" y="5405900"/>
                </a:lnTo>
                <a:lnTo>
                  <a:pt x="3009896" y="5407884"/>
                </a:lnTo>
                <a:lnTo>
                  <a:pt x="3005928" y="5409471"/>
                </a:lnTo>
                <a:lnTo>
                  <a:pt x="3003943" y="5410662"/>
                </a:lnTo>
                <a:lnTo>
                  <a:pt x="3003546" y="5411455"/>
                </a:lnTo>
                <a:lnTo>
                  <a:pt x="3003943" y="5412249"/>
                </a:lnTo>
                <a:lnTo>
                  <a:pt x="3006324" y="5414233"/>
                </a:lnTo>
                <a:lnTo>
                  <a:pt x="3012674" y="5418996"/>
                </a:lnTo>
                <a:lnTo>
                  <a:pt x="3023785" y="5428520"/>
                </a:lnTo>
                <a:lnTo>
                  <a:pt x="3018627" y="5429711"/>
                </a:lnTo>
                <a:lnTo>
                  <a:pt x="3013071" y="5429711"/>
                </a:lnTo>
                <a:lnTo>
                  <a:pt x="3008309" y="5429314"/>
                </a:lnTo>
                <a:lnTo>
                  <a:pt x="3003546" y="5427726"/>
                </a:lnTo>
                <a:lnTo>
                  <a:pt x="2998784" y="5425345"/>
                </a:lnTo>
                <a:lnTo>
                  <a:pt x="2995213" y="5422964"/>
                </a:lnTo>
                <a:lnTo>
                  <a:pt x="2991244" y="5419789"/>
                </a:lnTo>
                <a:lnTo>
                  <a:pt x="2987276" y="5416615"/>
                </a:lnTo>
                <a:lnTo>
                  <a:pt x="2979339" y="5409868"/>
                </a:lnTo>
                <a:lnTo>
                  <a:pt x="2976164" y="5406296"/>
                </a:lnTo>
                <a:lnTo>
                  <a:pt x="2972196" y="5403518"/>
                </a:lnTo>
                <a:lnTo>
                  <a:pt x="2968227" y="5401137"/>
                </a:lnTo>
                <a:lnTo>
                  <a:pt x="2964259" y="5399153"/>
                </a:lnTo>
                <a:lnTo>
                  <a:pt x="2959894" y="5397566"/>
                </a:lnTo>
                <a:lnTo>
                  <a:pt x="2955132" y="5397169"/>
                </a:lnTo>
                <a:lnTo>
                  <a:pt x="2954735" y="5395581"/>
                </a:lnTo>
                <a:lnTo>
                  <a:pt x="2954735" y="5394391"/>
                </a:lnTo>
                <a:lnTo>
                  <a:pt x="2955132" y="5392803"/>
                </a:lnTo>
                <a:lnTo>
                  <a:pt x="2955925" y="5391216"/>
                </a:lnTo>
                <a:lnTo>
                  <a:pt x="2958703" y="5388041"/>
                </a:lnTo>
                <a:lnTo>
                  <a:pt x="2961481" y="5384866"/>
                </a:lnTo>
                <a:lnTo>
                  <a:pt x="2964259" y="5381692"/>
                </a:lnTo>
                <a:lnTo>
                  <a:pt x="2966640" y="5378517"/>
                </a:lnTo>
                <a:lnTo>
                  <a:pt x="2967434" y="5377326"/>
                </a:lnTo>
                <a:lnTo>
                  <a:pt x="2967434" y="5375739"/>
                </a:lnTo>
                <a:lnTo>
                  <a:pt x="2967434" y="5374151"/>
                </a:lnTo>
                <a:lnTo>
                  <a:pt x="2966243" y="5372961"/>
                </a:lnTo>
                <a:lnTo>
                  <a:pt x="2956719" y="5368992"/>
                </a:lnTo>
                <a:lnTo>
                  <a:pt x="2946401" y="5364627"/>
                </a:lnTo>
                <a:lnTo>
                  <a:pt x="2936480" y="5359071"/>
                </a:lnTo>
                <a:lnTo>
                  <a:pt x="2926956" y="5353515"/>
                </a:lnTo>
                <a:lnTo>
                  <a:pt x="2917035" y="5347166"/>
                </a:lnTo>
                <a:lnTo>
                  <a:pt x="2907907" y="5339625"/>
                </a:lnTo>
                <a:lnTo>
                  <a:pt x="2899177" y="5331688"/>
                </a:lnTo>
                <a:lnTo>
                  <a:pt x="2890843" y="5323751"/>
                </a:lnTo>
                <a:lnTo>
                  <a:pt x="2882509" y="5315021"/>
                </a:lnTo>
                <a:lnTo>
                  <a:pt x="2875366" y="5305893"/>
                </a:lnTo>
                <a:lnTo>
                  <a:pt x="2868223" y="5296369"/>
                </a:lnTo>
                <a:lnTo>
                  <a:pt x="2862667" y="5286447"/>
                </a:lnTo>
                <a:lnTo>
                  <a:pt x="2857111" y="5276526"/>
                </a:lnTo>
                <a:lnTo>
                  <a:pt x="2852746" y="5266208"/>
                </a:lnTo>
                <a:lnTo>
                  <a:pt x="2848777" y="5255890"/>
                </a:lnTo>
                <a:lnTo>
                  <a:pt x="2846396" y="5245175"/>
                </a:lnTo>
                <a:lnTo>
                  <a:pt x="2849968" y="5241206"/>
                </a:lnTo>
                <a:lnTo>
                  <a:pt x="2853143" y="5238825"/>
                </a:lnTo>
                <a:lnTo>
                  <a:pt x="2855127" y="5237238"/>
                </a:lnTo>
                <a:lnTo>
                  <a:pt x="2857111" y="5237238"/>
                </a:lnTo>
                <a:lnTo>
                  <a:pt x="2858699" y="5238428"/>
                </a:lnTo>
                <a:lnTo>
                  <a:pt x="2859492" y="5239619"/>
                </a:lnTo>
                <a:lnTo>
                  <a:pt x="2861476" y="5244778"/>
                </a:lnTo>
                <a:lnTo>
                  <a:pt x="2863064" y="5249937"/>
                </a:lnTo>
                <a:lnTo>
                  <a:pt x="2864651" y="5252318"/>
                </a:lnTo>
                <a:lnTo>
                  <a:pt x="2865842" y="5254303"/>
                </a:lnTo>
                <a:lnTo>
                  <a:pt x="2867826" y="5255890"/>
                </a:lnTo>
                <a:lnTo>
                  <a:pt x="2871001" y="5256684"/>
                </a:lnTo>
                <a:lnTo>
                  <a:pt x="2873779" y="5256287"/>
                </a:lnTo>
                <a:lnTo>
                  <a:pt x="2878144" y="5255493"/>
                </a:lnTo>
                <a:lnTo>
                  <a:pt x="2878938" y="5253112"/>
                </a:lnTo>
                <a:lnTo>
                  <a:pt x="2880128" y="5250334"/>
                </a:lnTo>
                <a:lnTo>
                  <a:pt x="2880525" y="5245572"/>
                </a:lnTo>
                <a:lnTo>
                  <a:pt x="2880525" y="5241206"/>
                </a:lnTo>
                <a:lnTo>
                  <a:pt x="2880128" y="5236444"/>
                </a:lnTo>
                <a:lnTo>
                  <a:pt x="2880128" y="5232079"/>
                </a:lnTo>
                <a:lnTo>
                  <a:pt x="2880525" y="5227317"/>
                </a:lnTo>
                <a:lnTo>
                  <a:pt x="2881716" y="5224539"/>
                </a:lnTo>
                <a:lnTo>
                  <a:pt x="2882509" y="5222158"/>
                </a:lnTo>
                <a:lnTo>
                  <a:pt x="2884493" y="5219380"/>
                </a:lnTo>
                <a:lnTo>
                  <a:pt x="2886478" y="5216999"/>
                </a:lnTo>
                <a:lnTo>
                  <a:pt x="2881716" y="5216205"/>
                </a:lnTo>
                <a:lnTo>
                  <a:pt x="2877350" y="5215411"/>
                </a:lnTo>
                <a:lnTo>
                  <a:pt x="2873779" y="5214617"/>
                </a:lnTo>
                <a:lnTo>
                  <a:pt x="2870207" y="5213030"/>
                </a:lnTo>
                <a:lnTo>
                  <a:pt x="2867429" y="5211046"/>
                </a:lnTo>
                <a:lnTo>
                  <a:pt x="2865048" y="5209062"/>
                </a:lnTo>
                <a:lnTo>
                  <a:pt x="2860683" y="5204299"/>
                </a:lnTo>
                <a:lnTo>
                  <a:pt x="2856318" y="5198743"/>
                </a:lnTo>
                <a:lnTo>
                  <a:pt x="2851159" y="5191997"/>
                </a:lnTo>
                <a:lnTo>
                  <a:pt x="2844809" y="5184060"/>
                </a:lnTo>
                <a:lnTo>
                  <a:pt x="2837269" y="5176123"/>
                </a:lnTo>
                <a:lnTo>
                  <a:pt x="2839253" y="5187235"/>
                </a:lnTo>
                <a:lnTo>
                  <a:pt x="2840047" y="5193981"/>
                </a:lnTo>
                <a:lnTo>
                  <a:pt x="2840047" y="5199934"/>
                </a:lnTo>
                <a:lnTo>
                  <a:pt x="2839650" y="5202315"/>
                </a:lnTo>
                <a:lnTo>
                  <a:pt x="2839253" y="5204299"/>
                </a:lnTo>
                <a:lnTo>
                  <a:pt x="2838063" y="5205093"/>
                </a:lnTo>
                <a:lnTo>
                  <a:pt x="2836079" y="5205490"/>
                </a:lnTo>
                <a:lnTo>
                  <a:pt x="2834094" y="5205093"/>
                </a:lnTo>
                <a:lnTo>
                  <a:pt x="2831316" y="5203109"/>
                </a:lnTo>
                <a:lnTo>
                  <a:pt x="2827348" y="5200728"/>
                </a:lnTo>
                <a:lnTo>
                  <a:pt x="2822983" y="5196362"/>
                </a:lnTo>
                <a:lnTo>
                  <a:pt x="2821792" y="5198743"/>
                </a:lnTo>
                <a:lnTo>
                  <a:pt x="2820205" y="5200728"/>
                </a:lnTo>
                <a:lnTo>
                  <a:pt x="2818617" y="5205093"/>
                </a:lnTo>
                <a:lnTo>
                  <a:pt x="2816633" y="5213427"/>
                </a:lnTo>
                <a:lnTo>
                  <a:pt x="2815443" y="5217792"/>
                </a:lnTo>
                <a:lnTo>
                  <a:pt x="2814252" y="5220173"/>
                </a:lnTo>
                <a:lnTo>
                  <a:pt x="2812665" y="5222158"/>
                </a:lnTo>
                <a:lnTo>
                  <a:pt x="2811077" y="5224539"/>
                </a:lnTo>
                <a:lnTo>
                  <a:pt x="2807903" y="5227317"/>
                </a:lnTo>
                <a:lnTo>
                  <a:pt x="2805125" y="5229698"/>
                </a:lnTo>
                <a:lnTo>
                  <a:pt x="2801156" y="5232079"/>
                </a:lnTo>
                <a:lnTo>
                  <a:pt x="2801553" y="5221761"/>
                </a:lnTo>
                <a:lnTo>
                  <a:pt x="2802744" y="5211046"/>
                </a:lnTo>
                <a:lnTo>
                  <a:pt x="2805522" y="5189219"/>
                </a:lnTo>
                <a:lnTo>
                  <a:pt x="2803537" y="5188822"/>
                </a:lnTo>
                <a:lnTo>
                  <a:pt x="2801553" y="5188028"/>
                </a:lnTo>
                <a:lnTo>
                  <a:pt x="2799172" y="5188822"/>
                </a:lnTo>
                <a:lnTo>
                  <a:pt x="2797188" y="5189219"/>
                </a:lnTo>
                <a:lnTo>
                  <a:pt x="2792426" y="5191600"/>
                </a:lnTo>
                <a:lnTo>
                  <a:pt x="2788060" y="5193981"/>
                </a:lnTo>
                <a:lnTo>
                  <a:pt x="2783298" y="5195569"/>
                </a:lnTo>
                <a:lnTo>
                  <a:pt x="2781314" y="5195965"/>
                </a:lnTo>
                <a:lnTo>
                  <a:pt x="2779330" y="5195965"/>
                </a:lnTo>
                <a:lnTo>
                  <a:pt x="2777346" y="5195569"/>
                </a:lnTo>
                <a:lnTo>
                  <a:pt x="2775361" y="5193981"/>
                </a:lnTo>
                <a:lnTo>
                  <a:pt x="2773774" y="5191997"/>
                </a:lnTo>
                <a:lnTo>
                  <a:pt x="2772584" y="5189219"/>
                </a:lnTo>
                <a:lnTo>
                  <a:pt x="2795600" y="5166598"/>
                </a:lnTo>
                <a:lnTo>
                  <a:pt x="2790838" y="5164217"/>
                </a:lnTo>
                <a:lnTo>
                  <a:pt x="2786473" y="5161439"/>
                </a:lnTo>
                <a:lnTo>
                  <a:pt x="2778933" y="5155884"/>
                </a:lnTo>
                <a:lnTo>
                  <a:pt x="2772584" y="5150724"/>
                </a:lnTo>
                <a:lnTo>
                  <a:pt x="2766631" y="5146359"/>
                </a:lnTo>
                <a:lnTo>
                  <a:pt x="2761075" y="5142787"/>
                </a:lnTo>
                <a:lnTo>
                  <a:pt x="2758297" y="5141200"/>
                </a:lnTo>
                <a:lnTo>
                  <a:pt x="2754726" y="5140803"/>
                </a:lnTo>
                <a:lnTo>
                  <a:pt x="2751551" y="5140406"/>
                </a:lnTo>
                <a:lnTo>
                  <a:pt x="2747979" y="5140406"/>
                </a:lnTo>
                <a:lnTo>
                  <a:pt x="2743614" y="5140406"/>
                </a:lnTo>
                <a:lnTo>
                  <a:pt x="2739249" y="5141200"/>
                </a:lnTo>
                <a:lnTo>
                  <a:pt x="2733296" y="5136835"/>
                </a:lnTo>
                <a:lnTo>
                  <a:pt x="2728534" y="5132072"/>
                </a:lnTo>
                <a:lnTo>
                  <a:pt x="2725756" y="5127310"/>
                </a:lnTo>
                <a:lnTo>
                  <a:pt x="2723375" y="5122548"/>
                </a:lnTo>
                <a:lnTo>
                  <a:pt x="2721788" y="5117389"/>
                </a:lnTo>
                <a:lnTo>
                  <a:pt x="2721391" y="5112627"/>
                </a:lnTo>
                <a:lnTo>
                  <a:pt x="2720200" y="5103499"/>
                </a:lnTo>
                <a:lnTo>
                  <a:pt x="2719803" y="5099134"/>
                </a:lnTo>
                <a:lnTo>
                  <a:pt x="2719407" y="5095165"/>
                </a:lnTo>
                <a:lnTo>
                  <a:pt x="2717819" y="5090800"/>
                </a:lnTo>
                <a:lnTo>
                  <a:pt x="2715835" y="5087228"/>
                </a:lnTo>
                <a:lnTo>
                  <a:pt x="2712660" y="5084054"/>
                </a:lnTo>
                <a:lnTo>
                  <a:pt x="2707898" y="5080482"/>
                </a:lnTo>
                <a:lnTo>
                  <a:pt x="2702342" y="5077704"/>
                </a:lnTo>
                <a:lnTo>
                  <a:pt x="2694802" y="5074926"/>
                </a:lnTo>
                <a:lnTo>
                  <a:pt x="2696390" y="5069767"/>
                </a:lnTo>
                <a:lnTo>
                  <a:pt x="2697977" y="5066195"/>
                </a:lnTo>
                <a:lnTo>
                  <a:pt x="2699961" y="5064211"/>
                </a:lnTo>
                <a:lnTo>
                  <a:pt x="2702342" y="5063020"/>
                </a:lnTo>
                <a:lnTo>
                  <a:pt x="2704723" y="5061830"/>
                </a:lnTo>
                <a:lnTo>
                  <a:pt x="2707898" y="5059846"/>
                </a:lnTo>
                <a:lnTo>
                  <a:pt x="2711866" y="5057068"/>
                </a:lnTo>
                <a:lnTo>
                  <a:pt x="2717422" y="5052305"/>
                </a:lnTo>
                <a:lnTo>
                  <a:pt x="2711470" y="5047940"/>
                </a:lnTo>
                <a:lnTo>
                  <a:pt x="2705517" y="5043972"/>
                </a:lnTo>
                <a:lnTo>
                  <a:pt x="2699961" y="5040797"/>
                </a:lnTo>
                <a:lnTo>
                  <a:pt x="2696786" y="5040003"/>
                </a:lnTo>
                <a:lnTo>
                  <a:pt x="2693612" y="5039606"/>
                </a:lnTo>
                <a:lnTo>
                  <a:pt x="2690437" y="5039209"/>
                </a:lnTo>
                <a:lnTo>
                  <a:pt x="2687262" y="5039606"/>
                </a:lnTo>
                <a:lnTo>
                  <a:pt x="2683691" y="5039606"/>
                </a:lnTo>
                <a:lnTo>
                  <a:pt x="2680913" y="5040400"/>
                </a:lnTo>
                <a:lnTo>
                  <a:pt x="2677341" y="5041987"/>
                </a:lnTo>
                <a:lnTo>
                  <a:pt x="2673373" y="5043575"/>
                </a:lnTo>
                <a:lnTo>
                  <a:pt x="2670198" y="5045559"/>
                </a:lnTo>
                <a:lnTo>
                  <a:pt x="2666626" y="5048337"/>
                </a:lnTo>
                <a:lnTo>
                  <a:pt x="2669007" y="5042781"/>
                </a:lnTo>
                <a:lnTo>
                  <a:pt x="2670595" y="5038416"/>
                </a:lnTo>
                <a:lnTo>
                  <a:pt x="2672182" y="5034050"/>
                </a:lnTo>
                <a:lnTo>
                  <a:pt x="2672579" y="5030082"/>
                </a:lnTo>
                <a:lnTo>
                  <a:pt x="2672976" y="5026907"/>
                </a:lnTo>
                <a:lnTo>
                  <a:pt x="2672976" y="5023335"/>
                </a:lnTo>
                <a:lnTo>
                  <a:pt x="2672182" y="5020161"/>
                </a:lnTo>
                <a:lnTo>
                  <a:pt x="2671388" y="5016986"/>
                </a:lnTo>
                <a:lnTo>
                  <a:pt x="2670198" y="5014605"/>
                </a:lnTo>
                <a:lnTo>
                  <a:pt x="2668611" y="5012224"/>
                </a:lnTo>
                <a:lnTo>
                  <a:pt x="2666626" y="5009842"/>
                </a:lnTo>
                <a:lnTo>
                  <a:pt x="2664642" y="5007461"/>
                </a:lnTo>
                <a:lnTo>
                  <a:pt x="2659880" y="5003493"/>
                </a:lnTo>
                <a:lnTo>
                  <a:pt x="2653927" y="4999921"/>
                </a:lnTo>
                <a:lnTo>
                  <a:pt x="2641228" y="4992778"/>
                </a:lnTo>
                <a:lnTo>
                  <a:pt x="2634879" y="4989206"/>
                </a:lnTo>
                <a:lnTo>
                  <a:pt x="2628529" y="4984841"/>
                </a:lnTo>
                <a:lnTo>
                  <a:pt x="2622974" y="4980475"/>
                </a:lnTo>
                <a:lnTo>
                  <a:pt x="2617418" y="4975316"/>
                </a:lnTo>
                <a:lnTo>
                  <a:pt x="2615433" y="4972142"/>
                </a:lnTo>
                <a:lnTo>
                  <a:pt x="2613052" y="4969364"/>
                </a:lnTo>
                <a:lnTo>
                  <a:pt x="2611465" y="4965395"/>
                </a:lnTo>
                <a:lnTo>
                  <a:pt x="2609481" y="4962220"/>
                </a:lnTo>
                <a:lnTo>
                  <a:pt x="2598766" y="4974126"/>
                </a:lnTo>
                <a:lnTo>
                  <a:pt x="2597179" y="4976110"/>
                </a:lnTo>
                <a:lnTo>
                  <a:pt x="2595988" y="4978094"/>
                </a:lnTo>
                <a:lnTo>
                  <a:pt x="2595591" y="4980079"/>
                </a:lnTo>
                <a:lnTo>
                  <a:pt x="2595988" y="4982063"/>
                </a:lnTo>
                <a:lnTo>
                  <a:pt x="2596385" y="4983650"/>
                </a:lnTo>
                <a:lnTo>
                  <a:pt x="2597576" y="4984841"/>
                </a:lnTo>
                <a:lnTo>
                  <a:pt x="2600750" y="4987222"/>
                </a:lnTo>
                <a:lnTo>
                  <a:pt x="2609084" y="4992381"/>
                </a:lnTo>
                <a:lnTo>
                  <a:pt x="2612259" y="4994762"/>
                </a:lnTo>
                <a:lnTo>
                  <a:pt x="2613449" y="4995953"/>
                </a:lnTo>
                <a:lnTo>
                  <a:pt x="2614640" y="4997540"/>
                </a:lnTo>
                <a:lnTo>
                  <a:pt x="2607100" y="4998731"/>
                </a:lnTo>
                <a:lnTo>
                  <a:pt x="2604719" y="4999524"/>
                </a:lnTo>
                <a:lnTo>
                  <a:pt x="2602734" y="5000715"/>
                </a:lnTo>
                <a:lnTo>
                  <a:pt x="2599560" y="5002302"/>
                </a:lnTo>
                <a:lnTo>
                  <a:pt x="2597179" y="5005080"/>
                </a:lnTo>
                <a:lnTo>
                  <a:pt x="2607100" y="5011827"/>
                </a:lnTo>
                <a:lnTo>
                  <a:pt x="2617418" y="5018970"/>
                </a:lnTo>
                <a:lnTo>
                  <a:pt x="2620989" y="5015001"/>
                </a:lnTo>
                <a:lnTo>
                  <a:pt x="2628132" y="5018970"/>
                </a:lnTo>
                <a:lnTo>
                  <a:pt x="2633688" y="5022542"/>
                </a:lnTo>
                <a:lnTo>
                  <a:pt x="2638054" y="5025716"/>
                </a:lnTo>
                <a:lnTo>
                  <a:pt x="2641228" y="5028891"/>
                </a:lnTo>
                <a:lnTo>
                  <a:pt x="2647975" y="5034050"/>
                </a:lnTo>
                <a:lnTo>
                  <a:pt x="2652340" y="5037225"/>
                </a:lnTo>
                <a:lnTo>
                  <a:pt x="2658293" y="5040400"/>
                </a:lnTo>
                <a:lnTo>
                  <a:pt x="2656308" y="5044368"/>
                </a:lnTo>
                <a:lnTo>
                  <a:pt x="2655118" y="5048337"/>
                </a:lnTo>
                <a:lnTo>
                  <a:pt x="2667817" y="5059052"/>
                </a:lnTo>
                <a:lnTo>
                  <a:pt x="2657896" y="5065798"/>
                </a:lnTo>
                <a:lnTo>
                  <a:pt x="2648768" y="5071751"/>
                </a:lnTo>
                <a:lnTo>
                  <a:pt x="2662658" y="5071751"/>
                </a:lnTo>
                <a:lnTo>
                  <a:pt x="2669404" y="5071354"/>
                </a:lnTo>
                <a:lnTo>
                  <a:pt x="2673373" y="5070561"/>
                </a:lnTo>
                <a:lnTo>
                  <a:pt x="2676944" y="5069767"/>
                </a:lnTo>
                <a:lnTo>
                  <a:pt x="2677341" y="5070561"/>
                </a:lnTo>
                <a:lnTo>
                  <a:pt x="2677738" y="5072148"/>
                </a:lnTo>
                <a:lnTo>
                  <a:pt x="2677341" y="5073735"/>
                </a:lnTo>
                <a:lnTo>
                  <a:pt x="2676547" y="5075720"/>
                </a:lnTo>
                <a:lnTo>
                  <a:pt x="2674563" y="5078894"/>
                </a:lnTo>
                <a:lnTo>
                  <a:pt x="2672182" y="5082466"/>
                </a:lnTo>
                <a:lnTo>
                  <a:pt x="2669007" y="5085641"/>
                </a:lnTo>
                <a:lnTo>
                  <a:pt x="2667817" y="5088816"/>
                </a:lnTo>
                <a:lnTo>
                  <a:pt x="2667023" y="5090800"/>
                </a:lnTo>
                <a:lnTo>
                  <a:pt x="2666626" y="5091991"/>
                </a:lnTo>
                <a:lnTo>
                  <a:pt x="2667023" y="5093181"/>
                </a:lnTo>
                <a:lnTo>
                  <a:pt x="2668214" y="5094768"/>
                </a:lnTo>
                <a:lnTo>
                  <a:pt x="2665833" y="5095959"/>
                </a:lnTo>
                <a:lnTo>
                  <a:pt x="2663452" y="5096356"/>
                </a:lnTo>
                <a:lnTo>
                  <a:pt x="2660277" y="5097150"/>
                </a:lnTo>
                <a:lnTo>
                  <a:pt x="2657896" y="5097546"/>
                </a:lnTo>
                <a:lnTo>
                  <a:pt x="2655515" y="5097150"/>
                </a:lnTo>
                <a:lnTo>
                  <a:pt x="2653134" y="5096356"/>
                </a:lnTo>
                <a:lnTo>
                  <a:pt x="2651149" y="5095562"/>
                </a:lnTo>
                <a:lnTo>
                  <a:pt x="2648768" y="5094768"/>
                </a:lnTo>
                <a:lnTo>
                  <a:pt x="2644800" y="5091197"/>
                </a:lnTo>
                <a:lnTo>
                  <a:pt x="2641228" y="5087228"/>
                </a:lnTo>
                <a:lnTo>
                  <a:pt x="2638847" y="5082863"/>
                </a:lnTo>
                <a:lnTo>
                  <a:pt x="2637260" y="5077704"/>
                </a:lnTo>
                <a:lnTo>
                  <a:pt x="2628529" y="5081276"/>
                </a:lnTo>
                <a:lnTo>
                  <a:pt x="2620196" y="5084450"/>
                </a:lnTo>
                <a:lnTo>
                  <a:pt x="2612656" y="5086435"/>
                </a:lnTo>
                <a:lnTo>
                  <a:pt x="2605116" y="5087625"/>
                </a:lnTo>
                <a:lnTo>
                  <a:pt x="2598369" y="5087625"/>
                </a:lnTo>
                <a:lnTo>
                  <a:pt x="2591623" y="5087625"/>
                </a:lnTo>
                <a:lnTo>
                  <a:pt x="2584877" y="5086831"/>
                </a:lnTo>
                <a:lnTo>
                  <a:pt x="2578130" y="5085641"/>
                </a:lnTo>
                <a:lnTo>
                  <a:pt x="2571781" y="5084054"/>
                </a:lnTo>
                <a:lnTo>
                  <a:pt x="2564638" y="5082069"/>
                </a:lnTo>
                <a:lnTo>
                  <a:pt x="2551542" y="5076513"/>
                </a:lnTo>
                <a:lnTo>
                  <a:pt x="2537652" y="5071354"/>
                </a:lnTo>
                <a:lnTo>
                  <a:pt x="2521778" y="5065798"/>
                </a:lnTo>
                <a:lnTo>
                  <a:pt x="2516223" y="5053496"/>
                </a:lnTo>
                <a:lnTo>
                  <a:pt x="2513048" y="5047146"/>
                </a:lnTo>
                <a:lnTo>
                  <a:pt x="2510667" y="5040797"/>
                </a:lnTo>
                <a:lnTo>
                  <a:pt x="2509476" y="5034447"/>
                </a:lnTo>
                <a:lnTo>
                  <a:pt x="2508286" y="5027701"/>
                </a:lnTo>
                <a:lnTo>
                  <a:pt x="2508286" y="5024526"/>
                </a:lnTo>
                <a:lnTo>
                  <a:pt x="2508286" y="5020557"/>
                </a:lnTo>
                <a:lnTo>
                  <a:pt x="2508683" y="5016986"/>
                </a:lnTo>
                <a:lnTo>
                  <a:pt x="2509873" y="5013017"/>
                </a:lnTo>
                <a:lnTo>
                  <a:pt x="2497571" y="5004287"/>
                </a:lnTo>
                <a:lnTo>
                  <a:pt x="2485269" y="4995953"/>
                </a:lnTo>
                <a:lnTo>
                  <a:pt x="2461061" y="4980079"/>
                </a:lnTo>
                <a:lnTo>
                  <a:pt x="2436854" y="4965395"/>
                </a:lnTo>
                <a:lnTo>
                  <a:pt x="2412250" y="4951505"/>
                </a:lnTo>
                <a:lnTo>
                  <a:pt x="2409869" y="4952696"/>
                </a:lnTo>
                <a:lnTo>
                  <a:pt x="2407884" y="4951902"/>
                </a:lnTo>
                <a:lnTo>
                  <a:pt x="2405900" y="4949918"/>
                </a:lnTo>
                <a:lnTo>
                  <a:pt x="2405106" y="4948331"/>
                </a:lnTo>
                <a:lnTo>
                  <a:pt x="2403916" y="4946346"/>
                </a:lnTo>
                <a:lnTo>
                  <a:pt x="2381693" y="4933250"/>
                </a:lnTo>
                <a:lnTo>
                  <a:pt x="2379312" y="4934441"/>
                </a:lnTo>
                <a:lnTo>
                  <a:pt x="2377327" y="4935234"/>
                </a:lnTo>
                <a:lnTo>
                  <a:pt x="2375343" y="4935234"/>
                </a:lnTo>
                <a:lnTo>
                  <a:pt x="2373359" y="4935234"/>
                </a:lnTo>
                <a:lnTo>
                  <a:pt x="2372168" y="4931266"/>
                </a:lnTo>
                <a:lnTo>
                  <a:pt x="2371375" y="4927297"/>
                </a:lnTo>
                <a:lnTo>
                  <a:pt x="2354707" y="4917376"/>
                </a:lnTo>
                <a:lnTo>
                  <a:pt x="2338437" y="4907058"/>
                </a:lnTo>
                <a:lnTo>
                  <a:pt x="2337246" y="4907852"/>
                </a:lnTo>
                <a:lnTo>
                  <a:pt x="2328119" y="4901105"/>
                </a:lnTo>
                <a:lnTo>
                  <a:pt x="2318595" y="4894359"/>
                </a:lnTo>
                <a:lnTo>
                  <a:pt x="2313436" y="4890787"/>
                </a:lnTo>
                <a:lnTo>
                  <a:pt x="2309864" y="4895946"/>
                </a:lnTo>
                <a:lnTo>
                  <a:pt x="2307086" y="4899518"/>
                </a:lnTo>
                <a:lnTo>
                  <a:pt x="2305102" y="4903486"/>
                </a:lnTo>
                <a:lnTo>
                  <a:pt x="2303514" y="4906661"/>
                </a:lnTo>
                <a:lnTo>
                  <a:pt x="2303514" y="4909439"/>
                </a:lnTo>
                <a:lnTo>
                  <a:pt x="2304308" y="4912217"/>
                </a:lnTo>
                <a:lnTo>
                  <a:pt x="2305499" y="4914201"/>
                </a:lnTo>
                <a:lnTo>
                  <a:pt x="2307483" y="4915789"/>
                </a:lnTo>
                <a:lnTo>
                  <a:pt x="2303118" y="4917773"/>
                </a:lnTo>
                <a:lnTo>
                  <a:pt x="2299943" y="4918567"/>
                </a:lnTo>
                <a:lnTo>
                  <a:pt x="2296768" y="4918964"/>
                </a:lnTo>
                <a:lnTo>
                  <a:pt x="2294387" y="4918567"/>
                </a:lnTo>
                <a:lnTo>
                  <a:pt x="2292800" y="4917773"/>
                </a:lnTo>
                <a:lnTo>
                  <a:pt x="2291609" y="4916186"/>
                </a:lnTo>
                <a:lnTo>
                  <a:pt x="2290815" y="4914201"/>
                </a:lnTo>
                <a:lnTo>
                  <a:pt x="2290419" y="4911820"/>
                </a:lnTo>
                <a:lnTo>
                  <a:pt x="2290815" y="4909042"/>
                </a:lnTo>
                <a:lnTo>
                  <a:pt x="2291609" y="4905868"/>
                </a:lnTo>
                <a:lnTo>
                  <a:pt x="2292800" y="4898327"/>
                </a:lnTo>
                <a:lnTo>
                  <a:pt x="2298356" y="4880469"/>
                </a:lnTo>
                <a:lnTo>
                  <a:pt x="2281291" y="4869357"/>
                </a:lnTo>
                <a:lnTo>
                  <a:pt x="2264624" y="4857452"/>
                </a:lnTo>
                <a:lnTo>
                  <a:pt x="2265814" y="4859833"/>
                </a:lnTo>
                <a:lnTo>
                  <a:pt x="2266211" y="4864198"/>
                </a:lnTo>
                <a:lnTo>
                  <a:pt x="2266211" y="4866579"/>
                </a:lnTo>
                <a:lnTo>
                  <a:pt x="2265814" y="4867373"/>
                </a:lnTo>
                <a:lnTo>
                  <a:pt x="2264624" y="4867373"/>
                </a:lnTo>
                <a:lnTo>
                  <a:pt x="2263830" y="4866579"/>
                </a:lnTo>
                <a:lnTo>
                  <a:pt x="2262243" y="4864992"/>
                </a:lnTo>
                <a:lnTo>
                  <a:pt x="2259465" y="4860627"/>
                </a:lnTo>
                <a:lnTo>
                  <a:pt x="2256290" y="4856261"/>
                </a:lnTo>
                <a:lnTo>
                  <a:pt x="2255100" y="4854674"/>
                </a:lnTo>
                <a:lnTo>
                  <a:pt x="2253909" y="4853880"/>
                </a:lnTo>
                <a:lnTo>
                  <a:pt x="2253115" y="4853880"/>
                </a:lnTo>
                <a:lnTo>
                  <a:pt x="2253115" y="4855467"/>
                </a:lnTo>
                <a:lnTo>
                  <a:pt x="2253115" y="4857452"/>
                </a:lnTo>
                <a:lnTo>
                  <a:pt x="2253512" y="4861817"/>
                </a:lnTo>
                <a:lnTo>
                  <a:pt x="2249147" y="4864595"/>
                </a:lnTo>
                <a:lnTo>
                  <a:pt x="2247560" y="4864992"/>
                </a:lnTo>
                <a:lnTo>
                  <a:pt x="2246766" y="4864992"/>
                </a:lnTo>
                <a:lnTo>
                  <a:pt x="2245972" y="4864595"/>
                </a:lnTo>
                <a:lnTo>
                  <a:pt x="2245575" y="4863801"/>
                </a:lnTo>
                <a:lnTo>
                  <a:pt x="2245178" y="4860627"/>
                </a:lnTo>
                <a:lnTo>
                  <a:pt x="2245972" y="4851499"/>
                </a:lnTo>
                <a:lnTo>
                  <a:pt x="2246766" y="4846737"/>
                </a:lnTo>
                <a:lnTo>
                  <a:pt x="2246766" y="4841975"/>
                </a:lnTo>
                <a:lnTo>
                  <a:pt x="2238829" y="4835228"/>
                </a:lnTo>
                <a:lnTo>
                  <a:pt x="2238035" y="4836022"/>
                </a:lnTo>
                <a:lnTo>
                  <a:pt x="2236845" y="4836815"/>
                </a:lnTo>
                <a:lnTo>
                  <a:pt x="2236051" y="4838403"/>
                </a:lnTo>
                <a:lnTo>
                  <a:pt x="2236051" y="4839593"/>
                </a:lnTo>
                <a:lnTo>
                  <a:pt x="2235257" y="4843562"/>
                </a:lnTo>
                <a:lnTo>
                  <a:pt x="2235257" y="4848324"/>
                </a:lnTo>
                <a:lnTo>
                  <a:pt x="2234861" y="4853880"/>
                </a:lnTo>
                <a:lnTo>
                  <a:pt x="2234464" y="4856658"/>
                </a:lnTo>
                <a:lnTo>
                  <a:pt x="2233670" y="4859833"/>
                </a:lnTo>
                <a:lnTo>
                  <a:pt x="2232083" y="4862611"/>
                </a:lnTo>
                <a:lnTo>
                  <a:pt x="2230098" y="4865389"/>
                </a:lnTo>
                <a:lnTo>
                  <a:pt x="2227717" y="4868564"/>
                </a:lnTo>
                <a:lnTo>
                  <a:pt x="2224543" y="4871341"/>
                </a:lnTo>
                <a:lnTo>
                  <a:pt x="2223352" y="4870548"/>
                </a:lnTo>
                <a:lnTo>
                  <a:pt x="2221765" y="4869357"/>
                </a:lnTo>
                <a:lnTo>
                  <a:pt x="2220177" y="4868960"/>
                </a:lnTo>
                <a:lnTo>
                  <a:pt x="2218987" y="4868960"/>
                </a:lnTo>
                <a:lnTo>
                  <a:pt x="2217399" y="4869357"/>
                </a:lnTo>
                <a:lnTo>
                  <a:pt x="2215812" y="4870548"/>
                </a:lnTo>
                <a:lnTo>
                  <a:pt x="2212637" y="4873326"/>
                </a:lnTo>
                <a:lnTo>
                  <a:pt x="2213034" y="4868564"/>
                </a:lnTo>
                <a:lnTo>
                  <a:pt x="2213828" y="4863801"/>
                </a:lnTo>
                <a:lnTo>
                  <a:pt x="2215415" y="4858245"/>
                </a:lnTo>
                <a:lnTo>
                  <a:pt x="2217399" y="4852293"/>
                </a:lnTo>
                <a:lnTo>
                  <a:pt x="2219780" y="4846737"/>
                </a:lnTo>
                <a:lnTo>
                  <a:pt x="2222955" y="4840387"/>
                </a:lnTo>
                <a:lnTo>
                  <a:pt x="2230098" y="4826894"/>
                </a:lnTo>
                <a:lnTo>
                  <a:pt x="2224146" y="4821735"/>
                </a:lnTo>
                <a:lnTo>
                  <a:pt x="2218193" y="4816179"/>
                </a:lnTo>
                <a:lnTo>
                  <a:pt x="2214622" y="4812608"/>
                </a:lnTo>
                <a:lnTo>
                  <a:pt x="2210653" y="4808639"/>
                </a:lnTo>
                <a:lnTo>
                  <a:pt x="2208669" y="4811020"/>
                </a:lnTo>
                <a:lnTo>
                  <a:pt x="2207478" y="4811814"/>
                </a:lnTo>
                <a:lnTo>
                  <a:pt x="2206288" y="4813004"/>
                </a:lnTo>
                <a:lnTo>
                  <a:pt x="2205097" y="4816179"/>
                </a:lnTo>
                <a:lnTo>
                  <a:pt x="2205097" y="4817370"/>
                </a:lnTo>
                <a:lnTo>
                  <a:pt x="2205891" y="4817767"/>
                </a:lnTo>
                <a:lnTo>
                  <a:pt x="2206685" y="4818163"/>
                </a:lnTo>
                <a:lnTo>
                  <a:pt x="2208669" y="4817767"/>
                </a:lnTo>
                <a:lnTo>
                  <a:pt x="2210653" y="4817767"/>
                </a:lnTo>
                <a:lnTo>
                  <a:pt x="2211050" y="4817767"/>
                </a:lnTo>
                <a:lnTo>
                  <a:pt x="2211447" y="4818163"/>
                </a:lnTo>
                <a:lnTo>
                  <a:pt x="2211447" y="4819354"/>
                </a:lnTo>
                <a:lnTo>
                  <a:pt x="2211447" y="4820148"/>
                </a:lnTo>
                <a:lnTo>
                  <a:pt x="2210256" y="4824116"/>
                </a:lnTo>
                <a:lnTo>
                  <a:pt x="2208272" y="4826894"/>
                </a:lnTo>
                <a:lnTo>
                  <a:pt x="2206288" y="4828482"/>
                </a:lnTo>
                <a:lnTo>
                  <a:pt x="2204700" y="4829672"/>
                </a:lnTo>
                <a:lnTo>
                  <a:pt x="2203113" y="4829672"/>
                </a:lnTo>
                <a:lnTo>
                  <a:pt x="2202319" y="4828482"/>
                </a:lnTo>
                <a:lnTo>
                  <a:pt x="2201923" y="4827688"/>
                </a:lnTo>
                <a:lnTo>
                  <a:pt x="2200335" y="4822529"/>
                </a:lnTo>
                <a:lnTo>
                  <a:pt x="2199541" y="4816973"/>
                </a:lnTo>
                <a:lnTo>
                  <a:pt x="2198748" y="4809433"/>
                </a:lnTo>
                <a:lnTo>
                  <a:pt x="2197954" y="4801893"/>
                </a:lnTo>
                <a:lnTo>
                  <a:pt x="2197557" y="4793956"/>
                </a:lnTo>
                <a:lnTo>
                  <a:pt x="2190414" y="4787209"/>
                </a:lnTo>
                <a:lnTo>
                  <a:pt x="2183668" y="4779669"/>
                </a:lnTo>
                <a:lnTo>
                  <a:pt x="2180493" y="4782050"/>
                </a:lnTo>
                <a:lnTo>
                  <a:pt x="2176128" y="4786415"/>
                </a:lnTo>
                <a:lnTo>
                  <a:pt x="2171762" y="4792368"/>
                </a:lnTo>
                <a:lnTo>
                  <a:pt x="2166207" y="4800702"/>
                </a:lnTo>
                <a:lnTo>
                  <a:pt x="2163032" y="4794749"/>
                </a:lnTo>
                <a:lnTo>
                  <a:pt x="2159460" y="4789590"/>
                </a:lnTo>
                <a:lnTo>
                  <a:pt x="2156682" y="4783637"/>
                </a:lnTo>
                <a:lnTo>
                  <a:pt x="2153111" y="4777685"/>
                </a:lnTo>
                <a:lnTo>
                  <a:pt x="2149142" y="4772922"/>
                </a:lnTo>
                <a:lnTo>
                  <a:pt x="2146761" y="4770541"/>
                </a:lnTo>
                <a:lnTo>
                  <a:pt x="2144380" y="4768160"/>
                </a:lnTo>
                <a:lnTo>
                  <a:pt x="2141206" y="4766176"/>
                </a:lnTo>
                <a:lnTo>
                  <a:pt x="2138031" y="4764589"/>
                </a:lnTo>
                <a:lnTo>
                  <a:pt x="2134062" y="4762604"/>
                </a:lnTo>
                <a:lnTo>
                  <a:pt x="2130094" y="4761811"/>
                </a:lnTo>
                <a:lnTo>
                  <a:pt x="2129300" y="4767763"/>
                </a:lnTo>
                <a:lnTo>
                  <a:pt x="2128110" y="4772526"/>
                </a:lnTo>
                <a:lnTo>
                  <a:pt x="2127316" y="4774113"/>
                </a:lnTo>
                <a:lnTo>
                  <a:pt x="2126126" y="4775304"/>
                </a:lnTo>
                <a:lnTo>
                  <a:pt x="2124935" y="4776494"/>
                </a:lnTo>
                <a:lnTo>
                  <a:pt x="2122951" y="4776494"/>
                </a:lnTo>
                <a:lnTo>
                  <a:pt x="2124538" y="4784034"/>
                </a:lnTo>
                <a:lnTo>
                  <a:pt x="2124538" y="4790384"/>
                </a:lnTo>
                <a:lnTo>
                  <a:pt x="2123744" y="4795543"/>
                </a:lnTo>
                <a:lnTo>
                  <a:pt x="2122554" y="4800702"/>
                </a:lnTo>
                <a:lnTo>
                  <a:pt x="2120967" y="4806655"/>
                </a:lnTo>
                <a:lnTo>
                  <a:pt x="2118982" y="4814195"/>
                </a:lnTo>
                <a:lnTo>
                  <a:pt x="2117395" y="4824116"/>
                </a:lnTo>
                <a:lnTo>
                  <a:pt x="2116601" y="4837212"/>
                </a:lnTo>
                <a:lnTo>
                  <a:pt x="2115411" y="4836022"/>
                </a:lnTo>
                <a:lnTo>
                  <a:pt x="2115014" y="4834038"/>
                </a:lnTo>
                <a:lnTo>
                  <a:pt x="2114617" y="4828085"/>
                </a:lnTo>
                <a:lnTo>
                  <a:pt x="2114220" y="4821338"/>
                </a:lnTo>
                <a:lnTo>
                  <a:pt x="2114220" y="4814195"/>
                </a:lnTo>
                <a:lnTo>
                  <a:pt x="2113427" y="4811417"/>
                </a:lnTo>
                <a:lnTo>
                  <a:pt x="2113030" y="4808639"/>
                </a:lnTo>
                <a:lnTo>
                  <a:pt x="2112236" y="4806655"/>
                </a:lnTo>
                <a:lnTo>
                  <a:pt x="2110649" y="4805464"/>
                </a:lnTo>
                <a:lnTo>
                  <a:pt x="2109061" y="4805067"/>
                </a:lnTo>
                <a:lnTo>
                  <a:pt x="2106680" y="4805464"/>
                </a:lnTo>
                <a:lnTo>
                  <a:pt x="2104299" y="4807449"/>
                </a:lnTo>
                <a:lnTo>
                  <a:pt x="2101124" y="4810623"/>
                </a:lnTo>
                <a:lnTo>
                  <a:pt x="2104696" y="4799908"/>
                </a:lnTo>
                <a:lnTo>
                  <a:pt x="2106283" y="4794352"/>
                </a:lnTo>
                <a:lnTo>
                  <a:pt x="2107871" y="4789590"/>
                </a:lnTo>
                <a:lnTo>
                  <a:pt x="2108268" y="4784828"/>
                </a:lnTo>
                <a:lnTo>
                  <a:pt x="2107871" y="4780860"/>
                </a:lnTo>
                <a:lnTo>
                  <a:pt x="2107474" y="4779272"/>
                </a:lnTo>
                <a:lnTo>
                  <a:pt x="2106283" y="4777685"/>
                </a:lnTo>
                <a:lnTo>
                  <a:pt x="2104696" y="4776891"/>
                </a:lnTo>
                <a:lnTo>
                  <a:pt x="2103505" y="4776494"/>
                </a:lnTo>
                <a:lnTo>
                  <a:pt x="2102315" y="4776494"/>
                </a:lnTo>
                <a:lnTo>
                  <a:pt x="2101124" y="4776891"/>
                </a:lnTo>
                <a:lnTo>
                  <a:pt x="2099140" y="4779272"/>
                </a:lnTo>
                <a:lnTo>
                  <a:pt x="2096759" y="4782050"/>
                </a:lnTo>
                <a:lnTo>
                  <a:pt x="2093981" y="4786019"/>
                </a:lnTo>
                <a:lnTo>
                  <a:pt x="2089616" y="4794749"/>
                </a:lnTo>
                <a:lnTo>
                  <a:pt x="2085251" y="4803480"/>
                </a:lnTo>
                <a:lnTo>
                  <a:pt x="2085251" y="4799115"/>
                </a:lnTo>
                <a:lnTo>
                  <a:pt x="2084457" y="4794749"/>
                </a:lnTo>
                <a:lnTo>
                  <a:pt x="2082870" y="4791574"/>
                </a:lnTo>
                <a:lnTo>
                  <a:pt x="2081282" y="4789193"/>
                </a:lnTo>
                <a:lnTo>
                  <a:pt x="2080489" y="4788400"/>
                </a:lnTo>
                <a:lnTo>
                  <a:pt x="2079695" y="4788003"/>
                </a:lnTo>
                <a:lnTo>
                  <a:pt x="2078901" y="4788400"/>
                </a:lnTo>
                <a:lnTo>
                  <a:pt x="2078504" y="4789590"/>
                </a:lnTo>
                <a:lnTo>
                  <a:pt x="2078107" y="4791574"/>
                </a:lnTo>
                <a:lnTo>
                  <a:pt x="2077711" y="4793559"/>
                </a:lnTo>
                <a:lnTo>
                  <a:pt x="2078107" y="4800702"/>
                </a:lnTo>
                <a:lnTo>
                  <a:pt x="2076123" y="4800702"/>
                </a:lnTo>
                <a:lnTo>
                  <a:pt x="2074139" y="4800702"/>
                </a:lnTo>
                <a:lnTo>
                  <a:pt x="2072552" y="4800702"/>
                </a:lnTo>
                <a:lnTo>
                  <a:pt x="2071361" y="4800305"/>
                </a:lnTo>
                <a:lnTo>
                  <a:pt x="2070171" y="4799115"/>
                </a:lnTo>
                <a:lnTo>
                  <a:pt x="2069377" y="4798321"/>
                </a:lnTo>
                <a:lnTo>
                  <a:pt x="2068186" y="4795543"/>
                </a:lnTo>
                <a:lnTo>
                  <a:pt x="2067393" y="4791574"/>
                </a:lnTo>
                <a:lnTo>
                  <a:pt x="2067790" y="4787209"/>
                </a:lnTo>
                <a:lnTo>
                  <a:pt x="2068186" y="4782050"/>
                </a:lnTo>
                <a:lnTo>
                  <a:pt x="2069377" y="4776891"/>
                </a:lnTo>
                <a:lnTo>
                  <a:pt x="2072155" y="4766176"/>
                </a:lnTo>
                <a:lnTo>
                  <a:pt x="2075726" y="4755461"/>
                </a:lnTo>
                <a:lnTo>
                  <a:pt x="2079695" y="4746730"/>
                </a:lnTo>
                <a:lnTo>
                  <a:pt x="2082076" y="4740381"/>
                </a:lnTo>
                <a:lnTo>
                  <a:pt x="2078504" y="4741968"/>
                </a:lnTo>
                <a:lnTo>
                  <a:pt x="2074933" y="4743556"/>
                </a:lnTo>
                <a:lnTo>
                  <a:pt x="2071758" y="4745540"/>
                </a:lnTo>
                <a:lnTo>
                  <a:pt x="2069377" y="4747524"/>
                </a:lnTo>
                <a:lnTo>
                  <a:pt x="2066996" y="4749905"/>
                </a:lnTo>
                <a:lnTo>
                  <a:pt x="2064218" y="4752683"/>
                </a:lnTo>
                <a:lnTo>
                  <a:pt x="2060646" y="4758239"/>
                </a:lnTo>
                <a:lnTo>
                  <a:pt x="2057472" y="4764192"/>
                </a:lnTo>
                <a:lnTo>
                  <a:pt x="2055091" y="4770938"/>
                </a:lnTo>
                <a:lnTo>
                  <a:pt x="2053106" y="4777685"/>
                </a:lnTo>
                <a:lnTo>
                  <a:pt x="2051916" y="4785622"/>
                </a:lnTo>
                <a:lnTo>
                  <a:pt x="2049138" y="4801893"/>
                </a:lnTo>
                <a:lnTo>
                  <a:pt x="2046360" y="4818163"/>
                </a:lnTo>
                <a:lnTo>
                  <a:pt x="2044773" y="4826894"/>
                </a:lnTo>
                <a:lnTo>
                  <a:pt x="2042392" y="4836022"/>
                </a:lnTo>
                <a:lnTo>
                  <a:pt x="2039614" y="4843959"/>
                </a:lnTo>
                <a:lnTo>
                  <a:pt x="2036042" y="4852293"/>
                </a:lnTo>
                <a:lnTo>
                  <a:pt x="2036042" y="4849912"/>
                </a:lnTo>
                <a:lnTo>
                  <a:pt x="2036042" y="4847530"/>
                </a:lnTo>
                <a:lnTo>
                  <a:pt x="2035645" y="4845943"/>
                </a:lnTo>
                <a:lnTo>
                  <a:pt x="2035248" y="4845149"/>
                </a:lnTo>
                <a:lnTo>
                  <a:pt x="2034058" y="4844752"/>
                </a:lnTo>
                <a:lnTo>
                  <a:pt x="2033264" y="4844752"/>
                </a:lnTo>
                <a:lnTo>
                  <a:pt x="2032074" y="4845149"/>
                </a:lnTo>
                <a:lnTo>
                  <a:pt x="2030883" y="4845546"/>
                </a:lnTo>
                <a:lnTo>
                  <a:pt x="2028899" y="4847927"/>
                </a:lnTo>
                <a:lnTo>
                  <a:pt x="2027708" y="4851102"/>
                </a:lnTo>
                <a:lnTo>
                  <a:pt x="2027311" y="4852689"/>
                </a:lnTo>
                <a:lnTo>
                  <a:pt x="2027708" y="4854674"/>
                </a:lnTo>
                <a:lnTo>
                  <a:pt x="2028502" y="4856658"/>
                </a:lnTo>
                <a:lnTo>
                  <a:pt x="2028899" y="4858245"/>
                </a:lnTo>
                <a:lnTo>
                  <a:pt x="2024137" y="4861023"/>
                </a:lnTo>
                <a:lnTo>
                  <a:pt x="2020168" y="4862611"/>
                </a:lnTo>
                <a:lnTo>
                  <a:pt x="2018978" y="4862611"/>
                </a:lnTo>
                <a:lnTo>
                  <a:pt x="2018184" y="4862611"/>
                </a:lnTo>
                <a:lnTo>
                  <a:pt x="2016994" y="4862214"/>
                </a:lnTo>
                <a:lnTo>
                  <a:pt x="2016597" y="4861023"/>
                </a:lnTo>
                <a:lnTo>
                  <a:pt x="2016597" y="4859039"/>
                </a:lnTo>
                <a:lnTo>
                  <a:pt x="2017787" y="4855864"/>
                </a:lnTo>
                <a:lnTo>
                  <a:pt x="2020168" y="4847927"/>
                </a:lnTo>
                <a:lnTo>
                  <a:pt x="2023343" y="4838800"/>
                </a:lnTo>
                <a:lnTo>
                  <a:pt x="2024930" y="4834434"/>
                </a:lnTo>
                <a:lnTo>
                  <a:pt x="2025724" y="4830069"/>
                </a:lnTo>
                <a:lnTo>
                  <a:pt x="2025724" y="4826100"/>
                </a:lnTo>
                <a:lnTo>
                  <a:pt x="2025327" y="4822529"/>
                </a:lnTo>
                <a:lnTo>
                  <a:pt x="2024534" y="4821338"/>
                </a:lnTo>
                <a:lnTo>
                  <a:pt x="2023343" y="4820148"/>
                </a:lnTo>
                <a:lnTo>
                  <a:pt x="2022153" y="4819354"/>
                </a:lnTo>
                <a:lnTo>
                  <a:pt x="2020565" y="4818957"/>
                </a:lnTo>
                <a:lnTo>
                  <a:pt x="2014612" y="4824910"/>
                </a:lnTo>
                <a:lnTo>
                  <a:pt x="2009850" y="4831260"/>
                </a:lnTo>
                <a:lnTo>
                  <a:pt x="2005485" y="4837609"/>
                </a:lnTo>
                <a:lnTo>
                  <a:pt x="2002707" y="4843562"/>
                </a:lnTo>
                <a:lnTo>
                  <a:pt x="1999532" y="4849515"/>
                </a:lnTo>
                <a:lnTo>
                  <a:pt x="1997151" y="4855467"/>
                </a:lnTo>
                <a:lnTo>
                  <a:pt x="1993580" y="4865389"/>
                </a:lnTo>
                <a:lnTo>
                  <a:pt x="1991199" y="4874913"/>
                </a:lnTo>
                <a:lnTo>
                  <a:pt x="1990008" y="4878882"/>
                </a:lnTo>
                <a:lnTo>
                  <a:pt x="1988421" y="4881660"/>
                </a:lnTo>
                <a:lnTo>
                  <a:pt x="1986437" y="4884438"/>
                </a:lnTo>
                <a:lnTo>
                  <a:pt x="1984452" y="4886422"/>
                </a:lnTo>
                <a:lnTo>
                  <a:pt x="1982071" y="4888009"/>
                </a:lnTo>
                <a:lnTo>
                  <a:pt x="1978500" y="4888406"/>
                </a:lnTo>
                <a:lnTo>
                  <a:pt x="1978500" y="4892771"/>
                </a:lnTo>
                <a:lnTo>
                  <a:pt x="1979690" y="4896740"/>
                </a:lnTo>
                <a:lnTo>
                  <a:pt x="1981278" y="4899518"/>
                </a:lnTo>
                <a:lnTo>
                  <a:pt x="1982865" y="4902296"/>
                </a:lnTo>
                <a:lnTo>
                  <a:pt x="1985643" y="4904677"/>
                </a:lnTo>
                <a:lnTo>
                  <a:pt x="1988421" y="4905868"/>
                </a:lnTo>
                <a:lnTo>
                  <a:pt x="1994770" y="4909836"/>
                </a:lnTo>
                <a:lnTo>
                  <a:pt x="1997548" y="4911820"/>
                </a:lnTo>
                <a:lnTo>
                  <a:pt x="1999929" y="4914201"/>
                </a:lnTo>
                <a:lnTo>
                  <a:pt x="2002707" y="4917376"/>
                </a:lnTo>
                <a:lnTo>
                  <a:pt x="2003898" y="4920551"/>
                </a:lnTo>
                <a:lnTo>
                  <a:pt x="2005088" y="4924519"/>
                </a:lnTo>
                <a:lnTo>
                  <a:pt x="2005485" y="4929679"/>
                </a:lnTo>
                <a:lnTo>
                  <a:pt x="2004295" y="4936028"/>
                </a:lnTo>
                <a:lnTo>
                  <a:pt x="2002707" y="4943965"/>
                </a:lnTo>
                <a:lnTo>
                  <a:pt x="2000723" y="4945949"/>
                </a:lnTo>
                <a:lnTo>
                  <a:pt x="1998739" y="4947537"/>
                </a:lnTo>
                <a:lnTo>
                  <a:pt x="1996755" y="4947934"/>
                </a:lnTo>
                <a:lnTo>
                  <a:pt x="1995167" y="4947537"/>
                </a:lnTo>
                <a:lnTo>
                  <a:pt x="1993580" y="4946346"/>
                </a:lnTo>
                <a:lnTo>
                  <a:pt x="1992389" y="4945156"/>
                </a:lnTo>
                <a:lnTo>
                  <a:pt x="1991199" y="4942378"/>
                </a:lnTo>
                <a:lnTo>
                  <a:pt x="1990405" y="4939997"/>
                </a:lnTo>
                <a:lnTo>
                  <a:pt x="1989215" y="4934441"/>
                </a:lnTo>
                <a:lnTo>
                  <a:pt x="1989215" y="4926901"/>
                </a:lnTo>
                <a:lnTo>
                  <a:pt x="1990405" y="4919757"/>
                </a:lnTo>
                <a:lnTo>
                  <a:pt x="1991199" y="4916186"/>
                </a:lnTo>
                <a:lnTo>
                  <a:pt x="1992389" y="4913011"/>
                </a:lnTo>
                <a:lnTo>
                  <a:pt x="1990008" y="4913408"/>
                </a:lnTo>
                <a:lnTo>
                  <a:pt x="1987230" y="4913805"/>
                </a:lnTo>
                <a:lnTo>
                  <a:pt x="1984849" y="4915392"/>
                </a:lnTo>
                <a:lnTo>
                  <a:pt x="1982468" y="4917376"/>
                </a:lnTo>
                <a:lnTo>
                  <a:pt x="1977706" y="4921742"/>
                </a:lnTo>
                <a:lnTo>
                  <a:pt x="1972944" y="4926107"/>
                </a:lnTo>
                <a:lnTo>
                  <a:pt x="1967785" y="4929679"/>
                </a:lnTo>
                <a:lnTo>
                  <a:pt x="1965801" y="4931266"/>
                </a:lnTo>
                <a:lnTo>
                  <a:pt x="1963420" y="4932853"/>
                </a:lnTo>
                <a:lnTo>
                  <a:pt x="1961039" y="4933250"/>
                </a:lnTo>
                <a:lnTo>
                  <a:pt x="1958658" y="4932853"/>
                </a:lnTo>
                <a:lnTo>
                  <a:pt x="1956276" y="4931663"/>
                </a:lnTo>
                <a:lnTo>
                  <a:pt x="1953895" y="4929679"/>
                </a:lnTo>
                <a:lnTo>
                  <a:pt x="1957070" y="4923726"/>
                </a:lnTo>
                <a:lnTo>
                  <a:pt x="1959054" y="4918170"/>
                </a:lnTo>
                <a:lnTo>
                  <a:pt x="1960245" y="4913805"/>
                </a:lnTo>
                <a:lnTo>
                  <a:pt x="1960642" y="4909836"/>
                </a:lnTo>
                <a:lnTo>
                  <a:pt x="1961039" y="4905868"/>
                </a:lnTo>
                <a:lnTo>
                  <a:pt x="1961435" y="4901502"/>
                </a:lnTo>
                <a:lnTo>
                  <a:pt x="1963023" y="4896740"/>
                </a:lnTo>
                <a:lnTo>
                  <a:pt x="1965404" y="4890787"/>
                </a:lnTo>
                <a:lnTo>
                  <a:pt x="1962626" y="4893962"/>
                </a:lnTo>
                <a:lnTo>
                  <a:pt x="1959054" y="4897534"/>
                </a:lnTo>
                <a:lnTo>
                  <a:pt x="1953499" y="4905868"/>
                </a:lnTo>
                <a:lnTo>
                  <a:pt x="1947149" y="4915789"/>
                </a:lnTo>
                <a:lnTo>
                  <a:pt x="1941196" y="4925313"/>
                </a:lnTo>
                <a:lnTo>
                  <a:pt x="1934847" y="4934838"/>
                </a:lnTo>
                <a:lnTo>
                  <a:pt x="1928894" y="4943171"/>
                </a:lnTo>
                <a:lnTo>
                  <a:pt x="1926116" y="4946346"/>
                </a:lnTo>
                <a:lnTo>
                  <a:pt x="1922942" y="4948727"/>
                </a:lnTo>
                <a:lnTo>
                  <a:pt x="1920164" y="4950712"/>
                </a:lnTo>
                <a:lnTo>
                  <a:pt x="1917386" y="4951902"/>
                </a:lnTo>
                <a:lnTo>
                  <a:pt x="1926116" y="4938806"/>
                </a:lnTo>
                <a:lnTo>
                  <a:pt x="1928894" y="4932853"/>
                </a:lnTo>
                <a:lnTo>
                  <a:pt x="1931275" y="4927297"/>
                </a:lnTo>
                <a:lnTo>
                  <a:pt x="1932069" y="4924916"/>
                </a:lnTo>
                <a:lnTo>
                  <a:pt x="1932069" y="4922932"/>
                </a:lnTo>
                <a:lnTo>
                  <a:pt x="1932069" y="4920551"/>
                </a:lnTo>
                <a:lnTo>
                  <a:pt x="1931275" y="4918567"/>
                </a:lnTo>
                <a:lnTo>
                  <a:pt x="1930482" y="4916582"/>
                </a:lnTo>
                <a:lnTo>
                  <a:pt x="1928894" y="4915392"/>
                </a:lnTo>
                <a:lnTo>
                  <a:pt x="1926910" y="4913408"/>
                </a:lnTo>
                <a:lnTo>
                  <a:pt x="1924926" y="4911820"/>
                </a:lnTo>
                <a:lnTo>
                  <a:pt x="1926513" y="4909042"/>
                </a:lnTo>
                <a:lnTo>
                  <a:pt x="1929291" y="4906661"/>
                </a:lnTo>
                <a:lnTo>
                  <a:pt x="1932863" y="4904677"/>
                </a:lnTo>
                <a:lnTo>
                  <a:pt x="1936434" y="4903090"/>
                </a:lnTo>
                <a:lnTo>
                  <a:pt x="1939212" y="4902693"/>
                </a:lnTo>
                <a:lnTo>
                  <a:pt x="1940006" y="4902693"/>
                </a:lnTo>
                <a:lnTo>
                  <a:pt x="1941196" y="4903090"/>
                </a:lnTo>
                <a:lnTo>
                  <a:pt x="1941593" y="4903486"/>
                </a:lnTo>
                <a:lnTo>
                  <a:pt x="1941593" y="4905074"/>
                </a:lnTo>
                <a:lnTo>
                  <a:pt x="1941196" y="4906661"/>
                </a:lnTo>
                <a:lnTo>
                  <a:pt x="1940006" y="4908249"/>
                </a:lnTo>
                <a:lnTo>
                  <a:pt x="1941990" y="4907455"/>
                </a:lnTo>
                <a:lnTo>
                  <a:pt x="1943577" y="4905868"/>
                </a:lnTo>
                <a:lnTo>
                  <a:pt x="1946355" y="4901105"/>
                </a:lnTo>
                <a:lnTo>
                  <a:pt x="1947943" y="4898724"/>
                </a:lnTo>
                <a:lnTo>
                  <a:pt x="1949530" y="4896740"/>
                </a:lnTo>
                <a:lnTo>
                  <a:pt x="1950721" y="4895946"/>
                </a:lnTo>
                <a:lnTo>
                  <a:pt x="1951911" y="4895153"/>
                </a:lnTo>
                <a:lnTo>
                  <a:pt x="1952705" y="4895153"/>
                </a:lnTo>
                <a:lnTo>
                  <a:pt x="1955880" y="4888803"/>
                </a:lnTo>
                <a:lnTo>
                  <a:pt x="1957070" y="4884041"/>
                </a:lnTo>
                <a:lnTo>
                  <a:pt x="1957070" y="4880469"/>
                </a:lnTo>
                <a:lnTo>
                  <a:pt x="1956673" y="4877691"/>
                </a:lnTo>
                <a:lnTo>
                  <a:pt x="1956276" y="4874913"/>
                </a:lnTo>
                <a:lnTo>
                  <a:pt x="1955880" y="4871738"/>
                </a:lnTo>
                <a:lnTo>
                  <a:pt x="1956276" y="4868167"/>
                </a:lnTo>
                <a:lnTo>
                  <a:pt x="1957864" y="4863008"/>
                </a:lnTo>
                <a:lnTo>
                  <a:pt x="1956673" y="4862611"/>
                </a:lnTo>
                <a:lnTo>
                  <a:pt x="1955086" y="4863008"/>
                </a:lnTo>
                <a:lnTo>
                  <a:pt x="1953895" y="4864198"/>
                </a:lnTo>
                <a:lnTo>
                  <a:pt x="1952705" y="4866182"/>
                </a:lnTo>
                <a:lnTo>
                  <a:pt x="1950324" y="4870945"/>
                </a:lnTo>
                <a:lnTo>
                  <a:pt x="1948340" y="4876104"/>
                </a:lnTo>
                <a:lnTo>
                  <a:pt x="1947149" y="4882056"/>
                </a:lnTo>
                <a:lnTo>
                  <a:pt x="1947149" y="4884438"/>
                </a:lnTo>
                <a:lnTo>
                  <a:pt x="1947149" y="4886025"/>
                </a:lnTo>
                <a:lnTo>
                  <a:pt x="1947546" y="4887612"/>
                </a:lnTo>
                <a:lnTo>
                  <a:pt x="1948736" y="4888009"/>
                </a:lnTo>
                <a:lnTo>
                  <a:pt x="1950324" y="4888009"/>
                </a:lnTo>
                <a:lnTo>
                  <a:pt x="1952308" y="4886819"/>
                </a:lnTo>
                <a:lnTo>
                  <a:pt x="1949927" y="4889993"/>
                </a:lnTo>
                <a:lnTo>
                  <a:pt x="1947943" y="4892375"/>
                </a:lnTo>
                <a:lnTo>
                  <a:pt x="1945959" y="4893962"/>
                </a:lnTo>
                <a:lnTo>
                  <a:pt x="1944371" y="4894359"/>
                </a:lnTo>
                <a:lnTo>
                  <a:pt x="1943181" y="4893962"/>
                </a:lnTo>
                <a:lnTo>
                  <a:pt x="1941593" y="4893168"/>
                </a:lnTo>
                <a:lnTo>
                  <a:pt x="1940800" y="4891978"/>
                </a:lnTo>
                <a:lnTo>
                  <a:pt x="1939609" y="4889993"/>
                </a:lnTo>
                <a:lnTo>
                  <a:pt x="1938022" y="4885628"/>
                </a:lnTo>
                <a:lnTo>
                  <a:pt x="1936831" y="4880469"/>
                </a:lnTo>
                <a:lnTo>
                  <a:pt x="1935244" y="4872532"/>
                </a:lnTo>
                <a:lnTo>
                  <a:pt x="1939212" y="4868167"/>
                </a:lnTo>
                <a:lnTo>
                  <a:pt x="1941990" y="4863801"/>
                </a:lnTo>
                <a:lnTo>
                  <a:pt x="1943577" y="4859833"/>
                </a:lnTo>
                <a:lnTo>
                  <a:pt x="1943974" y="4855864"/>
                </a:lnTo>
                <a:lnTo>
                  <a:pt x="1943974" y="4852293"/>
                </a:lnTo>
                <a:lnTo>
                  <a:pt x="1943577" y="4849118"/>
                </a:lnTo>
                <a:lnTo>
                  <a:pt x="1942784" y="4845546"/>
                </a:lnTo>
                <a:lnTo>
                  <a:pt x="1941593" y="4841975"/>
                </a:lnTo>
                <a:lnTo>
                  <a:pt x="1939212" y="4836022"/>
                </a:lnTo>
                <a:lnTo>
                  <a:pt x="1938022" y="4832450"/>
                </a:lnTo>
                <a:lnTo>
                  <a:pt x="1937625" y="4829672"/>
                </a:lnTo>
                <a:lnTo>
                  <a:pt x="1938022" y="4826100"/>
                </a:lnTo>
                <a:lnTo>
                  <a:pt x="1939212" y="4822529"/>
                </a:lnTo>
                <a:lnTo>
                  <a:pt x="1940800" y="4819354"/>
                </a:lnTo>
                <a:lnTo>
                  <a:pt x="1943974" y="4815386"/>
                </a:lnTo>
                <a:lnTo>
                  <a:pt x="1941593" y="4815782"/>
                </a:lnTo>
                <a:lnTo>
                  <a:pt x="1940006" y="4815386"/>
                </a:lnTo>
                <a:lnTo>
                  <a:pt x="1938815" y="4814989"/>
                </a:lnTo>
                <a:lnTo>
                  <a:pt x="1937228" y="4813798"/>
                </a:lnTo>
                <a:lnTo>
                  <a:pt x="1935641" y="4811020"/>
                </a:lnTo>
                <a:lnTo>
                  <a:pt x="1934847" y="4808242"/>
                </a:lnTo>
                <a:lnTo>
                  <a:pt x="1933260" y="4804671"/>
                </a:lnTo>
                <a:lnTo>
                  <a:pt x="1932069" y="4802289"/>
                </a:lnTo>
                <a:lnTo>
                  <a:pt x="1930879" y="4801099"/>
                </a:lnTo>
                <a:lnTo>
                  <a:pt x="1929291" y="4800305"/>
                </a:lnTo>
                <a:lnTo>
                  <a:pt x="1927307" y="4800305"/>
                </a:lnTo>
                <a:lnTo>
                  <a:pt x="1925720" y="4800305"/>
                </a:lnTo>
                <a:lnTo>
                  <a:pt x="1926513" y="4804671"/>
                </a:lnTo>
                <a:lnTo>
                  <a:pt x="1927307" y="4809433"/>
                </a:lnTo>
                <a:lnTo>
                  <a:pt x="1928101" y="4813798"/>
                </a:lnTo>
                <a:lnTo>
                  <a:pt x="1928497" y="4817767"/>
                </a:lnTo>
                <a:lnTo>
                  <a:pt x="1928101" y="4826100"/>
                </a:lnTo>
                <a:lnTo>
                  <a:pt x="1926513" y="4834831"/>
                </a:lnTo>
                <a:lnTo>
                  <a:pt x="1922545" y="4852689"/>
                </a:lnTo>
                <a:lnTo>
                  <a:pt x="1920561" y="4863801"/>
                </a:lnTo>
                <a:lnTo>
                  <a:pt x="1919767" y="4875310"/>
                </a:lnTo>
                <a:lnTo>
                  <a:pt x="1917386" y="4877294"/>
                </a:lnTo>
                <a:lnTo>
                  <a:pt x="1915005" y="4878882"/>
                </a:lnTo>
                <a:lnTo>
                  <a:pt x="1913021" y="4879675"/>
                </a:lnTo>
                <a:lnTo>
                  <a:pt x="1910243" y="4880072"/>
                </a:lnTo>
                <a:lnTo>
                  <a:pt x="1907862" y="4880072"/>
                </a:lnTo>
                <a:lnTo>
                  <a:pt x="1905481" y="4879675"/>
                </a:lnTo>
                <a:lnTo>
                  <a:pt x="1903099" y="4878882"/>
                </a:lnTo>
                <a:lnTo>
                  <a:pt x="1900718" y="4877294"/>
                </a:lnTo>
                <a:lnTo>
                  <a:pt x="1903099" y="4876104"/>
                </a:lnTo>
                <a:lnTo>
                  <a:pt x="1904687" y="4874913"/>
                </a:lnTo>
                <a:lnTo>
                  <a:pt x="1905877" y="4873326"/>
                </a:lnTo>
                <a:lnTo>
                  <a:pt x="1907465" y="4871738"/>
                </a:lnTo>
                <a:lnTo>
                  <a:pt x="1909052" y="4868167"/>
                </a:lnTo>
                <a:lnTo>
                  <a:pt x="1909846" y="4864595"/>
                </a:lnTo>
                <a:lnTo>
                  <a:pt x="1911036" y="4860230"/>
                </a:lnTo>
                <a:lnTo>
                  <a:pt x="1911830" y="4856261"/>
                </a:lnTo>
                <a:lnTo>
                  <a:pt x="1913814" y="4852293"/>
                </a:lnTo>
                <a:lnTo>
                  <a:pt x="1915402" y="4850308"/>
                </a:lnTo>
                <a:lnTo>
                  <a:pt x="1917386" y="4849118"/>
                </a:lnTo>
                <a:lnTo>
                  <a:pt x="1916195" y="4844752"/>
                </a:lnTo>
                <a:lnTo>
                  <a:pt x="1915005" y="4840387"/>
                </a:lnTo>
                <a:lnTo>
                  <a:pt x="1913021" y="4836815"/>
                </a:lnTo>
                <a:lnTo>
                  <a:pt x="1910243" y="4834038"/>
                </a:lnTo>
                <a:lnTo>
                  <a:pt x="1907465" y="4832053"/>
                </a:lnTo>
                <a:lnTo>
                  <a:pt x="1906671" y="4831260"/>
                </a:lnTo>
                <a:lnTo>
                  <a:pt x="1905084" y="4830863"/>
                </a:lnTo>
                <a:lnTo>
                  <a:pt x="1903496" y="4830863"/>
                </a:lnTo>
                <a:lnTo>
                  <a:pt x="1902306" y="4831260"/>
                </a:lnTo>
                <a:lnTo>
                  <a:pt x="1900718" y="4832450"/>
                </a:lnTo>
                <a:lnTo>
                  <a:pt x="1899528" y="4834038"/>
                </a:lnTo>
                <a:lnTo>
                  <a:pt x="1897147" y="4840387"/>
                </a:lnTo>
                <a:lnTo>
                  <a:pt x="1896353" y="4845149"/>
                </a:lnTo>
                <a:lnTo>
                  <a:pt x="1896750" y="4848324"/>
                </a:lnTo>
                <a:lnTo>
                  <a:pt x="1897940" y="4851102"/>
                </a:lnTo>
                <a:lnTo>
                  <a:pt x="1900718" y="4854674"/>
                </a:lnTo>
                <a:lnTo>
                  <a:pt x="1901512" y="4857452"/>
                </a:lnTo>
                <a:lnTo>
                  <a:pt x="1902703" y="4860627"/>
                </a:lnTo>
                <a:lnTo>
                  <a:pt x="1899528" y="4864198"/>
                </a:lnTo>
                <a:lnTo>
                  <a:pt x="1897147" y="4866579"/>
                </a:lnTo>
                <a:lnTo>
                  <a:pt x="1894766" y="4867373"/>
                </a:lnTo>
                <a:lnTo>
                  <a:pt x="1892782" y="4867373"/>
                </a:lnTo>
                <a:lnTo>
                  <a:pt x="1890797" y="4866579"/>
                </a:lnTo>
                <a:lnTo>
                  <a:pt x="1888813" y="4864992"/>
                </a:lnTo>
                <a:lnTo>
                  <a:pt x="1885638" y="4861817"/>
                </a:lnTo>
                <a:lnTo>
                  <a:pt x="1882067" y="4858245"/>
                </a:lnTo>
                <a:lnTo>
                  <a:pt x="1880083" y="4857452"/>
                </a:lnTo>
                <a:lnTo>
                  <a:pt x="1878892" y="4857452"/>
                </a:lnTo>
                <a:lnTo>
                  <a:pt x="1877305" y="4858245"/>
                </a:lnTo>
                <a:lnTo>
                  <a:pt x="1875320" y="4860230"/>
                </a:lnTo>
                <a:lnTo>
                  <a:pt x="1873733" y="4863801"/>
                </a:lnTo>
                <a:lnTo>
                  <a:pt x="1871749" y="4868960"/>
                </a:lnTo>
                <a:lnTo>
                  <a:pt x="1870558" y="4863801"/>
                </a:lnTo>
                <a:lnTo>
                  <a:pt x="1868971" y="4859833"/>
                </a:lnTo>
                <a:lnTo>
                  <a:pt x="1866987" y="4856261"/>
                </a:lnTo>
                <a:lnTo>
                  <a:pt x="1864606" y="4853880"/>
                </a:lnTo>
                <a:lnTo>
                  <a:pt x="1862621" y="4851896"/>
                </a:lnTo>
                <a:lnTo>
                  <a:pt x="1859844" y="4850308"/>
                </a:lnTo>
                <a:lnTo>
                  <a:pt x="1856669" y="4849118"/>
                </a:lnTo>
                <a:lnTo>
                  <a:pt x="1853891" y="4848324"/>
                </a:lnTo>
                <a:lnTo>
                  <a:pt x="1847145" y="4847530"/>
                </a:lnTo>
                <a:lnTo>
                  <a:pt x="1839604" y="4845943"/>
                </a:lnTo>
                <a:lnTo>
                  <a:pt x="1835239" y="4845149"/>
                </a:lnTo>
                <a:lnTo>
                  <a:pt x="1830874" y="4843562"/>
                </a:lnTo>
                <a:lnTo>
                  <a:pt x="1826509" y="4841578"/>
                </a:lnTo>
                <a:lnTo>
                  <a:pt x="1822143" y="4838800"/>
                </a:lnTo>
                <a:lnTo>
                  <a:pt x="1822540" y="4836419"/>
                </a:lnTo>
                <a:lnTo>
                  <a:pt x="1823731" y="4834831"/>
                </a:lnTo>
                <a:lnTo>
                  <a:pt x="1824524" y="4834038"/>
                </a:lnTo>
                <a:lnTo>
                  <a:pt x="1825715" y="4832847"/>
                </a:lnTo>
                <a:lnTo>
                  <a:pt x="1828096" y="4832847"/>
                </a:lnTo>
                <a:lnTo>
                  <a:pt x="1830080" y="4832450"/>
                </a:lnTo>
                <a:lnTo>
                  <a:pt x="1830477" y="4830069"/>
                </a:lnTo>
                <a:lnTo>
                  <a:pt x="1830477" y="4828085"/>
                </a:lnTo>
                <a:lnTo>
                  <a:pt x="1830080" y="4826497"/>
                </a:lnTo>
                <a:lnTo>
                  <a:pt x="1828890" y="4825704"/>
                </a:lnTo>
                <a:lnTo>
                  <a:pt x="1827302" y="4824116"/>
                </a:lnTo>
                <a:lnTo>
                  <a:pt x="1825318" y="4823323"/>
                </a:lnTo>
                <a:lnTo>
                  <a:pt x="1827302" y="4819354"/>
                </a:lnTo>
                <a:lnTo>
                  <a:pt x="1828493" y="4817370"/>
                </a:lnTo>
                <a:lnTo>
                  <a:pt x="1830080" y="4815782"/>
                </a:lnTo>
                <a:lnTo>
                  <a:pt x="1831668" y="4815386"/>
                </a:lnTo>
                <a:lnTo>
                  <a:pt x="1832461" y="4815782"/>
                </a:lnTo>
                <a:lnTo>
                  <a:pt x="1833255" y="4817370"/>
                </a:lnTo>
                <a:lnTo>
                  <a:pt x="1836033" y="4820545"/>
                </a:lnTo>
                <a:lnTo>
                  <a:pt x="1838017" y="4824513"/>
                </a:lnTo>
                <a:lnTo>
                  <a:pt x="1839208" y="4826497"/>
                </a:lnTo>
                <a:lnTo>
                  <a:pt x="1840795" y="4828482"/>
                </a:lnTo>
                <a:lnTo>
                  <a:pt x="1842382" y="4829672"/>
                </a:lnTo>
                <a:lnTo>
                  <a:pt x="1843970" y="4830466"/>
                </a:lnTo>
                <a:lnTo>
                  <a:pt x="1845954" y="4830466"/>
                </a:lnTo>
                <a:lnTo>
                  <a:pt x="1847938" y="4829672"/>
                </a:lnTo>
                <a:lnTo>
                  <a:pt x="1851907" y="4813401"/>
                </a:lnTo>
                <a:lnTo>
                  <a:pt x="1851510" y="4810623"/>
                </a:lnTo>
                <a:lnTo>
                  <a:pt x="1850319" y="4808242"/>
                </a:lnTo>
                <a:lnTo>
                  <a:pt x="1849526" y="4806258"/>
                </a:lnTo>
                <a:lnTo>
                  <a:pt x="1847938" y="4804274"/>
                </a:lnTo>
                <a:lnTo>
                  <a:pt x="1844763" y="4800702"/>
                </a:lnTo>
                <a:lnTo>
                  <a:pt x="1841192" y="4797924"/>
                </a:lnTo>
                <a:lnTo>
                  <a:pt x="1838414" y="4794352"/>
                </a:lnTo>
                <a:lnTo>
                  <a:pt x="1836827" y="4791971"/>
                </a:lnTo>
                <a:lnTo>
                  <a:pt x="1836033" y="4789987"/>
                </a:lnTo>
                <a:lnTo>
                  <a:pt x="1835239" y="4787209"/>
                </a:lnTo>
                <a:lnTo>
                  <a:pt x="1834842" y="4783637"/>
                </a:lnTo>
                <a:lnTo>
                  <a:pt x="1834842" y="4779669"/>
                </a:lnTo>
                <a:lnTo>
                  <a:pt x="1835239" y="4775304"/>
                </a:lnTo>
                <a:lnTo>
                  <a:pt x="1828096" y="4797924"/>
                </a:lnTo>
                <a:lnTo>
                  <a:pt x="1824128" y="4811020"/>
                </a:lnTo>
                <a:lnTo>
                  <a:pt x="1820953" y="4824910"/>
                </a:lnTo>
                <a:lnTo>
                  <a:pt x="1817778" y="4839593"/>
                </a:lnTo>
                <a:lnTo>
                  <a:pt x="1815794" y="4853880"/>
                </a:lnTo>
                <a:lnTo>
                  <a:pt x="1815397" y="4860230"/>
                </a:lnTo>
                <a:lnTo>
                  <a:pt x="1815397" y="4866976"/>
                </a:lnTo>
                <a:lnTo>
                  <a:pt x="1815794" y="4873326"/>
                </a:lnTo>
                <a:lnTo>
                  <a:pt x="1816984" y="4879279"/>
                </a:lnTo>
                <a:lnTo>
                  <a:pt x="1815000" y="4877691"/>
                </a:lnTo>
                <a:lnTo>
                  <a:pt x="1813016" y="4875707"/>
                </a:lnTo>
                <a:lnTo>
                  <a:pt x="1809048" y="4871738"/>
                </a:lnTo>
                <a:lnTo>
                  <a:pt x="1807460" y="4870945"/>
                </a:lnTo>
                <a:lnTo>
                  <a:pt x="1807063" y="4870548"/>
                </a:lnTo>
                <a:lnTo>
                  <a:pt x="1806666" y="4870945"/>
                </a:lnTo>
                <a:lnTo>
                  <a:pt x="1806666" y="4873326"/>
                </a:lnTo>
                <a:lnTo>
                  <a:pt x="1807460" y="4877691"/>
                </a:lnTo>
                <a:lnTo>
                  <a:pt x="1806270" y="4880469"/>
                </a:lnTo>
                <a:lnTo>
                  <a:pt x="1805079" y="4882056"/>
                </a:lnTo>
                <a:lnTo>
                  <a:pt x="1804285" y="4882453"/>
                </a:lnTo>
                <a:lnTo>
                  <a:pt x="1803889" y="4881660"/>
                </a:lnTo>
                <a:lnTo>
                  <a:pt x="1803095" y="4880072"/>
                </a:lnTo>
                <a:lnTo>
                  <a:pt x="1802698" y="4878088"/>
                </a:lnTo>
                <a:lnTo>
                  <a:pt x="1801904" y="4872532"/>
                </a:lnTo>
                <a:lnTo>
                  <a:pt x="1801111" y="4865389"/>
                </a:lnTo>
                <a:lnTo>
                  <a:pt x="1800317" y="4858642"/>
                </a:lnTo>
                <a:lnTo>
                  <a:pt x="1799920" y="4856261"/>
                </a:lnTo>
                <a:lnTo>
                  <a:pt x="1798730" y="4853880"/>
                </a:lnTo>
                <a:lnTo>
                  <a:pt x="1797936" y="4852293"/>
                </a:lnTo>
                <a:lnTo>
                  <a:pt x="1796745" y="4851896"/>
                </a:lnTo>
                <a:lnTo>
                  <a:pt x="1795555" y="4862214"/>
                </a:lnTo>
                <a:lnTo>
                  <a:pt x="1794761" y="4871341"/>
                </a:lnTo>
                <a:lnTo>
                  <a:pt x="1794761" y="4875310"/>
                </a:lnTo>
                <a:lnTo>
                  <a:pt x="1795555" y="4878882"/>
                </a:lnTo>
                <a:lnTo>
                  <a:pt x="1795952" y="4882056"/>
                </a:lnTo>
                <a:lnTo>
                  <a:pt x="1796745" y="4884438"/>
                </a:lnTo>
                <a:lnTo>
                  <a:pt x="1794761" y="4886819"/>
                </a:lnTo>
                <a:lnTo>
                  <a:pt x="1793174" y="4888803"/>
                </a:lnTo>
                <a:lnTo>
                  <a:pt x="1791190" y="4890390"/>
                </a:lnTo>
                <a:lnTo>
                  <a:pt x="1789205" y="4891184"/>
                </a:lnTo>
                <a:lnTo>
                  <a:pt x="1784840" y="4893168"/>
                </a:lnTo>
                <a:lnTo>
                  <a:pt x="1780475" y="4895153"/>
                </a:lnTo>
                <a:lnTo>
                  <a:pt x="1778491" y="4896343"/>
                </a:lnTo>
                <a:lnTo>
                  <a:pt x="1776506" y="4898327"/>
                </a:lnTo>
                <a:lnTo>
                  <a:pt x="1774522" y="4900312"/>
                </a:lnTo>
                <a:lnTo>
                  <a:pt x="1772538" y="4902693"/>
                </a:lnTo>
                <a:lnTo>
                  <a:pt x="1770951" y="4905868"/>
                </a:lnTo>
                <a:lnTo>
                  <a:pt x="1769760" y="4909836"/>
                </a:lnTo>
                <a:lnTo>
                  <a:pt x="1768173" y="4914598"/>
                </a:lnTo>
                <a:lnTo>
                  <a:pt x="1766982" y="4920551"/>
                </a:lnTo>
                <a:lnTo>
                  <a:pt x="1766188" y="4918964"/>
                </a:lnTo>
                <a:lnTo>
                  <a:pt x="1765792" y="4916582"/>
                </a:lnTo>
                <a:lnTo>
                  <a:pt x="1765792" y="4914201"/>
                </a:lnTo>
                <a:lnTo>
                  <a:pt x="1766188" y="4911423"/>
                </a:lnTo>
                <a:lnTo>
                  <a:pt x="1766585" y="4908249"/>
                </a:lnTo>
                <a:lnTo>
                  <a:pt x="1767776" y="4906661"/>
                </a:lnTo>
                <a:lnTo>
                  <a:pt x="1768569" y="4905074"/>
                </a:lnTo>
                <a:lnTo>
                  <a:pt x="1769760" y="4904677"/>
                </a:lnTo>
                <a:lnTo>
                  <a:pt x="1769760" y="4902296"/>
                </a:lnTo>
                <a:lnTo>
                  <a:pt x="1768966" y="4899518"/>
                </a:lnTo>
                <a:lnTo>
                  <a:pt x="1768569" y="4898327"/>
                </a:lnTo>
                <a:lnTo>
                  <a:pt x="1768173" y="4896740"/>
                </a:lnTo>
                <a:lnTo>
                  <a:pt x="1766188" y="4894756"/>
                </a:lnTo>
                <a:lnTo>
                  <a:pt x="1764601" y="4893168"/>
                </a:lnTo>
                <a:lnTo>
                  <a:pt x="1763807" y="4892375"/>
                </a:lnTo>
                <a:lnTo>
                  <a:pt x="1763411" y="4890787"/>
                </a:lnTo>
                <a:lnTo>
                  <a:pt x="1762617" y="4888803"/>
                </a:lnTo>
                <a:lnTo>
                  <a:pt x="1762220" y="4886422"/>
                </a:lnTo>
                <a:lnTo>
                  <a:pt x="1762617" y="4884041"/>
                </a:lnTo>
                <a:lnTo>
                  <a:pt x="1763411" y="4880072"/>
                </a:lnTo>
                <a:lnTo>
                  <a:pt x="1765395" y="4870945"/>
                </a:lnTo>
                <a:lnTo>
                  <a:pt x="1768173" y="4866976"/>
                </a:lnTo>
                <a:lnTo>
                  <a:pt x="1768966" y="4866182"/>
                </a:lnTo>
                <a:lnTo>
                  <a:pt x="1769760" y="4866182"/>
                </a:lnTo>
                <a:lnTo>
                  <a:pt x="1770554" y="4866182"/>
                </a:lnTo>
                <a:lnTo>
                  <a:pt x="1770951" y="4866579"/>
                </a:lnTo>
                <a:lnTo>
                  <a:pt x="1772141" y="4868167"/>
                </a:lnTo>
                <a:lnTo>
                  <a:pt x="1773332" y="4870548"/>
                </a:lnTo>
                <a:lnTo>
                  <a:pt x="1774919" y="4872532"/>
                </a:lnTo>
                <a:lnTo>
                  <a:pt x="1776110" y="4873326"/>
                </a:lnTo>
                <a:lnTo>
                  <a:pt x="1777300" y="4873723"/>
                </a:lnTo>
                <a:lnTo>
                  <a:pt x="1778887" y="4873723"/>
                </a:lnTo>
                <a:lnTo>
                  <a:pt x="1780475" y="4873723"/>
                </a:lnTo>
                <a:lnTo>
                  <a:pt x="1781268" y="4869357"/>
                </a:lnTo>
                <a:lnTo>
                  <a:pt x="1781665" y="4866182"/>
                </a:lnTo>
                <a:lnTo>
                  <a:pt x="1781268" y="4860627"/>
                </a:lnTo>
                <a:lnTo>
                  <a:pt x="1780872" y="4855467"/>
                </a:lnTo>
                <a:lnTo>
                  <a:pt x="1780872" y="4852293"/>
                </a:lnTo>
                <a:lnTo>
                  <a:pt x="1781268" y="4849118"/>
                </a:lnTo>
                <a:lnTo>
                  <a:pt x="1779284" y="4847530"/>
                </a:lnTo>
                <a:lnTo>
                  <a:pt x="1777300" y="4847134"/>
                </a:lnTo>
                <a:lnTo>
                  <a:pt x="1776110" y="4847530"/>
                </a:lnTo>
                <a:lnTo>
                  <a:pt x="1774522" y="4848324"/>
                </a:lnTo>
                <a:lnTo>
                  <a:pt x="1772935" y="4849515"/>
                </a:lnTo>
                <a:lnTo>
                  <a:pt x="1771744" y="4851499"/>
                </a:lnTo>
                <a:lnTo>
                  <a:pt x="1768966" y="4855467"/>
                </a:lnTo>
                <a:lnTo>
                  <a:pt x="1766982" y="4858642"/>
                </a:lnTo>
                <a:lnTo>
                  <a:pt x="1766188" y="4860230"/>
                </a:lnTo>
                <a:lnTo>
                  <a:pt x="1765395" y="4860627"/>
                </a:lnTo>
                <a:lnTo>
                  <a:pt x="1764204" y="4860230"/>
                </a:lnTo>
                <a:lnTo>
                  <a:pt x="1763411" y="4859039"/>
                </a:lnTo>
                <a:lnTo>
                  <a:pt x="1762220" y="4857452"/>
                </a:lnTo>
                <a:lnTo>
                  <a:pt x="1761426" y="4853880"/>
                </a:lnTo>
                <a:lnTo>
                  <a:pt x="1759045" y="4867373"/>
                </a:lnTo>
                <a:lnTo>
                  <a:pt x="1755474" y="4879279"/>
                </a:lnTo>
                <a:lnTo>
                  <a:pt x="1751902" y="4888406"/>
                </a:lnTo>
                <a:lnTo>
                  <a:pt x="1750712" y="4892375"/>
                </a:lnTo>
                <a:lnTo>
                  <a:pt x="1748727" y="4895946"/>
                </a:lnTo>
                <a:lnTo>
                  <a:pt x="1746743" y="4898724"/>
                </a:lnTo>
                <a:lnTo>
                  <a:pt x="1744759" y="4900708"/>
                </a:lnTo>
                <a:lnTo>
                  <a:pt x="1742775" y="4902296"/>
                </a:lnTo>
                <a:lnTo>
                  <a:pt x="1740790" y="4903090"/>
                </a:lnTo>
                <a:lnTo>
                  <a:pt x="1738409" y="4903090"/>
                </a:lnTo>
                <a:lnTo>
                  <a:pt x="1736425" y="4902693"/>
                </a:lnTo>
                <a:lnTo>
                  <a:pt x="1734044" y="4901502"/>
                </a:lnTo>
                <a:lnTo>
                  <a:pt x="1732060" y="4899518"/>
                </a:lnTo>
                <a:lnTo>
                  <a:pt x="1734044" y="4889993"/>
                </a:lnTo>
                <a:lnTo>
                  <a:pt x="1736028" y="4881660"/>
                </a:lnTo>
                <a:lnTo>
                  <a:pt x="1738806" y="4874913"/>
                </a:lnTo>
                <a:lnTo>
                  <a:pt x="1741981" y="4869357"/>
                </a:lnTo>
                <a:lnTo>
                  <a:pt x="1744759" y="4864595"/>
                </a:lnTo>
                <a:lnTo>
                  <a:pt x="1748330" y="4860230"/>
                </a:lnTo>
                <a:lnTo>
                  <a:pt x="1755474" y="4852293"/>
                </a:lnTo>
                <a:lnTo>
                  <a:pt x="1755077" y="4847134"/>
                </a:lnTo>
                <a:lnTo>
                  <a:pt x="1754680" y="4841578"/>
                </a:lnTo>
                <a:lnTo>
                  <a:pt x="1754680" y="4835228"/>
                </a:lnTo>
                <a:lnTo>
                  <a:pt x="1755474" y="4828085"/>
                </a:lnTo>
                <a:lnTo>
                  <a:pt x="1753489" y="4834038"/>
                </a:lnTo>
                <a:lnTo>
                  <a:pt x="1751108" y="4839197"/>
                </a:lnTo>
                <a:lnTo>
                  <a:pt x="1746743" y="4848324"/>
                </a:lnTo>
                <a:lnTo>
                  <a:pt x="1742378" y="4857849"/>
                </a:lnTo>
                <a:lnTo>
                  <a:pt x="1738409" y="4867373"/>
                </a:lnTo>
                <a:lnTo>
                  <a:pt x="1736822" y="4866976"/>
                </a:lnTo>
                <a:lnTo>
                  <a:pt x="1736028" y="4866182"/>
                </a:lnTo>
                <a:lnTo>
                  <a:pt x="1735631" y="4864992"/>
                </a:lnTo>
                <a:lnTo>
                  <a:pt x="1734838" y="4863008"/>
                </a:lnTo>
                <a:lnTo>
                  <a:pt x="1734044" y="4859039"/>
                </a:lnTo>
                <a:lnTo>
                  <a:pt x="1733647" y="4853880"/>
                </a:lnTo>
                <a:lnTo>
                  <a:pt x="1734044" y="4847927"/>
                </a:lnTo>
                <a:lnTo>
                  <a:pt x="1734441" y="4841181"/>
                </a:lnTo>
                <a:lnTo>
                  <a:pt x="1736028" y="4826894"/>
                </a:lnTo>
                <a:lnTo>
                  <a:pt x="1731663" y="4838403"/>
                </a:lnTo>
                <a:lnTo>
                  <a:pt x="1729282" y="4843165"/>
                </a:lnTo>
                <a:lnTo>
                  <a:pt x="1726107" y="4847530"/>
                </a:lnTo>
                <a:lnTo>
                  <a:pt x="1724917" y="4849118"/>
                </a:lnTo>
                <a:lnTo>
                  <a:pt x="1723329" y="4849912"/>
                </a:lnTo>
                <a:lnTo>
                  <a:pt x="1722536" y="4850308"/>
                </a:lnTo>
                <a:lnTo>
                  <a:pt x="1720948" y="4850308"/>
                </a:lnTo>
                <a:lnTo>
                  <a:pt x="1719361" y="4849515"/>
                </a:lnTo>
                <a:lnTo>
                  <a:pt x="1717774" y="4847530"/>
                </a:lnTo>
                <a:lnTo>
                  <a:pt x="1716980" y="4845149"/>
                </a:lnTo>
                <a:lnTo>
                  <a:pt x="1715392" y="4841578"/>
                </a:lnTo>
                <a:lnTo>
                  <a:pt x="1714202" y="4862214"/>
                </a:lnTo>
                <a:lnTo>
                  <a:pt x="1714202" y="4866579"/>
                </a:lnTo>
                <a:lnTo>
                  <a:pt x="1714599" y="4869754"/>
                </a:lnTo>
                <a:lnTo>
                  <a:pt x="1714996" y="4872929"/>
                </a:lnTo>
                <a:lnTo>
                  <a:pt x="1715392" y="4873326"/>
                </a:lnTo>
                <a:lnTo>
                  <a:pt x="1716583" y="4874516"/>
                </a:lnTo>
                <a:lnTo>
                  <a:pt x="1714996" y="4880469"/>
                </a:lnTo>
                <a:lnTo>
                  <a:pt x="1714599" y="4882056"/>
                </a:lnTo>
                <a:lnTo>
                  <a:pt x="1713408" y="4883247"/>
                </a:lnTo>
                <a:lnTo>
                  <a:pt x="1713011" y="4883644"/>
                </a:lnTo>
                <a:lnTo>
                  <a:pt x="1712218" y="4883247"/>
                </a:lnTo>
                <a:lnTo>
                  <a:pt x="1711027" y="4880072"/>
                </a:lnTo>
                <a:lnTo>
                  <a:pt x="1710233" y="4875707"/>
                </a:lnTo>
                <a:lnTo>
                  <a:pt x="1709837" y="4869754"/>
                </a:lnTo>
                <a:lnTo>
                  <a:pt x="1710233" y="4863801"/>
                </a:lnTo>
                <a:lnTo>
                  <a:pt x="1711821" y="4857849"/>
                </a:lnTo>
                <a:lnTo>
                  <a:pt x="1710630" y="4857849"/>
                </a:lnTo>
                <a:lnTo>
                  <a:pt x="1710233" y="4858642"/>
                </a:lnTo>
                <a:lnTo>
                  <a:pt x="1708646" y="4862214"/>
                </a:lnTo>
                <a:lnTo>
                  <a:pt x="1705868" y="4870945"/>
                </a:lnTo>
                <a:lnTo>
                  <a:pt x="1704678" y="4873723"/>
                </a:lnTo>
                <a:lnTo>
                  <a:pt x="1703884" y="4874913"/>
                </a:lnTo>
                <a:lnTo>
                  <a:pt x="1703487" y="4874913"/>
                </a:lnTo>
                <a:lnTo>
                  <a:pt x="1702693" y="4873723"/>
                </a:lnTo>
                <a:lnTo>
                  <a:pt x="1702297" y="4871738"/>
                </a:lnTo>
                <a:lnTo>
                  <a:pt x="1701900" y="4864595"/>
                </a:lnTo>
                <a:lnTo>
                  <a:pt x="1701503" y="4868564"/>
                </a:lnTo>
                <a:lnTo>
                  <a:pt x="1701503" y="4875707"/>
                </a:lnTo>
                <a:lnTo>
                  <a:pt x="1701503" y="4885628"/>
                </a:lnTo>
                <a:lnTo>
                  <a:pt x="1700709" y="4896343"/>
                </a:lnTo>
                <a:lnTo>
                  <a:pt x="1699519" y="4907455"/>
                </a:lnTo>
                <a:lnTo>
                  <a:pt x="1699122" y="4912217"/>
                </a:lnTo>
                <a:lnTo>
                  <a:pt x="1697534" y="4916582"/>
                </a:lnTo>
                <a:lnTo>
                  <a:pt x="1695947" y="4920948"/>
                </a:lnTo>
                <a:lnTo>
                  <a:pt x="1694757" y="4924123"/>
                </a:lnTo>
                <a:lnTo>
                  <a:pt x="1692772" y="4926901"/>
                </a:lnTo>
                <a:lnTo>
                  <a:pt x="1689994" y="4928091"/>
                </a:lnTo>
                <a:lnTo>
                  <a:pt x="1689994" y="4932853"/>
                </a:lnTo>
                <a:lnTo>
                  <a:pt x="1689994" y="4936028"/>
                </a:lnTo>
                <a:lnTo>
                  <a:pt x="1691185" y="4939203"/>
                </a:lnTo>
                <a:lnTo>
                  <a:pt x="1691979" y="4941187"/>
                </a:lnTo>
                <a:lnTo>
                  <a:pt x="1693169" y="4943171"/>
                </a:lnTo>
                <a:lnTo>
                  <a:pt x="1694757" y="4943965"/>
                </a:lnTo>
                <a:lnTo>
                  <a:pt x="1695947" y="4945156"/>
                </a:lnTo>
                <a:lnTo>
                  <a:pt x="1697534" y="4945553"/>
                </a:lnTo>
                <a:lnTo>
                  <a:pt x="1700709" y="4945949"/>
                </a:lnTo>
                <a:lnTo>
                  <a:pt x="1703884" y="4947537"/>
                </a:lnTo>
                <a:lnTo>
                  <a:pt x="1704678" y="4948331"/>
                </a:lnTo>
                <a:lnTo>
                  <a:pt x="1706265" y="4949918"/>
                </a:lnTo>
                <a:lnTo>
                  <a:pt x="1707059" y="4951902"/>
                </a:lnTo>
                <a:lnTo>
                  <a:pt x="1707852" y="4954283"/>
                </a:lnTo>
                <a:lnTo>
                  <a:pt x="1709043" y="4953093"/>
                </a:lnTo>
                <a:lnTo>
                  <a:pt x="1710630" y="4951505"/>
                </a:lnTo>
                <a:lnTo>
                  <a:pt x="1712218" y="4948331"/>
                </a:lnTo>
                <a:lnTo>
                  <a:pt x="1713011" y="4945156"/>
                </a:lnTo>
                <a:lnTo>
                  <a:pt x="1714202" y="4940790"/>
                </a:lnTo>
                <a:lnTo>
                  <a:pt x="1714599" y="4935234"/>
                </a:lnTo>
                <a:lnTo>
                  <a:pt x="1715392" y="4922535"/>
                </a:lnTo>
                <a:lnTo>
                  <a:pt x="1717377" y="4931266"/>
                </a:lnTo>
                <a:lnTo>
                  <a:pt x="1717774" y="4933647"/>
                </a:lnTo>
                <a:lnTo>
                  <a:pt x="1718964" y="4935234"/>
                </a:lnTo>
                <a:lnTo>
                  <a:pt x="1719361" y="4935234"/>
                </a:lnTo>
                <a:lnTo>
                  <a:pt x="1720948" y="4934838"/>
                </a:lnTo>
                <a:lnTo>
                  <a:pt x="1726107" y="4931266"/>
                </a:lnTo>
                <a:lnTo>
                  <a:pt x="1724917" y="4941187"/>
                </a:lnTo>
                <a:lnTo>
                  <a:pt x="1722932" y="4948331"/>
                </a:lnTo>
                <a:lnTo>
                  <a:pt x="1720551" y="4954283"/>
                </a:lnTo>
                <a:lnTo>
                  <a:pt x="1717774" y="4959442"/>
                </a:lnTo>
                <a:lnTo>
                  <a:pt x="1716186" y="4965395"/>
                </a:lnTo>
                <a:lnTo>
                  <a:pt x="1714202" y="4972935"/>
                </a:lnTo>
                <a:lnTo>
                  <a:pt x="1712615" y="4982460"/>
                </a:lnTo>
                <a:lnTo>
                  <a:pt x="1712615" y="4995159"/>
                </a:lnTo>
                <a:lnTo>
                  <a:pt x="1710630" y="4995953"/>
                </a:lnTo>
                <a:lnTo>
                  <a:pt x="1709837" y="4995953"/>
                </a:lnTo>
                <a:lnTo>
                  <a:pt x="1708646" y="4995159"/>
                </a:lnTo>
                <a:lnTo>
                  <a:pt x="1708249" y="4993572"/>
                </a:lnTo>
                <a:lnTo>
                  <a:pt x="1707852" y="4989206"/>
                </a:lnTo>
                <a:lnTo>
                  <a:pt x="1708249" y="4984047"/>
                </a:lnTo>
                <a:lnTo>
                  <a:pt x="1708646" y="4977698"/>
                </a:lnTo>
                <a:lnTo>
                  <a:pt x="1710233" y="4971348"/>
                </a:lnTo>
                <a:lnTo>
                  <a:pt x="1711027" y="4966586"/>
                </a:lnTo>
                <a:lnTo>
                  <a:pt x="1712615" y="4963014"/>
                </a:lnTo>
                <a:lnTo>
                  <a:pt x="1704678" y="4967379"/>
                </a:lnTo>
                <a:lnTo>
                  <a:pt x="1701900" y="4969364"/>
                </a:lnTo>
                <a:lnTo>
                  <a:pt x="1699916" y="4971745"/>
                </a:lnTo>
                <a:lnTo>
                  <a:pt x="1695550" y="4976507"/>
                </a:lnTo>
                <a:lnTo>
                  <a:pt x="1689994" y="4984841"/>
                </a:lnTo>
                <a:lnTo>
                  <a:pt x="1690788" y="4988016"/>
                </a:lnTo>
                <a:lnTo>
                  <a:pt x="1691582" y="4990397"/>
                </a:lnTo>
                <a:lnTo>
                  <a:pt x="1693169" y="4994762"/>
                </a:lnTo>
                <a:lnTo>
                  <a:pt x="1693963" y="4997143"/>
                </a:lnTo>
                <a:lnTo>
                  <a:pt x="1693963" y="5000715"/>
                </a:lnTo>
                <a:lnTo>
                  <a:pt x="1694757" y="5004287"/>
                </a:lnTo>
                <a:lnTo>
                  <a:pt x="1693963" y="5009842"/>
                </a:lnTo>
                <a:lnTo>
                  <a:pt x="1690788" y="5006668"/>
                </a:lnTo>
                <a:lnTo>
                  <a:pt x="1687613" y="5003890"/>
                </a:lnTo>
                <a:lnTo>
                  <a:pt x="1684836" y="5000715"/>
                </a:lnTo>
                <a:lnTo>
                  <a:pt x="1682058" y="4997540"/>
                </a:lnTo>
                <a:lnTo>
                  <a:pt x="1678486" y="4995556"/>
                </a:lnTo>
                <a:lnTo>
                  <a:pt x="1676899" y="4995159"/>
                </a:lnTo>
                <a:lnTo>
                  <a:pt x="1675708" y="4995159"/>
                </a:lnTo>
                <a:lnTo>
                  <a:pt x="1674121" y="4995556"/>
                </a:lnTo>
                <a:lnTo>
                  <a:pt x="1672533" y="4997143"/>
                </a:lnTo>
                <a:lnTo>
                  <a:pt x="1670549" y="4998731"/>
                </a:lnTo>
                <a:lnTo>
                  <a:pt x="1669359" y="5001112"/>
                </a:lnTo>
                <a:lnTo>
                  <a:pt x="1672137" y="4992778"/>
                </a:lnTo>
                <a:lnTo>
                  <a:pt x="1672533" y="4990794"/>
                </a:lnTo>
                <a:lnTo>
                  <a:pt x="1673327" y="4988809"/>
                </a:lnTo>
                <a:lnTo>
                  <a:pt x="1673327" y="4982460"/>
                </a:lnTo>
                <a:lnTo>
                  <a:pt x="1672137" y="4968967"/>
                </a:lnTo>
                <a:lnTo>
                  <a:pt x="1671343" y="4974126"/>
                </a:lnTo>
                <a:lnTo>
                  <a:pt x="1669359" y="4978491"/>
                </a:lnTo>
                <a:lnTo>
                  <a:pt x="1665390" y="4985238"/>
                </a:lnTo>
                <a:lnTo>
                  <a:pt x="1663803" y="4989206"/>
                </a:lnTo>
                <a:lnTo>
                  <a:pt x="1662215" y="4994365"/>
                </a:lnTo>
                <a:lnTo>
                  <a:pt x="1661422" y="5000715"/>
                </a:lnTo>
                <a:lnTo>
                  <a:pt x="1661422" y="5009446"/>
                </a:lnTo>
                <a:lnTo>
                  <a:pt x="1659834" y="5006271"/>
                </a:lnTo>
                <a:lnTo>
                  <a:pt x="1659041" y="5001905"/>
                </a:lnTo>
                <a:lnTo>
                  <a:pt x="1657850" y="4992381"/>
                </a:lnTo>
                <a:lnTo>
                  <a:pt x="1657056" y="4980475"/>
                </a:lnTo>
                <a:lnTo>
                  <a:pt x="1656263" y="4968967"/>
                </a:lnTo>
                <a:lnTo>
                  <a:pt x="1653485" y="4971348"/>
                </a:lnTo>
                <a:lnTo>
                  <a:pt x="1651104" y="4972935"/>
                </a:lnTo>
                <a:lnTo>
                  <a:pt x="1648723" y="4973729"/>
                </a:lnTo>
                <a:lnTo>
                  <a:pt x="1645945" y="4974126"/>
                </a:lnTo>
                <a:lnTo>
                  <a:pt x="1643564" y="4974126"/>
                </a:lnTo>
                <a:lnTo>
                  <a:pt x="1640786" y="4973729"/>
                </a:lnTo>
                <a:lnTo>
                  <a:pt x="1638405" y="4972935"/>
                </a:lnTo>
                <a:lnTo>
                  <a:pt x="1636024" y="4971348"/>
                </a:lnTo>
                <a:lnTo>
                  <a:pt x="1634040" y="4969364"/>
                </a:lnTo>
                <a:lnTo>
                  <a:pt x="1631658" y="4966983"/>
                </a:lnTo>
                <a:lnTo>
                  <a:pt x="1627293" y="4961030"/>
                </a:lnTo>
                <a:lnTo>
                  <a:pt x="1622928" y="4953886"/>
                </a:lnTo>
                <a:lnTo>
                  <a:pt x="1618959" y="4945553"/>
                </a:lnTo>
                <a:lnTo>
                  <a:pt x="1618166" y="4946743"/>
                </a:lnTo>
                <a:lnTo>
                  <a:pt x="1617769" y="4949521"/>
                </a:lnTo>
                <a:lnTo>
                  <a:pt x="1616975" y="4952299"/>
                </a:lnTo>
                <a:lnTo>
                  <a:pt x="1616975" y="4955871"/>
                </a:lnTo>
                <a:lnTo>
                  <a:pt x="1618166" y="4962617"/>
                </a:lnTo>
                <a:lnTo>
                  <a:pt x="1619356" y="4969760"/>
                </a:lnTo>
                <a:lnTo>
                  <a:pt x="1621341" y="4976507"/>
                </a:lnTo>
                <a:lnTo>
                  <a:pt x="1624515" y="4982063"/>
                </a:lnTo>
                <a:lnTo>
                  <a:pt x="1625309" y="4983650"/>
                </a:lnTo>
                <a:lnTo>
                  <a:pt x="1626896" y="4984841"/>
                </a:lnTo>
                <a:lnTo>
                  <a:pt x="1628484" y="4984841"/>
                </a:lnTo>
                <a:lnTo>
                  <a:pt x="1629674" y="4984444"/>
                </a:lnTo>
                <a:lnTo>
                  <a:pt x="1629277" y="4990000"/>
                </a:lnTo>
                <a:lnTo>
                  <a:pt x="1628881" y="4993572"/>
                </a:lnTo>
                <a:lnTo>
                  <a:pt x="1627690" y="4996746"/>
                </a:lnTo>
                <a:lnTo>
                  <a:pt x="1626896" y="4999127"/>
                </a:lnTo>
                <a:lnTo>
                  <a:pt x="1625309" y="4999921"/>
                </a:lnTo>
                <a:lnTo>
                  <a:pt x="1623722" y="5000715"/>
                </a:lnTo>
                <a:lnTo>
                  <a:pt x="1622531" y="4999524"/>
                </a:lnTo>
                <a:lnTo>
                  <a:pt x="1620944" y="4998731"/>
                </a:lnTo>
                <a:lnTo>
                  <a:pt x="1619356" y="4995953"/>
                </a:lnTo>
                <a:lnTo>
                  <a:pt x="1618166" y="4993175"/>
                </a:lnTo>
                <a:lnTo>
                  <a:pt x="1616578" y="4990000"/>
                </a:lnTo>
                <a:lnTo>
                  <a:pt x="1615785" y="4985238"/>
                </a:lnTo>
                <a:lnTo>
                  <a:pt x="1614594" y="4980475"/>
                </a:lnTo>
                <a:lnTo>
                  <a:pt x="1614197" y="4974523"/>
                </a:lnTo>
                <a:lnTo>
                  <a:pt x="1613801" y="4968967"/>
                </a:lnTo>
                <a:lnTo>
                  <a:pt x="1614197" y="4962220"/>
                </a:lnTo>
                <a:lnTo>
                  <a:pt x="1608245" y="4962617"/>
                </a:lnTo>
                <a:lnTo>
                  <a:pt x="1605070" y="4962617"/>
                </a:lnTo>
                <a:lnTo>
                  <a:pt x="1602292" y="4963014"/>
                </a:lnTo>
                <a:lnTo>
                  <a:pt x="1599514" y="4964601"/>
                </a:lnTo>
                <a:lnTo>
                  <a:pt x="1597530" y="4965792"/>
                </a:lnTo>
                <a:lnTo>
                  <a:pt x="1595546" y="4968173"/>
                </a:lnTo>
                <a:lnTo>
                  <a:pt x="1594355" y="4972142"/>
                </a:lnTo>
                <a:lnTo>
                  <a:pt x="1595546" y="4974523"/>
                </a:lnTo>
                <a:lnTo>
                  <a:pt x="1596736" y="4976507"/>
                </a:lnTo>
                <a:lnTo>
                  <a:pt x="1597133" y="4977698"/>
                </a:lnTo>
                <a:lnTo>
                  <a:pt x="1597927" y="4978094"/>
                </a:lnTo>
                <a:lnTo>
                  <a:pt x="1599117" y="4978094"/>
                </a:lnTo>
                <a:lnTo>
                  <a:pt x="1599514" y="4978094"/>
                </a:lnTo>
                <a:lnTo>
                  <a:pt x="1601102" y="4976507"/>
                </a:lnTo>
                <a:lnTo>
                  <a:pt x="1602292" y="4976110"/>
                </a:lnTo>
                <a:lnTo>
                  <a:pt x="1603086" y="4976110"/>
                </a:lnTo>
                <a:lnTo>
                  <a:pt x="1603879" y="4976507"/>
                </a:lnTo>
                <a:lnTo>
                  <a:pt x="1604276" y="4978094"/>
                </a:lnTo>
                <a:lnTo>
                  <a:pt x="1605467" y="4980079"/>
                </a:lnTo>
                <a:lnTo>
                  <a:pt x="1607451" y="4987222"/>
                </a:lnTo>
                <a:lnTo>
                  <a:pt x="1605467" y="4990794"/>
                </a:lnTo>
                <a:lnTo>
                  <a:pt x="1603086" y="4994365"/>
                </a:lnTo>
                <a:lnTo>
                  <a:pt x="1601102" y="4997143"/>
                </a:lnTo>
                <a:lnTo>
                  <a:pt x="1598720" y="4999127"/>
                </a:lnTo>
                <a:lnTo>
                  <a:pt x="1595546" y="5001509"/>
                </a:lnTo>
                <a:lnTo>
                  <a:pt x="1593165" y="5003096"/>
                </a:lnTo>
                <a:lnTo>
                  <a:pt x="1589990" y="5004287"/>
                </a:lnTo>
                <a:lnTo>
                  <a:pt x="1586815" y="5005080"/>
                </a:lnTo>
                <a:lnTo>
                  <a:pt x="1583640" y="5005874"/>
                </a:lnTo>
                <a:lnTo>
                  <a:pt x="1580069" y="5005874"/>
                </a:lnTo>
                <a:lnTo>
                  <a:pt x="1576497" y="5005874"/>
                </a:lnTo>
                <a:lnTo>
                  <a:pt x="1572926" y="5005477"/>
                </a:lnTo>
                <a:lnTo>
                  <a:pt x="1564989" y="5003493"/>
                </a:lnTo>
                <a:lnTo>
                  <a:pt x="1556258" y="5001112"/>
                </a:lnTo>
                <a:lnTo>
                  <a:pt x="1559036" y="5003890"/>
                </a:lnTo>
                <a:lnTo>
                  <a:pt x="1560623" y="5006668"/>
                </a:lnTo>
                <a:lnTo>
                  <a:pt x="1561417" y="5009446"/>
                </a:lnTo>
                <a:lnTo>
                  <a:pt x="1561417" y="5012224"/>
                </a:lnTo>
                <a:lnTo>
                  <a:pt x="1561020" y="5014208"/>
                </a:lnTo>
                <a:lnTo>
                  <a:pt x="1560227" y="5016589"/>
                </a:lnTo>
                <a:lnTo>
                  <a:pt x="1557052" y="5021351"/>
                </a:lnTo>
                <a:lnTo>
                  <a:pt x="1553877" y="5026907"/>
                </a:lnTo>
                <a:lnTo>
                  <a:pt x="1552290" y="5030082"/>
                </a:lnTo>
                <a:lnTo>
                  <a:pt x="1550702" y="5033257"/>
                </a:lnTo>
                <a:lnTo>
                  <a:pt x="1549512" y="5037225"/>
                </a:lnTo>
                <a:lnTo>
                  <a:pt x="1548718" y="5041590"/>
                </a:lnTo>
                <a:lnTo>
                  <a:pt x="1548718" y="5045956"/>
                </a:lnTo>
                <a:lnTo>
                  <a:pt x="1549512" y="5051115"/>
                </a:lnTo>
                <a:lnTo>
                  <a:pt x="1547924" y="5050718"/>
                </a:lnTo>
                <a:lnTo>
                  <a:pt x="1546734" y="5049924"/>
                </a:lnTo>
                <a:lnTo>
                  <a:pt x="1545543" y="5046353"/>
                </a:lnTo>
                <a:lnTo>
                  <a:pt x="1543559" y="5041590"/>
                </a:lnTo>
                <a:lnTo>
                  <a:pt x="1541972" y="5036035"/>
                </a:lnTo>
                <a:lnTo>
                  <a:pt x="1540781" y="5030876"/>
                </a:lnTo>
                <a:lnTo>
                  <a:pt x="1539194" y="5025716"/>
                </a:lnTo>
                <a:lnTo>
                  <a:pt x="1537210" y="5022542"/>
                </a:lnTo>
                <a:lnTo>
                  <a:pt x="1536019" y="5021351"/>
                </a:lnTo>
                <a:lnTo>
                  <a:pt x="1535225" y="5020954"/>
                </a:lnTo>
                <a:lnTo>
                  <a:pt x="1535225" y="5017779"/>
                </a:lnTo>
                <a:lnTo>
                  <a:pt x="1536019" y="5015795"/>
                </a:lnTo>
                <a:lnTo>
                  <a:pt x="1537210" y="5015001"/>
                </a:lnTo>
                <a:lnTo>
                  <a:pt x="1538003" y="5015795"/>
                </a:lnTo>
                <a:lnTo>
                  <a:pt x="1539591" y="5015795"/>
                </a:lnTo>
                <a:lnTo>
                  <a:pt x="1541575" y="5015795"/>
                </a:lnTo>
                <a:lnTo>
                  <a:pt x="1543559" y="5014208"/>
                </a:lnTo>
                <a:lnTo>
                  <a:pt x="1545543" y="5010636"/>
                </a:lnTo>
                <a:lnTo>
                  <a:pt x="1544353" y="5006271"/>
                </a:lnTo>
                <a:lnTo>
                  <a:pt x="1543162" y="5003493"/>
                </a:lnTo>
                <a:lnTo>
                  <a:pt x="1541178" y="5001112"/>
                </a:lnTo>
                <a:lnTo>
                  <a:pt x="1539194" y="4999524"/>
                </a:lnTo>
                <a:lnTo>
                  <a:pt x="1537210" y="4999127"/>
                </a:lnTo>
                <a:lnTo>
                  <a:pt x="1535225" y="4999127"/>
                </a:lnTo>
                <a:lnTo>
                  <a:pt x="1532844" y="4999524"/>
                </a:lnTo>
                <a:lnTo>
                  <a:pt x="1530463" y="5000715"/>
                </a:lnTo>
                <a:lnTo>
                  <a:pt x="1526098" y="5003890"/>
                </a:lnTo>
                <a:lnTo>
                  <a:pt x="1522130" y="5007858"/>
                </a:lnTo>
                <a:lnTo>
                  <a:pt x="1518161" y="5012224"/>
                </a:lnTo>
                <a:lnTo>
                  <a:pt x="1515780" y="5015795"/>
                </a:lnTo>
                <a:lnTo>
                  <a:pt x="1516574" y="5020161"/>
                </a:lnTo>
                <a:lnTo>
                  <a:pt x="1517764" y="5020954"/>
                </a:lnTo>
                <a:lnTo>
                  <a:pt x="1518161" y="5021351"/>
                </a:lnTo>
                <a:lnTo>
                  <a:pt x="1518558" y="5020954"/>
                </a:lnTo>
                <a:lnTo>
                  <a:pt x="1519749" y="5020161"/>
                </a:lnTo>
                <a:lnTo>
                  <a:pt x="1520939" y="5017779"/>
                </a:lnTo>
                <a:lnTo>
                  <a:pt x="1522526" y="5014605"/>
                </a:lnTo>
                <a:lnTo>
                  <a:pt x="1523717" y="5013017"/>
                </a:lnTo>
                <a:lnTo>
                  <a:pt x="1524908" y="5012224"/>
                </a:lnTo>
                <a:lnTo>
                  <a:pt x="1526098" y="5011827"/>
                </a:lnTo>
                <a:lnTo>
                  <a:pt x="1527289" y="5011827"/>
                </a:lnTo>
                <a:lnTo>
                  <a:pt x="1528876" y="5012224"/>
                </a:lnTo>
                <a:lnTo>
                  <a:pt x="1530463" y="5013017"/>
                </a:lnTo>
                <a:lnTo>
                  <a:pt x="1530463" y="5020557"/>
                </a:lnTo>
                <a:lnTo>
                  <a:pt x="1529273" y="5026510"/>
                </a:lnTo>
                <a:lnTo>
                  <a:pt x="1528479" y="5031272"/>
                </a:lnTo>
                <a:lnTo>
                  <a:pt x="1527289" y="5035638"/>
                </a:lnTo>
                <a:lnTo>
                  <a:pt x="1526495" y="5039606"/>
                </a:lnTo>
                <a:lnTo>
                  <a:pt x="1524908" y="5042384"/>
                </a:lnTo>
                <a:lnTo>
                  <a:pt x="1522923" y="5044765"/>
                </a:lnTo>
                <a:lnTo>
                  <a:pt x="1521733" y="5046750"/>
                </a:lnTo>
                <a:lnTo>
                  <a:pt x="1519749" y="5048734"/>
                </a:lnTo>
                <a:lnTo>
                  <a:pt x="1517368" y="5050321"/>
                </a:lnTo>
                <a:lnTo>
                  <a:pt x="1513002" y="5053099"/>
                </a:lnTo>
                <a:lnTo>
                  <a:pt x="1507446" y="5056274"/>
                </a:lnTo>
                <a:lnTo>
                  <a:pt x="1502287" y="5059846"/>
                </a:lnTo>
                <a:lnTo>
                  <a:pt x="1499515" y="5050321"/>
                </a:lnTo>
                <a:lnTo>
                  <a:pt x="1497530" y="5040003"/>
                </a:lnTo>
                <a:lnTo>
                  <a:pt x="1496737" y="5036035"/>
                </a:lnTo>
                <a:lnTo>
                  <a:pt x="1495149" y="5032860"/>
                </a:lnTo>
                <a:lnTo>
                  <a:pt x="1493959" y="5030082"/>
                </a:lnTo>
                <a:lnTo>
                  <a:pt x="1492768" y="5029685"/>
                </a:lnTo>
                <a:lnTo>
                  <a:pt x="1491974" y="5029288"/>
                </a:lnTo>
                <a:lnTo>
                  <a:pt x="1491974" y="5027304"/>
                </a:lnTo>
                <a:lnTo>
                  <a:pt x="1491974" y="5025716"/>
                </a:lnTo>
                <a:lnTo>
                  <a:pt x="1492371" y="5024923"/>
                </a:lnTo>
                <a:lnTo>
                  <a:pt x="1492768" y="5024526"/>
                </a:lnTo>
                <a:lnTo>
                  <a:pt x="1494752" y="5023732"/>
                </a:lnTo>
                <a:lnTo>
                  <a:pt x="1496737" y="5023732"/>
                </a:lnTo>
                <a:lnTo>
                  <a:pt x="1497530" y="5023335"/>
                </a:lnTo>
                <a:lnTo>
                  <a:pt x="1498324" y="5022542"/>
                </a:lnTo>
                <a:lnTo>
                  <a:pt x="1498721" y="5021351"/>
                </a:lnTo>
                <a:lnTo>
                  <a:pt x="1499118" y="5019367"/>
                </a:lnTo>
                <a:lnTo>
                  <a:pt x="1499118" y="5016986"/>
                </a:lnTo>
                <a:lnTo>
                  <a:pt x="1498721" y="5013017"/>
                </a:lnTo>
                <a:lnTo>
                  <a:pt x="1496340" y="5003493"/>
                </a:lnTo>
                <a:lnTo>
                  <a:pt x="1494752" y="5003096"/>
                </a:lnTo>
                <a:lnTo>
                  <a:pt x="1492768" y="5003493"/>
                </a:lnTo>
                <a:lnTo>
                  <a:pt x="1489593" y="5005080"/>
                </a:lnTo>
                <a:lnTo>
                  <a:pt x="1486021" y="5006668"/>
                </a:lnTo>
                <a:lnTo>
                  <a:pt x="1484434" y="5006668"/>
                </a:lnTo>
                <a:lnTo>
                  <a:pt x="1483243" y="5006668"/>
                </a:lnTo>
                <a:lnTo>
                  <a:pt x="1481657" y="5005874"/>
                </a:lnTo>
                <a:lnTo>
                  <a:pt x="1480069" y="5004287"/>
                </a:lnTo>
                <a:lnTo>
                  <a:pt x="1479672" y="5003096"/>
                </a:lnTo>
                <a:lnTo>
                  <a:pt x="1479276" y="5001509"/>
                </a:lnTo>
                <a:lnTo>
                  <a:pt x="1479672" y="4997937"/>
                </a:lnTo>
                <a:lnTo>
                  <a:pt x="1480863" y="4993175"/>
                </a:lnTo>
                <a:lnTo>
                  <a:pt x="1481657" y="4988016"/>
                </a:lnTo>
                <a:lnTo>
                  <a:pt x="1481657" y="4982063"/>
                </a:lnTo>
                <a:lnTo>
                  <a:pt x="1481260" y="4978094"/>
                </a:lnTo>
                <a:lnTo>
                  <a:pt x="1480863" y="4974523"/>
                </a:lnTo>
                <a:lnTo>
                  <a:pt x="1479276" y="4970951"/>
                </a:lnTo>
                <a:lnTo>
                  <a:pt x="1477688" y="4966586"/>
                </a:lnTo>
                <a:lnTo>
                  <a:pt x="1475704" y="4979682"/>
                </a:lnTo>
                <a:lnTo>
                  <a:pt x="1474513" y="4988809"/>
                </a:lnTo>
                <a:lnTo>
                  <a:pt x="1472926" y="4995159"/>
                </a:lnTo>
                <a:lnTo>
                  <a:pt x="1470942" y="4999921"/>
                </a:lnTo>
                <a:lnTo>
                  <a:pt x="1469751" y="5005477"/>
                </a:lnTo>
                <a:lnTo>
                  <a:pt x="1468957" y="5012224"/>
                </a:lnTo>
                <a:lnTo>
                  <a:pt x="1468957" y="5021351"/>
                </a:lnTo>
                <a:lnTo>
                  <a:pt x="1469354" y="5035241"/>
                </a:lnTo>
                <a:lnTo>
                  <a:pt x="1466179" y="5035638"/>
                </a:lnTo>
                <a:lnTo>
                  <a:pt x="1462608" y="5037225"/>
                </a:lnTo>
                <a:lnTo>
                  <a:pt x="1456258" y="5040797"/>
                </a:lnTo>
                <a:lnTo>
                  <a:pt x="1449512" y="5044765"/>
                </a:lnTo>
                <a:lnTo>
                  <a:pt x="1446734" y="5046750"/>
                </a:lnTo>
                <a:lnTo>
                  <a:pt x="1443163" y="5048337"/>
                </a:lnTo>
                <a:lnTo>
                  <a:pt x="1439591" y="5049131"/>
                </a:lnTo>
                <a:lnTo>
                  <a:pt x="1436019" y="5049924"/>
                </a:lnTo>
                <a:lnTo>
                  <a:pt x="1432448" y="5048734"/>
                </a:lnTo>
                <a:lnTo>
                  <a:pt x="1428876" y="5046750"/>
                </a:lnTo>
                <a:lnTo>
                  <a:pt x="1425702" y="5043972"/>
                </a:lnTo>
                <a:lnTo>
                  <a:pt x="1422130" y="5039209"/>
                </a:lnTo>
                <a:lnTo>
                  <a:pt x="1418955" y="5032860"/>
                </a:lnTo>
                <a:lnTo>
                  <a:pt x="1415383" y="5024526"/>
                </a:lnTo>
                <a:lnTo>
                  <a:pt x="1414590" y="5025320"/>
                </a:lnTo>
                <a:lnTo>
                  <a:pt x="1413796" y="5026907"/>
                </a:lnTo>
                <a:lnTo>
                  <a:pt x="1413399" y="5028891"/>
                </a:lnTo>
                <a:lnTo>
                  <a:pt x="1413796" y="5031272"/>
                </a:lnTo>
                <a:lnTo>
                  <a:pt x="1414986" y="5037225"/>
                </a:lnTo>
                <a:lnTo>
                  <a:pt x="1417368" y="5044368"/>
                </a:lnTo>
                <a:lnTo>
                  <a:pt x="1422130" y="5059052"/>
                </a:lnTo>
                <a:lnTo>
                  <a:pt x="1424511" y="5065798"/>
                </a:lnTo>
                <a:lnTo>
                  <a:pt x="1426099" y="5072148"/>
                </a:lnTo>
                <a:lnTo>
                  <a:pt x="1418955" y="5065798"/>
                </a:lnTo>
                <a:lnTo>
                  <a:pt x="1414590" y="5062227"/>
                </a:lnTo>
                <a:lnTo>
                  <a:pt x="1411018" y="5058655"/>
                </a:lnTo>
                <a:lnTo>
                  <a:pt x="1407446" y="5054290"/>
                </a:lnTo>
                <a:lnTo>
                  <a:pt x="1406256" y="5051512"/>
                </a:lnTo>
                <a:lnTo>
                  <a:pt x="1405066" y="5048734"/>
                </a:lnTo>
                <a:lnTo>
                  <a:pt x="1404272" y="5046353"/>
                </a:lnTo>
                <a:lnTo>
                  <a:pt x="1403875" y="5043575"/>
                </a:lnTo>
                <a:lnTo>
                  <a:pt x="1403875" y="5040003"/>
                </a:lnTo>
                <a:lnTo>
                  <a:pt x="1403875" y="5036431"/>
                </a:lnTo>
                <a:lnTo>
                  <a:pt x="1402288" y="5037622"/>
                </a:lnTo>
                <a:lnTo>
                  <a:pt x="1401097" y="5038416"/>
                </a:lnTo>
                <a:lnTo>
                  <a:pt x="1398716" y="5040797"/>
                </a:lnTo>
                <a:lnTo>
                  <a:pt x="1395938" y="5045559"/>
                </a:lnTo>
                <a:lnTo>
                  <a:pt x="1394351" y="5046750"/>
                </a:lnTo>
                <a:lnTo>
                  <a:pt x="1393557" y="5046750"/>
                </a:lnTo>
                <a:lnTo>
                  <a:pt x="1392366" y="5046750"/>
                </a:lnTo>
                <a:lnTo>
                  <a:pt x="1391176" y="5046353"/>
                </a:lnTo>
                <a:lnTo>
                  <a:pt x="1389588" y="5045559"/>
                </a:lnTo>
                <a:lnTo>
                  <a:pt x="1386017" y="5041987"/>
                </a:lnTo>
                <a:lnTo>
                  <a:pt x="1383239" y="5035241"/>
                </a:lnTo>
                <a:lnTo>
                  <a:pt x="1381255" y="5029685"/>
                </a:lnTo>
                <a:lnTo>
                  <a:pt x="1380858" y="5025320"/>
                </a:lnTo>
                <a:lnTo>
                  <a:pt x="1380858" y="5021351"/>
                </a:lnTo>
                <a:lnTo>
                  <a:pt x="1380858" y="5017779"/>
                </a:lnTo>
                <a:lnTo>
                  <a:pt x="1380461" y="5013811"/>
                </a:lnTo>
                <a:lnTo>
                  <a:pt x="1379271" y="5008652"/>
                </a:lnTo>
                <a:lnTo>
                  <a:pt x="1377286" y="5002302"/>
                </a:lnTo>
                <a:lnTo>
                  <a:pt x="1375302" y="5003493"/>
                </a:lnTo>
                <a:lnTo>
                  <a:pt x="1374112" y="5005080"/>
                </a:lnTo>
                <a:lnTo>
                  <a:pt x="1372921" y="5006271"/>
                </a:lnTo>
                <a:lnTo>
                  <a:pt x="1372524" y="5008652"/>
                </a:lnTo>
                <a:lnTo>
                  <a:pt x="1372524" y="5011430"/>
                </a:lnTo>
                <a:lnTo>
                  <a:pt x="1372524" y="5014208"/>
                </a:lnTo>
                <a:lnTo>
                  <a:pt x="1373318" y="5020954"/>
                </a:lnTo>
                <a:lnTo>
                  <a:pt x="1375302" y="5028494"/>
                </a:lnTo>
                <a:lnTo>
                  <a:pt x="1377286" y="5036431"/>
                </a:lnTo>
                <a:lnTo>
                  <a:pt x="1381652" y="5051512"/>
                </a:lnTo>
                <a:lnTo>
                  <a:pt x="1383239" y="5056274"/>
                </a:lnTo>
                <a:lnTo>
                  <a:pt x="1384827" y="5059052"/>
                </a:lnTo>
                <a:lnTo>
                  <a:pt x="1385620" y="5060639"/>
                </a:lnTo>
                <a:lnTo>
                  <a:pt x="1386811" y="5060639"/>
                </a:lnTo>
                <a:lnTo>
                  <a:pt x="1387208" y="5059846"/>
                </a:lnTo>
                <a:lnTo>
                  <a:pt x="1388001" y="5059052"/>
                </a:lnTo>
                <a:lnTo>
                  <a:pt x="1389192" y="5055083"/>
                </a:lnTo>
                <a:lnTo>
                  <a:pt x="1389985" y="5051512"/>
                </a:lnTo>
                <a:lnTo>
                  <a:pt x="1390382" y="5050321"/>
                </a:lnTo>
                <a:lnTo>
                  <a:pt x="1391176" y="5049131"/>
                </a:lnTo>
                <a:lnTo>
                  <a:pt x="1391573" y="5049131"/>
                </a:lnTo>
                <a:lnTo>
                  <a:pt x="1392366" y="5050321"/>
                </a:lnTo>
                <a:lnTo>
                  <a:pt x="1393557" y="5052702"/>
                </a:lnTo>
                <a:lnTo>
                  <a:pt x="1394351" y="5056671"/>
                </a:lnTo>
                <a:lnTo>
                  <a:pt x="1395938" y="5059449"/>
                </a:lnTo>
                <a:lnTo>
                  <a:pt x="1396335" y="5062227"/>
                </a:lnTo>
                <a:lnTo>
                  <a:pt x="1396732" y="5065005"/>
                </a:lnTo>
                <a:lnTo>
                  <a:pt x="1396335" y="5067386"/>
                </a:lnTo>
                <a:lnTo>
                  <a:pt x="1395938" y="5069370"/>
                </a:lnTo>
                <a:lnTo>
                  <a:pt x="1394747" y="5070561"/>
                </a:lnTo>
                <a:lnTo>
                  <a:pt x="1393557" y="5071751"/>
                </a:lnTo>
                <a:lnTo>
                  <a:pt x="1391969" y="5072148"/>
                </a:lnTo>
                <a:lnTo>
                  <a:pt x="1390382" y="5072545"/>
                </a:lnTo>
                <a:lnTo>
                  <a:pt x="1388398" y="5072148"/>
                </a:lnTo>
                <a:lnTo>
                  <a:pt x="1387208" y="5071751"/>
                </a:lnTo>
                <a:lnTo>
                  <a:pt x="1385223" y="5070561"/>
                </a:lnTo>
                <a:lnTo>
                  <a:pt x="1383636" y="5068576"/>
                </a:lnTo>
                <a:lnTo>
                  <a:pt x="1382842" y="5066989"/>
                </a:lnTo>
                <a:lnTo>
                  <a:pt x="1381255" y="5063814"/>
                </a:lnTo>
                <a:lnTo>
                  <a:pt x="1380858" y="5060639"/>
                </a:lnTo>
                <a:lnTo>
                  <a:pt x="1379668" y="5064211"/>
                </a:lnTo>
                <a:lnTo>
                  <a:pt x="1379668" y="5068179"/>
                </a:lnTo>
                <a:lnTo>
                  <a:pt x="1378874" y="5076117"/>
                </a:lnTo>
                <a:lnTo>
                  <a:pt x="1378477" y="5079291"/>
                </a:lnTo>
                <a:lnTo>
                  <a:pt x="1377683" y="5082863"/>
                </a:lnTo>
                <a:lnTo>
                  <a:pt x="1376493" y="5085641"/>
                </a:lnTo>
                <a:lnTo>
                  <a:pt x="1374508" y="5087625"/>
                </a:lnTo>
                <a:lnTo>
                  <a:pt x="1372127" y="5088816"/>
                </a:lnTo>
                <a:lnTo>
                  <a:pt x="1369746" y="5088816"/>
                </a:lnTo>
                <a:lnTo>
                  <a:pt x="1366969" y="5088816"/>
                </a:lnTo>
                <a:lnTo>
                  <a:pt x="1364588" y="5087625"/>
                </a:lnTo>
                <a:lnTo>
                  <a:pt x="1362206" y="5086435"/>
                </a:lnTo>
                <a:lnTo>
                  <a:pt x="1360222" y="5084450"/>
                </a:lnTo>
                <a:lnTo>
                  <a:pt x="1355857" y="5080085"/>
                </a:lnTo>
                <a:lnTo>
                  <a:pt x="1351491" y="5075720"/>
                </a:lnTo>
                <a:lnTo>
                  <a:pt x="1347126" y="5071751"/>
                </a:lnTo>
                <a:lnTo>
                  <a:pt x="1344745" y="5069767"/>
                </a:lnTo>
                <a:lnTo>
                  <a:pt x="1342364" y="5068576"/>
                </a:lnTo>
                <a:lnTo>
                  <a:pt x="1339983" y="5067783"/>
                </a:lnTo>
                <a:lnTo>
                  <a:pt x="1337602" y="5067783"/>
                </a:lnTo>
                <a:lnTo>
                  <a:pt x="1340380" y="5070164"/>
                </a:lnTo>
                <a:lnTo>
                  <a:pt x="1342761" y="5072545"/>
                </a:lnTo>
                <a:lnTo>
                  <a:pt x="1347126" y="5078894"/>
                </a:lnTo>
                <a:lnTo>
                  <a:pt x="1351491" y="5085641"/>
                </a:lnTo>
                <a:lnTo>
                  <a:pt x="1355460" y="5091991"/>
                </a:lnTo>
                <a:lnTo>
                  <a:pt x="1360619" y="5100721"/>
                </a:lnTo>
                <a:lnTo>
                  <a:pt x="1362206" y="5102706"/>
                </a:lnTo>
                <a:lnTo>
                  <a:pt x="1362206" y="5102309"/>
                </a:lnTo>
                <a:lnTo>
                  <a:pt x="1362206" y="5101515"/>
                </a:lnTo>
                <a:lnTo>
                  <a:pt x="1365381" y="5105483"/>
                </a:lnTo>
                <a:lnTo>
                  <a:pt x="1366572" y="5109055"/>
                </a:lnTo>
                <a:lnTo>
                  <a:pt x="1366969" y="5112627"/>
                </a:lnTo>
                <a:lnTo>
                  <a:pt x="1366572" y="5115405"/>
                </a:lnTo>
                <a:lnTo>
                  <a:pt x="1365778" y="5118580"/>
                </a:lnTo>
                <a:lnTo>
                  <a:pt x="1364191" y="5120961"/>
                </a:lnTo>
                <a:lnTo>
                  <a:pt x="1361810" y="5123342"/>
                </a:lnTo>
                <a:lnTo>
                  <a:pt x="1359031" y="5124929"/>
                </a:lnTo>
                <a:lnTo>
                  <a:pt x="1355857" y="5126120"/>
                </a:lnTo>
                <a:lnTo>
                  <a:pt x="1352682" y="5127310"/>
                </a:lnTo>
                <a:lnTo>
                  <a:pt x="1349111" y="5127707"/>
                </a:lnTo>
                <a:lnTo>
                  <a:pt x="1345539" y="5127310"/>
                </a:lnTo>
                <a:lnTo>
                  <a:pt x="1341967" y="5126913"/>
                </a:lnTo>
                <a:lnTo>
                  <a:pt x="1338396" y="5125723"/>
                </a:lnTo>
                <a:lnTo>
                  <a:pt x="1335618" y="5123739"/>
                </a:lnTo>
                <a:lnTo>
                  <a:pt x="1332443" y="5121357"/>
                </a:lnTo>
                <a:lnTo>
                  <a:pt x="1332046" y="5118976"/>
                </a:lnTo>
                <a:lnTo>
                  <a:pt x="1332046" y="5117389"/>
                </a:lnTo>
                <a:lnTo>
                  <a:pt x="1332046" y="5116595"/>
                </a:lnTo>
                <a:lnTo>
                  <a:pt x="1332840" y="5116198"/>
                </a:lnTo>
                <a:lnTo>
                  <a:pt x="1334427" y="5115405"/>
                </a:lnTo>
                <a:lnTo>
                  <a:pt x="1336015" y="5116198"/>
                </a:lnTo>
                <a:lnTo>
                  <a:pt x="1339189" y="5116595"/>
                </a:lnTo>
                <a:lnTo>
                  <a:pt x="1342761" y="5116992"/>
                </a:lnTo>
                <a:lnTo>
                  <a:pt x="1344348" y="5116595"/>
                </a:lnTo>
                <a:lnTo>
                  <a:pt x="1345539" y="5116198"/>
                </a:lnTo>
                <a:lnTo>
                  <a:pt x="1347126" y="5114611"/>
                </a:lnTo>
                <a:lnTo>
                  <a:pt x="1347523" y="5113024"/>
                </a:lnTo>
                <a:lnTo>
                  <a:pt x="1348317" y="5110246"/>
                </a:lnTo>
                <a:lnTo>
                  <a:pt x="1348317" y="5106674"/>
                </a:lnTo>
                <a:lnTo>
                  <a:pt x="1344348" y="5104690"/>
                </a:lnTo>
                <a:lnTo>
                  <a:pt x="1340777" y="5103896"/>
                </a:lnTo>
                <a:lnTo>
                  <a:pt x="1338396" y="5103896"/>
                </a:lnTo>
                <a:lnTo>
                  <a:pt x="1335618" y="5104690"/>
                </a:lnTo>
                <a:lnTo>
                  <a:pt x="1333633" y="5106674"/>
                </a:lnTo>
                <a:lnTo>
                  <a:pt x="1331650" y="5108658"/>
                </a:lnTo>
                <a:lnTo>
                  <a:pt x="1327681" y="5113420"/>
                </a:lnTo>
                <a:lnTo>
                  <a:pt x="1325697" y="5115405"/>
                </a:lnTo>
                <a:lnTo>
                  <a:pt x="1323712" y="5117389"/>
                </a:lnTo>
                <a:lnTo>
                  <a:pt x="1321331" y="5118580"/>
                </a:lnTo>
                <a:lnTo>
                  <a:pt x="1318950" y="5118580"/>
                </a:lnTo>
                <a:lnTo>
                  <a:pt x="1315775" y="5117389"/>
                </a:lnTo>
                <a:lnTo>
                  <a:pt x="1312998" y="5115008"/>
                </a:lnTo>
                <a:lnTo>
                  <a:pt x="1309029" y="5111039"/>
                </a:lnTo>
                <a:lnTo>
                  <a:pt x="1305061" y="5105880"/>
                </a:lnTo>
                <a:lnTo>
                  <a:pt x="1304267" y="5108261"/>
                </a:lnTo>
                <a:lnTo>
                  <a:pt x="1303870" y="5110643"/>
                </a:lnTo>
                <a:lnTo>
                  <a:pt x="1303870" y="5113024"/>
                </a:lnTo>
                <a:lnTo>
                  <a:pt x="1304664" y="5115405"/>
                </a:lnTo>
                <a:lnTo>
                  <a:pt x="1305854" y="5117786"/>
                </a:lnTo>
                <a:lnTo>
                  <a:pt x="1307045" y="5120564"/>
                </a:lnTo>
                <a:lnTo>
                  <a:pt x="1310220" y="5125326"/>
                </a:lnTo>
                <a:lnTo>
                  <a:pt x="1313395" y="5130088"/>
                </a:lnTo>
                <a:lnTo>
                  <a:pt x="1315775" y="5134850"/>
                </a:lnTo>
                <a:lnTo>
                  <a:pt x="1316966" y="5137628"/>
                </a:lnTo>
                <a:lnTo>
                  <a:pt x="1317363" y="5140009"/>
                </a:lnTo>
                <a:lnTo>
                  <a:pt x="1317363" y="5142391"/>
                </a:lnTo>
                <a:lnTo>
                  <a:pt x="1316569" y="5144375"/>
                </a:lnTo>
                <a:lnTo>
                  <a:pt x="1309029" y="5137628"/>
                </a:lnTo>
                <a:lnTo>
                  <a:pt x="1301489" y="5131279"/>
                </a:lnTo>
                <a:lnTo>
                  <a:pt x="1297520" y="5128501"/>
                </a:lnTo>
                <a:lnTo>
                  <a:pt x="1293553" y="5126120"/>
                </a:lnTo>
                <a:lnTo>
                  <a:pt x="1289584" y="5123739"/>
                </a:lnTo>
                <a:lnTo>
                  <a:pt x="1285615" y="5122548"/>
                </a:lnTo>
                <a:lnTo>
                  <a:pt x="1286409" y="5125326"/>
                </a:lnTo>
                <a:lnTo>
                  <a:pt x="1286806" y="5128104"/>
                </a:lnTo>
                <a:lnTo>
                  <a:pt x="1286806" y="5130485"/>
                </a:lnTo>
                <a:lnTo>
                  <a:pt x="1286409" y="5132469"/>
                </a:lnTo>
                <a:lnTo>
                  <a:pt x="1284425" y="5136041"/>
                </a:lnTo>
                <a:lnTo>
                  <a:pt x="1282441" y="5138819"/>
                </a:lnTo>
                <a:lnTo>
                  <a:pt x="1280456" y="5142391"/>
                </a:lnTo>
                <a:lnTo>
                  <a:pt x="1280059" y="5144375"/>
                </a:lnTo>
                <a:lnTo>
                  <a:pt x="1279266" y="5146756"/>
                </a:lnTo>
                <a:lnTo>
                  <a:pt x="1279266" y="5149137"/>
                </a:lnTo>
                <a:lnTo>
                  <a:pt x="1280059" y="5151915"/>
                </a:lnTo>
                <a:lnTo>
                  <a:pt x="1280853" y="5155090"/>
                </a:lnTo>
                <a:lnTo>
                  <a:pt x="1282837" y="5159058"/>
                </a:lnTo>
                <a:lnTo>
                  <a:pt x="1271329" y="5159455"/>
                </a:lnTo>
                <a:lnTo>
                  <a:pt x="1260614" y="5159455"/>
                </a:lnTo>
                <a:lnTo>
                  <a:pt x="1251090" y="5159455"/>
                </a:lnTo>
                <a:lnTo>
                  <a:pt x="1242359" y="5160249"/>
                </a:lnTo>
                <a:lnTo>
                  <a:pt x="1238391" y="5161043"/>
                </a:lnTo>
                <a:lnTo>
                  <a:pt x="1234423" y="5162233"/>
                </a:lnTo>
                <a:lnTo>
                  <a:pt x="1230851" y="5163821"/>
                </a:lnTo>
                <a:lnTo>
                  <a:pt x="1227279" y="5165805"/>
                </a:lnTo>
                <a:lnTo>
                  <a:pt x="1223708" y="5168583"/>
                </a:lnTo>
                <a:lnTo>
                  <a:pt x="1220533" y="5172154"/>
                </a:lnTo>
                <a:lnTo>
                  <a:pt x="1216961" y="5176123"/>
                </a:lnTo>
                <a:lnTo>
                  <a:pt x="1213787" y="5180885"/>
                </a:lnTo>
                <a:lnTo>
                  <a:pt x="1213787" y="5177313"/>
                </a:lnTo>
                <a:lnTo>
                  <a:pt x="1212993" y="5174139"/>
                </a:lnTo>
                <a:lnTo>
                  <a:pt x="1211406" y="5166598"/>
                </a:lnTo>
                <a:lnTo>
                  <a:pt x="1208231" y="5158265"/>
                </a:lnTo>
                <a:lnTo>
                  <a:pt x="1203865" y="5149534"/>
                </a:lnTo>
                <a:lnTo>
                  <a:pt x="1203865" y="5155090"/>
                </a:lnTo>
                <a:lnTo>
                  <a:pt x="1203469" y="5159852"/>
                </a:lnTo>
                <a:lnTo>
                  <a:pt x="1202279" y="5164614"/>
                </a:lnTo>
                <a:lnTo>
                  <a:pt x="1201485" y="5168980"/>
                </a:lnTo>
                <a:lnTo>
                  <a:pt x="1199897" y="5172948"/>
                </a:lnTo>
                <a:lnTo>
                  <a:pt x="1197913" y="5176917"/>
                </a:lnTo>
                <a:lnTo>
                  <a:pt x="1195929" y="5180885"/>
                </a:lnTo>
                <a:lnTo>
                  <a:pt x="1193548" y="5183663"/>
                </a:lnTo>
                <a:lnTo>
                  <a:pt x="1191167" y="5187235"/>
                </a:lnTo>
                <a:lnTo>
                  <a:pt x="1188388" y="5190013"/>
                </a:lnTo>
                <a:lnTo>
                  <a:pt x="1182039" y="5194775"/>
                </a:lnTo>
                <a:lnTo>
                  <a:pt x="1174499" y="5199537"/>
                </a:lnTo>
                <a:lnTo>
                  <a:pt x="1167356" y="5203109"/>
                </a:lnTo>
                <a:lnTo>
                  <a:pt x="1159022" y="5206680"/>
                </a:lnTo>
                <a:lnTo>
                  <a:pt x="1150688" y="5209458"/>
                </a:lnTo>
                <a:lnTo>
                  <a:pt x="1134418" y="5215014"/>
                </a:lnTo>
                <a:lnTo>
                  <a:pt x="1126084" y="5217792"/>
                </a:lnTo>
                <a:lnTo>
                  <a:pt x="1118147" y="5220967"/>
                </a:lnTo>
                <a:lnTo>
                  <a:pt x="1111004" y="5224142"/>
                </a:lnTo>
                <a:lnTo>
                  <a:pt x="1103861" y="5227714"/>
                </a:lnTo>
                <a:lnTo>
                  <a:pt x="1103067" y="5228507"/>
                </a:lnTo>
                <a:lnTo>
                  <a:pt x="1101877" y="5230095"/>
                </a:lnTo>
                <a:lnTo>
                  <a:pt x="1101877" y="5231682"/>
                </a:lnTo>
                <a:lnTo>
                  <a:pt x="1101877" y="5233269"/>
                </a:lnTo>
                <a:lnTo>
                  <a:pt x="1102671" y="5236841"/>
                </a:lnTo>
                <a:lnTo>
                  <a:pt x="1103464" y="5240413"/>
                </a:lnTo>
                <a:lnTo>
                  <a:pt x="1103464" y="5242397"/>
                </a:lnTo>
                <a:lnTo>
                  <a:pt x="1103067" y="5242794"/>
                </a:lnTo>
                <a:lnTo>
                  <a:pt x="1101877" y="5242397"/>
                </a:lnTo>
                <a:lnTo>
                  <a:pt x="1098305" y="5240413"/>
                </a:lnTo>
                <a:lnTo>
                  <a:pt x="1091955" y="5234460"/>
                </a:lnTo>
                <a:lnTo>
                  <a:pt x="1090765" y="5236047"/>
                </a:lnTo>
                <a:lnTo>
                  <a:pt x="1090368" y="5237238"/>
                </a:lnTo>
                <a:lnTo>
                  <a:pt x="1089972" y="5240810"/>
                </a:lnTo>
                <a:lnTo>
                  <a:pt x="1089575" y="5243984"/>
                </a:lnTo>
                <a:lnTo>
                  <a:pt x="1088384" y="5245175"/>
                </a:lnTo>
                <a:lnTo>
                  <a:pt x="1086797" y="5246762"/>
                </a:lnTo>
                <a:lnTo>
                  <a:pt x="1092352" y="5249540"/>
                </a:lnTo>
                <a:lnTo>
                  <a:pt x="1097114" y="5251525"/>
                </a:lnTo>
                <a:lnTo>
                  <a:pt x="1101877" y="5253112"/>
                </a:lnTo>
                <a:lnTo>
                  <a:pt x="1107433" y="5253509"/>
                </a:lnTo>
                <a:lnTo>
                  <a:pt x="1104655" y="5255890"/>
                </a:lnTo>
                <a:lnTo>
                  <a:pt x="1101480" y="5257477"/>
                </a:lnTo>
                <a:lnTo>
                  <a:pt x="1093146" y="5260652"/>
                </a:lnTo>
                <a:lnTo>
                  <a:pt x="1084416" y="5263827"/>
                </a:lnTo>
                <a:lnTo>
                  <a:pt x="1079653" y="5265811"/>
                </a:lnTo>
                <a:lnTo>
                  <a:pt x="1075288" y="5267399"/>
                </a:lnTo>
                <a:lnTo>
                  <a:pt x="1071319" y="5270177"/>
                </a:lnTo>
                <a:lnTo>
                  <a:pt x="1067351" y="5272955"/>
                </a:lnTo>
                <a:lnTo>
                  <a:pt x="1064176" y="5276923"/>
                </a:lnTo>
                <a:lnTo>
                  <a:pt x="1061795" y="5280892"/>
                </a:lnTo>
                <a:lnTo>
                  <a:pt x="1059811" y="5286051"/>
                </a:lnTo>
                <a:lnTo>
                  <a:pt x="1059017" y="5292003"/>
                </a:lnTo>
                <a:lnTo>
                  <a:pt x="1059017" y="5298750"/>
                </a:lnTo>
                <a:lnTo>
                  <a:pt x="1060605" y="5307084"/>
                </a:lnTo>
                <a:lnTo>
                  <a:pt x="1052668" y="5303512"/>
                </a:lnTo>
                <a:lnTo>
                  <a:pt x="1043937" y="5301528"/>
                </a:lnTo>
                <a:lnTo>
                  <a:pt x="1039572" y="5300734"/>
                </a:lnTo>
                <a:lnTo>
                  <a:pt x="1035603" y="5300337"/>
                </a:lnTo>
                <a:lnTo>
                  <a:pt x="1031239" y="5300337"/>
                </a:lnTo>
                <a:lnTo>
                  <a:pt x="1027667" y="5300734"/>
                </a:lnTo>
                <a:lnTo>
                  <a:pt x="1023698" y="5301528"/>
                </a:lnTo>
                <a:lnTo>
                  <a:pt x="1020127" y="5303512"/>
                </a:lnTo>
                <a:lnTo>
                  <a:pt x="1017349" y="5305496"/>
                </a:lnTo>
                <a:lnTo>
                  <a:pt x="1014174" y="5308671"/>
                </a:lnTo>
                <a:lnTo>
                  <a:pt x="1012587" y="5311846"/>
                </a:lnTo>
                <a:lnTo>
                  <a:pt x="1010999" y="5316211"/>
                </a:lnTo>
                <a:lnTo>
                  <a:pt x="1009809" y="5321767"/>
                </a:lnTo>
                <a:lnTo>
                  <a:pt x="1009809" y="5327323"/>
                </a:lnTo>
                <a:lnTo>
                  <a:pt x="1006634" y="5326529"/>
                </a:lnTo>
                <a:lnTo>
                  <a:pt x="1002666" y="5325736"/>
                </a:lnTo>
                <a:lnTo>
                  <a:pt x="999094" y="5325736"/>
                </a:lnTo>
                <a:lnTo>
                  <a:pt x="995523" y="5324942"/>
                </a:lnTo>
                <a:lnTo>
                  <a:pt x="987982" y="5325736"/>
                </a:lnTo>
                <a:lnTo>
                  <a:pt x="980442" y="5327323"/>
                </a:lnTo>
                <a:lnTo>
                  <a:pt x="972109" y="5330101"/>
                </a:lnTo>
                <a:lnTo>
                  <a:pt x="964172" y="5333276"/>
                </a:lnTo>
                <a:lnTo>
                  <a:pt x="956235" y="5337244"/>
                </a:lnTo>
                <a:lnTo>
                  <a:pt x="947901" y="5342007"/>
                </a:lnTo>
                <a:lnTo>
                  <a:pt x="940362" y="5347562"/>
                </a:lnTo>
                <a:lnTo>
                  <a:pt x="932424" y="5353515"/>
                </a:lnTo>
                <a:lnTo>
                  <a:pt x="925281" y="5359071"/>
                </a:lnTo>
                <a:lnTo>
                  <a:pt x="917741" y="5365421"/>
                </a:lnTo>
                <a:lnTo>
                  <a:pt x="904248" y="5378517"/>
                </a:lnTo>
                <a:lnTo>
                  <a:pt x="892343" y="5390819"/>
                </a:lnTo>
                <a:lnTo>
                  <a:pt x="891152" y="5387248"/>
                </a:lnTo>
                <a:lnTo>
                  <a:pt x="890756" y="5384073"/>
                </a:lnTo>
                <a:lnTo>
                  <a:pt x="890756" y="5378120"/>
                </a:lnTo>
                <a:lnTo>
                  <a:pt x="890756" y="5375342"/>
                </a:lnTo>
                <a:lnTo>
                  <a:pt x="890756" y="5371770"/>
                </a:lnTo>
                <a:lnTo>
                  <a:pt x="889565" y="5368596"/>
                </a:lnTo>
                <a:lnTo>
                  <a:pt x="887978" y="5365024"/>
                </a:lnTo>
                <a:lnTo>
                  <a:pt x="883613" y="5368992"/>
                </a:lnTo>
                <a:lnTo>
                  <a:pt x="879247" y="5371770"/>
                </a:lnTo>
                <a:lnTo>
                  <a:pt x="874882" y="5373755"/>
                </a:lnTo>
                <a:lnTo>
                  <a:pt x="870517" y="5374945"/>
                </a:lnTo>
                <a:lnTo>
                  <a:pt x="861389" y="5376136"/>
                </a:lnTo>
                <a:lnTo>
                  <a:pt x="857024" y="5376533"/>
                </a:lnTo>
                <a:lnTo>
                  <a:pt x="852659" y="5378120"/>
                </a:lnTo>
                <a:lnTo>
                  <a:pt x="851468" y="5380501"/>
                </a:lnTo>
                <a:lnTo>
                  <a:pt x="851468" y="5381692"/>
                </a:lnTo>
                <a:lnTo>
                  <a:pt x="852262" y="5382485"/>
                </a:lnTo>
                <a:lnTo>
                  <a:pt x="853055" y="5384470"/>
                </a:lnTo>
                <a:lnTo>
                  <a:pt x="855436" y="5386454"/>
                </a:lnTo>
                <a:lnTo>
                  <a:pt x="857818" y="5388438"/>
                </a:lnTo>
                <a:lnTo>
                  <a:pt x="860993" y="5390819"/>
                </a:lnTo>
                <a:lnTo>
                  <a:pt x="863374" y="5394391"/>
                </a:lnTo>
                <a:lnTo>
                  <a:pt x="865755" y="5398756"/>
                </a:lnTo>
                <a:lnTo>
                  <a:pt x="865358" y="5401931"/>
                </a:lnTo>
                <a:lnTo>
                  <a:pt x="863770" y="5405503"/>
                </a:lnTo>
                <a:lnTo>
                  <a:pt x="862977" y="5408281"/>
                </a:lnTo>
                <a:lnTo>
                  <a:pt x="860993" y="5411455"/>
                </a:lnTo>
                <a:lnTo>
                  <a:pt x="859008" y="5413837"/>
                </a:lnTo>
                <a:lnTo>
                  <a:pt x="857024" y="5415821"/>
                </a:lnTo>
                <a:lnTo>
                  <a:pt x="854643" y="5417805"/>
                </a:lnTo>
                <a:lnTo>
                  <a:pt x="851468" y="5419789"/>
                </a:lnTo>
                <a:lnTo>
                  <a:pt x="845913" y="5422567"/>
                </a:lnTo>
                <a:lnTo>
                  <a:pt x="838769" y="5424948"/>
                </a:lnTo>
                <a:lnTo>
                  <a:pt x="832023" y="5426933"/>
                </a:lnTo>
                <a:lnTo>
                  <a:pt x="824483" y="5428917"/>
                </a:lnTo>
                <a:lnTo>
                  <a:pt x="808609" y="5432092"/>
                </a:lnTo>
                <a:lnTo>
                  <a:pt x="801069" y="5434870"/>
                </a:lnTo>
                <a:lnTo>
                  <a:pt x="793132" y="5437251"/>
                </a:lnTo>
                <a:lnTo>
                  <a:pt x="785989" y="5440029"/>
                </a:lnTo>
                <a:lnTo>
                  <a:pt x="778846" y="5443997"/>
                </a:lnTo>
                <a:lnTo>
                  <a:pt x="775671" y="5446378"/>
                </a:lnTo>
                <a:lnTo>
                  <a:pt x="772496" y="5448759"/>
                </a:lnTo>
                <a:lnTo>
                  <a:pt x="769719" y="5451934"/>
                </a:lnTo>
                <a:lnTo>
                  <a:pt x="766940" y="5455109"/>
                </a:lnTo>
                <a:lnTo>
                  <a:pt x="763369" y="5449156"/>
                </a:lnTo>
                <a:lnTo>
                  <a:pt x="760194" y="5443997"/>
                </a:lnTo>
                <a:lnTo>
                  <a:pt x="756622" y="5439632"/>
                </a:lnTo>
                <a:lnTo>
                  <a:pt x="753051" y="5435663"/>
                </a:lnTo>
                <a:lnTo>
                  <a:pt x="749876" y="5432092"/>
                </a:lnTo>
                <a:lnTo>
                  <a:pt x="746305" y="5429314"/>
                </a:lnTo>
                <a:lnTo>
                  <a:pt x="743130" y="5426933"/>
                </a:lnTo>
                <a:lnTo>
                  <a:pt x="739558" y="5424552"/>
                </a:lnTo>
                <a:lnTo>
                  <a:pt x="737971" y="5428917"/>
                </a:lnTo>
                <a:lnTo>
                  <a:pt x="736780" y="5431695"/>
                </a:lnTo>
                <a:lnTo>
                  <a:pt x="734796" y="5434076"/>
                </a:lnTo>
                <a:lnTo>
                  <a:pt x="732415" y="5435663"/>
                </a:lnTo>
                <a:lnTo>
                  <a:pt x="730431" y="5437251"/>
                </a:lnTo>
                <a:lnTo>
                  <a:pt x="727653" y="5438044"/>
                </a:lnTo>
                <a:lnTo>
                  <a:pt x="723287" y="5439235"/>
                </a:lnTo>
                <a:lnTo>
                  <a:pt x="721700" y="5440029"/>
                </a:lnTo>
                <a:lnTo>
                  <a:pt x="719716" y="5441219"/>
                </a:lnTo>
                <a:lnTo>
                  <a:pt x="718525" y="5442013"/>
                </a:lnTo>
                <a:lnTo>
                  <a:pt x="717732" y="5443600"/>
                </a:lnTo>
                <a:lnTo>
                  <a:pt x="717732" y="5445981"/>
                </a:lnTo>
                <a:lnTo>
                  <a:pt x="718128" y="5448363"/>
                </a:lnTo>
                <a:lnTo>
                  <a:pt x="718922" y="5452331"/>
                </a:lnTo>
                <a:lnTo>
                  <a:pt x="721700" y="5456696"/>
                </a:lnTo>
                <a:lnTo>
                  <a:pt x="719716" y="5458284"/>
                </a:lnTo>
                <a:lnTo>
                  <a:pt x="718128" y="5458681"/>
                </a:lnTo>
                <a:lnTo>
                  <a:pt x="716145" y="5458681"/>
                </a:lnTo>
                <a:lnTo>
                  <a:pt x="714557" y="5458284"/>
                </a:lnTo>
                <a:lnTo>
                  <a:pt x="712573" y="5457093"/>
                </a:lnTo>
                <a:lnTo>
                  <a:pt x="711382" y="5456300"/>
                </a:lnTo>
                <a:lnTo>
                  <a:pt x="707414" y="5452728"/>
                </a:lnTo>
                <a:lnTo>
                  <a:pt x="703842" y="5449950"/>
                </a:lnTo>
                <a:lnTo>
                  <a:pt x="700667" y="5446775"/>
                </a:lnTo>
                <a:lnTo>
                  <a:pt x="699080" y="5445981"/>
                </a:lnTo>
                <a:lnTo>
                  <a:pt x="697096" y="5445585"/>
                </a:lnTo>
                <a:lnTo>
                  <a:pt x="695509" y="5445585"/>
                </a:lnTo>
                <a:lnTo>
                  <a:pt x="693921" y="5445981"/>
                </a:lnTo>
                <a:lnTo>
                  <a:pt x="692731" y="5448363"/>
                </a:lnTo>
                <a:lnTo>
                  <a:pt x="692731" y="5450744"/>
                </a:lnTo>
                <a:lnTo>
                  <a:pt x="693921" y="5452728"/>
                </a:lnTo>
                <a:lnTo>
                  <a:pt x="694715" y="5454315"/>
                </a:lnTo>
                <a:lnTo>
                  <a:pt x="696699" y="5455506"/>
                </a:lnTo>
                <a:lnTo>
                  <a:pt x="698684" y="5457490"/>
                </a:lnTo>
                <a:lnTo>
                  <a:pt x="704636" y="5460665"/>
                </a:lnTo>
                <a:lnTo>
                  <a:pt x="710192" y="5464237"/>
                </a:lnTo>
                <a:lnTo>
                  <a:pt x="713763" y="5466221"/>
                </a:lnTo>
                <a:lnTo>
                  <a:pt x="716542" y="5468999"/>
                </a:lnTo>
                <a:lnTo>
                  <a:pt x="719716" y="5471777"/>
                </a:lnTo>
                <a:lnTo>
                  <a:pt x="722097" y="5474555"/>
                </a:lnTo>
                <a:lnTo>
                  <a:pt x="724478" y="5478523"/>
                </a:lnTo>
                <a:lnTo>
                  <a:pt x="726066" y="5482889"/>
                </a:lnTo>
                <a:lnTo>
                  <a:pt x="722494" y="5482492"/>
                </a:lnTo>
                <a:lnTo>
                  <a:pt x="719716" y="5482095"/>
                </a:lnTo>
                <a:lnTo>
                  <a:pt x="717732" y="5482492"/>
                </a:lnTo>
                <a:lnTo>
                  <a:pt x="715748" y="5482889"/>
                </a:lnTo>
                <a:lnTo>
                  <a:pt x="713763" y="5484079"/>
                </a:lnTo>
                <a:lnTo>
                  <a:pt x="712176" y="5484873"/>
                </a:lnTo>
                <a:lnTo>
                  <a:pt x="710192" y="5487254"/>
                </a:lnTo>
                <a:lnTo>
                  <a:pt x="707811" y="5490429"/>
                </a:lnTo>
                <a:lnTo>
                  <a:pt x="705033" y="5492810"/>
                </a:lnTo>
                <a:lnTo>
                  <a:pt x="703048" y="5493604"/>
                </a:lnTo>
                <a:lnTo>
                  <a:pt x="700667" y="5494794"/>
                </a:lnTo>
                <a:lnTo>
                  <a:pt x="697493" y="5495191"/>
                </a:lnTo>
                <a:lnTo>
                  <a:pt x="694318" y="5495588"/>
                </a:lnTo>
                <a:lnTo>
                  <a:pt x="692731" y="5489635"/>
                </a:lnTo>
                <a:lnTo>
                  <a:pt x="691143" y="5485270"/>
                </a:lnTo>
                <a:lnTo>
                  <a:pt x="689159" y="5480904"/>
                </a:lnTo>
                <a:lnTo>
                  <a:pt x="687968" y="5477730"/>
                </a:lnTo>
                <a:lnTo>
                  <a:pt x="685984" y="5474952"/>
                </a:lnTo>
                <a:lnTo>
                  <a:pt x="683603" y="5473364"/>
                </a:lnTo>
                <a:lnTo>
                  <a:pt x="681619" y="5471777"/>
                </a:lnTo>
                <a:lnTo>
                  <a:pt x="679237" y="5470586"/>
                </a:lnTo>
                <a:lnTo>
                  <a:pt x="676857" y="5470189"/>
                </a:lnTo>
                <a:lnTo>
                  <a:pt x="673682" y="5470189"/>
                </a:lnTo>
                <a:lnTo>
                  <a:pt x="671301" y="5470586"/>
                </a:lnTo>
                <a:lnTo>
                  <a:pt x="668523" y="5471380"/>
                </a:lnTo>
                <a:lnTo>
                  <a:pt x="662570" y="5474158"/>
                </a:lnTo>
                <a:lnTo>
                  <a:pt x="656618" y="5478126"/>
                </a:lnTo>
                <a:lnTo>
                  <a:pt x="650268" y="5482492"/>
                </a:lnTo>
                <a:lnTo>
                  <a:pt x="643919" y="5487254"/>
                </a:lnTo>
                <a:lnTo>
                  <a:pt x="630823" y="5497572"/>
                </a:lnTo>
                <a:lnTo>
                  <a:pt x="624473" y="5501937"/>
                </a:lnTo>
                <a:lnTo>
                  <a:pt x="617727" y="5505509"/>
                </a:lnTo>
                <a:lnTo>
                  <a:pt x="611377" y="5508287"/>
                </a:lnTo>
                <a:lnTo>
                  <a:pt x="608600" y="5508684"/>
                </a:lnTo>
                <a:lnTo>
                  <a:pt x="605425" y="5509081"/>
                </a:lnTo>
                <a:lnTo>
                  <a:pt x="607806" y="5509081"/>
                </a:lnTo>
                <a:lnTo>
                  <a:pt x="610981" y="5509081"/>
                </a:lnTo>
                <a:lnTo>
                  <a:pt x="613362" y="5510271"/>
                </a:lnTo>
                <a:lnTo>
                  <a:pt x="616140" y="5511859"/>
                </a:lnTo>
                <a:lnTo>
                  <a:pt x="621696" y="5515430"/>
                </a:lnTo>
                <a:lnTo>
                  <a:pt x="626458" y="5519796"/>
                </a:lnTo>
                <a:lnTo>
                  <a:pt x="632013" y="5523764"/>
                </a:lnTo>
                <a:lnTo>
                  <a:pt x="637173" y="5527733"/>
                </a:lnTo>
                <a:lnTo>
                  <a:pt x="639950" y="5528923"/>
                </a:lnTo>
                <a:lnTo>
                  <a:pt x="642728" y="5529320"/>
                </a:lnTo>
                <a:lnTo>
                  <a:pt x="645109" y="5529320"/>
                </a:lnTo>
                <a:lnTo>
                  <a:pt x="647887" y="5528923"/>
                </a:lnTo>
                <a:lnTo>
                  <a:pt x="649078" y="5532098"/>
                </a:lnTo>
                <a:lnTo>
                  <a:pt x="649078" y="5533289"/>
                </a:lnTo>
                <a:lnTo>
                  <a:pt x="648284" y="5534082"/>
                </a:lnTo>
                <a:lnTo>
                  <a:pt x="647887" y="5534479"/>
                </a:lnTo>
                <a:lnTo>
                  <a:pt x="647490" y="5535273"/>
                </a:lnTo>
                <a:lnTo>
                  <a:pt x="645109" y="5535273"/>
                </a:lnTo>
                <a:lnTo>
                  <a:pt x="641935" y="5534479"/>
                </a:lnTo>
                <a:lnTo>
                  <a:pt x="639157" y="5533289"/>
                </a:lnTo>
                <a:lnTo>
                  <a:pt x="636379" y="5531304"/>
                </a:lnTo>
                <a:lnTo>
                  <a:pt x="633998" y="5528923"/>
                </a:lnTo>
                <a:lnTo>
                  <a:pt x="627648" y="5532495"/>
                </a:lnTo>
                <a:lnTo>
                  <a:pt x="622092" y="5536067"/>
                </a:lnTo>
                <a:lnTo>
                  <a:pt x="618124" y="5540035"/>
                </a:lnTo>
                <a:lnTo>
                  <a:pt x="615346" y="5543210"/>
                </a:lnTo>
                <a:lnTo>
                  <a:pt x="612965" y="5547178"/>
                </a:lnTo>
                <a:lnTo>
                  <a:pt x="610981" y="5550353"/>
                </a:lnTo>
                <a:lnTo>
                  <a:pt x="608600" y="5555909"/>
                </a:lnTo>
                <a:lnTo>
                  <a:pt x="607012" y="5557893"/>
                </a:lnTo>
                <a:lnTo>
                  <a:pt x="605425" y="5559481"/>
                </a:lnTo>
                <a:lnTo>
                  <a:pt x="604235" y="5561068"/>
                </a:lnTo>
                <a:lnTo>
                  <a:pt x="601457" y="5561465"/>
                </a:lnTo>
                <a:lnTo>
                  <a:pt x="598282" y="5561068"/>
                </a:lnTo>
                <a:lnTo>
                  <a:pt x="594313" y="5559878"/>
                </a:lnTo>
                <a:lnTo>
                  <a:pt x="589154" y="5558290"/>
                </a:lnTo>
                <a:lnTo>
                  <a:pt x="582805" y="5555512"/>
                </a:lnTo>
                <a:lnTo>
                  <a:pt x="582011" y="5557100"/>
                </a:lnTo>
                <a:lnTo>
                  <a:pt x="581614" y="5558290"/>
                </a:lnTo>
                <a:lnTo>
                  <a:pt x="581614" y="5559481"/>
                </a:lnTo>
                <a:lnTo>
                  <a:pt x="582011" y="5560274"/>
                </a:lnTo>
                <a:lnTo>
                  <a:pt x="583599" y="5561862"/>
                </a:lnTo>
                <a:lnTo>
                  <a:pt x="585583" y="5563846"/>
                </a:lnTo>
                <a:lnTo>
                  <a:pt x="588360" y="5565830"/>
                </a:lnTo>
                <a:lnTo>
                  <a:pt x="591535" y="5567815"/>
                </a:lnTo>
                <a:lnTo>
                  <a:pt x="594313" y="5570989"/>
                </a:lnTo>
                <a:lnTo>
                  <a:pt x="597091" y="5574958"/>
                </a:lnTo>
                <a:lnTo>
                  <a:pt x="594313" y="5578926"/>
                </a:lnTo>
                <a:lnTo>
                  <a:pt x="591535" y="5581308"/>
                </a:lnTo>
                <a:lnTo>
                  <a:pt x="588360" y="5583689"/>
                </a:lnTo>
                <a:lnTo>
                  <a:pt x="585583" y="5584879"/>
                </a:lnTo>
                <a:lnTo>
                  <a:pt x="582805" y="5585673"/>
                </a:lnTo>
                <a:lnTo>
                  <a:pt x="579233" y="5585673"/>
                </a:lnTo>
                <a:lnTo>
                  <a:pt x="576455" y="5585673"/>
                </a:lnTo>
                <a:lnTo>
                  <a:pt x="573280" y="5585276"/>
                </a:lnTo>
                <a:lnTo>
                  <a:pt x="567724" y="5583292"/>
                </a:lnTo>
                <a:lnTo>
                  <a:pt x="561772" y="5581308"/>
                </a:lnTo>
                <a:lnTo>
                  <a:pt x="555819" y="5580514"/>
                </a:lnTo>
                <a:lnTo>
                  <a:pt x="553041" y="5579720"/>
                </a:lnTo>
                <a:lnTo>
                  <a:pt x="549866" y="5580514"/>
                </a:lnTo>
                <a:lnTo>
                  <a:pt x="551454" y="5586864"/>
                </a:lnTo>
                <a:lnTo>
                  <a:pt x="552248" y="5594404"/>
                </a:lnTo>
                <a:lnTo>
                  <a:pt x="552248" y="5598372"/>
                </a:lnTo>
                <a:lnTo>
                  <a:pt x="551851" y="5601944"/>
                </a:lnTo>
                <a:lnTo>
                  <a:pt x="551454" y="5605119"/>
                </a:lnTo>
                <a:lnTo>
                  <a:pt x="550660" y="5608690"/>
                </a:lnTo>
                <a:lnTo>
                  <a:pt x="549073" y="5611071"/>
                </a:lnTo>
                <a:lnTo>
                  <a:pt x="547089" y="5613056"/>
                </a:lnTo>
                <a:lnTo>
                  <a:pt x="544708" y="5613849"/>
                </a:lnTo>
                <a:lnTo>
                  <a:pt x="541136" y="5613849"/>
                </a:lnTo>
                <a:lnTo>
                  <a:pt x="537168" y="5612659"/>
                </a:lnTo>
                <a:lnTo>
                  <a:pt x="532802" y="5610278"/>
                </a:lnTo>
                <a:lnTo>
                  <a:pt x="527644" y="5606706"/>
                </a:lnTo>
                <a:lnTo>
                  <a:pt x="521691" y="5601547"/>
                </a:lnTo>
                <a:lnTo>
                  <a:pt x="521294" y="5604722"/>
                </a:lnTo>
                <a:lnTo>
                  <a:pt x="519707" y="5609087"/>
                </a:lnTo>
                <a:lnTo>
                  <a:pt x="517325" y="5613453"/>
                </a:lnTo>
                <a:lnTo>
                  <a:pt x="516532" y="5615834"/>
                </a:lnTo>
                <a:lnTo>
                  <a:pt x="514547" y="5617421"/>
                </a:lnTo>
                <a:lnTo>
                  <a:pt x="512960" y="5619008"/>
                </a:lnTo>
                <a:lnTo>
                  <a:pt x="510976" y="5619802"/>
                </a:lnTo>
                <a:lnTo>
                  <a:pt x="508992" y="5619802"/>
                </a:lnTo>
                <a:lnTo>
                  <a:pt x="507008" y="5619802"/>
                </a:lnTo>
                <a:lnTo>
                  <a:pt x="504627" y="5618215"/>
                </a:lnTo>
                <a:lnTo>
                  <a:pt x="502642" y="5616627"/>
                </a:lnTo>
                <a:lnTo>
                  <a:pt x="500261" y="5613056"/>
                </a:lnTo>
                <a:lnTo>
                  <a:pt x="497880" y="5609087"/>
                </a:lnTo>
                <a:lnTo>
                  <a:pt x="496689" y="5610675"/>
                </a:lnTo>
                <a:lnTo>
                  <a:pt x="495896" y="5612659"/>
                </a:lnTo>
                <a:lnTo>
                  <a:pt x="495499" y="5614643"/>
                </a:lnTo>
                <a:lnTo>
                  <a:pt x="495102" y="5617024"/>
                </a:lnTo>
                <a:lnTo>
                  <a:pt x="495499" y="5621390"/>
                </a:lnTo>
                <a:lnTo>
                  <a:pt x="495896" y="5625755"/>
                </a:lnTo>
                <a:lnTo>
                  <a:pt x="496293" y="5630120"/>
                </a:lnTo>
                <a:lnTo>
                  <a:pt x="496689" y="5634486"/>
                </a:lnTo>
                <a:lnTo>
                  <a:pt x="496293" y="5636867"/>
                </a:lnTo>
                <a:lnTo>
                  <a:pt x="495896" y="5638851"/>
                </a:lnTo>
                <a:lnTo>
                  <a:pt x="495102" y="5640835"/>
                </a:lnTo>
                <a:lnTo>
                  <a:pt x="493912" y="5642423"/>
                </a:lnTo>
                <a:lnTo>
                  <a:pt x="495499" y="5644804"/>
                </a:lnTo>
                <a:lnTo>
                  <a:pt x="497483" y="5645994"/>
                </a:lnTo>
                <a:lnTo>
                  <a:pt x="499467" y="5646788"/>
                </a:lnTo>
                <a:lnTo>
                  <a:pt x="501452" y="5647185"/>
                </a:lnTo>
                <a:lnTo>
                  <a:pt x="502642" y="5646788"/>
                </a:lnTo>
                <a:lnTo>
                  <a:pt x="504627" y="5645597"/>
                </a:lnTo>
                <a:lnTo>
                  <a:pt x="508198" y="5642819"/>
                </a:lnTo>
                <a:lnTo>
                  <a:pt x="514944" y="5636073"/>
                </a:lnTo>
                <a:lnTo>
                  <a:pt x="518913" y="5632898"/>
                </a:lnTo>
                <a:lnTo>
                  <a:pt x="520103" y="5632104"/>
                </a:lnTo>
                <a:lnTo>
                  <a:pt x="522088" y="5630914"/>
                </a:lnTo>
                <a:lnTo>
                  <a:pt x="526453" y="5640042"/>
                </a:lnTo>
                <a:lnTo>
                  <a:pt x="531612" y="5647582"/>
                </a:lnTo>
                <a:lnTo>
                  <a:pt x="536374" y="5654328"/>
                </a:lnTo>
                <a:lnTo>
                  <a:pt x="540739" y="5660281"/>
                </a:lnTo>
                <a:lnTo>
                  <a:pt x="545502" y="5665837"/>
                </a:lnTo>
                <a:lnTo>
                  <a:pt x="549866" y="5670600"/>
                </a:lnTo>
                <a:lnTo>
                  <a:pt x="559391" y="5679330"/>
                </a:lnTo>
                <a:lnTo>
                  <a:pt x="568518" y="5687664"/>
                </a:lnTo>
                <a:lnTo>
                  <a:pt x="577249" y="5695998"/>
                </a:lnTo>
                <a:lnTo>
                  <a:pt x="581614" y="5700760"/>
                </a:lnTo>
                <a:lnTo>
                  <a:pt x="585980" y="5706316"/>
                </a:lnTo>
                <a:lnTo>
                  <a:pt x="590345" y="5711872"/>
                </a:lnTo>
                <a:lnTo>
                  <a:pt x="594710" y="5718222"/>
                </a:lnTo>
                <a:lnTo>
                  <a:pt x="582011" y="5714253"/>
                </a:lnTo>
                <a:lnTo>
                  <a:pt x="569312" y="5709888"/>
                </a:lnTo>
                <a:lnTo>
                  <a:pt x="557010" y="5705522"/>
                </a:lnTo>
                <a:lnTo>
                  <a:pt x="544311" y="5700363"/>
                </a:lnTo>
                <a:lnTo>
                  <a:pt x="518913" y="5689648"/>
                </a:lnTo>
                <a:lnTo>
                  <a:pt x="493118" y="5677743"/>
                </a:lnTo>
                <a:lnTo>
                  <a:pt x="467720" y="5666631"/>
                </a:lnTo>
                <a:lnTo>
                  <a:pt x="441925" y="5655519"/>
                </a:lnTo>
                <a:lnTo>
                  <a:pt x="429226" y="5650756"/>
                </a:lnTo>
                <a:lnTo>
                  <a:pt x="416130" y="5645597"/>
                </a:lnTo>
                <a:lnTo>
                  <a:pt x="403431" y="5641629"/>
                </a:lnTo>
                <a:lnTo>
                  <a:pt x="390335" y="5638057"/>
                </a:lnTo>
                <a:lnTo>
                  <a:pt x="384383" y="5644804"/>
                </a:lnTo>
                <a:lnTo>
                  <a:pt x="386367" y="5646788"/>
                </a:lnTo>
                <a:lnTo>
                  <a:pt x="388748" y="5647979"/>
                </a:lnTo>
                <a:lnTo>
                  <a:pt x="394701" y="5651550"/>
                </a:lnTo>
                <a:lnTo>
                  <a:pt x="400256" y="5654328"/>
                </a:lnTo>
                <a:lnTo>
                  <a:pt x="405812" y="5657503"/>
                </a:lnTo>
                <a:lnTo>
                  <a:pt x="407796" y="5658694"/>
                </a:lnTo>
                <a:lnTo>
                  <a:pt x="408987" y="5660678"/>
                </a:lnTo>
                <a:lnTo>
                  <a:pt x="410178" y="5662265"/>
                </a:lnTo>
                <a:lnTo>
                  <a:pt x="410178" y="5664646"/>
                </a:lnTo>
                <a:lnTo>
                  <a:pt x="408590" y="5666631"/>
                </a:lnTo>
                <a:lnTo>
                  <a:pt x="406606" y="5669012"/>
                </a:lnTo>
                <a:lnTo>
                  <a:pt x="403431" y="5672187"/>
                </a:lnTo>
                <a:lnTo>
                  <a:pt x="398272" y="5674965"/>
                </a:lnTo>
                <a:lnTo>
                  <a:pt x="399859" y="5676552"/>
                </a:lnTo>
                <a:lnTo>
                  <a:pt x="401844" y="5676949"/>
                </a:lnTo>
                <a:lnTo>
                  <a:pt x="405812" y="5677743"/>
                </a:lnTo>
                <a:lnTo>
                  <a:pt x="412559" y="5677743"/>
                </a:lnTo>
                <a:lnTo>
                  <a:pt x="414543" y="5678537"/>
                </a:lnTo>
                <a:lnTo>
                  <a:pt x="416527" y="5678933"/>
                </a:lnTo>
                <a:lnTo>
                  <a:pt x="418512" y="5679727"/>
                </a:lnTo>
                <a:lnTo>
                  <a:pt x="419702" y="5681314"/>
                </a:lnTo>
                <a:lnTo>
                  <a:pt x="421686" y="5683299"/>
                </a:lnTo>
                <a:lnTo>
                  <a:pt x="423670" y="5685680"/>
                </a:lnTo>
                <a:lnTo>
                  <a:pt x="425654" y="5689252"/>
                </a:lnTo>
                <a:lnTo>
                  <a:pt x="427639" y="5692823"/>
                </a:lnTo>
                <a:lnTo>
                  <a:pt x="430417" y="5691633"/>
                </a:lnTo>
                <a:lnTo>
                  <a:pt x="433195" y="5690045"/>
                </a:lnTo>
                <a:lnTo>
                  <a:pt x="435179" y="5688061"/>
                </a:lnTo>
                <a:lnTo>
                  <a:pt x="436369" y="5686077"/>
                </a:lnTo>
                <a:lnTo>
                  <a:pt x="437957" y="5682902"/>
                </a:lnTo>
                <a:lnTo>
                  <a:pt x="439544" y="5679330"/>
                </a:lnTo>
                <a:lnTo>
                  <a:pt x="440338" y="5676552"/>
                </a:lnTo>
                <a:lnTo>
                  <a:pt x="441528" y="5675362"/>
                </a:lnTo>
                <a:lnTo>
                  <a:pt x="442322" y="5674568"/>
                </a:lnTo>
                <a:lnTo>
                  <a:pt x="443909" y="5673774"/>
                </a:lnTo>
                <a:lnTo>
                  <a:pt x="445893" y="5673774"/>
                </a:lnTo>
                <a:lnTo>
                  <a:pt x="448275" y="5673774"/>
                </a:lnTo>
                <a:lnTo>
                  <a:pt x="451053" y="5674965"/>
                </a:lnTo>
                <a:lnTo>
                  <a:pt x="453037" y="5677346"/>
                </a:lnTo>
                <a:lnTo>
                  <a:pt x="453831" y="5679727"/>
                </a:lnTo>
                <a:lnTo>
                  <a:pt x="455021" y="5682108"/>
                </a:lnTo>
                <a:lnTo>
                  <a:pt x="455021" y="5684489"/>
                </a:lnTo>
                <a:lnTo>
                  <a:pt x="455021" y="5686474"/>
                </a:lnTo>
                <a:lnTo>
                  <a:pt x="454624" y="5689252"/>
                </a:lnTo>
                <a:lnTo>
                  <a:pt x="453831" y="5690839"/>
                </a:lnTo>
                <a:lnTo>
                  <a:pt x="452640" y="5692823"/>
                </a:lnTo>
                <a:lnTo>
                  <a:pt x="450259" y="5696395"/>
                </a:lnTo>
                <a:lnTo>
                  <a:pt x="446290" y="5699966"/>
                </a:lnTo>
                <a:lnTo>
                  <a:pt x="441925" y="5702744"/>
                </a:lnTo>
                <a:lnTo>
                  <a:pt x="437560" y="5706316"/>
                </a:lnTo>
                <a:lnTo>
                  <a:pt x="442322" y="5707507"/>
                </a:lnTo>
                <a:lnTo>
                  <a:pt x="448672" y="5710681"/>
                </a:lnTo>
                <a:lnTo>
                  <a:pt x="455418" y="5715047"/>
                </a:lnTo>
                <a:lnTo>
                  <a:pt x="462958" y="5719809"/>
                </a:lnTo>
                <a:lnTo>
                  <a:pt x="466133" y="5722587"/>
                </a:lnTo>
                <a:lnTo>
                  <a:pt x="468911" y="5726159"/>
                </a:lnTo>
                <a:lnTo>
                  <a:pt x="472085" y="5728937"/>
                </a:lnTo>
                <a:lnTo>
                  <a:pt x="474070" y="5732508"/>
                </a:lnTo>
                <a:lnTo>
                  <a:pt x="476054" y="5735683"/>
                </a:lnTo>
                <a:lnTo>
                  <a:pt x="476847" y="5739652"/>
                </a:lnTo>
                <a:lnTo>
                  <a:pt x="476847" y="5743223"/>
                </a:lnTo>
                <a:lnTo>
                  <a:pt x="476450" y="5747192"/>
                </a:lnTo>
                <a:lnTo>
                  <a:pt x="484388" y="5749970"/>
                </a:lnTo>
                <a:lnTo>
                  <a:pt x="493118" y="5752748"/>
                </a:lnTo>
                <a:lnTo>
                  <a:pt x="502245" y="5755526"/>
                </a:lnTo>
                <a:lnTo>
                  <a:pt x="510976" y="5758700"/>
                </a:lnTo>
                <a:lnTo>
                  <a:pt x="515341" y="5760685"/>
                </a:lnTo>
                <a:lnTo>
                  <a:pt x="519310" y="5762669"/>
                </a:lnTo>
                <a:lnTo>
                  <a:pt x="523278" y="5765050"/>
                </a:lnTo>
                <a:lnTo>
                  <a:pt x="526453" y="5767828"/>
                </a:lnTo>
                <a:lnTo>
                  <a:pt x="529628" y="5771400"/>
                </a:lnTo>
                <a:lnTo>
                  <a:pt x="532009" y="5774971"/>
                </a:lnTo>
                <a:lnTo>
                  <a:pt x="533596" y="5779337"/>
                </a:lnTo>
                <a:lnTo>
                  <a:pt x="534786" y="5783702"/>
                </a:lnTo>
                <a:lnTo>
                  <a:pt x="529628" y="5785686"/>
                </a:lnTo>
                <a:lnTo>
                  <a:pt x="524072" y="5787671"/>
                </a:lnTo>
                <a:lnTo>
                  <a:pt x="513357" y="5791242"/>
                </a:lnTo>
                <a:lnTo>
                  <a:pt x="508198" y="5793226"/>
                </a:lnTo>
                <a:lnTo>
                  <a:pt x="502642" y="5795211"/>
                </a:lnTo>
                <a:lnTo>
                  <a:pt x="497483" y="5796401"/>
                </a:lnTo>
                <a:lnTo>
                  <a:pt x="491928" y="5796401"/>
                </a:lnTo>
                <a:lnTo>
                  <a:pt x="485181" y="5788861"/>
                </a:lnTo>
                <a:lnTo>
                  <a:pt x="478435" y="5783305"/>
                </a:lnTo>
                <a:lnTo>
                  <a:pt x="471689" y="5777749"/>
                </a:lnTo>
                <a:lnTo>
                  <a:pt x="465339" y="5773384"/>
                </a:lnTo>
                <a:lnTo>
                  <a:pt x="458989" y="5769812"/>
                </a:lnTo>
                <a:lnTo>
                  <a:pt x="452640" y="5766637"/>
                </a:lnTo>
                <a:lnTo>
                  <a:pt x="440734" y="5761082"/>
                </a:lnTo>
                <a:lnTo>
                  <a:pt x="435576" y="5758304"/>
                </a:lnTo>
                <a:lnTo>
                  <a:pt x="430020" y="5755526"/>
                </a:lnTo>
                <a:lnTo>
                  <a:pt x="424861" y="5751557"/>
                </a:lnTo>
                <a:lnTo>
                  <a:pt x="420495" y="5747589"/>
                </a:lnTo>
                <a:lnTo>
                  <a:pt x="415337" y="5742826"/>
                </a:lnTo>
                <a:lnTo>
                  <a:pt x="411765" y="5736874"/>
                </a:lnTo>
                <a:lnTo>
                  <a:pt x="407796" y="5730127"/>
                </a:lnTo>
                <a:lnTo>
                  <a:pt x="403828" y="5721793"/>
                </a:lnTo>
                <a:lnTo>
                  <a:pt x="399463" y="5721793"/>
                </a:lnTo>
                <a:lnTo>
                  <a:pt x="395098" y="5721396"/>
                </a:lnTo>
                <a:lnTo>
                  <a:pt x="391129" y="5720603"/>
                </a:lnTo>
                <a:lnTo>
                  <a:pt x="387161" y="5719809"/>
                </a:lnTo>
                <a:lnTo>
                  <a:pt x="383192" y="5718618"/>
                </a:lnTo>
                <a:lnTo>
                  <a:pt x="380018" y="5717428"/>
                </a:lnTo>
                <a:lnTo>
                  <a:pt x="373271" y="5713459"/>
                </a:lnTo>
                <a:lnTo>
                  <a:pt x="367318" y="5709094"/>
                </a:lnTo>
                <a:lnTo>
                  <a:pt x="361366" y="5703538"/>
                </a:lnTo>
                <a:lnTo>
                  <a:pt x="355413" y="5697982"/>
                </a:lnTo>
                <a:lnTo>
                  <a:pt x="350254" y="5691633"/>
                </a:lnTo>
                <a:lnTo>
                  <a:pt x="348667" y="5694411"/>
                </a:lnTo>
                <a:lnTo>
                  <a:pt x="346682" y="5697189"/>
                </a:lnTo>
                <a:lnTo>
                  <a:pt x="344698" y="5699966"/>
                </a:lnTo>
                <a:lnTo>
                  <a:pt x="342318" y="5702348"/>
                </a:lnTo>
                <a:lnTo>
                  <a:pt x="337555" y="5706316"/>
                </a:lnTo>
                <a:lnTo>
                  <a:pt x="331999" y="5709888"/>
                </a:lnTo>
                <a:lnTo>
                  <a:pt x="322475" y="5723778"/>
                </a:lnTo>
                <a:lnTo>
                  <a:pt x="313348" y="5737270"/>
                </a:lnTo>
                <a:lnTo>
                  <a:pt x="311363" y="5734493"/>
                </a:lnTo>
                <a:lnTo>
                  <a:pt x="311363" y="5737667"/>
                </a:lnTo>
                <a:lnTo>
                  <a:pt x="312157" y="5741636"/>
                </a:lnTo>
                <a:lnTo>
                  <a:pt x="314935" y="5742826"/>
                </a:lnTo>
                <a:lnTo>
                  <a:pt x="317713" y="5743223"/>
                </a:lnTo>
                <a:lnTo>
                  <a:pt x="319697" y="5742826"/>
                </a:lnTo>
                <a:lnTo>
                  <a:pt x="321285" y="5742033"/>
                </a:lnTo>
                <a:lnTo>
                  <a:pt x="322872" y="5740842"/>
                </a:lnTo>
                <a:lnTo>
                  <a:pt x="324460" y="5739255"/>
                </a:lnTo>
                <a:lnTo>
                  <a:pt x="327237" y="5735286"/>
                </a:lnTo>
                <a:lnTo>
                  <a:pt x="330412" y="5731318"/>
                </a:lnTo>
                <a:lnTo>
                  <a:pt x="331603" y="5729333"/>
                </a:lnTo>
                <a:lnTo>
                  <a:pt x="333587" y="5727746"/>
                </a:lnTo>
                <a:lnTo>
                  <a:pt x="335968" y="5726555"/>
                </a:lnTo>
                <a:lnTo>
                  <a:pt x="339143" y="5725762"/>
                </a:lnTo>
                <a:lnTo>
                  <a:pt x="342318" y="5724968"/>
                </a:lnTo>
                <a:lnTo>
                  <a:pt x="345889" y="5725762"/>
                </a:lnTo>
                <a:lnTo>
                  <a:pt x="350651" y="5729333"/>
                </a:lnTo>
                <a:lnTo>
                  <a:pt x="354619" y="5734493"/>
                </a:lnTo>
                <a:lnTo>
                  <a:pt x="358191" y="5739652"/>
                </a:lnTo>
                <a:lnTo>
                  <a:pt x="361366" y="5745604"/>
                </a:lnTo>
                <a:lnTo>
                  <a:pt x="364540" y="5751954"/>
                </a:lnTo>
                <a:lnTo>
                  <a:pt x="366922" y="5758700"/>
                </a:lnTo>
                <a:lnTo>
                  <a:pt x="371684" y="5771400"/>
                </a:lnTo>
                <a:lnTo>
                  <a:pt x="374065" y="5777749"/>
                </a:lnTo>
                <a:lnTo>
                  <a:pt x="376843" y="5783305"/>
                </a:lnTo>
                <a:lnTo>
                  <a:pt x="380018" y="5788067"/>
                </a:lnTo>
                <a:lnTo>
                  <a:pt x="382795" y="5792036"/>
                </a:lnTo>
                <a:lnTo>
                  <a:pt x="384780" y="5793226"/>
                </a:lnTo>
                <a:lnTo>
                  <a:pt x="386764" y="5794814"/>
                </a:lnTo>
                <a:lnTo>
                  <a:pt x="388748" y="5795608"/>
                </a:lnTo>
                <a:lnTo>
                  <a:pt x="390732" y="5796401"/>
                </a:lnTo>
                <a:lnTo>
                  <a:pt x="393114" y="5796798"/>
                </a:lnTo>
                <a:lnTo>
                  <a:pt x="395495" y="5796798"/>
                </a:lnTo>
                <a:lnTo>
                  <a:pt x="397876" y="5796401"/>
                </a:lnTo>
                <a:lnTo>
                  <a:pt x="401050" y="5795211"/>
                </a:lnTo>
                <a:lnTo>
                  <a:pt x="403034" y="5799576"/>
                </a:lnTo>
                <a:lnTo>
                  <a:pt x="404225" y="5803545"/>
                </a:lnTo>
                <a:lnTo>
                  <a:pt x="404622" y="5805926"/>
                </a:lnTo>
                <a:lnTo>
                  <a:pt x="404622" y="5807910"/>
                </a:lnTo>
                <a:lnTo>
                  <a:pt x="403828" y="5809894"/>
                </a:lnTo>
                <a:lnTo>
                  <a:pt x="403034" y="5811085"/>
                </a:lnTo>
                <a:lnTo>
                  <a:pt x="401050" y="5811878"/>
                </a:lnTo>
                <a:lnTo>
                  <a:pt x="399066" y="5812275"/>
                </a:lnTo>
                <a:lnTo>
                  <a:pt x="393510" y="5813863"/>
                </a:lnTo>
                <a:lnTo>
                  <a:pt x="388351" y="5815450"/>
                </a:lnTo>
                <a:lnTo>
                  <a:pt x="385176" y="5816641"/>
                </a:lnTo>
                <a:lnTo>
                  <a:pt x="382398" y="5818625"/>
                </a:lnTo>
                <a:lnTo>
                  <a:pt x="379621" y="5821006"/>
                </a:lnTo>
                <a:lnTo>
                  <a:pt x="376843" y="5824578"/>
                </a:lnTo>
                <a:lnTo>
                  <a:pt x="366922" y="5813466"/>
                </a:lnTo>
                <a:lnTo>
                  <a:pt x="358588" y="5803148"/>
                </a:lnTo>
                <a:lnTo>
                  <a:pt x="351048" y="5794020"/>
                </a:lnTo>
                <a:lnTo>
                  <a:pt x="343904" y="5786083"/>
                </a:lnTo>
                <a:lnTo>
                  <a:pt x="340333" y="5783305"/>
                </a:lnTo>
                <a:lnTo>
                  <a:pt x="336761" y="5780130"/>
                </a:lnTo>
                <a:lnTo>
                  <a:pt x="332793" y="5777749"/>
                </a:lnTo>
                <a:lnTo>
                  <a:pt x="328824" y="5776162"/>
                </a:lnTo>
                <a:lnTo>
                  <a:pt x="324460" y="5775368"/>
                </a:lnTo>
                <a:lnTo>
                  <a:pt x="318904" y="5774971"/>
                </a:lnTo>
                <a:lnTo>
                  <a:pt x="313745" y="5775368"/>
                </a:lnTo>
                <a:lnTo>
                  <a:pt x="307792" y="5776162"/>
                </a:lnTo>
                <a:lnTo>
                  <a:pt x="307792" y="5772590"/>
                </a:lnTo>
                <a:lnTo>
                  <a:pt x="307792" y="5771003"/>
                </a:lnTo>
                <a:lnTo>
                  <a:pt x="308188" y="5769812"/>
                </a:lnTo>
                <a:lnTo>
                  <a:pt x="309776" y="5768622"/>
                </a:lnTo>
                <a:lnTo>
                  <a:pt x="311363" y="5767034"/>
                </a:lnTo>
                <a:lnTo>
                  <a:pt x="312554" y="5765447"/>
                </a:lnTo>
                <a:lnTo>
                  <a:pt x="313348" y="5764256"/>
                </a:lnTo>
                <a:lnTo>
                  <a:pt x="313745" y="5762669"/>
                </a:lnTo>
                <a:lnTo>
                  <a:pt x="313745" y="5758304"/>
                </a:lnTo>
                <a:lnTo>
                  <a:pt x="312157" y="5751954"/>
                </a:lnTo>
                <a:lnTo>
                  <a:pt x="307792" y="5751954"/>
                </a:lnTo>
                <a:lnTo>
                  <a:pt x="303030" y="5751954"/>
                </a:lnTo>
                <a:lnTo>
                  <a:pt x="298665" y="5750763"/>
                </a:lnTo>
                <a:lnTo>
                  <a:pt x="294299" y="5749970"/>
                </a:lnTo>
                <a:lnTo>
                  <a:pt x="284775" y="5747589"/>
                </a:lnTo>
                <a:lnTo>
                  <a:pt x="275647" y="5744017"/>
                </a:lnTo>
                <a:lnTo>
                  <a:pt x="266520" y="5741239"/>
                </a:lnTo>
                <a:lnTo>
                  <a:pt x="256996" y="5738858"/>
                </a:lnTo>
                <a:lnTo>
                  <a:pt x="252234" y="5738461"/>
                </a:lnTo>
                <a:lnTo>
                  <a:pt x="247869" y="5737667"/>
                </a:lnTo>
                <a:lnTo>
                  <a:pt x="243106" y="5737667"/>
                </a:lnTo>
                <a:lnTo>
                  <a:pt x="238741" y="5738461"/>
                </a:lnTo>
                <a:lnTo>
                  <a:pt x="238741" y="5739652"/>
                </a:lnTo>
                <a:lnTo>
                  <a:pt x="238741" y="5741636"/>
                </a:lnTo>
                <a:lnTo>
                  <a:pt x="239932" y="5745207"/>
                </a:lnTo>
                <a:lnTo>
                  <a:pt x="242710" y="5749573"/>
                </a:lnTo>
                <a:lnTo>
                  <a:pt x="245487" y="5753938"/>
                </a:lnTo>
                <a:lnTo>
                  <a:pt x="248265" y="5758700"/>
                </a:lnTo>
                <a:lnTo>
                  <a:pt x="250647" y="5764256"/>
                </a:lnTo>
                <a:lnTo>
                  <a:pt x="253424" y="5770606"/>
                </a:lnTo>
                <a:lnTo>
                  <a:pt x="253821" y="5773781"/>
                </a:lnTo>
                <a:lnTo>
                  <a:pt x="254218" y="5777749"/>
                </a:lnTo>
                <a:lnTo>
                  <a:pt x="247869" y="5779337"/>
                </a:lnTo>
                <a:lnTo>
                  <a:pt x="241916" y="5781718"/>
                </a:lnTo>
                <a:lnTo>
                  <a:pt x="236757" y="5784496"/>
                </a:lnTo>
                <a:lnTo>
                  <a:pt x="234376" y="5786083"/>
                </a:lnTo>
                <a:lnTo>
                  <a:pt x="231995" y="5788067"/>
                </a:lnTo>
                <a:lnTo>
                  <a:pt x="230407" y="5790052"/>
                </a:lnTo>
                <a:lnTo>
                  <a:pt x="229217" y="5792433"/>
                </a:lnTo>
                <a:lnTo>
                  <a:pt x="228423" y="5794814"/>
                </a:lnTo>
                <a:lnTo>
                  <a:pt x="228423" y="5798385"/>
                </a:lnTo>
                <a:lnTo>
                  <a:pt x="228820" y="5801163"/>
                </a:lnTo>
                <a:lnTo>
                  <a:pt x="230407" y="5805132"/>
                </a:lnTo>
                <a:lnTo>
                  <a:pt x="232391" y="5809100"/>
                </a:lnTo>
                <a:lnTo>
                  <a:pt x="235169" y="5813466"/>
                </a:lnTo>
                <a:lnTo>
                  <a:pt x="237154" y="5815450"/>
                </a:lnTo>
                <a:lnTo>
                  <a:pt x="239535" y="5816244"/>
                </a:lnTo>
                <a:lnTo>
                  <a:pt x="241519" y="5816641"/>
                </a:lnTo>
                <a:lnTo>
                  <a:pt x="243900" y="5816641"/>
                </a:lnTo>
                <a:lnTo>
                  <a:pt x="245884" y="5815847"/>
                </a:lnTo>
                <a:lnTo>
                  <a:pt x="247869" y="5814656"/>
                </a:lnTo>
                <a:lnTo>
                  <a:pt x="252234" y="5811085"/>
                </a:lnTo>
                <a:lnTo>
                  <a:pt x="260568" y="5801957"/>
                </a:lnTo>
                <a:lnTo>
                  <a:pt x="264933" y="5798782"/>
                </a:lnTo>
                <a:lnTo>
                  <a:pt x="266917" y="5797195"/>
                </a:lnTo>
                <a:lnTo>
                  <a:pt x="269298" y="5796798"/>
                </a:lnTo>
                <a:lnTo>
                  <a:pt x="272869" y="5797195"/>
                </a:lnTo>
                <a:lnTo>
                  <a:pt x="276441" y="5797592"/>
                </a:lnTo>
                <a:lnTo>
                  <a:pt x="279616" y="5799179"/>
                </a:lnTo>
                <a:lnTo>
                  <a:pt x="282791" y="5800767"/>
                </a:lnTo>
                <a:lnTo>
                  <a:pt x="285569" y="5801957"/>
                </a:lnTo>
                <a:lnTo>
                  <a:pt x="287949" y="5803941"/>
                </a:lnTo>
                <a:lnTo>
                  <a:pt x="292315" y="5808307"/>
                </a:lnTo>
                <a:lnTo>
                  <a:pt x="296283" y="5813466"/>
                </a:lnTo>
                <a:lnTo>
                  <a:pt x="299458" y="5818625"/>
                </a:lnTo>
                <a:lnTo>
                  <a:pt x="305014" y="5829737"/>
                </a:lnTo>
                <a:lnTo>
                  <a:pt x="307395" y="5835293"/>
                </a:lnTo>
                <a:lnTo>
                  <a:pt x="309776" y="5840055"/>
                </a:lnTo>
                <a:lnTo>
                  <a:pt x="312157" y="5844420"/>
                </a:lnTo>
                <a:lnTo>
                  <a:pt x="315729" y="5847992"/>
                </a:lnTo>
                <a:lnTo>
                  <a:pt x="316919" y="5848786"/>
                </a:lnTo>
                <a:lnTo>
                  <a:pt x="318904" y="5849976"/>
                </a:lnTo>
                <a:lnTo>
                  <a:pt x="320888" y="5850770"/>
                </a:lnTo>
                <a:lnTo>
                  <a:pt x="322872" y="5851167"/>
                </a:lnTo>
                <a:lnTo>
                  <a:pt x="325253" y="5850770"/>
                </a:lnTo>
                <a:lnTo>
                  <a:pt x="327634" y="5850770"/>
                </a:lnTo>
                <a:lnTo>
                  <a:pt x="330809" y="5849976"/>
                </a:lnTo>
                <a:lnTo>
                  <a:pt x="333587" y="5848389"/>
                </a:lnTo>
                <a:lnTo>
                  <a:pt x="331206" y="5854738"/>
                </a:lnTo>
                <a:lnTo>
                  <a:pt x="330412" y="5858310"/>
                </a:lnTo>
                <a:lnTo>
                  <a:pt x="330412" y="5861088"/>
                </a:lnTo>
                <a:lnTo>
                  <a:pt x="329618" y="5863866"/>
                </a:lnTo>
                <a:lnTo>
                  <a:pt x="330412" y="5867041"/>
                </a:lnTo>
                <a:lnTo>
                  <a:pt x="330809" y="5869819"/>
                </a:lnTo>
                <a:lnTo>
                  <a:pt x="331603" y="5872200"/>
                </a:lnTo>
                <a:lnTo>
                  <a:pt x="333190" y="5875375"/>
                </a:lnTo>
                <a:lnTo>
                  <a:pt x="335174" y="5878153"/>
                </a:lnTo>
                <a:lnTo>
                  <a:pt x="337158" y="5880534"/>
                </a:lnTo>
                <a:lnTo>
                  <a:pt x="339540" y="5883312"/>
                </a:lnTo>
                <a:lnTo>
                  <a:pt x="345889" y="5888867"/>
                </a:lnTo>
                <a:lnTo>
                  <a:pt x="354223" y="5894027"/>
                </a:lnTo>
                <a:lnTo>
                  <a:pt x="349064" y="5897598"/>
                </a:lnTo>
                <a:lnTo>
                  <a:pt x="346682" y="5899582"/>
                </a:lnTo>
                <a:lnTo>
                  <a:pt x="344698" y="5901567"/>
                </a:lnTo>
                <a:lnTo>
                  <a:pt x="343904" y="5903948"/>
                </a:lnTo>
                <a:lnTo>
                  <a:pt x="343508" y="5906329"/>
                </a:lnTo>
                <a:lnTo>
                  <a:pt x="343508" y="5908710"/>
                </a:lnTo>
                <a:lnTo>
                  <a:pt x="344698" y="5911885"/>
                </a:lnTo>
                <a:lnTo>
                  <a:pt x="340333" y="5910297"/>
                </a:lnTo>
                <a:lnTo>
                  <a:pt x="335571" y="5908313"/>
                </a:lnTo>
                <a:lnTo>
                  <a:pt x="324856" y="5903154"/>
                </a:lnTo>
                <a:lnTo>
                  <a:pt x="313348" y="5895614"/>
                </a:lnTo>
                <a:lnTo>
                  <a:pt x="300649" y="5886883"/>
                </a:lnTo>
                <a:lnTo>
                  <a:pt x="273663" y="5869025"/>
                </a:lnTo>
                <a:lnTo>
                  <a:pt x="260171" y="5859501"/>
                </a:lnTo>
                <a:lnTo>
                  <a:pt x="247075" y="5851167"/>
                </a:lnTo>
                <a:lnTo>
                  <a:pt x="234772" y="5844420"/>
                </a:lnTo>
                <a:lnTo>
                  <a:pt x="229217" y="5842039"/>
                </a:lnTo>
                <a:lnTo>
                  <a:pt x="223661" y="5839658"/>
                </a:lnTo>
                <a:lnTo>
                  <a:pt x="218502" y="5837674"/>
                </a:lnTo>
                <a:lnTo>
                  <a:pt x="213740" y="5836880"/>
                </a:lnTo>
                <a:lnTo>
                  <a:pt x="209772" y="5836086"/>
                </a:lnTo>
                <a:lnTo>
                  <a:pt x="205803" y="5836880"/>
                </a:lnTo>
                <a:lnTo>
                  <a:pt x="202628" y="5838071"/>
                </a:lnTo>
                <a:lnTo>
                  <a:pt x="199453" y="5840055"/>
                </a:lnTo>
                <a:lnTo>
                  <a:pt x="197866" y="5843230"/>
                </a:lnTo>
                <a:lnTo>
                  <a:pt x="196279" y="5847595"/>
                </a:lnTo>
                <a:lnTo>
                  <a:pt x="195088" y="5852357"/>
                </a:lnTo>
                <a:lnTo>
                  <a:pt x="194691" y="5858707"/>
                </a:lnTo>
                <a:lnTo>
                  <a:pt x="195882" y="5866247"/>
                </a:lnTo>
                <a:lnTo>
                  <a:pt x="196675" y="5874581"/>
                </a:lnTo>
                <a:lnTo>
                  <a:pt x="201438" y="5877756"/>
                </a:lnTo>
                <a:lnTo>
                  <a:pt x="205803" y="5880137"/>
                </a:lnTo>
                <a:lnTo>
                  <a:pt x="210168" y="5882915"/>
                </a:lnTo>
                <a:lnTo>
                  <a:pt x="213740" y="5886486"/>
                </a:lnTo>
                <a:lnTo>
                  <a:pt x="217311" y="5889264"/>
                </a:lnTo>
                <a:lnTo>
                  <a:pt x="220486" y="5892836"/>
                </a:lnTo>
                <a:lnTo>
                  <a:pt x="223661" y="5896804"/>
                </a:lnTo>
                <a:lnTo>
                  <a:pt x="226042" y="5900376"/>
                </a:lnTo>
                <a:lnTo>
                  <a:pt x="230804" y="5908710"/>
                </a:lnTo>
                <a:lnTo>
                  <a:pt x="235169" y="5918631"/>
                </a:lnTo>
                <a:lnTo>
                  <a:pt x="239138" y="5929346"/>
                </a:lnTo>
                <a:lnTo>
                  <a:pt x="242710" y="5942045"/>
                </a:lnTo>
                <a:lnTo>
                  <a:pt x="251440" y="5944427"/>
                </a:lnTo>
                <a:lnTo>
                  <a:pt x="260568" y="5947205"/>
                </a:lnTo>
                <a:lnTo>
                  <a:pt x="270885" y="5951173"/>
                </a:lnTo>
                <a:lnTo>
                  <a:pt x="275647" y="5953554"/>
                </a:lnTo>
                <a:lnTo>
                  <a:pt x="281203" y="5955935"/>
                </a:lnTo>
                <a:lnTo>
                  <a:pt x="285569" y="5959110"/>
                </a:lnTo>
                <a:lnTo>
                  <a:pt x="290331" y="5962285"/>
                </a:lnTo>
                <a:lnTo>
                  <a:pt x="294299" y="5966253"/>
                </a:lnTo>
                <a:lnTo>
                  <a:pt x="298268" y="5970619"/>
                </a:lnTo>
                <a:lnTo>
                  <a:pt x="301442" y="5975778"/>
                </a:lnTo>
                <a:lnTo>
                  <a:pt x="304221" y="5980937"/>
                </a:lnTo>
                <a:lnTo>
                  <a:pt x="306205" y="5986890"/>
                </a:lnTo>
                <a:lnTo>
                  <a:pt x="307792" y="5993239"/>
                </a:lnTo>
                <a:lnTo>
                  <a:pt x="299061" y="5992842"/>
                </a:lnTo>
                <a:lnTo>
                  <a:pt x="290331" y="5991652"/>
                </a:lnTo>
                <a:lnTo>
                  <a:pt x="281600" y="5989668"/>
                </a:lnTo>
                <a:lnTo>
                  <a:pt x="272869" y="5986890"/>
                </a:lnTo>
                <a:lnTo>
                  <a:pt x="264139" y="5983318"/>
                </a:lnTo>
                <a:lnTo>
                  <a:pt x="255805" y="5978953"/>
                </a:lnTo>
                <a:lnTo>
                  <a:pt x="247075" y="5974587"/>
                </a:lnTo>
                <a:lnTo>
                  <a:pt x="238741" y="5969428"/>
                </a:lnTo>
                <a:lnTo>
                  <a:pt x="230011" y="5963475"/>
                </a:lnTo>
                <a:lnTo>
                  <a:pt x="221677" y="5957126"/>
                </a:lnTo>
                <a:lnTo>
                  <a:pt x="204613" y="5944030"/>
                </a:lnTo>
                <a:lnTo>
                  <a:pt x="187945" y="5929743"/>
                </a:lnTo>
                <a:lnTo>
                  <a:pt x="171278" y="5915853"/>
                </a:lnTo>
                <a:lnTo>
                  <a:pt x="155007" y="5901964"/>
                </a:lnTo>
                <a:lnTo>
                  <a:pt x="138339" y="5889264"/>
                </a:lnTo>
                <a:lnTo>
                  <a:pt x="130403" y="5883312"/>
                </a:lnTo>
                <a:lnTo>
                  <a:pt x="122069" y="5878153"/>
                </a:lnTo>
                <a:lnTo>
                  <a:pt x="113735" y="5873390"/>
                </a:lnTo>
                <a:lnTo>
                  <a:pt x="106195" y="5869025"/>
                </a:lnTo>
                <a:lnTo>
                  <a:pt x="97862" y="5865056"/>
                </a:lnTo>
                <a:lnTo>
                  <a:pt x="89925" y="5861882"/>
                </a:lnTo>
                <a:lnTo>
                  <a:pt x="82384" y="5860294"/>
                </a:lnTo>
                <a:lnTo>
                  <a:pt x="74051" y="5859104"/>
                </a:lnTo>
                <a:lnTo>
                  <a:pt x="66114" y="5858707"/>
                </a:lnTo>
                <a:lnTo>
                  <a:pt x="58177" y="5859501"/>
                </a:lnTo>
                <a:lnTo>
                  <a:pt x="50637" y="5861485"/>
                </a:lnTo>
                <a:lnTo>
                  <a:pt x="42700" y="5864660"/>
                </a:lnTo>
                <a:lnTo>
                  <a:pt x="41113" y="5866247"/>
                </a:lnTo>
                <a:lnTo>
                  <a:pt x="40716" y="5869025"/>
                </a:lnTo>
                <a:lnTo>
                  <a:pt x="40716" y="5871406"/>
                </a:lnTo>
                <a:lnTo>
                  <a:pt x="41113" y="5874184"/>
                </a:lnTo>
                <a:lnTo>
                  <a:pt x="42303" y="5876962"/>
                </a:lnTo>
                <a:lnTo>
                  <a:pt x="43891" y="5880137"/>
                </a:lnTo>
                <a:lnTo>
                  <a:pt x="47065" y="5886090"/>
                </a:lnTo>
                <a:lnTo>
                  <a:pt x="50637" y="5891645"/>
                </a:lnTo>
                <a:lnTo>
                  <a:pt x="53415" y="5897201"/>
                </a:lnTo>
                <a:lnTo>
                  <a:pt x="53812" y="5899979"/>
                </a:lnTo>
                <a:lnTo>
                  <a:pt x="54605" y="5903154"/>
                </a:lnTo>
                <a:lnTo>
                  <a:pt x="54605" y="5905535"/>
                </a:lnTo>
                <a:lnTo>
                  <a:pt x="53415" y="5907916"/>
                </a:lnTo>
                <a:lnTo>
                  <a:pt x="58177" y="5909504"/>
                </a:lnTo>
                <a:lnTo>
                  <a:pt x="62543" y="5911885"/>
                </a:lnTo>
                <a:lnTo>
                  <a:pt x="67701" y="5914266"/>
                </a:lnTo>
                <a:lnTo>
                  <a:pt x="72463" y="5917044"/>
                </a:lnTo>
                <a:lnTo>
                  <a:pt x="82384" y="5923790"/>
                </a:lnTo>
                <a:lnTo>
                  <a:pt x="92306" y="5932124"/>
                </a:lnTo>
                <a:lnTo>
                  <a:pt x="102623" y="5941649"/>
                </a:lnTo>
                <a:lnTo>
                  <a:pt x="113338" y="5951173"/>
                </a:lnTo>
                <a:lnTo>
                  <a:pt x="134371" y="5972603"/>
                </a:lnTo>
                <a:lnTo>
                  <a:pt x="155404" y="5994033"/>
                </a:lnTo>
                <a:lnTo>
                  <a:pt x="176436" y="6015066"/>
                </a:lnTo>
                <a:lnTo>
                  <a:pt x="185961" y="6024987"/>
                </a:lnTo>
                <a:lnTo>
                  <a:pt x="196279" y="6032924"/>
                </a:lnTo>
                <a:lnTo>
                  <a:pt x="205803" y="6040861"/>
                </a:lnTo>
                <a:lnTo>
                  <a:pt x="215327" y="6047211"/>
                </a:lnTo>
                <a:lnTo>
                  <a:pt x="211359" y="6049195"/>
                </a:lnTo>
                <a:lnTo>
                  <a:pt x="207390" y="6049989"/>
                </a:lnTo>
                <a:lnTo>
                  <a:pt x="203422" y="6051179"/>
                </a:lnTo>
                <a:lnTo>
                  <a:pt x="199453" y="6051179"/>
                </a:lnTo>
                <a:lnTo>
                  <a:pt x="196279" y="6050783"/>
                </a:lnTo>
                <a:lnTo>
                  <a:pt x="192707" y="6049989"/>
                </a:lnTo>
                <a:lnTo>
                  <a:pt x="189533" y="6048798"/>
                </a:lnTo>
                <a:lnTo>
                  <a:pt x="186358" y="6047211"/>
                </a:lnTo>
                <a:lnTo>
                  <a:pt x="180008" y="6043242"/>
                </a:lnTo>
                <a:lnTo>
                  <a:pt x="174452" y="6038480"/>
                </a:lnTo>
                <a:lnTo>
                  <a:pt x="168500" y="6032924"/>
                </a:lnTo>
                <a:lnTo>
                  <a:pt x="162547" y="6026575"/>
                </a:lnTo>
                <a:lnTo>
                  <a:pt x="157388" y="6021019"/>
                </a:lnTo>
                <a:lnTo>
                  <a:pt x="151436" y="6015463"/>
                </a:lnTo>
                <a:lnTo>
                  <a:pt x="145483" y="6010701"/>
                </a:lnTo>
                <a:lnTo>
                  <a:pt x="142308" y="6008716"/>
                </a:lnTo>
                <a:lnTo>
                  <a:pt x="139133" y="6006732"/>
                </a:lnTo>
                <a:lnTo>
                  <a:pt x="135959" y="6005145"/>
                </a:lnTo>
                <a:lnTo>
                  <a:pt x="132387" y="6004351"/>
                </a:lnTo>
                <a:lnTo>
                  <a:pt x="128815" y="6003557"/>
                </a:lnTo>
                <a:lnTo>
                  <a:pt x="125640" y="6003557"/>
                </a:lnTo>
                <a:lnTo>
                  <a:pt x="121672" y="6003557"/>
                </a:lnTo>
                <a:lnTo>
                  <a:pt x="118101" y="6004351"/>
                </a:lnTo>
                <a:lnTo>
                  <a:pt x="114529" y="6005938"/>
                </a:lnTo>
                <a:lnTo>
                  <a:pt x="110164" y="6007923"/>
                </a:lnTo>
                <a:lnTo>
                  <a:pt x="103020" y="5998795"/>
                </a:lnTo>
                <a:lnTo>
                  <a:pt x="95877" y="5991255"/>
                </a:lnTo>
                <a:lnTo>
                  <a:pt x="89131" y="5984509"/>
                </a:lnTo>
                <a:lnTo>
                  <a:pt x="82384" y="5978556"/>
                </a:lnTo>
                <a:lnTo>
                  <a:pt x="74844" y="5973000"/>
                </a:lnTo>
                <a:lnTo>
                  <a:pt x="68098" y="5968238"/>
                </a:lnTo>
                <a:lnTo>
                  <a:pt x="53812" y="5959507"/>
                </a:lnTo>
                <a:lnTo>
                  <a:pt x="40319" y="5950379"/>
                </a:lnTo>
                <a:lnTo>
                  <a:pt x="33573" y="5945220"/>
                </a:lnTo>
                <a:lnTo>
                  <a:pt x="26032" y="5940061"/>
                </a:lnTo>
                <a:lnTo>
                  <a:pt x="19286" y="5934108"/>
                </a:lnTo>
                <a:lnTo>
                  <a:pt x="12540" y="5927362"/>
                </a:lnTo>
                <a:lnTo>
                  <a:pt x="5397" y="5920219"/>
                </a:lnTo>
                <a:lnTo>
                  <a:pt x="0" y="5913022"/>
                </a:lnTo>
                <a:lnTo>
                  <a:pt x="0" y="450462"/>
                </a:lnTo>
                <a:lnTo>
                  <a:pt x="1825" y="449632"/>
                </a:lnTo>
                <a:lnTo>
                  <a:pt x="9762" y="445267"/>
                </a:lnTo>
                <a:lnTo>
                  <a:pt x="17302" y="440505"/>
                </a:lnTo>
                <a:lnTo>
                  <a:pt x="24049" y="434949"/>
                </a:lnTo>
                <a:lnTo>
                  <a:pt x="30001" y="429393"/>
                </a:lnTo>
                <a:lnTo>
                  <a:pt x="35557" y="423043"/>
                </a:lnTo>
                <a:lnTo>
                  <a:pt x="39922" y="416297"/>
                </a:lnTo>
                <a:lnTo>
                  <a:pt x="43891" y="408360"/>
                </a:lnTo>
                <a:lnTo>
                  <a:pt x="45081" y="404391"/>
                </a:lnTo>
                <a:lnTo>
                  <a:pt x="46668" y="400026"/>
                </a:lnTo>
                <a:lnTo>
                  <a:pt x="47462" y="395661"/>
                </a:lnTo>
                <a:lnTo>
                  <a:pt x="48256" y="390898"/>
                </a:lnTo>
                <a:lnTo>
                  <a:pt x="48653" y="380580"/>
                </a:lnTo>
                <a:lnTo>
                  <a:pt x="48256" y="369865"/>
                </a:lnTo>
                <a:lnTo>
                  <a:pt x="53415" y="370659"/>
                </a:lnTo>
                <a:lnTo>
                  <a:pt x="57780" y="371850"/>
                </a:lnTo>
                <a:lnTo>
                  <a:pt x="62146" y="373437"/>
                </a:lnTo>
                <a:lnTo>
                  <a:pt x="65717" y="374627"/>
                </a:lnTo>
                <a:lnTo>
                  <a:pt x="68892" y="376612"/>
                </a:lnTo>
                <a:lnTo>
                  <a:pt x="72067" y="378993"/>
                </a:lnTo>
                <a:lnTo>
                  <a:pt x="74448" y="381374"/>
                </a:lnTo>
                <a:lnTo>
                  <a:pt x="76432" y="384152"/>
                </a:lnTo>
                <a:lnTo>
                  <a:pt x="78416" y="386930"/>
                </a:lnTo>
                <a:lnTo>
                  <a:pt x="79210" y="390501"/>
                </a:lnTo>
                <a:lnTo>
                  <a:pt x="80401" y="393676"/>
                </a:lnTo>
                <a:lnTo>
                  <a:pt x="81194" y="397248"/>
                </a:lnTo>
                <a:lnTo>
                  <a:pt x="81194" y="401217"/>
                </a:lnTo>
                <a:lnTo>
                  <a:pt x="81194" y="404788"/>
                </a:lnTo>
                <a:lnTo>
                  <a:pt x="80401" y="413519"/>
                </a:lnTo>
                <a:lnTo>
                  <a:pt x="100640" y="411931"/>
                </a:lnTo>
                <a:lnTo>
                  <a:pt x="122069" y="408757"/>
                </a:lnTo>
                <a:lnTo>
                  <a:pt x="144292" y="405582"/>
                </a:lnTo>
                <a:lnTo>
                  <a:pt x="166515" y="401613"/>
                </a:lnTo>
                <a:lnTo>
                  <a:pt x="189533" y="396454"/>
                </a:lnTo>
                <a:lnTo>
                  <a:pt x="212153" y="391295"/>
                </a:lnTo>
                <a:lnTo>
                  <a:pt x="235566" y="384946"/>
                </a:lnTo>
                <a:lnTo>
                  <a:pt x="258980" y="378596"/>
                </a:lnTo>
                <a:lnTo>
                  <a:pt x="281997" y="371453"/>
                </a:lnTo>
                <a:lnTo>
                  <a:pt x="305411" y="363912"/>
                </a:lnTo>
                <a:lnTo>
                  <a:pt x="327634" y="356372"/>
                </a:lnTo>
                <a:lnTo>
                  <a:pt x="350254" y="347245"/>
                </a:lnTo>
                <a:lnTo>
                  <a:pt x="372081" y="339308"/>
                </a:lnTo>
                <a:lnTo>
                  <a:pt x="393114" y="329783"/>
                </a:lnTo>
                <a:lnTo>
                  <a:pt x="413749" y="320656"/>
                </a:lnTo>
                <a:lnTo>
                  <a:pt x="432401" y="311528"/>
                </a:lnTo>
                <a:lnTo>
                  <a:pt x="430020" y="309544"/>
                </a:lnTo>
                <a:lnTo>
                  <a:pt x="427639" y="307163"/>
                </a:lnTo>
                <a:lnTo>
                  <a:pt x="423273" y="302004"/>
                </a:lnTo>
                <a:lnTo>
                  <a:pt x="418908" y="296845"/>
                </a:lnTo>
                <a:lnTo>
                  <a:pt x="414146" y="292083"/>
                </a:lnTo>
                <a:lnTo>
                  <a:pt x="411765" y="290098"/>
                </a:lnTo>
                <a:lnTo>
                  <a:pt x="408987" y="288114"/>
                </a:lnTo>
                <a:lnTo>
                  <a:pt x="406209" y="286527"/>
                </a:lnTo>
                <a:lnTo>
                  <a:pt x="403431" y="284939"/>
                </a:lnTo>
                <a:lnTo>
                  <a:pt x="400256" y="284542"/>
                </a:lnTo>
                <a:lnTo>
                  <a:pt x="397082" y="284145"/>
                </a:lnTo>
                <a:lnTo>
                  <a:pt x="393114" y="284542"/>
                </a:lnTo>
                <a:lnTo>
                  <a:pt x="388748" y="285733"/>
                </a:lnTo>
                <a:lnTo>
                  <a:pt x="390335" y="280574"/>
                </a:lnTo>
                <a:lnTo>
                  <a:pt x="390732" y="275812"/>
                </a:lnTo>
                <a:lnTo>
                  <a:pt x="390732" y="271843"/>
                </a:lnTo>
                <a:lnTo>
                  <a:pt x="390335" y="267875"/>
                </a:lnTo>
                <a:lnTo>
                  <a:pt x="389145" y="264700"/>
                </a:lnTo>
                <a:lnTo>
                  <a:pt x="387557" y="261128"/>
                </a:lnTo>
                <a:lnTo>
                  <a:pt x="385970" y="257953"/>
                </a:lnTo>
                <a:lnTo>
                  <a:pt x="383986" y="254779"/>
                </a:lnTo>
                <a:lnTo>
                  <a:pt x="378827" y="248429"/>
                </a:lnTo>
                <a:lnTo>
                  <a:pt x="373271" y="241683"/>
                </a:lnTo>
                <a:lnTo>
                  <a:pt x="367715" y="234539"/>
                </a:lnTo>
                <a:lnTo>
                  <a:pt x="365334" y="230174"/>
                </a:lnTo>
                <a:lnTo>
                  <a:pt x="362953" y="225015"/>
                </a:lnTo>
                <a:lnTo>
                  <a:pt x="370096" y="226602"/>
                </a:lnTo>
                <a:lnTo>
                  <a:pt x="377637" y="226999"/>
                </a:lnTo>
                <a:lnTo>
                  <a:pt x="385970" y="226999"/>
                </a:lnTo>
                <a:lnTo>
                  <a:pt x="393907" y="226602"/>
                </a:lnTo>
                <a:lnTo>
                  <a:pt x="402241" y="225808"/>
                </a:lnTo>
                <a:lnTo>
                  <a:pt x="410971" y="224221"/>
                </a:lnTo>
                <a:lnTo>
                  <a:pt x="429226" y="221046"/>
                </a:lnTo>
                <a:lnTo>
                  <a:pt x="427242" y="228586"/>
                </a:lnTo>
                <a:lnTo>
                  <a:pt x="426845" y="232555"/>
                </a:lnTo>
                <a:lnTo>
                  <a:pt x="427242" y="235730"/>
                </a:lnTo>
                <a:lnTo>
                  <a:pt x="427639" y="237317"/>
                </a:lnTo>
                <a:lnTo>
                  <a:pt x="428829" y="238905"/>
                </a:lnTo>
                <a:lnTo>
                  <a:pt x="429623" y="239301"/>
                </a:lnTo>
                <a:lnTo>
                  <a:pt x="431210" y="239698"/>
                </a:lnTo>
                <a:lnTo>
                  <a:pt x="433592" y="239301"/>
                </a:lnTo>
                <a:lnTo>
                  <a:pt x="435973" y="238905"/>
                </a:lnTo>
                <a:lnTo>
                  <a:pt x="439544" y="237317"/>
                </a:lnTo>
                <a:lnTo>
                  <a:pt x="443116" y="234936"/>
                </a:lnTo>
                <a:lnTo>
                  <a:pt x="442719" y="238111"/>
                </a:lnTo>
                <a:lnTo>
                  <a:pt x="441925" y="241683"/>
                </a:lnTo>
                <a:lnTo>
                  <a:pt x="440338" y="245254"/>
                </a:lnTo>
                <a:lnTo>
                  <a:pt x="438750" y="248429"/>
                </a:lnTo>
                <a:lnTo>
                  <a:pt x="436766" y="252001"/>
                </a:lnTo>
                <a:lnTo>
                  <a:pt x="434385" y="254779"/>
                </a:lnTo>
                <a:lnTo>
                  <a:pt x="431607" y="257953"/>
                </a:lnTo>
                <a:lnTo>
                  <a:pt x="428829" y="260731"/>
                </a:lnTo>
                <a:lnTo>
                  <a:pt x="434385" y="260335"/>
                </a:lnTo>
                <a:lnTo>
                  <a:pt x="439941" y="259541"/>
                </a:lnTo>
                <a:lnTo>
                  <a:pt x="449068" y="257160"/>
                </a:lnTo>
                <a:lnTo>
                  <a:pt x="453831" y="255969"/>
                </a:lnTo>
                <a:lnTo>
                  <a:pt x="459783" y="254779"/>
                </a:lnTo>
                <a:lnTo>
                  <a:pt x="467323" y="253985"/>
                </a:lnTo>
                <a:lnTo>
                  <a:pt x="475260" y="253191"/>
                </a:lnTo>
                <a:lnTo>
                  <a:pt x="478038" y="252001"/>
                </a:lnTo>
                <a:lnTo>
                  <a:pt x="479228" y="250413"/>
                </a:lnTo>
                <a:lnTo>
                  <a:pt x="480419" y="248826"/>
                </a:lnTo>
                <a:lnTo>
                  <a:pt x="480816" y="247635"/>
                </a:lnTo>
                <a:lnTo>
                  <a:pt x="480816" y="245651"/>
                </a:lnTo>
                <a:lnTo>
                  <a:pt x="480816" y="243667"/>
                </a:lnTo>
                <a:lnTo>
                  <a:pt x="480022" y="239698"/>
                </a:lnTo>
                <a:lnTo>
                  <a:pt x="478831" y="235730"/>
                </a:lnTo>
                <a:lnTo>
                  <a:pt x="478435" y="231761"/>
                </a:lnTo>
                <a:lnTo>
                  <a:pt x="478435" y="230174"/>
                </a:lnTo>
                <a:lnTo>
                  <a:pt x="478831" y="228190"/>
                </a:lnTo>
                <a:lnTo>
                  <a:pt x="480022" y="226602"/>
                </a:lnTo>
                <a:lnTo>
                  <a:pt x="480816" y="225015"/>
                </a:lnTo>
                <a:lnTo>
                  <a:pt x="487959" y="223824"/>
                </a:lnTo>
                <a:lnTo>
                  <a:pt x="491134" y="223031"/>
                </a:lnTo>
                <a:lnTo>
                  <a:pt x="494308" y="223031"/>
                </a:lnTo>
                <a:lnTo>
                  <a:pt x="496689" y="223824"/>
                </a:lnTo>
                <a:lnTo>
                  <a:pt x="499864" y="224221"/>
                </a:lnTo>
                <a:lnTo>
                  <a:pt x="502245" y="225808"/>
                </a:lnTo>
                <a:lnTo>
                  <a:pt x="504230" y="226602"/>
                </a:lnTo>
                <a:lnTo>
                  <a:pt x="506214" y="228586"/>
                </a:lnTo>
                <a:lnTo>
                  <a:pt x="508198" y="230571"/>
                </a:lnTo>
                <a:lnTo>
                  <a:pt x="510183" y="232952"/>
                </a:lnTo>
                <a:lnTo>
                  <a:pt x="511373" y="235333"/>
                </a:lnTo>
                <a:lnTo>
                  <a:pt x="513754" y="241683"/>
                </a:lnTo>
                <a:lnTo>
                  <a:pt x="515341" y="249619"/>
                </a:lnTo>
                <a:lnTo>
                  <a:pt x="522881" y="243270"/>
                </a:lnTo>
                <a:lnTo>
                  <a:pt x="527644" y="240095"/>
                </a:lnTo>
                <a:lnTo>
                  <a:pt x="529628" y="239301"/>
                </a:lnTo>
                <a:lnTo>
                  <a:pt x="530818" y="239301"/>
                </a:lnTo>
                <a:lnTo>
                  <a:pt x="532405" y="239301"/>
                </a:lnTo>
                <a:lnTo>
                  <a:pt x="533596" y="239698"/>
                </a:lnTo>
                <a:lnTo>
                  <a:pt x="535977" y="241683"/>
                </a:lnTo>
                <a:lnTo>
                  <a:pt x="538358" y="244064"/>
                </a:lnTo>
                <a:lnTo>
                  <a:pt x="542327" y="247238"/>
                </a:lnTo>
                <a:lnTo>
                  <a:pt x="545105" y="248032"/>
                </a:lnTo>
                <a:lnTo>
                  <a:pt x="547883" y="248826"/>
                </a:lnTo>
                <a:lnTo>
                  <a:pt x="549470" y="248429"/>
                </a:lnTo>
                <a:lnTo>
                  <a:pt x="551057" y="248032"/>
                </a:lnTo>
                <a:lnTo>
                  <a:pt x="552248" y="246445"/>
                </a:lnTo>
                <a:lnTo>
                  <a:pt x="553041" y="245651"/>
                </a:lnTo>
                <a:lnTo>
                  <a:pt x="553438" y="244064"/>
                </a:lnTo>
                <a:lnTo>
                  <a:pt x="553835" y="242079"/>
                </a:lnTo>
                <a:lnTo>
                  <a:pt x="553438" y="238905"/>
                </a:lnTo>
                <a:lnTo>
                  <a:pt x="552248" y="234936"/>
                </a:lnTo>
                <a:lnTo>
                  <a:pt x="551057" y="230968"/>
                </a:lnTo>
                <a:lnTo>
                  <a:pt x="548676" y="228190"/>
                </a:lnTo>
                <a:lnTo>
                  <a:pt x="545899" y="225808"/>
                </a:lnTo>
                <a:lnTo>
                  <a:pt x="551057" y="224618"/>
                </a:lnTo>
                <a:lnTo>
                  <a:pt x="556216" y="223031"/>
                </a:lnTo>
                <a:lnTo>
                  <a:pt x="562169" y="221046"/>
                </a:lnTo>
                <a:lnTo>
                  <a:pt x="568121" y="218665"/>
                </a:lnTo>
                <a:lnTo>
                  <a:pt x="580821" y="213109"/>
                </a:lnTo>
                <a:lnTo>
                  <a:pt x="594313" y="205569"/>
                </a:lnTo>
                <a:lnTo>
                  <a:pt x="607409" y="197235"/>
                </a:lnTo>
                <a:lnTo>
                  <a:pt x="620108" y="188504"/>
                </a:lnTo>
                <a:lnTo>
                  <a:pt x="632410" y="179774"/>
                </a:lnTo>
                <a:lnTo>
                  <a:pt x="642728" y="171043"/>
                </a:lnTo>
                <a:lnTo>
                  <a:pt x="639157" y="175408"/>
                </a:lnTo>
                <a:lnTo>
                  <a:pt x="638363" y="176996"/>
                </a:lnTo>
                <a:lnTo>
                  <a:pt x="638363" y="178186"/>
                </a:lnTo>
                <a:lnTo>
                  <a:pt x="638363" y="179377"/>
                </a:lnTo>
                <a:lnTo>
                  <a:pt x="639157" y="180171"/>
                </a:lnTo>
                <a:lnTo>
                  <a:pt x="639950" y="180964"/>
                </a:lnTo>
                <a:lnTo>
                  <a:pt x="641538" y="181361"/>
                </a:lnTo>
                <a:lnTo>
                  <a:pt x="645506" y="181361"/>
                </a:lnTo>
                <a:lnTo>
                  <a:pt x="649871" y="180964"/>
                </a:lnTo>
                <a:lnTo>
                  <a:pt x="660586" y="179377"/>
                </a:lnTo>
                <a:lnTo>
                  <a:pt x="670507" y="177393"/>
                </a:lnTo>
                <a:lnTo>
                  <a:pt x="673682" y="176996"/>
                </a:lnTo>
                <a:lnTo>
                  <a:pt x="676063" y="177393"/>
                </a:lnTo>
                <a:lnTo>
                  <a:pt x="676857" y="177790"/>
                </a:lnTo>
                <a:lnTo>
                  <a:pt x="676857" y="178186"/>
                </a:lnTo>
                <a:lnTo>
                  <a:pt x="676063" y="179377"/>
                </a:lnTo>
                <a:lnTo>
                  <a:pt x="675270" y="180171"/>
                </a:lnTo>
                <a:lnTo>
                  <a:pt x="671301" y="183345"/>
                </a:lnTo>
                <a:lnTo>
                  <a:pt x="664555" y="187711"/>
                </a:lnTo>
                <a:lnTo>
                  <a:pt x="700667" y="179774"/>
                </a:lnTo>
                <a:lnTo>
                  <a:pt x="731621" y="172630"/>
                </a:lnTo>
                <a:lnTo>
                  <a:pt x="760194" y="166281"/>
                </a:lnTo>
                <a:lnTo>
                  <a:pt x="786386" y="160328"/>
                </a:lnTo>
                <a:lnTo>
                  <a:pt x="799085" y="157947"/>
                </a:lnTo>
                <a:lnTo>
                  <a:pt x="811783" y="155963"/>
                </a:lnTo>
                <a:lnTo>
                  <a:pt x="824483" y="153978"/>
                </a:lnTo>
                <a:lnTo>
                  <a:pt x="837182" y="152391"/>
                </a:lnTo>
                <a:lnTo>
                  <a:pt x="850277" y="151597"/>
                </a:lnTo>
                <a:lnTo>
                  <a:pt x="863770" y="151201"/>
                </a:lnTo>
                <a:lnTo>
                  <a:pt x="878057" y="151201"/>
                </a:lnTo>
                <a:lnTo>
                  <a:pt x="893137" y="151201"/>
                </a:lnTo>
                <a:lnTo>
                  <a:pt x="895518" y="149613"/>
                </a:lnTo>
                <a:lnTo>
                  <a:pt x="897105" y="148819"/>
                </a:lnTo>
                <a:lnTo>
                  <a:pt x="897899" y="147232"/>
                </a:lnTo>
                <a:lnTo>
                  <a:pt x="897899" y="146041"/>
                </a:lnTo>
                <a:lnTo>
                  <a:pt x="897899" y="145645"/>
                </a:lnTo>
                <a:lnTo>
                  <a:pt x="897105" y="144851"/>
                </a:lnTo>
                <a:lnTo>
                  <a:pt x="895121" y="143264"/>
                </a:lnTo>
                <a:lnTo>
                  <a:pt x="892343" y="141279"/>
                </a:lnTo>
                <a:lnTo>
                  <a:pt x="891946" y="140486"/>
                </a:lnTo>
                <a:lnTo>
                  <a:pt x="891549" y="139295"/>
                </a:lnTo>
                <a:lnTo>
                  <a:pt x="891549" y="137708"/>
                </a:lnTo>
                <a:lnTo>
                  <a:pt x="891946" y="136120"/>
                </a:lnTo>
                <a:lnTo>
                  <a:pt x="893533" y="134136"/>
                </a:lnTo>
                <a:lnTo>
                  <a:pt x="895518" y="131755"/>
                </a:lnTo>
                <a:lnTo>
                  <a:pt x="902264" y="132945"/>
                </a:lnTo>
                <a:lnTo>
                  <a:pt x="909407" y="134136"/>
                </a:lnTo>
                <a:lnTo>
                  <a:pt x="917344" y="134533"/>
                </a:lnTo>
                <a:lnTo>
                  <a:pt x="925281" y="134533"/>
                </a:lnTo>
                <a:lnTo>
                  <a:pt x="941948" y="134533"/>
                </a:lnTo>
                <a:lnTo>
                  <a:pt x="957823" y="134930"/>
                </a:lnTo>
                <a:lnTo>
                  <a:pt x="965759" y="135327"/>
                </a:lnTo>
                <a:lnTo>
                  <a:pt x="972902" y="136517"/>
                </a:lnTo>
                <a:lnTo>
                  <a:pt x="979649" y="138501"/>
                </a:lnTo>
                <a:lnTo>
                  <a:pt x="986395" y="140882"/>
                </a:lnTo>
                <a:lnTo>
                  <a:pt x="989570" y="142470"/>
                </a:lnTo>
                <a:lnTo>
                  <a:pt x="991951" y="143660"/>
                </a:lnTo>
                <a:lnTo>
                  <a:pt x="994729" y="146041"/>
                </a:lnTo>
                <a:lnTo>
                  <a:pt x="997110" y="148026"/>
                </a:lnTo>
                <a:lnTo>
                  <a:pt x="999094" y="151201"/>
                </a:lnTo>
                <a:lnTo>
                  <a:pt x="1001872" y="153582"/>
                </a:lnTo>
                <a:lnTo>
                  <a:pt x="1003063" y="156756"/>
                </a:lnTo>
                <a:lnTo>
                  <a:pt x="1004650" y="160328"/>
                </a:lnTo>
                <a:lnTo>
                  <a:pt x="1036794" y="151201"/>
                </a:lnTo>
                <a:lnTo>
                  <a:pt x="1062192" y="143264"/>
                </a:lnTo>
                <a:lnTo>
                  <a:pt x="1073304" y="139295"/>
                </a:lnTo>
                <a:lnTo>
                  <a:pt x="1083622" y="135327"/>
                </a:lnTo>
                <a:lnTo>
                  <a:pt x="1093940" y="130961"/>
                </a:lnTo>
                <a:lnTo>
                  <a:pt x="1104655" y="126199"/>
                </a:lnTo>
                <a:lnTo>
                  <a:pt x="1104655" y="122627"/>
                </a:lnTo>
                <a:lnTo>
                  <a:pt x="1103464" y="120246"/>
                </a:lnTo>
                <a:lnTo>
                  <a:pt x="1101480" y="118262"/>
                </a:lnTo>
                <a:lnTo>
                  <a:pt x="1099496" y="117468"/>
                </a:lnTo>
                <a:lnTo>
                  <a:pt x="1096718" y="117468"/>
                </a:lnTo>
                <a:lnTo>
                  <a:pt x="1093940" y="117468"/>
                </a:lnTo>
                <a:lnTo>
                  <a:pt x="1087590" y="118262"/>
                </a:lnTo>
                <a:lnTo>
                  <a:pt x="1089972" y="114690"/>
                </a:lnTo>
                <a:lnTo>
                  <a:pt x="1092749" y="111515"/>
                </a:lnTo>
                <a:lnTo>
                  <a:pt x="1095924" y="109531"/>
                </a:lnTo>
                <a:lnTo>
                  <a:pt x="1098702" y="108737"/>
                </a:lnTo>
                <a:lnTo>
                  <a:pt x="1101480" y="108737"/>
                </a:lnTo>
                <a:lnTo>
                  <a:pt x="1104655" y="109531"/>
                </a:lnTo>
                <a:lnTo>
                  <a:pt x="1107433" y="111119"/>
                </a:lnTo>
                <a:lnTo>
                  <a:pt x="1110210" y="113103"/>
                </a:lnTo>
                <a:lnTo>
                  <a:pt x="1115766" y="117865"/>
                </a:lnTo>
                <a:lnTo>
                  <a:pt x="1120528" y="123421"/>
                </a:lnTo>
                <a:lnTo>
                  <a:pt x="1125291" y="128183"/>
                </a:lnTo>
                <a:lnTo>
                  <a:pt x="1128862" y="132152"/>
                </a:lnTo>
                <a:lnTo>
                  <a:pt x="1138783" y="127786"/>
                </a:lnTo>
                <a:lnTo>
                  <a:pt x="1147910" y="124215"/>
                </a:lnTo>
                <a:lnTo>
                  <a:pt x="1157038" y="121437"/>
                </a:lnTo>
                <a:lnTo>
                  <a:pt x="1166562" y="119056"/>
                </a:lnTo>
                <a:lnTo>
                  <a:pt x="1184420" y="115087"/>
                </a:lnTo>
                <a:lnTo>
                  <a:pt x="1201882" y="111119"/>
                </a:lnTo>
                <a:lnTo>
                  <a:pt x="1218946" y="107547"/>
                </a:lnTo>
                <a:lnTo>
                  <a:pt x="1226882" y="105166"/>
                </a:lnTo>
                <a:lnTo>
                  <a:pt x="1235216" y="102785"/>
                </a:lnTo>
                <a:lnTo>
                  <a:pt x="1242756" y="99213"/>
                </a:lnTo>
                <a:lnTo>
                  <a:pt x="1250296" y="96038"/>
                </a:lnTo>
                <a:lnTo>
                  <a:pt x="1257440" y="91673"/>
                </a:lnTo>
                <a:lnTo>
                  <a:pt x="1264980" y="86117"/>
                </a:lnTo>
                <a:lnTo>
                  <a:pt x="1264980" y="90482"/>
                </a:lnTo>
                <a:lnTo>
                  <a:pt x="1265376" y="94054"/>
                </a:lnTo>
                <a:lnTo>
                  <a:pt x="1266170" y="96832"/>
                </a:lnTo>
                <a:lnTo>
                  <a:pt x="1267361" y="99213"/>
                </a:lnTo>
                <a:lnTo>
                  <a:pt x="1269345" y="101197"/>
                </a:lnTo>
                <a:lnTo>
                  <a:pt x="1271329" y="103182"/>
                </a:lnTo>
                <a:lnTo>
                  <a:pt x="1275695" y="105563"/>
                </a:lnTo>
                <a:lnTo>
                  <a:pt x="1280853" y="107547"/>
                </a:lnTo>
                <a:lnTo>
                  <a:pt x="1285615" y="110325"/>
                </a:lnTo>
                <a:lnTo>
                  <a:pt x="1287600" y="111119"/>
                </a:lnTo>
                <a:lnTo>
                  <a:pt x="1289981" y="113103"/>
                </a:lnTo>
                <a:lnTo>
                  <a:pt x="1291568" y="115087"/>
                </a:lnTo>
                <a:lnTo>
                  <a:pt x="1293156" y="117071"/>
                </a:lnTo>
                <a:lnTo>
                  <a:pt x="1295536" y="115087"/>
                </a:lnTo>
                <a:lnTo>
                  <a:pt x="1298314" y="113103"/>
                </a:lnTo>
                <a:lnTo>
                  <a:pt x="1304664" y="109531"/>
                </a:lnTo>
                <a:lnTo>
                  <a:pt x="1307839" y="108341"/>
                </a:lnTo>
                <a:lnTo>
                  <a:pt x="1310220" y="106356"/>
                </a:lnTo>
                <a:lnTo>
                  <a:pt x="1312204" y="103975"/>
                </a:lnTo>
                <a:lnTo>
                  <a:pt x="1312601" y="102388"/>
                </a:lnTo>
                <a:lnTo>
                  <a:pt x="1312998" y="100801"/>
                </a:lnTo>
                <a:lnTo>
                  <a:pt x="1311014" y="98419"/>
                </a:lnTo>
                <a:lnTo>
                  <a:pt x="1309029" y="96832"/>
                </a:lnTo>
                <a:lnTo>
                  <a:pt x="1307839" y="96038"/>
                </a:lnTo>
                <a:lnTo>
                  <a:pt x="1305854" y="96038"/>
                </a:lnTo>
                <a:lnTo>
                  <a:pt x="1303870" y="96435"/>
                </a:lnTo>
                <a:lnTo>
                  <a:pt x="1302283" y="97626"/>
                </a:lnTo>
                <a:lnTo>
                  <a:pt x="1298314" y="100007"/>
                </a:lnTo>
                <a:lnTo>
                  <a:pt x="1295139" y="102388"/>
                </a:lnTo>
                <a:lnTo>
                  <a:pt x="1293156" y="103182"/>
                </a:lnTo>
                <a:lnTo>
                  <a:pt x="1291171" y="104372"/>
                </a:lnTo>
                <a:lnTo>
                  <a:pt x="1289187" y="104372"/>
                </a:lnTo>
                <a:lnTo>
                  <a:pt x="1287203" y="103975"/>
                </a:lnTo>
                <a:lnTo>
                  <a:pt x="1284822" y="102785"/>
                </a:lnTo>
                <a:lnTo>
                  <a:pt x="1282837" y="100801"/>
                </a:lnTo>
                <a:lnTo>
                  <a:pt x="1293553" y="98023"/>
                </a:lnTo>
                <a:lnTo>
                  <a:pt x="1305854" y="94848"/>
                </a:lnTo>
                <a:lnTo>
                  <a:pt x="1331253" y="89292"/>
                </a:lnTo>
                <a:lnTo>
                  <a:pt x="1357841" y="82942"/>
                </a:lnTo>
                <a:lnTo>
                  <a:pt x="1385223" y="76593"/>
                </a:lnTo>
                <a:lnTo>
                  <a:pt x="1398716" y="72624"/>
                </a:lnTo>
                <a:lnTo>
                  <a:pt x="1411812" y="68259"/>
                </a:lnTo>
                <a:lnTo>
                  <a:pt x="1424511" y="63893"/>
                </a:lnTo>
                <a:lnTo>
                  <a:pt x="1436416" y="59131"/>
                </a:lnTo>
                <a:lnTo>
                  <a:pt x="1447924" y="53178"/>
                </a:lnTo>
                <a:lnTo>
                  <a:pt x="1458639" y="47226"/>
                </a:lnTo>
                <a:lnTo>
                  <a:pt x="1463798" y="44051"/>
                </a:lnTo>
                <a:lnTo>
                  <a:pt x="1468163" y="40479"/>
                </a:lnTo>
                <a:lnTo>
                  <a:pt x="1472529" y="36511"/>
                </a:lnTo>
                <a:lnTo>
                  <a:pt x="1476894" y="32542"/>
                </a:lnTo>
                <a:lnTo>
                  <a:pt x="1483640" y="33733"/>
                </a:lnTo>
                <a:lnTo>
                  <a:pt x="1486021" y="34526"/>
                </a:lnTo>
                <a:lnTo>
                  <a:pt x="1487609" y="34923"/>
                </a:lnTo>
                <a:lnTo>
                  <a:pt x="1488800" y="36114"/>
                </a:lnTo>
                <a:lnTo>
                  <a:pt x="1489593" y="36908"/>
                </a:lnTo>
                <a:lnTo>
                  <a:pt x="1489990" y="38098"/>
                </a:lnTo>
                <a:lnTo>
                  <a:pt x="1489990" y="39289"/>
                </a:lnTo>
                <a:lnTo>
                  <a:pt x="1489593" y="42463"/>
                </a:lnTo>
                <a:lnTo>
                  <a:pt x="1488006" y="45638"/>
                </a:lnTo>
                <a:lnTo>
                  <a:pt x="1487609" y="50004"/>
                </a:lnTo>
                <a:lnTo>
                  <a:pt x="1486815" y="55560"/>
                </a:lnTo>
                <a:lnTo>
                  <a:pt x="1493165" y="53972"/>
                </a:lnTo>
                <a:lnTo>
                  <a:pt x="1499118" y="51988"/>
                </a:lnTo>
                <a:lnTo>
                  <a:pt x="1503875" y="50004"/>
                </a:lnTo>
                <a:lnTo>
                  <a:pt x="1508240" y="47623"/>
                </a:lnTo>
                <a:lnTo>
                  <a:pt x="1513002" y="44845"/>
                </a:lnTo>
                <a:lnTo>
                  <a:pt x="1516574" y="42067"/>
                </a:lnTo>
                <a:lnTo>
                  <a:pt x="1524114" y="36114"/>
                </a:lnTo>
                <a:lnTo>
                  <a:pt x="1531654" y="30558"/>
                </a:lnTo>
                <a:lnTo>
                  <a:pt x="1536019" y="27780"/>
                </a:lnTo>
                <a:lnTo>
                  <a:pt x="1540781" y="25399"/>
                </a:lnTo>
                <a:lnTo>
                  <a:pt x="1545940" y="23415"/>
                </a:lnTo>
                <a:lnTo>
                  <a:pt x="1551893" y="21827"/>
                </a:lnTo>
                <a:lnTo>
                  <a:pt x="1558639" y="20637"/>
                </a:lnTo>
                <a:lnTo>
                  <a:pt x="1565782" y="19843"/>
                </a:lnTo>
                <a:lnTo>
                  <a:pt x="1563401" y="23018"/>
                </a:lnTo>
                <a:lnTo>
                  <a:pt x="1560623" y="25796"/>
                </a:lnTo>
                <a:lnTo>
                  <a:pt x="1554274" y="31352"/>
                </a:lnTo>
                <a:lnTo>
                  <a:pt x="1547528" y="35717"/>
                </a:lnTo>
                <a:lnTo>
                  <a:pt x="1539988" y="40479"/>
                </a:lnTo>
                <a:lnTo>
                  <a:pt x="1532844" y="44845"/>
                </a:lnTo>
                <a:lnTo>
                  <a:pt x="1526495" y="50004"/>
                </a:lnTo>
                <a:lnTo>
                  <a:pt x="1524114" y="53178"/>
                </a:lnTo>
                <a:lnTo>
                  <a:pt x="1521733" y="55956"/>
                </a:lnTo>
                <a:lnTo>
                  <a:pt x="1519749" y="59528"/>
                </a:lnTo>
                <a:lnTo>
                  <a:pt x="1518161" y="62703"/>
                </a:lnTo>
                <a:lnTo>
                  <a:pt x="1524114" y="62703"/>
                </a:lnTo>
                <a:lnTo>
                  <a:pt x="1528876" y="63497"/>
                </a:lnTo>
                <a:lnTo>
                  <a:pt x="1533638" y="63893"/>
                </a:lnTo>
                <a:lnTo>
                  <a:pt x="1538003" y="65481"/>
                </a:lnTo>
                <a:lnTo>
                  <a:pt x="1546337" y="68259"/>
                </a:lnTo>
                <a:lnTo>
                  <a:pt x="1554274" y="71434"/>
                </a:lnTo>
                <a:lnTo>
                  <a:pt x="1562211" y="75005"/>
                </a:lnTo>
                <a:lnTo>
                  <a:pt x="1566576" y="76593"/>
                </a:lnTo>
                <a:lnTo>
                  <a:pt x="1571338" y="77386"/>
                </a:lnTo>
                <a:lnTo>
                  <a:pt x="1576100" y="77783"/>
                </a:lnTo>
                <a:lnTo>
                  <a:pt x="1581656" y="77783"/>
                </a:lnTo>
                <a:lnTo>
                  <a:pt x="1587212" y="77386"/>
                </a:lnTo>
                <a:lnTo>
                  <a:pt x="1594355" y="76593"/>
                </a:lnTo>
                <a:lnTo>
                  <a:pt x="1596736" y="75402"/>
                </a:lnTo>
                <a:lnTo>
                  <a:pt x="1597530" y="74608"/>
                </a:lnTo>
                <a:lnTo>
                  <a:pt x="1598720" y="73418"/>
                </a:lnTo>
                <a:lnTo>
                  <a:pt x="1598720" y="72227"/>
                </a:lnTo>
                <a:lnTo>
                  <a:pt x="1597927" y="69846"/>
                </a:lnTo>
                <a:lnTo>
                  <a:pt x="1597133" y="67068"/>
                </a:lnTo>
                <a:lnTo>
                  <a:pt x="1596736" y="65878"/>
                </a:lnTo>
                <a:lnTo>
                  <a:pt x="1597133" y="64687"/>
                </a:lnTo>
                <a:lnTo>
                  <a:pt x="1597530" y="63893"/>
                </a:lnTo>
                <a:lnTo>
                  <a:pt x="1599117" y="62703"/>
                </a:lnTo>
                <a:lnTo>
                  <a:pt x="1601498" y="62306"/>
                </a:lnTo>
                <a:lnTo>
                  <a:pt x="1605070" y="61909"/>
                </a:lnTo>
                <a:lnTo>
                  <a:pt x="1614991" y="61512"/>
                </a:lnTo>
                <a:lnTo>
                  <a:pt x="1614594" y="57941"/>
                </a:lnTo>
                <a:lnTo>
                  <a:pt x="1614197" y="55163"/>
                </a:lnTo>
                <a:lnTo>
                  <a:pt x="1613007" y="52782"/>
                </a:lnTo>
                <a:lnTo>
                  <a:pt x="1611816" y="50797"/>
                </a:lnTo>
                <a:lnTo>
                  <a:pt x="1608245" y="46432"/>
                </a:lnTo>
                <a:lnTo>
                  <a:pt x="1604276" y="42860"/>
                </a:lnTo>
                <a:lnTo>
                  <a:pt x="1601102" y="38892"/>
                </a:lnTo>
                <a:lnTo>
                  <a:pt x="1599514" y="36908"/>
                </a:lnTo>
                <a:lnTo>
                  <a:pt x="1597927" y="34526"/>
                </a:lnTo>
                <a:lnTo>
                  <a:pt x="1597133" y="32145"/>
                </a:lnTo>
                <a:lnTo>
                  <a:pt x="1596339" y="29367"/>
                </a:lnTo>
                <a:lnTo>
                  <a:pt x="1596339" y="25796"/>
                </a:lnTo>
                <a:lnTo>
                  <a:pt x="1596339" y="21827"/>
                </a:lnTo>
                <a:lnTo>
                  <a:pt x="1601895" y="25002"/>
                </a:lnTo>
                <a:lnTo>
                  <a:pt x="1608642" y="28177"/>
                </a:lnTo>
                <a:lnTo>
                  <a:pt x="1614991" y="32542"/>
                </a:lnTo>
                <a:lnTo>
                  <a:pt x="1620547" y="37701"/>
                </a:lnTo>
                <a:lnTo>
                  <a:pt x="1622928" y="40082"/>
                </a:lnTo>
                <a:lnTo>
                  <a:pt x="1624912" y="42463"/>
                </a:lnTo>
                <a:lnTo>
                  <a:pt x="1625706" y="45241"/>
                </a:lnTo>
                <a:lnTo>
                  <a:pt x="1626896" y="48416"/>
                </a:lnTo>
                <a:lnTo>
                  <a:pt x="1626896" y="51194"/>
                </a:lnTo>
                <a:lnTo>
                  <a:pt x="1626500" y="53972"/>
                </a:lnTo>
                <a:lnTo>
                  <a:pt x="1624912" y="57544"/>
                </a:lnTo>
                <a:lnTo>
                  <a:pt x="1622531" y="60322"/>
                </a:lnTo>
                <a:lnTo>
                  <a:pt x="1627690" y="59528"/>
                </a:lnTo>
                <a:lnTo>
                  <a:pt x="1632055" y="58338"/>
                </a:lnTo>
                <a:lnTo>
                  <a:pt x="1636024" y="59131"/>
                </a:lnTo>
                <a:lnTo>
                  <a:pt x="1639595" y="59528"/>
                </a:lnTo>
                <a:lnTo>
                  <a:pt x="1641976" y="60719"/>
                </a:lnTo>
                <a:lnTo>
                  <a:pt x="1643961" y="62703"/>
                </a:lnTo>
                <a:lnTo>
                  <a:pt x="1645548" y="65878"/>
                </a:lnTo>
                <a:lnTo>
                  <a:pt x="1645548" y="69846"/>
                </a:lnTo>
                <a:lnTo>
                  <a:pt x="1651501" y="64687"/>
                </a:lnTo>
                <a:lnTo>
                  <a:pt x="1657850" y="60322"/>
                </a:lnTo>
                <a:lnTo>
                  <a:pt x="1664200" y="55956"/>
                </a:lnTo>
                <a:lnTo>
                  <a:pt x="1671740" y="51988"/>
                </a:lnTo>
                <a:lnTo>
                  <a:pt x="1678883" y="48416"/>
                </a:lnTo>
                <a:lnTo>
                  <a:pt x="1686423" y="44845"/>
                </a:lnTo>
                <a:lnTo>
                  <a:pt x="1694757" y="41273"/>
                </a:lnTo>
                <a:lnTo>
                  <a:pt x="1702693" y="38892"/>
                </a:lnTo>
                <a:lnTo>
                  <a:pt x="1700709" y="36114"/>
                </a:lnTo>
                <a:lnTo>
                  <a:pt x="1699519" y="34130"/>
                </a:lnTo>
                <a:lnTo>
                  <a:pt x="1697534" y="32939"/>
                </a:lnTo>
                <a:lnTo>
                  <a:pt x="1695550" y="32542"/>
                </a:lnTo>
                <a:lnTo>
                  <a:pt x="1693566" y="32542"/>
                </a:lnTo>
                <a:lnTo>
                  <a:pt x="1691185" y="32939"/>
                </a:lnTo>
                <a:lnTo>
                  <a:pt x="1686423" y="34923"/>
                </a:lnTo>
                <a:lnTo>
                  <a:pt x="1676105" y="40479"/>
                </a:lnTo>
                <a:lnTo>
                  <a:pt x="1670549" y="42463"/>
                </a:lnTo>
                <a:lnTo>
                  <a:pt x="1668168" y="42860"/>
                </a:lnTo>
                <a:lnTo>
                  <a:pt x="1665787" y="42860"/>
                </a:lnTo>
                <a:lnTo>
                  <a:pt x="1666978" y="40082"/>
                </a:lnTo>
                <a:lnTo>
                  <a:pt x="1667771" y="37701"/>
                </a:lnTo>
                <a:lnTo>
                  <a:pt x="1671343" y="32939"/>
                </a:lnTo>
                <a:lnTo>
                  <a:pt x="1674914" y="29764"/>
                </a:lnTo>
                <a:lnTo>
                  <a:pt x="1680073" y="26193"/>
                </a:lnTo>
                <a:lnTo>
                  <a:pt x="1685232" y="23415"/>
                </a:lnTo>
                <a:lnTo>
                  <a:pt x="1691185" y="21034"/>
                </a:lnTo>
                <a:lnTo>
                  <a:pt x="1697534" y="19049"/>
                </a:lnTo>
                <a:lnTo>
                  <a:pt x="1704281" y="17065"/>
                </a:lnTo>
                <a:lnTo>
                  <a:pt x="1718567" y="14287"/>
                </a:lnTo>
                <a:lnTo>
                  <a:pt x="1733250" y="11112"/>
                </a:lnTo>
                <a:lnTo>
                  <a:pt x="1747140" y="8334"/>
                </a:lnTo>
                <a:lnTo>
                  <a:pt x="1753886" y="6350"/>
                </a:lnTo>
                <a:lnTo>
                  <a:pt x="1760236" y="4366"/>
                </a:lnTo>
                <a:lnTo>
                  <a:pt x="1749521" y="14287"/>
                </a:lnTo>
                <a:lnTo>
                  <a:pt x="1743965" y="18652"/>
                </a:lnTo>
                <a:lnTo>
                  <a:pt x="1738013" y="23018"/>
                </a:lnTo>
                <a:lnTo>
                  <a:pt x="1731663" y="27383"/>
                </a:lnTo>
                <a:lnTo>
                  <a:pt x="1724917" y="31352"/>
                </a:lnTo>
                <a:lnTo>
                  <a:pt x="1717774" y="34923"/>
                </a:lnTo>
                <a:lnTo>
                  <a:pt x="1710233" y="38098"/>
                </a:lnTo>
                <a:lnTo>
                  <a:pt x="1716186" y="42067"/>
                </a:lnTo>
                <a:lnTo>
                  <a:pt x="1721742" y="44448"/>
                </a:lnTo>
                <a:lnTo>
                  <a:pt x="1728091" y="45638"/>
                </a:lnTo>
                <a:lnTo>
                  <a:pt x="1734441" y="46432"/>
                </a:lnTo>
                <a:lnTo>
                  <a:pt x="1741187" y="45638"/>
                </a:lnTo>
                <a:lnTo>
                  <a:pt x="1748330" y="44448"/>
                </a:lnTo>
                <a:lnTo>
                  <a:pt x="1755077" y="42463"/>
                </a:lnTo>
                <a:lnTo>
                  <a:pt x="1762220" y="40082"/>
                </a:lnTo>
                <a:lnTo>
                  <a:pt x="1759839" y="44051"/>
                </a:lnTo>
                <a:lnTo>
                  <a:pt x="1757458" y="48416"/>
                </a:lnTo>
                <a:lnTo>
                  <a:pt x="1757061" y="50797"/>
                </a:lnTo>
                <a:lnTo>
                  <a:pt x="1755870" y="53178"/>
                </a:lnTo>
                <a:lnTo>
                  <a:pt x="1755870" y="55560"/>
                </a:lnTo>
                <a:lnTo>
                  <a:pt x="1755870" y="58338"/>
                </a:lnTo>
                <a:lnTo>
                  <a:pt x="1771744" y="55560"/>
                </a:lnTo>
                <a:lnTo>
                  <a:pt x="1785634" y="53575"/>
                </a:lnTo>
                <a:lnTo>
                  <a:pt x="1810635" y="50004"/>
                </a:lnTo>
                <a:lnTo>
                  <a:pt x="1823334" y="48416"/>
                </a:lnTo>
                <a:lnTo>
                  <a:pt x="1836033" y="45638"/>
                </a:lnTo>
                <a:lnTo>
                  <a:pt x="1850319" y="42860"/>
                </a:lnTo>
                <a:lnTo>
                  <a:pt x="1866590" y="38892"/>
                </a:lnTo>
                <a:lnTo>
                  <a:pt x="1888813" y="55163"/>
                </a:lnTo>
                <a:lnTo>
                  <a:pt x="1896353" y="51591"/>
                </a:lnTo>
                <a:lnTo>
                  <a:pt x="1902306" y="48813"/>
                </a:lnTo>
                <a:lnTo>
                  <a:pt x="1907465" y="46432"/>
                </a:lnTo>
                <a:lnTo>
                  <a:pt x="1911830" y="44845"/>
                </a:lnTo>
                <a:lnTo>
                  <a:pt x="1914211" y="44448"/>
                </a:lnTo>
                <a:lnTo>
                  <a:pt x="1916195" y="44448"/>
                </a:lnTo>
                <a:lnTo>
                  <a:pt x="1918576" y="44845"/>
                </a:lnTo>
                <a:lnTo>
                  <a:pt x="1920957" y="45241"/>
                </a:lnTo>
                <a:lnTo>
                  <a:pt x="1924132" y="46432"/>
                </a:lnTo>
                <a:lnTo>
                  <a:pt x="1926513" y="48416"/>
                </a:lnTo>
                <a:lnTo>
                  <a:pt x="1933260" y="52782"/>
                </a:lnTo>
                <a:lnTo>
                  <a:pt x="1938022" y="50797"/>
                </a:lnTo>
                <a:lnTo>
                  <a:pt x="1942784" y="48416"/>
                </a:lnTo>
                <a:lnTo>
                  <a:pt x="1944371" y="46829"/>
                </a:lnTo>
                <a:lnTo>
                  <a:pt x="1945959" y="44845"/>
                </a:lnTo>
                <a:lnTo>
                  <a:pt x="1947149" y="42860"/>
                </a:lnTo>
                <a:lnTo>
                  <a:pt x="1947943" y="40479"/>
                </a:lnTo>
                <a:lnTo>
                  <a:pt x="1947546" y="38495"/>
                </a:lnTo>
                <a:lnTo>
                  <a:pt x="1945959" y="36908"/>
                </a:lnTo>
                <a:lnTo>
                  <a:pt x="1943974" y="35717"/>
                </a:lnTo>
                <a:lnTo>
                  <a:pt x="1941990" y="34923"/>
                </a:lnTo>
                <a:lnTo>
                  <a:pt x="1939212" y="34526"/>
                </a:lnTo>
                <a:lnTo>
                  <a:pt x="1936434" y="34130"/>
                </a:lnTo>
                <a:lnTo>
                  <a:pt x="1930482" y="34130"/>
                </a:lnTo>
                <a:lnTo>
                  <a:pt x="1924132" y="34130"/>
                </a:lnTo>
                <a:lnTo>
                  <a:pt x="1918180" y="34130"/>
                </a:lnTo>
                <a:lnTo>
                  <a:pt x="1915798" y="33733"/>
                </a:lnTo>
                <a:lnTo>
                  <a:pt x="1913417" y="32542"/>
                </a:lnTo>
                <a:lnTo>
                  <a:pt x="1911830" y="31748"/>
                </a:lnTo>
                <a:lnTo>
                  <a:pt x="1910243" y="30161"/>
                </a:lnTo>
                <a:lnTo>
                  <a:pt x="1911433" y="28177"/>
                </a:lnTo>
                <a:lnTo>
                  <a:pt x="1913417" y="26986"/>
                </a:lnTo>
                <a:lnTo>
                  <a:pt x="1915798" y="26193"/>
                </a:lnTo>
                <a:lnTo>
                  <a:pt x="1918576" y="25399"/>
                </a:lnTo>
                <a:lnTo>
                  <a:pt x="1922148" y="25399"/>
                </a:lnTo>
                <a:lnTo>
                  <a:pt x="1926116" y="25399"/>
                </a:lnTo>
                <a:lnTo>
                  <a:pt x="1934847" y="26193"/>
                </a:lnTo>
                <a:lnTo>
                  <a:pt x="1943181" y="27780"/>
                </a:lnTo>
                <a:lnTo>
                  <a:pt x="1951514" y="29764"/>
                </a:lnTo>
                <a:lnTo>
                  <a:pt x="1958261" y="32145"/>
                </a:lnTo>
                <a:lnTo>
                  <a:pt x="1962626" y="34526"/>
                </a:lnTo>
                <a:lnTo>
                  <a:pt x="1962626" y="31748"/>
                </a:lnTo>
                <a:lnTo>
                  <a:pt x="1963420" y="29764"/>
                </a:lnTo>
                <a:lnTo>
                  <a:pt x="1965007" y="28177"/>
                </a:lnTo>
                <a:lnTo>
                  <a:pt x="1967388" y="26986"/>
                </a:lnTo>
                <a:lnTo>
                  <a:pt x="1970563" y="26193"/>
                </a:lnTo>
                <a:lnTo>
                  <a:pt x="1973738" y="25796"/>
                </a:lnTo>
                <a:lnTo>
                  <a:pt x="1981674" y="25399"/>
                </a:lnTo>
                <a:lnTo>
                  <a:pt x="1990405" y="25002"/>
                </a:lnTo>
                <a:lnTo>
                  <a:pt x="1995167" y="24208"/>
                </a:lnTo>
                <a:lnTo>
                  <a:pt x="1999532" y="23415"/>
                </a:lnTo>
                <a:lnTo>
                  <a:pt x="2003898" y="22224"/>
                </a:lnTo>
                <a:lnTo>
                  <a:pt x="2008263" y="21034"/>
                </a:lnTo>
                <a:lnTo>
                  <a:pt x="2012628" y="19049"/>
                </a:lnTo>
                <a:lnTo>
                  <a:pt x="2016597" y="16271"/>
                </a:lnTo>
                <a:lnTo>
                  <a:pt x="2024930" y="17462"/>
                </a:lnTo>
                <a:lnTo>
                  <a:pt x="2033661" y="18652"/>
                </a:lnTo>
                <a:lnTo>
                  <a:pt x="2042788" y="19049"/>
                </a:lnTo>
                <a:lnTo>
                  <a:pt x="2052313" y="19446"/>
                </a:lnTo>
                <a:lnTo>
                  <a:pt x="2061440" y="19446"/>
                </a:lnTo>
                <a:lnTo>
                  <a:pt x="2071361" y="19049"/>
                </a:lnTo>
                <a:lnTo>
                  <a:pt x="2090806" y="17462"/>
                </a:lnTo>
                <a:lnTo>
                  <a:pt x="2110649" y="15081"/>
                </a:lnTo>
                <a:lnTo>
                  <a:pt x="2131681" y="12303"/>
                </a:lnTo>
                <a:lnTo>
                  <a:pt x="2173747" y="5556"/>
                </a:lnTo>
                <a:lnTo>
                  <a:pt x="2195176" y="2778"/>
                </a:lnTo>
                <a:lnTo>
                  <a:pt x="2217003" y="1588"/>
                </a:lnTo>
                <a:lnTo>
                  <a:pt x="2238035" y="397"/>
                </a:lnTo>
                <a:close/>
              </a:path>
            </a:pathLst>
          </a:custGeom>
        </p:spPr>
      </p:sp>
    </p:spTree>
    <p:extLst>
      <p:ext uri="{BB962C8B-B14F-4D97-AF65-F5344CB8AC3E}">
        <p14:creationId xmlns:p14="http://schemas.microsoft.com/office/powerpoint/2010/main" val="42713245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9090919"/>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programstore.ir/shop/%D9%BE%D8%A7%D9%88%D8%B1%D9%BE%D9%88%DB%8C%D9%86%D8%AA-%D8%AF%D8%A7%D8%B1%DA%A9-%D9%88%D8%A8/"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s://learning.emofid.com/" TargetMode="External"/><Relationship Id="rId7" Type="http://schemas.openxmlformats.org/officeDocument/2006/relationships/hyperlink" Target="https://ebidar.com/" TargetMode="External"/><Relationship Id="rId2" Type="http://schemas.openxmlformats.org/officeDocument/2006/relationships/hyperlink" Target="https://danayan.academy/" TargetMode="External"/><Relationship Id="rId1" Type="http://schemas.openxmlformats.org/officeDocument/2006/relationships/slideLayout" Target="../slideLayouts/slideLayout1.xml"/><Relationship Id="rId6" Type="http://schemas.openxmlformats.org/officeDocument/2006/relationships/hyperlink" Target="https://exbito.com/" TargetMode="External"/><Relationship Id="rId5" Type="http://schemas.openxmlformats.org/officeDocument/2006/relationships/hyperlink" Target="https://hamtapay.net/" TargetMode="External"/><Relationship Id="rId4" Type="http://schemas.openxmlformats.org/officeDocument/2006/relationships/hyperlink" Target="https://www.ompfinex.com/"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4C6A75F6-2C5C-3F74-74EA-92B0EF6242FF}"/>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9680" r="19680"/>
          <a:stretch>
            <a:fillRect/>
          </a:stretch>
        </p:blipFill>
        <p:spPr/>
      </p:pic>
      <p:sp>
        <p:nvSpPr>
          <p:cNvPr id="10" name="Rectangle: Rounded Corners 9">
            <a:extLst>
              <a:ext uri="{FF2B5EF4-FFF2-40B4-BE49-F238E27FC236}">
                <a16:creationId xmlns:a16="http://schemas.microsoft.com/office/drawing/2014/main" id="{40AB737B-7212-78C2-22D7-46588C32460D}"/>
              </a:ext>
            </a:extLst>
          </p:cNvPr>
          <p:cNvSpPr/>
          <p:nvPr/>
        </p:nvSpPr>
        <p:spPr>
          <a:xfrm>
            <a:off x="7616155" y="2852383"/>
            <a:ext cx="4192512" cy="603913"/>
          </a:xfrm>
          <a:prstGeom prst="roundRect">
            <a:avLst>
              <a:gd name="adj" fmla="val 50000"/>
            </a:avLst>
          </a:prstGeom>
          <a:solidFill>
            <a:srgbClr val="1B31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120C2687-58B8-E60F-6495-7F9AA18F90F5}"/>
              </a:ext>
            </a:extLst>
          </p:cNvPr>
          <p:cNvSpPr/>
          <p:nvPr/>
        </p:nvSpPr>
        <p:spPr>
          <a:xfrm>
            <a:off x="7616155" y="3591047"/>
            <a:ext cx="4192512" cy="603913"/>
          </a:xfrm>
          <a:prstGeom prst="roundRect">
            <a:avLst>
              <a:gd name="adj" fmla="val 50000"/>
            </a:avLst>
          </a:prstGeom>
          <a:solidFill>
            <a:srgbClr val="1B31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916A63B0-9BF7-7E36-36C3-27E4041D5BD0}"/>
              </a:ext>
            </a:extLst>
          </p:cNvPr>
          <p:cNvSpPr/>
          <p:nvPr/>
        </p:nvSpPr>
        <p:spPr>
          <a:xfrm>
            <a:off x="7616155" y="4355997"/>
            <a:ext cx="4192512" cy="603913"/>
          </a:xfrm>
          <a:prstGeom prst="roundRect">
            <a:avLst>
              <a:gd name="adj" fmla="val 50000"/>
            </a:avLst>
          </a:prstGeom>
          <a:solidFill>
            <a:srgbClr val="1B31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E9FA3D61-254B-FF4E-03A2-6E9C83E13AAE}"/>
              </a:ext>
            </a:extLst>
          </p:cNvPr>
          <p:cNvSpPr/>
          <p:nvPr/>
        </p:nvSpPr>
        <p:spPr>
          <a:xfrm>
            <a:off x="7616155" y="5131761"/>
            <a:ext cx="4192512" cy="603913"/>
          </a:xfrm>
          <a:prstGeom prst="roundRect">
            <a:avLst>
              <a:gd name="adj" fmla="val 50000"/>
            </a:avLst>
          </a:prstGeom>
          <a:solidFill>
            <a:srgbClr val="1B31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E950F9A2-2B11-A5E1-3441-FBA6681F6A53}"/>
              </a:ext>
            </a:extLst>
          </p:cNvPr>
          <p:cNvSpPr/>
          <p:nvPr/>
        </p:nvSpPr>
        <p:spPr>
          <a:xfrm>
            <a:off x="8340082" y="2663040"/>
            <a:ext cx="2744662" cy="684803"/>
          </a:xfrm>
          <a:prstGeom prst="rect">
            <a:avLst/>
          </a:prstGeom>
        </p:spPr>
        <p:txBody>
          <a:bodyPr wrap="none">
            <a:spAutoFit/>
          </a:bodyPr>
          <a:lstStyle/>
          <a:p>
            <a:pPr algn="ctr" rtl="1">
              <a:lnSpc>
                <a:spcPct val="200000"/>
              </a:lnSpc>
            </a:pPr>
            <a:r>
              <a:rPr lang="fa-IR" sz="2200" dirty="0">
                <a:solidFill>
                  <a:schemeClr val="bg1"/>
                </a:solidFill>
                <a:latin typeface="Shabnam" panose="020B0603030804020204" pitchFamily="34" charset="-78"/>
                <a:cs typeface="Shabnam" panose="020B0603030804020204" pitchFamily="34" charset="-78"/>
              </a:rPr>
              <a:t> پاورپوینت سود مرکب </a:t>
            </a:r>
            <a:endParaRPr lang="en-US" sz="2200" dirty="0">
              <a:solidFill>
                <a:schemeClr val="bg1"/>
              </a:solidFill>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60C64514-BABB-7013-4799-4E87AF73449B}"/>
              </a:ext>
            </a:extLst>
          </p:cNvPr>
          <p:cNvSpPr/>
          <p:nvPr/>
        </p:nvSpPr>
        <p:spPr>
          <a:xfrm>
            <a:off x="7706894" y="3692455"/>
            <a:ext cx="4011034" cy="430887"/>
          </a:xfrm>
          <a:prstGeom prst="rect">
            <a:avLst/>
          </a:prstGeom>
        </p:spPr>
        <p:txBody>
          <a:bodyPr wrap="none">
            <a:spAutoFit/>
          </a:bodyPr>
          <a:lstStyle/>
          <a:p>
            <a:pPr algn="ctr" rtl="1"/>
            <a:r>
              <a:rPr lang="fa-IR" sz="2200" dirty="0">
                <a:solidFill>
                  <a:schemeClr val="bg1"/>
                </a:solidFill>
                <a:latin typeface="Shabnam" panose="020B0603030804020204" pitchFamily="34" charset="-78"/>
                <a:cs typeface="Shabnam" panose="020B0603030804020204" pitchFamily="34" charset="-78"/>
              </a:rPr>
              <a:t>نام پژوهشگر: محمد جواد عزیزپناه</a:t>
            </a:r>
          </a:p>
        </p:txBody>
      </p:sp>
      <p:sp>
        <p:nvSpPr>
          <p:cNvPr id="7" name="Rectangle 6">
            <a:extLst>
              <a:ext uri="{FF2B5EF4-FFF2-40B4-BE49-F238E27FC236}">
                <a16:creationId xmlns:a16="http://schemas.microsoft.com/office/drawing/2014/main" id="{07A7EAFB-D30A-0DE4-34DA-56C2C178C5CA}"/>
              </a:ext>
            </a:extLst>
          </p:cNvPr>
          <p:cNvSpPr/>
          <p:nvPr/>
        </p:nvSpPr>
        <p:spPr>
          <a:xfrm>
            <a:off x="8016274" y="5197286"/>
            <a:ext cx="3392275" cy="769441"/>
          </a:xfrm>
          <a:prstGeom prst="rect">
            <a:avLst/>
          </a:prstGeom>
        </p:spPr>
        <p:txBody>
          <a:bodyPr wrap="none">
            <a:spAutoFit/>
          </a:bodyPr>
          <a:lstStyle/>
          <a:p>
            <a:pPr algn="ctr" rtl="1"/>
            <a:r>
              <a:rPr lang="fa-IR" sz="2200" dirty="0">
                <a:solidFill>
                  <a:schemeClr val="bg1"/>
                </a:solidFill>
                <a:latin typeface="Shabnam" panose="020B0603030804020204" pitchFamily="34" charset="-78"/>
                <a:cs typeface="Shabnam" panose="020B0603030804020204" pitchFamily="34" charset="-78"/>
              </a:rPr>
              <a:t>تاریخ ارائه:</a:t>
            </a:r>
            <a:r>
              <a:rPr lang="en-US" sz="2200" dirty="0">
                <a:solidFill>
                  <a:schemeClr val="bg1"/>
                </a:solidFill>
                <a:latin typeface="Shabnam" panose="020B0603030804020204" pitchFamily="34" charset="-78"/>
                <a:cs typeface="Shabnam" panose="020B0603030804020204" pitchFamily="34" charset="-78"/>
              </a:rPr>
              <a:t> </a:t>
            </a:r>
            <a:r>
              <a:rPr lang="fa-IR" sz="2200" dirty="0">
                <a:solidFill>
                  <a:schemeClr val="bg1"/>
                </a:solidFill>
                <a:latin typeface="Shabnam" panose="020B0603030804020204" pitchFamily="34" charset="-78"/>
                <a:cs typeface="Shabnam" panose="020B0603030804020204" pitchFamily="34" charset="-78"/>
              </a:rPr>
              <a:t> زمستان ..........</a:t>
            </a:r>
            <a:endParaRPr lang="fa-IR" sz="2200" dirty="0">
              <a:solidFill>
                <a:schemeClr val="bg1"/>
              </a:solidFill>
              <a:latin typeface="Shabnam" panose="020B0603030804020204" pitchFamily="34" charset="-78"/>
              <a:cs typeface="Shabnam" panose="020B0603030804020204" pitchFamily="34" charset="-78"/>
              <a:hlinkClick r:id="rId3">
                <a:extLst>
                  <a:ext uri="{A12FA001-AC4F-418D-AE19-62706E023703}">
                    <ahyp:hlinkClr xmlns:ahyp="http://schemas.microsoft.com/office/drawing/2018/hyperlinkcolor" val="tx"/>
                  </a:ext>
                </a:extLst>
              </a:hlinkClick>
            </a:endParaRPr>
          </a:p>
          <a:p>
            <a:pPr algn="ctr"/>
            <a:endParaRPr lang="fa-IR" sz="2200" b="1" dirty="0">
              <a:solidFill>
                <a:schemeClr val="bg1"/>
              </a:solidFill>
              <a:latin typeface="Shabnam" panose="020B0603030804020204" pitchFamily="34" charset="-78"/>
              <a:cs typeface="Shabnam" panose="020B0603030804020204" pitchFamily="34" charset="-78"/>
            </a:endParaRPr>
          </a:p>
        </p:txBody>
      </p:sp>
      <p:grpSp>
        <p:nvGrpSpPr>
          <p:cNvPr id="69" name="Group 68">
            <a:extLst>
              <a:ext uri="{FF2B5EF4-FFF2-40B4-BE49-F238E27FC236}">
                <a16:creationId xmlns:a16="http://schemas.microsoft.com/office/drawing/2014/main" id="{07807918-3150-D027-4643-0AC31FB77735}"/>
              </a:ext>
            </a:extLst>
          </p:cNvPr>
          <p:cNvGrpSpPr/>
          <p:nvPr/>
        </p:nvGrpSpPr>
        <p:grpSpPr>
          <a:xfrm>
            <a:off x="8721810" y="876193"/>
            <a:ext cx="1774209" cy="1774209"/>
            <a:chOff x="8682005" y="560518"/>
            <a:chExt cx="1977966" cy="1977966"/>
          </a:xfrm>
        </p:grpSpPr>
        <p:sp>
          <p:nvSpPr>
            <p:cNvPr id="14" name="Oval 13">
              <a:extLst>
                <a:ext uri="{FF2B5EF4-FFF2-40B4-BE49-F238E27FC236}">
                  <a16:creationId xmlns:a16="http://schemas.microsoft.com/office/drawing/2014/main" id="{39F291CD-44FB-9126-05A3-6F28B8F5F4F9}"/>
                </a:ext>
              </a:extLst>
            </p:cNvPr>
            <p:cNvSpPr/>
            <p:nvPr/>
          </p:nvSpPr>
          <p:spPr>
            <a:xfrm>
              <a:off x="8682005" y="560518"/>
              <a:ext cx="1977966" cy="1977966"/>
            </a:xfrm>
            <a:prstGeom prst="ellipse">
              <a:avLst/>
            </a:prstGeom>
            <a:solidFill>
              <a:srgbClr val="1B31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aphic 7">
              <a:extLst>
                <a:ext uri="{FF2B5EF4-FFF2-40B4-BE49-F238E27FC236}">
                  <a16:creationId xmlns:a16="http://schemas.microsoft.com/office/drawing/2014/main" id="{7ED93D75-29DF-4474-3E55-7C26598AE24A}"/>
                </a:ext>
              </a:extLst>
            </p:cNvPr>
            <p:cNvGrpSpPr/>
            <p:nvPr/>
          </p:nvGrpSpPr>
          <p:grpSpPr>
            <a:xfrm>
              <a:off x="8809737" y="688250"/>
              <a:ext cx="1722502" cy="1722502"/>
              <a:chOff x="8851846" y="680601"/>
              <a:chExt cx="1722502" cy="1722502"/>
            </a:xfrm>
            <a:solidFill>
              <a:schemeClr val="bg1"/>
            </a:solidFill>
          </p:grpSpPr>
          <p:grpSp>
            <p:nvGrpSpPr>
              <p:cNvPr id="16" name="Graphic 7">
                <a:extLst>
                  <a:ext uri="{FF2B5EF4-FFF2-40B4-BE49-F238E27FC236}">
                    <a16:creationId xmlns:a16="http://schemas.microsoft.com/office/drawing/2014/main" id="{8E67E999-BCE6-212C-E134-0556F340DB38}"/>
                  </a:ext>
                </a:extLst>
              </p:cNvPr>
              <p:cNvGrpSpPr/>
              <p:nvPr/>
            </p:nvGrpSpPr>
            <p:grpSpPr>
              <a:xfrm>
                <a:off x="8851846" y="680601"/>
                <a:ext cx="1722502" cy="1722502"/>
                <a:chOff x="8851846" y="680601"/>
                <a:chExt cx="1722502" cy="1722502"/>
              </a:xfrm>
              <a:grpFill/>
            </p:grpSpPr>
            <p:sp>
              <p:nvSpPr>
                <p:cNvPr id="17" name="Freeform: Shape 16">
                  <a:extLst>
                    <a:ext uri="{FF2B5EF4-FFF2-40B4-BE49-F238E27FC236}">
                      <a16:creationId xmlns:a16="http://schemas.microsoft.com/office/drawing/2014/main" id="{9515F038-81BA-9DF5-2284-0578D97B6174}"/>
                    </a:ext>
                  </a:extLst>
                </p:cNvPr>
                <p:cNvSpPr/>
                <p:nvPr/>
              </p:nvSpPr>
              <p:spPr>
                <a:xfrm>
                  <a:off x="9547510" y="1175688"/>
                  <a:ext cx="336279" cy="665824"/>
                </a:xfrm>
                <a:custGeom>
                  <a:avLst/>
                  <a:gdLst>
                    <a:gd name="connsiteX0" fmla="*/ 315689 w 336279"/>
                    <a:gd name="connsiteY0" fmla="*/ 400 h 665824"/>
                    <a:gd name="connsiteX1" fmla="*/ 335406 w 336279"/>
                    <a:gd name="connsiteY1" fmla="*/ 11464 h 665824"/>
                    <a:gd name="connsiteX2" fmla="*/ 237671 w 336279"/>
                    <a:gd name="connsiteY2" fmla="*/ 441652 h 665824"/>
                    <a:gd name="connsiteX3" fmla="*/ 237671 w 336279"/>
                    <a:gd name="connsiteY3" fmla="*/ 665825 h 665824"/>
                    <a:gd name="connsiteX4" fmla="*/ 189252 w 336279"/>
                    <a:gd name="connsiteY4" fmla="*/ 665825 h 665824"/>
                    <a:gd name="connsiteX5" fmla="*/ 189252 w 336279"/>
                    <a:gd name="connsiteY5" fmla="*/ 160077 h 665824"/>
                    <a:gd name="connsiteX6" fmla="*/ 147028 w 336279"/>
                    <a:gd name="connsiteY6" fmla="*/ 160077 h 665824"/>
                    <a:gd name="connsiteX7" fmla="*/ 147028 w 336279"/>
                    <a:gd name="connsiteY7" fmla="*/ 665825 h 665824"/>
                    <a:gd name="connsiteX8" fmla="*/ 98609 w 336279"/>
                    <a:gd name="connsiteY8" fmla="*/ 665825 h 665824"/>
                    <a:gd name="connsiteX9" fmla="*/ 98609 w 336279"/>
                    <a:gd name="connsiteY9" fmla="*/ 441652 h 665824"/>
                    <a:gd name="connsiteX10" fmla="*/ 873 w 336279"/>
                    <a:gd name="connsiteY10" fmla="*/ 11464 h 665824"/>
                    <a:gd name="connsiteX11" fmla="*/ 20591 w 336279"/>
                    <a:gd name="connsiteY11" fmla="*/ 400 h 665824"/>
                    <a:gd name="connsiteX12" fmla="*/ 315689 w 336279"/>
                    <a:gd name="connsiteY12" fmla="*/ 400 h 665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6279" h="665824">
                      <a:moveTo>
                        <a:pt x="315689" y="400"/>
                      </a:moveTo>
                      <a:cubicBezTo>
                        <a:pt x="334603" y="-1445"/>
                        <a:pt x="338291" y="3520"/>
                        <a:pt x="335406" y="11464"/>
                      </a:cubicBezTo>
                      <a:cubicBezTo>
                        <a:pt x="255213" y="76054"/>
                        <a:pt x="237671" y="175586"/>
                        <a:pt x="237671" y="441652"/>
                      </a:cubicBezTo>
                      <a:lnTo>
                        <a:pt x="237671" y="665825"/>
                      </a:lnTo>
                      <a:lnTo>
                        <a:pt x="189252" y="665825"/>
                      </a:lnTo>
                      <a:lnTo>
                        <a:pt x="189252" y="160077"/>
                      </a:lnTo>
                      <a:cubicBezTo>
                        <a:pt x="189252" y="128302"/>
                        <a:pt x="147028" y="127026"/>
                        <a:pt x="147028" y="160077"/>
                      </a:cubicBezTo>
                      <a:lnTo>
                        <a:pt x="147028" y="665825"/>
                      </a:lnTo>
                      <a:lnTo>
                        <a:pt x="98609" y="665825"/>
                      </a:lnTo>
                      <a:lnTo>
                        <a:pt x="98609" y="441652"/>
                      </a:lnTo>
                      <a:cubicBezTo>
                        <a:pt x="98609" y="175586"/>
                        <a:pt x="81067" y="76054"/>
                        <a:pt x="873" y="11464"/>
                      </a:cubicBezTo>
                      <a:cubicBezTo>
                        <a:pt x="-2011" y="3520"/>
                        <a:pt x="1677" y="-1492"/>
                        <a:pt x="20591" y="400"/>
                      </a:cubicBezTo>
                      <a:lnTo>
                        <a:pt x="315689" y="400"/>
                      </a:lnTo>
                      <a:close/>
                    </a:path>
                  </a:pathLst>
                </a:custGeom>
                <a:grpFill/>
                <a:ln w="4710"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54D0A11B-B854-30B1-20E7-245314A83182}"/>
                    </a:ext>
                  </a:extLst>
                </p:cNvPr>
                <p:cNvSpPr/>
                <p:nvPr/>
              </p:nvSpPr>
              <p:spPr>
                <a:xfrm>
                  <a:off x="9547510" y="1175688"/>
                  <a:ext cx="336279" cy="665824"/>
                </a:xfrm>
                <a:custGeom>
                  <a:avLst/>
                  <a:gdLst>
                    <a:gd name="connsiteX0" fmla="*/ 315689 w 336279"/>
                    <a:gd name="connsiteY0" fmla="*/ 400 h 665824"/>
                    <a:gd name="connsiteX1" fmla="*/ 335406 w 336279"/>
                    <a:gd name="connsiteY1" fmla="*/ 11464 h 665824"/>
                    <a:gd name="connsiteX2" fmla="*/ 237671 w 336279"/>
                    <a:gd name="connsiteY2" fmla="*/ 441652 h 665824"/>
                    <a:gd name="connsiteX3" fmla="*/ 237671 w 336279"/>
                    <a:gd name="connsiteY3" fmla="*/ 665825 h 665824"/>
                    <a:gd name="connsiteX4" fmla="*/ 189252 w 336279"/>
                    <a:gd name="connsiteY4" fmla="*/ 665825 h 665824"/>
                    <a:gd name="connsiteX5" fmla="*/ 189252 w 336279"/>
                    <a:gd name="connsiteY5" fmla="*/ 160077 h 665824"/>
                    <a:gd name="connsiteX6" fmla="*/ 147028 w 336279"/>
                    <a:gd name="connsiteY6" fmla="*/ 160077 h 665824"/>
                    <a:gd name="connsiteX7" fmla="*/ 147028 w 336279"/>
                    <a:gd name="connsiteY7" fmla="*/ 665825 h 665824"/>
                    <a:gd name="connsiteX8" fmla="*/ 98609 w 336279"/>
                    <a:gd name="connsiteY8" fmla="*/ 665825 h 665824"/>
                    <a:gd name="connsiteX9" fmla="*/ 98609 w 336279"/>
                    <a:gd name="connsiteY9" fmla="*/ 441652 h 665824"/>
                    <a:gd name="connsiteX10" fmla="*/ 873 w 336279"/>
                    <a:gd name="connsiteY10" fmla="*/ 11464 h 665824"/>
                    <a:gd name="connsiteX11" fmla="*/ 20591 w 336279"/>
                    <a:gd name="connsiteY11" fmla="*/ 400 h 665824"/>
                    <a:gd name="connsiteX12" fmla="*/ 315689 w 336279"/>
                    <a:gd name="connsiteY12" fmla="*/ 400 h 665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6279" h="665824">
                      <a:moveTo>
                        <a:pt x="315689" y="400"/>
                      </a:moveTo>
                      <a:cubicBezTo>
                        <a:pt x="334603" y="-1445"/>
                        <a:pt x="338291" y="3520"/>
                        <a:pt x="335406" y="11464"/>
                      </a:cubicBezTo>
                      <a:cubicBezTo>
                        <a:pt x="255213" y="76054"/>
                        <a:pt x="237671" y="175586"/>
                        <a:pt x="237671" y="441652"/>
                      </a:cubicBezTo>
                      <a:lnTo>
                        <a:pt x="237671" y="665825"/>
                      </a:lnTo>
                      <a:lnTo>
                        <a:pt x="189252" y="665825"/>
                      </a:lnTo>
                      <a:lnTo>
                        <a:pt x="189252" y="160077"/>
                      </a:lnTo>
                      <a:cubicBezTo>
                        <a:pt x="189252" y="128302"/>
                        <a:pt x="147028" y="127026"/>
                        <a:pt x="147028" y="160077"/>
                      </a:cubicBezTo>
                      <a:lnTo>
                        <a:pt x="147028" y="665825"/>
                      </a:lnTo>
                      <a:lnTo>
                        <a:pt x="98609" y="665825"/>
                      </a:lnTo>
                      <a:lnTo>
                        <a:pt x="98609" y="441652"/>
                      </a:lnTo>
                      <a:cubicBezTo>
                        <a:pt x="98609" y="175586"/>
                        <a:pt x="81067" y="76054"/>
                        <a:pt x="873" y="11464"/>
                      </a:cubicBezTo>
                      <a:cubicBezTo>
                        <a:pt x="-2011" y="3520"/>
                        <a:pt x="1677" y="-1492"/>
                        <a:pt x="20591" y="400"/>
                      </a:cubicBezTo>
                      <a:lnTo>
                        <a:pt x="315689" y="400"/>
                      </a:lnTo>
                      <a:close/>
                    </a:path>
                  </a:pathLst>
                </a:custGeom>
                <a:grpFill/>
                <a:ln w="4557"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9908FC86-5995-5BA7-0B7E-239D6CCD6CA1}"/>
                    </a:ext>
                  </a:extLst>
                </p:cNvPr>
                <p:cNvSpPr/>
                <p:nvPr/>
              </p:nvSpPr>
              <p:spPr>
                <a:xfrm>
                  <a:off x="9816619" y="1290759"/>
                  <a:ext cx="187279" cy="420250"/>
                </a:xfrm>
                <a:custGeom>
                  <a:avLst/>
                  <a:gdLst>
                    <a:gd name="connsiteX0" fmla="*/ 183230 w 187279"/>
                    <a:gd name="connsiteY0" fmla="*/ 8077 h 420250"/>
                    <a:gd name="connsiteX1" fmla="*/ 951 w 187279"/>
                    <a:gd name="connsiteY1" fmla="*/ 170639 h 420250"/>
                    <a:gd name="connsiteX2" fmla="*/ 951 w 187279"/>
                    <a:gd name="connsiteY2" fmla="*/ 420250 h 420250"/>
                    <a:gd name="connsiteX3" fmla="*/ 45067 w 187279"/>
                    <a:gd name="connsiteY3" fmla="*/ 366252 h 420250"/>
                    <a:gd name="connsiteX4" fmla="*/ 43317 w 187279"/>
                    <a:gd name="connsiteY4" fmla="*/ 183973 h 420250"/>
                    <a:gd name="connsiteX5" fmla="*/ 84643 w 187279"/>
                    <a:gd name="connsiteY5" fmla="*/ 183406 h 420250"/>
                    <a:gd name="connsiteX6" fmla="*/ 84643 w 187279"/>
                    <a:gd name="connsiteY6" fmla="*/ 326676 h 420250"/>
                    <a:gd name="connsiteX7" fmla="*/ 161810 w 187279"/>
                    <a:gd name="connsiteY7" fmla="*/ 287241 h 420250"/>
                    <a:gd name="connsiteX8" fmla="*/ 160155 w 187279"/>
                    <a:gd name="connsiteY8" fmla="*/ 68837 h 420250"/>
                    <a:gd name="connsiteX9" fmla="*/ 171314 w 187279"/>
                    <a:gd name="connsiteY9" fmla="*/ 30773 h 420250"/>
                    <a:gd name="connsiteX10" fmla="*/ 183230 w 187279"/>
                    <a:gd name="connsiteY10" fmla="*/ 8077 h 420250"/>
                    <a:gd name="connsiteX11" fmla="*/ 183230 w 187279"/>
                    <a:gd name="connsiteY11" fmla="*/ 8077 h 42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279" h="420250">
                      <a:moveTo>
                        <a:pt x="183230" y="8077"/>
                      </a:moveTo>
                      <a:cubicBezTo>
                        <a:pt x="115992" y="-20908"/>
                        <a:pt x="-12289" y="26944"/>
                        <a:pt x="951" y="170639"/>
                      </a:cubicBezTo>
                      <a:lnTo>
                        <a:pt x="951" y="420250"/>
                      </a:lnTo>
                      <a:cubicBezTo>
                        <a:pt x="11779" y="402235"/>
                        <a:pt x="23600" y="384267"/>
                        <a:pt x="45067" y="366252"/>
                      </a:cubicBezTo>
                      <a:lnTo>
                        <a:pt x="43317" y="183973"/>
                      </a:lnTo>
                      <a:cubicBezTo>
                        <a:pt x="49559" y="153570"/>
                        <a:pt x="84832" y="165769"/>
                        <a:pt x="84643" y="183406"/>
                      </a:cubicBezTo>
                      <a:lnTo>
                        <a:pt x="84643" y="326676"/>
                      </a:lnTo>
                      <a:cubicBezTo>
                        <a:pt x="107576" y="307242"/>
                        <a:pt x="132731" y="292773"/>
                        <a:pt x="161810" y="287241"/>
                      </a:cubicBezTo>
                      <a:lnTo>
                        <a:pt x="160155" y="68837"/>
                      </a:lnTo>
                      <a:cubicBezTo>
                        <a:pt x="159635" y="57300"/>
                        <a:pt x="157224" y="40703"/>
                        <a:pt x="171314" y="30773"/>
                      </a:cubicBezTo>
                      <a:cubicBezTo>
                        <a:pt x="182426" y="22972"/>
                        <a:pt x="193443" y="14555"/>
                        <a:pt x="183230" y="8077"/>
                      </a:cubicBezTo>
                      <a:lnTo>
                        <a:pt x="183230" y="8077"/>
                      </a:lnTo>
                      <a:close/>
                    </a:path>
                  </a:pathLst>
                </a:custGeom>
                <a:grpFill/>
                <a:ln w="471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A1F0C39-BD0D-8BD0-2687-BF124E688163}"/>
                    </a:ext>
                  </a:extLst>
                </p:cNvPr>
                <p:cNvSpPr/>
                <p:nvPr/>
              </p:nvSpPr>
              <p:spPr>
                <a:xfrm>
                  <a:off x="9816619" y="1290759"/>
                  <a:ext cx="187279" cy="420250"/>
                </a:xfrm>
                <a:custGeom>
                  <a:avLst/>
                  <a:gdLst>
                    <a:gd name="connsiteX0" fmla="*/ 183230 w 187279"/>
                    <a:gd name="connsiteY0" fmla="*/ 8077 h 420250"/>
                    <a:gd name="connsiteX1" fmla="*/ 951 w 187279"/>
                    <a:gd name="connsiteY1" fmla="*/ 170639 h 420250"/>
                    <a:gd name="connsiteX2" fmla="*/ 951 w 187279"/>
                    <a:gd name="connsiteY2" fmla="*/ 420250 h 420250"/>
                    <a:gd name="connsiteX3" fmla="*/ 45067 w 187279"/>
                    <a:gd name="connsiteY3" fmla="*/ 366252 h 420250"/>
                    <a:gd name="connsiteX4" fmla="*/ 43317 w 187279"/>
                    <a:gd name="connsiteY4" fmla="*/ 183973 h 420250"/>
                    <a:gd name="connsiteX5" fmla="*/ 84643 w 187279"/>
                    <a:gd name="connsiteY5" fmla="*/ 183406 h 420250"/>
                    <a:gd name="connsiteX6" fmla="*/ 84643 w 187279"/>
                    <a:gd name="connsiteY6" fmla="*/ 326676 h 420250"/>
                    <a:gd name="connsiteX7" fmla="*/ 161810 w 187279"/>
                    <a:gd name="connsiteY7" fmla="*/ 287241 h 420250"/>
                    <a:gd name="connsiteX8" fmla="*/ 160155 w 187279"/>
                    <a:gd name="connsiteY8" fmla="*/ 68837 h 420250"/>
                    <a:gd name="connsiteX9" fmla="*/ 171314 w 187279"/>
                    <a:gd name="connsiteY9" fmla="*/ 30773 h 420250"/>
                    <a:gd name="connsiteX10" fmla="*/ 183230 w 187279"/>
                    <a:gd name="connsiteY10" fmla="*/ 8077 h 420250"/>
                    <a:gd name="connsiteX11" fmla="*/ 183230 w 187279"/>
                    <a:gd name="connsiteY11" fmla="*/ 8077 h 42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279" h="420250">
                      <a:moveTo>
                        <a:pt x="183230" y="8077"/>
                      </a:moveTo>
                      <a:cubicBezTo>
                        <a:pt x="115992" y="-20908"/>
                        <a:pt x="-12289" y="26944"/>
                        <a:pt x="951" y="170639"/>
                      </a:cubicBezTo>
                      <a:lnTo>
                        <a:pt x="951" y="420250"/>
                      </a:lnTo>
                      <a:cubicBezTo>
                        <a:pt x="11779" y="402235"/>
                        <a:pt x="23600" y="384267"/>
                        <a:pt x="45067" y="366252"/>
                      </a:cubicBezTo>
                      <a:lnTo>
                        <a:pt x="43317" y="183973"/>
                      </a:lnTo>
                      <a:cubicBezTo>
                        <a:pt x="49559" y="153570"/>
                        <a:pt x="84832" y="165769"/>
                        <a:pt x="84643" y="183406"/>
                      </a:cubicBezTo>
                      <a:lnTo>
                        <a:pt x="84643" y="326676"/>
                      </a:lnTo>
                      <a:cubicBezTo>
                        <a:pt x="107576" y="307242"/>
                        <a:pt x="132731" y="292773"/>
                        <a:pt x="161810" y="287241"/>
                      </a:cubicBezTo>
                      <a:lnTo>
                        <a:pt x="160155" y="68837"/>
                      </a:lnTo>
                      <a:cubicBezTo>
                        <a:pt x="159635" y="57300"/>
                        <a:pt x="157224" y="40703"/>
                        <a:pt x="171314" y="30773"/>
                      </a:cubicBezTo>
                      <a:cubicBezTo>
                        <a:pt x="182426" y="22972"/>
                        <a:pt x="193443" y="14555"/>
                        <a:pt x="183230" y="8077"/>
                      </a:cubicBezTo>
                      <a:lnTo>
                        <a:pt x="183230" y="8077"/>
                      </a:lnTo>
                      <a:close/>
                    </a:path>
                  </a:pathLst>
                </a:custGeom>
                <a:grpFill/>
                <a:ln w="4557"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33BDFCF-67BC-1F4D-4FE8-DD65F59D30B4}"/>
                    </a:ext>
                  </a:extLst>
                </p:cNvPr>
                <p:cNvSpPr/>
                <p:nvPr/>
              </p:nvSpPr>
              <p:spPr>
                <a:xfrm>
                  <a:off x="9422523" y="1290759"/>
                  <a:ext cx="187287" cy="420250"/>
                </a:xfrm>
                <a:custGeom>
                  <a:avLst/>
                  <a:gdLst>
                    <a:gd name="connsiteX0" fmla="*/ 4058 w 187287"/>
                    <a:gd name="connsiteY0" fmla="*/ 8077 h 420250"/>
                    <a:gd name="connsiteX1" fmla="*/ 186337 w 187287"/>
                    <a:gd name="connsiteY1" fmla="*/ 170639 h 420250"/>
                    <a:gd name="connsiteX2" fmla="*/ 186337 w 187287"/>
                    <a:gd name="connsiteY2" fmla="*/ 420250 h 420250"/>
                    <a:gd name="connsiteX3" fmla="*/ 142221 w 187287"/>
                    <a:gd name="connsiteY3" fmla="*/ 366252 h 420250"/>
                    <a:gd name="connsiteX4" fmla="*/ 143971 w 187287"/>
                    <a:gd name="connsiteY4" fmla="*/ 183973 h 420250"/>
                    <a:gd name="connsiteX5" fmla="*/ 102644 w 187287"/>
                    <a:gd name="connsiteY5" fmla="*/ 183406 h 420250"/>
                    <a:gd name="connsiteX6" fmla="*/ 102644 w 187287"/>
                    <a:gd name="connsiteY6" fmla="*/ 326676 h 420250"/>
                    <a:gd name="connsiteX7" fmla="*/ 25477 w 187287"/>
                    <a:gd name="connsiteY7" fmla="*/ 287241 h 420250"/>
                    <a:gd name="connsiteX8" fmla="*/ 27132 w 187287"/>
                    <a:gd name="connsiteY8" fmla="*/ 68837 h 420250"/>
                    <a:gd name="connsiteX9" fmla="*/ 15973 w 187287"/>
                    <a:gd name="connsiteY9" fmla="*/ 30773 h 420250"/>
                    <a:gd name="connsiteX10" fmla="*/ 4058 w 187287"/>
                    <a:gd name="connsiteY10" fmla="*/ 8077 h 420250"/>
                    <a:gd name="connsiteX11" fmla="*/ 4058 w 187287"/>
                    <a:gd name="connsiteY11" fmla="*/ 8077 h 42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287" h="420250">
                      <a:moveTo>
                        <a:pt x="4058" y="8077"/>
                      </a:moveTo>
                      <a:cubicBezTo>
                        <a:pt x="71295" y="-20908"/>
                        <a:pt x="199576" y="26944"/>
                        <a:pt x="186337" y="170639"/>
                      </a:cubicBezTo>
                      <a:lnTo>
                        <a:pt x="186337" y="420250"/>
                      </a:lnTo>
                      <a:cubicBezTo>
                        <a:pt x="175509" y="402235"/>
                        <a:pt x="163688" y="384267"/>
                        <a:pt x="142221" y="366252"/>
                      </a:cubicBezTo>
                      <a:lnTo>
                        <a:pt x="143971" y="183973"/>
                      </a:lnTo>
                      <a:cubicBezTo>
                        <a:pt x="137729" y="153570"/>
                        <a:pt x="102455" y="165769"/>
                        <a:pt x="102644" y="183406"/>
                      </a:cubicBezTo>
                      <a:lnTo>
                        <a:pt x="102644" y="326676"/>
                      </a:lnTo>
                      <a:cubicBezTo>
                        <a:pt x="79712" y="307242"/>
                        <a:pt x="54557" y="292773"/>
                        <a:pt x="25477" y="287241"/>
                      </a:cubicBezTo>
                      <a:lnTo>
                        <a:pt x="27132" y="68837"/>
                      </a:lnTo>
                      <a:cubicBezTo>
                        <a:pt x="27652" y="57300"/>
                        <a:pt x="30064" y="40703"/>
                        <a:pt x="15973" y="30773"/>
                      </a:cubicBezTo>
                      <a:cubicBezTo>
                        <a:pt x="4814" y="22972"/>
                        <a:pt x="-6156" y="14555"/>
                        <a:pt x="4058" y="8077"/>
                      </a:cubicBezTo>
                      <a:lnTo>
                        <a:pt x="4058" y="8077"/>
                      </a:lnTo>
                      <a:close/>
                    </a:path>
                  </a:pathLst>
                </a:custGeom>
                <a:grpFill/>
                <a:ln w="471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9D437AB0-8306-2733-DBD6-07C1EBFB7CB5}"/>
                    </a:ext>
                  </a:extLst>
                </p:cNvPr>
                <p:cNvSpPr/>
                <p:nvPr/>
              </p:nvSpPr>
              <p:spPr>
                <a:xfrm>
                  <a:off x="9422523" y="1290759"/>
                  <a:ext cx="187287" cy="420250"/>
                </a:xfrm>
                <a:custGeom>
                  <a:avLst/>
                  <a:gdLst>
                    <a:gd name="connsiteX0" fmla="*/ 4058 w 187287"/>
                    <a:gd name="connsiteY0" fmla="*/ 8077 h 420250"/>
                    <a:gd name="connsiteX1" fmla="*/ 186337 w 187287"/>
                    <a:gd name="connsiteY1" fmla="*/ 170639 h 420250"/>
                    <a:gd name="connsiteX2" fmla="*/ 186337 w 187287"/>
                    <a:gd name="connsiteY2" fmla="*/ 420250 h 420250"/>
                    <a:gd name="connsiteX3" fmla="*/ 142221 w 187287"/>
                    <a:gd name="connsiteY3" fmla="*/ 366252 h 420250"/>
                    <a:gd name="connsiteX4" fmla="*/ 143971 w 187287"/>
                    <a:gd name="connsiteY4" fmla="*/ 183973 h 420250"/>
                    <a:gd name="connsiteX5" fmla="*/ 102644 w 187287"/>
                    <a:gd name="connsiteY5" fmla="*/ 183406 h 420250"/>
                    <a:gd name="connsiteX6" fmla="*/ 102644 w 187287"/>
                    <a:gd name="connsiteY6" fmla="*/ 326676 h 420250"/>
                    <a:gd name="connsiteX7" fmla="*/ 25477 w 187287"/>
                    <a:gd name="connsiteY7" fmla="*/ 287241 h 420250"/>
                    <a:gd name="connsiteX8" fmla="*/ 27132 w 187287"/>
                    <a:gd name="connsiteY8" fmla="*/ 68837 h 420250"/>
                    <a:gd name="connsiteX9" fmla="*/ 15973 w 187287"/>
                    <a:gd name="connsiteY9" fmla="*/ 30773 h 420250"/>
                    <a:gd name="connsiteX10" fmla="*/ 4058 w 187287"/>
                    <a:gd name="connsiteY10" fmla="*/ 8077 h 420250"/>
                    <a:gd name="connsiteX11" fmla="*/ 4058 w 187287"/>
                    <a:gd name="connsiteY11" fmla="*/ 8077 h 42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287" h="420250">
                      <a:moveTo>
                        <a:pt x="4058" y="8077"/>
                      </a:moveTo>
                      <a:cubicBezTo>
                        <a:pt x="71295" y="-20908"/>
                        <a:pt x="199576" y="26944"/>
                        <a:pt x="186337" y="170639"/>
                      </a:cubicBezTo>
                      <a:lnTo>
                        <a:pt x="186337" y="420250"/>
                      </a:lnTo>
                      <a:cubicBezTo>
                        <a:pt x="175509" y="402235"/>
                        <a:pt x="163688" y="384267"/>
                        <a:pt x="142221" y="366252"/>
                      </a:cubicBezTo>
                      <a:lnTo>
                        <a:pt x="143971" y="183973"/>
                      </a:lnTo>
                      <a:cubicBezTo>
                        <a:pt x="137729" y="153570"/>
                        <a:pt x="102455" y="165769"/>
                        <a:pt x="102644" y="183406"/>
                      </a:cubicBezTo>
                      <a:lnTo>
                        <a:pt x="102644" y="326676"/>
                      </a:lnTo>
                      <a:cubicBezTo>
                        <a:pt x="79712" y="307242"/>
                        <a:pt x="54557" y="292773"/>
                        <a:pt x="25477" y="287241"/>
                      </a:cubicBezTo>
                      <a:lnTo>
                        <a:pt x="27132" y="68837"/>
                      </a:lnTo>
                      <a:cubicBezTo>
                        <a:pt x="27652" y="57300"/>
                        <a:pt x="30064" y="40703"/>
                        <a:pt x="15973" y="30773"/>
                      </a:cubicBezTo>
                      <a:cubicBezTo>
                        <a:pt x="4814" y="22972"/>
                        <a:pt x="-6156" y="14555"/>
                        <a:pt x="4058" y="8077"/>
                      </a:cubicBezTo>
                      <a:lnTo>
                        <a:pt x="4058" y="8077"/>
                      </a:lnTo>
                      <a:close/>
                    </a:path>
                  </a:pathLst>
                </a:custGeom>
                <a:grpFill/>
                <a:ln w="4557"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074914EE-F2ED-6116-531D-ED39A946C450}"/>
                    </a:ext>
                  </a:extLst>
                </p:cNvPr>
                <p:cNvSpPr/>
                <p:nvPr/>
              </p:nvSpPr>
              <p:spPr>
                <a:xfrm>
                  <a:off x="9351539" y="1367472"/>
                  <a:ext cx="54803" cy="205279"/>
                </a:xfrm>
                <a:custGeom>
                  <a:avLst/>
                  <a:gdLst>
                    <a:gd name="connsiteX0" fmla="*/ 2555 w 54803"/>
                    <a:gd name="connsiteY0" fmla="*/ 205280 h 205279"/>
                    <a:gd name="connsiteX1" fmla="*/ 2555 w 54803"/>
                    <a:gd name="connsiteY1" fmla="*/ 20684 h 205279"/>
                    <a:gd name="connsiteX2" fmla="*/ 24637 w 54803"/>
                    <a:gd name="connsiteY2" fmla="*/ 7917 h 205279"/>
                    <a:gd name="connsiteX3" fmla="*/ 54804 w 54803"/>
                    <a:gd name="connsiteY3" fmla="*/ 96149 h 205279"/>
                    <a:gd name="connsiteX4" fmla="*/ 54804 w 54803"/>
                    <a:gd name="connsiteY4" fmla="*/ 205280 h 205279"/>
                    <a:gd name="connsiteX5" fmla="*/ 2555 w 54803"/>
                    <a:gd name="connsiteY5" fmla="*/ 205280 h 20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03" h="205279">
                      <a:moveTo>
                        <a:pt x="2555" y="205280"/>
                      </a:moveTo>
                      <a:cubicBezTo>
                        <a:pt x="2555" y="205280"/>
                        <a:pt x="2555" y="54823"/>
                        <a:pt x="2555" y="20684"/>
                      </a:cubicBezTo>
                      <a:cubicBezTo>
                        <a:pt x="-7564" y="-8585"/>
                        <a:pt x="14991" y="-783"/>
                        <a:pt x="24637" y="7917"/>
                      </a:cubicBezTo>
                      <a:cubicBezTo>
                        <a:pt x="53716" y="30803"/>
                        <a:pt x="53290" y="68110"/>
                        <a:pt x="54804" y="96149"/>
                      </a:cubicBezTo>
                      <a:lnTo>
                        <a:pt x="54804" y="205280"/>
                      </a:lnTo>
                      <a:lnTo>
                        <a:pt x="2555" y="205280"/>
                      </a:lnTo>
                      <a:close/>
                    </a:path>
                  </a:pathLst>
                </a:custGeom>
                <a:grpFill/>
                <a:ln w="4710"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AA03C8E-BB04-2D99-9B41-5C49CC7BFA39}"/>
                    </a:ext>
                  </a:extLst>
                </p:cNvPr>
                <p:cNvSpPr/>
                <p:nvPr/>
              </p:nvSpPr>
              <p:spPr>
                <a:xfrm>
                  <a:off x="9351539" y="1367472"/>
                  <a:ext cx="54803" cy="205279"/>
                </a:xfrm>
                <a:custGeom>
                  <a:avLst/>
                  <a:gdLst>
                    <a:gd name="connsiteX0" fmla="*/ 2555 w 54803"/>
                    <a:gd name="connsiteY0" fmla="*/ 205280 h 205279"/>
                    <a:gd name="connsiteX1" fmla="*/ 2555 w 54803"/>
                    <a:gd name="connsiteY1" fmla="*/ 20684 h 205279"/>
                    <a:gd name="connsiteX2" fmla="*/ 24637 w 54803"/>
                    <a:gd name="connsiteY2" fmla="*/ 7917 h 205279"/>
                    <a:gd name="connsiteX3" fmla="*/ 54804 w 54803"/>
                    <a:gd name="connsiteY3" fmla="*/ 96149 h 205279"/>
                    <a:gd name="connsiteX4" fmla="*/ 54804 w 54803"/>
                    <a:gd name="connsiteY4" fmla="*/ 205280 h 205279"/>
                    <a:gd name="connsiteX5" fmla="*/ 2555 w 54803"/>
                    <a:gd name="connsiteY5" fmla="*/ 205280 h 20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03" h="205279">
                      <a:moveTo>
                        <a:pt x="2555" y="205280"/>
                      </a:moveTo>
                      <a:cubicBezTo>
                        <a:pt x="2555" y="205280"/>
                        <a:pt x="2555" y="54823"/>
                        <a:pt x="2555" y="20684"/>
                      </a:cubicBezTo>
                      <a:cubicBezTo>
                        <a:pt x="-7564" y="-8585"/>
                        <a:pt x="14991" y="-783"/>
                        <a:pt x="24637" y="7917"/>
                      </a:cubicBezTo>
                      <a:cubicBezTo>
                        <a:pt x="53716" y="30803"/>
                        <a:pt x="53290" y="68110"/>
                        <a:pt x="54804" y="96149"/>
                      </a:cubicBezTo>
                      <a:lnTo>
                        <a:pt x="54804" y="205280"/>
                      </a:lnTo>
                      <a:lnTo>
                        <a:pt x="2555" y="205280"/>
                      </a:lnTo>
                      <a:close/>
                    </a:path>
                  </a:pathLst>
                </a:custGeom>
                <a:grpFill/>
                <a:ln w="4557"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8D52B66-2137-D212-CD77-C16F1C520862}"/>
                    </a:ext>
                  </a:extLst>
                </p:cNvPr>
                <p:cNvSpPr/>
                <p:nvPr/>
              </p:nvSpPr>
              <p:spPr>
                <a:xfrm>
                  <a:off x="10014933" y="1367472"/>
                  <a:ext cx="54803" cy="205279"/>
                </a:xfrm>
                <a:custGeom>
                  <a:avLst/>
                  <a:gdLst>
                    <a:gd name="connsiteX0" fmla="*/ 52249 w 54803"/>
                    <a:gd name="connsiteY0" fmla="*/ 205280 h 205279"/>
                    <a:gd name="connsiteX1" fmla="*/ 52249 w 54803"/>
                    <a:gd name="connsiteY1" fmla="*/ 20684 h 205279"/>
                    <a:gd name="connsiteX2" fmla="*/ 30167 w 54803"/>
                    <a:gd name="connsiteY2" fmla="*/ 7917 h 205279"/>
                    <a:gd name="connsiteX3" fmla="*/ 0 w 54803"/>
                    <a:gd name="connsiteY3" fmla="*/ 96149 h 205279"/>
                    <a:gd name="connsiteX4" fmla="*/ 0 w 54803"/>
                    <a:gd name="connsiteY4" fmla="*/ 205280 h 205279"/>
                    <a:gd name="connsiteX5" fmla="*/ 52249 w 54803"/>
                    <a:gd name="connsiteY5" fmla="*/ 205280 h 20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03" h="205279">
                      <a:moveTo>
                        <a:pt x="52249" y="205280"/>
                      </a:moveTo>
                      <a:cubicBezTo>
                        <a:pt x="52249" y="205280"/>
                        <a:pt x="52249" y="54823"/>
                        <a:pt x="52249" y="20684"/>
                      </a:cubicBezTo>
                      <a:cubicBezTo>
                        <a:pt x="62367" y="-8585"/>
                        <a:pt x="39813" y="-783"/>
                        <a:pt x="30167" y="7917"/>
                      </a:cubicBezTo>
                      <a:cubicBezTo>
                        <a:pt x="1088" y="30803"/>
                        <a:pt x="1513" y="68110"/>
                        <a:pt x="0" y="96149"/>
                      </a:cubicBezTo>
                      <a:lnTo>
                        <a:pt x="0" y="205280"/>
                      </a:lnTo>
                      <a:lnTo>
                        <a:pt x="52249" y="205280"/>
                      </a:lnTo>
                      <a:close/>
                    </a:path>
                  </a:pathLst>
                </a:custGeom>
                <a:grpFill/>
                <a:ln w="4710"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B0FB8DFA-AB21-626F-D82A-E920CF4DFF02}"/>
                    </a:ext>
                  </a:extLst>
                </p:cNvPr>
                <p:cNvSpPr/>
                <p:nvPr/>
              </p:nvSpPr>
              <p:spPr>
                <a:xfrm>
                  <a:off x="10014933" y="1367472"/>
                  <a:ext cx="54803" cy="205279"/>
                </a:xfrm>
                <a:custGeom>
                  <a:avLst/>
                  <a:gdLst>
                    <a:gd name="connsiteX0" fmla="*/ 52249 w 54803"/>
                    <a:gd name="connsiteY0" fmla="*/ 205280 h 205279"/>
                    <a:gd name="connsiteX1" fmla="*/ 52249 w 54803"/>
                    <a:gd name="connsiteY1" fmla="*/ 20684 h 205279"/>
                    <a:gd name="connsiteX2" fmla="*/ 30167 w 54803"/>
                    <a:gd name="connsiteY2" fmla="*/ 7917 h 205279"/>
                    <a:gd name="connsiteX3" fmla="*/ 0 w 54803"/>
                    <a:gd name="connsiteY3" fmla="*/ 96149 h 205279"/>
                    <a:gd name="connsiteX4" fmla="*/ 0 w 54803"/>
                    <a:gd name="connsiteY4" fmla="*/ 205280 h 205279"/>
                    <a:gd name="connsiteX5" fmla="*/ 52249 w 54803"/>
                    <a:gd name="connsiteY5" fmla="*/ 205280 h 20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03" h="205279">
                      <a:moveTo>
                        <a:pt x="52249" y="205280"/>
                      </a:moveTo>
                      <a:cubicBezTo>
                        <a:pt x="52249" y="205280"/>
                        <a:pt x="52249" y="54823"/>
                        <a:pt x="52249" y="20684"/>
                      </a:cubicBezTo>
                      <a:cubicBezTo>
                        <a:pt x="62367" y="-8585"/>
                        <a:pt x="39813" y="-783"/>
                        <a:pt x="30167" y="7917"/>
                      </a:cubicBezTo>
                      <a:cubicBezTo>
                        <a:pt x="1088" y="30803"/>
                        <a:pt x="1513" y="68110"/>
                        <a:pt x="0" y="96149"/>
                      </a:cubicBezTo>
                      <a:lnTo>
                        <a:pt x="0" y="205280"/>
                      </a:lnTo>
                      <a:lnTo>
                        <a:pt x="52249" y="205280"/>
                      </a:lnTo>
                      <a:close/>
                    </a:path>
                  </a:pathLst>
                </a:custGeom>
                <a:grpFill/>
                <a:ln w="4557"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89593E0-9CD4-0AF7-A0A2-1286881A8DFB}"/>
                    </a:ext>
                  </a:extLst>
                </p:cNvPr>
                <p:cNvSpPr/>
                <p:nvPr/>
              </p:nvSpPr>
              <p:spPr>
                <a:xfrm>
                  <a:off x="9799413" y="1606100"/>
                  <a:ext cx="405081" cy="235459"/>
                </a:xfrm>
                <a:custGeom>
                  <a:avLst/>
                  <a:gdLst>
                    <a:gd name="connsiteX0" fmla="*/ 0 w 405081"/>
                    <a:gd name="connsiteY0" fmla="*/ 235412 h 235459"/>
                    <a:gd name="connsiteX1" fmla="*/ 395718 w 405081"/>
                    <a:gd name="connsiteY1" fmla="*/ 68737 h 235459"/>
                    <a:gd name="connsiteX2" fmla="*/ 377656 w 405081"/>
                    <a:gd name="connsiteY2" fmla="*/ 88454 h 235459"/>
                    <a:gd name="connsiteX3" fmla="*/ 142844 w 405081"/>
                    <a:gd name="connsiteY3" fmla="*/ 234609 h 235459"/>
                    <a:gd name="connsiteX4" fmla="*/ 90312 w 405081"/>
                    <a:gd name="connsiteY4" fmla="*/ 234609 h 235459"/>
                    <a:gd name="connsiteX5" fmla="*/ 213486 w 405081"/>
                    <a:gd name="connsiteY5" fmla="*/ 87651 h 235459"/>
                    <a:gd name="connsiteX6" fmla="*/ 193769 w 405081"/>
                    <a:gd name="connsiteY6" fmla="*/ 62212 h 235459"/>
                    <a:gd name="connsiteX7" fmla="*/ 52532 w 405081"/>
                    <a:gd name="connsiteY7" fmla="*/ 235460 h 235459"/>
                    <a:gd name="connsiteX8" fmla="*/ 0 w 405081"/>
                    <a:gd name="connsiteY8" fmla="*/ 235460 h 23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5081" h="235459">
                      <a:moveTo>
                        <a:pt x="0" y="235412"/>
                      </a:moveTo>
                      <a:cubicBezTo>
                        <a:pt x="94473" y="-30559"/>
                        <a:pt x="268099" y="-48101"/>
                        <a:pt x="395718" y="68737"/>
                      </a:cubicBezTo>
                      <a:cubicBezTo>
                        <a:pt x="414490" y="85901"/>
                        <a:pt x="403284" y="97580"/>
                        <a:pt x="377656" y="88454"/>
                      </a:cubicBezTo>
                      <a:cubicBezTo>
                        <a:pt x="253961" y="73371"/>
                        <a:pt x="194951" y="149120"/>
                        <a:pt x="142844" y="234609"/>
                      </a:cubicBezTo>
                      <a:lnTo>
                        <a:pt x="90312" y="234609"/>
                      </a:lnTo>
                      <a:cubicBezTo>
                        <a:pt x="120337" y="181320"/>
                        <a:pt x="133482" y="134556"/>
                        <a:pt x="213486" y="87651"/>
                      </a:cubicBezTo>
                      <a:cubicBezTo>
                        <a:pt x="227104" y="79660"/>
                        <a:pt x="213628" y="54221"/>
                        <a:pt x="193769" y="62212"/>
                      </a:cubicBezTo>
                      <a:cubicBezTo>
                        <a:pt x="114143" y="94270"/>
                        <a:pt x="77924" y="158907"/>
                        <a:pt x="52532" y="235460"/>
                      </a:cubicBezTo>
                      <a:lnTo>
                        <a:pt x="0" y="235460"/>
                      </a:lnTo>
                      <a:close/>
                    </a:path>
                  </a:pathLst>
                </a:custGeom>
                <a:grpFill/>
                <a:ln w="4710"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C2F87118-C51B-1CA9-3DCF-F3D9065EFEDB}"/>
                    </a:ext>
                  </a:extLst>
                </p:cNvPr>
                <p:cNvSpPr/>
                <p:nvPr/>
              </p:nvSpPr>
              <p:spPr>
                <a:xfrm>
                  <a:off x="9799413" y="1606100"/>
                  <a:ext cx="405081" cy="235459"/>
                </a:xfrm>
                <a:custGeom>
                  <a:avLst/>
                  <a:gdLst>
                    <a:gd name="connsiteX0" fmla="*/ 0 w 405081"/>
                    <a:gd name="connsiteY0" fmla="*/ 235412 h 235459"/>
                    <a:gd name="connsiteX1" fmla="*/ 395718 w 405081"/>
                    <a:gd name="connsiteY1" fmla="*/ 68737 h 235459"/>
                    <a:gd name="connsiteX2" fmla="*/ 377656 w 405081"/>
                    <a:gd name="connsiteY2" fmla="*/ 88454 h 235459"/>
                    <a:gd name="connsiteX3" fmla="*/ 142844 w 405081"/>
                    <a:gd name="connsiteY3" fmla="*/ 234609 h 235459"/>
                    <a:gd name="connsiteX4" fmla="*/ 90312 w 405081"/>
                    <a:gd name="connsiteY4" fmla="*/ 234609 h 235459"/>
                    <a:gd name="connsiteX5" fmla="*/ 213486 w 405081"/>
                    <a:gd name="connsiteY5" fmla="*/ 87651 h 235459"/>
                    <a:gd name="connsiteX6" fmla="*/ 193769 w 405081"/>
                    <a:gd name="connsiteY6" fmla="*/ 62212 h 235459"/>
                    <a:gd name="connsiteX7" fmla="*/ 52532 w 405081"/>
                    <a:gd name="connsiteY7" fmla="*/ 235460 h 235459"/>
                    <a:gd name="connsiteX8" fmla="*/ 0 w 405081"/>
                    <a:gd name="connsiteY8" fmla="*/ 235460 h 23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5081" h="235459">
                      <a:moveTo>
                        <a:pt x="0" y="235412"/>
                      </a:moveTo>
                      <a:cubicBezTo>
                        <a:pt x="94473" y="-30559"/>
                        <a:pt x="268099" y="-48101"/>
                        <a:pt x="395718" y="68737"/>
                      </a:cubicBezTo>
                      <a:cubicBezTo>
                        <a:pt x="414490" y="85901"/>
                        <a:pt x="403284" y="97580"/>
                        <a:pt x="377656" y="88454"/>
                      </a:cubicBezTo>
                      <a:cubicBezTo>
                        <a:pt x="253961" y="73371"/>
                        <a:pt x="194951" y="149120"/>
                        <a:pt x="142844" y="234609"/>
                      </a:cubicBezTo>
                      <a:lnTo>
                        <a:pt x="90312" y="234609"/>
                      </a:lnTo>
                      <a:cubicBezTo>
                        <a:pt x="120337" y="181320"/>
                        <a:pt x="133482" y="134556"/>
                        <a:pt x="213486" y="87651"/>
                      </a:cubicBezTo>
                      <a:cubicBezTo>
                        <a:pt x="227104" y="79660"/>
                        <a:pt x="213628" y="54221"/>
                        <a:pt x="193769" y="62212"/>
                      </a:cubicBezTo>
                      <a:cubicBezTo>
                        <a:pt x="114143" y="94270"/>
                        <a:pt x="77924" y="158907"/>
                        <a:pt x="52532" y="235460"/>
                      </a:cubicBezTo>
                      <a:lnTo>
                        <a:pt x="0" y="235460"/>
                      </a:lnTo>
                      <a:close/>
                    </a:path>
                  </a:pathLst>
                </a:custGeom>
                <a:grpFill/>
                <a:ln w="4557"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6896418E-6E22-5147-BFE1-6EAC90088D77}"/>
                    </a:ext>
                  </a:extLst>
                </p:cNvPr>
                <p:cNvSpPr/>
                <p:nvPr/>
              </p:nvSpPr>
              <p:spPr>
                <a:xfrm>
                  <a:off x="9224725" y="1606100"/>
                  <a:ext cx="405081" cy="235459"/>
                </a:xfrm>
                <a:custGeom>
                  <a:avLst/>
                  <a:gdLst>
                    <a:gd name="connsiteX0" fmla="*/ 405082 w 405081"/>
                    <a:gd name="connsiteY0" fmla="*/ 235412 h 235459"/>
                    <a:gd name="connsiteX1" fmla="*/ 9363 w 405081"/>
                    <a:gd name="connsiteY1" fmla="*/ 68737 h 235459"/>
                    <a:gd name="connsiteX2" fmla="*/ 27426 w 405081"/>
                    <a:gd name="connsiteY2" fmla="*/ 88454 h 235459"/>
                    <a:gd name="connsiteX3" fmla="*/ 262237 w 405081"/>
                    <a:gd name="connsiteY3" fmla="*/ 234609 h 235459"/>
                    <a:gd name="connsiteX4" fmla="*/ 314769 w 405081"/>
                    <a:gd name="connsiteY4" fmla="*/ 234609 h 235459"/>
                    <a:gd name="connsiteX5" fmla="*/ 191595 w 405081"/>
                    <a:gd name="connsiteY5" fmla="*/ 87651 h 235459"/>
                    <a:gd name="connsiteX6" fmla="*/ 211312 w 405081"/>
                    <a:gd name="connsiteY6" fmla="*/ 62212 h 235459"/>
                    <a:gd name="connsiteX7" fmla="*/ 352549 w 405081"/>
                    <a:gd name="connsiteY7" fmla="*/ 235460 h 235459"/>
                    <a:gd name="connsiteX8" fmla="*/ 405082 w 405081"/>
                    <a:gd name="connsiteY8" fmla="*/ 235460 h 23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5081" h="235459">
                      <a:moveTo>
                        <a:pt x="405082" y="235412"/>
                      </a:moveTo>
                      <a:cubicBezTo>
                        <a:pt x="310608" y="-30559"/>
                        <a:pt x="136982" y="-48101"/>
                        <a:pt x="9363" y="68737"/>
                      </a:cubicBezTo>
                      <a:cubicBezTo>
                        <a:pt x="-9408" y="85901"/>
                        <a:pt x="1798" y="97580"/>
                        <a:pt x="27426" y="88454"/>
                      </a:cubicBezTo>
                      <a:cubicBezTo>
                        <a:pt x="151120" y="73371"/>
                        <a:pt x="210130" y="149120"/>
                        <a:pt x="262237" y="234609"/>
                      </a:cubicBezTo>
                      <a:lnTo>
                        <a:pt x="314769" y="234609"/>
                      </a:lnTo>
                      <a:cubicBezTo>
                        <a:pt x="284744" y="181320"/>
                        <a:pt x="271599" y="134556"/>
                        <a:pt x="191595" y="87651"/>
                      </a:cubicBezTo>
                      <a:cubicBezTo>
                        <a:pt x="177977" y="79660"/>
                        <a:pt x="191453" y="54221"/>
                        <a:pt x="211312" y="62212"/>
                      </a:cubicBezTo>
                      <a:cubicBezTo>
                        <a:pt x="290938" y="94270"/>
                        <a:pt x="327158" y="158907"/>
                        <a:pt x="352549" y="235460"/>
                      </a:cubicBezTo>
                      <a:lnTo>
                        <a:pt x="405082" y="235460"/>
                      </a:lnTo>
                      <a:close/>
                    </a:path>
                  </a:pathLst>
                </a:custGeom>
                <a:grpFill/>
                <a:ln w="4710"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2D57AB8-141A-8B3A-36EE-0735C9C2EE97}"/>
                    </a:ext>
                  </a:extLst>
                </p:cNvPr>
                <p:cNvSpPr/>
                <p:nvPr/>
              </p:nvSpPr>
              <p:spPr>
                <a:xfrm>
                  <a:off x="9224725" y="1606100"/>
                  <a:ext cx="405081" cy="235459"/>
                </a:xfrm>
                <a:custGeom>
                  <a:avLst/>
                  <a:gdLst>
                    <a:gd name="connsiteX0" fmla="*/ 405082 w 405081"/>
                    <a:gd name="connsiteY0" fmla="*/ 235412 h 235459"/>
                    <a:gd name="connsiteX1" fmla="*/ 9363 w 405081"/>
                    <a:gd name="connsiteY1" fmla="*/ 68737 h 235459"/>
                    <a:gd name="connsiteX2" fmla="*/ 27426 w 405081"/>
                    <a:gd name="connsiteY2" fmla="*/ 88454 h 235459"/>
                    <a:gd name="connsiteX3" fmla="*/ 262237 w 405081"/>
                    <a:gd name="connsiteY3" fmla="*/ 234609 h 235459"/>
                    <a:gd name="connsiteX4" fmla="*/ 314769 w 405081"/>
                    <a:gd name="connsiteY4" fmla="*/ 234609 h 235459"/>
                    <a:gd name="connsiteX5" fmla="*/ 191595 w 405081"/>
                    <a:gd name="connsiteY5" fmla="*/ 87651 h 235459"/>
                    <a:gd name="connsiteX6" fmla="*/ 211312 w 405081"/>
                    <a:gd name="connsiteY6" fmla="*/ 62212 h 235459"/>
                    <a:gd name="connsiteX7" fmla="*/ 352549 w 405081"/>
                    <a:gd name="connsiteY7" fmla="*/ 235460 h 235459"/>
                    <a:gd name="connsiteX8" fmla="*/ 405082 w 405081"/>
                    <a:gd name="connsiteY8" fmla="*/ 235460 h 23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5081" h="235459">
                      <a:moveTo>
                        <a:pt x="405082" y="235412"/>
                      </a:moveTo>
                      <a:cubicBezTo>
                        <a:pt x="310608" y="-30559"/>
                        <a:pt x="136982" y="-48101"/>
                        <a:pt x="9363" y="68737"/>
                      </a:cubicBezTo>
                      <a:cubicBezTo>
                        <a:pt x="-9408" y="85901"/>
                        <a:pt x="1798" y="97580"/>
                        <a:pt x="27426" y="88454"/>
                      </a:cubicBezTo>
                      <a:cubicBezTo>
                        <a:pt x="151120" y="73371"/>
                        <a:pt x="210130" y="149120"/>
                        <a:pt x="262237" y="234609"/>
                      </a:cubicBezTo>
                      <a:lnTo>
                        <a:pt x="314769" y="234609"/>
                      </a:lnTo>
                      <a:cubicBezTo>
                        <a:pt x="284744" y="181320"/>
                        <a:pt x="271599" y="134556"/>
                        <a:pt x="191595" y="87651"/>
                      </a:cubicBezTo>
                      <a:cubicBezTo>
                        <a:pt x="177977" y="79660"/>
                        <a:pt x="191453" y="54221"/>
                        <a:pt x="211312" y="62212"/>
                      </a:cubicBezTo>
                      <a:cubicBezTo>
                        <a:pt x="290938" y="94270"/>
                        <a:pt x="327158" y="158907"/>
                        <a:pt x="352549" y="235460"/>
                      </a:cubicBezTo>
                      <a:lnTo>
                        <a:pt x="405082" y="235460"/>
                      </a:lnTo>
                      <a:close/>
                    </a:path>
                  </a:pathLst>
                </a:custGeom>
                <a:grpFill/>
                <a:ln w="4557"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ADC6615F-B8E7-4C6E-64E1-201BAE132D58}"/>
                    </a:ext>
                  </a:extLst>
                </p:cNvPr>
                <p:cNvSpPr/>
                <p:nvPr/>
              </p:nvSpPr>
              <p:spPr>
                <a:xfrm>
                  <a:off x="9772414" y="1877023"/>
                  <a:ext cx="262452" cy="178827"/>
                </a:xfrm>
                <a:custGeom>
                  <a:avLst/>
                  <a:gdLst>
                    <a:gd name="connsiteX0" fmla="*/ 0 w 262452"/>
                    <a:gd name="connsiteY0" fmla="*/ 0 h 178827"/>
                    <a:gd name="connsiteX1" fmla="*/ 426 w 262452"/>
                    <a:gd name="connsiteY1" fmla="*/ 50736 h 178827"/>
                    <a:gd name="connsiteX2" fmla="*/ 138778 w 262452"/>
                    <a:gd name="connsiteY2" fmla="*/ 50736 h 178827"/>
                    <a:gd name="connsiteX3" fmla="*/ 173673 w 262452"/>
                    <a:gd name="connsiteY3" fmla="*/ 81943 h 178827"/>
                    <a:gd name="connsiteX4" fmla="*/ 0 w 262452"/>
                    <a:gd name="connsiteY4" fmla="*/ 81943 h 178827"/>
                    <a:gd name="connsiteX5" fmla="*/ 0 w 262452"/>
                    <a:gd name="connsiteY5" fmla="*/ 178827 h 178827"/>
                    <a:gd name="connsiteX6" fmla="*/ 245498 w 262452"/>
                    <a:gd name="connsiteY6" fmla="*/ 178827 h 178827"/>
                    <a:gd name="connsiteX7" fmla="*/ 261905 w 262452"/>
                    <a:gd name="connsiteY7" fmla="*/ 147620 h 178827"/>
                    <a:gd name="connsiteX8" fmla="*/ 135279 w 262452"/>
                    <a:gd name="connsiteY8" fmla="*/ 0 h 178827"/>
                    <a:gd name="connsiteX9" fmla="*/ 0 w 262452"/>
                    <a:gd name="connsiteY9" fmla="*/ 0 h 178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452" h="178827">
                      <a:moveTo>
                        <a:pt x="0" y="0"/>
                      </a:moveTo>
                      <a:lnTo>
                        <a:pt x="426" y="50736"/>
                      </a:lnTo>
                      <a:lnTo>
                        <a:pt x="138778" y="50736"/>
                      </a:lnTo>
                      <a:cubicBezTo>
                        <a:pt x="163697" y="56362"/>
                        <a:pt x="172775" y="68656"/>
                        <a:pt x="173673" y="81943"/>
                      </a:cubicBezTo>
                      <a:lnTo>
                        <a:pt x="0" y="81943"/>
                      </a:lnTo>
                      <a:lnTo>
                        <a:pt x="0" y="178827"/>
                      </a:lnTo>
                      <a:lnTo>
                        <a:pt x="245498" y="178827"/>
                      </a:lnTo>
                      <a:cubicBezTo>
                        <a:pt x="266586" y="177220"/>
                        <a:pt x="262142" y="163366"/>
                        <a:pt x="261905" y="147620"/>
                      </a:cubicBezTo>
                      <a:cubicBezTo>
                        <a:pt x="261007" y="82416"/>
                        <a:pt x="208664" y="993"/>
                        <a:pt x="135279" y="0"/>
                      </a:cubicBezTo>
                      <a:lnTo>
                        <a:pt x="0" y="0"/>
                      </a:lnTo>
                      <a:close/>
                    </a:path>
                  </a:pathLst>
                </a:custGeom>
                <a:grpFill/>
                <a:ln w="4710"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0334FB4A-F593-94F3-06BE-69970FA818D1}"/>
                    </a:ext>
                  </a:extLst>
                </p:cNvPr>
                <p:cNvSpPr/>
                <p:nvPr/>
              </p:nvSpPr>
              <p:spPr>
                <a:xfrm>
                  <a:off x="9772414" y="1877023"/>
                  <a:ext cx="262452" cy="178827"/>
                </a:xfrm>
                <a:custGeom>
                  <a:avLst/>
                  <a:gdLst>
                    <a:gd name="connsiteX0" fmla="*/ 0 w 262452"/>
                    <a:gd name="connsiteY0" fmla="*/ 0 h 178827"/>
                    <a:gd name="connsiteX1" fmla="*/ 426 w 262452"/>
                    <a:gd name="connsiteY1" fmla="*/ 50736 h 178827"/>
                    <a:gd name="connsiteX2" fmla="*/ 138778 w 262452"/>
                    <a:gd name="connsiteY2" fmla="*/ 50736 h 178827"/>
                    <a:gd name="connsiteX3" fmla="*/ 173673 w 262452"/>
                    <a:gd name="connsiteY3" fmla="*/ 81943 h 178827"/>
                    <a:gd name="connsiteX4" fmla="*/ 0 w 262452"/>
                    <a:gd name="connsiteY4" fmla="*/ 81943 h 178827"/>
                    <a:gd name="connsiteX5" fmla="*/ 0 w 262452"/>
                    <a:gd name="connsiteY5" fmla="*/ 178827 h 178827"/>
                    <a:gd name="connsiteX6" fmla="*/ 245498 w 262452"/>
                    <a:gd name="connsiteY6" fmla="*/ 178827 h 178827"/>
                    <a:gd name="connsiteX7" fmla="*/ 261905 w 262452"/>
                    <a:gd name="connsiteY7" fmla="*/ 147620 h 178827"/>
                    <a:gd name="connsiteX8" fmla="*/ 135279 w 262452"/>
                    <a:gd name="connsiteY8" fmla="*/ 0 h 178827"/>
                    <a:gd name="connsiteX9" fmla="*/ 0 w 262452"/>
                    <a:gd name="connsiteY9" fmla="*/ 0 h 178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452" h="178827">
                      <a:moveTo>
                        <a:pt x="0" y="0"/>
                      </a:moveTo>
                      <a:lnTo>
                        <a:pt x="426" y="50736"/>
                      </a:lnTo>
                      <a:lnTo>
                        <a:pt x="138778" y="50736"/>
                      </a:lnTo>
                      <a:cubicBezTo>
                        <a:pt x="163697" y="56362"/>
                        <a:pt x="172775" y="68656"/>
                        <a:pt x="173673" y="81943"/>
                      </a:cubicBezTo>
                      <a:lnTo>
                        <a:pt x="0" y="81943"/>
                      </a:lnTo>
                      <a:lnTo>
                        <a:pt x="0" y="178827"/>
                      </a:lnTo>
                      <a:lnTo>
                        <a:pt x="245498" y="178827"/>
                      </a:lnTo>
                      <a:cubicBezTo>
                        <a:pt x="266586" y="177220"/>
                        <a:pt x="262142" y="163366"/>
                        <a:pt x="261905" y="147620"/>
                      </a:cubicBezTo>
                      <a:cubicBezTo>
                        <a:pt x="261007" y="82416"/>
                        <a:pt x="208664" y="993"/>
                        <a:pt x="135279" y="0"/>
                      </a:cubicBezTo>
                      <a:lnTo>
                        <a:pt x="0" y="0"/>
                      </a:lnTo>
                      <a:close/>
                    </a:path>
                  </a:pathLst>
                </a:custGeom>
                <a:grpFill/>
                <a:ln w="4557"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8F5256C6-F1DC-0045-CF6C-566A06D05895}"/>
                    </a:ext>
                  </a:extLst>
                </p:cNvPr>
                <p:cNvSpPr/>
                <p:nvPr/>
              </p:nvSpPr>
              <p:spPr>
                <a:xfrm>
                  <a:off x="9673260" y="1872295"/>
                  <a:ext cx="84732" cy="84732"/>
                </a:xfrm>
                <a:custGeom>
                  <a:avLst/>
                  <a:gdLst>
                    <a:gd name="connsiteX0" fmla="*/ 84733 w 84732"/>
                    <a:gd name="connsiteY0" fmla="*/ 42366 h 84732"/>
                    <a:gd name="connsiteX1" fmla="*/ 42366 w 84732"/>
                    <a:gd name="connsiteY1" fmla="*/ 84733 h 84732"/>
                    <a:gd name="connsiteX2" fmla="*/ 0 w 84732"/>
                    <a:gd name="connsiteY2" fmla="*/ 42366 h 84732"/>
                    <a:gd name="connsiteX3" fmla="*/ 42366 w 84732"/>
                    <a:gd name="connsiteY3" fmla="*/ 0 h 84732"/>
                    <a:gd name="connsiteX4" fmla="*/ 84733 w 84732"/>
                    <a:gd name="connsiteY4" fmla="*/ 42366 h 84732"/>
                    <a:gd name="connsiteX5" fmla="*/ 84733 w 84732"/>
                    <a:gd name="connsiteY5" fmla="*/ 42366 h 8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732" h="84732">
                      <a:moveTo>
                        <a:pt x="84733" y="42366"/>
                      </a:moveTo>
                      <a:cubicBezTo>
                        <a:pt x="84733" y="65772"/>
                        <a:pt x="65772" y="84733"/>
                        <a:pt x="42366" y="84733"/>
                      </a:cubicBezTo>
                      <a:cubicBezTo>
                        <a:pt x="18961" y="84733"/>
                        <a:pt x="0" y="65772"/>
                        <a:pt x="0" y="42366"/>
                      </a:cubicBezTo>
                      <a:cubicBezTo>
                        <a:pt x="0" y="18961"/>
                        <a:pt x="18961" y="0"/>
                        <a:pt x="42366" y="0"/>
                      </a:cubicBezTo>
                      <a:cubicBezTo>
                        <a:pt x="65772" y="0"/>
                        <a:pt x="84733" y="18961"/>
                        <a:pt x="84733" y="42366"/>
                      </a:cubicBezTo>
                      <a:lnTo>
                        <a:pt x="84733" y="42366"/>
                      </a:lnTo>
                      <a:close/>
                    </a:path>
                  </a:pathLst>
                </a:custGeom>
                <a:grpFill/>
                <a:ln w="4710"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94D339A1-A2D4-9535-6DAD-1BFA243931E8}"/>
                    </a:ext>
                  </a:extLst>
                </p:cNvPr>
                <p:cNvSpPr/>
                <p:nvPr/>
              </p:nvSpPr>
              <p:spPr>
                <a:xfrm>
                  <a:off x="9673260" y="1872295"/>
                  <a:ext cx="84732" cy="84732"/>
                </a:xfrm>
                <a:custGeom>
                  <a:avLst/>
                  <a:gdLst>
                    <a:gd name="connsiteX0" fmla="*/ 84733 w 84732"/>
                    <a:gd name="connsiteY0" fmla="*/ 42366 h 84732"/>
                    <a:gd name="connsiteX1" fmla="*/ 42366 w 84732"/>
                    <a:gd name="connsiteY1" fmla="*/ 84733 h 84732"/>
                    <a:gd name="connsiteX2" fmla="*/ 0 w 84732"/>
                    <a:gd name="connsiteY2" fmla="*/ 42366 h 84732"/>
                    <a:gd name="connsiteX3" fmla="*/ 42366 w 84732"/>
                    <a:gd name="connsiteY3" fmla="*/ 0 h 84732"/>
                    <a:gd name="connsiteX4" fmla="*/ 84733 w 84732"/>
                    <a:gd name="connsiteY4" fmla="*/ 42366 h 84732"/>
                    <a:gd name="connsiteX5" fmla="*/ 84733 w 84732"/>
                    <a:gd name="connsiteY5" fmla="*/ 42366 h 8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732" h="84732">
                      <a:moveTo>
                        <a:pt x="84733" y="42366"/>
                      </a:moveTo>
                      <a:cubicBezTo>
                        <a:pt x="84733" y="65772"/>
                        <a:pt x="65772" y="84733"/>
                        <a:pt x="42366" y="84733"/>
                      </a:cubicBezTo>
                      <a:cubicBezTo>
                        <a:pt x="18961" y="84733"/>
                        <a:pt x="0" y="65772"/>
                        <a:pt x="0" y="42366"/>
                      </a:cubicBezTo>
                      <a:cubicBezTo>
                        <a:pt x="0" y="18961"/>
                        <a:pt x="18961" y="0"/>
                        <a:pt x="42366" y="0"/>
                      </a:cubicBezTo>
                      <a:cubicBezTo>
                        <a:pt x="65772" y="0"/>
                        <a:pt x="84733" y="18961"/>
                        <a:pt x="84733" y="42366"/>
                      </a:cubicBezTo>
                      <a:lnTo>
                        <a:pt x="84733" y="42366"/>
                      </a:lnTo>
                      <a:close/>
                    </a:path>
                  </a:pathLst>
                </a:custGeom>
                <a:grpFill/>
                <a:ln w="13669" cap="rnd">
                  <a:noFill/>
                  <a:prstDash val="solid"/>
                  <a:bevel/>
                </a:ln>
              </p:spPr>
              <p:txBody>
                <a:bodyPr rtlCol="0" anchor="ctr"/>
                <a:lstStyle/>
                <a:p>
                  <a:endParaRPr lang="en-US"/>
                </a:p>
              </p:txBody>
            </p:sp>
            <p:sp>
              <p:nvSpPr>
                <p:cNvPr id="35" name="Freeform: Shape 34">
                  <a:extLst>
                    <a:ext uri="{FF2B5EF4-FFF2-40B4-BE49-F238E27FC236}">
                      <a16:creationId xmlns:a16="http://schemas.microsoft.com/office/drawing/2014/main" id="{0D860923-C899-A4F2-4DFB-5C8DECC4AC81}"/>
                    </a:ext>
                  </a:extLst>
                </p:cNvPr>
                <p:cNvSpPr/>
                <p:nvPr/>
              </p:nvSpPr>
              <p:spPr>
                <a:xfrm>
                  <a:off x="9396103" y="1877023"/>
                  <a:ext cx="262499" cy="178827"/>
                </a:xfrm>
                <a:custGeom>
                  <a:avLst/>
                  <a:gdLst>
                    <a:gd name="connsiteX0" fmla="*/ 262499 w 262499"/>
                    <a:gd name="connsiteY0" fmla="*/ 0 h 178827"/>
                    <a:gd name="connsiteX1" fmla="*/ 262074 w 262499"/>
                    <a:gd name="connsiteY1" fmla="*/ 50736 h 178827"/>
                    <a:gd name="connsiteX2" fmla="*/ 123721 w 262499"/>
                    <a:gd name="connsiteY2" fmla="*/ 50736 h 178827"/>
                    <a:gd name="connsiteX3" fmla="*/ 88826 w 262499"/>
                    <a:gd name="connsiteY3" fmla="*/ 81943 h 178827"/>
                    <a:gd name="connsiteX4" fmla="*/ 262452 w 262499"/>
                    <a:gd name="connsiteY4" fmla="*/ 81943 h 178827"/>
                    <a:gd name="connsiteX5" fmla="*/ 262452 w 262499"/>
                    <a:gd name="connsiteY5" fmla="*/ 178827 h 178827"/>
                    <a:gd name="connsiteX6" fmla="*/ 16955 w 262499"/>
                    <a:gd name="connsiteY6" fmla="*/ 178827 h 178827"/>
                    <a:gd name="connsiteX7" fmla="*/ 547 w 262499"/>
                    <a:gd name="connsiteY7" fmla="*/ 147620 h 178827"/>
                    <a:gd name="connsiteX8" fmla="*/ 127173 w 262499"/>
                    <a:gd name="connsiteY8" fmla="*/ 0 h 178827"/>
                    <a:gd name="connsiteX9" fmla="*/ 262499 w 262499"/>
                    <a:gd name="connsiteY9" fmla="*/ 0 h 178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499" h="178827">
                      <a:moveTo>
                        <a:pt x="262499" y="0"/>
                      </a:moveTo>
                      <a:lnTo>
                        <a:pt x="262074" y="50736"/>
                      </a:lnTo>
                      <a:lnTo>
                        <a:pt x="123721" y="50736"/>
                      </a:lnTo>
                      <a:cubicBezTo>
                        <a:pt x="98803" y="56362"/>
                        <a:pt x="89724" y="68656"/>
                        <a:pt x="88826" y="81943"/>
                      </a:cubicBezTo>
                      <a:lnTo>
                        <a:pt x="262452" y="81943"/>
                      </a:lnTo>
                      <a:lnTo>
                        <a:pt x="262452" y="178827"/>
                      </a:lnTo>
                      <a:lnTo>
                        <a:pt x="16955" y="178827"/>
                      </a:lnTo>
                      <a:cubicBezTo>
                        <a:pt x="-4134" y="177220"/>
                        <a:pt x="311" y="163366"/>
                        <a:pt x="547" y="147620"/>
                      </a:cubicBezTo>
                      <a:cubicBezTo>
                        <a:pt x="1446" y="82416"/>
                        <a:pt x="53789" y="993"/>
                        <a:pt x="127173" y="0"/>
                      </a:cubicBezTo>
                      <a:lnTo>
                        <a:pt x="262499" y="0"/>
                      </a:lnTo>
                      <a:close/>
                    </a:path>
                  </a:pathLst>
                </a:custGeom>
                <a:grpFill/>
                <a:ln w="4710"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D5B5D97F-1AAA-D8F6-388D-9F1C586C2198}"/>
                    </a:ext>
                  </a:extLst>
                </p:cNvPr>
                <p:cNvSpPr/>
                <p:nvPr/>
              </p:nvSpPr>
              <p:spPr>
                <a:xfrm>
                  <a:off x="9396103" y="1877023"/>
                  <a:ext cx="262499" cy="178827"/>
                </a:xfrm>
                <a:custGeom>
                  <a:avLst/>
                  <a:gdLst>
                    <a:gd name="connsiteX0" fmla="*/ 262499 w 262499"/>
                    <a:gd name="connsiteY0" fmla="*/ 0 h 178827"/>
                    <a:gd name="connsiteX1" fmla="*/ 262074 w 262499"/>
                    <a:gd name="connsiteY1" fmla="*/ 50736 h 178827"/>
                    <a:gd name="connsiteX2" fmla="*/ 123721 w 262499"/>
                    <a:gd name="connsiteY2" fmla="*/ 50736 h 178827"/>
                    <a:gd name="connsiteX3" fmla="*/ 88826 w 262499"/>
                    <a:gd name="connsiteY3" fmla="*/ 81943 h 178827"/>
                    <a:gd name="connsiteX4" fmla="*/ 262452 w 262499"/>
                    <a:gd name="connsiteY4" fmla="*/ 81943 h 178827"/>
                    <a:gd name="connsiteX5" fmla="*/ 262452 w 262499"/>
                    <a:gd name="connsiteY5" fmla="*/ 178827 h 178827"/>
                    <a:gd name="connsiteX6" fmla="*/ 16955 w 262499"/>
                    <a:gd name="connsiteY6" fmla="*/ 178827 h 178827"/>
                    <a:gd name="connsiteX7" fmla="*/ 547 w 262499"/>
                    <a:gd name="connsiteY7" fmla="*/ 147620 h 178827"/>
                    <a:gd name="connsiteX8" fmla="*/ 127173 w 262499"/>
                    <a:gd name="connsiteY8" fmla="*/ 0 h 178827"/>
                    <a:gd name="connsiteX9" fmla="*/ 262499 w 262499"/>
                    <a:gd name="connsiteY9" fmla="*/ 0 h 178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499" h="178827">
                      <a:moveTo>
                        <a:pt x="262499" y="0"/>
                      </a:moveTo>
                      <a:lnTo>
                        <a:pt x="262074" y="50736"/>
                      </a:lnTo>
                      <a:lnTo>
                        <a:pt x="123721" y="50736"/>
                      </a:lnTo>
                      <a:cubicBezTo>
                        <a:pt x="98803" y="56362"/>
                        <a:pt x="89724" y="68656"/>
                        <a:pt x="88826" y="81943"/>
                      </a:cubicBezTo>
                      <a:lnTo>
                        <a:pt x="262452" y="81943"/>
                      </a:lnTo>
                      <a:lnTo>
                        <a:pt x="262452" y="178827"/>
                      </a:lnTo>
                      <a:lnTo>
                        <a:pt x="16955" y="178827"/>
                      </a:lnTo>
                      <a:cubicBezTo>
                        <a:pt x="-4134" y="177220"/>
                        <a:pt x="311" y="163366"/>
                        <a:pt x="547" y="147620"/>
                      </a:cubicBezTo>
                      <a:cubicBezTo>
                        <a:pt x="1446" y="82416"/>
                        <a:pt x="53789" y="993"/>
                        <a:pt x="127173" y="0"/>
                      </a:cubicBezTo>
                      <a:lnTo>
                        <a:pt x="262499" y="0"/>
                      </a:lnTo>
                      <a:close/>
                    </a:path>
                  </a:pathLst>
                </a:custGeom>
                <a:grpFill/>
                <a:ln w="4557"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20E9CF73-5EF2-2114-76A5-F1643C94B0DC}"/>
                    </a:ext>
                  </a:extLst>
                </p:cNvPr>
                <p:cNvSpPr/>
                <p:nvPr/>
              </p:nvSpPr>
              <p:spPr>
                <a:xfrm>
                  <a:off x="9974553" y="1715794"/>
                  <a:ext cx="275191" cy="170922"/>
                </a:xfrm>
                <a:custGeom>
                  <a:avLst/>
                  <a:gdLst>
                    <a:gd name="connsiteX0" fmla="*/ 0 w 275191"/>
                    <a:gd name="connsiteY0" fmla="*/ 136594 h 170922"/>
                    <a:gd name="connsiteX1" fmla="*/ 216087 w 275191"/>
                    <a:gd name="connsiteY1" fmla="*/ 133 h 170922"/>
                    <a:gd name="connsiteX2" fmla="*/ 275192 w 275191"/>
                    <a:gd name="connsiteY2" fmla="*/ 55975 h 170922"/>
                    <a:gd name="connsiteX3" fmla="*/ 40380 w 275191"/>
                    <a:gd name="connsiteY3" fmla="*/ 170922 h 170922"/>
                    <a:gd name="connsiteX4" fmla="*/ 0 w 275191"/>
                    <a:gd name="connsiteY4" fmla="*/ 136594 h 170922"/>
                    <a:gd name="connsiteX5" fmla="*/ 0 w 275191"/>
                    <a:gd name="connsiteY5" fmla="*/ 136594 h 170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191" h="170922">
                      <a:moveTo>
                        <a:pt x="0" y="136594"/>
                      </a:moveTo>
                      <a:cubicBezTo>
                        <a:pt x="52059" y="38291"/>
                        <a:pt x="124640" y="-2657"/>
                        <a:pt x="216087" y="133"/>
                      </a:cubicBezTo>
                      <a:cubicBezTo>
                        <a:pt x="254623" y="1315"/>
                        <a:pt x="272118" y="25903"/>
                        <a:pt x="275192" y="55975"/>
                      </a:cubicBezTo>
                      <a:cubicBezTo>
                        <a:pt x="152301" y="38480"/>
                        <a:pt x="84780" y="90256"/>
                        <a:pt x="40380" y="170922"/>
                      </a:cubicBezTo>
                      <a:cubicBezTo>
                        <a:pt x="29032" y="153853"/>
                        <a:pt x="15887" y="141464"/>
                        <a:pt x="0" y="136594"/>
                      </a:cubicBezTo>
                      <a:lnTo>
                        <a:pt x="0" y="136594"/>
                      </a:lnTo>
                      <a:close/>
                    </a:path>
                  </a:pathLst>
                </a:custGeom>
                <a:grpFill/>
                <a:ln w="4710"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0C9C90A-3654-806B-E6E1-3BD482E50A7D}"/>
                    </a:ext>
                  </a:extLst>
                </p:cNvPr>
                <p:cNvSpPr/>
                <p:nvPr/>
              </p:nvSpPr>
              <p:spPr>
                <a:xfrm>
                  <a:off x="9974553" y="1715794"/>
                  <a:ext cx="275191" cy="170922"/>
                </a:xfrm>
                <a:custGeom>
                  <a:avLst/>
                  <a:gdLst>
                    <a:gd name="connsiteX0" fmla="*/ 0 w 275191"/>
                    <a:gd name="connsiteY0" fmla="*/ 136594 h 170922"/>
                    <a:gd name="connsiteX1" fmla="*/ 216087 w 275191"/>
                    <a:gd name="connsiteY1" fmla="*/ 133 h 170922"/>
                    <a:gd name="connsiteX2" fmla="*/ 275192 w 275191"/>
                    <a:gd name="connsiteY2" fmla="*/ 55975 h 170922"/>
                    <a:gd name="connsiteX3" fmla="*/ 40380 w 275191"/>
                    <a:gd name="connsiteY3" fmla="*/ 170922 h 170922"/>
                    <a:gd name="connsiteX4" fmla="*/ 0 w 275191"/>
                    <a:gd name="connsiteY4" fmla="*/ 136594 h 170922"/>
                    <a:gd name="connsiteX5" fmla="*/ 0 w 275191"/>
                    <a:gd name="connsiteY5" fmla="*/ 136594 h 170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191" h="170922">
                      <a:moveTo>
                        <a:pt x="0" y="136594"/>
                      </a:moveTo>
                      <a:cubicBezTo>
                        <a:pt x="52059" y="38291"/>
                        <a:pt x="124640" y="-2657"/>
                        <a:pt x="216087" y="133"/>
                      </a:cubicBezTo>
                      <a:cubicBezTo>
                        <a:pt x="254623" y="1315"/>
                        <a:pt x="272118" y="25903"/>
                        <a:pt x="275192" y="55975"/>
                      </a:cubicBezTo>
                      <a:cubicBezTo>
                        <a:pt x="152301" y="38480"/>
                        <a:pt x="84780" y="90256"/>
                        <a:pt x="40380" y="170922"/>
                      </a:cubicBezTo>
                      <a:cubicBezTo>
                        <a:pt x="29032" y="153853"/>
                        <a:pt x="15887" y="141464"/>
                        <a:pt x="0" y="136594"/>
                      </a:cubicBezTo>
                      <a:lnTo>
                        <a:pt x="0" y="136594"/>
                      </a:lnTo>
                      <a:close/>
                    </a:path>
                  </a:pathLst>
                </a:custGeom>
                <a:grpFill/>
                <a:ln w="4557"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2C7BF149-38CD-0672-8BBC-A3A0202765FA}"/>
                    </a:ext>
                  </a:extLst>
                </p:cNvPr>
                <p:cNvSpPr/>
                <p:nvPr/>
              </p:nvSpPr>
              <p:spPr>
                <a:xfrm>
                  <a:off x="9176496" y="1715794"/>
                  <a:ext cx="275191" cy="170922"/>
                </a:xfrm>
                <a:custGeom>
                  <a:avLst/>
                  <a:gdLst>
                    <a:gd name="connsiteX0" fmla="*/ 275192 w 275191"/>
                    <a:gd name="connsiteY0" fmla="*/ 136594 h 170922"/>
                    <a:gd name="connsiteX1" fmla="*/ 59105 w 275191"/>
                    <a:gd name="connsiteY1" fmla="*/ 133 h 170922"/>
                    <a:gd name="connsiteX2" fmla="*/ 0 w 275191"/>
                    <a:gd name="connsiteY2" fmla="*/ 55975 h 170922"/>
                    <a:gd name="connsiteX3" fmla="*/ 234811 w 275191"/>
                    <a:gd name="connsiteY3" fmla="*/ 170922 h 170922"/>
                    <a:gd name="connsiteX4" fmla="*/ 275192 w 275191"/>
                    <a:gd name="connsiteY4" fmla="*/ 136594 h 170922"/>
                    <a:gd name="connsiteX5" fmla="*/ 275192 w 275191"/>
                    <a:gd name="connsiteY5" fmla="*/ 136594 h 170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191" h="170922">
                      <a:moveTo>
                        <a:pt x="275192" y="136594"/>
                      </a:moveTo>
                      <a:cubicBezTo>
                        <a:pt x="223132" y="38291"/>
                        <a:pt x="150552" y="-2657"/>
                        <a:pt x="59105" y="133"/>
                      </a:cubicBezTo>
                      <a:cubicBezTo>
                        <a:pt x="20568" y="1315"/>
                        <a:pt x="3073" y="25903"/>
                        <a:pt x="0" y="55975"/>
                      </a:cubicBezTo>
                      <a:cubicBezTo>
                        <a:pt x="122891" y="38480"/>
                        <a:pt x="190412" y="90256"/>
                        <a:pt x="234811" y="170922"/>
                      </a:cubicBezTo>
                      <a:cubicBezTo>
                        <a:pt x="246112" y="153853"/>
                        <a:pt x="259304" y="141464"/>
                        <a:pt x="275192" y="136594"/>
                      </a:cubicBezTo>
                      <a:lnTo>
                        <a:pt x="275192" y="136594"/>
                      </a:lnTo>
                      <a:close/>
                    </a:path>
                  </a:pathLst>
                </a:custGeom>
                <a:grpFill/>
                <a:ln w="4710"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688C0180-8A8D-F6AC-2BCD-B61C802DAFF3}"/>
                    </a:ext>
                  </a:extLst>
                </p:cNvPr>
                <p:cNvSpPr/>
                <p:nvPr/>
              </p:nvSpPr>
              <p:spPr>
                <a:xfrm>
                  <a:off x="9176496" y="1715794"/>
                  <a:ext cx="275191" cy="170922"/>
                </a:xfrm>
                <a:custGeom>
                  <a:avLst/>
                  <a:gdLst>
                    <a:gd name="connsiteX0" fmla="*/ 275192 w 275191"/>
                    <a:gd name="connsiteY0" fmla="*/ 136594 h 170922"/>
                    <a:gd name="connsiteX1" fmla="*/ 59105 w 275191"/>
                    <a:gd name="connsiteY1" fmla="*/ 133 h 170922"/>
                    <a:gd name="connsiteX2" fmla="*/ 0 w 275191"/>
                    <a:gd name="connsiteY2" fmla="*/ 55975 h 170922"/>
                    <a:gd name="connsiteX3" fmla="*/ 234811 w 275191"/>
                    <a:gd name="connsiteY3" fmla="*/ 170922 h 170922"/>
                    <a:gd name="connsiteX4" fmla="*/ 275192 w 275191"/>
                    <a:gd name="connsiteY4" fmla="*/ 136594 h 170922"/>
                    <a:gd name="connsiteX5" fmla="*/ 275192 w 275191"/>
                    <a:gd name="connsiteY5" fmla="*/ 136594 h 170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191" h="170922">
                      <a:moveTo>
                        <a:pt x="275192" y="136594"/>
                      </a:moveTo>
                      <a:cubicBezTo>
                        <a:pt x="223132" y="38291"/>
                        <a:pt x="150552" y="-2657"/>
                        <a:pt x="59105" y="133"/>
                      </a:cubicBezTo>
                      <a:cubicBezTo>
                        <a:pt x="20568" y="1315"/>
                        <a:pt x="3073" y="25903"/>
                        <a:pt x="0" y="55975"/>
                      </a:cubicBezTo>
                      <a:cubicBezTo>
                        <a:pt x="122891" y="38480"/>
                        <a:pt x="190412" y="90256"/>
                        <a:pt x="234811" y="170922"/>
                      </a:cubicBezTo>
                      <a:cubicBezTo>
                        <a:pt x="246112" y="153853"/>
                        <a:pt x="259304" y="141464"/>
                        <a:pt x="275192" y="136594"/>
                      </a:cubicBezTo>
                      <a:lnTo>
                        <a:pt x="275192" y="136594"/>
                      </a:lnTo>
                      <a:close/>
                    </a:path>
                  </a:pathLst>
                </a:custGeom>
                <a:grpFill/>
                <a:ln w="4557"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3B0AEC9D-1DB5-5970-A9A4-D37CFB568162}"/>
                    </a:ext>
                  </a:extLst>
                </p:cNvPr>
                <p:cNvSpPr/>
                <p:nvPr/>
              </p:nvSpPr>
              <p:spPr>
                <a:xfrm>
                  <a:off x="9647065" y="2006269"/>
                  <a:ext cx="137075" cy="129315"/>
                </a:xfrm>
                <a:custGeom>
                  <a:avLst/>
                  <a:gdLst>
                    <a:gd name="connsiteX0" fmla="*/ 0 w 137075"/>
                    <a:gd name="connsiteY0" fmla="*/ 84052 h 129315"/>
                    <a:gd name="connsiteX1" fmla="*/ 55653 w 137075"/>
                    <a:gd name="connsiteY1" fmla="*/ 12984 h 129315"/>
                    <a:gd name="connsiteX2" fmla="*/ 80761 w 137075"/>
                    <a:gd name="connsiteY2" fmla="*/ 12984 h 129315"/>
                    <a:gd name="connsiteX3" fmla="*/ 137076 w 137075"/>
                    <a:gd name="connsiteY3" fmla="*/ 84052 h 129315"/>
                    <a:gd name="connsiteX4" fmla="*/ 76080 w 137075"/>
                    <a:gd name="connsiteY4" fmla="*/ 117576 h 129315"/>
                    <a:gd name="connsiteX5" fmla="*/ 60854 w 137075"/>
                    <a:gd name="connsiteY5" fmla="*/ 117576 h 129315"/>
                    <a:gd name="connsiteX6" fmla="*/ 0 w 137075"/>
                    <a:gd name="connsiteY6" fmla="*/ 84052 h 129315"/>
                    <a:gd name="connsiteX7" fmla="*/ 0 w 137075"/>
                    <a:gd name="connsiteY7" fmla="*/ 84052 h 129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075" h="129315">
                      <a:moveTo>
                        <a:pt x="0" y="84052"/>
                      </a:moveTo>
                      <a:lnTo>
                        <a:pt x="55653" y="12984"/>
                      </a:lnTo>
                      <a:cubicBezTo>
                        <a:pt x="68656" y="-4984"/>
                        <a:pt x="67994" y="-3660"/>
                        <a:pt x="80761" y="12984"/>
                      </a:cubicBezTo>
                      <a:lnTo>
                        <a:pt x="137076" y="84052"/>
                      </a:lnTo>
                      <a:cubicBezTo>
                        <a:pt x="110739" y="84194"/>
                        <a:pt x="90690" y="92563"/>
                        <a:pt x="76080" y="117576"/>
                      </a:cubicBezTo>
                      <a:cubicBezTo>
                        <a:pt x="67947" y="134929"/>
                        <a:pt x="68940" y="131430"/>
                        <a:pt x="60854" y="117576"/>
                      </a:cubicBezTo>
                      <a:cubicBezTo>
                        <a:pt x="46338" y="92657"/>
                        <a:pt x="26290" y="84146"/>
                        <a:pt x="0" y="84052"/>
                      </a:cubicBezTo>
                      <a:lnTo>
                        <a:pt x="0" y="84052"/>
                      </a:lnTo>
                      <a:close/>
                    </a:path>
                  </a:pathLst>
                </a:custGeom>
                <a:grpFill/>
                <a:ln w="4710"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1DEFE76D-5066-5152-1906-C5F892C723CA}"/>
                    </a:ext>
                  </a:extLst>
                </p:cNvPr>
                <p:cNvSpPr/>
                <p:nvPr/>
              </p:nvSpPr>
              <p:spPr>
                <a:xfrm>
                  <a:off x="9647065" y="2006269"/>
                  <a:ext cx="137075" cy="129315"/>
                </a:xfrm>
                <a:custGeom>
                  <a:avLst/>
                  <a:gdLst>
                    <a:gd name="connsiteX0" fmla="*/ 0 w 137075"/>
                    <a:gd name="connsiteY0" fmla="*/ 84052 h 129315"/>
                    <a:gd name="connsiteX1" fmla="*/ 55653 w 137075"/>
                    <a:gd name="connsiteY1" fmla="*/ 12984 h 129315"/>
                    <a:gd name="connsiteX2" fmla="*/ 80761 w 137075"/>
                    <a:gd name="connsiteY2" fmla="*/ 12984 h 129315"/>
                    <a:gd name="connsiteX3" fmla="*/ 137076 w 137075"/>
                    <a:gd name="connsiteY3" fmla="*/ 84052 h 129315"/>
                    <a:gd name="connsiteX4" fmla="*/ 76080 w 137075"/>
                    <a:gd name="connsiteY4" fmla="*/ 117576 h 129315"/>
                    <a:gd name="connsiteX5" fmla="*/ 60854 w 137075"/>
                    <a:gd name="connsiteY5" fmla="*/ 117576 h 129315"/>
                    <a:gd name="connsiteX6" fmla="*/ 0 w 137075"/>
                    <a:gd name="connsiteY6" fmla="*/ 84052 h 129315"/>
                    <a:gd name="connsiteX7" fmla="*/ 0 w 137075"/>
                    <a:gd name="connsiteY7" fmla="*/ 84052 h 129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075" h="129315">
                      <a:moveTo>
                        <a:pt x="0" y="84052"/>
                      </a:moveTo>
                      <a:lnTo>
                        <a:pt x="55653" y="12984"/>
                      </a:lnTo>
                      <a:cubicBezTo>
                        <a:pt x="68656" y="-4984"/>
                        <a:pt x="67994" y="-3660"/>
                        <a:pt x="80761" y="12984"/>
                      </a:cubicBezTo>
                      <a:lnTo>
                        <a:pt x="137076" y="84052"/>
                      </a:lnTo>
                      <a:cubicBezTo>
                        <a:pt x="110739" y="84194"/>
                        <a:pt x="90690" y="92563"/>
                        <a:pt x="76080" y="117576"/>
                      </a:cubicBezTo>
                      <a:cubicBezTo>
                        <a:pt x="67947" y="134929"/>
                        <a:pt x="68940" y="131430"/>
                        <a:pt x="60854" y="117576"/>
                      </a:cubicBezTo>
                      <a:cubicBezTo>
                        <a:pt x="46338" y="92657"/>
                        <a:pt x="26290" y="84146"/>
                        <a:pt x="0" y="84052"/>
                      </a:cubicBezTo>
                      <a:lnTo>
                        <a:pt x="0" y="84052"/>
                      </a:lnTo>
                      <a:close/>
                    </a:path>
                  </a:pathLst>
                </a:custGeom>
                <a:grpFill/>
                <a:ln w="4557"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80FB06A6-E46A-3AAA-BC5D-5A5AFFF4362F}"/>
                    </a:ext>
                  </a:extLst>
                </p:cNvPr>
                <p:cNvSpPr/>
                <p:nvPr/>
              </p:nvSpPr>
              <p:spPr>
                <a:xfrm>
                  <a:off x="8851846" y="680601"/>
                  <a:ext cx="4728" cy="4728"/>
                </a:xfrm>
                <a:custGeom>
                  <a:avLst/>
                  <a:gdLst/>
                  <a:ahLst/>
                  <a:cxnLst/>
                  <a:rect l="l" t="t" r="r" b="b"/>
                  <a:pathLst>
                    <a:path w="4728" h="4728"/>
                  </a:pathLst>
                </a:custGeom>
                <a:grpFill/>
                <a:ln w="4710"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B1944D24-5AE3-CD71-BE7D-576B89B934C8}"/>
                    </a:ext>
                  </a:extLst>
                </p:cNvPr>
                <p:cNvSpPr/>
                <p:nvPr/>
              </p:nvSpPr>
              <p:spPr>
                <a:xfrm>
                  <a:off x="8918468" y="747223"/>
                  <a:ext cx="1589256" cy="1589303"/>
                </a:xfrm>
                <a:custGeom>
                  <a:avLst/>
                  <a:gdLst>
                    <a:gd name="connsiteX0" fmla="*/ 1589257 w 1589256"/>
                    <a:gd name="connsiteY0" fmla="*/ 927094 h 1589303"/>
                    <a:gd name="connsiteX1" fmla="*/ 1589257 w 1589256"/>
                    <a:gd name="connsiteY1" fmla="*/ 662210 h 1589303"/>
                    <a:gd name="connsiteX2" fmla="*/ 1479936 w 1589256"/>
                    <a:gd name="connsiteY2" fmla="*/ 662210 h 1589303"/>
                    <a:gd name="connsiteX3" fmla="*/ 1454403 w 1589256"/>
                    <a:gd name="connsiteY3" fmla="*/ 566697 h 1589303"/>
                    <a:gd name="connsiteX4" fmla="*/ 1549018 w 1589256"/>
                    <a:gd name="connsiteY4" fmla="*/ 512036 h 1589303"/>
                    <a:gd name="connsiteX5" fmla="*/ 1416576 w 1589256"/>
                    <a:gd name="connsiteY5" fmla="*/ 282663 h 1589303"/>
                    <a:gd name="connsiteX6" fmla="*/ 1321772 w 1589256"/>
                    <a:gd name="connsiteY6" fmla="*/ 337370 h 1589303"/>
                    <a:gd name="connsiteX7" fmla="*/ 1251886 w 1589256"/>
                    <a:gd name="connsiteY7" fmla="*/ 267485 h 1589303"/>
                    <a:gd name="connsiteX8" fmla="*/ 1306594 w 1589256"/>
                    <a:gd name="connsiteY8" fmla="*/ 172681 h 1589303"/>
                    <a:gd name="connsiteX9" fmla="*/ 1077267 w 1589256"/>
                    <a:gd name="connsiteY9" fmla="*/ 40239 h 1589303"/>
                    <a:gd name="connsiteX10" fmla="*/ 1022654 w 1589256"/>
                    <a:gd name="connsiteY10" fmla="*/ 134901 h 1589303"/>
                    <a:gd name="connsiteX11" fmla="*/ 927141 w 1589256"/>
                    <a:gd name="connsiteY11" fmla="*/ 109367 h 1589303"/>
                    <a:gd name="connsiteX12" fmla="*/ 927141 w 1589256"/>
                    <a:gd name="connsiteY12" fmla="*/ 0 h 1589303"/>
                    <a:gd name="connsiteX13" fmla="*/ 662257 w 1589256"/>
                    <a:gd name="connsiteY13" fmla="*/ 0 h 1589303"/>
                    <a:gd name="connsiteX14" fmla="*/ 662257 w 1589256"/>
                    <a:gd name="connsiteY14" fmla="*/ 109320 h 1589303"/>
                    <a:gd name="connsiteX15" fmla="*/ 566744 w 1589256"/>
                    <a:gd name="connsiteY15" fmla="*/ 134853 h 1589303"/>
                    <a:gd name="connsiteX16" fmla="*/ 512036 w 1589256"/>
                    <a:gd name="connsiteY16" fmla="*/ 40239 h 1589303"/>
                    <a:gd name="connsiteX17" fmla="*/ 282615 w 1589256"/>
                    <a:gd name="connsiteY17" fmla="*/ 172681 h 1589303"/>
                    <a:gd name="connsiteX18" fmla="*/ 337323 w 1589256"/>
                    <a:gd name="connsiteY18" fmla="*/ 267485 h 1589303"/>
                    <a:gd name="connsiteX19" fmla="*/ 267437 w 1589256"/>
                    <a:gd name="connsiteY19" fmla="*/ 337370 h 1589303"/>
                    <a:gd name="connsiteX20" fmla="*/ 172681 w 1589256"/>
                    <a:gd name="connsiteY20" fmla="*/ 282615 h 1589303"/>
                    <a:gd name="connsiteX21" fmla="*/ 40239 w 1589256"/>
                    <a:gd name="connsiteY21" fmla="*/ 512036 h 1589303"/>
                    <a:gd name="connsiteX22" fmla="*/ 134901 w 1589256"/>
                    <a:gd name="connsiteY22" fmla="*/ 566697 h 1589303"/>
                    <a:gd name="connsiteX23" fmla="*/ 109320 w 1589256"/>
                    <a:gd name="connsiteY23" fmla="*/ 662210 h 1589303"/>
                    <a:gd name="connsiteX24" fmla="*/ 0 w 1589256"/>
                    <a:gd name="connsiteY24" fmla="*/ 662210 h 1589303"/>
                    <a:gd name="connsiteX25" fmla="*/ 0 w 1589256"/>
                    <a:gd name="connsiteY25" fmla="*/ 927094 h 1589303"/>
                    <a:gd name="connsiteX26" fmla="*/ 109320 w 1589256"/>
                    <a:gd name="connsiteY26" fmla="*/ 927094 h 1589303"/>
                    <a:gd name="connsiteX27" fmla="*/ 134901 w 1589256"/>
                    <a:gd name="connsiteY27" fmla="*/ 1022607 h 1589303"/>
                    <a:gd name="connsiteX28" fmla="*/ 40239 w 1589256"/>
                    <a:gd name="connsiteY28" fmla="*/ 1077267 h 1589303"/>
                    <a:gd name="connsiteX29" fmla="*/ 172681 w 1589256"/>
                    <a:gd name="connsiteY29" fmla="*/ 1306641 h 1589303"/>
                    <a:gd name="connsiteX30" fmla="*/ 267485 w 1589256"/>
                    <a:gd name="connsiteY30" fmla="*/ 1251934 h 1589303"/>
                    <a:gd name="connsiteX31" fmla="*/ 337370 w 1589256"/>
                    <a:gd name="connsiteY31" fmla="*/ 1321819 h 1589303"/>
                    <a:gd name="connsiteX32" fmla="*/ 282663 w 1589256"/>
                    <a:gd name="connsiteY32" fmla="*/ 1416623 h 1589303"/>
                    <a:gd name="connsiteX33" fmla="*/ 512036 w 1589256"/>
                    <a:gd name="connsiteY33" fmla="*/ 1549065 h 1589303"/>
                    <a:gd name="connsiteX34" fmla="*/ 566697 w 1589256"/>
                    <a:gd name="connsiteY34" fmla="*/ 1454450 h 1589303"/>
                    <a:gd name="connsiteX35" fmla="*/ 662210 w 1589256"/>
                    <a:gd name="connsiteY35" fmla="*/ 1479984 h 1589303"/>
                    <a:gd name="connsiteX36" fmla="*/ 662210 w 1589256"/>
                    <a:gd name="connsiteY36" fmla="*/ 1589304 h 1589303"/>
                    <a:gd name="connsiteX37" fmla="*/ 927094 w 1589256"/>
                    <a:gd name="connsiteY37" fmla="*/ 1589304 h 1589303"/>
                    <a:gd name="connsiteX38" fmla="*/ 927094 w 1589256"/>
                    <a:gd name="connsiteY38" fmla="*/ 1479984 h 1589303"/>
                    <a:gd name="connsiteX39" fmla="*/ 1022607 w 1589256"/>
                    <a:gd name="connsiteY39" fmla="*/ 1454450 h 1589303"/>
                    <a:gd name="connsiteX40" fmla="*/ 1077220 w 1589256"/>
                    <a:gd name="connsiteY40" fmla="*/ 1549065 h 1589303"/>
                    <a:gd name="connsiteX41" fmla="*/ 1306594 w 1589256"/>
                    <a:gd name="connsiteY41" fmla="*/ 1416623 h 1589303"/>
                    <a:gd name="connsiteX42" fmla="*/ 1251886 w 1589256"/>
                    <a:gd name="connsiteY42" fmla="*/ 1321819 h 1589303"/>
                    <a:gd name="connsiteX43" fmla="*/ 1321772 w 1589256"/>
                    <a:gd name="connsiteY43" fmla="*/ 1251934 h 1589303"/>
                    <a:gd name="connsiteX44" fmla="*/ 1416576 w 1589256"/>
                    <a:gd name="connsiteY44" fmla="*/ 1306641 h 1589303"/>
                    <a:gd name="connsiteX45" fmla="*/ 1549018 w 1589256"/>
                    <a:gd name="connsiteY45" fmla="*/ 1077267 h 1589303"/>
                    <a:gd name="connsiteX46" fmla="*/ 1454403 w 1589256"/>
                    <a:gd name="connsiteY46" fmla="*/ 1022654 h 1589303"/>
                    <a:gd name="connsiteX47" fmla="*/ 1479936 w 1589256"/>
                    <a:gd name="connsiteY47" fmla="*/ 927141 h 1589303"/>
                    <a:gd name="connsiteX48" fmla="*/ 1589257 w 1589256"/>
                    <a:gd name="connsiteY48" fmla="*/ 927141 h 1589303"/>
                    <a:gd name="connsiteX49" fmla="*/ 1458328 w 1589256"/>
                    <a:gd name="connsiteY49" fmla="*/ 1105307 h 1589303"/>
                    <a:gd name="connsiteX50" fmla="*/ 1395487 w 1589256"/>
                    <a:gd name="connsiteY50" fmla="*/ 1214107 h 1589303"/>
                    <a:gd name="connsiteX51" fmla="*/ 1300731 w 1589256"/>
                    <a:gd name="connsiteY51" fmla="*/ 1159399 h 1589303"/>
                    <a:gd name="connsiteX52" fmla="*/ 1159352 w 1589256"/>
                    <a:gd name="connsiteY52" fmla="*/ 1300778 h 1589303"/>
                    <a:gd name="connsiteX53" fmla="*/ 1214059 w 1589256"/>
                    <a:gd name="connsiteY53" fmla="*/ 1395582 h 1589303"/>
                    <a:gd name="connsiteX54" fmla="*/ 1105212 w 1589256"/>
                    <a:gd name="connsiteY54" fmla="*/ 1458375 h 1589303"/>
                    <a:gd name="connsiteX55" fmla="*/ 1050552 w 1589256"/>
                    <a:gd name="connsiteY55" fmla="*/ 1363713 h 1589303"/>
                    <a:gd name="connsiteX56" fmla="*/ 857398 w 1589256"/>
                    <a:gd name="connsiteY56" fmla="*/ 1415347 h 1589303"/>
                    <a:gd name="connsiteX57" fmla="*/ 857398 w 1589256"/>
                    <a:gd name="connsiteY57" fmla="*/ 1524809 h 1589303"/>
                    <a:gd name="connsiteX58" fmla="*/ 731764 w 1589256"/>
                    <a:gd name="connsiteY58" fmla="*/ 1524809 h 1589303"/>
                    <a:gd name="connsiteX59" fmla="*/ 731764 w 1589256"/>
                    <a:gd name="connsiteY59" fmla="*/ 1415347 h 1589303"/>
                    <a:gd name="connsiteX60" fmla="*/ 538610 w 1589256"/>
                    <a:gd name="connsiteY60" fmla="*/ 1363713 h 1589303"/>
                    <a:gd name="connsiteX61" fmla="*/ 483950 w 1589256"/>
                    <a:gd name="connsiteY61" fmla="*/ 1458375 h 1589303"/>
                    <a:gd name="connsiteX62" fmla="*/ 375103 w 1589256"/>
                    <a:gd name="connsiteY62" fmla="*/ 1395582 h 1589303"/>
                    <a:gd name="connsiteX63" fmla="*/ 429857 w 1589256"/>
                    <a:gd name="connsiteY63" fmla="*/ 1300778 h 1589303"/>
                    <a:gd name="connsiteX64" fmla="*/ 288479 w 1589256"/>
                    <a:gd name="connsiteY64" fmla="*/ 1159399 h 1589303"/>
                    <a:gd name="connsiteX65" fmla="*/ 193675 w 1589256"/>
                    <a:gd name="connsiteY65" fmla="*/ 1214107 h 1589303"/>
                    <a:gd name="connsiteX66" fmla="*/ 130834 w 1589256"/>
                    <a:gd name="connsiteY66" fmla="*/ 1105307 h 1589303"/>
                    <a:gd name="connsiteX67" fmla="*/ 225497 w 1589256"/>
                    <a:gd name="connsiteY67" fmla="*/ 1050646 h 1589303"/>
                    <a:gd name="connsiteX68" fmla="*/ 173863 w 1589256"/>
                    <a:gd name="connsiteY68" fmla="*/ 857445 h 1589303"/>
                    <a:gd name="connsiteX69" fmla="*/ 64495 w 1589256"/>
                    <a:gd name="connsiteY69" fmla="*/ 857445 h 1589303"/>
                    <a:gd name="connsiteX70" fmla="*/ 64495 w 1589256"/>
                    <a:gd name="connsiteY70" fmla="*/ 731812 h 1589303"/>
                    <a:gd name="connsiteX71" fmla="*/ 173957 w 1589256"/>
                    <a:gd name="connsiteY71" fmla="*/ 731812 h 1589303"/>
                    <a:gd name="connsiteX72" fmla="*/ 225591 w 1589256"/>
                    <a:gd name="connsiteY72" fmla="*/ 538610 h 1589303"/>
                    <a:gd name="connsiteX73" fmla="*/ 130929 w 1589256"/>
                    <a:gd name="connsiteY73" fmla="*/ 483950 h 1589303"/>
                    <a:gd name="connsiteX74" fmla="*/ 193769 w 1589256"/>
                    <a:gd name="connsiteY74" fmla="*/ 375150 h 1589303"/>
                    <a:gd name="connsiteX75" fmla="*/ 288526 w 1589256"/>
                    <a:gd name="connsiteY75" fmla="*/ 429857 h 1589303"/>
                    <a:gd name="connsiteX76" fmla="*/ 429905 w 1589256"/>
                    <a:gd name="connsiteY76" fmla="*/ 288479 h 1589303"/>
                    <a:gd name="connsiteX77" fmla="*/ 375150 w 1589256"/>
                    <a:gd name="connsiteY77" fmla="*/ 193722 h 1589303"/>
                    <a:gd name="connsiteX78" fmla="*/ 483997 w 1589256"/>
                    <a:gd name="connsiteY78" fmla="*/ 130929 h 1589303"/>
                    <a:gd name="connsiteX79" fmla="*/ 538657 w 1589256"/>
                    <a:gd name="connsiteY79" fmla="*/ 225591 h 1589303"/>
                    <a:gd name="connsiteX80" fmla="*/ 731812 w 1589256"/>
                    <a:gd name="connsiteY80" fmla="*/ 173957 h 1589303"/>
                    <a:gd name="connsiteX81" fmla="*/ 731812 w 1589256"/>
                    <a:gd name="connsiteY81" fmla="*/ 64542 h 1589303"/>
                    <a:gd name="connsiteX82" fmla="*/ 857445 w 1589256"/>
                    <a:gd name="connsiteY82" fmla="*/ 64542 h 1589303"/>
                    <a:gd name="connsiteX83" fmla="*/ 857445 w 1589256"/>
                    <a:gd name="connsiteY83" fmla="*/ 174004 h 1589303"/>
                    <a:gd name="connsiteX84" fmla="*/ 1050599 w 1589256"/>
                    <a:gd name="connsiteY84" fmla="*/ 225638 h 1589303"/>
                    <a:gd name="connsiteX85" fmla="*/ 1105259 w 1589256"/>
                    <a:gd name="connsiteY85" fmla="*/ 130976 h 1589303"/>
                    <a:gd name="connsiteX86" fmla="*/ 1214107 w 1589256"/>
                    <a:gd name="connsiteY86" fmla="*/ 193769 h 1589303"/>
                    <a:gd name="connsiteX87" fmla="*/ 1159352 w 1589256"/>
                    <a:gd name="connsiteY87" fmla="*/ 288573 h 1589303"/>
                    <a:gd name="connsiteX88" fmla="*/ 1300731 w 1589256"/>
                    <a:gd name="connsiteY88" fmla="*/ 429952 h 1589303"/>
                    <a:gd name="connsiteX89" fmla="*/ 1395535 w 1589256"/>
                    <a:gd name="connsiteY89" fmla="*/ 375244 h 1589303"/>
                    <a:gd name="connsiteX90" fmla="*/ 1458375 w 1589256"/>
                    <a:gd name="connsiteY90" fmla="*/ 484044 h 1589303"/>
                    <a:gd name="connsiteX91" fmla="*/ 1363713 w 1589256"/>
                    <a:gd name="connsiteY91" fmla="*/ 538705 h 1589303"/>
                    <a:gd name="connsiteX92" fmla="*/ 1415347 w 1589256"/>
                    <a:gd name="connsiteY92" fmla="*/ 731906 h 1589303"/>
                    <a:gd name="connsiteX93" fmla="*/ 1524809 w 1589256"/>
                    <a:gd name="connsiteY93" fmla="*/ 731906 h 1589303"/>
                    <a:gd name="connsiteX94" fmla="*/ 1524809 w 1589256"/>
                    <a:gd name="connsiteY94" fmla="*/ 857539 h 1589303"/>
                    <a:gd name="connsiteX95" fmla="*/ 1415347 w 1589256"/>
                    <a:gd name="connsiteY95" fmla="*/ 857539 h 1589303"/>
                    <a:gd name="connsiteX96" fmla="*/ 1363713 w 1589256"/>
                    <a:gd name="connsiteY96" fmla="*/ 1050741 h 1589303"/>
                    <a:gd name="connsiteX97" fmla="*/ 1458328 w 1589256"/>
                    <a:gd name="connsiteY97" fmla="*/ 1105307 h 158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589256" h="1589303">
                      <a:moveTo>
                        <a:pt x="1589257" y="927094"/>
                      </a:moveTo>
                      <a:lnTo>
                        <a:pt x="1589257" y="662210"/>
                      </a:lnTo>
                      <a:lnTo>
                        <a:pt x="1479936" y="662210"/>
                      </a:lnTo>
                      <a:cubicBezTo>
                        <a:pt x="1473648" y="629490"/>
                        <a:pt x="1465089" y="597620"/>
                        <a:pt x="1454403" y="566697"/>
                      </a:cubicBezTo>
                      <a:lnTo>
                        <a:pt x="1549018" y="512036"/>
                      </a:lnTo>
                      <a:lnTo>
                        <a:pt x="1416576" y="282663"/>
                      </a:lnTo>
                      <a:lnTo>
                        <a:pt x="1321772" y="337370"/>
                      </a:lnTo>
                      <a:cubicBezTo>
                        <a:pt x="1300163" y="312451"/>
                        <a:pt x="1276805" y="289141"/>
                        <a:pt x="1251886" y="267485"/>
                      </a:cubicBezTo>
                      <a:lnTo>
                        <a:pt x="1306594" y="172681"/>
                      </a:lnTo>
                      <a:lnTo>
                        <a:pt x="1077267" y="40239"/>
                      </a:lnTo>
                      <a:lnTo>
                        <a:pt x="1022654" y="134901"/>
                      </a:lnTo>
                      <a:cubicBezTo>
                        <a:pt x="991731" y="124215"/>
                        <a:pt x="959862" y="115656"/>
                        <a:pt x="927141" y="109367"/>
                      </a:cubicBezTo>
                      <a:lnTo>
                        <a:pt x="927141" y="0"/>
                      </a:lnTo>
                      <a:lnTo>
                        <a:pt x="662257" y="0"/>
                      </a:lnTo>
                      <a:lnTo>
                        <a:pt x="662257" y="109320"/>
                      </a:lnTo>
                      <a:cubicBezTo>
                        <a:pt x="629537" y="115609"/>
                        <a:pt x="597668" y="124215"/>
                        <a:pt x="566744" y="134853"/>
                      </a:cubicBezTo>
                      <a:lnTo>
                        <a:pt x="512036" y="40239"/>
                      </a:lnTo>
                      <a:lnTo>
                        <a:pt x="282615" y="172681"/>
                      </a:lnTo>
                      <a:lnTo>
                        <a:pt x="337323" y="267485"/>
                      </a:lnTo>
                      <a:cubicBezTo>
                        <a:pt x="312404" y="289093"/>
                        <a:pt x="289093" y="312451"/>
                        <a:pt x="267437" y="337370"/>
                      </a:cubicBezTo>
                      <a:lnTo>
                        <a:pt x="172681" y="282615"/>
                      </a:lnTo>
                      <a:lnTo>
                        <a:pt x="40239" y="512036"/>
                      </a:lnTo>
                      <a:lnTo>
                        <a:pt x="134901" y="566697"/>
                      </a:lnTo>
                      <a:cubicBezTo>
                        <a:pt x="124215" y="597620"/>
                        <a:pt x="115656" y="629490"/>
                        <a:pt x="109320" y="662210"/>
                      </a:cubicBezTo>
                      <a:lnTo>
                        <a:pt x="0" y="662210"/>
                      </a:lnTo>
                      <a:lnTo>
                        <a:pt x="0" y="927094"/>
                      </a:lnTo>
                      <a:lnTo>
                        <a:pt x="109320" y="927094"/>
                      </a:lnTo>
                      <a:cubicBezTo>
                        <a:pt x="115609" y="959814"/>
                        <a:pt x="124215" y="991684"/>
                        <a:pt x="134901" y="1022607"/>
                      </a:cubicBezTo>
                      <a:lnTo>
                        <a:pt x="40239" y="1077267"/>
                      </a:lnTo>
                      <a:lnTo>
                        <a:pt x="172681" y="1306641"/>
                      </a:lnTo>
                      <a:lnTo>
                        <a:pt x="267485" y="1251934"/>
                      </a:lnTo>
                      <a:cubicBezTo>
                        <a:pt x="289093" y="1276852"/>
                        <a:pt x="312451" y="1300163"/>
                        <a:pt x="337370" y="1321819"/>
                      </a:cubicBezTo>
                      <a:lnTo>
                        <a:pt x="282663" y="1416623"/>
                      </a:lnTo>
                      <a:lnTo>
                        <a:pt x="512036" y="1549065"/>
                      </a:lnTo>
                      <a:lnTo>
                        <a:pt x="566697" y="1454450"/>
                      </a:lnTo>
                      <a:cubicBezTo>
                        <a:pt x="597620" y="1465137"/>
                        <a:pt x="629490" y="1473695"/>
                        <a:pt x="662210" y="1479984"/>
                      </a:cubicBezTo>
                      <a:lnTo>
                        <a:pt x="662210" y="1589304"/>
                      </a:lnTo>
                      <a:lnTo>
                        <a:pt x="927094" y="1589304"/>
                      </a:lnTo>
                      <a:lnTo>
                        <a:pt x="927094" y="1479984"/>
                      </a:lnTo>
                      <a:cubicBezTo>
                        <a:pt x="959814" y="1473695"/>
                        <a:pt x="991684" y="1465089"/>
                        <a:pt x="1022607" y="1454450"/>
                      </a:cubicBezTo>
                      <a:lnTo>
                        <a:pt x="1077220" y="1549065"/>
                      </a:lnTo>
                      <a:lnTo>
                        <a:pt x="1306594" y="1416623"/>
                      </a:lnTo>
                      <a:lnTo>
                        <a:pt x="1251886" y="1321819"/>
                      </a:lnTo>
                      <a:cubicBezTo>
                        <a:pt x="1276805" y="1300211"/>
                        <a:pt x="1300116" y="1276852"/>
                        <a:pt x="1321772" y="1251934"/>
                      </a:cubicBezTo>
                      <a:lnTo>
                        <a:pt x="1416576" y="1306641"/>
                      </a:lnTo>
                      <a:lnTo>
                        <a:pt x="1549018" y="1077267"/>
                      </a:lnTo>
                      <a:lnTo>
                        <a:pt x="1454403" y="1022654"/>
                      </a:lnTo>
                      <a:cubicBezTo>
                        <a:pt x="1465089" y="991731"/>
                        <a:pt x="1473648" y="959862"/>
                        <a:pt x="1479936" y="927141"/>
                      </a:cubicBezTo>
                      <a:lnTo>
                        <a:pt x="1589257" y="927141"/>
                      </a:lnTo>
                      <a:close/>
                      <a:moveTo>
                        <a:pt x="1458328" y="1105307"/>
                      </a:moveTo>
                      <a:lnTo>
                        <a:pt x="1395487" y="1214107"/>
                      </a:lnTo>
                      <a:lnTo>
                        <a:pt x="1300731" y="1159399"/>
                      </a:lnTo>
                      <a:cubicBezTo>
                        <a:pt x="1261485" y="1213728"/>
                        <a:pt x="1213728" y="1261532"/>
                        <a:pt x="1159352" y="1300778"/>
                      </a:cubicBezTo>
                      <a:lnTo>
                        <a:pt x="1214059" y="1395582"/>
                      </a:lnTo>
                      <a:lnTo>
                        <a:pt x="1105212" y="1458375"/>
                      </a:lnTo>
                      <a:lnTo>
                        <a:pt x="1050552" y="1363713"/>
                      </a:lnTo>
                      <a:cubicBezTo>
                        <a:pt x="990596" y="1390712"/>
                        <a:pt x="925628" y="1408538"/>
                        <a:pt x="857398" y="1415347"/>
                      </a:cubicBezTo>
                      <a:lnTo>
                        <a:pt x="857398" y="1524809"/>
                      </a:lnTo>
                      <a:lnTo>
                        <a:pt x="731764" y="1524809"/>
                      </a:lnTo>
                      <a:lnTo>
                        <a:pt x="731764" y="1415347"/>
                      </a:lnTo>
                      <a:cubicBezTo>
                        <a:pt x="663534" y="1408538"/>
                        <a:pt x="598566" y="1390712"/>
                        <a:pt x="538610" y="1363713"/>
                      </a:cubicBezTo>
                      <a:lnTo>
                        <a:pt x="483950" y="1458375"/>
                      </a:lnTo>
                      <a:lnTo>
                        <a:pt x="375103" y="1395582"/>
                      </a:lnTo>
                      <a:lnTo>
                        <a:pt x="429857" y="1300778"/>
                      </a:lnTo>
                      <a:cubicBezTo>
                        <a:pt x="375528" y="1261532"/>
                        <a:pt x="327724" y="1213776"/>
                        <a:pt x="288479" y="1159399"/>
                      </a:cubicBezTo>
                      <a:lnTo>
                        <a:pt x="193675" y="1214107"/>
                      </a:lnTo>
                      <a:lnTo>
                        <a:pt x="130834" y="1105307"/>
                      </a:lnTo>
                      <a:lnTo>
                        <a:pt x="225497" y="1050646"/>
                      </a:lnTo>
                      <a:cubicBezTo>
                        <a:pt x="198497" y="990691"/>
                        <a:pt x="180671" y="925675"/>
                        <a:pt x="173863" y="857445"/>
                      </a:cubicBezTo>
                      <a:lnTo>
                        <a:pt x="64495" y="857445"/>
                      </a:lnTo>
                      <a:lnTo>
                        <a:pt x="64495" y="731812"/>
                      </a:lnTo>
                      <a:lnTo>
                        <a:pt x="173957" y="731812"/>
                      </a:lnTo>
                      <a:cubicBezTo>
                        <a:pt x="180766" y="663581"/>
                        <a:pt x="198592" y="598566"/>
                        <a:pt x="225591" y="538610"/>
                      </a:cubicBezTo>
                      <a:lnTo>
                        <a:pt x="130929" y="483950"/>
                      </a:lnTo>
                      <a:lnTo>
                        <a:pt x="193769" y="375150"/>
                      </a:lnTo>
                      <a:lnTo>
                        <a:pt x="288526" y="429857"/>
                      </a:lnTo>
                      <a:cubicBezTo>
                        <a:pt x="327771" y="375528"/>
                        <a:pt x="375528" y="327724"/>
                        <a:pt x="429905" y="288479"/>
                      </a:cubicBezTo>
                      <a:lnTo>
                        <a:pt x="375150" y="193722"/>
                      </a:lnTo>
                      <a:lnTo>
                        <a:pt x="483997" y="130929"/>
                      </a:lnTo>
                      <a:lnTo>
                        <a:pt x="538657" y="225591"/>
                      </a:lnTo>
                      <a:cubicBezTo>
                        <a:pt x="598613" y="198592"/>
                        <a:pt x="663581" y="180766"/>
                        <a:pt x="731812" y="173957"/>
                      </a:cubicBezTo>
                      <a:lnTo>
                        <a:pt x="731812" y="64542"/>
                      </a:lnTo>
                      <a:lnTo>
                        <a:pt x="857445" y="64542"/>
                      </a:lnTo>
                      <a:lnTo>
                        <a:pt x="857445" y="174004"/>
                      </a:lnTo>
                      <a:cubicBezTo>
                        <a:pt x="925675" y="180813"/>
                        <a:pt x="990643" y="198639"/>
                        <a:pt x="1050599" y="225638"/>
                      </a:cubicBezTo>
                      <a:lnTo>
                        <a:pt x="1105259" y="130976"/>
                      </a:lnTo>
                      <a:lnTo>
                        <a:pt x="1214107" y="193769"/>
                      </a:lnTo>
                      <a:lnTo>
                        <a:pt x="1159352" y="288573"/>
                      </a:lnTo>
                      <a:cubicBezTo>
                        <a:pt x="1213681" y="327819"/>
                        <a:pt x="1261485" y="375575"/>
                        <a:pt x="1300731" y="429952"/>
                      </a:cubicBezTo>
                      <a:lnTo>
                        <a:pt x="1395535" y="375244"/>
                      </a:lnTo>
                      <a:lnTo>
                        <a:pt x="1458375" y="484044"/>
                      </a:lnTo>
                      <a:lnTo>
                        <a:pt x="1363713" y="538705"/>
                      </a:lnTo>
                      <a:cubicBezTo>
                        <a:pt x="1390712" y="598660"/>
                        <a:pt x="1408538" y="663676"/>
                        <a:pt x="1415347" y="731906"/>
                      </a:cubicBezTo>
                      <a:lnTo>
                        <a:pt x="1524809" y="731906"/>
                      </a:lnTo>
                      <a:lnTo>
                        <a:pt x="1524809" y="857539"/>
                      </a:lnTo>
                      <a:lnTo>
                        <a:pt x="1415347" y="857539"/>
                      </a:lnTo>
                      <a:cubicBezTo>
                        <a:pt x="1408538" y="925770"/>
                        <a:pt x="1390712" y="990785"/>
                        <a:pt x="1363713" y="1050741"/>
                      </a:cubicBezTo>
                      <a:lnTo>
                        <a:pt x="1458328" y="1105307"/>
                      </a:lnTo>
                      <a:close/>
                    </a:path>
                  </a:pathLst>
                </a:custGeom>
                <a:grpFill/>
                <a:ln w="4710"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1742143B-514B-9F52-CA45-45B9C2F3D645}"/>
                    </a:ext>
                  </a:extLst>
                </p:cNvPr>
                <p:cNvSpPr/>
                <p:nvPr/>
              </p:nvSpPr>
              <p:spPr>
                <a:xfrm>
                  <a:off x="8851846" y="680601"/>
                  <a:ext cx="4728" cy="4728"/>
                </a:xfrm>
                <a:custGeom>
                  <a:avLst/>
                  <a:gdLst/>
                  <a:ahLst/>
                  <a:cxnLst/>
                  <a:rect l="l" t="t" r="r" b="b"/>
                  <a:pathLst>
                    <a:path w="4728" h="4728"/>
                  </a:pathLst>
                </a:custGeom>
                <a:grpFill/>
                <a:ln w="27683" cap="rnd">
                  <a:noFill/>
                  <a:prstDash val="solid"/>
                  <a:bevel/>
                </a:ln>
              </p:spPr>
              <p:txBody>
                <a:bodyPr rtlCol="0" anchor="ctr"/>
                <a:lstStyle/>
                <a:p>
                  <a:endParaRPr lang="en-US"/>
                </a:p>
              </p:txBody>
            </p:sp>
            <p:sp>
              <p:nvSpPr>
                <p:cNvPr id="47" name="Freeform: Shape 46">
                  <a:extLst>
                    <a:ext uri="{FF2B5EF4-FFF2-40B4-BE49-F238E27FC236}">
                      <a16:creationId xmlns:a16="http://schemas.microsoft.com/office/drawing/2014/main" id="{D00E3251-6441-EB33-3151-6074656F0330}"/>
                    </a:ext>
                  </a:extLst>
                </p:cNvPr>
                <p:cNvSpPr/>
                <p:nvPr/>
              </p:nvSpPr>
              <p:spPr>
                <a:xfrm>
                  <a:off x="8851846" y="680601"/>
                  <a:ext cx="1722502" cy="1722502"/>
                </a:xfrm>
                <a:custGeom>
                  <a:avLst/>
                  <a:gdLst>
                    <a:gd name="connsiteX0" fmla="*/ 861275 w 1722502"/>
                    <a:gd name="connsiteY0" fmla="*/ 1722502 h 1722502"/>
                    <a:gd name="connsiteX1" fmla="*/ 531707 w 1722502"/>
                    <a:gd name="connsiteY1" fmla="*/ 1656920 h 1722502"/>
                    <a:gd name="connsiteX2" fmla="*/ 252306 w 1722502"/>
                    <a:gd name="connsiteY2" fmla="*/ 1470243 h 1722502"/>
                    <a:gd name="connsiteX3" fmla="*/ 65630 w 1722502"/>
                    <a:gd name="connsiteY3" fmla="*/ 1190843 h 1722502"/>
                    <a:gd name="connsiteX4" fmla="*/ 0 w 1722502"/>
                    <a:gd name="connsiteY4" fmla="*/ 861275 h 1722502"/>
                    <a:gd name="connsiteX5" fmla="*/ 65583 w 1722502"/>
                    <a:gd name="connsiteY5" fmla="*/ 531707 h 1722502"/>
                    <a:gd name="connsiteX6" fmla="*/ 252259 w 1722502"/>
                    <a:gd name="connsiteY6" fmla="*/ 252306 h 1722502"/>
                    <a:gd name="connsiteX7" fmla="*/ 531659 w 1722502"/>
                    <a:gd name="connsiteY7" fmla="*/ 65630 h 1722502"/>
                    <a:gd name="connsiteX8" fmla="*/ 861275 w 1722502"/>
                    <a:gd name="connsiteY8" fmla="*/ 0 h 1722502"/>
                    <a:gd name="connsiteX9" fmla="*/ 1190843 w 1722502"/>
                    <a:gd name="connsiteY9" fmla="*/ 65535 h 1722502"/>
                    <a:gd name="connsiteX10" fmla="*/ 1470243 w 1722502"/>
                    <a:gd name="connsiteY10" fmla="*/ 252212 h 1722502"/>
                    <a:gd name="connsiteX11" fmla="*/ 1656920 w 1722502"/>
                    <a:gd name="connsiteY11" fmla="*/ 531612 h 1722502"/>
                    <a:gd name="connsiteX12" fmla="*/ 1722502 w 1722502"/>
                    <a:gd name="connsiteY12" fmla="*/ 861180 h 1722502"/>
                    <a:gd name="connsiteX13" fmla="*/ 1656920 w 1722502"/>
                    <a:gd name="connsiteY13" fmla="*/ 1190748 h 1722502"/>
                    <a:gd name="connsiteX14" fmla="*/ 1470243 w 1722502"/>
                    <a:gd name="connsiteY14" fmla="*/ 1470149 h 1722502"/>
                    <a:gd name="connsiteX15" fmla="*/ 1190843 w 1722502"/>
                    <a:gd name="connsiteY15" fmla="*/ 1656825 h 1722502"/>
                    <a:gd name="connsiteX16" fmla="*/ 861275 w 1722502"/>
                    <a:gd name="connsiteY16" fmla="*/ 1722502 h 1722502"/>
                    <a:gd name="connsiteX17" fmla="*/ 861275 w 1722502"/>
                    <a:gd name="connsiteY17" fmla="*/ 34470 h 1722502"/>
                    <a:gd name="connsiteX18" fmla="*/ 276658 w 1722502"/>
                    <a:gd name="connsiteY18" fmla="*/ 276610 h 1722502"/>
                    <a:gd name="connsiteX19" fmla="*/ 34470 w 1722502"/>
                    <a:gd name="connsiteY19" fmla="*/ 861275 h 1722502"/>
                    <a:gd name="connsiteX20" fmla="*/ 276610 w 1722502"/>
                    <a:gd name="connsiteY20" fmla="*/ 1445892 h 1722502"/>
                    <a:gd name="connsiteX21" fmla="*/ 861275 w 1722502"/>
                    <a:gd name="connsiteY21" fmla="*/ 1688032 h 1722502"/>
                    <a:gd name="connsiteX22" fmla="*/ 1445892 w 1722502"/>
                    <a:gd name="connsiteY22" fmla="*/ 1445892 h 1722502"/>
                    <a:gd name="connsiteX23" fmla="*/ 1688032 w 1722502"/>
                    <a:gd name="connsiteY23" fmla="*/ 861275 h 1722502"/>
                    <a:gd name="connsiteX24" fmla="*/ 1445892 w 1722502"/>
                    <a:gd name="connsiteY24" fmla="*/ 276658 h 1722502"/>
                    <a:gd name="connsiteX25" fmla="*/ 861275 w 1722502"/>
                    <a:gd name="connsiteY25" fmla="*/ 34470 h 1722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22502" h="1722502">
                      <a:moveTo>
                        <a:pt x="861275" y="1722502"/>
                      </a:moveTo>
                      <a:cubicBezTo>
                        <a:pt x="747604" y="1722502"/>
                        <a:pt x="636724" y="1700468"/>
                        <a:pt x="531707" y="1656920"/>
                      </a:cubicBezTo>
                      <a:cubicBezTo>
                        <a:pt x="426689" y="1613419"/>
                        <a:pt x="332689" y="1550626"/>
                        <a:pt x="252306" y="1470243"/>
                      </a:cubicBezTo>
                      <a:cubicBezTo>
                        <a:pt x="171924" y="1389861"/>
                        <a:pt x="109131" y="1295860"/>
                        <a:pt x="65630" y="1190843"/>
                      </a:cubicBezTo>
                      <a:cubicBezTo>
                        <a:pt x="22034" y="1085826"/>
                        <a:pt x="0" y="974945"/>
                        <a:pt x="0" y="861275"/>
                      </a:cubicBezTo>
                      <a:cubicBezTo>
                        <a:pt x="0" y="747604"/>
                        <a:pt x="22034" y="636724"/>
                        <a:pt x="65583" y="531707"/>
                      </a:cubicBezTo>
                      <a:cubicBezTo>
                        <a:pt x="109084" y="426689"/>
                        <a:pt x="171877" y="332689"/>
                        <a:pt x="252259" y="252306"/>
                      </a:cubicBezTo>
                      <a:cubicBezTo>
                        <a:pt x="332642" y="171924"/>
                        <a:pt x="426642" y="109131"/>
                        <a:pt x="531659" y="65630"/>
                      </a:cubicBezTo>
                      <a:cubicBezTo>
                        <a:pt x="636677" y="22034"/>
                        <a:pt x="747604" y="0"/>
                        <a:pt x="861275" y="0"/>
                      </a:cubicBezTo>
                      <a:cubicBezTo>
                        <a:pt x="974945" y="0"/>
                        <a:pt x="1085826" y="22034"/>
                        <a:pt x="1190843" y="65535"/>
                      </a:cubicBezTo>
                      <a:cubicBezTo>
                        <a:pt x="1295860" y="109036"/>
                        <a:pt x="1389861" y="171829"/>
                        <a:pt x="1470243" y="252212"/>
                      </a:cubicBezTo>
                      <a:cubicBezTo>
                        <a:pt x="1550626" y="332594"/>
                        <a:pt x="1613419" y="426595"/>
                        <a:pt x="1656920" y="531612"/>
                      </a:cubicBezTo>
                      <a:cubicBezTo>
                        <a:pt x="1700421" y="636629"/>
                        <a:pt x="1722502" y="747510"/>
                        <a:pt x="1722502" y="861180"/>
                      </a:cubicBezTo>
                      <a:cubicBezTo>
                        <a:pt x="1722502" y="974851"/>
                        <a:pt x="1700468" y="1085731"/>
                        <a:pt x="1656920" y="1190748"/>
                      </a:cubicBezTo>
                      <a:cubicBezTo>
                        <a:pt x="1613419" y="1295766"/>
                        <a:pt x="1550626" y="1389766"/>
                        <a:pt x="1470243" y="1470149"/>
                      </a:cubicBezTo>
                      <a:cubicBezTo>
                        <a:pt x="1389861" y="1550531"/>
                        <a:pt x="1295860" y="1613324"/>
                        <a:pt x="1190843" y="1656825"/>
                      </a:cubicBezTo>
                      <a:cubicBezTo>
                        <a:pt x="1085826" y="1700468"/>
                        <a:pt x="974945" y="1722502"/>
                        <a:pt x="861275" y="1722502"/>
                      </a:cubicBezTo>
                      <a:close/>
                      <a:moveTo>
                        <a:pt x="861275" y="34470"/>
                      </a:moveTo>
                      <a:cubicBezTo>
                        <a:pt x="640459" y="34470"/>
                        <a:pt x="432836" y="120479"/>
                        <a:pt x="276658" y="276610"/>
                      </a:cubicBezTo>
                      <a:cubicBezTo>
                        <a:pt x="120479" y="432789"/>
                        <a:pt x="34470" y="640412"/>
                        <a:pt x="34470" y="861275"/>
                      </a:cubicBezTo>
                      <a:cubicBezTo>
                        <a:pt x="34470" y="1082138"/>
                        <a:pt x="120479" y="1289761"/>
                        <a:pt x="276610" y="1445892"/>
                      </a:cubicBezTo>
                      <a:cubicBezTo>
                        <a:pt x="432789" y="1602023"/>
                        <a:pt x="640412" y="1688032"/>
                        <a:pt x="861275" y="1688032"/>
                      </a:cubicBezTo>
                      <a:cubicBezTo>
                        <a:pt x="1082138" y="1688032"/>
                        <a:pt x="1289761" y="1602023"/>
                        <a:pt x="1445892" y="1445892"/>
                      </a:cubicBezTo>
                      <a:cubicBezTo>
                        <a:pt x="1602023" y="1289714"/>
                        <a:pt x="1688032" y="1082090"/>
                        <a:pt x="1688032" y="861275"/>
                      </a:cubicBezTo>
                      <a:cubicBezTo>
                        <a:pt x="1688032" y="640459"/>
                        <a:pt x="1602023" y="432836"/>
                        <a:pt x="1445892" y="276658"/>
                      </a:cubicBezTo>
                      <a:cubicBezTo>
                        <a:pt x="1289714" y="120479"/>
                        <a:pt x="1082090" y="34470"/>
                        <a:pt x="861275" y="34470"/>
                      </a:cubicBezTo>
                      <a:close/>
                    </a:path>
                  </a:pathLst>
                </a:custGeom>
                <a:grpFill/>
                <a:ln w="4710" cap="flat">
                  <a:noFill/>
                  <a:prstDash val="solid"/>
                  <a:miter/>
                </a:ln>
              </p:spPr>
              <p:txBody>
                <a:bodyPr rtlCol="0" anchor="ctr"/>
                <a:lstStyle/>
                <a:p>
                  <a:endParaRPr lang="en-US"/>
                </a:p>
              </p:txBody>
            </p:sp>
          </p:grpSp>
          <p:grpSp>
            <p:nvGrpSpPr>
              <p:cNvPr id="48" name="Graphic 7">
                <a:extLst>
                  <a:ext uri="{FF2B5EF4-FFF2-40B4-BE49-F238E27FC236}">
                    <a16:creationId xmlns:a16="http://schemas.microsoft.com/office/drawing/2014/main" id="{3DF198E4-8ED8-BEC0-07C4-5D98F8EDB8B7}"/>
                  </a:ext>
                </a:extLst>
              </p:cNvPr>
              <p:cNvGrpSpPr/>
              <p:nvPr/>
            </p:nvGrpSpPr>
            <p:grpSpPr>
              <a:xfrm>
                <a:off x="9183683" y="987040"/>
                <a:ext cx="1073484" cy="455543"/>
                <a:chOff x="9183683" y="987040"/>
                <a:chExt cx="1073484" cy="455543"/>
              </a:xfrm>
              <a:grpFill/>
            </p:grpSpPr>
            <p:sp>
              <p:nvSpPr>
                <p:cNvPr id="49" name="Freeform: Shape 48">
                  <a:extLst>
                    <a:ext uri="{FF2B5EF4-FFF2-40B4-BE49-F238E27FC236}">
                      <a16:creationId xmlns:a16="http://schemas.microsoft.com/office/drawing/2014/main" id="{7DE6482D-501B-51A3-A349-51D2D07902A0}"/>
                    </a:ext>
                  </a:extLst>
                </p:cNvPr>
                <p:cNvSpPr/>
                <p:nvPr/>
              </p:nvSpPr>
              <p:spPr>
                <a:xfrm rot="-3788110">
                  <a:off x="9193050" y="1257285"/>
                  <a:ext cx="18583" cy="18583"/>
                </a:xfrm>
                <a:custGeom>
                  <a:avLst/>
                  <a:gdLst>
                    <a:gd name="connsiteX0" fmla="*/ 0 w 18583"/>
                    <a:gd name="connsiteY0" fmla="*/ 0 h 18583"/>
                    <a:gd name="connsiteX1" fmla="*/ 18583 w 18583"/>
                    <a:gd name="connsiteY1" fmla="*/ 0 h 18583"/>
                    <a:gd name="connsiteX2" fmla="*/ 18583 w 18583"/>
                    <a:gd name="connsiteY2" fmla="*/ 18583 h 18583"/>
                    <a:gd name="connsiteX3" fmla="*/ 0 w 18583"/>
                    <a:gd name="connsiteY3" fmla="*/ 18583 h 18583"/>
                  </a:gdLst>
                  <a:ahLst/>
                  <a:cxnLst>
                    <a:cxn ang="0">
                      <a:pos x="connsiteX0" y="connsiteY0"/>
                    </a:cxn>
                    <a:cxn ang="0">
                      <a:pos x="connsiteX1" y="connsiteY1"/>
                    </a:cxn>
                    <a:cxn ang="0">
                      <a:pos x="connsiteX2" y="connsiteY2"/>
                    </a:cxn>
                    <a:cxn ang="0">
                      <a:pos x="connsiteX3" y="connsiteY3"/>
                    </a:cxn>
                  </a:cxnLst>
                  <a:rect l="l" t="t" r="r" b="b"/>
                  <a:pathLst>
                    <a:path w="18583" h="18583">
                      <a:moveTo>
                        <a:pt x="0" y="0"/>
                      </a:moveTo>
                      <a:lnTo>
                        <a:pt x="18583" y="0"/>
                      </a:lnTo>
                      <a:lnTo>
                        <a:pt x="18583" y="18583"/>
                      </a:lnTo>
                      <a:lnTo>
                        <a:pt x="0" y="18583"/>
                      </a:lnTo>
                      <a:close/>
                    </a:path>
                  </a:pathLst>
                </a:custGeom>
                <a:grpFill/>
                <a:ln w="4710"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B5867E8A-3D49-E9CF-3E6C-49C9DDEF250C}"/>
                    </a:ext>
                  </a:extLst>
                </p:cNvPr>
                <p:cNvSpPr/>
                <p:nvPr/>
              </p:nvSpPr>
              <p:spPr>
                <a:xfrm rot="-3120144">
                  <a:off x="9301902" y="1277426"/>
                  <a:ext cx="16548" cy="16690"/>
                </a:xfrm>
                <a:custGeom>
                  <a:avLst/>
                  <a:gdLst>
                    <a:gd name="connsiteX0" fmla="*/ 0 w 16548"/>
                    <a:gd name="connsiteY0" fmla="*/ 0 h 16690"/>
                    <a:gd name="connsiteX1" fmla="*/ 16549 w 16548"/>
                    <a:gd name="connsiteY1" fmla="*/ 0 h 16690"/>
                    <a:gd name="connsiteX2" fmla="*/ 16549 w 16548"/>
                    <a:gd name="connsiteY2" fmla="*/ 16690 h 16690"/>
                    <a:gd name="connsiteX3" fmla="*/ 0 w 16548"/>
                    <a:gd name="connsiteY3" fmla="*/ 16690 h 16690"/>
                  </a:gdLst>
                  <a:ahLst/>
                  <a:cxnLst>
                    <a:cxn ang="0">
                      <a:pos x="connsiteX0" y="connsiteY0"/>
                    </a:cxn>
                    <a:cxn ang="0">
                      <a:pos x="connsiteX1" y="connsiteY1"/>
                    </a:cxn>
                    <a:cxn ang="0">
                      <a:pos x="connsiteX2" y="connsiteY2"/>
                    </a:cxn>
                    <a:cxn ang="0">
                      <a:pos x="connsiteX3" y="connsiteY3"/>
                    </a:cxn>
                  </a:cxnLst>
                  <a:rect l="l" t="t" r="r" b="b"/>
                  <a:pathLst>
                    <a:path w="16548" h="16690">
                      <a:moveTo>
                        <a:pt x="0" y="0"/>
                      </a:moveTo>
                      <a:lnTo>
                        <a:pt x="16549" y="0"/>
                      </a:lnTo>
                      <a:lnTo>
                        <a:pt x="16549" y="16690"/>
                      </a:lnTo>
                      <a:lnTo>
                        <a:pt x="0" y="16690"/>
                      </a:lnTo>
                      <a:close/>
                    </a:path>
                  </a:pathLst>
                </a:custGeom>
                <a:grpFill/>
                <a:ln w="4710"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ED53139D-D916-E0F9-F4D3-F56175B96F9A}"/>
                    </a:ext>
                  </a:extLst>
                </p:cNvPr>
                <p:cNvSpPr/>
                <p:nvPr/>
              </p:nvSpPr>
              <p:spPr>
                <a:xfrm>
                  <a:off x="9183683" y="1223608"/>
                  <a:ext cx="118621" cy="178754"/>
                </a:xfrm>
                <a:custGeom>
                  <a:avLst/>
                  <a:gdLst>
                    <a:gd name="connsiteX0" fmla="*/ 106436 w 118621"/>
                    <a:gd name="connsiteY0" fmla="*/ 9173 h 178754"/>
                    <a:gd name="connsiteX1" fmla="*/ 73148 w 118621"/>
                    <a:gd name="connsiteY1" fmla="*/ 0 h 178754"/>
                    <a:gd name="connsiteX2" fmla="*/ 71588 w 118621"/>
                    <a:gd name="connsiteY2" fmla="*/ 20001 h 178754"/>
                    <a:gd name="connsiteX3" fmla="*/ 89887 w 118621"/>
                    <a:gd name="connsiteY3" fmla="*/ 22838 h 178754"/>
                    <a:gd name="connsiteX4" fmla="*/ 94000 w 118621"/>
                    <a:gd name="connsiteY4" fmla="*/ 24446 h 178754"/>
                    <a:gd name="connsiteX5" fmla="*/ 93858 w 118621"/>
                    <a:gd name="connsiteY5" fmla="*/ 32815 h 178754"/>
                    <a:gd name="connsiteX6" fmla="*/ 79342 w 118621"/>
                    <a:gd name="connsiteY6" fmla="*/ 55606 h 178754"/>
                    <a:gd name="connsiteX7" fmla="*/ 76222 w 118621"/>
                    <a:gd name="connsiteY7" fmla="*/ 47520 h 178754"/>
                    <a:gd name="connsiteX8" fmla="*/ 67001 w 118621"/>
                    <a:gd name="connsiteY8" fmla="*/ 38725 h 178754"/>
                    <a:gd name="connsiteX9" fmla="*/ 34423 w 118621"/>
                    <a:gd name="connsiteY9" fmla="*/ 51019 h 178754"/>
                    <a:gd name="connsiteX10" fmla="*/ 31586 w 118621"/>
                    <a:gd name="connsiteY10" fmla="*/ 69838 h 178754"/>
                    <a:gd name="connsiteX11" fmla="*/ 44069 w 118621"/>
                    <a:gd name="connsiteY11" fmla="*/ 83976 h 178754"/>
                    <a:gd name="connsiteX12" fmla="*/ 64732 w 118621"/>
                    <a:gd name="connsiteY12" fmla="*/ 84402 h 178754"/>
                    <a:gd name="connsiteX13" fmla="*/ 31349 w 118621"/>
                    <a:gd name="connsiteY13" fmla="*/ 150363 h 178754"/>
                    <a:gd name="connsiteX14" fmla="*/ 15462 w 118621"/>
                    <a:gd name="connsiteY14" fmla="*/ 156935 h 178754"/>
                    <a:gd name="connsiteX15" fmla="*/ 8369 w 118621"/>
                    <a:gd name="connsiteY15" fmla="*/ 153341 h 178754"/>
                    <a:gd name="connsiteX16" fmla="*/ 0 w 118621"/>
                    <a:gd name="connsiteY16" fmla="*/ 169843 h 178754"/>
                    <a:gd name="connsiteX17" fmla="*/ 9031 w 118621"/>
                    <a:gd name="connsiteY17" fmla="*/ 174430 h 178754"/>
                    <a:gd name="connsiteX18" fmla="*/ 30876 w 118621"/>
                    <a:gd name="connsiteY18" fmla="*/ 178165 h 178754"/>
                    <a:gd name="connsiteX19" fmla="*/ 47709 w 118621"/>
                    <a:gd name="connsiteY19" fmla="*/ 164359 h 178754"/>
                    <a:gd name="connsiteX20" fmla="*/ 79579 w 118621"/>
                    <a:gd name="connsiteY20" fmla="*/ 101424 h 178754"/>
                    <a:gd name="connsiteX21" fmla="*/ 82463 w 118621"/>
                    <a:gd name="connsiteY21" fmla="*/ 75039 h 178754"/>
                    <a:gd name="connsiteX22" fmla="*/ 91920 w 118621"/>
                    <a:gd name="connsiteY22" fmla="*/ 68987 h 178754"/>
                    <a:gd name="connsiteX23" fmla="*/ 112819 w 118621"/>
                    <a:gd name="connsiteY23" fmla="*/ 42555 h 178754"/>
                    <a:gd name="connsiteX24" fmla="*/ 106436 w 118621"/>
                    <a:gd name="connsiteY24" fmla="*/ 9173 h 178754"/>
                    <a:gd name="connsiteX25" fmla="*/ 59956 w 118621"/>
                    <a:gd name="connsiteY25" fmla="*/ 69885 h 178754"/>
                    <a:gd name="connsiteX26" fmla="*/ 51918 w 118621"/>
                    <a:gd name="connsiteY26" fmla="*/ 69602 h 178754"/>
                    <a:gd name="connsiteX27" fmla="*/ 49695 w 118621"/>
                    <a:gd name="connsiteY27" fmla="*/ 58348 h 178754"/>
                    <a:gd name="connsiteX28" fmla="*/ 53951 w 118621"/>
                    <a:gd name="connsiteY28" fmla="*/ 53714 h 178754"/>
                    <a:gd name="connsiteX29" fmla="*/ 60050 w 118621"/>
                    <a:gd name="connsiteY29" fmla="*/ 53478 h 178754"/>
                    <a:gd name="connsiteX30" fmla="*/ 65110 w 118621"/>
                    <a:gd name="connsiteY30" fmla="*/ 60003 h 178754"/>
                    <a:gd name="connsiteX31" fmla="*/ 66008 w 118621"/>
                    <a:gd name="connsiteY31" fmla="*/ 66623 h 178754"/>
                    <a:gd name="connsiteX32" fmla="*/ 59956 w 118621"/>
                    <a:gd name="connsiteY32" fmla="*/ 69885 h 178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8621" h="178754">
                      <a:moveTo>
                        <a:pt x="106436" y="9173"/>
                      </a:moveTo>
                      <a:cubicBezTo>
                        <a:pt x="100998" y="5532"/>
                        <a:pt x="90218" y="2080"/>
                        <a:pt x="73148" y="0"/>
                      </a:cubicBezTo>
                      <a:lnTo>
                        <a:pt x="71588" y="20001"/>
                      </a:lnTo>
                      <a:lnTo>
                        <a:pt x="89887" y="22838"/>
                      </a:lnTo>
                      <a:cubicBezTo>
                        <a:pt x="91589" y="23122"/>
                        <a:pt x="92960" y="23642"/>
                        <a:pt x="94000" y="24446"/>
                      </a:cubicBezTo>
                      <a:cubicBezTo>
                        <a:pt x="96648" y="26526"/>
                        <a:pt x="96601" y="29269"/>
                        <a:pt x="93858" y="32815"/>
                      </a:cubicBezTo>
                      <a:lnTo>
                        <a:pt x="79342" y="55606"/>
                      </a:lnTo>
                      <a:cubicBezTo>
                        <a:pt x="79390" y="53573"/>
                        <a:pt x="78349" y="50877"/>
                        <a:pt x="76222" y="47520"/>
                      </a:cubicBezTo>
                      <a:cubicBezTo>
                        <a:pt x="73715" y="43501"/>
                        <a:pt x="70689" y="40570"/>
                        <a:pt x="67001" y="38725"/>
                      </a:cubicBezTo>
                      <a:cubicBezTo>
                        <a:pt x="53005" y="31633"/>
                        <a:pt x="42177" y="35747"/>
                        <a:pt x="34423" y="51019"/>
                      </a:cubicBezTo>
                      <a:cubicBezTo>
                        <a:pt x="30971" y="57781"/>
                        <a:pt x="30073" y="64070"/>
                        <a:pt x="31586" y="69838"/>
                      </a:cubicBezTo>
                      <a:cubicBezTo>
                        <a:pt x="33193" y="75843"/>
                        <a:pt x="37354" y="80572"/>
                        <a:pt x="44069" y="83976"/>
                      </a:cubicBezTo>
                      <a:cubicBezTo>
                        <a:pt x="50641" y="87333"/>
                        <a:pt x="57544" y="87475"/>
                        <a:pt x="64732" y="84402"/>
                      </a:cubicBezTo>
                      <a:lnTo>
                        <a:pt x="31349" y="150363"/>
                      </a:lnTo>
                      <a:cubicBezTo>
                        <a:pt x="27425" y="158117"/>
                        <a:pt x="22129" y="160292"/>
                        <a:pt x="15462" y="156935"/>
                      </a:cubicBezTo>
                      <a:lnTo>
                        <a:pt x="8369" y="153341"/>
                      </a:lnTo>
                      <a:lnTo>
                        <a:pt x="0" y="169843"/>
                      </a:lnTo>
                      <a:lnTo>
                        <a:pt x="9031" y="174430"/>
                      </a:lnTo>
                      <a:cubicBezTo>
                        <a:pt x="16833" y="178355"/>
                        <a:pt x="24115" y="179631"/>
                        <a:pt x="30876" y="178165"/>
                      </a:cubicBezTo>
                      <a:cubicBezTo>
                        <a:pt x="38253" y="176558"/>
                        <a:pt x="43879" y="171971"/>
                        <a:pt x="47709" y="164359"/>
                      </a:cubicBezTo>
                      <a:lnTo>
                        <a:pt x="79579" y="101424"/>
                      </a:lnTo>
                      <a:cubicBezTo>
                        <a:pt x="83503" y="93669"/>
                        <a:pt x="84449" y="84874"/>
                        <a:pt x="82463" y="75039"/>
                      </a:cubicBezTo>
                      <a:cubicBezTo>
                        <a:pt x="84733" y="74330"/>
                        <a:pt x="87759" y="72155"/>
                        <a:pt x="91920" y="68987"/>
                      </a:cubicBezTo>
                      <a:cubicBezTo>
                        <a:pt x="97688" y="64590"/>
                        <a:pt x="112819" y="42555"/>
                        <a:pt x="112819" y="42555"/>
                      </a:cubicBezTo>
                      <a:cubicBezTo>
                        <a:pt x="122040" y="30782"/>
                        <a:pt x="120526" y="18677"/>
                        <a:pt x="106436" y="9173"/>
                      </a:cubicBezTo>
                      <a:close/>
                      <a:moveTo>
                        <a:pt x="59956" y="69885"/>
                      </a:moveTo>
                      <a:cubicBezTo>
                        <a:pt x="56835" y="70831"/>
                        <a:pt x="54140" y="70737"/>
                        <a:pt x="51918" y="69602"/>
                      </a:cubicBezTo>
                      <a:cubicBezTo>
                        <a:pt x="47709" y="67474"/>
                        <a:pt x="46953" y="63739"/>
                        <a:pt x="49695" y="58348"/>
                      </a:cubicBezTo>
                      <a:cubicBezTo>
                        <a:pt x="50783" y="56268"/>
                        <a:pt x="52201" y="54707"/>
                        <a:pt x="53951" y="53714"/>
                      </a:cubicBezTo>
                      <a:cubicBezTo>
                        <a:pt x="56031" y="52532"/>
                        <a:pt x="58065" y="52438"/>
                        <a:pt x="60050" y="53478"/>
                      </a:cubicBezTo>
                      <a:cubicBezTo>
                        <a:pt x="62320" y="54660"/>
                        <a:pt x="64022" y="56788"/>
                        <a:pt x="65110" y="60003"/>
                      </a:cubicBezTo>
                      <a:cubicBezTo>
                        <a:pt x="66008" y="62557"/>
                        <a:pt x="66292" y="64779"/>
                        <a:pt x="66008" y="66623"/>
                      </a:cubicBezTo>
                      <a:cubicBezTo>
                        <a:pt x="64448" y="68041"/>
                        <a:pt x="62462" y="69129"/>
                        <a:pt x="59956" y="69885"/>
                      </a:cubicBezTo>
                      <a:close/>
                    </a:path>
                  </a:pathLst>
                </a:custGeom>
                <a:grpFill/>
                <a:ln w="4710"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EEDDD88D-3EC5-47F7-46F7-2D028A84EC32}"/>
                    </a:ext>
                  </a:extLst>
                </p:cNvPr>
                <p:cNvSpPr/>
                <p:nvPr/>
              </p:nvSpPr>
              <p:spPr>
                <a:xfrm rot="-2023025">
                  <a:off x="9365782" y="1086935"/>
                  <a:ext cx="16313" cy="16880"/>
                </a:xfrm>
                <a:custGeom>
                  <a:avLst/>
                  <a:gdLst>
                    <a:gd name="connsiteX0" fmla="*/ 0 w 16313"/>
                    <a:gd name="connsiteY0" fmla="*/ 0 h 16880"/>
                    <a:gd name="connsiteX1" fmla="*/ 16313 w 16313"/>
                    <a:gd name="connsiteY1" fmla="*/ 0 h 16880"/>
                    <a:gd name="connsiteX2" fmla="*/ 16313 w 16313"/>
                    <a:gd name="connsiteY2" fmla="*/ 16881 h 16880"/>
                    <a:gd name="connsiteX3" fmla="*/ 0 w 16313"/>
                    <a:gd name="connsiteY3" fmla="*/ 16881 h 16880"/>
                  </a:gdLst>
                  <a:ahLst/>
                  <a:cxnLst>
                    <a:cxn ang="0">
                      <a:pos x="connsiteX0" y="connsiteY0"/>
                    </a:cxn>
                    <a:cxn ang="0">
                      <a:pos x="connsiteX1" y="connsiteY1"/>
                    </a:cxn>
                    <a:cxn ang="0">
                      <a:pos x="connsiteX2" y="connsiteY2"/>
                    </a:cxn>
                    <a:cxn ang="0">
                      <a:pos x="connsiteX3" y="connsiteY3"/>
                    </a:cxn>
                  </a:cxnLst>
                  <a:rect l="l" t="t" r="r" b="b"/>
                  <a:pathLst>
                    <a:path w="16313" h="16880">
                      <a:moveTo>
                        <a:pt x="0" y="0"/>
                      </a:moveTo>
                      <a:lnTo>
                        <a:pt x="16313" y="0"/>
                      </a:lnTo>
                      <a:lnTo>
                        <a:pt x="16313" y="16881"/>
                      </a:lnTo>
                      <a:lnTo>
                        <a:pt x="0" y="16881"/>
                      </a:lnTo>
                      <a:close/>
                    </a:path>
                  </a:pathLst>
                </a:custGeom>
                <a:grpFill/>
                <a:ln w="4710"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7C47CE08-8D06-88E8-56C2-A14117201A82}"/>
                    </a:ext>
                  </a:extLst>
                </p:cNvPr>
                <p:cNvSpPr/>
                <p:nvPr/>
              </p:nvSpPr>
              <p:spPr>
                <a:xfrm rot="-2023025">
                  <a:off x="9382757" y="1075543"/>
                  <a:ext cx="16549" cy="16880"/>
                </a:xfrm>
                <a:custGeom>
                  <a:avLst/>
                  <a:gdLst>
                    <a:gd name="connsiteX0" fmla="*/ 0 w 16549"/>
                    <a:gd name="connsiteY0" fmla="*/ 0 h 16880"/>
                    <a:gd name="connsiteX1" fmla="*/ 16550 w 16549"/>
                    <a:gd name="connsiteY1" fmla="*/ 0 h 16880"/>
                    <a:gd name="connsiteX2" fmla="*/ 16550 w 16549"/>
                    <a:gd name="connsiteY2" fmla="*/ 16881 h 16880"/>
                    <a:gd name="connsiteX3" fmla="*/ 0 w 16549"/>
                    <a:gd name="connsiteY3" fmla="*/ 16881 h 16880"/>
                  </a:gdLst>
                  <a:ahLst/>
                  <a:cxnLst>
                    <a:cxn ang="0">
                      <a:pos x="connsiteX0" y="connsiteY0"/>
                    </a:cxn>
                    <a:cxn ang="0">
                      <a:pos x="connsiteX1" y="connsiteY1"/>
                    </a:cxn>
                    <a:cxn ang="0">
                      <a:pos x="connsiteX2" y="connsiteY2"/>
                    </a:cxn>
                    <a:cxn ang="0">
                      <a:pos x="connsiteX3" y="connsiteY3"/>
                    </a:cxn>
                  </a:cxnLst>
                  <a:rect l="l" t="t" r="r" b="b"/>
                  <a:pathLst>
                    <a:path w="16549" h="16880">
                      <a:moveTo>
                        <a:pt x="0" y="0"/>
                      </a:moveTo>
                      <a:lnTo>
                        <a:pt x="16550" y="0"/>
                      </a:lnTo>
                      <a:lnTo>
                        <a:pt x="16550" y="16881"/>
                      </a:lnTo>
                      <a:lnTo>
                        <a:pt x="0" y="16881"/>
                      </a:lnTo>
                      <a:close/>
                    </a:path>
                  </a:pathLst>
                </a:custGeom>
                <a:grpFill/>
                <a:ln w="4710"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5025628A-BF44-8BCA-5A8C-0CFE337E22FC}"/>
                    </a:ext>
                  </a:extLst>
                </p:cNvPr>
                <p:cNvSpPr/>
                <p:nvPr/>
              </p:nvSpPr>
              <p:spPr>
                <a:xfrm rot="-2022739">
                  <a:off x="9362619" y="1065137"/>
                  <a:ext cx="16879" cy="16643"/>
                </a:xfrm>
                <a:custGeom>
                  <a:avLst/>
                  <a:gdLst>
                    <a:gd name="connsiteX0" fmla="*/ 0 w 16879"/>
                    <a:gd name="connsiteY0" fmla="*/ 0 h 16643"/>
                    <a:gd name="connsiteX1" fmla="*/ 16880 w 16879"/>
                    <a:gd name="connsiteY1" fmla="*/ 0 h 16643"/>
                    <a:gd name="connsiteX2" fmla="*/ 16880 w 16879"/>
                    <a:gd name="connsiteY2" fmla="*/ 16643 h 16643"/>
                    <a:gd name="connsiteX3" fmla="*/ 0 w 16879"/>
                    <a:gd name="connsiteY3" fmla="*/ 16643 h 16643"/>
                  </a:gdLst>
                  <a:ahLst/>
                  <a:cxnLst>
                    <a:cxn ang="0">
                      <a:pos x="connsiteX0" y="connsiteY0"/>
                    </a:cxn>
                    <a:cxn ang="0">
                      <a:pos x="connsiteX1" y="connsiteY1"/>
                    </a:cxn>
                    <a:cxn ang="0">
                      <a:pos x="connsiteX2" y="connsiteY2"/>
                    </a:cxn>
                    <a:cxn ang="0">
                      <a:pos x="connsiteX3" y="connsiteY3"/>
                    </a:cxn>
                  </a:cxnLst>
                  <a:rect l="l" t="t" r="r" b="b"/>
                  <a:pathLst>
                    <a:path w="16879" h="16643">
                      <a:moveTo>
                        <a:pt x="0" y="0"/>
                      </a:moveTo>
                      <a:lnTo>
                        <a:pt x="16880" y="0"/>
                      </a:lnTo>
                      <a:lnTo>
                        <a:pt x="16880" y="16643"/>
                      </a:lnTo>
                      <a:lnTo>
                        <a:pt x="0" y="16643"/>
                      </a:lnTo>
                      <a:close/>
                    </a:path>
                  </a:pathLst>
                </a:custGeom>
                <a:grpFill/>
                <a:ln w="4710"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FF4C240C-785A-78D7-D1D5-2170150591E9}"/>
                    </a:ext>
                  </a:extLst>
                </p:cNvPr>
                <p:cNvSpPr/>
                <p:nvPr/>
              </p:nvSpPr>
              <p:spPr>
                <a:xfrm>
                  <a:off x="9304919" y="1078399"/>
                  <a:ext cx="149604" cy="201381"/>
                </a:xfrm>
                <a:custGeom>
                  <a:avLst/>
                  <a:gdLst>
                    <a:gd name="connsiteX0" fmla="*/ 116318 w 149604"/>
                    <a:gd name="connsiteY0" fmla="*/ 0 h 201381"/>
                    <a:gd name="connsiteX1" fmla="*/ 108705 w 149604"/>
                    <a:gd name="connsiteY1" fmla="*/ 16124 h 201381"/>
                    <a:gd name="connsiteX2" fmla="*/ 127430 w 149604"/>
                    <a:gd name="connsiteY2" fmla="*/ 29458 h 201381"/>
                    <a:gd name="connsiteX3" fmla="*/ 124309 w 149604"/>
                    <a:gd name="connsiteY3" fmla="*/ 40475 h 201381"/>
                    <a:gd name="connsiteX4" fmla="*/ 94426 w 149604"/>
                    <a:gd name="connsiteY4" fmla="*/ 22129 h 201381"/>
                    <a:gd name="connsiteX5" fmla="*/ 80146 w 149604"/>
                    <a:gd name="connsiteY5" fmla="*/ 31680 h 201381"/>
                    <a:gd name="connsiteX6" fmla="*/ 90880 w 149604"/>
                    <a:gd name="connsiteY6" fmla="*/ 47757 h 201381"/>
                    <a:gd name="connsiteX7" fmla="*/ 93717 w 149604"/>
                    <a:gd name="connsiteY7" fmla="*/ 55842 h 201381"/>
                    <a:gd name="connsiteX8" fmla="*/ 90312 w 149604"/>
                    <a:gd name="connsiteY8" fmla="*/ 63218 h 201381"/>
                    <a:gd name="connsiteX9" fmla="*/ 76316 w 149604"/>
                    <a:gd name="connsiteY9" fmla="*/ 61989 h 201381"/>
                    <a:gd name="connsiteX10" fmla="*/ 61374 w 149604"/>
                    <a:gd name="connsiteY10" fmla="*/ 43832 h 201381"/>
                    <a:gd name="connsiteX11" fmla="*/ 45960 w 149604"/>
                    <a:gd name="connsiteY11" fmla="*/ 54093 h 201381"/>
                    <a:gd name="connsiteX12" fmla="*/ 57592 w 149604"/>
                    <a:gd name="connsiteY12" fmla="*/ 71540 h 201381"/>
                    <a:gd name="connsiteX13" fmla="*/ 60571 w 149604"/>
                    <a:gd name="connsiteY13" fmla="*/ 82037 h 201381"/>
                    <a:gd name="connsiteX14" fmla="*/ 53147 w 149604"/>
                    <a:gd name="connsiteY14" fmla="*/ 90170 h 201381"/>
                    <a:gd name="connsiteX15" fmla="*/ 38536 w 149604"/>
                    <a:gd name="connsiteY15" fmla="*/ 96837 h 201381"/>
                    <a:gd name="connsiteX16" fmla="*/ 27046 w 149604"/>
                    <a:gd name="connsiteY16" fmla="*/ 94284 h 201381"/>
                    <a:gd name="connsiteX17" fmla="*/ 4823 w 149604"/>
                    <a:gd name="connsiteY17" fmla="*/ 86955 h 201381"/>
                    <a:gd name="connsiteX18" fmla="*/ 0 w 149604"/>
                    <a:gd name="connsiteY18" fmla="*/ 106010 h 201381"/>
                    <a:gd name="connsiteX19" fmla="*/ 21183 w 149604"/>
                    <a:gd name="connsiteY19" fmla="*/ 113387 h 201381"/>
                    <a:gd name="connsiteX20" fmla="*/ 27141 w 149604"/>
                    <a:gd name="connsiteY20" fmla="*/ 117311 h 201381"/>
                    <a:gd name="connsiteX21" fmla="*/ 31396 w 149604"/>
                    <a:gd name="connsiteY21" fmla="*/ 124498 h 201381"/>
                    <a:gd name="connsiteX22" fmla="*/ 28370 w 149604"/>
                    <a:gd name="connsiteY22" fmla="*/ 161001 h 201381"/>
                    <a:gd name="connsiteX23" fmla="*/ 22838 w 149604"/>
                    <a:gd name="connsiteY23" fmla="*/ 182137 h 201381"/>
                    <a:gd name="connsiteX24" fmla="*/ 17590 w 149604"/>
                    <a:gd name="connsiteY24" fmla="*/ 178024 h 201381"/>
                    <a:gd name="connsiteX25" fmla="*/ 7376 w 149604"/>
                    <a:gd name="connsiteY25" fmla="*/ 191074 h 201381"/>
                    <a:gd name="connsiteX26" fmla="*/ 20568 w 149604"/>
                    <a:gd name="connsiteY26" fmla="*/ 201382 h 201381"/>
                    <a:gd name="connsiteX27" fmla="*/ 30782 w 149604"/>
                    <a:gd name="connsiteY27" fmla="*/ 188331 h 201381"/>
                    <a:gd name="connsiteX28" fmla="*/ 27472 w 149604"/>
                    <a:gd name="connsiteY28" fmla="*/ 185731 h 201381"/>
                    <a:gd name="connsiteX29" fmla="*/ 40806 w 149604"/>
                    <a:gd name="connsiteY29" fmla="*/ 189608 h 201381"/>
                    <a:gd name="connsiteX30" fmla="*/ 50688 w 149604"/>
                    <a:gd name="connsiteY30" fmla="*/ 122181 h 201381"/>
                    <a:gd name="connsiteX31" fmla="*/ 47142 w 149604"/>
                    <a:gd name="connsiteY31" fmla="*/ 111590 h 201381"/>
                    <a:gd name="connsiteX32" fmla="*/ 69034 w 149604"/>
                    <a:gd name="connsiteY32" fmla="*/ 104119 h 201381"/>
                    <a:gd name="connsiteX33" fmla="*/ 70973 w 149604"/>
                    <a:gd name="connsiteY33" fmla="*/ 102180 h 201381"/>
                    <a:gd name="connsiteX34" fmla="*/ 79531 w 149604"/>
                    <a:gd name="connsiteY34" fmla="*/ 81896 h 201381"/>
                    <a:gd name="connsiteX35" fmla="*/ 91447 w 149604"/>
                    <a:gd name="connsiteY35" fmla="*/ 84496 h 201381"/>
                    <a:gd name="connsiteX36" fmla="*/ 102937 w 149604"/>
                    <a:gd name="connsiteY36" fmla="*/ 81044 h 201381"/>
                    <a:gd name="connsiteX37" fmla="*/ 112772 w 149604"/>
                    <a:gd name="connsiteY37" fmla="*/ 59010 h 201381"/>
                    <a:gd name="connsiteX38" fmla="*/ 138494 w 149604"/>
                    <a:gd name="connsiteY38" fmla="*/ 56173 h 201381"/>
                    <a:gd name="connsiteX39" fmla="*/ 149511 w 149604"/>
                    <a:gd name="connsiteY39" fmla="*/ 39009 h 201381"/>
                    <a:gd name="connsiteX40" fmla="*/ 143459 w 149604"/>
                    <a:gd name="connsiteY40" fmla="*/ 19055 h 201381"/>
                    <a:gd name="connsiteX41" fmla="*/ 116318 w 149604"/>
                    <a:gd name="connsiteY41" fmla="*/ 0 h 201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9604" h="201381">
                      <a:moveTo>
                        <a:pt x="116318" y="0"/>
                      </a:moveTo>
                      <a:lnTo>
                        <a:pt x="108705" y="16124"/>
                      </a:lnTo>
                      <a:cubicBezTo>
                        <a:pt x="118541" y="21041"/>
                        <a:pt x="124735" y="25486"/>
                        <a:pt x="127430" y="29458"/>
                      </a:cubicBezTo>
                      <a:cubicBezTo>
                        <a:pt x="130172" y="33572"/>
                        <a:pt x="129132" y="37260"/>
                        <a:pt x="124309" y="40475"/>
                      </a:cubicBezTo>
                      <a:cubicBezTo>
                        <a:pt x="116176" y="45913"/>
                        <a:pt x="106199" y="39766"/>
                        <a:pt x="94426" y="22129"/>
                      </a:cubicBezTo>
                      <a:lnTo>
                        <a:pt x="80146" y="31680"/>
                      </a:lnTo>
                      <a:lnTo>
                        <a:pt x="90880" y="47757"/>
                      </a:lnTo>
                      <a:cubicBezTo>
                        <a:pt x="92629" y="50357"/>
                        <a:pt x="93575" y="53052"/>
                        <a:pt x="93717" y="55842"/>
                      </a:cubicBezTo>
                      <a:cubicBezTo>
                        <a:pt x="93906" y="59105"/>
                        <a:pt x="92771" y="61564"/>
                        <a:pt x="90312" y="63218"/>
                      </a:cubicBezTo>
                      <a:cubicBezTo>
                        <a:pt x="85867" y="66197"/>
                        <a:pt x="81186" y="65772"/>
                        <a:pt x="76316" y="61989"/>
                      </a:cubicBezTo>
                      <a:cubicBezTo>
                        <a:pt x="72439" y="58963"/>
                        <a:pt x="67427" y="52958"/>
                        <a:pt x="61374" y="43832"/>
                      </a:cubicBezTo>
                      <a:lnTo>
                        <a:pt x="45960" y="54093"/>
                      </a:lnTo>
                      <a:lnTo>
                        <a:pt x="57592" y="71540"/>
                      </a:lnTo>
                      <a:cubicBezTo>
                        <a:pt x="60476" y="75843"/>
                        <a:pt x="61469" y="79342"/>
                        <a:pt x="60571" y="82037"/>
                      </a:cubicBezTo>
                      <a:cubicBezTo>
                        <a:pt x="59956" y="83834"/>
                        <a:pt x="53147" y="90170"/>
                        <a:pt x="53147" y="90170"/>
                      </a:cubicBezTo>
                      <a:cubicBezTo>
                        <a:pt x="48419" y="94520"/>
                        <a:pt x="43548" y="96837"/>
                        <a:pt x="38536" y="96837"/>
                      </a:cubicBezTo>
                      <a:cubicBezTo>
                        <a:pt x="36078" y="96885"/>
                        <a:pt x="32248" y="96033"/>
                        <a:pt x="27046" y="94284"/>
                      </a:cubicBezTo>
                      <a:lnTo>
                        <a:pt x="4823" y="86955"/>
                      </a:lnTo>
                      <a:lnTo>
                        <a:pt x="0" y="106010"/>
                      </a:lnTo>
                      <a:cubicBezTo>
                        <a:pt x="10261" y="109178"/>
                        <a:pt x="17306" y="111637"/>
                        <a:pt x="21183" y="113387"/>
                      </a:cubicBezTo>
                      <a:cubicBezTo>
                        <a:pt x="23358" y="114190"/>
                        <a:pt x="25344" y="115467"/>
                        <a:pt x="27141" y="117311"/>
                      </a:cubicBezTo>
                      <a:cubicBezTo>
                        <a:pt x="29363" y="119534"/>
                        <a:pt x="30782" y="121945"/>
                        <a:pt x="31396" y="124498"/>
                      </a:cubicBezTo>
                      <a:cubicBezTo>
                        <a:pt x="33193" y="131780"/>
                        <a:pt x="32200" y="143979"/>
                        <a:pt x="28370" y="161001"/>
                      </a:cubicBezTo>
                      <a:cubicBezTo>
                        <a:pt x="26857" y="167668"/>
                        <a:pt x="24966" y="174761"/>
                        <a:pt x="22838" y="182137"/>
                      </a:cubicBezTo>
                      <a:lnTo>
                        <a:pt x="17590" y="178024"/>
                      </a:lnTo>
                      <a:lnTo>
                        <a:pt x="7376" y="191074"/>
                      </a:lnTo>
                      <a:lnTo>
                        <a:pt x="20568" y="201382"/>
                      </a:lnTo>
                      <a:lnTo>
                        <a:pt x="30782" y="188331"/>
                      </a:lnTo>
                      <a:lnTo>
                        <a:pt x="27472" y="185731"/>
                      </a:lnTo>
                      <a:lnTo>
                        <a:pt x="40806" y="189608"/>
                      </a:lnTo>
                      <a:cubicBezTo>
                        <a:pt x="50263" y="155800"/>
                        <a:pt x="53573" y="133340"/>
                        <a:pt x="50688" y="122181"/>
                      </a:cubicBezTo>
                      <a:cubicBezTo>
                        <a:pt x="49270" y="116649"/>
                        <a:pt x="48088" y="113150"/>
                        <a:pt x="47142" y="111590"/>
                      </a:cubicBezTo>
                      <a:cubicBezTo>
                        <a:pt x="55558" y="112725"/>
                        <a:pt x="62887" y="110219"/>
                        <a:pt x="69034" y="104119"/>
                      </a:cubicBezTo>
                      <a:lnTo>
                        <a:pt x="70973" y="102180"/>
                      </a:lnTo>
                      <a:cubicBezTo>
                        <a:pt x="77309" y="96885"/>
                        <a:pt x="80146" y="90123"/>
                        <a:pt x="79531" y="81896"/>
                      </a:cubicBezTo>
                      <a:cubicBezTo>
                        <a:pt x="83078" y="83740"/>
                        <a:pt x="87097" y="84638"/>
                        <a:pt x="91447" y="84496"/>
                      </a:cubicBezTo>
                      <a:cubicBezTo>
                        <a:pt x="95844" y="84402"/>
                        <a:pt x="99674" y="83220"/>
                        <a:pt x="102937" y="81044"/>
                      </a:cubicBezTo>
                      <a:cubicBezTo>
                        <a:pt x="110550" y="75985"/>
                        <a:pt x="113812" y="68609"/>
                        <a:pt x="112772" y="59010"/>
                      </a:cubicBezTo>
                      <a:cubicBezTo>
                        <a:pt x="121567" y="62698"/>
                        <a:pt x="130172" y="61753"/>
                        <a:pt x="138494" y="56173"/>
                      </a:cubicBezTo>
                      <a:cubicBezTo>
                        <a:pt x="145256" y="51681"/>
                        <a:pt x="148897" y="45960"/>
                        <a:pt x="149511" y="39009"/>
                      </a:cubicBezTo>
                      <a:cubicBezTo>
                        <a:pt x="150079" y="32579"/>
                        <a:pt x="148046" y="25959"/>
                        <a:pt x="143459" y="19055"/>
                      </a:cubicBezTo>
                      <a:cubicBezTo>
                        <a:pt x="139156" y="12719"/>
                        <a:pt x="130125" y="6336"/>
                        <a:pt x="116318" y="0"/>
                      </a:cubicBezTo>
                      <a:close/>
                    </a:path>
                  </a:pathLst>
                </a:custGeom>
                <a:grpFill/>
                <a:ln w="4710"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6FA5764D-CC20-A9B0-7BC5-98810247F0FB}"/>
                    </a:ext>
                  </a:extLst>
                </p:cNvPr>
                <p:cNvSpPr/>
                <p:nvPr/>
              </p:nvSpPr>
              <p:spPr>
                <a:xfrm rot="-498162">
                  <a:off x="9616272" y="988855"/>
                  <a:ext cx="16549" cy="16690"/>
                </a:xfrm>
                <a:custGeom>
                  <a:avLst/>
                  <a:gdLst>
                    <a:gd name="connsiteX0" fmla="*/ 0 w 16549"/>
                    <a:gd name="connsiteY0" fmla="*/ 0 h 16690"/>
                    <a:gd name="connsiteX1" fmla="*/ 16549 w 16549"/>
                    <a:gd name="connsiteY1" fmla="*/ 0 h 16690"/>
                    <a:gd name="connsiteX2" fmla="*/ 16549 w 16549"/>
                    <a:gd name="connsiteY2" fmla="*/ 16691 h 16690"/>
                    <a:gd name="connsiteX3" fmla="*/ 0 w 16549"/>
                    <a:gd name="connsiteY3" fmla="*/ 16691 h 16690"/>
                  </a:gdLst>
                  <a:ahLst/>
                  <a:cxnLst>
                    <a:cxn ang="0">
                      <a:pos x="connsiteX0" y="connsiteY0"/>
                    </a:cxn>
                    <a:cxn ang="0">
                      <a:pos x="connsiteX1" y="connsiteY1"/>
                    </a:cxn>
                    <a:cxn ang="0">
                      <a:pos x="connsiteX2" y="connsiteY2"/>
                    </a:cxn>
                    <a:cxn ang="0">
                      <a:pos x="connsiteX3" y="connsiteY3"/>
                    </a:cxn>
                  </a:cxnLst>
                  <a:rect l="l" t="t" r="r" b="b"/>
                  <a:pathLst>
                    <a:path w="16549" h="16690">
                      <a:moveTo>
                        <a:pt x="0" y="0"/>
                      </a:moveTo>
                      <a:lnTo>
                        <a:pt x="16549" y="0"/>
                      </a:lnTo>
                      <a:lnTo>
                        <a:pt x="16549" y="16691"/>
                      </a:lnTo>
                      <a:lnTo>
                        <a:pt x="0" y="16691"/>
                      </a:lnTo>
                      <a:close/>
                    </a:path>
                  </a:pathLst>
                </a:custGeom>
                <a:grpFill/>
                <a:ln w="4710"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DA5A0D15-FAD7-FD79-D023-83D347837879}"/>
                    </a:ext>
                  </a:extLst>
                </p:cNvPr>
                <p:cNvSpPr/>
                <p:nvPr/>
              </p:nvSpPr>
              <p:spPr>
                <a:xfrm rot="-498502">
                  <a:off x="9594146" y="992177"/>
                  <a:ext cx="16549" cy="16691"/>
                </a:xfrm>
                <a:custGeom>
                  <a:avLst/>
                  <a:gdLst>
                    <a:gd name="connsiteX0" fmla="*/ 0 w 16549"/>
                    <a:gd name="connsiteY0" fmla="*/ 0 h 16691"/>
                    <a:gd name="connsiteX1" fmla="*/ 16549 w 16549"/>
                    <a:gd name="connsiteY1" fmla="*/ 0 h 16691"/>
                    <a:gd name="connsiteX2" fmla="*/ 16549 w 16549"/>
                    <a:gd name="connsiteY2" fmla="*/ 16691 h 16691"/>
                    <a:gd name="connsiteX3" fmla="*/ 0 w 16549"/>
                    <a:gd name="connsiteY3" fmla="*/ 16691 h 16691"/>
                  </a:gdLst>
                  <a:ahLst/>
                  <a:cxnLst>
                    <a:cxn ang="0">
                      <a:pos x="connsiteX0" y="connsiteY0"/>
                    </a:cxn>
                    <a:cxn ang="0">
                      <a:pos x="connsiteX1" y="connsiteY1"/>
                    </a:cxn>
                    <a:cxn ang="0">
                      <a:pos x="connsiteX2" y="connsiteY2"/>
                    </a:cxn>
                    <a:cxn ang="0">
                      <a:pos x="connsiteX3" y="connsiteY3"/>
                    </a:cxn>
                  </a:cxnLst>
                  <a:rect l="l" t="t" r="r" b="b"/>
                  <a:pathLst>
                    <a:path w="16549" h="16691">
                      <a:moveTo>
                        <a:pt x="0" y="0"/>
                      </a:moveTo>
                      <a:lnTo>
                        <a:pt x="16549" y="0"/>
                      </a:lnTo>
                      <a:lnTo>
                        <a:pt x="16549" y="16691"/>
                      </a:lnTo>
                      <a:lnTo>
                        <a:pt x="0" y="16691"/>
                      </a:lnTo>
                      <a:close/>
                    </a:path>
                  </a:pathLst>
                </a:custGeom>
                <a:grpFill/>
                <a:ln w="4710"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F9DD1C1D-9912-7B83-459F-CCCCAEC4836F}"/>
                    </a:ext>
                  </a:extLst>
                </p:cNvPr>
                <p:cNvSpPr/>
                <p:nvPr/>
              </p:nvSpPr>
              <p:spPr>
                <a:xfrm rot="-5169509">
                  <a:off x="9726289" y="987663"/>
                  <a:ext cx="18583" cy="18536"/>
                </a:xfrm>
                <a:custGeom>
                  <a:avLst/>
                  <a:gdLst>
                    <a:gd name="connsiteX0" fmla="*/ 0 w 18583"/>
                    <a:gd name="connsiteY0" fmla="*/ 0 h 18536"/>
                    <a:gd name="connsiteX1" fmla="*/ 18583 w 18583"/>
                    <a:gd name="connsiteY1" fmla="*/ 0 h 18536"/>
                    <a:gd name="connsiteX2" fmla="*/ 18583 w 18583"/>
                    <a:gd name="connsiteY2" fmla="*/ 18536 h 18536"/>
                    <a:gd name="connsiteX3" fmla="*/ 0 w 18583"/>
                    <a:gd name="connsiteY3" fmla="*/ 18536 h 18536"/>
                  </a:gdLst>
                  <a:ahLst/>
                  <a:cxnLst>
                    <a:cxn ang="0">
                      <a:pos x="connsiteX0" y="connsiteY0"/>
                    </a:cxn>
                    <a:cxn ang="0">
                      <a:pos x="connsiteX1" y="connsiteY1"/>
                    </a:cxn>
                    <a:cxn ang="0">
                      <a:pos x="connsiteX2" y="connsiteY2"/>
                    </a:cxn>
                    <a:cxn ang="0">
                      <a:pos x="connsiteX3" y="connsiteY3"/>
                    </a:cxn>
                  </a:cxnLst>
                  <a:rect l="l" t="t" r="r" b="b"/>
                  <a:pathLst>
                    <a:path w="18583" h="18536">
                      <a:moveTo>
                        <a:pt x="0" y="0"/>
                      </a:moveTo>
                      <a:lnTo>
                        <a:pt x="18583" y="0"/>
                      </a:lnTo>
                      <a:lnTo>
                        <a:pt x="18583" y="18536"/>
                      </a:lnTo>
                      <a:lnTo>
                        <a:pt x="0" y="18536"/>
                      </a:lnTo>
                      <a:close/>
                    </a:path>
                  </a:pathLst>
                </a:custGeom>
                <a:grpFill/>
                <a:ln w="4710"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8B9EA10F-93DD-3C38-268D-B84297D15DA8}"/>
                    </a:ext>
                  </a:extLst>
                </p:cNvPr>
                <p:cNvSpPr/>
                <p:nvPr/>
              </p:nvSpPr>
              <p:spPr>
                <a:xfrm>
                  <a:off x="9500064" y="1009151"/>
                  <a:ext cx="376330" cy="129708"/>
                </a:xfrm>
                <a:custGeom>
                  <a:avLst/>
                  <a:gdLst>
                    <a:gd name="connsiteX0" fmla="*/ 355712 w 376330"/>
                    <a:gd name="connsiteY0" fmla="*/ 17000 h 129708"/>
                    <a:gd name="connsiteX1" fmla="*/ 296324 w 376330"/>
                    <a:gd name="connsiteY1" fmla="*/ 45748 h 129708"/>
                    <a:gd name="connsiteX2" fmla="*/ 292257 w 376330"/>
                    <a:gd name="connsiteY2" fmla="*/ 39649 h 129708"/>
                    <a:gd name="connsiteX3" fmla="*/ 291501 w 376330"/>
                    <a:gd name="connsiteY3" fmla="*/ 32367 h 129708"/>
                    <a:gd name="connsiteX4" fmla="*/ 295000 w 376330"/>
                    <a:gd name="connsiteY4" fmla="*/ 16810 h 129708"/>
                    <a:gd name="connsiteX5" fmla="*/ 276559 w 376330"/>
                    <a:gd name="connsiteY5" fmla="*/ 12649 h 129708"/>
                    <a:gd name="connsiteX6" fmla="*/ 271736 w 376330"/>
                    <a:gd name="connsiteY6" fmla="*/ 34116 h 129708"/>
                    <a:gd name="connsiteX7" fmla="*/ 261144 w 376330"/>
                    <a:gd name="connsiteY7" fmla="*/ 41067 h 129708"/>
                    <a:gd name="connsiteX8" fmla="*/ 256227 w 376330"/>
                    <a:gd name="connsiteY8" fmla="*/ 40263 h 129708"/>
                    <a:gd name="connsiteX9" fmla="*/ 242798 w 376330"/>
                    <a:gd name="connsiteY9" fmla="*/ 16716 h 129708"/>
                    <a:gd name="connsiteX10" fmla="*/ 243507 w 376330"/>
                    <a:gd name="connsiteY10" fmla="*/ 6124 h 129708"/>
                    <a:gd name="connsiteX11" fmla="*/ 225020 w 376330"/>
                    <a:gd name="connsiteY11" fmla="*/ 4895 h 129708"/>
                    <a:gd name="connsiteX12" fmla="*/ 223648 w 376330"/>
                    <a:gd name="connsiteY12" fmla="*/ 25511 h 129708"/>
                    <a:gd name="connsiteX13" fmla="*/ 213340 w 376330"/>
                    <a:gd name="connsiteY13" fmla="*/ 37379 h 129708"/>
                    <a:gd name="connsiteX14" fmla="*/ 192914 w 376330"/>
                    <a:gd name="connsiteY14" fmla="*/ 34542 h 129708"/>
                    <a:gd name="connsiteX15" fmla="*/ 200763 w 376330"/>
                    <a:gd name="connsiteY15" fmla="*/ 22106 h 129708"/>
                    <a:gd name="connsiteX16" fmla="*/ 201945 w 376330"/>
                    <a:gd name="connsiteY16" fmla="*/ 14494 h 129708"/>
                    <a:gd name="connsiteX17" fmla="*/ 193718 w 376330"/>
                    <a:gd name="connsiteY17" fmla="*/ 2767 h 129708"/>
                    <a:gd name="connsiteX18" fmla="*/ 178776 w 376330"/>
                    <a:gd name="connsiteY18" fmla="*/ 25 h 129708"/>
                    <a:gd name="connsiteX19" fmla="*/ 160477 w 376330"/>
                    <a:gd name="connsiteY19" fmla="*/ 4091 h 129708"/>
                    <a:gd name="connsiteX20" fmla="*/ 148231 w 376330"/>
                    <a:gd name="connsiteY20" fmla="*/ 16054 h 129708"/>
                    <a:gd name="connsiteX21" fmla="*/ 155323 w 376330"/>
                    <a:gd name="connsiteY21" fmla="*/ 27497 h 129708"/>
                    <a:gd name="connsiteX22" fmla="*/ 166482 w 376330"/>
                    <a:gd name="connsiteY22" fmla="*/ 36575 h 129708"/>
                    <a:gd name="connsiteX23" fmla="*/ 144684 w 376330"/>
                    <a:gd name="connsiteY23" fmla="*/ 39885 h 129708"/>
                    <a:gd name="connsiteX24" fmla="*/ 125251 w 376330"/>
                    <a:gd name="connsiteY24" fmla="*/ 19742 h 129708"/>
                    <a:gd name="connsiteX25" fmla="*/ 123738 w 376330"/>
                    <a:gd name="connsiteY25" fmla="*/ 9245 h 129708"/>
                    <a:gd name="connsiteX26" fmla="*/ 105391 w 376330"/>
                    <a:gd name="connsiteY26" fmla="*/ 11940 h 129708"/>
                    <a:gd name="connsiteX27" fmla="*/ 108370 w 376330"/>
                    <a:gd name="connsiteY27" fmla="*/ 32414 h 129708"/>
                    <a:gd name="connsiteX28" fmla="*/ 102129 w 376330"/>
                    <a:gd name="connsiteY28" fmla="*/ 45795 h 129708"/>
                    <a:gd name="connsiteX29" fmla="*/ 49786 w 376330"/>
                    <a:gd name="connsiteY29" fmla="*/ 62297 h 129708"/>
                    <a:gd name="connsiteX30" fmla="*/ 50306 w 376330"/>
                    <a:gd name="connsiteY30" fmla="*/ 80123 h 129708"/>
                    <a:gd name="connsiteX31" fmla="*/ 84870 w 376330"/>
                    <a:gd name="connsiteY31" fmla="*/ 78327 h 129708"/>
                    <a:gd name="connsiteX32" fmla="*/ 87518 w 376330"/>
                    <a:gd name="connsiteY32" fmla="*/ 79934 h 129708"/>
                    <a:gd name="connsiteX33" fmla="*/ 87329 w 376330"/>
                    <a:gd name="connsiteY33" fmla="*/ 82440 h 129708"/>
                    <a:gd name="connsiteX34" fmla="*/ 53143 w 376330"/>
                    <a:gd name="connsiteY34" fmla="*/ 106508 h 129708"/>
                    <a:gd name="connsiteX35" fmla="*/ 19855 w 376330"/>
                    <a:gd name="connsiteY35" fmla="*/ 89580 h 129708"/>
                    <a:gd name="connsiteX36" fmla="*/ 17207 w 376330"/>
                    <a:gd name="connsiteY36" fmla="*/ 72085 h 129708"/>
                    <a:gd name="connsiteX37" fmla="*/ 90 w 376330"/>
                    <a:gd name="connsiteY37" fmla="*/ 72038 h 129708"/>
                    <a:gd name="connsiteX38" fmla="*/ 2596 w 376330"/>
                    <a:gd name="connsiteY38" fmla="*/ 96436 h 129708"/>
                    <a:gd name="connsiteX39" fmla="*/ 56642 w 376330"/>
                    <a:gd name="connsiteY39" fmla="*/ 126793 h 129708"/>
                    <a:gd name="connsiteX40" fmla="*/ 87518 w 376330"/>
                    <a:gd name="connsiteY40" fmla="*/ 109865 h 129708"/>
                    <a:gd name="connsiteX41" fmla="*/ 105770 w 376330"/>
                    <a:gd name="connsiteY41" fmla="*/ 80549 h 129708"/>
                    <a:gd name="connsiteX42" fmla="*/ 104257 w 376330"/>
                    <a:gd name="connsiteY42" fmla="*/ 67073 h 129708"/>
                    <a:gd name="connsiteX43" fmla="*/ 104919 w 376330"/>
                    <a:gd name="connsiteY43" fmla="*/ 66837 h 129708"/>
                    <a:gd name="connsiteX44" fmla="*/ 108370 w 376330"/>
                    <a:gd name="connsiteY44" fmla="*/ 66317 h 129708"/>
                    <a:gd name="connsiteX45" fmla="*/ 126007 w 376330"/>
                    <a:gd name="connsiteY45" fmla="*/ 51280 h 129708"/>
                    <a:gd name="connsiteX46" fmla="*/ 135228 w 376330"/>
                    <a:gd name="connsiteY46" fmla="*/ 58893 h 129708"/>
                    <a:gd name="connsiteX47" fmla="*/ 143881 w 376330"/>
                    <a:gd name="connsiteY47" fmla="*/ 60832 h 129708"/>
                    <a:gd name="connsiteX48" fmla="*/ 143881 w 376330"/>
                    <a:gd name="connsiteY48" fmla="*/ 60832 h 129708"/>
                    <a:gd name="connsiteX49" fmla="*/ 143881 w 376330"/>
                    <a:gd name="connsiteY49" fmla="*/ 60832 h 129708"/>
                    <a:gd name="connsiteX50" fmla="*/ 144684 w 376330"/>
                    <a:gd name="connsiteY50" fmla="*/ 60784 h 129708"/>
                    <a:gd name="connsiteX51" fmla="*/ 157356 w 376330"/>
                    <a:gd name="connsiteY51" fmla="*/ 60312 h 129708"/>
                    <a:gd name="connsiteX52" fmla="*/ 181897 w 376330"/>
                    <a:gd name="connsiteY52" fmla="*/ 47498 h 129708"/>
                    <a:gd name="connsiteX53" fmla="*/ 190833 w 376330"/>
                    <a:gd name="connsiteY53" fmla="*/ 53550 h 129708"/>
                    <a:gd name="connsiteX54" fmla="*/ 207666 w 376330"/>
                    <a:gd name="connsiteY54" fmla="*/ 58373 h 129708"/>
                    <a:gd name="connsiteX55" fmla="*/ 211686 w 376330"/>
                    <a:gd name="connsiteY55" fmla="*/ 58231 h 129708"/>
                    <a:gd name="connsiteX56" fmla="*/ 216414 w 376330"/>
                    <a:gd name="connsiteY56" fmla="*/ 58562 h 129708"/>
                    <a:gd name="connsiteX57" fmla="*/ 236793 w 376330"/>
                    <a:gd name="connsiteY57" fmla="*/ 47592 h 129708"/>
                    <a:gd name="connsiteX58" fmla="*/ 244217 w 376330"/>
                    <a:gd name="connsiteY58" fmla="*/ 57002 h 129708"/>
                    <a:gd name="connsiteX59" fmla="*/ 254808 w 376330"/>
                    <a:gd name="connsiteY59" fmla="*/ 61115 h 129708"/>
                    <a:gd name="connsiteX60" fmla="*/ 256085 w 376330"/>
                    <a:gd name="connsiteY60" fmla="*/ 61399 h 129708"/>
                    <a:gd name="connsiteX61" fmla="*/ 273344 w 376330"/>
                    <a:gd name="connsiteY61" fmla="*/ 61494 h 129708"/>
                    <a:gd name="connsiteX62" fmla="*/ 281902 w 376330"/>
                    <a:gd name="connsiteY62" fmla="*/ 54496 h 129708"/>
                    <a:gd name="connsiteX63" fmla="*/ 302423 w 376330"/>
                    <a:gd name="connsiteY63" fmla="*/ 71849 h 129708"/>
                    <a:gd name="connsiteX64" fmla="*/ 336089 w 376330"/>
                    <a:gd name="connsiteY64" fmla="*/ 79414 h 129708"/>
                    <a:gd name="connsiteX65" fmla="*/ 359211 w 376330"/>
                    <a:gd name="connsiteY65" fmla="*/ 76341 h 129708"/>
                    <a:gd name="connsiteX66" fmla="*/ 375571 w 376330"/>
                    <a:gd name="connsiteY66" fmla="*/ 51659 h 129708"/>
                    <a:gd name="connsiteX67" fmla="*/ 372356 w 376330"/>
                    <a:gd name="connsiteY67" fmla="*/ 30144 h 129708"/>
                    <a:gd name="connsiteX68" fmla="*/ 355712 w 376330"/>
                    <a:gd name="connsiteY68" fmla="*/ 17000 h 129708"/>
                    <a:gd name="connsiteX69" fmla="*/ 358076 w 376330"/>
                    <a:gd name="connsiteY69" fmla="*/ 48822 h 129708"/>
                    <a:gd name="connsiteX70" fmla="*/ 339021 w 376330"/>
                    <a:gd name="connsiteY70" fmla="*/ 58798 h 129708"/>
                    <a:gd name="connsiteX71" fmla="*/ 312778 w 376330"/>
                    <a:gd name="connsiteY71" fmla="*/ 52888 h 129708"/>
                    <a:gd name="connsiteX72" fmla="*/ 332165 w 376330"/>
                    <a:gd name="connsiteY72" fmla="*/ 38987 h 129708"/>
                    <a:gd name="connsiteX73" fmla="*/ 348525 w 376330"/>
                    <a:gd name="connsiteY73" fmla="*/ 35346 h 129708"/>
                    <a:gd name="connsiteX74" fmla="*/ 356327 w 376330"/>
                    <a:gd name="connsiteY74" fmla="*/ 40216 h 129708"/>
                    <a:gd name="connsiteX75" fmla="*/ 358076 w 376330"/>
                    <a:gd name="connsiteY75" fmla="*/ 48822 h 129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76330" h="129708">
                      <a:moveTo>
                        <a:pt x="355712" y="17000"/>
                      </a:moveTo>
                      <a:cubicBezTo>
                        <a:pt x="340061" y="13453"/>
                        <a:pt x="320249" y="23052"/>
                        <a:pt x="296324" y="45748"/>
                      </a:cubicBezTo>
                      <a:cubicBezTo>
                        <a:pt x="294574" y="44377"/>
                        <a:pt x="293250" y="42344"/>
                        <a:pt x="292257" y="39649"/>
                      </a:cubicBezTo>
                      <a:cubicBezTo>
                        <a:pt x="291264" y="36953"/>
                        <a:pt x="291028" y="34495"/>
                        <a:pt x="291501" y="32367"/>
                      </a:cubicBezTo>
                      <a:lnTo>
                        <a:pt x="295000" y="16810"/>
                      </a:lnTo>
                      <a:lnTo>
                        <a:pt x="276559" y="12649"/>
                      </a:lnTo>
                      <a:lnTo>
                        <a:pt x="271736" y="34116"/>
                      </a:lnTo>
                      <a:cubicBezTo>
                        <a:pt x="270507" y="39601"/>
                        <a:pt x="266960" y="41918"/>
                        <a:pt x="261144" y="41067"/>
                      </a:cubicBezTo>
                      <a:lnTo>
                        <a:pt x="256227" y="40263"/>
                      </a:lnTo>
                      <a:cubicBezTo>
                        <a:pt x="244690" y="37994"/>
                        <a:pt x="241853" y="31137"/>
                        <a:pt x="242798" y="16716"/>
                      </a:cubicBezTo>
                      <a:lnTo>
                        <a:pt x="243507" y="6124"/>
                      </a:lnTo>
                      <a:lnTo>
                        <a:pt x="225020" y="4895"/>
                      </a:lnTo>
                      <a:lnTo>
                        <a:pt x="223648" y="25511"/>
                      </a:lnTo>
                      <a:cubicBezTo>
                        <a:pt x="222703" y="39081"/>
                        <a:pt x="213340" y="37379"/>
                        <a:pt x="213340" y="37379"/>
                      </a:cubicBezTo>
                      <a:cubicBezTo>
                        <a:pt x="213340" y="37379"/>
                        <a:pt x="195656" y="36859"/>
                        <a:pt x="192914" y="34542"/>
                      </a:cubicBezTo>
                      <a:cubicBezTo>
                        <a:pt x="197075" y="28679"/>
                        <a:pt x="199723" y="24518"/>
                        <a:pt x="200763" y="22106"/>
                      </a:cubicBezTo>
                      <a:cubicBezTo>
                        <a:pt x="201661" y="20026"/>
                        <a:pt x="202087" y="17472"/>
                        <a:pt x="201945" y="14494"/>
                      </a:cubicBezTo>
                      <a:cubicBezTo>
                        <a:pt x="201756" y="9245"/>
                        <a:pt x="199013" y="5368"/>
                        <a:pt x="193718" y="2767"/>
                      </a:cubicBezTo>
                      <a:cubicBezTo>
                        <a:pt x="189509" y="734"/>
                        <a:pt x="184497" y="-165"/>
                        <a:pt x="178776" y="25"/>
                      </a:cubicBezTo>
                      <a:cubicBezTo>
                        <a:pt x="173007" y="261"/>
                        <a:pt x="166908" y="1585"/>
                        <a:pt x="160477" y="4091"/>
                      </a:cubicBezTo>
                      <a:cubicBezTo>
                        <a:pt x="152108" y="7354"/>
                        <a:pt x="148041" y="11325"/>
                        <a:pt x="148231" y="16054"/>
                      </a:cubicBezTo>
                      <a:cubicBezTo>
                        <a:pt x="148372" y="19364"/>
                        <a:pt x="150737" y="23146"/>
                        <a:pt x="155323" y="27497"/>
                      </a:cubicBezTo>
                      <a:cubicBezTo>
                        <a:pt x="157073" y="29199"/>
                        <a:pt x="160808" y="32225"/>
                        <a:pt x="166482" y="36575"/>
                      </a:cubicBezTo>
                      <a:cubicBezTo>
                        <a:pt x="161234" y="39412"/>
                        <a:pt x="144684" y="39885"/>
                        <a:pt x="144684" y="39885"/>
                      </a:cubicBezTo>
                      <a:cubicBezTo>
                        <a:pt x="133147" y="40358"/>
                        <a:pt x="127426" y="34731"/>
                        <a:pt x="125251" y="19742"/>
                      </a:cubicBezTo>
                      <a:lnTo>
                        <a:pt x="123738" y="9245"/>
                      </a:lnTo>
                      <a:lnTo>
                        <a:pt x="105391" y="11940"/>
                      </a:lnTo>
                      <a:lnTo>
                        <a:pt x="108370" y="32414"/>
                      </a:lnTo>
                      <a:cubicBezTo>
                        <a:pt x="109411" y="39507"/>
                        <a:pt x="107283" y="43951"/>
                        <a:pt x="102129" y="45795"/>
                      </a:cubicBezTo>
                      <a:lnTo>
                        <a:pt x="49786" y="62297"/>
                      </a:lnTo>
                      <a:lnTo>
                        <a:pt x="50306" y="80123"/>
                      </a:lnTo>
                      <a:cubicBezTo>
                        <a:pt x="68605" y="78752"/>
                        <a:pt x="80142" y="78138"/>
                        <a:pt x="84870" y="78327"/>
                      </a:cubicBezTo>
                      <a:cubicBezTo>
                        <a:pt x="86289" y="78374"/>
                        <a:pt x="87187" y="78894"/>
                        <a:pt x="87518" y="79934"/>
                      </a:cubicBezTo>
                      <a:cubicBezTo>
                        <a:pt x="87755" y="80738"/>
                        <a:pt x="87707" y="81589"/>
                        <a:pt x="87329" y="82440"/>
                      </a:cubicBezTo>
                      <a:cubicBezTo>
                        <a:pt x="82979" y="92701"/>
                        <a:pt x="71584" y="100692"/>
                        <a:pt x="53143" y="106508"/>
                      </a:cubicBezTo>
                      <a:cubicBezTo>
                        <a:pt x="36168" y="111851"/>
                        <a:pt x="25056" y="106224"/>
                        <a:pt x="19855" y="89580"/>
                      </a:cubicBezTo>
                      <a:cubicBezTo>
                        <a:pt x="18200" y="84284"/>
                        <a:pt x="17302" y="78469"/>
                        <a:pt x="17207" y="72085"/>
                      </a:cubicBezTo>
                      <a:lnTo>
                        <a:pt x="90" y="72038"/>
                      </a:lnTo>
                      <a:cubicBezTo>
                        <a:pt x="-288" y="81778"/>
                        <a:pt x="516" y="89911"/>
                        <a:pt x="2596" y="96436"/>
                      </a:cubicBezTo>
                      <a:cubicBezTo>
                        <a:pt x="11628" y="125185"/>
                        <a:pt x="29690" y="135304"/>
                        <a:pt x="56642" y="126793"/>
                      </a:cubicBezTo>
                      <a:cubicBezTo>
                        <a:pt x="68132" y="123199"/>
                        <a:pt x="78392" y="117525"/>
                        <a:pt x="87518" y="109865"/>
                      </a:cubicBezTo>
                      <a:cubicBezTo>
                        <a:pt x="98204" y="100786"/>
                        <a:pt x="104304" y="91046"/>
                        <a:pt x="105770" y="80549"/>
                      </a:cubicBezTo>
                      <a:cubicBezTo>
                        <a:pt x="106337" y="76530"/>
                        <a:pt x="105817" y="72038"/>
                        <a:pt x="104257" y="67073"/>
                      </a:cubicBezTo>
                      <a:lnTo>
                        <a:pt x="104919" y="66837"/>
                      </a:lnTo>
                      <a:lnTo>
                        <a:pt x="108370" y="66317"/>
                      </a:lnTo>
                      <a:cubicBezTo>
                        <a:pt x="117543" y="64993"/>
                        <a:pt x="123407" y="59981"/>
                        <a:pt x="126007" y="51280"/>
                      </a:cubicBezTo>
                      <a:cubicBezTo>
                        <a:pt x="128230" y="54637"/>
                        <a:pt x="131303" y="57191"/>
                        <a:pt x="135228" y="58893"/>
                      </a:cubicBezTo>
                      <a:cubicBezTo>
                        <a:pt x="138112" y="60170"/>
                        <a:pt x="140996" y="60832"/>
                        <a:pt x="143881" y="60832"/>
                      </a:cubicBezTo>
                      <a:lnTo>
                        <a:pt x="143881" y="60832"/>
                      </a:lnTo>
                      <a:lnTo>
                        <a:pt x="143881" y="60832"/>
                      </a:lnTo>
                      <a:cubicBezTo>
                        <a:pt x="144164" y="60832"/>
                        <a:pt x="144401" y="60832"/>
                        <a:pt x="144684" y="60784"/>
                      </a:cubicBezTo>
                      <a:lnTo>
                        <a:pt x="157356" y="60312"/>
                      </a:lnTo>
                      <a:cubicBezTo>
                        <a:pt x="166719" y="59933"/>
                        <a:pt x="174899" y="55678"/>
                        <a:pt x="181897" y="47498"/>
                      </a:cubicBezTo>
                      <a:cubicBezTo>
                        <a:pt x="183883" y="49389"/>
                        <a:pt x="186861" y="51375"/>
                        <a:pt x="190833" y="53550"/>
                      </a:cubicBezTo>
                      <a:cubicBezTo>
                        <a:pt x="197027" y="56954"/>
                        <a:pt x="202654" y="58562"/>
                        <a:pt x="207666" y="58373"/>
                      </a:cubicBezTo>
                      <a:lnTo>
                        <a:pt x="211686" y="58231"/>
                      </a:lnTo>
                      <a:lnTo>
                        <a:pt x="216414" y="58562"/>
                      </a:lnTo>
                      <a:cubicBezTo>
                        <a:pt x="225634" y="59177"/>
                        <a:pt x="232443" y="55536"/>
                        <a:pt x="236793" y="47592"/>
                      </a:cubicBezTo>
                      <a:cubicBezTo>
                        <a:pt x="238259" y="51328"/>
                        <a:pt x="240765" y="54448"/>
                        <a:pt x="244217" y="57002"/>
                      </a:cubicBezTo>
                      <a:cubicBezTo>
                        <a:pt x="247527" y="59413"/>
                        <a:pt x="251073" y="60784"/>
                        <a:pt x="254808" y="61115"/>
                      </a:cubicBezTo>
                      <a:lnTo>
                        <a:pt x="256085" y="61399"/>
                      </a:lnTo>
                      <a:cubicBezTo>
                        <a:pt x="263414" y="63054"/>
                        <a:pt x="269183" y="63101"/>
                        <a:pt x="273344" y="61494"/>
                      </a:cubicBezTo>
                      <a:cubicBezTo>
                        <a:pt x="276181" y="60406"/>
                        <a:pt x="279018" y="58089"/>
                        <a:pt x="281902" y="54496"/>
                      </a:cubicBezTo>
                      <a:cubicBezTo>
                        <a:pt x="284124" y="63480"/>
                        <a:pt x="290980" y="69248"/>
                        <a:pt x="302423" y="71849"/>
                      </a:cubicBezTo>
                      <a:lnTo>
                        <a:pt x="336089" y="79414"/>
                      </a:lnTo>
                      <a:cubicBezTo>
                        <a:pt x="344553" y="81306"/>
                        <a:pt x="352260" y="80313"/>
                        <a:pt x="359211" y="76341"/>
                      </a:cubicBezTo>
                      <a:cubicBezTo>
                        <a:pt x="367438" y="71660"/>
                        <a:pt x="372923" y="63432"/>
                        <a:pt x="375571" y="51659"/>
                      </a:cubicBezTo>
                      <a:cubicBezTo>
                        <a:pt x="377226" y="44282"/>
                        <a:pt x="376186" y="37142"/>
                        <a:pt x="372356" y="30144"/>
                      </a:cubicBezTo>
                      <a:cubicBezTo>
                        <a:pt x="368573" y="23099"/>
                        <a:pt x="362994" y="18654"/>
                        <a:pt x="355712" y="17000"/>
                      </a:cubicBezTo>
                      <a:close/>
                      <a:moveTo>
                        <a:pt x="358076" y="48822"/>
                      </a:moveTo>
                      <a:cubicBezTo>
                        <a:pt x="356043" y="57853"/>
                        <a:pt x="349707" y="61163"/>
                        <a:pt x="339021" y="58798"/>
                      </a:cubicBezTo>
                      <a:lnTo>
                        <a:pt x="312778" y="52888"/>
                      </a:lnTo>
                      <a:cubicBezTo>
                        <a:pt x="321053" y="46174"/>
                        <a:pt x="327531" y="41540"/>
                        <a:pt x="332165" y="38987"/>
                      </a:cubicBezTo>
                      <a:cubicBezTo>
                        <a:pt x="338453" y="35535"/>
                        <a:pt x="343938" y="34305"/>
                        <a:pt x="348525" y="35346"/>
                      </a:cubicBezTo>
                      <a:cubicBezTo>
                        <a:pt x="351787" y="36102"/>
                        <a:pt x="354388" y="37710"/>
                        <a:pt x="356327" y="40216"/>
                      </a:cubicBezTo>
                      <a:cubicBezTo>
                        <a:pt x="358171" y="42675"/>
                        <a:pt x="358785" y="45559"/>
                        <a:pt x="358076" y="48822"/>
                      </a:cubicBezTo>
                      <a:close/>
                    </a:path>
                  </a:pathLst>
                </a:custGeom>
                <a:grpFill/>
                <a:ln w="4710"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0EE62F88-C9B3-3A9F-017C-43768B7F4D71}"/>
                    </a:ext>
                  </a:extLst>
                </p:cNvPr>
                <p:cNvSpPr/>
                <p:nvPr/>
              </p:nvSpPr>
              <p:spPr>
                <a:xfrm>
                  <a:off x="9915153" y="1063654"/>
                  <a:ext cx="63226" cy="67882"/>
                </a:xfrm>
                <a:custGeom>
                  <a:avLst/>
                  <a:gdLst>
                    <a:gd name="connsiteX0" fmla="*/ 39446 w 63226"/>
                    <a:gd name="connsiteY0" fmla="*/ 2310 h 67882"/>
                    <a:gd name="connsiteX1" fmla="*/ 19350 w 63226"/>
                    <a:gd name="connsiteY1" fmla="*/ 2735 h 67882"/>
                    <a:gd name="connsiteX2" fmla="*/ 4645 w 63226"/>
                    <a:gd name="connsiteY2" fmla="*/ 17251 h 67882"/>
                    <a:gd name="connsiteX3" fmla="*/ 1477 w 63226"/>
                    <a:gd name="connsiteY3" fmla="*/ 43257 h 67882"/>
                    <a:gd name="connsiteX4" fmla="*/ 19871 w 63226"/>
                    <a:gd name="connsiteY4" fmla="*/ 62313 h 67882"/>
                    <a:gd name="connsiteX5" fmla="*/ 41810 w 63226"/>
                    <a:gd name="connsiteY5" fmla="*/ 67845 h 67882"/>
                    <a:gd name="connsiteX6" fmla="*/ 60677 w 63226"/>
                    <a:gd name="connsiteY6" fmla="*/ 55551 h 67882"/>
                    <a:gd name="connsiteX7" fmla="*/ 58312 w 63226"/>
                    <a:gd name="connsiteY7" fmla="*/ 25100 h 67882"/>
                    <a:gd name="connsiteX8" fmla="*/ 39446 w 63226"/>
                    <a:gd name="connsiteY8" fmla="*/ 2310 h 67882"/>
                    <a:gd name="connsiteX9" fmla="*/ 42945 w 63226"/>
                    <a:gd name="connsiteY9" fmla="*/ 44723 h 67882"/>
                    <a:gd name="connsiteX10" fmla="*/ 28618 w 63226"/>
                    <a:gd name="connsiteY10" fmla="*/ 44487 h 67882"/>
                    <a:gd name="connsiteX11" fmla="*/ 20627 w 63226"/>
                    <a:gd name="connsiteY11" fmla="*/ 36827 h 67882"/>
                    <a:gd name="connsiteX12" fmla="*/ 20627 w 63226"/>
                    <a:gd name="connsiteY12" fmla="*/ 26093 h 67882"/>
                    <a:gd name="connsiteX13" fmla="*/ 25450 w 63226"/>
                    <a:gd name="connsiteY13" fmla="*/ 21129 h 67882"/>
                    <a:gd name="connsiteX14" fmla="*/ 31975 w 63226"/>
                    <a:gd name="connsiteY14" fmla="*/ 20561 h 67882"/>
                    <a:gd name="connsiteX15" fmla="*/ 40581 w 63226"/>
                    <a:gd name="connsiteY15" fmla="*/ 30585 h 67882"/>
                    <a:gd name="connsiteX16" fmla="*/ 42945 w 63226"/>
                    <a:gd name="connsiteY16" fmla="*/ 44723 h 67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226" h="67882">
                      <a:moveTo>
                        <a:pt x="39446" y="2310"/>
                      </a:moveTo>
                      <a:cubicBezTo>
                        <a:pt x="33157" y="-906"/>
                        <a:pt x="26443" y="-764"/>
                        <a:pt x="19350" y="2735"/>
                      </a:cubicBezTo>
                      <a:cubicBezTo>
                        <a:pt x="12825" y="5950"/>
                        <a:pt x="7955" y="10773"/>
                        <a:pt x="4645" y="17251"/>
                      </a:cubicBezTo>
                      <a:cubicBezTo>
                        <a:pt x="-178" y="26755"/>
                        <a:pt x="-1265" y="35456"/>
                        <a:pt x="1477" y="43257"/>
                      </a:cubicBezTo>
                      <a:cubicBezTo>
                        <a:pt x="4220" y="51106"/>
                        <a:pt x="10319" y="57443"/>
                        <a:pt x="19871" y="62313"/>
                      </a:cubicBezTo>
                      <a:cubicBezTo>
                        <a:pt x="27767" y="66332"/>
                        <a:pt x="35049" y="68176"/>
                        <a:pt x="41810" y="67845"/>
                      </a:cubicBezTo>
                      <a:cubicBezTo>
                        <a:pt x="50416" y="67419"/>
                        <a:pt x="56705" y="63306"/>
                        <a:pt x="60677" y="55551"/>
                      </a:cubicBezTo>
                      <a:cubicBezTo>
                        <a:pt x="64743" y="47560"/>
                        <a:pt x="63939" y="37441"/>
                        <a:pt x="58312" y="25100"/>
                      </a:cubicBezTo>
                      <a:cubicBezTo>
                        <a:pt x="53017" y="13658"/>
                        <a:pt x="46775" y="6045"/>
                        <a:pt x="39446" y="2310"/>
                      </a:cubicBezTo>
                      <a:close/>
                      <a:moveTo>
                        <a:pt x="42945" y="44723"/>
                      </a:moveTo>
                      <a:cubicBezTo>
                        <a:pt x="41054" y="48459"/>
                        <a:pt x="36278" y="48364"/>
                        <a:pt x="28618" y="44487"/>
                      </a:cubicBezTo>
                      <a:cubicBezTo>
                        <a:pt x="24883" y="42595"/>
                        <a:pt x="22235" y="40042"/>
                        <a:pt x="20627" y="36827"/>
                      </a:cubicBezTo>
                      <a:cubicBezTo>
                        <a:pt x="18783" y="33233"/>
                        <a:pt x="18830" y="29687"/>
                        <a:pt x="20627" y="26093"/>
                      </a:cubicBezTo>
                      <a:cubicBezTo>
                        <a:pt x="21667" y="24060"/>
                        <a:pt x="23275" y="22405"/>
                        <a:pt x="25450" y="21129"/>
                      </a:cubicBezTo>
                      <a:cubicBezTo>
                        <a:pt x="27862" y="19757"/>
                        <a:pt x="30037" y="19568"/>
                        <a:pt x="31975" y="20561"/>
                      </a:cubicBezTo>
                      <a:cubicBezTo>
                        <a:pt x="34812" y="22027"/>
                        <a:pt x="37697" y="25337"/>
                        <a:pt x="40581" y="30585"/>
                      </a:cubicBezTo>
                      <a:cubicBezTo>
                        <a:pt x="43938" y="36543"/>
                        <a:pt x="44695" y="41271"/>
                        <a:pt x="42945" y="44723"/>
                      </a:cubicBezTo>
                      <a:close/>
                    </a:path>
                  </a:pathLst>
                </a:custGeom>
                <a:grpFill/>
                <a:ln w="4710"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6D9FE1D2-C37D-2DCE-6CE6-D2417EC1BE39}"/>
                    </a:ext>
                  </a:extLst>
                </p:cNvPr>
                <p:cNvSpPr/>
                <p:nvPr/>
              </p:nvSpPr>
              <p:spPr>
                <a:xfrm>
                  <a:off x="10067938" y="1094712"/>
                  <a:ext cx="52154" cy="33382"/>
                </a:xfrm>
                <a:custGeom>
                  <a:avLst/>
                  <a:gdLst>
                    <a:gd name="connsiteX0" fmla="*/ 52154 w 52154"/>
                    <a:gd name="connsiteY0" fmla="*/ 23122 h 33382"/>
                    <a:gd name="connsiteX1" fmla="*/ 2648 w 52154"/>
                    <a:gd name="connsiteY1" fmla="*/ 0 h 33382"/>
                    <a:gd name="connsiteX2" fmla="*/ 0 w 52154"/>
                    <a:gd name="connsiteY2" fmla="*/ 10639 h 33382"/>
                    <a:gd name="connsiteX3" fmla="*/ 49081 w 52154"/>
                    <a:gd name="connsiteY3" fmla="*/ 33382 h 33382"/>
                  </a:gdLst>
                  <a:ahLst/>
                  <a:cxnLst>
                    <a:cxn ang="0">
                      <a:pos x="connsiteX0" y="connsiteY0"/>
                    </a:cxn>
                    <a:cxn ang="0">
                      <a:pos x="connsiteX1" y="connsiteY1"/>
                    </a:cxn>
                    <a:cxn ang="0">
                      <a:pos x="connsiteX2" y="connsiteY2"/>
                    </a:cxn>
                    <a:cxn ang="0">
                      <a:pos x="connsiteX3" y="connsiteY3"/>
                    </a:cxn>
                  </a:cxnLst>
                  <a:rect l="l" t="t" r="r" b="b"/>
                  <a:pathLst>
                    <a:path w="52154" h="33382">
                      <a:moveTo>
                        <a:pt x="52154" y="23122"/>
                      </a:moveTo>
                      <a:lnTo>
                        <a:pt x="2648" y="0"/>
                      </a:lnTo>
                      <a:lnTo>
                        <a:pt x="0" y="10639"/>
                      </a:lnTo>
                      <a:lnTo>
                        <a:pt x="49081" y="33382"/>
                      </a:lnTo>
                      <a:close/>
                    </a:path>
                  </a:pathLst>
                </a:custGeom>
                <a:grpFill/>
                <a:ln w="4710"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2F22F171-4090-FA62-2642-41E7C73E105B}"/>
                    </a:ext>
                  </a:extLst>
                </p:cNvPr>
                <p:cNvSpPr/>
                <p:nvPr/>
              </p:nvSpPr>
              <p:spPr>
                <a:xfrm rot="-2327588">
                  <a:off x="10135304" y="1195616"/>
                  <a:ext cx="16880" cy="16407"/>
                </a:xfrm>
                <a:custGeom>
                  <a:avLst/>
                  <a:gdLst>
                    <a:gd name="connsiteX0" fmla="*/ 0 w 16880"/>
                    <a:gd name="connsiteY0" fmla="*/ 0 h 16407"/>
                    <a:gd name="connsiteX1" fmla="*/ 16880 w 16880"/>
                    <a:gd name="connsiteY1" fmla="*/ 0 h 16407"/>
                    <a:gd name="connsiteX2" fmla="*/ 16880 w 16880"/>
                    <a:gd name="connsiteY2" fmla="*/ 16407 h 16407"/>
                    <a:gd name="connsiteX3" fmla="*/ 0 w 16880"/>
                    <a:gd name="connsiteY3" fmla="*/ 16407 h 16407"/>
                  </a:gdLst>
                  <a:ahLst/>
                  <a:cxnLst>
                    <a:cxn ang="0">
                      <a:pos x="connsiteX0" y="connsiteY0"/>
                    </a:cxn>
                    <a:cxn ang="0">
                      <a:pos x="connsiteX1" y="connsiteY1"/>
                    </a:cxn>
                    <a:cxn ang="0">
                      <a:pos x="connsiteX2" y="connsiteY2"/>
                    </a:cxn>
                    <a:cxn ang="0">
                      <a:pos x="connsiteX3" y="connsiteY3"/>
                    </a:cxn>
                  </a:cxnLst>
                  <a:rect l="l" t="t" r="r" b="b"/>
                  <a:pathLst>
                    <a:path w="16880" h="16407">
                      <a:moveTo>
                        <a:pt x="0" y="0"/>
                      </a:moveTo>
                      <a:lnTo>
                        <a:pt x="16880" y="0"/>
                      </a:lnTo>
                      <a:lnTo>
                        <a:pt x="16880" y="16407"/>
                      </a:lnTo>
                      <a:lnTo>
                        <a:pt x="0" y="16407"/>
                      </a:lnTo>
                      <a:close/>
                    </a:path>
                  </a:pathLst>
                </a:custGeom>
                <a:grpFill/>
                <a:ln w="4710"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75D5F051-EDF0-6149-354A-11FDB6EB8663}"/>
                    </a:ext>
                  </a:extLst>
                </p:cNvPr>
                <p:cNvSpPr/>
                <p:nvPr/>
              </p:nvSpPr>
              <p:spPr>
                <a:xfrm rot="-2328071">
                  <a:off x="10156972" y="1190581"/>
                  <a:ext cx="16643" cy="16879"/>
                </a:xfrm>
                <a:custGeom>
                  <a:avLst/>
                  <a:gdLst>
                    <a:gd name="connsiteX0" fmla="*/ 0 w 16643"/>
                    <a:gd name="connsiteY0" fmla="*/ 0 h 16879"/>
                    <a:gd name="connsiteX1" fmla="*/ 16643 w 16643"/>
                    <a:gd name="connsiteY1" fmla="*/ 0 h 16879"/>
                    <a:gd name="connsiteX2" fmla="*/ 16643 w 16643"/>
                    <a:gd name="connsiteY2" fmla="*/ 16880 h 16879"/>
                    <a:gd name="connsiteX3" fmla="*/ 0 w 16643"/>
                    <a:gd name="connsiteY3" fmla="*/ 16880 h 16879"/>
                  </a:gdLst>
                  <a:ahLst/>
                  <a:cxnLst>
                    <a:cxn ang="0">
                      <a:pos x="connsiteX0" y="connsiteY0"/>
                    </a:cxn>
                    <a:cxn ang="0">
                      <a:pos x="connsiteX1" y="connsiteY1"/>
                    </a:cxn>
                    <a:cxn ang="0">
                      <a:pos x="connsiteX2" y="connsiteY2"/>
                    </a:cxn>
                    <a:cxn ang="0">
                      <a:pos x="connsiteX3" y="connsiteY3"/>
                    </a:cxn>
                  </a:cxnLst>
                  <a:rect l="l" t="t" r="r" b="b"/>
                  <a:pathLst>
                    <a:path w="16643" h="16879">
                      <a:moveTo>
                        <a:pt x="0" y="0"/>
                      </a:moveTo>
                      <a:lnTo>
                        <a:pt x="16643" y="0"/>
                      </a:lnTo>
                      <a:lnTo>
                        <a:pt x="16643" y="16880"/>
                      </a:lnTo>
                      <a:lnTo>
                        <a:pt x="0" y="16880"/>
                      </a:lnTo>
                      <a:close/>
                    </a:path>
                  </a:pathLst>
                </a:custGeom>
                <a:grpFill/>
                <a:ln w="4710"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0D593135-6EED-FD54-4FE0-D23D27308337}"/>
                    </a:ext>
                  </a:extLst>
                </p:cNvPr>
                <p:cNvSpPr/>
                <p:nvPr/>
              </p:nvSpPr>
              <p:spPr>
                <a:xfrm rot="-2328071">
                  <a:off x="10148150" y="1211613"/>
                  <a:ext cx="16879" cy="16548"/>
                </a:xfrm>
                <a:custGeom>
                  <a:avLst/>
                  <a:gdLst>
                    <a:gd name="connsiteX0" fmla="*/ 0 w 16879"/>
                    <a:gd name="connsiteY0" fmla="*/ 0 h 16548"/>
                    <a:gd name="connsiteX1" fmla="*/ 16880 w 16879"/>
                    <a:gd name="connsiteY1" fmla="*/ 0 h 16548"/>
                    <a:gd name="connsiteX2" fmla="*/ 16880 w 16879"/>
                    <a:gd name="connsiteY2" fmla="*/ 16549 h 16548"/>
                    <a:gd name="connsiteX3" fmla="*/ 0 w 16879"/>
                    <a:gd name="connsiteY3" fmla="*/ 16549 h 16548"/>
                  </a:gdLst>
                  <a:ahLst/>
                  <a:cxnLst>
                    <a:cxn ang="0">
                      <a:pos x="connsiteX0" y="connsiteY0"/>
                    </a:cxn>
                    <a:cxn ang="0">
                      <a:pos x="connsiteX1" y="connsiteY1"/>
                    </a:cxn>
                    <a:cxn ang="0">
                      <a:pos x="connsiteX2" y="connsiteY2"/>
                    </a:cxn>
                    <a:cxn ang="0">
                      <a:pos x="connsiteX3" y="connsiteY3"/>
                    </a:cxn>
                  </a:cxnLst>
                  <a:rect l="l" t="t" r="r" b="b"/>
                  <a:pathLst>
                    <a:path w="16879" h="16548">
                      <a:moveTo>
                        <a:pt x="0" y="0"/>
                      </a:moveTo>
                      <a:lnTo>
                        <a:pt x="16880" y="0"/>
                      </a:lnTo>
                      <a:lnTo>
                        <a:pt x="16880" y="16549"/>
                      </a:lnTo>
                      <a:lnTo>
                        <a:pt x="0" y="16549"/>
                      </a:lnTo>
                      <a:close/>
                    </a:path>
                  </a:pathLst>
                </a:custGeom>
                <a:grpFill/>
                <a:ln w="4710"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A39D25C2-06B1-2E38-1FFE-F5000CC126AE}"/>
                    </a:ext>
                  </a:extLst>
                </p:cNvPr>
                <p:cNvSpPr/>
                <p:nvPr/>
              </p:nvSpPr>
              <p:spPr>
                <a:xfrm rot="-1795566">
                  <a:off x="10194005" y="1274345"/>
                  <a:ext cx="18583" cy="18583"/>
                </a:xfrm>
                <a:custGeom>
                  <a:avLst/>
                  <a:gdLst>
                    <a:gd name="connsiteX0" fmla="*/ 0 w 18583"/>
                    <a:gd name="connsiteY0" fmla="*/ 0 h 18583"/>
                    <a:gd name="connsiteX1" fmla="*/ 18583 w 18583"/>
                    <a:gd name="connsiteY1" fmla="*/ 0 h 18583"/>
                    <a:gd name="connsiteX2" fmla="*/ 18583 w 18583"/>
                    <a:gd name="connsiteY2" fmla="*/ 18583 h 18583"/>
                    <a:gd name="connsiteX3" fmla="*/ 0 w 18583"/>
                    <a:gd name="connsiteY3" fmla="*/ 18583 h 18583"/>
                  </a:gdLst>
                  <a:ahLst/>
                  <a:cxnLst>
                    <a:cxn ang="0">
                      <a:pos x="connsiteX0" y="connsiteY0"/>
                    </a:cxn>
                    <a:cxn ang="0">
                      <a:pos x="connsiteX1" y="connsiteY1"/>
                    </a:cxn>
                    <a:cxn ang="0">
                      <a:pos x="connsiteX2" y="connsiteY2"/>
                    </a:cxn>
                    <a:cxn ang="0">
                      <a:pos x="connsiteX3" y="connsiteY3"/>
                    </a:cxn>
                  </a:cxnLst>
                  <a:rect l="l" t="t" r="r" b="b"/>
                  <a:pathLst>
                    <a:path w="18583" h="18583">
                      <a:moveTo>
                        <a:pt x="0" y="0"/>
                      </a:moveTo>
                      <a:lnTo>
                        <a:pt x="18583" y="0"/>
                      </a:lnTo>
                      <a:lnTo>
                        <a:pt x="18583" y="18583"/>
                      </a:lnTo>
                      <a:lnTo>
                        <a:pt x="0" y="18583"/>
                      </a:lnTo>
                      <a:close/>
                    </a:path>
                  </a:pathLst>
                </a:custGeom>
                <a:grpFill/>
                <a:ln w="4710"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22E1CA37-E820-80E1-00B0-1063661694F8}"/>
                    </a:ext>
                  </a:extLst>
                </p:cNvPr>
                <p:cNvSpPr/>
                <p:nvPr/>
              </p:nvSpPr>
              <p:spPr>
                <a:xfrm>
                  <a:off x="9983743" y="1065254"/>
                  <a:ext cx="210631" cy="264583"/>
                </a:xfrm>
                <a:custGeom>
                  <a:avLst/>
                  <a:gdLst>
                    <a:gd name="connsiteX0" fmla="*/ 189638 w 210631"/>
                    <a:gd name="connsiteY0" fmla="*/ 259494 h 264583"/>
                    <a:gd name="connsiteX1" fmla="*/ 210632 w 210631"/>
                    <a:gd name="connsiteY1" fmla="*/ 232116 h 264583"/>
                    <a:gd name="connsiteX2" fmla="*/ 192711 w 210631"/>
                    <a:gd name="connsiteY2" fmla="*/ 223132 h 264583"/>
                    <a:gd name="connsiteX3" fmla="*/ 183207 w 210631"/>
                    <a:gd name="connsiteY3" fmla="*/ 239020 h 264583"/>
                    <a:gd name="connsiteX4" fmla="*/ 180181 w 210631"/>
                    <a:gd name="connsiteY4" fmla="*/ 242235 h 264583"/>
                    <a:gd name="connsiteX5" fmla="*/ 172521 w 210631"/>
                    <a:gd name="connsiteY5" fmla="*/ 238972 h 264583"/>
                    <a:gd name="connsiteX6" fmla="*/ 163111 w 210631"/>
                    <a:gd name="connsiteY6" fmla="*/ 215472 h 264583"/>
                    <a:gd name="connsiteX7" fmla="*/ 182072 w 210631"/>
                    <a:gd name="connsiteY7" fmla="*/ 194762 h 264583"/>
                    <a:gd name="connsiteX8" fmla="*/ 170488 w 210631"/>
                    <a:gd name="connsiteY8" fmla="*/ 180340 h 264583"/>
                    <a:gd name="connsiteX9" fmla="*/ 153891 w 210631"/>
                    <a:gd name="connsiteY9" fmla="*/ 193675 h 264583"/>
                    <a:gd name="connsiteX10" fmla="*/ 139517 w 210631"/>
                    <a:gd name="connsiteY10" fmla="*/ 194998 h 264583"/>
                    <a:gd name="connsiteX11" fmla="*/ 142921 w 210631"/>
                    <a:gd name="connsiteY11" fmla="*/ 177787 h 264583"/>
                    <a:gd name="connsiteX12" fmla="*/ 157674 w 210631"/>
                    <a:gd name="connsiteY12" fmla="*/ 164406 h 264583"/>
                    <a:gd name="connsiteX13" fmla="*/ 145711 w 210631"/>
                    <a:gd name="connsiteY13" fmla="*/ 149559 h 264583"/>
                    <a:gd name="connsiteX14" fmla="*/ 130391 w 210631"/>
                    <a:gd name="connsiteY14" fmla="*/ 161900 h 264583"/>
                    <a:gd name="connsiteX15" fmla="*/ 114835 w 210631"/>
                    <a:gd name="connsiteY15" fmla="*/ 163507 h 264583"/>
                    <a:gd name="connsiteX16" fmla="*/ 131715 w 210631"/>
                    <a:gd name="connsiteY16" fmla="*/ 132158 h 264583"/>
                    <a:gd name="connsiteX17" fmla="*/ 120130 w 210631"/>
                    <a:gd name="connsiteY17" fmla="*/ 117737 h 264583"/>
                    <a:gd name="connsiteX18" fmla="*/ 103770 w 210631"/>
                    <a:gd name="connsiteY18" fmla="*/ 130882 h 264583"/>
                    <a:gd name="connsiteX19" fmla="*/ 93604 w 210631"/>
                    <a:gd name="connsiteY19" fmla="*/ 134806 h 264583"/>
                    <a:gd name="connsiteX20" fmla="*/ 84715 w 210631"/>
                    <a:gd name="connsiteY20" fmla="*/ 128139 h 264583"/>
                    <a:gd name="connsiteX21" fmla="*/ 75258 w 210631"/>
                    <a:gd name="connsiteY21" fmla="*/ 96648 h 264583"/>
                    <a:gd name="connsiteX22" fmla="*/ 81783 w 210631"/>
                    <a:gd name="connsiteY22" fmla="*/ 67710 h 264583"/>
                    <a:gd name="connsiteX23" fmla="*/ 83202 w 210631"/>
                    <a:gd name="connsiteY23" fmla="*/ 64211 h 264583"/>
                    <a:gd name="connsiteX24" fmla="*/ 88970 w 210631"/>
                    <a:gd name="connsiteY24" fmla="*/ 63880 h 264583"/>
                    <a:gd name="connsiteX25" fmla="*/ 128027 w 210631"/>
                    <a:gd name="connsiteY25" fmla="*/ 82794 h 264583"/>
                    <a:gd name="connsiteX26" fmla="*/ 131857 w 210631"/>
                    <a:gd name="connsiteY26" fmla="*/ 67379 h 264583"/>
                    <a:gd name="connsiteX27" fmla="*/ 86323 w 210631"/>
                    <a:gd name="connsiteY27" fmla="*/ 46480 h 264583"/>
                    <a:gd name="connsiteX28" fmla="*/ 69868 w 210631"/>
                    <a:gd name="connsiteY28" fmla="*/ 48939 h 264583"/>
                    <a:gd name="connsiteX29" fmla="*/ 65281 w 210631"/>
                    <a:gd name="connsiteY29" fmla="*/ 58774 h 264583"/>
                    <a:gd name="connsiteX30" fmla="*/ 57905 w 210631"/>
                    <a:gd name="connsiteY30" fmla="*/ 89319 h 264583"/>
                    <a:gd name="connsiteX31" fmla="*/ 54690 w 210631"/>
                    <a:gd name="connsiteY31" fmla="*/ 95608 h 264583"/>
                    <a:gd name="connsiteX32" fmla="*/ 49157 w 210631"/>
                    <a:gd name="connsiteY32" fmla="*/ 96412 h 264583"/>
                    <a:gd name="connsiteX33" fmla="*/ 27880 w 210631"/>
                    <a:gd name="connsiteY33" fmla="*/ 80761 h 264583"/>
                    <a:gd name="connsiteX34" fmla="*/ 21686 w 210631"/>
                    <a:gd name="connsiteY34" fmla="*/ 69744 h 264583"/>
                    <a:gd name="connsiteX35" fmla="*/ 27407 w 210631"/>
                    <a:gd name="connsiteY35" fmla="*/ 57592 h 264583"/>
                    <a:gd name="connsiteX36" fmla="*/ 59323 w 210631"/>
                    <a:gd name="connsiteY36" fmla="*/ 10355 h 264583"/>
                    <a:gd name="connsiteX37" fmla="*/ 44003 w 210631"/>
                    <a:gd name="connsiteY37" fmla="*/ 0 h 264583"/>
                    <a:gd name="connsiteX38" fmla="*/ 8399 w 210631"/>
                    <a:gd name="connsiteY38" fmla="*/ 52721 h 264583"/>
                    <a:gd name="connsiteX39" fmla="*/ 77 w 210631"/>
                    <a:gd name="connsiteY39" fmla="*/ 73999 h 264583"/>
                    <a:gd name="connsiteX40" fmla="*/ 9392 w 210631"/>
                    <a:gd name="connsiteY40" fmla="*/ 93575 h 264583"/>
                    <a:gd name="connsiteX41" fmla="*/ 30291 w 210631"/>
                    <a:gd name="connsiteY41" fmla="*/ 109367 h 264583"/>
                    <a:gd name="connsiteX42" fmla="*/ 59702 w 210631"/>
                    <a:gd name="connsiteY42" fmla="*/ 116507 h 264583"/>
                    <a:gd name="connsiteX43" fmla="*/ 61971 w 210631"/>
                    <a:gd name="connsiteY43" fmla="*/ 132158 h 264583"/>
                    <a:gd name="connsiteX44" fmla="*/ 75258 w 210631"/>
                    <a:gd name="connsiteY44" fmla="*/ 147904 h 264583"/>
                    <a:gd name="connsiteX45" fmla="*/ 95306 w 210631"/>
                    <a:gd name="connsiteY45" fmla="*/ 153672 h 264583"/>
                    <a:gd name="connsiteX46" fmla="*/ 93415 w 210631"/>
                    <a:gd name="connsiteY46" fmla="*/ 165683 h 264583"/>
                    <a:gd name="connsiteX47" fmla="*/ 98191 w 210631"/>
                    <a:gd name="connsiteY47" fmla="*/ 176936 h 264583"/>
                    <a:gd name="connsiteX48" fmla="*/ 107742 w 210631"/>
                    <a:gd name="connsiteY48" fmla="*/ 184549 h 264583"/>
                    <a:gd name="connsiteX49" fmla="*/ 119705 w 210631"/>
                    <a:gd name="connsiteY49" fmla="*/ 186204 h 264583"/>
                    <a:gd name="connsiteX50" fmla="*/ 124953 w 210631"/>
                    <a:gd name="connsiteY50" fmla="*/ 210271 h 264583"/>
                    <a:gd name="connsiteX51" fmla="*/ 145900 w 210631"/>
                    <a:gd name="connsiteY51" fmla="*/ 217175 h 264583"/>
                    <a:gd name="connsiteX52" fmla="*/ 147224 w 210631"/>
                    <a:gd name="connsiteY52" fmla="*/ 237365 h 264583"/>
                    <a:gd name="connsiteX53" fmla="*/ 156255 w 210631"/>
                    <a:gd name="connsiteY53" fmla="*/ 253063 h 264583"/>
                    <a:gd name="connsiteX54" fmla="*/ 189638 w 210631"/>
                    <a:gd name="connsiteY54" fmla="*/ 259494 h 264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10631" h="264583">
                      <a:moveTo>
                        <a:pt x="189638" y="259494"/>
                      </a:moveTo>
                      <a:cubicBezTo>
                        <a:pt x="195312" y="256231"/>
                        <a:pt x="202310" y="247105"/>
                        <a:pt x="210632" y="232116"/>
                      </a:cubicBezTo>
                      <a:lnTo>
                        <a:pt x="192711" y="223132"/>
                      </a:lnTo>
                      <a:lnTo>
                        <a:pt x="183207" y="239020"/>
                      </a:lnTo>
                      <a:cubicBezTo>
                        <a:pt x="182309" y="240486"/>
                        <a:pt x="181316" y="241573"/>
                        <a:pt x="180181" y="242235"/>
                      </a:cubicBezTo>
                      <a:cubicBezTo>
                        <a:pt x="177297" y="243890"/>
                        <a:pt x="174696" y="242802"/>
                        <a:pt x="172521" y="238972"/>
                      </a:cubicBezTo>
                      <a:cubicBezTo>
                        <a:pt x="172521" y="238972"/>
                        <a:pt x="160984" y="221761"/>
                        <a:pt x="163111" y="215472"/>
                      </a:cubicBezTo>
                      <a:cubicBezTo>
                        <a:pt x="164861" y="210318"/>
                        <a:pt x="171291" y="203462"/>
                        <a:pt x="182072" y="194762"/>
                      </a:cubicBezTo>
                      <a:lnTo>
                        <a:pt x="170488" y="180340"/>
                      </a:lnTo>
                      <a:lnTo>
                        <a:pt x="153891" y="193675"/>
                      </a:lnTo>
                      <a:cubicBezTo>
                        <a:pt x="147650" y="198687"/>
                        <a:pt x="142827" y="199112"/>
                        <a:pt x="139517" y="194998"/>
                      </a:cubicBezTo>
                      <a:cubicBezTo>
                        <a:pt x="135923" y="190507"/>
                        <a:pt x="137058" y="184785"/>
                        <a:pt x="142921" y="177787"/>
                      </a:cubicBezTo>
                      <a:cubicBezTo>
                        <a:pt x="145522" y="174666"/>
                        <a:pt x="150439" y="170222"/>
                        <a:pt x="157674" y="164406"/>
                      </a:cubicBezTo>
                      <a:lnTo>
                        <a:pt x="145711" y="149559"/>
                      </a:lnTo>
                      <a:lnTo>
                        <a:pt x="130391" y="161900"/>
                      </a:lnTo>
                      <a:cubicBezTo>
                        <a:pt x="123582" y="167385"/>
                        <a:pt x="118381" y="167905"/>
                        <a:pt x="114835" y="163507"/>
                      </a:cubicBezTo>
                      <a:cubicBezTo>
                        <a:pt x="109019" y="156273"/>
                        <a:pt x="114646" y="145823"/>
                        <a:pt x="131715" y="132158"/>
                      </a:cubicBezTo>
                      <a:lnTo>
                        <a:pt x="120130" y="117737"/>
                      </a:lnTo>
                      <a:lnTo>
                        <a:pt x="103770" y="130882"/>
                      </a:lnTo>
                      <a:cubicBezTo>
                        <a:pt x="99704" y="134144"/>
                        <a:pt x="96394" y="135137"/>
                        <a:pt x="93604" y="134806"/>
                      </a:cubicBezTo>
                      <a:cubicBezTo>
                        <a:pt x="90956" y="134475"/>
                        <a:pt x="84715" y="128139"/>
                        <a:pt x="84715" y="128139"/>
                      </a:cubicBezTo>
                      <a:cubicBezTo>
                        <a:pt x="75589" y="119817"/>
                        <a:pt x="72374" y="109320"/>
                        <a:pt x="75258" y="96648"/>
                      </a:cubicBezTo>
                      <a:lnTo>
                        <a:pt x="81783" y="67710"/>
                      </a:lnTo>
                      <a:cubicBezTo>
                        <a:pt x="82114" y="66056"/>
                        <a:pt x="82587" y="64921"/>
                        <a:pt x="83202" y="64211"/>
                      </a:cubicBezTo>
                      <a:cubicBezTo>
                        <a:pt x="84478" y="62746"/>
                        <a:pt x="86370" y="62651"/>
                        <a:pt x="88970" y="63880"/>
                      </a:cubicBezTo>
                      <a:lnTo>
                        <a:pt x="128027" y="82794"/>
                      </a:lnTo>
                      <a:lnTo>
                        <a:pt x="131857" y="67379"/>
                      </a:lnTo>
                      <a:lnTo>
                        <a:pt x="86323" y="46480"/>
                      </a:lnTo>
                      <a:cubicBezTo>
                        <a:pt x="79419" y="43359"/>
                        <a:pt x="73981" y="44163"/>
                        <a:pt x="69868" y="48939"/>
                      </a:cubicBezTo>
                      <a:cubicBezTo>
                        <a:pt x="67834" y="51303"/>
                        <a:pt x="66274" y="54613"/>
                        <a:pt x="65281" y="58774"/>
                      </a:cubicBezTo>
                      <a:lnTo>
                        <a:pt x="57905" y="89319"/>
                      </a:lnTo>
                      <a:cubicBezTo>
                        <a:pt x="57337" y="91683"/>
                        <a:pt x="56250" y="93764"/>
                        <a:pt x="54690" y="95608"/>
                      </a:cubicBezTo>
                      <a:cubicBezTo>
                        <a:pt x="53508" y="96979"/>
                        <a:pt x="51663" y="97216"/>
                        <a:pt x="49157" y="96412"/>
                      </a:cubicBezTo>
                      <a:cubicBezTo>
                        <a:pt x="47266" y="95797"/>
                        <a:pt x="27880" y="80761"/>
                        <a:pt x="27880" y="80761"/>
                      </a:cubicBezTo>
                      <a:cubicBezTo>
                        <a:pt x="23246" y="77640"/>
                        <a:pt x="21165" y="73952"/>
                        <a:pt x="21686" y="69744"/>
                      </a:cubicBezTo>
                      <a:cubicBezTo>
                        <a:pt x="22016" y="66812"/>
                        <a:pt x="23955" y="62746"/>
                        <a:pt x="27407" y="57592"/>
                      </a:cubicBezTo>
                      <a:lnTo>
                        <a:pt x="59323" y="10355"/>
                      </a:lnTo>
                      <a:lnTo>
                        <a:pt x="44003" y="0"/>
                      </a:lnTo>
                      <a:lnTo>
                        <a:pt x="8399" y="52721"/>
                      </a:lnTo>
                      <a:cubicBezTo>
                        <a:pt x="3339" y="60192"/>
                        <a:pt x="597" y="67285"/>
                        <a:pt x="77" y="73999"/>
                      </a:cubicBezTo>
                      <a:cubicBezTo>
                        <a:pt x="-538" y="82416"/>
                        <a:pt x="2536" y="88941"/>
                        <a:pt x="9392" y="93575"/>
                      </a:cubicBezTo>
                      <a:lnTo>
                        <a:pt x="30291" y="109367"/>
                      </a:lnTo>
                      <a:cubicBezTo>
                        <a:pt x="40363" y="117973"/>
                        <a:pt x="50150" y="120337"/>
                        <a:pt x="59702" y="116507"/>
                      </a:cubicBezTo>
                      <a:cubicBezTo>
                        <a:pt x="58425" y="121141"/>
                        <a:pt x="59182" y="126390"/>
                        <a:pt x="61971" y="132158"/>
                      </a:cubicBezTo>
                      <a:cubicBezTo>
                        <a:pt x="64430" y="137170"/>
                        <a:pt x="75258" y="147904"/>
                        <a:pt x="75258" y="147904"/>
                      </a:cubicBezTo>
                      <a:cubicBezTo>
                        <a:pt x="75258" y="147904"/>
                        <a:pt x="84289" y="156651"/>
                        <a:pt x="95306" y="153672"/>
                      </a:cubicBezTo>
                      <a:cubicBezTo>
                        <a:pt x="93368" y="157219"/>
                        <a:pt x="92753" y="161238"/>
                        <a:pt x="93415" y="165683"/>
                      </a:cubicBezTo>
                      <a:cubicBezTo>
                        <a:pt x="94030" y="169985"/>
                        <a:pt x="95637" y="173721"/>
                        <a:pt x="98191" y="176936"/>
                      </a:cubicBezTo>
                      <a:cubicBezTo>
                        <a:pt x="100839" y="180246"/>
                        <a:pt x="104054" y="182752"/>
                        <a:pt x="107742" y="184549"/>
                      </a:cubicBezTo>
                      <a:cubicBezTo>
                        <a:pt x="111903" y="186535"/>
                        <a:pt x="115875" y="187055"/>
                        <a:pt x="119705" y="186204"/>
                      </a:cubicBezTo>
                      <a:cubicBezTo>
                        <a:pt x="117719" y="195377"/>
                        <a:pt x="119468" y="203415"/>
                        <a:pt x="124953" y="210271"/>
                      </a:cubicBezTo>
                      <a:cubicBezTo>
                        <a:pt x="129871" y="216371"/>
                        <a:pt x="136869" y="218688"/>
                        <a:pt x="145900" y="217175"/>
                      </a:cubicBezTo>
                      <a:cubicBezTo>
                        <a:pt x="141928" y="227908"/>
                        <a:pt x="147224" y="237365"/>
                        <a:pt x="147224" y="237365"/>
                      </a:cubicBezTo>
                      <a:lnTo>
                        <a:pt x="156255" y="253063"/>
                      </a:lnTo>
                      <a:cubicBezTo>
                        <a:pt x="163773" y="265830"/>
                        <a:pt x="174838" y="268005"/>
                        <a:pt x="189638" y="259494"/>
                      </a:cubicBezTo>
                      <a:close/>
                    </a:path>
                  </a:pathLst>
                </a:custGeom>
                <a:grpFill/>
                <a:ln w="4710"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6F184627-0A4F-B1F1-C1E8-D4DD310596E9}"/>
                    </a:ext>
                  </a:extLst>
                </p:cNvPr>
                <p:cNvSpPr/>
                <p:nvPr/>
              </p:nvSpPr>
              <p:spPr>
                <a:xfrm rot="-1571610">
                  <a:off x="10152096" y="1326626"/>
                  <a:ext cx="96836" cy="18535"/>
                </a:xfrm>
                <a:custGeom>
                  <a:avLst/>
                  <a:gdLst>
                    <a:gd name="connsiteX0" fmla="*/ 0 w 96836"/>
                    <a:gd name="connsiteY0" fmla="*/ 0 h 18535"/>
                    <a:gd name="connsiteX1" fmla="*/ 96836 w 96836"/>
                    <a:gd name="connsiteY1" fmla="*/ 0 h 18535"/>
                    <a:gd name="connsiteX2" fmla="*/ 96836 w 96836"/>
                    <a:gd name="connsiteY2" fmla="*/ 18535 h 18535"/>
                    <a:gd name="connsiteX3" fmla="*/ 0 w 96836"/>
                    <a:gd name="connsiteY3" fmla="*/ 18535 h 18535"/>
                  </a:gdLst>
                  <a:ahLst/>
                  <a:cxnLst>
                    <a:cxn ang="0">
                      <a:pos x="connsiteX0" y="connsiteY0"/>
                    </a:cxn>
                    <a:cxn ang="0">
                      <a:pos x="connsiteX1" y="connsiteY1"/>
                    </a:cxn>
                    <a:cxn ang="0">
                      <a:pos x="connsiteX2" y="connsiteY2"/>
                    </a:cxn>
                    <a:cxn ang="0">
                      <a:pos x="connsiteX3" y="connsiteY3"/>
                    </a:cxn>
                  </a:cxnLst>
                  <a:rect l="l" t="t" r="r" b="b"/>
                  <a:pathLst>
                    <a:path w="96836" h="18535">
                      <a:moveTo>
                        <a:pt x="0" y="0"/>
                      </a:moveTo>
                      <a:lnTo>
                        <a:pt x="96836" y="0"/>
                      </a:lnTo>
                      <a:lnTo>
                        <a:pt x="96836" y="18535"/>
                      </a:lnTo>
                      <a:lnTo>
                        <a:pt x="0" y="18535"/>
                      </a:lnTo>
                      <a:close/>
                    </a:path>
                  </a:pathLst>
                </a:custGeom>
                <a:grpFill/>
                <a:ln w="4710"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27E9A2DB-BBE6-0494-303E-A5BD11EF1442}"/>
                    </a:ext>
                  </a:extLst>
                </p:cNvPr>
                <p:cNvSpPr/>
                <p:nvPr/>
              </p:nvSpPr>
              <p:spPr>
                <a:xfrm>
                  <a:off x="10174062" y="1368344"/>
                  <a:ext cx="83105" cy="74239"/>
                </a:xfrm>
                <a:custGeom>
                  <a:avLst/>
                  <a:gdLst>
                    <a:gd name="connsiteX0" fmla="*/ 65516 w 83105"/>
                    <a:gd name="connsiteY0" fmla="*/ 9457 h 74239"/>
                    <a:gd name="connsiteX1" fmla="*/ 41591 w 83105"/>
                    <a:gd name="connsiteY1" fmla="*/ 49743 h 74239"/>
                    <a:gd name="connsiteX2" fmla="*/ 36862 w 83105"/>
                    <a:gd name="connsiteY2" fmla="*/ 53714 h 74239"/>
                    <a:gd name="connsiteX3" fmla="*/ 28399 w 83105"/>
                    <a:gd name="connsiteY3" fmla="*/ 46338 h 74239"/>
                    <a:gd name="connsiteX4" fmla="*/ 20691 w 83105"/>
                    <a:gd name="connsiteY4" fmla="*/ 24540 h 74239"/>
                    <a:gd name="connsiteX5" fmla="*/ 21590 w 83105"/>
                    <a:gd name="connsiteY5" fmla="*/ 13807 h 74239"/>
                    <a:gd name="connsiteX6" fmla="*/ 24427 w 83105"/>
                    <a:gd name="connsiteY6" fmla="*/ 7802 h 74239"/>
                    <a:gd name="connsiteX7" fmla="*/ 8067 w 83105"/>
                    <a:gd name="connsiteY7" fmla="*/ 0 h 74239"/>
                    <a:gd name="connsiteX8" fmla="*/ 1683 w 83105"/>
                    <a:gd name="connsiteY8" fmla="*/ 33572 h 74239"/>
                    <a:gd name="connsiteX9" fmla="*/ 8398 w 83105"/>
                    <a:gd name="connsiteY9" fmla="*/ 52485 h 74239"/>
                    <a:gd name="connsiteX10" fmla="*/ 43766 w 83105"/>
                    <a:gd name="connsiteY10" fmla="*/ 72108 h 74239"/>
                    <a:gd name="connsiteX11" fmla="*/ 58802 w 83105"/>
                    <a:gd name="connsiteY11" fmla="*/ 59058 h 74239"/>
                    <a:gd name="connsiteX12" fmla="*/ 83106 w 83105"/>
                    <a:gd name="connsiteY12" fmla="*/ 18346 h 74239"/>
                    <a:gd name="connsiteX13" fmla="*/ 65516 w 83105"/>
                    <a:gd name="connsiteY13" fmla="*/ 9457 h 74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3105" h="74239">
                      <a:moveTo>
                        <a:pt x="65516" y="9457"/>
                      </a:moveTo>
                      <a:lnTo>
                        <a:pt x="41591" y="49743"/>
                      </a:lnTo>
                      <a:cubicBezTo>
                        <a:pt x="40409" y="51729"/>
                        <a:pt x="38801" y="53052"/>
                        <a:pt x="36862" y="53714"/>
                      </a:cubicBezTo>
                      <a:cubicBezTo>
                        <a:pt x="33363" y="54944"/>
                        <a:pt x="30574" y="52485"/>
                        <a:pt x="28399" y="46338"/>
                      </a:cubicBezTo>
                      <a:lnTo>
                        <a:pt x="20691" y="24540"/>
                      </a:lnTo>
                      <a:cubicBezTo>
                        <a:pt x="19746" y="21845"/>
                        <a:pt x="20029" y="18252"/>
                        <a:pt x="21590" y="13807"/>
                      </a:cubicBezTo>
                      <a:cubicBezTo>
                        <a:pt x="22914" y="10024"/>
                        <a:pt x="23859" y="7991"/>
                        <a:pt x="24427" y="7802"/>
                      </a:cubicBezTo>
                      <a:lnTo>
                        <a:pt x="8067" y="0"/>
                      </a:lnTo>
                      <a:cubicBezTo>
                        <a:pt x="265" y="12294"/>
                        <a:pt x="-1910" y="23500"/>
                        <a:pt x="1683" y="33572"/>
                      </a:cubicBezTo>
                      <a:lnTo>
                        <a:pt x="8398" y="52485"/>
                      </a:lnTo>
                      <a:cubicBezTo>
                        <a:pt x="15112" y="71540"/>
                        <a:pt x="26933" y="78066"/>
                        <a:pt x="43766" y="72108"/>
                      </a:cubicBezTo>
                      <a:cubicBezTo>
                        <a:pt x="49913" y="69933"/>
                        <a:pt x="54925" y="65583"/>
                        <a:pt x="58802" y="59058"/>
                      </a:cubicBezTo>
                      <a:lnTo>
                        <a:pt x="83106" y="18346"/>
                      </a:lnTo>
                      <a:lnTo>
                        <a:pt x="65516" y="9457"/>
                      </a:lnTo>
                      <a:close/>
                    </a:path>
                  </a:pathLst>
                </a:custGeom>
                <a:grpFill/>
                <a:ln w="4710" cap="flat">
                  <a:noFill/>
                  <a:prstDash val="solid"/>
                  <a:miter/>
                </a:ln>
              </p:spPr>
              <p:txBody>
                <a:bodyPr rtlCol="0" anchor="ctr"/>
                <a:lstStyle/>
                <a:p>
                  <a:endParaRPr lang="en-US"/>
                </a:p>
              </p:txBody>
            </p:sp>
          </p:grpSp>
        </p:grpSp>
      </p:grpSp>
      <p:sp>
        <p:nvSpPr>
          <p:cNvPr id="9" name="Rectangle 8">
            <a:extLst>
              <a:ext uri="{FF2B5EF4-FFF2-40B4-BE49-F238E27FC236}">
                <a16:creationId xmlns:a16="http://schemas.microsoft.com/office/drawing/2014/main" id="{C3375170-F5A8-6CF9-3780-1277E8C9F229}"/>
              </a:ext>
            </a:extLst>
          </p:cNvPr>
          <p:cNvSpPr/>
          <p:nvPr/>
        </p:nvSpPr>
        <p:spPr>
          <a:xfrm>
            <a:off x="8108447" y="4444871"/>
            <a:ext cx="3207930" cy="430887"/>
          </a:xfrm>
          <a:prstGeom prst="rect">
            <a:avLst/>
          </a:prstGeom>
        </p:spPr>
        <p:txBody>
          <a:bodyPr wrap="none">
            <a:spAutoFit/>
          </a:bodyPr>
          <a:lstStyle/>
          <a:p>
            <a:pPr algn="ctr" rtl="1"/>
            <a:r>
              <a:rPr lang="fa-IR" sz="2200" dirty="0">
                <a:solidFill>
                  <a:schemeClr val="bg1"/>
                </a:solidFill>
                <a:latin typeface="Shabnam" panose="020B0603030804020204" pitchFamily="34" charset="-78"/>
                <a:cs typeface="Shabnam" panose="020B0603030804020204" pitchFamily="34" charset="-78"/>
              </a:rPr>
              <a:t>استاد راهنما: علیرضا عزیزی</a:t>
            </a:r>
          </a:p>
        </p:txBody>
      </p:sp>
    </p:spTree>
    <p:extLst>
      <p:ext uri="{BB962C8B-B14F-4D97-AF65-F5344CB8AC3E}">
        <p14:creationId xmlns:p14="http://schemas.microsoft.com/office/powerpoint/2010/main" val="26556573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77384" y="1517920"/>
            <a:ext cx="6096000" cy="4455066"/>
          </a:xfrm>
          <a:prstGeom prst="rect">
            <a:avLst/>
          </a:prstGeom>
        </p:spPr>
        <p:txBody>
          <a:bodyPr>
            <a:spAutoFit/>
          </a:bodyPr>
          <a:lstStyle/>
          <a:p>
            <a:pPr algn="justLow" rtl="1">
              <a:lnSpc>
                <a:spcPct val="200000"/>
              </a:lnSpc>
            </a:pPr>
            <a:r>
              <a:rPr lang="fa-IR" dirty="0">
                <a:solidFill>
                  <a:srgbClr val="2E333D"/>
                </a:solidFill>
                <a:latin typeface="Vazir" panose="020B0603030804020204" pitchFamily="34" charset="-78"/>
                <a:cs typeface="Vazir" panose="020B0603030804020204" pitchFamily="34" charset="-78"/>
              </a:rPr>
              <a:t>البته بگذارید یک واقعیتی را بگوییم. کسب سود دوره‌ای و به صورت بلندمدت و آن هم به شکل مرکب، کار آسانی نیست. موفقیت در چنین فرایندی شرایط خاصی را می‌طلبد. مثل فردی که بدون اینکه بداند، هزاران بیت‌کوین را به قیمت ناچیزی خریده بود و پس از گذر از دوره اوج بیت‌کوین، میلیون دلاری سود کرده بود. در شرایط عادی، ترید و سرمایه‌گذاری با سود مرکب خیلی میانه‌ای ندارند. ولی آگاهی از اثر سود مرکب در بازارهای مالی باعث می‌شود تا نگاهی بلندمدت‌تر و واقع‌بینانه‌تر به سرمایه‌گذاری پیدا کنید.</a:t>
            </a:r>
          </a:p>
        </p:txBody>
      </p:sp>
      <p:pic>
        <p:nvPicPr>
          <p:cNvPr id="4" name="Picture 3"/>
          <p:cNvPicPr>
            <a:picLocks noChangeAspect="1"/>
          </p:cNvPicPr>
          <p:nvPr/>
        </p:nvPicPr>
        <p:blipFill rotWithShape="1">
          <a:blip r:embed="rId2"/>
          <a:srcRect l="28350"/>
          <a:stretch/>
        </p:blipFill>
        <p:spPr>
          <a:xfrm>
            <a:off x="518616" y="1395372"/>
            <a:ext cx="4735773" cy="438405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Rectangle 2">
            <a:extLst>
              <a:ext uri="{FF2B5EF4-FFF2-40B4-BE49-F238E27FC236}">
                <a16:creationId xmlns:a16="http://schemas.microsoft.com/office/drawing/2014/main" id="{5A5326BB-6221-8807-9E8D-3CF58D9723DC}"/>
              </a:ext>
            </a:extLst>
          </p:cNvPr>
          <p:cNvSpPr/>
          <p:nvPr/>
        </p:nvSpPr>
        <p:spPr>
          <a:xfrm>
            <a:off x="4477732" y="414548"/>
            <a:ext cx="6570483" cy="461665"/>
          </a:xfrm>
          <a:prstGeom prst="rect">
            <a:avLst/>
          </a:prstGeom>
        </p:spPr>
        <p:txBody>
          <a:bodyPr wrap="square">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مثالی برای درک بهتر سود مرکب در سرمایه‌گذاری</a:t>
            </a:r>
          </a:p>
        </p:txBody>
      </p:sp>
    </p:spTree>
    <p:extLst>
      <p:ext uri="{BB962C8B-B14F-4D97-AF65-F5344CB8AC3E}">
        <p14:creationId xmlns:p14="http://schemas.microsoft.com/office/powerpoint/2010/main" val="21821812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4313" y="1424895"/>
            <a:ext cx="10963373" cy="1685077"/>
          </a:xfrm>
          <a:prstGeom prst="rect">
            <a:avLst/>
          </a:prstGeom>
        </p:spPr>
        <p:txBody>
          <a:bodyPr wrap="square">
            <a:spAutoFit/>
          </a:bodyPr>
          <a:lstStyle/>
          <a:p>
            <a:pPr algn="ctr" rtl="1">
              <a:lnSpc>
                <a:spcPct val="200000"/>
              </a:lnSpc>
            </a:pPr>
            <a:r>
              <a:rPr lang="fa-IR" dirty="0">
                <a:solidFill>
                  <a:srgbClr val="2E333D"/>
                </a:solidFill>
                <a:latin typeface="Vazir" panose="020B0603030804020204" pitchFamily="34" charset="-78"/>
                <a:cs typeface="Vazir" panose="020B0603030804020204" pitchFamily="34" charset="-78"/>
              </a:rPr>
              <a:t>محاسبه سود مرکب کار سختی نیست. برای اینکه یک محاسبه دقیق داشته باشید، به چند اطلاعات ساده نیاز دارید: میزان سود سالانه، تعداد دوره سوددهی، میزان سرمایه اولیه و تعداد سال‌های سرمایه‌گذاری. محاسبه هر یک از این موارد برای انواع سرمایه‌گذاری امکان پذیر است. فرمول محاسبه سود مرکب به شکل زیر است:</a:t>
            </a:r>
          </a:p>
        </p:txBody>
      </p:sp>
      <p:pic>
        <p:nvPicPr>
          <p:cNvPr id="5" name="Picture 4"/>
          <p:cNvPicPr>
            <a:picLocks noChangeAspect="1"/>
          </p:cNvPicPr>
          <p:nvPr/>
        </p:nvPicPr>
        <p:blipFill>
          <a:blip r:embed="rId2"/>
          <a:stretch>
            <a:fillRect/>
          </a:stretch>
        </p:blipFill>
        <p:spPr>
          <a:xfrm>
            <a:off x="3450641" y="3043874"/>
            <a:ext cx="4552950" cy="1638300"/>
          </a:xfrm>
          <a:prstGeom prst="rect">
            <a:avLst/>
          </a:prstGeom>
        </p:spPr>
      </p:pic>
      <p:sp>
        <p:nvSpPr>
          <p:cNvPr id="4" name="Rectangle 3">
            <a:extLst>
              <a:ext uri="{FF2B5EF4-FFF2-40B4-BE49-F238E27FC236}">
                <a16:creationId xmlns:a16="http://schemas.microsoft.com/office/drawing/2014/main" id="{9C05849E-0F09-EB10-CF03-A3131B726208}"/>
              </a:ext>
            </a:extLst>
          </p:cNvPr>
          <p:cNvSpPr/>
          <p:nvPr/>
        </p:nvSpPr>
        <p:spPr>
          <a:xfrm>
            <a:off x="4477732" y="414548"/>
            <a:ext cx="6570483" cy="461665"/>
          </a:xfrm>
          <a:prstGeom prst="rect">
            <a:avLst/>
          </a:prstGeom>
        </p:spPr>
        <p:txBody>
          <a:bodyPr wrap="square">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فرمول محاسبه سود مرکب چیست؟</a:t>
            </a:r>
          </a:p>
        </p:txBody>
      </p:sp>
      <p:pic>
        <p:nvPicPr>
          <p:cNvPr id="6" name="Picture 5">
            <a:extLst>
              <a:ext uri="{FF2B5EF4-FFF2-40B4-BE49-F238E27FC236}">
                <a16:creationId xmlns:a16="http://schemas.microsoft.com/office/drawing/2014/main" id="{96CFED1C-223A-2457-0F8C-F589D2E55B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79910" y="3807856"/>
            <a:ext cx="5213023" cy="2769418"/>
          </a:xfrm>
          <a:prstGeom prst="rect">
            <a:avLst/>
          </a:prstGeom>
        </p:spPr>
      </p:pic>
    </p:spTree>
    <p:extLst>
      <p:ext uri="{BB962C8B-B14F-4D97-AF65-F5344CB8AC3E}">
        <p14:creationId xmlns:p14="http://schemas.microsoft.com/office/powerpoint/2010/main" val="10784891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603883" y="2232269"/>
            <a:ext cx="4984234" cy="3270079"/>
          </a:xfrm>
          <a:prstGeom prst="rect">
            <a:avLst/>
          </a:prstGeom>
        </p:spPr>
      </p:pic>
      <p:sp>
        <p:nvSpPr>
          <p:cNvPr id="3" name="Rectangle 2"/>
          <p:cNvSpPr/>
          <p:nvPr/>
        </p:nvSpPr>
        <p:spPr>
          <a:xfrm>
            <a:off x="4227130" y="394240"/>
            <a:ext cx="6892120" cy="461665"/>
          </a:xfrm>
          <a:prstGeom prst="rect">
            <a:avLst/>
          </a:prstGeom>
        </p:spPr>
        <p:txBody>
          <a:bodyPr wrap="square">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برای بررسی فرمول بالا، به جدول زیر توجه کنید:</a:t>
            </a:r>
          </a:p>
        </p:txBody>
      </p:sp>
    </p:spTree>
    <p:extLst>
      <p:ext uri="{BB962C8B-B14F-4D97-AF65-F5344CB8AC3E}">
        <p14:creationId xmlns:p14="http://schemas.microsoft.com/office/powerpoint/2010/main" val="31142382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21171" y="397249"/>
            <a:ext cx="6617617" cy="461665"/>
          </a:xfrm>
          <a:prstGeom prst="rect">
            <a:avLst/>
          </a:prstGeom>
        </p:spPr>
        <p:txBody>
          <a:bodyPr wrap="square">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کاربرد سود مرکب در فرصت‌های سرمایه‌گذاری</a:t>
            </a:r>
          </a:p>
        </p:txBody>
      </p:sp>
      <p:sp>
        <p:nvSpPr>
          <p:cNvPr id="3" name="Rectangle 2"/>
          <p:cNvSpPr/>
          <p:nvPr/>
        </p:nvSpPr>
        <p:spPr>
          <a:xfrm>
            <a:off x="471562" y="1278070"/>
            <a:ext cx="11248875" cy="2239074"/>
          </a:xfrm>
          <a:prstGeom prst="rect">
            <a:avLst/>
          </a:prstGeom>
        </p:spPr>
        <p:txBody>
          <a:bodyPr wrap="square">
            <a:spAutoFit/>
          </a:bodyPr>
          <a:lstStyle/>
          <a:p>
            <a:pPr algn="ctr" rtl="1">
              <a:lnSpc>
                <a:spcPct val="200000"/>
              </a:lnSpc>
            </a:pPr>
            <a:r>
              <a:rPr lang="fa-IR" dirty="0">
                <a:solidFill>
                  <a:srgbClr val="2E333D"/>
                </a:solidFill>
                <a:latin typeface="Vazir" panose="020B0603030804020204" pitchFamily="34" charset="-78"/>
                <a:cs typeface="Vazir" panose="020B0603030804020204" pitchFamily="34" charset="-78"/>
              </a:rPr>
              <a:t>بازارهای سرمایه‌گذاری تنوع بالایی دارند. از همین جهت سود مرکب در هر فرصت سرمایه‌گذاری با دیگر فرصت‌ها تفاوت دارد. در نتیجه اگر می‌خواهید با سود مرکب در سرمایه‌گذاری‌های مختلف آشنا شوید، ادامه این مطلب برای شماست. در ادامه امکان کسب سود مرکب با سپرده‌گذاری در بانک را بررسی می‌کنیم، سود مرکب در خرید سهام بورسی را شرح می‌دهیم و در نهایت به سراغ کسب سود مرکب در ارز دیجیتال می‌رویم و استراتژی‌های مرتبط با آن را برایتان توضیح می‌دهیم.</a:t>
            </a:r>
          </a:p>
        </p:txBody>
      </p:sp>
      <p:pic>
        <p:nvPicPr>
          <p:cNvPr id="5" name="Picture 4">
            <a:extLst>
              <a:ext uri="{FF2B5EF4-FFF2-40B4-BE49-F238E27FC236}">
                <a16:creationId xmlns:a16="http://schemas.microsoft.com/office/drawing/2014/main" id="{270D32EA-2072-E13D-BEB2-5258253FEBA4}"/>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084467" y="4422624"/>
            <a:ext cx="3925282" cy="2038127"/>
          </a:xfrm>
          <a:prstGeom prst="rect">
            <a:avLst/>
          </a:prstGeom>
        </p:spPr>
      </p:pic>
    </p:spTree>
    <p:extLst>
      <p:ext uri="{BB962C8B-B14F-4D97-AF65-F5344CB8AC3E}">
        <p14:creationId xmlns:p14="http://schemas.microsoft.com/office/powerpoint/2010/main" val="21375862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362333" y="1562631"/>
            <a:ext cx="4210967" cy="4455066"/>
          </a:xfrm>
          <a:prstGeom prst="rect">
            <a:avLst/>
          </a:prstGeom>
        </p:spPr>
        <p:txBody>
          <a:bodyPr wrap="square">
            <a:spAutoFit/>
          </a:bodyPr>
          <a:lstStyle/>
          <a:p>
            <a:pPr algn="justLow" rtl="1">
              <a:lnSpc>
                <a:spcPct val="200000"/>
              </a:lnSpc>
            </a:pPr>
            <a:r>
              <a:rPr lang="fa-IR" dirty="0">
                <a:solidFill>
                  <a:srgbClr val="2E333D"/>
                </a:solidFill>
                <a:latin typeface="Vazir" panose="020B0603030804020204" pitchFamily="34" charset="-78"/>
                <a:cs typeface="Vazir" panose="020B0603030804020204" pitchFamily="34" charset="-78"/>
              </a:rPr>
              <a:t>آیا سپرده‌گذاری در بانک برای شما سود مرکب به همراه دارد؟ این مورد بستگی به بانک مورد نظر شما و طرحی دارد که در آن سپرده‌گذاری کرده‌اید. به‌صورت‌کلی اگر دوره پرداخت سود شما ماهانه یا روزشمار باشد و معیار محاسبه سود هر دوره بر اساس آخرین موجودی حساب در پایان روز یا پایان دوره قبلی باشد، بله سود بانکی نیز مرکب می‌شود.</a:t>
            </a:r>
            <a:endParaRPr lang="en-US" dirty="0">
              <a:solidFill>
                <a:srgbClr val="2E333D"/>
              </a:solidFill>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a:srcRect b="12784"/>
          <a:stretch/>
        </p:blipFill>
        <p:spPr>
          <a:xfrm rot="21060856">
            <a:off x="756097" y="1406347"/>
            <a:ext cx="4596526" cy="26739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Rectangle 3">
            <a:extLst>
              <a:ext uri="{FF2B5EF4-FFF2-40B4-BE49-F238E27FC236}">
                <a16:creationId xmlns:a16="http://schemas.microsoft.com/office/drawing/2014/main" id="{945BB92A-AE35-8185-96EB-B8E3F825949F}"/>
              </a:ext>
            </a:extLst>
          </p:cNvPr>
          <p:cNvSpPr/>
          <p:nvPr/>
        </p:nvSpPr>
        <p:spPr>
          <a:xfrm>
            <a:off x="4421171" y="397249"/>
            <a:ext cx="6617617" cy="461665"/>
          </a:xfrm>
          <a:prstGeom prst="rect">
            <a:avLst/>
          </a:prstGeom>
        </p:spPr>
        <p:txBody>
          <a:bodyPr wrap="square">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سود مرکب در بانک؛ آیا بانک سود مرکب می‌دهد؟</a:t>
            </a:r>
          </a:p>
        </p:txBody>
      </p:sp>
      <p:pic>
        <p:nvPicPr>
          <p:cNvPr id="6" name="Picture 2">
            <a:extLst>
              <a:ext uri="{FF2B5EF4-FFF2-40B4-BE49-F238E27FC236}">
                <a16:creationId xmlns:a16="http://schemas.microsoft.com/office/drawing/2014/main" id="{E31BDC61-0534-3F31-810B-D0688449D9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12870">
            <a:off x="3165240" y="3762568"/>
            <a:ext cx="3328857" cy="22636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16007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6436" y="1356922"/>
            <a:ext cx="5041792" cy="5009064"/>
          </a:xfrm>
          <a:prstGeom prst="rect">
            <a:avLst/>
          </a:prstGeom>
        </p:spPr>
        <p:txBody>
          <a:bodyPr wrap="square">
            <a:spAutoFit/>
          </a:bodyPr>
          <a:lstStyle/>
          <a:p>
            <a:pPr algn="justLow" rtl="1">
              <a:lnSpc>
                <a:spcPct val="200000"/>
              </a:lnSpc>
            </a:pPr>
            <a:r>
              <a:rPr lang="fa-IR" dirty="0">
                <a:solidFill>
                  <a:srgbClr val="2E333D"/>
                </a:solidFill>
                <a:latin typeface="Vazir" panose="020B0603030804020204" pitchFamily="34" charset="-78"/>
                <a:cs typeface="Vazir" panose="020B0603030804020204" pitchFamily="34" charset="-78"/>
              </a:rPr>
              <a:t>بیشتر بانک‌ها سود مرکب ندارند. اولاً اینکه سود بانکی در اغلب موارد ماهانه است و در محاسبه سود ماهانه نیز کمترین موجودی حساب شما در طول ماه معیار قرار می‌گیرد. دوماً سود سالانه سپرده‌های کوتاه‌مدت بانکی در حدود ۱۰ درصد است و این یعنی سودی که شما به صورت دوره‌های ماهانه دریافت می‌کنید، آن‌قدر اندک است که در محاسبه سود مرکب نیز چندان به چشم نمی‌آید. بنابراین روی سود مرکب در بانک حساب نکنید. </a:t>
            </a:r>
          </a:p>
        </p:txBody>
      </p:sp>
      <p:sp>
        <p:nvSpPr>
          <p:cNvPr id="3" name="Rectangle 2">
            <a:extLst>
              <a:ext uri="{FF2B5EF4-FFF2-40B4-BE49-F238E27FC236}">
                <a16:creationId xmlns:a16="http://schemas.microsoft.com/office/drawing/2014/main" id="{0FE26FEF-CBA0-BCF4-24A0-EBF9622A0193}"/>
              </a:ext>
            </a:extLst>
          </p:cNvPr>
          <p:cNvSpPr/>
          <p:nvPr/>
        </p:nvSpPr>
        <p:spPr>
          <a:xfrm>
            <a:off x="4421171" y="397249"/>
            <a:ext cx="6617617" cy="461665"/>
          </a:xfrm>
          <a:prstGeom prst="rect">
            <a:avLst/>
          </a:prstGeom>
        </p:spPr>
        <p:txBody>
          <a:bodyPr wrap="square">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سود مرکب در بانک؛ آیا بانک سود مرکب می‌دهد؟</a:t>
            </a:r>
          </a:p>
        </p:txBody>
      </p:sp>
      <p:pic>
        <p:nvPicPr>
          <p:cNvPr id="5" name="Picture 4">
            <a:extLst>
              <a:ext uri="{FF2B5EF4-FFF2-40B4-BE49-F238E27FC236}">
                <a16:creationId xmlns:a16="http://schemas.microsoft.com/office/drawing/2014/main" id="{EC0DF8DD-996B-0A09-9BCC-9136F5E7881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7732"/>
          <a:stretch/>
        </p:blipFill>
        <p:spPr>
          <a:xfrm>
            <a:off x="5942066" y="2146954"/>
            <a:ext cx="5904976" cy="3429000"/>
          </a:xfrm>
          <a:prstGeom prst="rect">
            <a:avLst/>
          </a:prstGeom>
        </p:spPr>
      </p:pic>
    </p:spTree>
    <p:extLst>
      <p:ext uri="{BB962C8B-B14F-4D97-AF65-F5344CB8AC3E}">
        <p14:creationId xmlns:p14="http://schemas.microsoft.com/office/powerpoint/2010/main" val="3381838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14780" y="1499066"/>
            <a:ext cx="11135729" cy="5770811"/>
          </a:xfrm>
          <a:prstGeom prst="rect">
            <a:avLst/>
          </a:prstGeom>
        </p:spPr>
        <p:txBody>
          <a:bodyPr wrap="square">
            <a:spAutoFit/>
          </a:bodyPr>
          <a:lstStyle/>
          <a:p>
            <a:pPr algn="ctr" rtl="1">
              <a:lnSpc>
                <a:spcPct val="300000"/>
              </a:lnSpc>
            </a:pPr>
            <a:r>
              <a:rPr lang="fa-IR" dirty="0">
                <a:solidFill>
                  <a:srgbClr val="2E333D"/>
                </a:solidFill>
                <a:latin typeface="Vazir" panose="020B0603030804020204" pitchFamily="34" charset="-78"/>
                <a:cs typeface="Vazir" panose="020B0603030804020204" pitchFamily="34" charset="-78"/>
              </a:rPr>
              <a:t>زمانی که شما یک سهام را خریداری می‌کنید، هر روز معاملاتی تغییرات قیمت سهام شما برای روز بعدی معیار محاسبه سود خواهد بود. در نتیجه در بورس شما هر روز می‌توانید سود مرکب بسازید. برای مثال وقتی سهمی را به مقدار ده میلیون تومان خریداری می‌کنید و در یک روز پنج درصد سود دریافت می‌کنید، این مقدار سود که برابر با پانصدهزارتومان است، در روز بعدی در محاسبه سود یا زیان اکتسابی وارد می‌شود. به عبارتی سرمایه‌گذاری در بورس یک سرمایه گذاری مرکب بوده و سود مرکب در بورس واقعی است. </a:t>
            </a:r>
          </a:p>
          <a:p>
            <a:pPr algn="ctr" rtl="1">
              <a:lnSpc>
                <a:spcPct val="300000"/>
              </a:lnSpc>
            </a:pPr>
            <a:br>
              <a:rPr lang="fa-IR" dirty="0">
                <a:solidFill>
                  <a:srgbClr val="2E333D"/>
                </a:solidFill>
                <a:latin typeface="Vazir" panose="020B0603030804020204" pitchFamily="34" charset="-78"/>
                <a:cs typeface="Vazir" panose="020B0603030804020204" pitchFamily="34" charset="-78"/>
              </a:rPr>
            </a:br>
            <a:endParaRPr lang="en-US" dirty="0">
              <a:solidFill>
                <a:srgbClr val="2E333D"/>
              </a:solidFill>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BC961A1F-75B2-5D2D-64F3-6034D93125BC}"/>
              </a:ext>
            </a:extLst>
          </p:cNvPr>
          <p:cNvSpPr/>
          <p:nvPr/>
        </p:nvSpPr>
        <p:spPr>
          <a:xfrm>
            <a:off x="4421171" y="397249"/>
            <a:ext cx="6617617" cy="461665"/>
          </a:xfrm>
          <a:prstGeom prst="rect">
            <a:avLst/>
          </a:prstGeom>
        </p:spPr>
        <p:txBody>
          <a:bodyPr wrap="square">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سود مرکب با سرمایه‌گذاری در بورس</a:t>
            </a:r>
          </a:p>
        </p:txBody>
      </p:sp>
    </p:spTree>
    <p:extLst>
      <p:ext uri="{BB962C8B-B14F-4D97-AF65-F5344CB8AC3E}">
        <p14:creationId xmlns:p14="http://schemas.microsoft.com/office/powerpoint/2010/main" val="34226563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92891" y="394380"/>
            <a:ext cx="6674177" cy="461665"/>
          </a:xfrm>
          <a:prstGeom prst="rect">
            <a:avLst/>
          </a:prstGeom>
        </p:spPr>
        <p:txBody>
          <a:bodyPr wrap="square">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سود مرکب در ارز دیجیتال</a:t>
            </a:r>
          </a:p>
        </p:txBody>
      </p:sp>
      <p:sp>
        <p:nvSpPr>
          <p:cNvPr id="3" name="Rectangle 2"/>
          <p:cNvSpPr/>
          <p:nvPr/>
        </p:nvSpPr>
        <p:spPr>
          <a:xfrm>
            <a:off x="6606766" y="1566220"/>
            <a:ext cx="5116659" cy="4455066"/>
          </a:xfrm>
          <a:prstGeom prst="rect">
            <a:avLst/>
          </a:prstGeom>
        </p:spPr>
        <p:txBody>
          <a:bodyPr wrap="square">
            <a:spAutoFit/>
          </a:bodyPr>
          <a:lstStyle/>
          <a:p>
            <a:pPr algn="justLow" rtl="1">
              <a:lnSpc>
                <a:spcPct val="200000"/>
              </a:lnSpc>
            </a:pPr>
            <a:r>
              <a:rPr lang="fa-IR" dirty="0">
                <a:solidFill>
                  <a:srgbClr val="2E333D"/>
                </a:solidFill>
                <a:latin typeface="Vazir" panose="020B0603030804020204" pitchFamily="34" charset="-78"/>
                <a:cs typeface="Vazir" panose="020B0603030804020204" pitchFamily="34" charset="-78"/>
              </a:rPr>
              <a:t>در سرمایه‌گذاری در ارز دیجیتال با برداشت نکردن سود می‌توانند همانند بورس و دیگر بازارهای مالی، سود مرکب بسازید. تنها نکته مهم در این قسمت، ریسک تغییرات قیمت و نوسانات ارز دیجیتال است. نوسانی که چندان نمی‌توانید پیش‌بینی‌اش کنید و گاهی ممکن است سود اکتسابی شما را هم از بین ببرد. پس اگر می‌خواهید سود مرکب در ارز دیجیتال بسازید، باید استراتژی داشته باشید.</a:t>
            </a:r>
          </a:p>
        </p:txBody>
      </p:sp>
      <p:pic>
        <p:nvPicPr>
          <p:cNvPr id="4098" name="Picture 2" descr="آموزش بدست آوردن سود مرکب در رمز ارزها - اکس کپیتال"/>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292149">
            <a:off x="715057" y="1425940"/>
            <a:ext cx="4916619" cy="2765598"/>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a:extLst>
              <a:ext uri="{FF2B5EF4-FFF2-40B4-BE49-F238E27FC236}">
                <a16:creationId xmlns:a16="http://schemas.microsoft.com/office/drawing/2014/main" id="{07E8B379-A408-24B2-84DE-CDB00A854F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66813">
            <a:off x="2654300" y="4325303"/>
            <a:ext cx="3106655" cy="185631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533581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7842" y="1527956"/>
            <a:ext cx="4867983" cy="4143442"/>
          </a:xfrm>
          <a:prstGeom prst="rect">
            <a:avLst/>
          </a:prstGeom>
        </p:spPr>
        <p:txBody>
          <a:bodyPr wrap="square">
            <a:spAutoFit/>
          </a:bodyPr>
          <a:lstStyle/>
          <a:p>
            <a:pPr algn="ctr" rtl="1">
              <a:lnSpc>
                <a:spcPct val="250000"/>
              </a:lnSpc>
            </a:pPr>
            <a:r>
              <a:rPr lang="fa-IR" dirty="0">
                <a:solidFill>
                  <a:srgbClr val="2E333D"/>
                </a:solidFill>
                <a:latin typeface="Vazir" panose="020B0603030804020204" pitchFamily="34" charset="-78"/>
                <a:cs typeface="Vazir" panose="020B0603030804020204" pitchFamily="34" charset="-78"/>
              </a:rPr>
              <a:t>بانک‌ها به صورت ماه شمار به سرمایه گذاران سود پرداخت می‌کنند. در حالی که صندوق درآمد ثابت سود را به طور مرکب پرداخت می‌کند. سود مرکب به این معنی است که سودهای بدست آمده مجدد سرمایه گذاری می‌شود و در نهایت سرمایه‌گذار سود بالاتری نسبت به بانک دریافت می‌کند.</a:t>
            </a:r>
          </a:p>
        </p:txBody>
      </p:sp>
      <p:sp>
        <p:nvSpPr>
          <p:cNvPr id="4" name="Rectangle 3">
            <a:extLst>
              <a:ext uri="{FF2B5EF4-FFF2-40B4-BE49-F238E27FC236}">
                <a16:creationId xmlns:a16="http://schemas.microsoft.com/office/drawing/2014/main" id="{AA30F2BA-2A20-4E92-AE5D-A339D1431238}"/>
              </a:ext>
            </a:extLst>
          </p:cNvPr>
          <p:cNvSpPr/>
          <p:nvPr/>
        </p:nvSpPr>
        <p:spPr>
          <a:xfrm>
            <a:off x="4392891" y="394380"/>
            <a:ext cx="6674177" cy="461665"/>
          </a:xfrm>
          <a:prstGeom prst="rect">
            <a:avLst/>
          </a:prstGeom>
        </p:spPr>
        <p:txBody>
          <a:bodyPr wrap="square">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سود مرکب صندوق سرمایه گذاری</a:t>
            </a:r>
          </a:p>
        </p:txBody>
      </p:sp>
      <p:pic>
        <p:nvPicPr>
          <p:cNvPr id="6" name="Picture 5">
            <a:extLst>
              <a:ext uri="{FF2B5EF4-FFF2-40B4-BE49-F238E27FC236}">
                <a16:creationId xmlns:a16="http://schemas.microsoft.com/office/drawing/2014/main" id="{31659DE1-C783-6C0D-50EA-B20E6EB30CDF}"/>
              </a:ext>
            </a:extLst>
          </p:cNvPr>
          <p:cNvPicPr>
            <a:picLocks noChangeAspect="1"/>
          </p:cNvPicPr>
          <p:nvPr/>
        </p:nvPicPr>
        <p:blipFill rotWithShape="1">
          <a:blip r:embed="rId2">
            <a:extLst>
              <a:ext uri="{28A0092B-C50C-407E-A947-70E740481C1C}">
                <a14:useLocalDpi xmlns:a14="http://schemas.microsoft.com/office/drawing/2010/main" val="0"/>
              </a:ext>
            </a:extLst>
          </a:blip>
          <a:srcRect t="8048" b="12426"/>
          <a:stretch/>
        </p:blipFill>
        <p:spPr>
          <a:xfrm>
            <a:off x="5805950" y="1968839"/>
            <a:ext cx="5468508" cy="3261675"/>
          </a:xfrm>
          <a:prstGeom prst="rect">
            <a:avLst/>
          </a:prstGeom>
        </p:spPr>
      </p:pic>
    </p:spTree>
    <p:extLst>
      <p:ext uri="{BB962C8B-B14F-4D97-AF65-F5344CB8AC3E}">
        <p14:creationId xmlns:p14="http://schemas.microsoft.com/office/powerpoint/2010/main" val="18258661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00752" y="1214357"/>
            <a:ext cx="10658902" cy="1685077"/>
          </a:xfrm>
          <a:prstGeom prst="rect">
            <a:avLst/>
          </a:prstGeom>
        </p:spPr>
        <p:txBody>
          <a:bodyPr wrap="square">
            <a:spAutoFit/>
          </a:bodyPr>
          <a:lstStyle/>
          <a:p>
            <a:pPr algn="ctr" rtl="1">
              <a:lnSpc>
                <a:spcPct val="200000"/>
              </a:lnSpc>
            </a:pPr>
            <a:r>
              <a:rPr lang="fa-IR" dirty="0">
                <a:solidFill>
                  <a:srgbClr val="2E333D"/>
                </a:solidFill>
                <a:latin typeface="Vazir" panose="020B0603030804020204" pitchFamily="34" charset="-78"/>
                <a:cs typeface="Vazir" panose="020B0603030804020204" pitchFamily="34" charset="-78"/>
              </a:rPr>
              <a:t>سود مرکب یک سکه است که دو روی متفاوت دارد. همانقدر که می‌تواند جذاب باشد، همانقدر هم فریبنده است و ممکن است مسیر شما را در سرمایه‌گذاری منحرف کند. اگر مایل هستید یک سرمایه‌گذاری ایمن داشته باشید و سود مرکب به عنوان یک دوست در کنار شما باشد، نکته‌های زیر را جدی بگیرید:</a:t>
            </a:r>
          </a:p>
        </p:txBody>
      </p:sp>
      <p:sp>
        <p:nvSpPr>
          <p:cNvPr id="4" name="Rectangle 3">
            <a:extLst>
              <a:ext uri="{FF2B5EF4-FFF2-40B4-BE49-F238E27FC236}">
                <a16:creationId xmlns:a16="http://schemas.microsoft.com/office/drawing/2014/main" id="{A1494FFA-D803-08D2-0BA3-0BD2A105B626}"/>
              </a:ext>
            </a:extLst>
          </p:cNvPr>
          <p:cNvSpPr/>
          <p:nvPr/>
        </p:nvSpPr>
        <p:spPr>
          <a:xfrm>
            <a:off x="4392891" y="394380"/>
            <a:ext cx="6674177" cy="461665"/>
          </a:xfrm>
          <a:prstGeom prst="rect">
            <a:avLst/>
          </a:prstGeom>
        </p:spPr>
        <p:txBody>
          <a:bodyPr wrap="square">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راه و روش استفاده حداکثری از سود مرکب</a:t>
            </a:r>
          </a:p>
        </p:txBody>
      </p:sp>
      <p:pic>
        <p:nvPicPr>
          <p:cNvPr id="6" name="Picture 5">
            <a:extLst>
              <a:ext uri="{FF2B5EF4-FFF2-40B4-BE49-F238E27FC236}">
                <a16:creationId xmlns:a16="http://schemas.microsoft.com/office/drawing/2014/main" id="{0073BFC5-6E4A-40FD-7589-9BA266849B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2035" y="3068685"/>
            <a:ext cx="5326930" cy="3551287"/>
          </a:xfrm>
          <a:prstGeom prst="rect">
            <a:avLst/>
          </a:prstGeom>
        </p:spPr>
      </p:pic>
    </p:spTree>
    <p:extLst>
      <p:ext uri="{BB962C8B-B14F-4D97-AF65-F5344CB8AC3E}">
        <p14:creationId xmlns:p14="http://schemas.microsoft.com/office/powerpoint/2010/main" val="23504851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505020" y="1500959"/>
            <a:ext cx="6096000" cy="3901068"/>
          </a:xfrm>
          <a:prstGeom prst="rect">
            <a:avLst/>
          </a:prstGeom>
        </p:spPr>
        <p:txBody>
          <a:bodyPr>
            <a:spAutoFit/>
          </a:bodyPr>
          <a:lstStyle/>
          <a:p>
            <a:pPr algn="justLow" rtl="1">
              <a:lnSpc>
                <a:spcPct val="200000"/>
              </a:lnSpc>
            </a:pPr>
            <a:r>
              <a:rPr lang="fa-IR" dirty="0">
                <a:solidFill>
                  <a:srgbClr val="2E333D"/>
                </a:solidFill>
                <a:latin typeface="Vazir" panose="020B0603030804020204" pitchFamily="34" charset="-78"/>
                <a:cs typeface="Vazir" panose="020B0603030804020204" pitchFamily="34" charset="-78"/>
              </a:rPr>
              <a:t>زمانی که شما در یک بازار مالی سرمایه‌گذاری می‌کنید، اگر سرمایه‌تان رشد کند، به اصطلاح سود کرده‌اید. در این حالت می‌توانید دو نوع تصمیم بگیرید. یا سود را از بازار خارج کنید و استفاده کنید یا اینکه همان سود را بگذارید در بازار بماند و به مانده حساب شما افزوده شود. در این حالت شما در ادامه سرمایه‌گذاری مانده حساب بیشتری دارید و در نتیجه ده درصد بازدهی شما از نظر ریالی بیشتر از ده درصد بازدهی اولیه خواهد بود.</a:t>
            </a:r>
            <a:endParaRPr lang="en-US"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259B0B07-94D9-53E8-274A-2D8BCCF320CB}"/>
              </a:ext>
            </a:extLst>
          </p:cNvPr>
          <p:cNvSpPr/>
          <p:nvPr/>
        </p:nvSpPr>
        <p:spPr>
          <a:xfrm>
            <a:off x="4435523" y="401554"/>
            <a:ext cx="6537278" cy="461665"/>
          </a:xfrm>
          <a:prstGeom prst="rect">
            <a:avLst/>
          </a:prstGeom>
        </p:spPr>
        <p:txBody>
          <a:bodyPr wrap="square">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منظور از سود مرکب چیست؟</a:t>
            </a:r>
          </a:p>
        </p:txBody>
      </p:sp>
      <p:pic>
        <p:nvPicPr>
          <p:cNvPr id="4" name="Picture 3">
            <a:extLst>
              <a:ext uri="{FF2B5EF4-FFF2-40B4-BE49-F238E27FC236}">
                <a16:creationId xmlns:a16="http://schemas.microsoft.com/office/drawing/2014/main" id="{B018E5CB-86C2-C658-BEA8-8FDECA17C700}"/>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flipH="1">
            <a:off x="0" y="1532380"/>
            <a:ext cx="7701699" cy="5134466"/>
          </a:xfrm>
          <a:prstGeom prst="rect">
            <a:avLst/>
          </a:prstGeom>
        </p:spPr>
      </p:pic>
    </p:spTree>
    <p:extLst>
      <p:ext uri="{BB962C8B-B14F-4D97-AF65-F5344CB8AC3E}">
        <p14:creationId xmlns:p14="http://schemas.microsoft.com/office/powerpoint/2010/main" val="35436421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88057" y="1276530"/>
            <a:ext cx="5908073" cy="5009064"/>
          </a:xfrm>
          <a:prstGeom prst="rect">
            <a:avLst/>
          </a:prstGeom>
        </p:spPr>
        <p:txBody>
          <a:bodyPr wrap="square">
            <a:spAutoFit/>
          </a:bodyPr>
          <a:lstStyle/>
          <a:p>
            <a:pPr algn="justLow" rtl="1">
              <a:lnSpc>
                <a:spcPct val="200000"/>
              </a:lnSpc>
            </a:pPr>
            <a:r>
              <a:rPr lang="fa-IR" dirty="0">
                <a:solidFill>
                  <a:srgbClr val="2E333D"/>
                </a:solidFill>
                <a:latin typeface="Vazir" panose="020B0603030804020204" pitchFamily="34" charset="-78"/>
                <a:cs typeface="Vazir" panose="020B0603030804020204" pitchFamily="34" charset="-78"/>
              </a:rPr>
              <a:t>قدم اول برای کسب سود مرکب، منظم بودن و دیسیپلین داشتن در سرمایه‌گذاری است. شما باید شخصیت سرمایه‌گذاری و روحیه ریسک‌پذیری خودتان را با استفاده از آزمون‌های روانشناسی و مشاوران سرمایه‌گذاری بشناسید و سپس بر همین اساس به صورت منظم و در دوره‌های تکرار شونده اقدام به سرمایه‌گذاری کنید. سرمایه‌گذاری منظم و بلندمدت راه رسیدن به سود مرکب است. در این مسیر باید برنامه ویژه‌ای برای مدیریت ریسک سرمایه‌گذاری‌ها داشته باشید تا در یک اقدام اشتباه، تمامی سود و سرمایه‌تان از بین نرود.</a:t>
            </a:r>
          </a:p>
        </p:txBody>
      </p:sp>
      <p:sp>
        <p:nvSpPr>
          <p:cNvPr id="4" name="Rectangle 3">
            <a:extLst>
              <a:ext uri="{FF2B5EF4-FFF2-40B4-BE49-F238E27FC236}">
                <a16:creationId xmlns:a16="http://schemas.microsoft.com/office/drawing/2014/main" id="{5E27B3B5-2647-C45A-A797-07A17DB3E6B3}"/>
              </a:ext>
            </a:extLst>
          </p:cNvPr>
          <p:cNvSpPr/>
          <p:nvPr/>
        </p:nvSpPr>
        <p:spPr>
          <a:xfrm>
            <a:off x="4392891" y="394380"/>
            <a:ext cx="6674177" cy="461665"/>
          </a:xfrm>
          <a:prstGeom prst="rect">
            <a:avLst/>
          </a:prstGeom>
        </p:spPr>
        <p:txBody>
          <a:bodyPr wrap="square">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1- سرمایه‌گذاری منظم و بلندمدت</a:t>
            </a:r>
          </a:p>
        </p:txBody>
      </p:sp>
      <p:pic>
        <p:nvPicPr>
          <p:cNvPr id="7" name="Picture 6">
            <a:extLst>
              <a:ext uri="{FF2B5EF4-FFF2-40B4-BE49-F238E27FC236}">
                <a16:creationId xmlns:a16="http://schemas.microsoft.com/office/drawing/2014/main" id="{A0DB0659-4E1C-9FB5-76F2-2510D79008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870" y="2281286"/>
            <a:ext cx="5052521" cy="3324961"/>
          </a:xfrm>
          <a:prstGeom prst="rect">
            <a:avLst/>
          </a:prstGeom>
        </p:spPr>
      </p:pic>
    </p:spTree>
    <p:extLst>
      <p:ext uri="{BB962C8B-B14F-4D97-AF65-F5344CB8AC3E}">
        <p14:creationId xmlns:p14="http://schemas.microsoft.com/office/powerpoint/2010/main" val="34023323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973451" y="1623544"/>
            <a:ext cx="5538083" cy="4455066"/>
          </a:xfrm>
          <a:prstGeom prst="rect">
            <a:avLst/>
          </a:prstGeom>
        </p:spPr>
        <p:txBody>
          <a:bodyPr wrap="square">
            <a:spAutoFit/>
          </a:bodyPr>
          <a:lstStyle/>
          <a:p>
            <a:pPr algn="justLow" rtl="1">
              <a:lnSpc>
                <a:spcPct val="200000"/>
              </a:lnSpc>
            </a:pPr>
            <a:r>
              <a:rPr lang="fa-IR" dirty="0">
                <a:solidFill>
                  <a:srgbClr val="2E333D"/>
                </a:solidFill>
                <a:latin typeface="Vazir" panose="020B0603030804020204" pitchFamily="34" charset="-78"/>
                <a:cs typeface="Vazir" panose="020B0603030804020204" pitchFamily="34" charset="-78"/>
              </a:rPr>
              <a:t>گزینه‌های سرمایه‌گذاری بسیار متعدد و متنوع هستند. بازارهای سرمایه‌گذاری نیز گسترده‌اند و تفاوت‌های بسیاری با یکدیگر دارند. برای اینکه بتوانید به سود مرکب برسید، باید بازار و ابزارهایی را انتخاب کنید که با آن‌ها راحت‌تر هستید و رفتار قیمت آن‌ها را بهتر درک می‌کنید. همچنین می‌توانید به جای یک بازار، در دو بازار هم فعال باشید. این مورد به دیدن فرصت‌های بیشتر و همچنین انتخاب بهتر گزینه‌های سرمایه‌گذاری شما کمک می‌کند.</a:t>
            </a:r>
          </a:p>
        </p:txBody>
      </p:sp>
      <p:pic>
        <p:nvPicPr>
          <p:cNvPr id="17410" name="Picture 2" descr="سرمایه‌ گذاری چیست؟ انواع روش‌های سرمایه‌گذاری"/>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7956" y="1467902"/>
            <a:ext cx="5072479" cy="285561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3" name="Rectangle 2">
            <a:extLst>
              <a:ext uri="{FF2B5EF4-FFF2-40B4-BE49-F238E27FC236}">
                <a16:creationId xmlns:a16="http://schemas.microsoft.com/office/drawing/2014/main" id="{482E7E01-4287-73FB-E4F8-90D98C295B57}"/>
              </a:ext>
            </a:extLst>
          </p:cNvPr>
          <p:cNvSpPr/>
          <p:nvPr/>
        </p:nvSpPr>
        <p:spPr>
          <a:xfrm>
            <a:off x="4392891" y="394380"/>
            <a:ext cx="6674177" cy="461665"/>
          </a:xfrm>
          <a:prstGeom prst="rect">
            <a:avLst/>
          </a:prstGeom>
        </p:spPr>
        <p:txBody>
          <a:bodyPr wrap="square">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2- انتخاب هوشمندانه گزینه‌های سرمایه‌گذاری</a:t>
            </a:r>
          </a:p>
        </p:txBody>
      </p:sp>
    </p:spTree>
    <p:extLst>
      <p:ext uri="{BB962C8B-B14F-4D97-AF65-F5344CB8AC3E}">
        <p14:creationId xmlns:p14="http://schemas.microsoft.com/office/powerpoint/2010/main" val="38524969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30598" y="403194"/>
            <a:ext cx="6579910" cy="461665"/>
          </a:xfrm>
          <a:prstGeom prst="rect">
            <a:avLst/>
          </a:prstGeom>
        </p:spPr>
        <p:txBody>
          <a:bodyPr wrap="square">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3- یادگیری مدیریت ریسک</a:t>
            </a:r>
          </a:p>
        </p:txBody>
      </p:sp>
      <p:sp>
        <p:nvSpPr>
          <p:cNvPr id="3" name="Rectangle 2"/>
          <p:cNvSpPr/>
          <p:nvPr/>
        </p:nvSpPr>
        <p:spPr>
          <a:xfrm>
            <a:off x="439002" y="4240948"/>
            <a:ext cx="11313995" cy="2308324"/>
          </a:xfrm>
          <a:prstGeom prst="rect">
            <a:avLst/>
          </a:prstGeom>
        </p:spPr>
        <p:txBody>
          <a:bodyPr wrap="square">
            <a:spAutoFit/>
          </a:bodyPr>
          <a:lstStyle/>
          <a:p>
            <a:pPr algn="ctr" rtl="1">
              <a:lnSpc>
                <a:spcPct val="200000"/>
              </a:lnSpc>
            </a:pPr>
            <a:r>
              <a:rPr lang="fa-IR" dirty="0">
                <a:solidFill>
                  <a:srgbClr val="2E333D"/>
                </a:solidFill>
                <a:latin typeface="Vazir" panose="020B0603030804020204" pitchFamily="34" charset="-78"/>
                <a:cs typeface="Vazir" panose="020B0603030804020204" pitchFamily="34" charset="-78"/>
              </a:rPr>
              <a:t>رسیدن به معجزه سود مرکب مسیر کوتاهی نیست. در این مسیر طولانی باید حواستان به موارد زیادی باشد. از دست دادن سود مرکب به سختی به دست آوردن آن نیست و در یک چشم به‌هم زدن می‌تواند رخ دهد. برنامه مشخص و استراتژی کاملی برای مدیریت ریسک داشته باشید. در فرایند مدیریت ریسک، باید هیجان و احساسات خودتان را فراموش کنید و تنها بر اساس برنامه خودتان قدم بردارید.</a:t>
            </a:r>
          </a:p>
        </p:txBody>
      </p:sp>
      <p:pic>
        <p:nvPicPr>
          <p:cNvPr id="5" name="Picture 4">
            <a:extLst>
              <a:ext uri="{FF2B5EF4-FFF2-40B4-BE49-F238E27FC236}">
                <a16:creationId xmlns:a16="http://schemas.microsoft.com/office/drawing/2014/main" id="{7168E1B8-F312-81EE-F933-627FF57DD3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30598" y="1190298"/>
            <a:ext cx="3050650" cy="3050650"/>
          </a:xfrm>
          <a:prstGeom prst="rect">
            <a:avLst/>
          </a:prstGeom>
        </p:spPr>
      </p:pic>
    </p:spTree>
    <p:extLst>
      <p:ext uri="{BB962C8B-B14F-4D97-AF65-F5344CB8AC3E}">
        <p14:creationId xmlns:p14="http://schemas.microsoft.com/office/powerpoint/2010/main" val="22135156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61786" y="423646"/>
            <a:ext cx="8270544" cy="461665"/>
          </a:xfrm>
          <a:prstGeom prst="rect">
            <a:avLst/>
          </a:prstGeom>
        </p:spPr>
        <p:txBody>
          <a:bodyPr wrap="square">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قانون ۷۲ در محاسبه </a:t>
            </a:r>
            <a:r>
              <a:rPr lang="en-US" sz="2400" b="1" dirty="0">
                <a:solidFill>
                  <a:schemeClr val="bg1"/>
                </a:solidFill>
                <a:latin typeface="Shabnam" panose="020B0603030804020204" pitchFamily="34" charset="-78"/>
                <a:cs typeface="Shabnam" panose="020B0603030804020204" pitchFamily="34" charset="-78"/>
              </a:rPr>
              <a:t>Compound Interest </a:t>
            </a:r>
            <a:r>
              <a:rPr lang="fa-IR" sz="2400" b="1" dirty="0">
                <a:solidFill>
                  <a:schemeClr val="bg1"/>
                </a:solidFill>
                <a:latin typeface="Shabnam" panose="020B0603030804020204" pitchFamily="34" charset="-78"/>
                <a:cs typeface="Shabnam" panose="020B0603030804020204" pitchFamily="34" charset="-78"/>
              </a:rPr>
              <a:t>چیست؟</a:t>
            </a:r>
          </a:p>
        </p:txBody>
      </p:sp>
      <p:sp>
        <p:nvSpPr>
          <p:cNvPr id="3" name="Rectangle 2"/>
          <p:cNvSpPr/>
          <p:nvPr/>
        </p:nvSpPr>
        <p:spPr>
          <a:xfrm>
            <a:off x="6381946" y="1494049"/>
            <a:ext cx="5185164" cy="4455066"/>
          </a:xfrm>
          <a:prstGeom prst="rect">
            <a:avLst/>
          </a:prstGeom>
        </p:spPr>
        <p:txBody>
          <a:bodyPr wrap="square">
            <a:spAutoFit/>
          </a:bodyPr>
          <a:lstStyle/>
          <a:p>
            <a:pPr algn="justLow" rtl="1">
              <a:lnSpc>
                <a:spcPct val="200000"/>
              </a:lnSpc>
            </a:pPr>
            <a:r>
              <a:rPr lang="fa-IR" dirty="0">
                <a:solidFill>
                  <a:srgbClr val="2E333D"/>
                </a:solidFill>
                <a:latin typeface="Vazir" panose="020B0603030804020204" pitchFamily="34" charset="-78"/>
                <a:cs typeface="Vazir" panose="020B0603030804020204" pitchFamily="34" charset="-78"/>
              </a:rPr>
              <a:t>قانون ۷۲ یک روش ساده‌ برای محاسبه زمانی است که طول می‌کشد تا پولی که سرمایه‌گذاری کرده‌اید دو برابر شود. تنها کافی است عدد ۷۲ را به نرخ سودی که دریافت می‌کنید، تقسیم کنید و نتیجه، عدد تقریبی از تعداد سال‌های لازم برای دوبرابر شدن پول شما است. به عبارت دیگر، اگه نرخ سود ۸ درصد باشد، تقریبا ۹ سال طول می‌کشد تا سرمایه‌گذاری شما دوبرابر شود. (۷۲ تقسیم بر ۸).</a:t>
            </a:r>
          </a:p>
        </p:txBody>
      </p:sp>
      <p:pic>
        <p:nvPicPr>
          <p:cNvPr id="5" name="Picture 4">
            <a:extLst>
              <a:ext uri="{FF2B5EF4-FFF2-40B4-BE49-F238E27FC236}">
                <a16:creationId xmlns:a16="http://schemas.microsoft.com/office/drawing/2014/main" id="{B65F6C40-41EF-F356-B3BF-4E8AD28F5102}"/>
              </a:ext>
            </a:extLst>
          </p:cNvPr>
          <p:cNvPicPr>
            <a:picLocks noChangeAspect="1"/>
          </p:cNvPicPr>
          <p:nvPr/>
        </p:nvPicPr>
        <p:blipFill rotWithShape="1">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r="42722" b="16213"/>
          <a:stretch/>
        </p:blipFill>
        <p:spPr>
          <a:xfrm>
            <a:off x="179109" y="121740"/>
            <a:ext cx="4336266" cy="4534293"/>
          </a:xfrm>
          <a:prstGeom prst="roundRect">
            <a:avLst>
              <a:gd name="adj" fmla="val 8406"/>
            </a:avLst>
          </a:prstGeom>
        </p:spPr>
      </p:pic>
    </p:spTree>
    <p:extLst>
      <p:ext uri="{BB962C8B-B14F-4D97-AF65-F5344CB8AC3E}">
        <p14:creationId xmlns:p14="http://schemas.microsoft.com/office/powerpoint/2010/main" val="17959033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45289" y="407748"/>
            <a:ext cx="6096000" cy="461665"/>
          </a:xfrm>
          <a:prstGeom prst="rect">
            <a:avLst/>
          </a:prstGeom>
        </p:spPr>
        <p:txBody>
          <a:bodyPr>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مزایای سود مرکب</a:t>
            </a:r>
          </a:p>
        </p:txBody>
      </p:sp>
      <p:sp>
        <p:nvSpPr>
          <p:cNvPr id="3" name="Rectangle 2"/>
          <p:cNvSpPr/>
          <p:nvPr/>
        </p:nvSpPr>
        <p:spPr>
          <a:xfrm>
            <a:off x="5109327" y="921815"/>
            <a:ext cx="6514344" cy="5528437"/>
          </a:xfrm>
          <a:prstGeom prst="rect">
            <a:avLst/>
          </a:prstGeom>
        </p:spPr>
        <p:txBody>
          <a:bodyPr wrap="square">
            <a:spAutoFit/>
          </a:bodyPr>
          <a:lstStyle/>
          <a:p>
            <a:pPr algn="justLow" rtl="1">
              <a:lnSpc>
                <a:spcPct val="250000"/>
              </a:lnSpc>
            </a:pPr>
            <a:r>
              <a:rPr lang="fa-IR" dirty="0">
                <a:solidFill>
                  <a:srgbClr val="2C2F34"/>
                </a:solidFill>
                <a:latin typeface="Vazir" panose="020B0603030804020204" pitchFamily="34" charset="-78"/>
                <a:cs typeface="Vazir" panose="020B0603030804020204" pitchFamily="34" charset="-78"/>
              </a:rPr>
              <a:t>سود مرکب برای یک فرد می‌تواند مزایای مختلفی داشته باشد که همگی به رشد سریع ثروت کمک می‌کنند. در ادامه به بررسی دقیق این مزایا خواهیم پرداخت.</a:t>
            </a:r>
          </a:p>
          <a:p>
            <a:pPr algn="justLow" rtl="1">
              <a:lnSpc>
                <a:spcPct val="250000"/>
              </a:lnSpc>
              <a:buFont typeface="+mj-lt"/>
              <a:buAutoNum type="arabicPeriod"/>
            </a:pPr>
            <a:r>
              <a:rPr lang="fa-IR" b="1" dirty="0">
                <a:solidFill>
                  <a:srgbClr val="2C2F34"/>
                </a:solidFill>
                <a:latin typeface="Vazir" panose="020B0603030804020204" pitchFamily="34" charset="-78"/>
                <a:cs typeface="Vazir" panose="020B0603030804020204" pitchFamily="34" charset="-78"/>
              </a:rPr>
              <a:t>می‌تواند به ایجاد ثروت درازمدت در پس‌انداز و سرمایه‌گذاری کمک کند:</a:t>
            </a:r>
            <a:r>
              <a:rPr lang="fa-IR" dirty="0">
                <a:solidFill>
                  <a:srgbClr val="2C2F34"/>
                </a:solidFill>
                <a:latin typeface="Vazir" panose="020B0603030804020204" pitchFamily="34" charset="-78"/>
                <a:cs typeface="Vazir" panose="020B0603030804020204" pitchFamily="34" charset="-78"/>
              </a:rPr>
              <a:t> ترکیب مهارت در سرمایه‌گذاری و پس‌انداز می‌تواند به طولانی مدت به شما کمک کند ثروت بسازید. وقتی به سرمایه‌گذاری یا پس‌انداز فکر می‌کنید، ترکیب این دو به نفع شماست، چرا که بازدهی سرمایه‌گذاری شما بازدهی خود را ایجاد می‌کند.</a:t>
            </a:r>
            <a:endParaRPr lang="fa-IR" b="0" i="0" dirty="0">
              <a:solidFill>
                <a:srgbClr val="2C2F34"/>
              </a:solidFill>
              <a:effectLst/>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214383" y="1845077"/>
            <a:ext cx="4762500" cy="2676525"/>
          </a:xfrm>
          <a:prstGeom prst="rect">
            <a:avLst/>
          </a:prstGeom>
        </p:spPr>
      </p:pic>
    </p:spTree>
    <p:extLst>
      <p:ext uri="{BB962C8B-B14F-4D97-AF65-F5344CB8AC3E}">
        <p14:creationId xmlns:p14="http://schemas.microsoft.com/office/powerpoint/2010/main" val="38044646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8219" y="4765175"/>
            <a:ext cx="11302738" cy="1685077"/>
          </a:xfrm>
          <a:prstGeom prst="rect">
            <a:avLst/>
          </a:prstGeom>
        </p:spPr>
        <p:txBody>
          <a:bodyPr wrap="square">
            <a:spAutoFit/>
          </a:bodyPr>
          <a:lstStyle/>
          <a:p>
            <a:pPr algn="ctr" rtl="1">
              <a:lnSpc>
                <a:spcPct val="200000"/>
              </a:lnSpc>
            </a:pPr>
            <a:r>
              <a:rPr lang="fa-IR" b="1" dirty="0">
                <a:solidFill>
                  <a:srgbClr val="2C2F34"/>
                </a:solidFill>
                <a:latin typeface="Vazir" panose="020B0603030804020204" pitchFamily="34" charset="-78"/>
                <a:cs typeface="Vazir" panose="020B0603030804020204" pitchFamily="34" charset="-78"/>
              </a:rPr>
              <a:t>2- خطرات فرسایش ثروت را کاهش می‌دهد:</a:t>
            </a:r>
            <a:r>
              <a:rPr lang="fa-IR" dirty="0">
                <a:solidFill>
                  <a:srgbClr val="2C2F34"/>
                </a:solidFill>
                <a:latin typeface="Vazir" panose="020B0603030804020204" pitchFamily="34" charset="-78"/>
                <a:cs typeface="Vazir" panose="020B0603030804020204" pitchFamily="34" charset="-78"/>
              </a:rPr>
              <a:t> افزایش بهره به طور تدریجی و تصاعدی می‌تواند خطرات کم ارزش شدن ثروت در طول زمان را کاهش دهد. این امر در کاهش عواملی که ممکن است ارزش ثروت شما را پایین بیاورند مثل افزایش هزینه‌های زندگی یا تورم که باعث کاهش قدرت خرید می‌شود، بسیار موثر است.</a:t>
            </a:r>
            <a:endParaRPr lang="fa-IR" b="0" i="0" dirty="0">
              <a:solidFill>
                <a:srgbClr val="2C2F34"/>
              </a:solidFill>
              <a:effectLst/>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CFCA8709-7807-05F5-5C6C-5DDA5420C53F}"/>
              </a:ext>
            </a:extLst>
          </p:cNvPr>
          <p:cNvSpPr/>
          <p:nvPr/>
        </p:nvSpPr>
        <p:spPr>
          <a:xfrm>
            <a:off x="5245289" y="407748"/>
            <a:ext cx="6096000" cy="461665"/>
          </a:xfrm>
          <a:prstGeom prst="rect">
            <a:avLst/>
          </a:prstGeom>
        </p:spPr>
        <p:txBody>
          <a:bodyPr>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مزایای سود مرکب</a:t>
            </a:r>
          </a:p>
        </p:txBody>
      </p:sp>
      <p:pic>
        <p:nvPicPr>
          <p:cNvPr id="4" name="Picture 3">
            <a:extLst>
              <a:ext uri="{FF2B5EF4-FFF2-40B4-BE49-F238E27FC236}">
                <a16:creationId xmlns:a16="http://schemas.microsoft.com/office/drawing/2014/main" id="{C76144F1-2849-1139-5DCB-1828E1B678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8483" y="1112361"/>
            <a:ext cx="7625209" cy="4050891"/>
          </a:xfrm>
          <a:prstGeom prst="rect">
            <a:avLst/>
          </a:prstGeom>
        </p:spPr>
      </p:pic>
    </p:spTree>
    <p:extLst>
      <p:ext uri="{BB962C8B-B14F-4D97-AF65-F5344CB8AC3E}">
        <p14:creationId xmlns:p14="http://schemas.microsoft.com/office/powerpoint/2010/main" val="18059406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50006" y="1555549"/>
            <a:ext cx="6096000" cy="2239074"/>
          </a:xfrm>
          <a:prstGeom prst="rect">
            <a:avLst/>
          </a:prstGeom>
        </p:spPr>
        <p:txBody>
          <a:bodyPr>
            <a:spAutoFit/>
          </a:bodyPr>
          <a:lstStyle/>
          <a:p>
            <a:pPr algn="justLow" rtl="1">
              <a:lnSpc>
                <a:spcPct val="200000"/>
              </a:lnSpc>
            </a:pPr>
            <a:r>
              <a:rPr lang="fa-IR" b="1" dirty="0">
                <a:solidFill>
                  <a:srgbClr val="2C2F34"/>
                </a:solidFill>
                <a:latin typeface="Vazir" panose="020B0603030804020204" pitchFamily="34" charset="-78"/>
                <a:cs typeface="Vazir" panose="020B0603030804020204" pitchFamily="34" charset="-78"/>
              </a:rPr>
              <a:t>3- بهره مرکب می‌تواند هنگام بازپرداخت وام برای شما مفید باشد:</a:t>
            </a:r>
            <a:r>
              <a:rPr lang="fa-IR" dirty="0">
                <a:solidFill>
                  <a:srgbClr val="2C2F34"/>
                </a:solidFill>
                <a:latin typeface="Vazir" panose="020B0603030804020204" pitchFamily="34" charset="-78"/>
                <a:cs typeface="Vazir" panose="020B0603030804020204" pitchFamily="34" charset="-78"/>
              </a:rPr>
              <a:t> وقتی از حداقل مبلغ مورد نظر برای پرداخت وام، عدد بیشتری واریز می‌کنید باعث می‌شود در مقدار بهره کل پرداختی صرفه جویی و بهره کمتری پرداخت کنید.</a:t>
            </a:r>
          </a:p>
        </p:txBody>
      </p:sp>
      <p:sp>
        <p:nvSpPr>
          <p:cNvPr id="3" name="Rectangle 2">
            <a:extLst>
              <a:ext uri="{FF2B5EF4-FFF2-40B4-BE49-F238E27FC236}">
                <a16:creationId xmlns:a16="http://schemas.microsoft.com/office/drawing/2014/main" id="{102684E0-4BC6-0B87-79A9-C6BC49955477}"/>
              </a:ext>
            </a:extLst>
          </p:cNvPr>
          <p:cNvSpPr/>
          <p:nvPr/>
        </p:nvSpPr>
        <p:spPr>
          <a:xfrm>
            <a:off x="5245289" y="407748"/>
            <a:ext cx="6096000" cy="461665"/>
          </a:xfrm>
          <a:prstGeom prst="rect">
            <a:avLst/>
          </a:prstGeom>
        </p:spPr>
        <p:txBody>
          <a:bodyPr>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مزایای سود مرکب</a:t>
            </a:r>
          </a:p>
        </p:txBody>
      </p:sp>
      <p:pic>
        <p:nvPicPr>
          <p:cNvPr id="5" name="Picture 4">
            <a:extLst>
              <a:ext uri="{FF2B5EF4-FFF2-40B4-BE49-F238E27FC236}">
                <a16:creationId xmlns:a16="http://schemas.microsoft.com/office/drawing/2014/main" id="{CC4860EA-145F-6B8C-A64D-3C551D4182F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7409" y="3270257"/>
            <a:ext cx="5674220" cy="317999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34875940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02318" y="404088"/>
            <a:ext cx="6579909" cy="461665"/>
          </a:xfrm>
          <a:prstGeom prst="rect">
            <a:avLst/>
          </a:prstGeom>
        </p:spPr>
        <p:txBody>
          <a:bodyPr wrap="square">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سود مرکب در زندگی روزمره</a:t>
            </a:r>
          </a:p>
        </p:txBody>
      </p:sp>
      <p:sp>
        <p:nvSpPr>
          <p:cNvPr id="3" name="Rectangle 2"/>
          <p:cNvSpPr/>
          <p:nvPr/>
        </p:nvSpPr>
        <p:spPr>
          <a:xfrm>
            <a:off x="5613779" y="1516628"/>
            <a:ext cx="6096000" cy="1685077"/>
          </a:xfrm>
          <a:prstGeom prst="rect">
            <a:avLst/>
          </a:prstGeom>
        </p:spPr>
        <p:txBody>
          <a:bodyPr>
            <a:spAutoFit/>
          </a:bodyPr>
          <a:lstStyle/>
          <a:p>
            <a:pPr algn="justLow" rtl="1">
              <a:lnSpc>
                <a:spcPct val="200000"/>
              </a:lnSpc>
            </a:pPr>
            <a:r>
              <a:rPr lang="fa-IR" dirty="0">
                <a:solidFill>
                  <a:srgbClr val="2E333D"/>
                </a:solidFill>
                <a:latin typeface="Vazir" panose="020B0603030804020204" pitchFamily="34" charset="-78"/>
                <a:cs typeface="Vazir" panose="020B0603030804020204" pitchFamily="34" charset="-78"/>
              </a:rPr>
              <a:t>مفهوم سود مرکب فقط برای سرمایه‌گذاری نیست و شما می‌توانید آن را در زندگی روزمره نیز به کار بگیرید. نکته مهم در به کارگیری سود مرکب در زندگی روزمره، درک درست مفهوم درآمد مرکب است.</a:t>
            </a:r>
          </a:p>
        </p:txBody>
      </p:sp>
      <p:pic>
        <p:nvPicPr>
          <p:cNvPr id="10" name="Picture 2">
            <a:extLst>
              <a:ext uri="{FF2B5EF4-FFF2-40B4-BE49-F238E27FC236}">
                <a16:creationId xmlns:a16="http://schemas.microsoft.com/office/drawing/2014/main" id="{1A1F672C-B142-B89A-FEAE-BFA1A38892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292149">
            <a:off x="671639" y="2026870"/>
            <a:ext cx="4432680" cy="2493382"/>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a:extLst>
              <a:ext uri="{FF2B5EF4-FFF2-40B4-BE49-F238E27FC236}">
                <a16:creationId xmlns:a16="http://schemas.microsoft.com/office/drawing/2014/main" id="{DF08DAE3-0A6B-F60C-BBEC-F38E6DD06B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66813">
            <a:off x="6265105" y="4039652"/>
            <a:ext cx="3507560" cy="20958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1018232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11744" y="395851"/>
            <a:ext cx="6636470" cy="461665"/>
          </a:xfrm>
          <a:prstGeom prst="rect">
            <a:avLst/>
          </a:prstGeom>
        </p:spPr>
        <p:txBody>
          <a:bodyPr wrap="square">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درآمد مرکب چیست؟</a:t>
            </a:r>
          </a:p>
        </p:txBody>
      </p:sp>
      <p:sp>
        <p:nvSpPr>
          <p:cNvPr id="3" name="Rectangle 2"/>
          <p:cNvSpPr/>
          <p:nvPr/>
        </p:nvSpPr>
        <p:spPr>
          <a:xfrm>
            <a:off x="5439265" y="1197731"/>
            <a:ext cx="6270513" cy="5009064"/>
          </a:xfrm>
          <a:prstGeom prst="rect">
            <a:avLst/>
          </a:prstGeom>
        </p:spPr>
        <p:txBody>
          <a:bodyPr wrap="square">
            <a:spAutoFit/>
          </a:bodyPr>
          <a:lstStyle/>
          <a:p>
            <a:pPr algn="justLow" rtl="1">
              <a:lnSpc>
                <a:spcPct val="200000"/>
              </a:lnSpc>
            </a:pPr>
            <a:r>
              <a:rPr lang="fa-IR" dirty="0">
                <a:solidFill>
                  <a:srgbClr val="2E333D"/>
                </a:solidFill>
                <a:latin typeface="Vazir" panose="020B0603030804020204" pitchFamily="34" charset="-78"/>
                <a:cs typeface="Vazir" panose="020B0603030804020204" pitchFamily="34" charset="-78"/>
              </a:rPr>
              <a:t> درآمد مرکب شامل هر درآمدی می‌شود که پس از دریافت، به جای استفاده روزمره، سرمایه‌گذاری شود. در این حالت، درآمد شما نیز مرکب شده و در نهایت می‌توانید سود سرمایه‌گذاری خود را افزایش دهید.</a:t>
            </a:r>
          </a:p>
          <a:p>
            <a:pPr algn="justLow" rtl="1">
              <a:lnSpc>
                <a:spcPct val="200000"/>
              </a:lnSpc>
            </a:pPr>
            <a:r>
              <a:rPr lang="fa-IR" dirty="0">
                <a:solidFill>
                  <a:srgbClr val="2E333D"/>
                </a:solidFill>
                <a:latin typeface="Vazir" panose="020B0603030804020204" pitchFamily="34" charset="-78"/>
                <a:cs typeface="Vazir" panose="020B0603030804020204" pitchFamily="34" charset="-78"/>
              </a:rPr>
              <a:t>فرض کنید که شما از یک شغل دوم درآمدی دارید که به قصد پس‌انداز برای آینده به آن نگاه می‌کنید. زمانی که این درآمد را ذخیره کنید و در یک طرح سرمایه‌گذاری پربازده بگذارید و به صورت ماهیانه نیز به آن بیفزایید، درآمد شما مرکب شده است. به عبارتی شما توانسته‌اید یک جریان سرمایه‌گذاری مرکب سازید.  </a:t>
            </a:r>
          </a:p>
        </p:txBody>
      </p:sp>
      <p:pic>
        <p:nvPicPr>
          <p:cNvPr id="4" name="Picture 3">
            <a:extLst>
              <a:ext uri="{FF2B5EF4-FFF2-40B4-BE49-F238E27FC236}">
                <a16:creationId xmlns:a16="http://schemas.microsoft.com/office/drawing/2014/main" id="{57336931-7E39-93D2-664E-F4517ADE91B3}"/>
              </a:ext>
            </a:extLst>
          </p:cNvPr>
          <p:cNvPicPr>
            <a:picLocks noChangeAspect="1"/>
          </p:cNvPicPr>
          <p:nvPr/>
        </p:nvPicPr>
        <p:blipFill rotWithShape="1">
          <a:blip r:embed="rId2">
            <a:extLst>
              <a:ext uri="{28A0092B-C50C-407E-A947-70E740481C1C}">
                <a14:useLocalDpi xmlns:a14="http://schemas.microsoft.com/office/drawing/2010/main" val="0"/>
              </a:ext>
            </a:extLst>
          </a:blip>
          <a:srcRect l="7356" r="15152"/>
          <a:stretch/>
        </p:blipFill>
        <p:spPr>
          <a:xfrm>
            <a:off x="482222" y="1197731"/>
            <a:ext cx="4146340" cy="5350590"/>
          </a:xfrm>
          <a:prstGeom prst="rect">
            <a:avLst/>
          </a:prstGeom>
        </p:spPr>
      </p:pic>
    </p:spTree>
    <p:extLst>
      <p:ext uri="{BB962C8B-B14F-4D97-AF65-F5344CB8AC3E}">
        <p14:creationId xmlns:p14="http://schemas.microsoft.com/office/powerpoint/2010/main" val="11266124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11744" y="401555"/>
            <a:ext cx="6674178" cy="461665"/>
          </a:xfrm>
          <a:prstGeom prst="rect">
            <a:avLst/>
          </a:prstGeom>
        </p:spPr>
        <p:txBody>
          <a:bodyPr wrap="square">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چگونه درآمد مرکب بسازیم؟</a:t>
            </a:r>
          </a:p>
        </p:txBody>
      </p:sp>
      <p:sp>
        <p:nvSpPr>
          <p:cNvPr id="3" name="Rectangle 2"/>
          <p:cNvSpPr/>
          <p:nvPr/>
        </p:nvSpPr>
        <p:spPr>
          <a:xfrm>
            <a:off x="663839" y="1833236"/>
            <a:ext cx="10864321" cy="4108817"/>
          </a:xfrm>
          <a:prstGeom prst="rect">
            <a:avLst/>
          </a:prstGeom>
        </p:spPr>
        <p:txBody>
          <a:bodyPr wrap="square">
            <a:spAutoFit/>
          </a:bodyPr>
          <a:lstStyle/>
          <a:p>
            <a:pPr algn="ctr" rtl="1">
              <a:lnSpc>
                <a:spcPct val="300000"/>
              </a:lnSpc>
            </a:pPr>
            <a:r>
              <a:rPr lang="fa-IR" dirty="0">
                <a:solidFill>
                  <a:srgbClr val="2E333D"/>
                </a:solidFill>
                <a:latin typeface="Vazir" panose="020B0603030804020204" pitchFamily="34" charset="-78"/>
                <a:cs typeface="Vazir" panose="020B0603030804020204" pitchFamily="34" charset="-78"/>
              </a:rPr>
              <a:t>بگذارید با یک مثال این موضوع را روشن کنیم. فرض کنید ماهیانه مبلغ ۵ میلیون تومان از درآمدتان را به طرح سرمایه‌گذاری خود اضافه کنید. در چنین حالتی، سود حاصل از سرمایه‌گذاری شما از چند منبع ایجاد می‌شود: سود حاصل از سرمایه اولیه در سرمایه‌گذاری، سود حاصل از سودهای حاصله در دوره‌های قبلی (درصورتی‌که برداشت نداشته باشید) و سود حاصل از مبلغی که ماهیانه به سرمایه‌گذاری خود اضافه کرده‌اید.</a:t>
            </a:r>
          </a:p>
          <a:p>
            <a:pPr algn="ctr" rtl="1">
              <a:lnSpc>
                <a:spcPct val="300000"/>
              </a:lnSpc>
            </a:pPr>
            <a:r>
              <a:rPr lang="fa-IR" dirty="0">
                <a:solidFill>
                  <a:srgbClr val="2E333D"/>
                </a:solidFill>
                <a:latin typeface="Vazir" panose="020B0603030804020204" pitchFamily="34" charset="-78"/>
                <a:cs typeface="Vazir" panose="020B0603030804020204" pitchFamily="34" charset="-78"/>
              </a:rPr>
              <a:t>تبریک می‌گوییم! شما یک درآمد مرکب برای خودتان ایجاد کرده‌اید.</a:t>
            </a:r>
          </a:p>
        </p:txBody>
      </p:sp>
    </p:spTree>
    <p:extLst>
      <p:ext uri="{BB962C8B-B14F-4D97-AF65-F5344CB8AC3E}">
        <p14:creationId xmlns:p14="http://schemas.microsoft.com/office/powerpoint/2010/main" val="32483001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9876" y="4852243"/>
            <a:ext cx="11048215" cy="1685077"/>
          </a:xfrm>
          <a:prstGeom prst="rect">
            <a:avLst/>
          </a:prstGeom>
        </p:spPr>
        <p:txBody>
          <a:bodyPr wrap="square">
            <a:spAutoFit/>
          </a:bodyPr>
          <a:lstStyle/>
          <a:p>
            <a:pPr algn="ctr" rtl="1">
              <a:lnSpc>
                <a:spcPct val="200000"/>
              </a:lnSpc>
            </a:pPr>
            <a:r>
              <a:rPr lang="fa-IR" dirty="0">
                <a:solidFill>
                  <a:srgbClr val="2E333D"/>
                </a:solidFill>
                <a:latin typeface="Vazir" panose="020B0603030804020204" pitchFamily="34" charset="-78"/>
                <a:cs typeface="Vazir" panose="020B0603030804020204" pitchFamily="34" charset="-78"/>
              </a:rPr>
              <a:t>هرچقدر این فرایند طولانی‌تر شود، سود مرکب شما بیشتر می‌شود. به عبارتی اگر می‌خواهید مقدار سود مرکب چشمگیر باشد باید دوره‌های دریافت سود را کوتاه و میزان سود دریافتی را بیشتر کنید! خوشبختانه بازارهای مالی در هر روز معامله می‌شوند و سود اکتسابی در هر روز می‌تواند در روز بعدی به عنوان سرمایه اولیه شما سرمایه‌گذاری شود.</a:t>
            </a:r>
            <a:endParaRPr lang="en-US" dirty="0">
              <a:solidFill>
                <a:srgbClr val="2E333D"/>
              </a:solidFill>
              <a:latin typeface="Vazir" panose="020B0603030804020204" pitchFamily="34" charset="-78"/>
              <a:cs typeface="Vazir" panose="020B0603030804020204" pitchFamily="34" charset="-78"/>
            </a:endParaRPr>
          </a:p>
        </p:txBody>
      </p:sp>
      <p:pic>
        <p:nvPicPr>
          <p:cNvPr id="5122" name="Picture 2" descr="سود مرکب از معاملات ارز دیجیتال + معرفی سایت"/>
          <p:cNvPicPr>
            <a:picLocks noChangeAspect="1" noChangeArrowheads="1"/>
          </p:cNvPicPr>
          <p:nvPr/>
        </p:nvPicPr>
        <p:blipFill>
          <a:blip r:embed="rId2">
            <a:clrChange>
              <a:clrFrom>
                <a:srgbClr val="00AA76"/>
              </a:clrFrom>
              <a:clrTo>
                <a:srgbClr val="00AA76">
                  <a:alpha val="0"/>
                </a:srgbClr>
              </a:clrTo>
            </a:clrChange>
            <a:extLst>
              <a:ext uri="{28A0092B-C50C-407E-A947-70E740481C1C}">
                <a14:useLocalDpi xmlns:a14="http://schemas.microsoft.com/office/drawing/2010/main" val="0"/>
              </a:ext>
            </a:extLst>
          </a:blip>
          <a:srcRect/>
          <a:stretch>
            <a:fillRect/>
          </a:stretch>
        </p:blipFill>
        <p:spPr bwMode="auto">
          <a:xfrm>
            <a:off x="2606262" y="1127802"/>
            <a:ext cx="6396335" cy="359793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A6BC9E5A-1250-E97B-40C3-617038F7A315}"/>
              </a:ext>
            </a:extLst>
          </p:cNvPr>
          <p:cNvSpPr/>
          <p:nvPr/>
        </p:nvSpPr>
        <p:spPr>
          <a:xfrm>
            <a:off x="4435523" y="401554"/>
            <a:ext cx="6537278" cy="461665"/>
          </a:xfrm>
          <a:prstGeom prst="rect">
            <a:avLst/>
          </a:prstGeom>
        </p:spPr>
        <p:txBody>
          <a:bodyPr wrap="square">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منظور از سود مرکب چیست؟</a:t>
            </a:r>
          </a:p>
        </p:txBody>
      </p:sp>
    </p:spTree>
    <p:extLst>
      <p:ext uri="{BB962C8B-B14F-4D97-AF65-F5344CB8AC3E}">
        <p14:creationId xmlns:p14="http://schemas.microsoft.com/office/powerpoint/2010/main" val="41064273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21173" y="401058"/>
            <a:ext cx="6636470" cy="461665"/>
          </a:xfrm>
          <a:prstGeom prst="rect">
            <a:avLst/>
          </a:prstGeom>
        </p:spPr>
        <p:txBody>
          <a:bodyPr wrap="square">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ضرر مرکب؛ آن روی سکه!</a:t>
            </a:r>
          </a:p>
        </p:txBody>
      </p:sp>
      <p:sp>
        <p:nvSpPr>
          <p:cNvPr id="3" name="Rectangle 2"/>
          <p:cNvSpPr/>
          <p:nvPr/>
        </p:nvSpPr>
        <p:spPr>
          <a:xfrm>
            <a:off x="490194" y="1132470"/>
            <a:ext cx="11192289" cy="1685077"/>
          </a:xfrm>
          <a:prstGeom prst="rect">
            <a:avLst/>
          </a:prstGeom>
        </p:spPr>
        <p:txBody>
          <a:bodyPr wrap="square">
            <a:spAutoFit/>
          </a:bodyPr>
          <a:lstStyle/>
          <a:p>
            <a:pPr algn="ctr" rtl="1">
              <a:lnSpc>
                <a:spcPct val="200000"/>
              </a:lnSpc>
            </a:pPr>
            <a:r>
              <a:rPr lang="fa-IR" dirty="0">
                <a:solidFill>
                  <a:srgbClr val="2E333D"/>
                </a:solidFill>
                <a:latin typeface="Vazir" panose="020B0603030804020204" pitchFamily="34" charset="-78"/>
                <a:cs typeface="Vazir" panose="020B0603030804020204" pitchFamily="34" charset="-78"/>
              </a:rPr>
              <a:t>بسیاری از افراد ضرر مرکب را در مقابل سود مرکب تعریف کرده و آن را یک موهبتی برای کمتر ضرر کردن می‌بینند! اما واقعیت با این مفهوم متفاوت است. درست است که در ضرر مرکب، مجموع درصد ضرر حاصل‌شده کوچک‌تر از محاسبه درصد ضرر ساده است. اما این مسئله از ترسناک بودن آن کم نمی‌کند.</a:t>
            </a:r>
          </a:p>
        </p:txBody>
      </p:sp>
      <p:pic>
        <p:nvPicPr>
          <p:cNvPr id="4" name="Picture 3">
            <a:extLst>
              <a:ext uri="{FF2B5EF4-FFF2-40B4-BE49-F238E27FC236}">
                <a16:creationId xmlns:a16="http://schemas.microsoft.com/office/drawing/2014/main" id="{6AE2EF6C-DDB3-5C0E-BDCC-6D18576D88A8}"/>
              </a:ext>
            </a:extLst>
          </p:cNvPr>
          <p:cNvPicPr>
            <a:picLocks noChangeAspect="1"/>
          </p:cNvPicPr>
          <p:nvPr/>
        </p:nvPicPr>
        <p:blipFill rotWithShape="1">
          <a:blip r:embed="rId2">
            <a:extLst>
              <a:ext uri="{28A0092B-C50C-407E-A947-70E740481C1C}">
                <a14:useLocalDpi xmlns:a14="http://schemas.microsoft.com/office/drawing/2010/main" val="0"/>
              </a:ext>
            </a:extLst>
          </a:blip>
          <a:srcRect t="8048" b="12426"/>
          <a:stretch/>
        </p:blipFill>
        <p:spPr>
          <a:xfrm>
            <a:off x="3091030" y="3087294"/>
            <a:ext cx="5468508" cy="3261675"/>
          </a:xfrm>
          <a:prstGeom prst="rect">
            <a:avLst/>
          </a:prstGeom>
        </p:spPr>
      </p:pic>
    </p:spTree>
    <p:extLst>
      <p:ext uri="{BB962C8B-B14F-4D97-AF65-F5344CB8AC3E}">
        <p14:creationId xmlns:p14="http://schemas.microsoft.com/office/powerpoint/2010/main" val="1948821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02318" y="400170"/>
            <a:ext cx="6664750" cy="461665"/>
          </a:xfrm>
          <a:prstGeom prst="rect">
            <a:avLst/>
          </a:prstGeom>
        </p:spPr>
        <p:txBody>
          <a:bodyPr wrap="square">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چرا زیان مرکب ترسناک است؟</a:t>
            </a:r>
          </a:p>
        </p:txBody>
      </p:sp>
      <p:sp>
        <p:nvSpPr>
          <p:cNvPr id="3" name="Rectangle 2"/>
          <p:cNvSpPr/>
          <p:nvPr/>
        </p:nvSpPr>
        <p:spPr>
          <a:xfrm>
            <a:off x="373489" y="1129359"/>
            <a:ext cx="11445021" cy="4835939"/>
          </a:xfrm>
          <a:prstGeom prst="rect">
            <a:avLst/>
          </a:prstGeom>
        </p:spPr>
        <p:txBody>
          <a:bodyPr wrap="square">
            <a:spAutoFit/>
          </a:bodyPr>
          <a:lstStyle/>
          <a:p>
            <a:pPr algn="ctr" rtl="1">
              <a:lnSpc>
                <a:spcPct val="250000"/>
              </a:lnSpc>
            </a:pPr>
            <a:r>
              <a:rPr lang="fa-IR" dirty="0">
                <a:solidFill>
                  <a:srgbClr val="2E333D"/>
                </a:solidFill>
                <a:latin typeface="Vazir" panose="020B0603030804020204" pitchFamily="34" charset="-78"/>
                <a:cs typeface="Vazir" panose="020B0603030804020204" pitchFamily="34" charset="-78"/>
              </a:rPr>
              <a:t>اینکه زیان مرکب ترسناک است، خودش را در جبران کردن زیان نشان می‌دهد. زمانی که شما پس از کاهش ارزش سرمایه‌تان تصمیم می‌گیرید آن را جبران کنید.</a:t>
            </a:r>
          </a:p>
          <a:p>
            <a:pPr algn="ctr" rtl="1">
              <a:lnSpc>
                <a:spcPct val="250000"/>
              </a:lnSpc>
            </a:pPr>
            <a:r>
              <a:rPr lang="fa-IR" dirty="0">
                <a:solidFill>
                  <a:srgbClr val="2E333D"/>
                </a:solidFill>
                <a:latin typeface="Vazir" panose="020B0603030804020204" pitchFamily="34" charset="-78"/>
                <a:cs typeface="Vazir" panose="020B0603030804020204" pitchFamily="34" charset="-78"/>
              </a:rPr>
              <a:t>یک مثال خیلی ساده اینکه اگر ۵۰ درصد سرمایه‌تان را طی یک ضرر از دست بدهید، برای جبران آن نیاز به بازدهی ۱۰۰ درصدی دارید!</a:t>
            </a:r>
          </a:p>
          <a:p>
            <a:pPr algn="ctr" rtl="1">
              <a:lnSpc>
                <a:spcPct val="250000"/>
              </a:lnSpc>
            </a:pPr>
            <a:r>
              <a:rPr lang="fa-IR" dirty="0">
                <a:solidFill>
                  <a:srgbClr val="2E333D"/>
                </a:solidFill>
                <a:latin typeface="Vazir" panose="020B0603030804020204" pitchFamily="34" charset="-78"/>
                <a:cs typeface="Vazir" panose="020B0603030804020204" pitchFamily="34" charset="-78"/>
              </a:rPr>
              <a:t>از دست دادن ۵۰ درصد سرمایه طی زیان مرکب آن‌قدرها هم سخت نیست. این اتفاق برای خیلی‌ها در طول فعالیت در بازار بورس رخ داده است. اما کسب سود ۱۰۰ درصدی نیازمند دقت بسیار زیادی است. در نتیجه بهتر است همان اول از ایجاد زیان مرکب جلوگیری کنید تا دچار دردسرهای جبران سرمایه نشوید.</a:t>
            </a:r>
          </a:p>
        </p:txBody>
      </p:sp>
    </p:spTree>
    <p:extLst>
      <p:ext uri="{BB962C8B-B14F-4D97-AF65-F5344CB8AC3E}">
        <p14:creationId xmlns:p14="http://schemas.microsoft.com/office/powerpoint/2010/main" val="4449607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1240" y="1095525"/>
            <a:ext cx="2813591" cy="5755678"/>
          </a:xfrm>
          <a:prstGeom prst="rect">
            <a:avLst/>
          </a:prstGeom>
        </p:spPr>
        <p:txBody>
          <a:bodyPr wrap="none">
            <a:spAutoFit/>
          </a:bodyPr>
          <a:lstStyle/>
          <a:p>
            <a:pPr>
              <a:lnSpc>
                <a:spcPct val="300000"/>
              </a:lnSpc>
            </a:pPr>
            <a:r>
              <a:rPr lang="en-US" dirty="0">
                <a:solidFill>
                  <a:srgbClr val="1B313F"/>
                </a:solidFill>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https://danayan.academy/</a:t>
            </a:r>
            <a:endParaRPr lang="fa-IR" dirty="0">
              <a:solidFill>
                <a:srgbClr val="1B313F"/>
              </a:solidFill>
              <a:latin typeface="Times New Roman" panose="02020603050405020304" pitchFamily="18" charset="0"/>
              <a:cs typeface="Times New Roman" panose="02020603050405020304" pitchFamily="18" charset="0"/>
            </a:endParaRPr>
          </a:p>
          <a:p>
            <a:pPr>
              <a:lnSpc>
                <a:spcPct val="300000"/>
              </a:lnSpc>
            </a:pPr>
            <a:r>
              <a:rPr lang="en-US" dirty="0">
                <a:solidFill>
                  <a:srgbClr val="1B313F"/>
                </a:solidFill>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https://learning.emofid.com/</a:t>
            </a:r>
            <a:endParaRPr lang="fa-IR" dirty="0">
              <a:solidFill>
                <a:srgbClr val="1B313F"/>
              </a:solidFill>
              <a:latin typeface="Times New Roman" panose="02020603050405020304" pitchFamily="18" charset="0"/>
              <a:cs typeface="Times New Roman" panose="02020603050405020304" pitchFamily="18" charset="0"/>
            </a:endParaRPr>
          </a:p>
          <a:p>
            <a:pPr>
              <a:lnSpc>
                <a:spcPct val="300000"/>
              </a:lnSpc>
            </a:pPr>
            <a:r>
              <a:rPr lang="en-US" dirty="0">
                <a:solidFill>
                  <a:srgbClr val="1B313F"/>
                </a:solidFill>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https://www.ompfinex.com/</a:t>
            </a:r>
            <a:endParaRPr lang="fa-IR" dirty="0">
              <a:solidFill>
                <a:srgbClr val="1B313F"/>
              </a:solidFill>
              <a:latin typeface="Times New Roman" panose="02020603050405020304" pitchFamily="18" charset="0"/>
              <a:cs typeface="Times New Roman" panose="02020603050405020304" pitchFamily="18" charset="0"/>
            </a:endParaRPr>
          </a:p>
          <a:p>
            <a:pPr>
              <a:lnSpc>
                <a:spcPct val="300000"/>
              </a:lnSpc>
            </a:pPr>
            <a:r>
              <a:rPr lang="en-US" dirty="0">
                <a:solidFill>
                  <a:srgbClr val="1B313F"/>
                </a:solidFill>
                <a:latin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https://hamtapay.net/</a:t>
            </a:r>
            <a:endParaRPr lang="fa-IR" dirty="0">
              <a:solidFill>
                <a:srgbClr val="1B313F"/>
              </a:solidFill>
              <a:latin typeface="Times New Roman" panose="02020603050405020304" pitchFamily="18" charset="0"/>
              <a:cs typeface="Times New Roman" panose="02020603050405020304" pitchFamily="18" charset="0"/>
            </a:endParaRPr>
          </a:p>
          <a:p>
            <a:pPr>
              <a:lnSpc>
                <a:spcPct val="300000"/>
              </a:lnSpc>
            </a:pPr>
            <a:r>
              <a:rPr lang="en-US" dirty="0">
                <a:solidFill>
                  <a:srgbClr val="1B313F"/>
                </a:solidFill>
                <a:latin typeface="Times New Roman" panose="02020603050405020304" pitchFamily="18" charset="0"/>
                <a:cs typeface="Times New Roman" panose="02020603050405020304" pitchFamily="18" charset="0"/>
                <a:hlinkClick r:id="rId6">
                  <a:extLst>
                    <a:ext uri="{A12FA001-AC4F-418D-AE19-62706E023703}">
                      <ahyp:hlinkClr xmlns:ahyp="http://schemas.microsoft.com/office/drawing/2018/hyperlinkcolor" val="tx"/>
                    </a:ext>
                  </a:extLst>
                </a:hlinkClick>
              </a:rPr>
              <a:t>https://exbito.com/</a:t>
            </a:r>
            <a:endParaRPr lang="fa-IR" dirty="0">
              <a:solidFill>
                <a:srgbClr val="1B313F"/>
              </a:solidFill>
              <a:latin typeface="Times New Roman" panose="02020603050405020304" pitchFamily="18" charset="0"/>
              <a:cs typeface="Times New Roman" panose="02020603050405020304" pitchFamily="18" charset="0"/>
            </a:endParaRPr>
          </a:p>
          <a:p>
            <a:pPr>
              <a:lnSpc>
                <a:spcPct val="300000"/>
              </a:lnSpc>
            </a:pPr>
            <a:r>
              <a:rPr lang="en-US" dirty="0">
                <a:solidFill>
                  <a:srgbClr val="1B313F"/>
                </a:solidFill>
                <a:latin typeface="Times New Roman" panose="02020603050405020304" pitchFamily="18" charset="0"/>
                <a:cs typeface="Times New Roman" panose="02020603050405020304" pitchFamily="18" charset="0"/>
                <a:hlinkClick r:id="rId7">
                  <a:extLst>
                    <a:ext uri="{A12FA001-AC4F-418D-AE19-62706E023703}">
                      <ahyp:hlinkClr xmlns:ahyp="http://schemas.microsoft.com/office/drawing/2018/hyperlinkcolor" val="tx"/>
                    </a:ext>
                  </a:extLst>
                </a:hlinkClick>
              </a:rPr>
              <a:t>https://ebidar.com/</a:t>
            </a:r>
            <a:endParaRPr lang="fa-IR" dirty="0">
              <a:solidFill>
                <a:srgbClr val="1B313F"/>
              </a:solidFill>
              <a:latin typeface="Times New Roman" panose="02020603050405020304" pitchFamily="18" charset="0"/>
              <a:cs typeface="Times New Roman" panose="02020603050405020304" pitchFamily="18" charset="0"/>
            </a:endParaRPr>
          </a:p>
          <a:p>
            <a:pPr>
              <a:lnSpc>
                <a:spcPct val="300000"/>
              </a:lnSpc>
            </a:pPr>
            <a:endParaRPr lang="en-US" dirty="0">
              <a:solidFill>
                <a:srgbClr val="1B313F"/>
              </a:solidFill>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BB1C0F5E-35CB-C358-9107-AC70F608834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21171" y="2807109"/>
            <a:ext cx="7625209" cy="4050891"/>
          </a:xfrm>
          <a:prstGeom prst="rect">
            <a:avLst/>
          </a:prstGeom>
        </p:spPr>
      </p:pic>
    </p:spTree>
    <p:extLst>
      <p:ext uri="{BB962C8B-B14F-4D97-AF65-F5344CB8AC3E}">
        <p14:creationId xmlns:p14="http://schemas.microsoft.com/office/powerpoint/2010/main" val="4649008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A8B9483-9C9B-82CC-A62D-EC9A6110F4DF}"/>
              </a:ext>
            </a:extLst>
          </p:cNvPr>
          <p:cNvSpPr/>
          <p:nvPr/>
        </p:nvSpPr>
        <p:spPr>
          <a:xfrm>
            <a:off x="1531257" y="2568477"/>
            <a:ext cx="9129485" cy="1200329"/>
          </a:xfrm>
          <a:prstGeom prst="rect">
            <a:avLst/>
          </a:prstGeom>
        </p:spPr>
        <p:txBody>
          <a:bodyPr wrap="square">
            <a:spAutoFit/>
          </a:bodyPr>
          <a:lstStyle/>
          <a:p>
            <a:pPr algn="ctr" rtl="1"/>
            <a:r>
              <a:rPr lang="fa-IR" sz="7200" b="1" dirty="0">
                <a:solidFill>
                  <a:srgbClr val="1B313F"/>
                </a:solidFill>
                <a:cs typeface="B Titr" panose="00000700000000000000" pitchFamily="2" charset="-78"/>
              </a:rPr>
              <a:t>با تشگر از توجه شما</a:t>
            </a:r>
            <a:endParaRPr lang="en-US" sz="7200" b="1" dirty="0">
              <a:solidFill>
                <a:srgbClr val="1B313F"/>
              </a:solidFill>
              <a:cs typeface="B Titr" panose="00000700000000000000" pitchFamily="2" charset="-78"/>
            </a:endParaRPr>
          </a:p>
        </p:txBody>
      </p:sp>
    </p:spTree>
    <p:extLst>
      <p:ext uri="{BB962C8B-B14F-4D97-AF65-F5344CB8AC3E}">
        <p14:creationId xmlns:p14="http://schemas.microsoft.com/office/powerpoint/2010/main" val="4229488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62818" y="415202"/>
            <a:ext cx="6537278" cy="461665"/>
          </a:xfrm>
          <a:prstGeom prst="rect">
            <a:avLst/>
          </a:prstGeom>
        </p:spPr>
        <p:txBody>
          <a:bodyPr wrap="square">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تفاوت سود مرکب و سود ساده</a:t>
            </a:r>
          </a:p>
        </p:txBody>
      </p:sp>
      <p:sp>
        <p:nvSpPr>
          <p:cNvPr id="3" name="Rectangle 2"/>
          <p:cNvSpPr/>
          <p:nvPr/>
        </p:nvSpPr>
        <p:spPr>
          <a:xfrm>
            <a:off x="634848" y="1453227"/>
            <a:ext cx="5461152" cy="4143442"/>
          </a:xfrm>
          <a:prstGeom prst="rect">
            <a:avLst/>
          </a:prstGeom>
        </p:spPr>
        <p:txBody>
          <a:bodyPr wrap="square">
            <a:spAutoFit/>
          </a:bodyPr>
          <a:lstStyle/>
          <a:p>
            <a:pPr algn="justLow" rtl="1">
              <a:lnSpc>
                <a:spcPct val="250000"/>
              </a:lnSpc>
            </a:pPr>
            <a:r>
              <a:rPr lang="fa-IR" dirty="0">
                <a:solidFill>
                  <a:srgbClr val="2E333D"/>
                </a:solidFill>
                <a:latin typeface="Vazir" panose="020B0603030804020204" pitchFamily="34" charset="-78"/>
                <a:cs typeface="Vazir" panose="020B0603030804020204" pitchFamily="34" charset="-78"/>
              </a:rPr>
              <a:t>تفاوت اصلی در سود مرکب با سود ساده، در سرمایه درگیر در سرمایه‌گذاری است. در سود مرکب، سود اکتسابی از سرمایه‌گذاری تاکنون در سود احتمالی آینده اثرگذار است ولی در محاسبه سود ساده، تنها سرمایه اولیه محاسبه می‌شود و هرچقدر هم در طول این فرایند سود کسب کنید، اثری در میزان سود احتمالی دوره بعدی شما ندارد.</a:t>
            </a:r>
            <a:endParaRPr lang="en-US" dirty="0">
              <a:solidFill>
                <a:srgbClr val="2E333D"/>
              </a:solidFill>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E6DD7001-4E19-E3F9-126B-AF2AD1FBA1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9220" y="1092208"/>
            <a:ext cx="5350590" cy="5350590"/>
          </a:xfrm>
          <a:prstGeom prst="rect">
            <a:avLst/>
          </a:prstGeom>
        </p:spPr>
      </p:pic>
    </p:spTree>
    <p:extLst>
      <p:ext uri="{BB962C8B-B14F-4D97-AF65-F5344CB8AC3E}">
        <p14:creationId xmlns:p14="http://schemas.microsoft.com/office/powerpoint/2010/main" val="1913637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00131" y="1318309"/>
            <a:ext cx="6096000" cy="5009064"/>
          </a:xfrm>
          <a:prstGeom prst="rect">
            <a:avLst/>
          </a:prstGeom>
        </p:spPr>
        <p:txBody>
          <a:bodyPr>
            <a:spAutoFit/>
          </a:bodyPr>
          <a:lstStyle/>
          <a:p>
            <a:pPr algn="justLow" rtl="1">
              <a:lnSpc>
                <a:spcPct val="200000"/>
              </a:lnSpc>
            </a:pPr>
            <a:r>
              <a:rPr lang="fa-IR" dirty="0">
                <a:solidFill>
                  <a:srgbClr val="2E333D"/>
                </a:solidFill>
                <a:latin typeface="Vazir" panose="020B0603030804020204" pitchFamily="34" charset="-78"/>
                <a:cs typeface="Vazir" panose="020B0603030804020204" pitchFamily="34" charset="-78"/>
              </a:rPr>
              <a:t>بگذارید با یک مثال ساده تفاوت سود مرکب و سود ساده را به شما نشان دهیم. فرض کنید یک میلیون تومان را در یک بازار سرمایه‌گذاری کرده‌اید که در هر ۳ ماه سودی ۲۰ درصدی نصیب شما می‌شود. در طول یک سال شما ۴ دوره دریافت سود دارید. در محاسبه سود ساده شما کافی است چهار بار بیست درصد یک میلیون تومان یعنی دویست هزار تومان را با هم جمع کنید و به سرمایه اولیه اضافه کنید. در واقع در پایان یک سال با سود ساده، شما یک میلیون و هشتصد هزارتومان خواهید داشت یا به عبارتی ۸۰ درصد سود کسب می‌کنید.</a:t>
            </a:r>
            <a:endParaRPr lang="en-US" dirty="0">
              <a:solidFill>
                <a:srgbClr val="2E333D"/>
              </a:solidFill>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1F02B537-65DC-A077-4C7E-07B263D70BF8}"/>
              </a:ext>
            </a:extLst>
          </p:cNvPr>
          <p:cNvSpPr/>
          <p:nvPr/>
        </p:nvSpPr>
        <p:spPr>
          <a:xfrm>
            <a:off x="4462818" y="415202"/>
            <a:ext cx="6537278" cy="461665"/>
          </a:xfrm>
          <a:prstGeom prst="rect">
            <a:avLst/>
          </a:prstGeom>
        </p:spPr>
        <p:txBody>
          <a:bodyPr wrap="square">
            <a:spAutoFit/>
          </a:bodyPr>
          <a:lstStyle/>
          <a:p>
            <a:pPr algn="ctr" rtl="1" fontAlgn="base"/>
            <a:r>
              <a:rPr lang="fa-IR" sz="2400" b="1" dirty="0">
                <a:solidFill>
                  <a:schemeClr val="bg1"/>
                </a:solidFill>
                <a:latin typeface="IRANSans" panose="020B0506030804020204" pitchFamily="34" charset="-78"/>
                <a:cs typeface="IRANSans" panose="020B0506030804020204" pitchFamily="34" charset="-78"/>
              </a:rPr>
              <a:t>مثالی از سود مرکب و سود ساده</a:t>
            </a:r>
          </a:p>
        </p:txBody>
      </p:sp>
      <p:pic>
        <p:nvPicPr>
          <p:cNvPr id="4" name="Picture 3">
            <a:extLst>
              <a:ext uri="{FF2B5EF4-FFF2-40B4-BE49-F238E27FC236}">
                <a16:creationId xmlns:a16="http://schemas.microsoft.com/office/drawing/2014/main" id="{1A33CEBA-A2EA-8A40-1A89-511EB69C4B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775" y="2043531"/>
            <a:ext cx="5340356" cy="3558619"/>
          </a:xfrm>
          <a:prstGeom prst="rect">
            <a:avLst/>
          </a:prstGeom>
        </p:spPr>
      </p:pic>
    </p:spTree>
    <p:extLst>
      <p:ext uri="{BB962C8B-B14F-4D97-AF65-F5344CB8AC3E}">
        <p14:creationId xmlns:p14="http://schemas.microsoft.com/office/powerpoint/2010/main" val="1003560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مقایسه سود مرکب و سود ساده در چهار فصل افزایش سرمای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8840" y="1452080"/>
            <a:ext cx="7691888" cy="505100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5AB6C920-BAE7-6263-8281-28043B7C0DF2}"/>
              </a:ext>
            </a:extLst>
          </p:cNvPr>
          <p:cNvSpPr/>
          <p:nvPr/>
        </p:nvSpPr>
        <p:spPr>
          <a:xfrm>
            <a:off x="4462818" y="415202"/>
            <a:ext cx="6537278" cy="461665"/>
          </a:xfrm>
          <a:prstGeom prst="rect">
            <a:avLst/>
          </a:prstGeom>
        </p:spPr>
        <p:txBody>
          <a:bodyPr wrap="square">
            <a:spAutoFit/>
          </a:bodyPr>
          <a:lstStyle/>
          <a:p>
            <a:pPr algn="ctr" rtl="1" fontAlgn="base"/>
            <a:r>
              <a:rPr lang="fa-IR" sz="2400" b="1" dirty="0">
                <a:solidFill>
                  <a:schemeClr val="bg1"/>
                </a:solidFill>
                <a:latin typeface="IRANSans" panose="020B0506030804020204" pitchFamily="34" charset="-78"/>
                <a:cs typeface="IRANSans" panose="020B0506030804020204" pitchFamily="34" charset="-78"/>
              </a:rPr>
              <a:t>مثالی از سود مرکب و سود ساده</a:t>
            </a:r>
          </a:p>
        </p:txBody>
      </p:sp>
    </p:spTree>
    <p:extLst>
      <p:ext uri="{BB962C8B-B14F-4D97-AF65-F5344CB8AC3E}">
        <p14:creationId xmlns:p14="http://schemas.microsoft.com/office/powerpoint/2010/main" val="30405395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0439" y="1229166"/>
            <a:ext cx="6096000" cy="5009064"/>
          </a:xfrm>
          <a:prstGeom prst="rect">
            <a:avLst/>
          </a:prstGeom>
        </p:spPr>
        <p:txBody>
          <a:bodyPr>
            <a:spAutoFit/>
          </a:bodyPr>
          <a:lstStyle/>
          <a:p>
            <a:pPr algn="justLow" rtl="1">
              <a:lnSpc>
                <a:spcPct val="200000"/>
              </a:lnSpc>
            </a:pPr>
            <a:r>
              <a:rPr lang="fa-IR" dirty="0">
                <a:solidFill>
                  <a:srgbClr val="2E333D"/>
                </a:solidFill>
                <a:latin typeface="Vazir" panose="020B0603030804020204" pitchFamily="34" charset="-78"/>
                <a:cs typeface="Vazir" panose="020B0603030804020204" pitchFamily="34" charset="-78"/>
              </a:rPr>
              <a:t>حالا اگر همین سرمایه‌گذاری به صورت سود مرکب باشد، در واقع شما پس از دریافت ۲۰ درصد سود در هر ۳ ماه، آن مبلغ سود را مجدد سرمایه‌گذاری می‌کنید و در سه ماهه بعدی ۲۰ درصد از سودتان را نیز به عنوان سود دوره دوم دریافت می‌کنید! یعنی در پایان سه ماهه اول شما یک میلیون و دویست هزارتومان خواهید داشت اما برای سه ماهه دوم، شما به جای دویست هزار تومان، دویست و چهل هزار تومان سود که معادل ۲۰ درصد از یک میلیون و دویست هزار تومان است دریافت می‌کنید. این مقایسه را می‌توانید در جدول زیر بهتر بررسی کنید. </a:t>
            </a:r>
            <a:endParaRPr lang="en-US" dirty="0">
              <a:solidFill>
                <a:srgbClr val="2E333D"/>
              </a:solidFill>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176BD2B9-247E-2E8C-78CA-94C1728C610A}"/>
              </a:ext>
            </a:extLst>
          </p:cNvPr>
          <p:cNvSpPr/>
          <p:nvPr/>
        </p:nvSpPr>
        <p:spPr>
          <a:xfrm>
            <a:off x="4462818" y="415202"/>
            <a:ext cx="6537278" cy="461665"/>
          </a:xfrm>
          <a:prstGeom prst="rect">
            <a:avLst/>
          </a:prstGeom>
        </p:spPr>
        <p:txBody>
          <a:bodyPr wrap="square">
            <a:spAutoFit/>
          </a:bodyPr>
          <a:lstStyle/>
          <a:p>
            <a:pPr algn="ctr" rtl="1" fontAlgn="base"/>
            <a:r>
              <a:rPr lang="fa-IR" sz="2400" b="1" dirty="0">
                <a:solidFill>
                  <a:schemeClr val="bg1"/>
                </a:solidFill>
                <a:latin typeface="IRANSans" panose="020B0506030804020204" pitchFamily="34" charset="-78"/>
                <a:cs typeface="IRANSans" panose="020B0506030804020204" pitchFamily="34" charset="-78"/>
              </a:rPr>
              <a:t>مثالی از سود مرکب و سود ساده</a:t>
            </a:r>
          </a:p>
        </p:txBody>
      </p:sp>
      <p:pic>
        <p:nvPicPr>
          <p:cNvPr id="3" name="Picture 2">
            <a:extLst>
              <a:ext uri="{FF2B5EF4-FFF2-40B4-BE49-F238E27FC236}">
                <a16:creationId xmlns:a16="http://schemas.microsoft.com/office/drawing/2014/main" id="{C89C0D4B-2F8C-6950-2D10-38A4A0A4C1F2}"/>
              </a:ext>
            </a:extLst>
          </p:cNvPr>
          <p:cNvPicPr>
            <a:picLocks noChangeAspect="1"/>
          </p:cNvPicPr>
          <p:nvPr/>
        </p:nvPicPr>
        <p:blipFill rotWithShape="1">
          <a:blip r:embed="rId2">
            <a:extLst>
              <a:ext uri="{28A0092B-C50C-407E-A947-70E740481C1C}">
                <a14:useLocalDpi xmlns:a14="http://schemas.microsoft.com/office/drawing/2010/main" val="0"/>
              </a:ext>
            </a:extLst>
          </a:blip>
          <a:srcRect t="8048" b="12426"/>
          <a:stretch/>
        </p:blipFill>
        <p:spPr>
          <a:xfrm>
            <a:off x="7046419" y="2284867"/>
            <a:ext cx="4575142" cy="2728830"/>
          </a:xfrm>
          <a:prstGeom prst="rect">
            <a:avLst/>
          </a:prstGeom>
        </p:spPr>
      </p:pic>
    </p:spTree>
    <p:extLst>
      <p:ext uri="{BB962C8B-B14F-4D97-AF65-F5344CB8AC3E}">
        <p14:creationId xmlns:p14="http://schemas.microsoft.com/office/powerpoint/2010/main" val="12088122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41415" y="1464402"/>
            <a:ext cx="10252525" cy="3243526"/>
          </a:xfrm>
          <a:prstGeom prst="rect">
            <a:avLst/>
          </a:prstGeom>
        </p:spPr>
      </p:pic>
      <p:sp>
        <p:nvSpPr>
          <p:cNvPr id="3" name="Rectangle 2"/>
          <p:cNvSpPr/>
          <p:nvPr/>
        </p:nvSpPr>
        <p:spPr>
          <a:xfrm>
            <a:off x="1041415" y="5154069"/>
            <a:ext cx="9801312" cy="1131079"/>
          </a:xfrm>
          <a:prstGeom prst="rect">
            <a:avLst/>
          </a:prstGeom>
        </p:spPr>
        <p:txBody>
          <a:bodyPr wrap="square">
            <a:spAutoFit/>
          </a:bodyPr>
          <a:lstStyle/>
          <a:p>
            <a:pPr algn="ctr" rtl="1">
              <a:lnSpc>
                <a:spcPct val="200000"/>
              </a:lnSpc>
            </a:pPr>
            <a:r>
              <a:rPr lang="fa-IR" dirty="0">
                <a:solidFill>
                  <a:srgbClr val="2E333D"/>
                </a:solidFill>
                <a:latin typeface="Vazir" panose="020B0603030804020204" pitchFamily="34" charset="-78"/>
                <a:cs typeface="Vazir" panose="020B0603030804020204" pitchFamily="34" charset="-78"/>
              </a:rPr>
              <a:t>در واقع شما با لحاظ کردن سود مرکب، می‌توانید در سناریویی که گفتیم، به جای ۸۰ درصد سود ساده، ۱۰۷ درصد سود مرکب دریافت کنید. </a:t>
            </a:r>
            <a:endParaRPr lang="en-US" dirty="0">
              <a:solidFill>
                <a:srgbClr val="2E333D"/>
              </a:solidFill>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5872D752-62F6-B1E3-0CD7-6337B207536C}"/>
              </a:ext>
            </a:extLst>
          </p:cNvPr>
          <p:cNvSpPr/>
          <p:nvPr/>
        </p:nvSpPr>
        <p:spPr>
          <a:xfrm>
            <a:off x="4462818" y="415202"/>
            <a:ext cx="6537278" cy="461665"/>
          </a:xfrm>
          <a:prstGeom prst="rect">
            <a:avLst/>
          </a:prstGeom>
        </p:spPr>
        <p:txBody>
          <a:bodyPr wrap="square">
            <a:spAutoFit/>
          </a:bodyPr>
          <a:lstStyle/>
          <a:p>
            <a:pPr algn="ctr" rtl="1" fontAlgn="base"/>
            <a:r>
              <a:rPr lang="fa-IR" sz="2400" b="1" dirty="0">
                <a:solidFill>
                  <a:schemeClr val="bg1"/>
                </a:solidFill>
                <a:latin typeface="IRANSans" panose="020B0506030804020204" pitchFamily="34" charset="-78"/>
                <a:cs typeface="IRANSans" panose="020B0506030804020204" pitchFamily="34" charset="-78"/>
              </a:rPr>
              <a:t>مثالی از سود مرکب و سود ساده</a:t>
            </a:r>
          </a:p>
        </p:txBody>
      </p:sp>
    </p:spTree>
    <p:extLst>
      <p:ext uri="{BB962C8B-B14F-4D97-AF65-F5344CB8AC3E}">
        <p14:creationId xmlns:p14="http://schemas.microsoft.com/office/powerpoint/2010/main" val="1538759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77732" y="414548"/>
            <a:ext cx="6570483" cy="461665"/>
          </a:xfrm>
          <a:prstGeom prst="rect">
            <a:avLst/>
          </a:prstGeom>
        </p:spPr>
        <p:txBody>
          <a:bodyPr wrap="square">
            <a:spAutoFit/>
          </a:bodyPr>
          <a:lstStyle/>
          <a:p>
            <a:pPr algn="ctr" rtl="1" fontAlgn="base"/>
            <a:r>
              <a:rPr lang="fa-IR" sz="2400" b="1" dirty="0">
                <a:solidFill>
                  <a:schemeClr val="bg1"/>
                </a:solidFill>
                <a:latin typeface="Shabnam" panose="020B0603030804020204" pitchFamily="34" charset="-78"/>
                <a:cs typeface="Shabnam" panose="020B0603030804020204" pitchFamily="34" charset="-78"/>
              </a:rPr>
              <a:t>مثالی برای درک بهتر سود مرکب در سرمایه‌گذاری</a:t>
            </a:r>
          </a:p>
        </p:txBody>
      </p:sp>
      <p:sp>
        <p:nvSpPr>
          <p:cNvPr id="3" name="Rectangle 2"/>
          <p:cNvSpPr/>
          <p:nvPr/>
        </p:nvSpPr>
        <p:spPr>
          <a:xfrm>
            <a:off x="6096000" y="1434388"/>
            <a:ext cx="5409062" cy="5009064"/>
          </a:xfrm>
          <a:prstGeom prst="rect">
            <a:avLst/>
          </a:prstGeom>
        </p:spPr>
        <p:txBody>
          <a:bodyPr wrap="square">
            <a:spAutoFit/>
          </a:bodyPr>
          <a:lstStyle/>
          <a:p>
            <a:pPr algn="justLow" rtl="1">
              <a:lnSpc>
                <a:spcPct val="200000"/>
              </a:lnSpc>
            </a:pPr>
            <a:r>
              <a:rPr lang="fa-IR" dirty="0">
                <a:solidFill>
                  <a:srgbClr val="2E333D"/>
                </a:solidFill>
                <a:latin typeface="Vazir" panose="020B0603030804020204" pitchFamily="34" charset="-78"/>
                <a:cs typeface="Vazir" panose="020B0603030804020204" pitchFamily="34" charset="-78"/>
              </a:rPr>
              <a:t>بگذارید نگاهی به یک سرمایه‌گذاری بلندمدت داشته باشیم تا بهتر بتوانید مفهوم سود مرکب را درک کنید. یک سرمایه‌گذاری ده ساله را تصور کنید که در هر فصل بتواند ۲۰ درصد سود بسازد. در این حالت شما چهل دوره تقسیم سود دارید. حالا اگر پنجاه میلیون تومان در چنین حالتی سرمایه‌گذاری کرده باشید، در پایان دوره ده ساله سرمایه شما تبدیل به ۷۳ میلیارد تومان می‌شود! یعنی یک رشد ۱۴۰ هزار درصدی! حتی با یک تورم سالانه ۵۰ درصد، باز هم شما جلوتر خواهید بود.</a:t>
            </a:r>
            <a:endParaRPr lang="en-US" dirty="0">
              <a:solidFill>
                <a:srgbClr val="2E333D"/>
              </a:solidFill>
              <a:latin typeface="Vazir" panose="020B0603030804020204" pitchFamily="34" charset="-78"/>
              <a:cs typeface="Vazir" panose="020B0603030804020204" pitchFamily="34" charset="-78"/>
            </a:endParaRPr>
          </a:p>
        </p:txBody>
      </p:sp>
      <p:pic>
        <p:nvPicPr>
          <p:cNvPr id="4" name="Picture 2">
            <a:extLst>
              <a:ext uri="{FF2B5EF4-FFF2-40B4-BE49-F238E27FC236}">
                <a16:creationId xmlns:a16="http://schemas.microsoft.com/office/drawing/2014/main" id="{9F2F2245-1CC6-EA57-9DA4-1E40607698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050099">
            <a:off x="705630" y="2046201"/>
            <a:ext cx="4916619" cy="2765598"/>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979727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931</TotalTime>
  <Words>2381</Words>
  <Application>Microsoft Office PowerPoint</Application>
  <PresentationFormat>Widescreen</PresentationFormat>
  <Paragraphs>76</Paragraphs>
  <Slides>33</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Arial</vt:lpstr>
      <vt:lpstr>Calibri</vt:lpstr>
      <vt:lpstr>IRANSans</vt:lpstr>
      <vt:lpstr>Shabnam</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28</cp:revision>
  <dcterms:created xsi:type="dcterms:W3CDTF">2024-04-21T05:30:10Z</dcterms:created>
  <dcterms:modified xsi:type="dcterms:W3CDTF">2024-04-22T18:16:18Z</dcterms:modified>
</cp:coreProperties>
</file>